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14" r:id="rId5"/>
    <p:sldMasterId id="2147483928" r:id="rId6"/>
  </p:sldMasterIdLst>
  <p:notesMasterIdLst>
    <p:notesMasterId r:id="rId41"/>
  </p:notesMasterIdLst>
  <p:sldIdLst>
    <p:sldId id="256" r:id="rId7"/>
    <p:sldId id="994" r:id="rId8"/>
    <p:sldId id="988" r:id="rId9"/>
    <p:sldId id="1192" r:id="rId10"/>
    <p:sldId id="1156" r:id="rId11"/>
    <p:sldId id="1097" r:id="rId12"/>
    <p:sldId id="1193" r:id="rId13"/>
    <p:sldId id="1200" r:id="rId14"/>
    <p:sldId id="1206" r:id="rId15"/>
    <p:sldId id="1218" r:id="rId16"/>
    <p:sldId id="1215" r:id="rId17"/>
    <p:sldId id="1216" r:id="rId18"/>
    <p:sldId id="1217" r:id="rId19"/>
    <p:sldId id="1194" r:id="rId20"/>
    <p:sldId id="1195" r:id="rId21"/>
    <p:sldId id="1202" r:id="rId22"/>
    <p:sldId id="1209" r:id="rId23"/>
    <p:sldId id="1166" r:id="rId24"/>
    <p:sldId id="1196" r:id="rId25"/>
    <p:sldId id="1203" r:id="rId26"/>
    <p:sldId id="1208" r:id="rId27"/>
    <p:sldId id="1167" r:id="rId28"/>
    <p:sldId id="1197" r:id="rId29"/>
    <p:sldId id="1201" r:id="rId30"/>
    <p:sldId id="1207" r:id="rId31"/>
    <p:sldId id="1188" r:id="rId32"/>
    <p:sldId id="1199" r:id="rId33"/>
    <p:sldId id="1204" r:id="rId34"/>
    <p:sldId id="1205" r:id="rId35"/>
    <p:sldId id="1212" r:id="rId36"/>
    <p:sldId id="1213" r:id="rId37"/>
    <p:sldId id="909" r:id="rId38"/>
    <p:sldId id="987" r:id="rId39"/>
    <p:sldId id="940" r:id="rId40"/>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001C23-F64D-B2FB-1C48-C910E17C1A85}" name="Lee, Caroline (SG/PTR)" initials="L(" userId="S::carolinelee_kpmg.com.sg#ext#@ifac529.onmicrosoft.com::03d679ae-f3be-468e-bb70-c1f18f78cd49" providerId="AD"/>
  <p188:author id="{59D56763-F546-198D-DA1B-C51B1935E895}" name="Lee, Caroline (SG/PTR)" initials="LC(" userId="S::carolinelee@kpmg.com.sg::ddd28157-1df4-4766-957b-38432ce17313" providerId="AD"/>
  <p188:author id="{F3FC2BD2-C5D2-FF0B-E50A-B49F56FF0898}" name="Carla Vijian" initials="CV" userId="0685818c105fcfa6" providerId="Windows Live"/>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Carla Vijian" initials="CV" lastIdx="34" clrIdx="6">
    <p:extLst>
      <p:ext uri="{19B8F6BF-5375-455C-9EA6-DF929625EA0E}">
        <p15:presenceInfo xmlns:p15="http://schemas.microsoft.com/office/powerpoint/2012/main" userId="0685818c105fcfa6" providerId="Windows Live"/>
      </p:ext>
    </p:extLst>
  </p:cmAuthor>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F2F2F2"/>
    <a:srgbClr val="00AA55"/>
    <a:srgbClr val="838383"/>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FF9D59-7D36-426E-A02B-A071DE5A7CBB}" v="2" dt="2023-09-10T15:31:53.7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35" autoAdjust="0"/>
    <p:restoredTop sz="60194" autoAdjust="0"/>
  </p:normalViewPr>
  <p:slideViewPr>
    <p:cSldViewPr snapToGrid="0">
      <p:cViewPr varScale="1">
        <p:scale>
          <a:sx n="65" d="100"/>
          <a:sy n="65" d="100"/>
        </p:scale>
        <p:origin x="249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a Vijian" userId="0685818c105fcfa6" providerId="LiveId" clId="{B7FF9D59-7D36-426E-A02B-A071DE5A7CBB}"/>
    <pc:docChg chg="undo custSel modSld">
      <pc:chgData name="Carla Vijian" userId="0685818c105fcfa6" providerId="LiveId" clId="{B7FF9D59-7D36-426E-A02B-A071DE5A7CBB}" dt="2023-09-10T16:15:00.868" v="1194" actId="6549"/>
      <pc:docMkLst>
        <pc:docMk/>
      </pc:docMkLst>
      <pc:sldChg chg="modNotesTx">
        <pc:chgData name="Carla Vijian" userId="0685818c105fcfa6" providerId="LiveId" clId="{B7FF9D59-7D36-426E-A02B-A071DE5A7CBB}" dt="2023-09-10T00:54:43.030" v="11" actId="20577"/>
        <pc:sldMkLst>
          <pc:docMk/>
          <pc:sldMk cId="1075983996" sldId="256"/>
        </pc:sldMkLst>
      </pc:sldChg>
      <pc:sldChg chg="modNotesTx">
        <pc:chgData name="Carla Vijian" userId="0685818c105fcfa6" providerId="LiveId" clId="{B7FF9D59-7D36-426E-A02B-A071DE5A7CBB}" dt="2023-09-10T00:56:56.146" v="149" actId="20577"/>
        <pc:sldMkLst>
          <pc:docMk/>
          <pc:sldMk cId="2922441533" sldId="909"/>
        </pc:sldMkLst>
      </pc:sldChg>
      <pc:sldChg chg="modNotesTx">
        <pc:chgData name="Carla Vijian" userId="0685818c105fcfa6" providerId="LiveId" clId="{B7FF9D59-7D36-426E-A02B-A071DE5A7CBB}" dt="2023-09-10T00:56:59.056" v="153" actId="20577"/>
        <pc:sldMkLst>
          <pc:docMk/>
          <pc:sldMk cId="1401849547" sldId="987"/>
        </pc:sldMkLst>
      </pc:sldChg>
      <pc:sldChg chg="modNotesTx">
        <pc:chgData name="Carla Vijian" userId="0685818c105fcfa6" providerId="LiveId" clId="{B7FF9D59-7D36-426E-A02B-A071DE5A7CBB}" dt="2023-09-10T15:11:19.075" v="770" actId="20577"/>
        <pc:sldMkLst>
          <pc:docMk/>
          <pc:sldMk cId="19633545" sldId="988"/>
        </pc:sldMkLst>
      </pc:sldChg>
      <pc:sldChg chg="modNotesTx">
        <pc:chgData name="Carla Vijian" userId="0685818c105fcfa6" providerId="LiveId" clId="{B7FF9D59-7D36-426E-A02B-A071DE5A7CBB}" dt="2023-09-10T00:54:47.641" v="17" actId="20577"/>
        <pc:sldMkLst>
          <pc:docMk/>
          <pc:sldMk cId="268038034" sldId="994"/>
        </pc:sldMkLst>
      </pc:sldChg>
      <pc:sldChg chg="modNotesTx">
        <pc:chgData name="Carla Vijian" userId="0685818c105fcfa6" providerId="LiveId" clId="{B7FF9D59-7D36-426E-A02B-A071DE5A7CBB}" dt="2023-09-10T14:57:33.475" v="387"/>
        <pc:sldMkLst>
          <pc:docMk/>
          <pc:sldMk cId="3140006337" sldId="1097"/>
        </pc:sldMkLst>
      </pc:sldChg>
      <pc:sldChg chg="modNotesTx">
        <pc:chgData name="Carla Vijian" userId="0685818c105fcfa6" providerId="LiveId" clId="{B7FF9D59-7D36-426E-A02B-A071DE5A7CBB}" dt="2023-09-10T14:57:12.547" v="386" actId="20577"/>
        <pc:sldMkLst>
          <pc:docMk/>
          <pc:sldMk cId="2396338736" sldId="1156"/>
        </pc:sldMkLst>
      </pc:sldChg>
      <pc:sldChg chg="modNotesTx">
        <pc:chgData name="Carla Vijian" userId="0685818c105fcfa6" providerId="LiveId" clId="{B7FF9D59-7D36-426E-A02B-A071DE5A7CBB}" dt="2023-09-10T15:31:57.912" v="1037"/>
        <pc:sldMkLst>
          <pc:docMk/>
          <pc:sldMk cId="629328844" sldId="1166"/>
        </pc:sldMkLst>
      </pc:sldChg>
      <pc:sldChg chg="modNotesTx">
        <pc:chgData name="Carla Vijian" userId="0685818c105fcfa6" providerId="LiveId" clId="{B7FF9D59-7D36-426E-A02B-A071DE5A7CBB}" dt="2023-09-10T16:15:00.868" v="1194" actId="6549"/>
        <pc:sldMkLst>
          <pc:docMk/>
          <pc:sldMk cId="2014718485" sldId="1167"/>
        </pc:sldMkLst>
      </pc:sldChg>
      <pc:sldChg chg="modNotesTx">
        <pc:chgData name="Carla Vijian" userId="0685818c105fcfa6" providerId="LiveId" clId="{B7FF9D59-7D36-426E-A02B-A071DE5A7CBB}" dt="2023-09-10T15:36:54.394" v="1087" actId="20577"/>
        <pc:sldMkLst>
          <pc:docMk/>
          <pc:sldMk cId="569750776" sldId="1188"/>
        </pc:sldMkLst>
      </pc:sldChg>
      <pc:sldChg chg="modNotesTx">
        <pc:chgData name="Carla Vijian" userId="0685818c105fcfa6" providerId="LiveId" clId="{B7FF9D59-7D36-426E-A02B-A071DE5A7CBB}" dt="2023-09-10T15:14:27.983" v="864" actId="20577"/>
        <pc:sldMkLst>
          <pc:docMk/>
          <pc:sldMk cId="2412755904" sldId="1192"/>
        </pc:sldMkLst>
      </pc:sldChg>
      <pc:sldChg chg="modNotesTx">
        <pc:chgData name="Carla Vijian" userId="0685818c105fcfa6" providerId="LiveId" clId="{B7FF9D59-7D36-426E-A02B-A071DE5A7CBB}" dt="2023-09-10T15:15:27.002" v="869" actId="20577"/>
        <pc:sldMkLst>
          <pc:docMk/>
          <pc:sldMk cId="2753981746" sldId="1193"/>
        </pc:sldMkLst>
      </pc:sldChg>
      <pc:sldChg chg="modNotesTx">
        <pc:chgData name="Carla Vijian" userId="0685818c105fcfa6" providerId="LiveId" clId="{B7FF9D59-7D36-426E-A02B-A071DE5A7CBB}" dt="2023-09-10T15:00:17.318" v="408"/>
        <pc:sldMkLst>
          <pc:docMk/>
          <pc:sldMk cId="2306472292" sldId="1194"/>
        </pc:sldMkLst>
      </pc:sldChg>
      <pc:sldChg chg="modNotesTx">
        <pc:chgData name="Carla Vijian" userId="0685818c105fcfa6" providerId="LiveId" clId="{B7FF9D59-7D36-426E-A02B-A071DE5A7CBB}" dt="2023-09-10T15:01:31.476" v="422"/>
        <pc:sldMkLst>
          <pc:docMk/>
          <pc:sldMk cId="4256748419" sldId="1195"/>
        </pc:sldMkLst>
      </pc:sldChg>
      <pc:sldChg chg="modNotesTx">
        <pc:chgData name="Carla Vijian" userId="0685818c105fcfa6" providerId="LiveId" clId="{B7FF9D59-7D36-426E-A02B-A071DE5A7CBB}" dt="2023-09-10T15:33:40.575" v="1051" actId="108"/>
        <pc:sldMkLst>
          <pc:docMk/>
          <pc:sldMk cId="498550623" sldId="1196"/>
        </pc:sldMkLst>
      </pc:sldChg>
      <pc:sldChg chg="modNotesTx">
        <pc:chgData name="Carla Vijian" userId="0685818c105fcfa6" providerId="LiveId" clId="{B7FF9D59-7D36-426E-A02B-A071DE5A7CBB}" dt="2023-09-10T15:34:49.551" v="1066" actId="20577"/>
        <pc:sldMkLst>
          <pc:docMk/>
          <pc:sldMk cId="138356242" sldId="1197"/>
        </pc:sldMkLst>
      </pc:sldChg>
      <pc:sldChg chg="modNotesTx">
        <pc:chgData name="Carla Vijian" userId="0685818c105fcfa6" providerId="LiveId" clId="{B7FF9D59-7D36-426E-A02B-A071DE5A7CBB}" dt="2023-09-10T15:37:16.395" v="1091" actId="6549"/>
        <pc:sldMkLst>
          <pc:docMk/>
          <pc:sldMk cId="1862203293" sldId="1199"/>
        </pc:sldMkLst>
      </pc:sldChg>
      <pc:sldChg chg="modNotesTx">
        <pc:chgData name="Carla Vijian" userId="0685818c105fcfa6" providerId="LiveId" clId="{B7FF9D59-7D36-426E-A02B-A071DE5A7CBB}" dt="2023-09-10T15:20:14.297" v="997" actId="20577"/>
        <pc:sldMkLst>
          <pc:docMk/>
          <pc:sldMk cId="1083716035" sldId="1200"/>
        </pc:sldMkLst>
      </pc:sldChg>
      <pc:sldChg chg="modNotesTx">
        <pc:chgData name="Carla Vijian" userId="0685818c105fcfa6" providerId="LiveId" clId="{B7FF9D59-7D36-426E-A02B-A071DE5A7CBB}" dt="2023-09-10T15:56:41.177" v="1148" actId="20577"/>
        <pc:sldMkLst>
          <pc:docMk/>
          <pc:sldMk cId="3577103102" sldId="1201"/>
        </pc:sldMkLst>
      </pc:sldChg>
      <pc:sldChg chg="modNotesTx">
        <pc:chgData name="Carla Vijian" userId="0685818c105fcfa6" providerId="LiveId" clId="{B7FF9D59-7D36-426E-A02B-A071DE5A7CBB}" dt="2023-09-10T15:31:14.636" v="1028" actId="20577"/>
        <pc:sldMkLst>
          <pc:docMk/>
          <pc:sldMk cId="4255446093" sldId="1202"/>
        </pc:sldMkLst>
      </pc:sldChg>
      <pc:sldChg chg="modNotesTx">
        <pc:chgData name="Carla Vijian" userId="0685818c105fcfa6" providerId="LiveId" clId="{B7FF9D59-7D36-426E-A02B-A071DE5A7CBB}" dt="2023-09-10T15:52:54.892" v="1139" actId="20577"/>
        <pc:sldMkLst>
          <pc:docMk/>
          <pc:sldMk cId="2040002490" sldId="1203"/>
        </pc:sldMkLst>
      </pc:sldChg>
      <pc:sldChg chg="addSp delSp modSp mod modNotesTx">
        <pc:chgData name="Carla Vijian" userId="0685818c105fcfa6" providerId="LiveId" clId="{B7FF9D59-7D36-426E-A02B-A071DE5A7CBB}" dt="2023-09-10T16:10:39.927" v="1180" actId="1440"/>
        <pc:sldMkLst>
          <pc:docMk/>
          <pc:sldMk cId="993211208" sldId="1204"/>
        </pc:sldMkLst>
        <pc:picChg chg="add mod">
          <ac:chgData name="Carla Vijian" userId="0685818c105fcfa6" providerId="LiveId" clId="{B7FF9D59-7D36-426E-A02B-A071DE5A7CBB}" dt="2023-09-10T16:10:39.927" v="1180" actId="1440"/>
          <ac:picMkLst>
            <pc:docMk/>
            <pc:sldMk cId="993211208" sldId="1204"/>
            <ac:picMk id="6" creationId="{B22BE664-8F11-F348-5798-C80675DB836B}"/>
          </ac:picMkLst>
        </pc:picChg>
        <pc:picChg chg="del">
          <ac:chgData name="Carla Vijian" userId="0685818c105fcfa6" providerId="LiveId" clId="{B7FF9D59-7D36-426E-A02B-A071DE5A7CBB}" dt="2023-09-10T16:02:00.065" v="1168" actId="478"/>
          <ac:picMkLst>
            <pc:docMk/>
            <pc:sldMk cId="993211208" sldId="1204"/>
            <ac:picMk id="9" creationId="{DC3DAD60-280E-86D4-FE89-BED2AD354F4F}"/>
          </ac:picMkLst>
        </pc:picChg>
      </pc:sldChg>
      <pc:sldChg chg="modNotesTx">
        <pc:chgData name="Carla Vijian" userId="0685818c105fcfa6" providerId="LiveId" clId="{B7FF9D59-7D36-426E-A02B-A071DE5A7CBB}" dt="2023-09-10T00:55:13.059" v="52" actId="20577"/>
        <pc:sldMkLst>
          <pc:docMk/>
          <pc:sldMk cId="1754358343" sldId="1206"/>
        </pc:sldMkLst>
      </pc:sldChg>
      <pc:sldChg chg="modNotesTx">
        <pc:chgData name="Carla Vijian" userId="0685818c105fcfa6" providerId="LiveId" clId="{B7FF9D59-7D36-426E-A02B-A071DE5A7CBB}" dt="2023-09-10T00:56:21.962" v="118" actId="20577"/>
        <pc:sldMkLst>
          <pc:docMk/>
          <pc:sldMk cId="3510558592" sldId="1207"/>
        </pc:sldMkLst>
      </pc:sldChg>
      <pc:sldChg chg="modNotesTx">
        <pc:chgData name="Carla Vijian" userId="0685818c105fcfa6" providerId="LiveId" clId="{B7FF9D59-7D36-426E-A02B-A071DE5A7CBB}" dt="2023-09-10T00:55:44.470" v="84" actId="20577"/>
        <pc:sldMkLst>
          <pc:docMk/>
          <pc:sldMk cId="2191130600" sldId="1209"/>
        </pc:sldMkLst>
      </pc:sldChg>
      <pc:sldChg chg="modNotesTx">
        <pc:chgData name="Carla Vijian" userId="0685818c105fcfa6" providerId="LiveId" clId="{B7FF9D59-7D36-426E-A02B-A071DE5A7CBB}" dt="2023-09-10T00:56:48.959" v="141" actId="20577"/>
        <pc:sldMkLst>
          <pc:docMk/>
          <pc:sldMk cId="2530985851" sldId="1212"/>
        </pc:sldMkLst>
      </pc:sldChg>
      <pc:sldChg chg="modNotesTx">
        <pc:chgData name="Carla Vijian" userId="0685818c105fcfa6" providerId="LiveId" clId="{B7FF9D59-7D36-426E-A02B-A071DE5A7CBB}" dt="2023-09-10T15:39:21.006" v="1113" actId="5793"/>
        <pc:sldMkLst>
          <pc:docMk/>
          <pc:sldMk cId="3045932853" sldId="1213"/>
        </pc:sldMkLst>
      </pc:sldChg>
      <pc:sldChg chg="modNotesTx">
        <pc:chgData name="Carla Vijian" userId="0685818c105fcfa6" providerId="LiveId" clId="{B7FF9D59-7D36-426E-A02B-A071DE5A7CBB}" dt="2023-09-10T15:51:22.454" v="1119" actId="20577"/>
        <pc:sldMkLst>
          <pc:docMk/>
          <pc:sldMk cId="1452795692" sldId="1215"/>
        </pc:sldMkLst>
      </pc:sldChg>
      <pc:sldChg chg="modNotesTx">
        <pc:chgData name="Carla Vijian" userId="0685818c105fcfa6" providerId="LiveId" clId="{B7FF9D59-7D36-426E-A02B-A071DE5A7CBB}" dt="2023-09-10T15:51:55.323" v="1129" actId="20577"/>
        <pc:sldMkLst>
          <pc:docMk/>
          <pc:sldMk cId="52214571" sldId="1216"/>
        </pc:sldMkLst>
      </pc:sldChg>
      <pc:sldChg chg="modNotesTx">
        <pc:chgData name="Carla Vijian" userId="0685818c105fcfa6" providerId="LiveId" clId="{B7FF9D59-7D36-426E-A02B-A071DE5A7CBB}" dt="2023-09-10T00:55:28.499" v="68" actId="20577"/>
        <pc:sldMkLst>
          <pc:docMk/>
          <pc:sldMk cId="3051854479" sldId="1217"/>
        </pc:sldMkLst>
      </pc:sldChg>
      <pc:sldChg chg="modNotesTx">
        <pc:chgData name="Carla Vijian" userId="0685818c105fcfa6" providerId="LiveId" clId="{B7FF9D59-7D36-426E-A02B-A071DE5A7CBB}" dt="2023-09-10T00:55:16.811" v="56" actId="20577"/>
        <pc:sldMkLst>
          <pc:docMk/>
          <pc:sldMk cId="1908731547" sldId="1218"/>
        </pc:sldMkLst>
      </pc:sldChg>
    </pc:docChg>
  </pc:docChgLst>
  <pc:docChgLst>
    <pc:chgData name="Carla Vijian" userId="c8cf1b78-ca9a-4696-87d3-45e7c13ef4bf" providerId="ADAL" clId="{F9F50FE3-200D-497B-B534-594EEF0017A8}"/>
    <pc:docChg chg="modSld">
      <pc:chgData name="Carla Vijian" userId="c8cf1b78-ca9a-4696-87d3-45e7c13ef4bf" providerId="ADAL" clId="{F9F50FE3-200D-497B-B534-594EEF0017A8}" dt="2023-09-10T20:42:03.860" v="31" actId="14100"/>
      <pc:docMkLst>
        <pc:docMk/>
      </pc:docMkLst>
      <pc:sldChg chg="modNotesTx">
        <pc:chgData name="Carla Vijian" userId="c8cf1b78-ca9a-4696-87d3-45e7c13ef4bf" providerId="ADAL" clId="{F9F50FE3-200D-497B-B534-594EEF0017A8}" dt="2023-09-10T20:37:11.574" v="0" actId="6549"/>
        <pc:sldMkLst>
          <pc:docMk/>
          <pc:sldMk cId="1075983996" sldId="256"/>
        </pc:sldMkLst>
      </pc:sldChg>
      <pc:sldChg chg="modNotesTx">
        <pc:chgData name="Carla Vijian" userId="c8cf1b78-ca9a-4696-87d3-45e7c13ef4bf" providerId="ADAL" clId="{F9F50FE3-200D-497B-B534-594EEF0017A8}" dt="2023-09-10T20:39:09.404" v="29" actId="6549"/>
        <pc:sldMkLst>
          <pc:docMk/>
          <pc:sldMk cId="2922441533" sldId="909"/>
        </pc:sldMkLst>
      </pc:sldChg>
      <pc:sldChg chg="modNotesTx">
        <pc:chgData name="Carla Vijian" userId="c8cf1b78-ca9a-4696-87d3-45e7c13ef4bf" providerId="ADAL" clId="{F9F50FE3-200D-497B-B534-594EEF0017A8}" dt="2023-09-10T20:39:11.546" v="30" actId="6549"/>
        <pc:sldMkLst>
          <pc:docMk/>
          <pc:sldMk cId="1401849547" sldId="987"/>
        </pc:sldMkLst>
      </pc:sldChg>
      <pc:sldChg chg="modNotesTx">
        <pc:chgData name="Carla Vijian" userId="c8cf1b78-ca9a-4696-87d3-45e7c13ef4bf" providerId="ADAL" clId="{F9F50FE3-200D-497B-B534-594EEF0017A8}" dt="2023-09-10T20:37:20.876" v="2" actId="6549"/>
        <pc:sldMkLst>
          <pc:docMk/>
          <pc:sldMk cId="19633545" sldId="988"/>
        </pc:sldMkLst>
      </pc:sldChg>
      <pc:sldChg chg="modNotesTx">
        <pc:chgData name="Carla Vijian" userId="c8cf1b78-ca9a-4696-87d3-45e7c13ef4bf" providerId="ADAL" clId="{F9F50FE3-200D-497B-B534-594EEF0017A8}" dt="2023-09-10T20:37:14.541" v="1" actId="6549"/>
        <pc:sldMkLst>
          <pc:docMk/>
          <pc:sldMk cId="268038034" sldId="994"/>
        </pc:sldMkLst>
      </pc:sldChg>
      <pc:sldChg chg="modNotesTx">
        <pc:chgData name="Carla Vijian" userId="c8cf1b78-ca9a-4696-87d3-45e7c13ef4bf" providerId="ADAL" clId="{F9F50FE3-200D-497B-B534-594EEF0017A8}" dt="2023-09-10T20:37:29.452" v="5" actId="6549"/>
        <pc:sldMkLst>
          <pc:docMk/>
          <pc:sldMk cId="3140006337" sldId="1097"/>
        </pc:sldMkLst>
      </pc:sldChg>
      <pc:sldChg chg="modNotesTx">
        <pc:chgData name="Carla Vijian" userId="c8cf1b78-ca9a-4696-87d3-45e7c13ef4bf" providerId="ADAL" clId="{F9F50FE3-200D-497B-B534-594EEF0017A8}" dt="2023-09-10T20:37:26.356" v="4" actId="6549"/>
        <pc:sldMkLst>
          <pc:docMk/>
          <pc:sldMk cId="2396338736" sldId="1156"/>
        </pc:sldMkLst>
      </pc:sldChg>
      <pc:sldChg chg="modNotesTx">
        <pc:chgData name="Carla Vijian" userId="c8cf1b78-ca9a-4696-87d3-45e7c13ef4bf" providerId="ADAL" clId="{F9F50FE3-200D-497B-B534-594EEF0017A8}" dt="2023-09-10T20:38:28.581" v="17" actId="6549"/>
        <pc:sldMkLst>
          <pc:docMk/>
          <pc:sldMk cId="629328844" sldId="1166"/>
        </pc:sldMkLst>
      </pc:sldChg>
      <pc:sldChg chg="modNotesTx">
        <pc:chgData name="Carla Vijian" userId="c8cf1b78-ca9a-4696-87d3-45e7c13ef4bf" providerId="ADAL" clId="{F9F50FE3-200D-497B-B534-594EEF0017A8}" dt="2023-09-10T20:38:41.151" v="20" actId="6549"/>
        <pc:sldMkLst>
          <pc:docMk/>
          <pc:sldMk cId="2014718485" sldId="1167"/>
        </pc:sldMkLst>
      </pc:sldChg>
      <pc:sldChg chg="modNotesTx">
        <pc:chgData name="Carla Vijian" userId="c8cf1b78-ca9a-4696-87d3-45e7c13ef4bf" providerId="ADAL" clId="{F9F50FE3-200D-497B-B534-594EEF0017A8}" dt="2023-09-10T20:38:53.856" v="24" actId="6549"/>
        <pc:sldMkLst>
          <pc:docMk/>
          <pc:sldMk cId="569750776" sldId="1188"/>
        </pc:sldMkLst>
      </pc:sldChg>
      <pc:sldChg chg="modSp mod modNotesTx">
        <pc:chgData name="Carla Vijian" userId="c8cf1b78-ca9a-4696-87d3-45e7c13ef4bf" providerId="ADAL" clId="{F9F50FE3-200D-497B-B534-594EEF0017A8}" dt="2023-09-10T20:42:03.860" v="31" actId="14100"/>
        <pc:sldMkLst>
          <pc:docMk/>
          <pc:sldMk cId="2412755904" sldId="1192"/>
        </pc:sldMkLst>
        <pc:spChg chg="mod">
          <ac:chgData name="Carla Vijian" userId="c8cf1b78-ca9a-4696-87d3-45e7c13ef4bf" providerId="ADAL" clId="{F9F50FE3-200D-497B-B534-594EEF0017A8}" dt="2023-09-10T20:42:03.860" v="31" actId="14100"/>
          <ac:spMkLst>
            <pc:docMk/>
            <pc:sldMk cId="2412755904" sldId="1192"/>
            <ac:spMk id="29" creationId="{0F0E3F6B-5AC6-0F2A-BBE9-E025C5B7344F}"/>
          </ac:spMkLst>
        </pc:spChg>
      </pc:sldChg>
      <pc:sldChg chg="modNotesTx">
        <pc:chgData name="Carla Vijian" userId="c8cf1b78-ca9a-4696-87d3-45e7c13ef4bf" providerId="ADAL" clId="{F9F50FE3-200D-497B-B534-594EEF0017A8}" dt="2023-09-10T20:37:33.179" v="6" actId="6549"/>
        <pc:sldMkLst>
          <pc:docMk/>
          <pc:sldMk cId="2753981746" sldId="1193"/>
        </pc:sldMkLst>
      </pc:sldChg>
      <pc:sldChg chg="modNotesTx">
        <pc:chgData name="Carla Vijian" userId="c8cf1b78-ca9a-4696-87d3-45e7c13ef4bf" providerId="ADAL" clId="{F9F50FE3-200D-497B-B534-594EEF0017A8}" dt="2023-09-10T20:38:14.786" v="13" actId="6549"/>
        <pc:sldMkLst>
          <pc:docMk/>
          <pc:sldMk cId="2306472292" sldId="1194"/>
        </pc:sldMkLst>
      </pc:sldChg>
      <pc:sldChg chg="modNotesTx">
        <pc:chgData name="Carla Vijian" userId="c8cf1b78-ca9a-4696-87d3-45e7c13ef4bf" providerId="ADAL" clId="{F9F50FE3-200D-497B-B534-594EEF0017A8}" dt="2023-09-10T20:38:19.305" v="14" actId="6549"/>
        <pc:sldMkLst>
          <pc:docMk/>
          <pc:sldMk cId="4256748419" sldId="1195"/>
        </pc:sldMkLst>
      </pc:sldChg>
      <pc:sldChg chg="modNotesTx">
        <pc:chgData name="Carla Vijian" userId="c8cf1b78-ca9a-4696-87d3-45e7c13ef4bf" providerId="ADAL" clId="{F9F50FE3-200D-497B-B534-594EEF0017A8}" dt="2023-09-10T20:38:33.202" v="18" actId="6549"/>
        <pc:sldMkLst>
          <pc:docMk/>
          <pc:sldMk cId="498550623" sldId="1196"/>
        </pc:sldMkLst>
      </pc:sldChg>
      <pc:sldChg chg="modNotesTx">
        <pc:chgData name="Carla Vijian" userId="c8cf1b78-ca9a-4696-87d3-45e7c13ef4bf" providerId="ADAL" clId="{F9F50FE3-200D-497B-B534-594EEF0017A8}" dt="2023-09-10T20:38:46.245" v="21" actId="6549"/>
        <pc:sldMkLst>
          <pc:docMk/>
          <pc:sldMk cId="138356242" sldId="1197"/>
        </pc:sldMkLst>
      </pc:sldChg>
      <pc:sldChg chg="modNotesTx">
        <pc:chgData name="Carla Vijian" userId="c8cf1b78-ca9a-4696-87d3-45e7c13ef4bf" providerId="ADAL" clId="{F9F50FE3-200D-497B-B534-594EEF0017A8}" dt="2023-09-10T20:38:57.038" v="25" actId="6549"/>
        <pc:sldMkLst>
          <pc:docMk/>
          <pc:sldMk cId="1862203293" sldId="1199"/>
        </pc:sldMkLst>
      </pc:sldChg>
      <pc:sldChg chg="modNotesTx">
        <pc:chgData name="Carla Vijian" userId="c8cf1b78-ca9a-4696-87d3-45e7c13ef4bf" providerId="ADAL" clId="{F9F50FE3-200D-497B-B534-594EEF0017A8}" dt="2023-09-10T20:37:37.163" v="7" actId="6549"/>
        <pc:sldMkLst>
          <pc:docMk/>
          <pc:sldMk cId="1083716035" sldId="1200"/>
        </pc:sldMkLst>
      </pc:sldChg>
      <pc:sldChg chg="modNotesTx">
        <pc:chgData name="Carla Vijian" userId="c8cf1b78-ca9a-4696-87d3-45e7c13ef4bf" providerId="ADAL" clId="{F9F50FE3-200D-497B-B534-594EEF0017A8}" dt="2023-09-10T20:38:49.542" v="22" actId="6549"/>
        <pc:sldMkLst>
          <pc:docMk/>
          <pc:sldMk cId="3577103102" sldId="1201"/>
        </pc:sldMkLst>
      </pc:sldChg>
      <pc:sldChg chg="modNotesTx">
        <pc:chgData name="Carla Vijian" userId="c8cf1b78-ca9a-4696-87d3-45e7c13ef4bf" providerId="ADAL" clId="{F9F50FE3-200D-497B-B534-594EEF0017A8}" dt="2023-09-10T20:38:22.676" v="15" actId="6549"/>
        <pc:sldMkLst>
          <pc:docMk/>
          <pc:sldMk cId="4255446093" sldId="1202"/>
        </pc:sldMkLst>
      </pc:sldChg>
      <pc:sldChg chg="modNotesTx">
        <pc:chgData name="Carla Vijian" userId="c8cf1b78-ca9a-4696-87d3-45e7c13ef4bf" providerId="ADAL" clId="{F9F50FE3-200D-497B-B534-594EEF0017A8}" dt="2023-09-10T20:38:36.379" v="19" actId="6549"/>
        <pc:sldMkLst>
          <pc:docMk/>
          <pc:sldMk cId="2040002490" sldId="1203"/>
        </pc:sldMkLst>
      </pc:sldChg>
      <pc:sldChg chg="modNotesTx">
        <pc:chgData name="Carla Vijian" userId="c8cf1b78-ca9a-4696-87d3-45e7c13ef4bf" providerId="ADAL" clId="{F9F50FE3-200D-497B-B534-594EEF0017A8}" dt="2023-09-10T20:39:00.138" v="26" actId="6549"/>
        <pc:sldMkLst>
          <pc:docMk/>
          <pc:sldMk cId="993211208" sldId="1204"/>
        </pc:sldMkLst>
      </pc:sldChg>
      <pc:sldChg chg="modNotesTx">
        <pc:chgData name="Carla Vijian" userId="c8cf1b78-ca9a-4696-87d3-45e7c13ef4bf" providerId="ADAL" clId="{F9F50FE3-200D-497B-B534-594EEF0017A8}" dt="2023-09-10T20:37:40.057" v="8" actId="6549"/>
        <pc:sldMkLst>
          <pc:docMk/>
          <pc:sldMk cId="1754358343" sldId="1206"/>
        </pc:sldMkLst>
      </pc:sldChg>
      <pc:sldChg chg="modNotesTx">
        <pc:chgData name="Carla Vijian" userId="c8cf1b78-ca9a-4696-87d3-45e7c13ef4bf" providerId="ADAL" clId="{F9F50FE3-200D-497B-B534-594EEF0017A8}" dt="2023-09-10T20:38:51.522" v="23" actId="6549"/>
        <pc:sldMkLst>
          <pc:docMk/>
          <pc:sldMk cId="3510558592" sldId="1207"/>
        </pc:sldMkLst>
      </pc:sldChg>
      <pc:sldChg chg="modNotesTx">
        <pc:chgData name="Carla Vijian" userId="c8cf1b78-ca9a-4696-87d3-45e7c13ef4bf" providerId="ADAL" clId="{F9F50FE3-200D-497B-B534-594EEF0017A8}" dt="2023-09-10T20:38:25.436" v="16" actId="6549"/>
        <pc:sldMkLst>
          <pc:docMk/>
          <pc:sldMk cId="2191130600" sldId="1209"/>
        </pc:sldMkLst>
      </pc:sldChg>
      <pc:sldChg chg="modNotesTx">
        <pc:chgData name="Carla Vijian" userId="c8cf1b78-ca9a-4696-87d3-45e7c13ef4bf" providerId="ADAL" clId="{F9F50FE3-200D-497B-B534-594EEF0017A8}" dt="2023-09-10T20:39:04.684" v="27" actId="6549"/>
        <pc:sldMkLst>
          <pc:docMk/>
          <pc:sldMk cId="2530985851" sldId="1212"/>
        </pc:sldMkLst>
      </pc:sldChg>
      <pc:sldChg chg="modNotesTx">
        <pc:chgData name="Carla Vijian" userId="c8cf1b78-ca9a-4696-87d3-45e7c13ef4bf" providerId="ADAL" clId="{F9F50FE3-200D-497B-B534-594EEF0017A8}" dt="2023-09-10T20:39:07.053" v="28" actId="6549"/>
        <pc:sldMkLst>
          <pc:docMk/>
          <pc:sldMk cId="3045932853" sldId="1213"/>
        </pc:sldMkLst>
      </pc:sldChg>
      <pc:sldChg chg="modNotesTx">
        <pc:chgData name="Carla Vijian" userId="c8cf1b78-ca9a-4696-87d3-45e7c13ef4bf" providerId="ADAL" clId="{F9F50FE3-200D-497B-B534-594EEF0017A8}" dt="2023-09-10T20:37:49.781" v="10" actId="6549"/>
        <pc:sldMkLst>
          <pc:docMk/>
          <pc:sldMk cId="1452795692" sldId="1215"/>
        </pc:sldMkLst>
      </pc:sldChg>
      <pc:sldChg chg="modNotesTx">
        <pc:chgData name="Carla Vijian" userId="c8cf1b78-ca9a-4696-87d3-45e7c13ef4bf" providerId="ADAL" clId="{F9F50FE3-200D-497B-B534-594EEF0017A8}" dt="2023-09-10T20:37:56.090" v="11" actId="6549"/>
        <pc:sldMkLst>
          <pc:docMk/>
          <pc:sldMk cId="52214571" sldId="1216"/>
        </pc:sldMkLst>
      </pc:sldChg>
      <pc:sldChg chg="modNotesTx">
        <pc:chgData name="Carla Vijian" userId="c8cf1b78-ca9a-4696-87d3-45e7c13ef4bf" providerId="ADAL" clId="{F9F50FE3-200D-497B-B534-594EEF0017A8}" dt="2023-09-10T20:38:10.084" v="12" actId="6549"/>
        <pc:sldMkLst>
          <pc:docMk/>
          <pc:sldMk cId="3051854479" sldId="1217"/>
        </pc:sldMkLst>
      </pc:sldChg>
      <pc:sldChg chg="modNotesTx">
        <pc:chgData name="Carla Vijian" userId="c8cf1b78-ca9a-4696-87d3-45e7c13ef4bf" providerId="ADAL" clId="{F9F50FE3-200D-497B-B534-594EEF0017A8}" dt="2023-09-10T20:37:45.747" v="9" actId="6549"/>
        <pc:sldMkLst>
          <pc:docMk/>
          <pc:sldMk cId="1908731547" sldId="121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baseline="0">
                <a:solidFill>
                  <a:schemeClr val="tx1"/>
                </a:solidFill>
                <a:latin typeface="Product Sans Thin" panose="020B0203030502040203"/>
                <a:ea typeface="+mn-ea"/>
                <a:cs typeface="+mn-cs"/>
              </a:defRPr>
            </a:pPr>
            <a:r>
              <a:rPr lang="en-US" sz="2000" dirty="0">
                <a:solidFill>
                  <a:schemeClr val="tx1"/>
                </a:solidFill>
                <a:latin typeface="Product Sans Thin" panose="020B0203030502040203"/>
              </a:rPr>
              <a:t>Stakeholder</a:t>
            </a:r>
            <a:r>
              <a:rPr lang="en-US" sz="2000" baseline="0" dirty="0">
                <a:solidFill>
                  <a:schemeClr val="tx1"/>
                </a:solidFill>
                <a:latin typeface="Product Sans Thin" panose="020B0203030502040203"/>
              </a:rPr>
              <a:t> Categories</a:t>
            </a:r>
            <a:endParaRPr lang="en-US" sz="2000" dirty="0">
              <a:solidFill>
                <a:schemeClr val="tx1"/>
              </a:solidFill>
              <a:latin typeface="Product Sans Thin" panose="020B0203030502040203"/>
            </a:endParaRPr>
          </a:p>
        </c:rich>
      </c:tx>
      <c:layout>
        <c:manualLayout>
          <c:xMode val="edge"/>
          <c:yMode val="edge"/>
          <c:x val="0.21377561893459618"/>
          <c:y val="4.095348867144457E-2"/>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Product Sans Thin" panose="020B0203030502040203"/>
              <a:ea typeface="+mn-ea"/>
              <a:cs typeface="+mn-cs"/>
            </a:defRPr>
          </a:pPr>
          <a:endParaRPr lang="en-US"/>
        </a:p>
      </c:txPr>
    </c:title>
    <c:autoTitleDeleted val="0"/>
    <c:plotArea>
      <c:layout/>
      <c:pieChart>
        <c:varyColors val="1"/>
        <c:ser>
          <c:idx val="0"/>
          <c:order val="0"/>
          <c:spPr>
            <a:scene3d>
              <a:camera prst="orthographicFront"/>
              <a:lightRig rig="threePt" dir="t"/>
            </a:scene3d>
            <a:sp3d>
              <a:bevelT w="190500" h="38100"/>
            </a:sp3d>
          </c:spPr>
          <c:dPt>
            <c:idx val="0"/>
            <c:bubble3D val="0"/>
            <c:spPr>
              <a:solidFill>
                <a:schemeClr val="accent1"/>
              </a:solidFill>
              <a:ln>
                <a:noFill/>
              </a:ln>
              <a:effectLst>
                <a:outerShdw blurRad="254000" sx="102000" sy="102000" algn="ctr" rotWithShape="0">
                  <a:prstClr val="black">
                    <a:alpha val="20000"/>
                  </a:prstClr>
                </a:outerShdw>
              </a:effectLst>
              <a:scene3d>
                <a:camera prst="orthographicFront"/>
                <a:lightRig rig="threePt" dir="t"/>
              </a:scene3d>
              <a:sp3d>
                <a:bevelT w="190500" h="38100"/>
              </a:sp3d>
            </c:spPr>
            <c:extLst>
              <c:ext xmlns:c16="http://schemas.microsoft.com/office/drawing/2014/chart" uri="{C3380CC4-5D6E-409C-BE32-E72D297353CC}">
                <c16:uniqueId val="{00000001-1013-4543-8BD7-1B9C162D50BE}"/>
              </c:ext>
            </c:extLst>
          </c:dPt>
          <c:dPt>
            <c:idx val="1"/>
            <c:bubble3D val="0"/>
            <c:spPr>
              <a:solidFill>
                <a:schemeClr val="accent2"/>
              </a:solidFill>
              <a:ln>
                <a:noFill/>
              </a:ln>
              <a:effectLst>
                <a:outerShdw blurRad="254000" sx="102000" sy="102000" algn="ctr" rotWithShape="0">
                  <a:prstClr val="black">
                    <a:alpha val="20000"/>
                  </a:prstClr>
                </a:outerShdw>
              </a:effectLst>
              <a:scene3d>
                <a:camera prst="orthographicFront"/>
                <a:lightRig rig="threePt" dir="t"/>
              </a:scene3d>
              <a:sp3d>
                <a:bevelT w="190500" h="38100"/>
              </a:sp3d>
            </c:spPr>
            <c:extLst>
              <c:ext xmlns:c16="http://schemas.microsoft.com/office/drawing/2014/chart" uri="{C3380CC4-5D6E-409C-BE32-E72D297353CC}">
                <c16:uniqueId val="{00000003-1013-4543-8BD7-1B9C162D50BE}"/>
              </c:ext>
            </c:extLst>
          </c:dPt>
          <c:dPt>
            <c:idx val="2"/>
            <c:bubble3D val="0"/>
            <c:spPr>
              <a:solidFill>
                <a:schemeClr val="accent3"/>
              </a:solidFill>
              <a:ln>
                <a:noFill/>
              </a:ln>
              <a:effectLst>
                <a:outerShdw blurRad="254000" sx="102000" sy="102000" algn="ctr" rotWithShape="0">
                  <a:prstClr val="black">
                    <a:alpha val="20000"/>
                  </a:prstClr>
                </a:outerShdw>
              </a:effectLst>
              <a:scene3d>
                <a:camera prst="orthographicFront"/>
                <a:lightRig rig="threePt" dir="t"/>
              </a:scene3d>
              <a:sp3d>
                <a:bevelT w="190500" h="38100"/>
              </a:sp3d>
            </c:spPr>
            <c:extLst>
              <c:ext xmlns:c16="http://schemas.microsoft.com/office/drawing/2014/chart" uri="{C3380CC4-5D6E-409C-BE32-E72D297353CC}">
                <c16:uniqueId val="{00000005-1013-4543-8BD7-1B9C162D50BE}"/>
              </c:ext>
            </c:extLst>
          </c:dPt>
          <c:dPt>
            <c:idx val="3"/>
            <c:bubble3D val="0"/>
            <c:spPr>
              <a:solidFill>
                <a:schemeClr val="accent4"/>
              </a:solidFill>
              <a:ln>
                <a:noFill/>
              </a:ln>
              <a:effectLst>
                <a:outerShdw blurRad="254000" sx="102000" sy="102000" algn="ctr" rotWithShape="0">
                  <a:prstClr val="black">
                    <a:alpha val="20000"/>
                  </a:prstClr>
                </a:outerShdw>
              </a:effectLst>
              <a:scene3d>
                <a:camera prst="orthographicFront"/>
                <a:lightRig rig="threePt" dir="t"/>
              </a:scene3d>
              <a:sp3d>
                <a:bevelT w="190500" h="38100"/>
              </a:sp3d>
            </c:spPr>
            <c:extLst>
              <c:ext xmlns:c16="http://schemas.microsoft.com/office/drawing/2014/chart" uri="{C3380CC4-5D6E-409C-BE32-E72D297353CC}">
                <c16:uniqueId val="{00000007-1013-4543-8BD7-1B9C162D50BE}"/>
              </c:ext>
            </c:extLst>
          </c:dPt>
          <c:dPt>
            <c:idx val="4"/>
            <c:bubble3D val="0"/>
            <c:spPr>
              <a:solidFill>
                <a:schemeClr val="accent5"/>
              </a:solidFill>
              <a:ln>
                <a:noFill/>
              </a:ln>
              <a:effectLst>
                <a:outerShdw blurRad="254000" sx="102000" sy="102000" algn="ctr" rotWithShape="0">
                  <a:prstClr val="black">
                    <a:alpha val="20000"/>
                  </a:prstClr>
                </a:outerShdw>
              </a:effectLst>
              <a:scene3d>
                <a:camera prst="orthographicFront"/>
                <a:lightRig rig="threePt" dir="t"/>
              </a:scene3d>
              <a:sp3d>
                <a:bevelT w="190500" h="38100"/>
              </a:sp3d>
            </c:spPr>
            <c:extLst>
              <c:ext xmlns:c16="http://schemas.microsoft.com/office/drawing/2014/chart" uri="{C3380CC4-5D6E-409C-BE32-E72D297353CC}">
                <c16:uniqueId val="{00000009-1013-4543-8BD7-1B9C162D50BE}"/>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Product Sans Thin" panose="020B0203030502040203"/>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'[0. Analysis of Responses.xlsx]Summary'!$C$53:$C$57</c:f>
              <c:strCache>
                <c:ptCount val="5"/>
                <c:pt idx="0">
                  <c:v>Firms</c:v>
                </c:pt>
                <c:pt idx="1">
                  <c:v>Professional Accountancy Organizations </c:v>
                </c:pt>
                <c:pt idx="2">
                  <c:v>Other Professional Organizations </c:v>
                </c:pt>
                <c:pt idx="3">
                  <c:v>Regulators</c:v>
                </c:pt>
                <c:pt idx="4">
                  <c:v>Standard Setters</c:v>
                </c:pt>
              </c:strCache>
            </c:strRef>
          </c:cat>
          <c:val>
            <c:numRef>
              <c:f>'[0. Analysis of Responses.xlsx]Summary'!$D$53:$D$57</c:f>
              <c:numCache>
                <c:formatCode>General</c:formatCode>
                <c:ptCount val="5"/>
                <c:pt idx="0">
                  <c:v>9</c:v>
                </c:pt>
                <c:pt idx="1">
                  <c:v>33</c:v>
                </c:pt>
                <c:pt idx="2">
                  <c:v>2</c:v>
                </c:pt>
                <c:pt idx="3">
                  <c:v>2</c:v>
                </c:pt>
                <c:pt idx="4">
                  <c:v>1</c:v>
                </c:pt>
              </c:numCache>
            </c:numRef>
          </c:val>
          <c:extLst>
            <c:ext xmlns:c16="http://schemas.microsoft.com/office/drawing/2014/chart" uri="{C3380CC4-5D6E-409C-BE32-E72D297353CC}">
              <c16:uniqueId val="{0000000A-1013-4543-8BD7-1B9C162D50BE}"/>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70439064051142064"/>
          <c:y val="0.17447668167523067"/>
          <c:w val="0.25729400534988245"/>
          <c:h val="0.78496423699674334"/>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Product Sans Thin" panose="020B0203030502040203"/>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D05CB7-72C4-43A3-9FDE-C558CC99804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5F651B8-0EEC-41CA-867D-43156E402A7D}">
      <dgm:prSet custT="1"/>
      <dgm:spPr/>
      <dgm:t>
        <a:bodyPr/>
        <a:lstStyle/>
        <a:p>
          <a:r>
            <a:rPr lang="en-US" sz="2000" b="1" dirty="0">
              <a:latin typeface="Product Sans Thin" panose="020B0203030502040203"/>
            </a:rPr>
            <a:t>ROLE OF THE PA IN ACTING IN THE PUBLIC INTEREST</a:t>
          </a:r>
        </a:p>
      </dgm:t>
    </dgm:pt>
    <dgm:pt modelId="{C79A05F5-BCA2-46EC-8F19-A7BB12E0D72F}" type="parTrans" cxnId="{1D1D65F4-6116-4B26-95D1-1D9183BA9431}">
      <dgm:prSet/>
      <dgm:spPr/>
      <dgm:t>
        <a:bodyPr/>
        <a:lstStyle/>
        <a:p>
          <a:endParaRPr lang="en-US" sz="2000" b="1" dirty="0">
            <a:latin typeface="Product Sans Thin" panose="020B0203030502040203"/>
          </a:endParaRPr>
        </a:p>
      </dgm:t>
    </dgm:pt>
    <dgm:pt modelId="{1CB77DD3-70EB-42C2-9409-572C6685096F}" type="sibTrans" cxnId="{1D1D65F4-6116-4B26-95D1-1D9183BA9431}">
      <dgm:prSet/>
      <dgm:spPr/>
      <dgm:t>
        <a:bodyPr/>
        <a:lstStyle/>
        <a:p>
          <a:endParaRPr lang="en-US" sz="2000" b="1" dirty="0">
            <a:latin typeface="Product Sans Thin" panose="020B0203030502040203"/>
          </a:endParaRPr>
        </a:p>
      </dgm:t>
    </dgm:pt>
    <dgm:pt modelId="{4450440B-11BB-40BC-85F2-8839CDB87C21}">
      <dgm:prSet custT="1"/>
      <dgm:spPr/>
      <dgm:t>
        <a:bodyPr/>
        <a:lstStyle/>
        <a:p>
          <a:r>
            <a:rPr lang="en-US" sz="2000" b="1" dirty="0">
              <a:latin typeface="Product Sans Thin" panose="020B0203030502040203"/>
            </a:rPr>
            <a:t>CREDIBLE BASIS</a:t>
          </a:r>
        </a:p>
      </dgm:t>
    </dgm:pt>
    <dgm:pt modelId="{E515A2AA-97CB-4426-9761-A7C71A9BB07E}" type="parTrans" cxnId="{26AFBE30-313F-4CB1-9841-4BCC038C8FAE}">
      <dgm:prSet/>
      <dgm:spPr/>
      <dgm:t>
        <a:bodyPr/>
        <a:lstStyle/>
        <a:p>
          <a:endParaRPr lang="en-US" sz="2000" b="1" dirty="0">
            <a:latin typeface="Product Sans Thin" panose="020B0203030502040203"/>
          </a:endParaRPr>
        </a:p>
      </dgm:t>
    </dgm:pt>
    <dgm:pt modelId="{B6FD1C38-B89B-4188-97E0-F84ADD7EBBD3}" type="sibTrans" cxnId="{26AFBE30-313F-4CB1-9841-4BCC038C8FAE}">
      <dgm:prSet/>
      <dgm:spPr/>
      <dgm:t>
        <a:bodyPr/>
        <a:lstStyle/>
        <a:p>
          <a:endParaRPr lang="en-US" sz="2000" b="1" dirty="0">
            <a:latin typeface="Product Sans Thin" panose="020B0203030502040203"/>
          </a:endParaRPr>
        </a:p>
      </dgm:t>
    </dgm:pt>
    <dgm:pt modelId="{AB42DA90-348C-4489-B05A-B89AB5322EA5}">
      <dgm:prSet custT="1"/>
      <dgm:spPr/>
      <dgm:t>
        <a:bodyPr/>
        <a:lstStyle/>
        <a:p>
          <a:r>
            <a:rPr lang="en-US" sz="2000" b="1" i="0" dirty="0">
              <a:latin typeface="Product Sans Thin" panose="020B0203030502040203"/>
            </a:rPr>
            <a:t>STAND-BACK TEST</a:t>
          </a:r>
        </a:p>
      </dgm:t>
    </dgm:pt>
    <dgm:pt modelId="{A76A7993-ED06-4822-8272-28F00C523EE0}" type="parTrans" cxnId="{C2230470-7E09-420B-B7A3-0B0525B01668}">
      <dgm:prSet/>
      <dgm:spPr/>
      <dgm:t>
        <a:bodyPr/>
        <a:lstStyle/>
        <a:p>
          <a:endParaRPr lang="en-US" sz="2000" b="1" dirty="0">
            <a:latin typeface="Product Sans Thin" panose="020B0203030502040203"/>
          </a:endParaRPr>
        </a:p>
      </dgm:t>
    </dgm:pt>
    <dgm:pt modelId="{E476C5D1-0813-4305-95A3-B847E5CB32B7}" type="sibTrans" cxnId="{C2230470-7E09-420B-B7A3-0B0525B01668}">
      <dgm:prSet/>
      <dgm:spPr/>
      <dgm:t>
        <a:bodyPr/>
        <a:lstStyle/>
        <a:p>
          <a:endParaRPr lang="en-US" sz="2000" b="1" dirty="0">
            <a:latin typeface="Product Sans Thin" panose="020B0203030502040203"/>
          </a:endParaRPr>
        </a:p>
      </dgm:t>
    </dgm:pt>
    <dgm:pt modelId="{619AC532-FA1F-4B08-B7C9-2E6447F5E8D5}">
      <dgm:prSet custT="1"/>
      <dgm:spPr/>
      <dgm:t>
        <a:bodyPr/>
        <a:lstStyle/>
        <a:p>
          <a:r>
            <a:rPr lang="en-US" sz="2000" b="1" dirty="0">
              <a:latin typeface="Product Sans Thin" panose="020B0203030502040203"/>
            </a:rPr>
            <a:t>DESCRIPTION OF TAX PLANNING</a:t>
          </a:r>
          <a:endParaRPr lang="en-US" sz="2000" b="1" dirty="0"/>
        </a:p>
      </dgm:t>
    </dgm:pt>
    <dgm:pt modelId="{883C619B-6164-49ED-B7C0-3D130E5D012D}" type="parTrans" cxnId="{68862469-83A0-4A41-B2DA-C9DBA0D23603}">
      <dgm:prSet/>
      <dgm:spPr/>
      <dgm:t>
        <a:bodyPr/>
        <a:lstStyle/>
        <a:p>
          <a:endParaRPr lang="en-US" sz="2000" dirty="0"/>
        </a:p>
      </dgm:t>
    </dgm:pt>
    <dgm:pt modelId="{C78F08C7-D00A-4E41-99EF-62D677982E18}" type="sibTrans" cxnId="{68862469-83A0-4A41-B2DA-C9DBA0D23603}">
      <dgm:prSet/>
      <dgm:spPr/>
      <dgm:t>
        <a:bodyPr/>
        <a:lstStyle/>
        <a:p>
          <a:endParaRPr lang="en-US" sz="2000" dirty="0"/>
        </a:p>
      </dgm:t>
    </dgm:pt>
    <dgm:pt modelId="{4124AE95-7F5C-4333-BE3B-7BE013419123}">
      <dgm:prSet custT="1"/>
      <dgm:spPr/>
      <dgm:t>
        <a:bodyPr/>
        <a:lstStyle/>
        <a:p>
          <a:r>
            <a:rPr lang="en-US" sz="2000" b="1" dirty="0">
              <a:latin typeface="Product Sans Thin" panose="020B0203030502040203"/>
            </a:rPr>
            <a:t>DOCUMENTATION</a:t>
          </a:r>
        </a:p>
      </dgm:t>
    </dgm:pt>
    <dgm:pt modelId="{009B94D2-B082-4A82-92E0-67CC163F13C5}" type="parTrans" cxnId="{3127B35E-DB7F-4101-9B1C-427E1B6E0876}">
      <dgm:prSet/>
      <dgm:spPr/>
      <dgm:t>
        <a:bodyPr/>
        <a:lstStyle/>
        <a:p>
          <a:endParaRPr lang="en-US" sz="2000" dirty="0"/>
        </a:p>
      </dgm:t>
    </dgm:pt>
    <dgm:pt modelId="{605C96C1-A727-4942-AA93-97181569B179}" type="sibTrans" cxnId="{3127B35E-DB7F-4101-9B1C-427E1B6E0876}">
      <dgm:prSet/>
      <dgm:spPr/>
      <dgm:t>
        <a:bodyPr/>
        <a:lstStyle/>
        <a:p>
          <a:endParaRPr lang="en-US" sz="2000" dirty="0"/>
        </a:p>
      </dgm:t>
    </dgm:pt>
    <dgm:pt modelId="{8637E614-F74F-48B1-8431-7E8A48B0F589}">
      <dgm:prSet custT="1"/>
      <dgm:spPr/>
      <dgm:t>
        <a:bodyPr/>
        <a:lstStyle/>
        <a:p>
          <a:r>
            <a:rPr lang="en-US" sz="2000" b="1" dirty="0">
              <a:latin typeface="Product Sans Thin" panose="020B0203030502040203"/>
            </a:rPr>
            <a:t>DISAGREEMENTS</a:t>
          </a:r>
          <a:endParaRPr lang="en-US" sz="2000" dirty="0"/>
        </a:p>
      </dgm:t>
    </dgm:pt>
    <dgm:pt modelId="{3705C605-521B-46FA-BB4F-F45B2BFEFE00}" type="parTrans" cxnId="{56AFD619-39CC-4DBE-B984-C225B5F9B8D0}">
      <dgm:prSet/>
      <dgm:spPr/>
      <dgm:t>
        <a:bodyPr/>
        <a:lstStyle/>
        <a:p>
          <a:endParaRPr lang="en-US" sz="2000"/>
        </a:p>
      </dgm:t>
    </dgm:pt>
    <dgm:pt modelId="{CD707A45-A0C9-40F6-A5BE-22A932C4AEB1}" type="sibTrans" cxnId="{56AFD619-39CC-4DBE-B984-C225B5F9B8D0}">
      <dgm:prSet/>
      <dgm:spPr/>
      <dgm:t>
        <a:bodyPr/>
        <a:lstStyle/>
        <a:p>
          <a:endParaRPr lang="en-US" sz="2000"/>
        </a:p>
      </dgm:t>
    </dgm:pt>
    <dgm:pt modelId="{C913A55E-58BF-4E5B-8F60-CAA1CD77E084}">
      <dgm:prSet custT="1"/>
      <dgm:spPr/>
      <dgm:t>
        <a:bodyPr/>
        <a:lstStyle/>
        <a:p>
          <a:r>
            <a:rPr lang="en-US" sz="2000" b="1" dirty="0">
              <a:latin typeface="Product Sans Thin" panose="020B0203030502040203"/>
            </a:rPr>
            <a:t>RELATED SERVICES</a:t>
          </a:r>
          <a:r>
            <a:rPr lang="en-US" sz="2000" b="1" dirty="0"/>
            <a:t> </a:t>
          </a:r>
          <a:endParaRPr lang="en-US" sz="2000" dirty="0"/>
        </a:p>
      </dgm:t>
    </dgm:pt>
    <dgm:pt modelId="{3989EF7D-7310-4ABC-A689-93682002DA82}" type="parTrans" cxnId="{408598E0-D8DE-4A4D-B9EB-4396A15DC4B3}">
      <dgm:prSet/>
      <dgm:spPr/>
      <dgm:t>
        <a:bodyPr/>
        <a:lstStyle/>
        <a:p>
          <a:endParaRPr lang="en-US" sz="2000"/>
        </a:p>
      </dgm:t>
    </dgm:pt>
    <dgm:pt modelId="{9DB6E9A0-1880-48E2-A6EC-2940CB38166B}" type="sibTrans" cxnId="{408598E0-D8DE-4A4D-B9EB-4396A15DC4B3}">
      <dgm:prSet/>
      <dgm:spPr/>
      <dgm:t>
        <a:bodyPr/>
        <a:lstStyle/>
        <a:p>
          <a:endParaRPr lang="en-US" sz="2000"/>
        </a:p>
      </dgm:t>
    </dgm:pt>
    <dgm:pt modelId="{8DA9F31F-6E8B-445C-9FDB-6D44769F5582}" type="pres">
      <dgm:prSet presAssocID="{41D05CB7-72C4-43A3-9FDE-C558CC99804F}" presName="linear" presStyleCnt="0">
        <dgm:presLayoutVars>
          <dgm:animLvl val="lvl"/>
          <dgm:resizeHandles val="exact"/>
        </dgm:presLayoutVars>
      </dgm:prSet>
      <dgm:spPr/>
    </dgm:pt>
    <dgm:pt modelId="{B8C932A6-2D64-4902-8A4F-EBB6E04C0F6D}" type="pres">
      <dgm:prSet presAssocID="{619AC532-FA1F-4B08-B7C9-2E6447F5E8D5}" presName="parentText" presStyleLbl="node1" presStyleIdx="0" presStyleCnt="7">
        <dgm:presLayoutVars>
          <dgm:chMax val="0"/>
          <dgm:bulletEnabled val="1"/>
        </dgm:presLayoutVars>
      </dgm:prSet>
      <dgm:spPr/>
    </dgm:pt>
    <dgm:pt modelId="{921C937C-1FEE-49DF-B12E-E079C6DAE6EC}" type="pres">
      <dgm:prSet presAssocID="{C78F08C7-D00A-4E41-99EF-62D677982E18}" presName="spacer" presStyleCnt="0"/>
      <dgm:spPr/>
    </dgm:pt>
    <dgm:pt modelId="{BAA032D1-F002-401F-91A5-3F424C6149A3}" type="pres">
      <dgm:prSet presAssocID="{C913A55E-58BF-4E5B-8F60-CAA1CD77E084}" presName="parentText" presStyleLbl="node1" presStyleIdx="1" presStyleCnt="7">
        <dgm:presLayoutVars>
          <dgm:chMax val="0"/>
          <dgm:bulletEnabled val="1"/>
        </dgm:presLayoutVars>
      </dgm:prSet>
      <dgm:spPr/>
    </dgm:pt>
    <dgm:pt modelId="{AA328683-D645-438F-9F3C-B23ABD9F22EC}" type="pres">
      <dgm:prSet presAssocID="{9DB6E9A0-1880-48E2-A6EC-2940CB38166B}" presName="spacer" presStyleCnt="0"/>
      <dgm:spPr/>
    </dgm:pt>
    <dgm:pt modelId="{75628B5C-D5C8-4193-89A9-4001660CBD45}" type="pres">
      <dgm:prSet presAssocID="{85F651B8-0EEC-41CA-867D-43156E402A7D}" presName="parentText" presStyleLbl="node1" presStyleIdx="2" presStyleCnt="7">
        <dgm:presLayoutVars>
          <dgm:chMax val="0"/>
          <dgm:bulletEnabled val="1"/>
        </dgm:presLayoutVars>
      </dgm:prSet>
      <dgm:spPr/>
    </dgm:pt>
    <dgm:pt modelId="{C9B65E59-6862-4218-9414-970C8D77D3D9}" type="pres">
      <dgm:prSet presAssocID="{1CB77DD3-70EB-42C2-9409-572C6685096F}" presName="spacer" presStyleCnt="0"/>
      <dgm:spPr/>
    </dgm:pt>
    <dgm:pt modelId="{E3870696-AC6D-4378-A1AA-501A4F573979}" type="pres">
      <dgm:prSet presAssocID="{4450440B-11BB-40BC-85F2-8839CDB87C21}" presName="parentText" presStyleLbl="node1" presStyleIdx="3" presStyleCnt="7">
        <dgm:presLayoutVars>
          <dgm:chMax val="0"/>
          <dgm:bulletEnabled val="1"/>
        </dgm:presLayoutVars>
      </dgm:prSet>
      <dgm:spPr/>
    </dgm:pt>
    <dgm:pt modelId="{422952C1-3CB2-4A6C-9E29-824B842DE47D}" type="pres">
      <dgm:prSet presAssocID="{B6FD1C38-B89B-4188-97E0-F84ADD7EBBD3}" presName="spacer" presStyleCnt="0"/>
      <dgm:spPr/>
    </dgm:pt>
    <dgm:pt modelId="{04B97553-DC60-4E81-802C-EB89CDB693D8}" type="pres">
      <dgm:prSet presAssocID="{AB42DA90-348C-4489-B05A-B89AB5322EA5}" presName="parentText" presStyleLbl="node1" presStyleIdx="4" presStyleCnt="7">
        <dgm:presLayoutVars>
          <dgm:chMax val="0"/>
          <dgm:bulletEnabled val="1"/>
        </dgm:presLayoutVars>
      </dgm:prSet>
      <dgm:spPr/>
    </dgm:pt>
    <dgm:pt modelId="{F8D75FD9-59BA-4E8C-955F-B8D53C165C50}" type="pres">
      <dgm:prSet presAssocID="{E476C5D1-0813-4305-95A3-B847E5CB32B7}" presName="spacer" presStyleCnt="0"/>
      <dgm:spPr/>
    </dgm:pt>
    <dgm:pt modelId="{2BDDF6FB-F9AE-4471-BD4F-C80742873C9F}" type="pres">
      <dgm:prSet presAssocID="{8637E614-F74F-48B1-8431-7E8A48B0F589}" presName="parentText" presStyleLbl="node1" presStyleIdx="5" presStyleCnt="7">
        <dgm:presLayoutVars>
          <dgm:chMax val="0"/>
          <dgm:bulletEnabled val="1"/>
        </dgm:presLayoutVars>
      </dgm:prSet>
      <dgm:spPr/>
    </dgm:pt>
    <dgm:pt modelId="{CC989794-2E0E-4B74-B9D5-11717FE4CBD2}" type="pres">
      <dgm:prSet presAssocID="{CD707A45-A0C9-40F6-A5BE-22A932C4AEB1}" presName="spacer" presStyleCnt="0"/>
      <dgm:spPr/>
    </dgm:pt>
    <dgm:pt modelId="{708A7B2D-7765-4885-8D53-21017EDFD4D9}" type="pres">
      <dgm:prSet presAssocID="{4124AE95-7F5C-4333-BE3B-7BE013419123}" presName="parentText" presStyleLbl="node1" presStyleIdx="6" presStyleCnt="7">
        <dgm:presLayoutVars>
          <dgm:chMax val="0"/>
          <dgm:bulletEnabled val="1"/>
        </dgm:presLayoutVars>
      </dgm:prSet>
      <dgm:spPr/>
    </dgm:pt>
  </dgm:ptLst>
  <dgm:cxnLst>
    <dgm:cxn modelId="{594D7019-7DBD-4B90-B649-91C3968B3E2D}" type="presOf" srcId="{619AC532-FA1F-4B08-B7C9-2E6447F5E8D5}" destId="{B8C932A6-2D64-4902-8A4F-EBB6E04C0F6D}" srcOrd="0" destOrd="0" presId="urn:microsoft.com/office/officeart/2005/8/layout/vList2"/>
    <dgm:cxn modelId="{56AFD619-39CC-4DBE-B984-C225B5F9B8D0}" srcId="{41D05CB7-72C4-43A3-9FDE-C558CC99804F}" destId="{8637E614-F74F-48B1-8431-7E8A48B0F589}" srcOrd="5" destOrd="0" parTransId="{3705C605-521B-46FA-BB4F-F45B2BFEFE00}" sibTransId="{CD707A45-A0C9-40F6-A5BE-22A932C4AEB1}"/>
    <dgm:cxn modelId="{26AFBE30-313F-4CB1-9841-4BCC038C8FAE}" srcId="{41D05CB7-72C4-43A3-9FDE-C558CC99804F}" destId="{4450440B-11BB-40BC-85F2-8839CDB87C21}" srcOrd="3" destOrd="0" parTransId="{E515A2AA-97CB-4426-9761-A7C71A9BB07E}" sibTransId="{B6FD1C38-B89B-4188-97E0-F84ADD7EBBD3}"/>
    <dgm:cxn modelId="{7CD74935-8BA8-4D64-A342-68CE27887163}" type="presOf" srcId="{4450440B-11BB-40BC-85F2-8839CDB87C21}" destId="{E3870696-AC6D-4378-A1AA-501A4F573979}" srcOrd="0" destOrd="0" presId="urn:microsoft.com/office/officeart/2005/8/layout/vList2"/>
    <dgm:cxn modelId="{3127B35E-DB7F-4101-9B1C-427E1B6E0876}" srcId="{41D05CB7-72C4-43A3-9FDE-C558CC99804F}" destId="{4124AE95-7F5C-4333-BE3B-7BE013419123}" srcOrd="6" destOrd="0" parTransId="{009B94D2-B082-4A82-92E0-67CC163F13C5}" sibTransId="{605C96C1-A727-4942-AA93-97181569B179}"/>
    <dgm:cxn modelId="{68862469-83A0-4A41-B2DA-C9DBA0D23603}" srcId="{41D05CB7-72C4-43A3-9FDE-C558CC99804F}" destId="{619AC532-FA1F-4B08-B7C9-2E6447F5E8D5}" srcOrd="0" destOrd="0" parTransId="{883C619B-6164-49ED-B7C0-3D130E5D012D}" sibTransId="{C78F08C7-D00A-4E41-99EF-62D677982E18}"/>
    <dgm:cxn modelId="{99C4526A-603A-4D75-84CA-EAE5098181BD}" type="presOf" srcId="{85F651B8-0EEC-41CA-867D-43156E402A7D}" destId="{75628B5C-D5C8-4193-89A9-4001660CBD45}" srcOrd="0" destOrd="0" presId="urn:microsoft.com/office/officeart/2005/8/layout/vList2"/>
    <dgm:cxn modelId="{C2230470-7E09-420B-B7A3-0B0525B01668}" srcId="{41D05CB7-72C4-43A3-9FDE-C558CC99804F}" destId="{AB42DA90-348C-4489-B05A-B89AB5322EA5}" srcOrd="4" destOrd="0" parTransId="{A76A7993-ED06-4822-8272-28F00C523EE0}" sibTransId="{E476C5D1-0813-4305-95A3-B847E5CB32B7}"/>
    <dgm:cxn modelId="{271AFA82-8110-4505-BFAB-C1701C2E7DEF}" type="presOf" srcId="{4124AE95-7F5C-4333-BE3B-7BE013419123}" destId="{708A7B2D-7765-4885-8D53-21017EDFD4D9}" srcOrd="0" destOrd="0" presId="urn:microsoft.com/office/officeart/2005/8/layout/vList2"/>
    <dgm:cxn modelId="{C7ED86B2-287F-4D18-9B0C-EC6D1685A170}" type="presOf" srcId="{C913A55E-58BF-4E5B-8F60-CAA1CD77E084}" destId="{BAA032D1-F002-401F-91A5-3F424C6149A3}" srcOrd="0" destOrd="0" presId="urn:microsoft.com/office/officeart/2005/8/layout/vList2"/>
    <dgm:cxn modelId="{B7DD70D3-1BA0-4B93-A52F-18B1B2B2E029}" type="presOf" srcId="{8637E614-F74F-48B1-8431-7E8A48B0F589}" destId="{2BDDF6FB-F9AE-4471-BD4F-C80742873C9F}" srcOrd="0" destOrd="0" presId="urn:microsoft.com/office/officeart/2005/8/layout/vList2"/>
    <dgm:cxn modelId="{408598E0-D8DE-4A4D-B9EB-4396A15DC4B3}" srcId="{41D05CB7-72C4-43A3-9FDE-C558CC99804F}" destId="{C913A55E-58BF-4E5B-8F60-CAA1CD77E084}" srcOrd="1" destOrd="0" parTransId="{3989EF7D-7310-4ABC-A689-93682002DA82}" sibTransId="{9DB6E9A0-1880-48E2-A6EC-2940CB38166B}"/>
    <dgm:cxn modelId="{BC7D0DE3-20D4-4BB9-933B-389CBEFA2482}" type="presOf" srcId="{AB42DA90-348C-4489-B05A-B89AB5322EA5}" destId="{04B97553-DC60-4E81-802C-EB89CDB693D8}" srcOrd="0" destOrd="0" presId="urn:microsoft.com/office/officeart/2005/8/layout/vList2"/>
    <dgm:cxn modelId="{1D1D65F4-6116-4B26-95D1-1D9183BA9431}" srcId="{41D05CB7-72C4-43A3-9FDE-C558CC99804F}" destId="{85F651B8-0EEC-41CA-867D-43156E402A7D}" srcOrd="2" destOrd="0" parTransId="{C79A05F5-BCA2-46EC-8F19-A7BB12E0D72F}" sibTransId="{1CB77DD3-70EB-42C2-9409-572C6685096F}"/>
    <dgm:cxn modelId="{A75658F8-B0E5-4874-B587-898FA53E0574}" type="presOf" srcId="{41D05CB7-72C4-43A3-9FDE-C558CC99804F}" destId="{8DA9F31F-6E8B-445C-9FDB-6D44769F5582}" srcOrd="0" destOrd="0" presId="urn:microsoft.com/office/officeart/2005/8/layout/vList2"/>
    <dgm:cxn modelId="{6487DD41-BDE8-4A72-982E-F761279FBF3B}" type="presParOf" srcId="{8DA9F31F-6E8B-445C-9FDB-6D44769F5582}" destId="{B8C932A6-2D64-4902-8A4F-EBB6E04C0F6D}" srcOrd="0" destOrd="0" presId="urn:microsoft.com/office/officeart/2005/8/layout/vList2"/>
    <dgm:cxn modelId="{BF9F918B-DA42-45F4-BB25-74E2C321CEE2}" type="presParOf" srcId="{8DA9F31F-6E8B-445C-9FDB-6D44769F5582}" destId="{921C937C-1FEE-49DF-B12E-E079C6DAE6EC}" srcOrd="1" destOrd="0" presId="urn:microsoft.com/office/officeart/2005/8/layout/vList2"/>
    <dgm:cxn modelId="{7FAD4C66-603A-4A70-A8B9-17275B49DE2B}" type="presParOf" srcId="{8DA9F31F-6E8B-445C-9FDB-6D44769F5582}" destId="{BAA032D1-F002-401F-91A5-3F424C6149A3}" srcOrd="2" destOrd="0" presId="urn:microsoft.com/office/officeart/2005/8/layout/vList2"/>
    <dgm:cxn modelId="{7AF575C6-E04E-4FF7-AD96-3713B02596EC}" type="presParOf" srcId="{8DA9F31F-6E8B-445C-9FDB-6D44769F5582}" destId="{AA328683-D645-438F-9F3C-B23ABD9F22EC}" srcOrd="3" destOrd="0" presId="urn:microsoft.com/office/officeart/2005/8/layout/vList2"/>
    <dgm:cxn modelId="{9153460A-AAE7-4B27-BDCF-C9AD5149857B}" type="presParOf" srcId="{8DA9F31F-6E8B-445C-9FDB-6D44769F5582}" destId="{75628B5C-D5C8-4193-89A9-4001660CBD45}" srcOrd="4" destOrd="0" presId="urn:microsoft.com/office/officeart/2005/8/layout/vList2"/>
    <dgm:cxn modelId="{120AE081-E7D7-44C8-B791-DFB5AF371A20}" type="presParOf" srcId="{8DA9F31F-6E8B-445C-9FDB-6D44769F5582}" destId="{C9B65E59-6862-4218-9414-970C8D77D3D9}" srcOrd="5" destOrd="0" presId="urn:microsoft.com/office/officeart/2005/8/layout/vList2"/>
    <dgm:cxn modelId="{27652CFB-C2CF-40CE-82ED-92737A1BC1F1}" type="presParOf" srcId="{8DA9F31F-6E8B-445C-9FDB-6D44769F5582}" destId="{E3870696-AC6D-4378-A1AA-501A4F573979}" srcOrd="6" destOrd="0" presId="urn:microsoft.com/office/officeart/2005/8/layout/vList2"/>
    <dgm:cxn modelId="{C4FDB63B-23F5-4B04-A71B-7DC7DF55A810}" type="presParOf" srcId="{8DA9F31F-6E8B-445C-9FDB-6D44769F5582}" destId="{422952C1-3CB2-4A6C-9E29-824B842DE47D}" srcOrd="7" destOrd="0" presId="urn:microsoft.com/office/officeart/2005/8/layout/vList2"/>
    <dgm:cxn modelId="{430C87EC-6A22-437A-AA0B-4065DC74EADA}" type="presParOf" srcId="{8DA9F31F-6E8B-445C-9FDB-6D44769F5582}" destId="{04B97553-DC60-4E81-802C-EB89CDB693D8}" srcOrd="8" destOrd="0" presId="urn:microsoft.com/office/officeart/2005/8/layout/vList2"/>
    <dgm:cxn modelId="{26510270-82BD-49FA-B0B3-E304836631AA}" type="presParOf" srcId="{8DA9F31F-6E8B-445C-9FDB-6D44769F5582}" destId="{F8D75FD9-59BA-4E8C-955F-B8D53C165C50}" srcOrd="9" destOrd="0" presId="urn:microsoft.com/office/officeart/2005/8/layout/vList2"/>
    <dgm:cxn modelId="{7690B699-0E7B-44FF-9E60-A7EF1E7294E6}" type="presParOf" srcId="{8DA9F31F-6E8B-445C-9FDB-6D44769F5582}" destId="{2BDDF6FB-F9AE-4471-BD4F-C80742873C9F}" srcOrd="10" destOrd="0" presId="urn:microsoft.com/office/officeart/2005/8/layout/vList2"/>
    <dgm:cxn modelId="{31925A69-4048-4E2F-8F83-93EAD16C41E0}" type="presParOf" srcId="{8DA9F31F-6E8B-445C-9FDB-6D44769F5582}" destId="{CC989794-2E0E-4B74-B9D5-11717FE4CBD2}" srcOrd="11" destOrd="0" presId="urn:microsoft.com/office/officeart/2005/8/layout/vList2"/>
    <dgm:cxn modelId="{51C0728A-4F61-4ABE-B5A6-06A2A07A3E49}" type="presParOf" srcId="{8DA9F31F-6E8B-445C-9FDB-6D44769F5582}" destId="{708A7B2D-7765-4885-8D53-21017EDFD4D9}"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A73B5A8-7012-4331-BC1C-3189F93AFDC4}" type="doc">
      <dgm:prSet loTypeId="urn:microsoft.com/office/officeart/2005/8/layout/vList6" loCatId="process" qsTypeId="urn:microsoft.com/office/officeart/2005/8/quickstyle/simple4" qsCatId="simple" csTypeId="urn:microsoft.com/office/officeart/2005/8/colors/colorful5" csCatId="colorful" phldr="1"/>
      <dgm:spPr/>
      <dgm:t>
        <a:bodyPr/>
        <a:lstStyle/>
        <a:p>
          <a:endParaRPr lang="en-US"/>
        </a:p>
      </dgm:t>
    </dgm:pt>
    <dgm:pt modelId="{253A478B-D37B-47CA-8C83-6D9AFAF0461B}">
      <dgm:prSet phldrT="[Text]" custT="1"/>
      <dgm:spPr/>
      <dgm:t>
        <a:bodyPr/>
        <a:lstStyle/>
        <a:p>
          <a:r>
            <a:rPr lang="en-US" sz="1800" b="1" dirty="0">
              <a:latin typeface="+mj-lt"/>
            </a:rPr>
            <a:t>September 2023 IESBA and CAG meeting</a:t>
          </a:r>
        </a:p>
      </dgm:t>
    </dgm:pt>
    <dgm:pt modelId="{DBCB94C8-2BA7-4853-872C-DE82A82DE135}" type="parTrans" cxnId="{A735A231-CB71-445E-9B2A-F9A864557B39}">
      <dgm:prSet/>
      <dgm:spPr/>
      <dgm:t>
        <a:bodyPr/>
        <a:lstStyle/>
        <a:p>
          <a:endParaRPr lang="en-US"/>
        </a:p>
      </dgm:t>
    </dgm:pt>
    <dgm:pt modelId="{EF6ED363-9DBC-48D7-8DFE-C259918FBDDE}" type="sibTrans" cxnId="{A735A231-CB71-445E-9B2A-F9A864557B39}">
      <dgm:prSet/>
      <dgm:spPr/>
      <dgm:t>
        <a:bodyPr/>
        <a:lstStyle/>
        <a:p>
          <a:endParaRPr lang="en-US"/>
        </a:p>
      </dgm:t>
    </dgm:pt>
    <dgm:pt modelId="{FCB58845-D015-4BBD-BC25-C6A57EDEDD27}">
      <dgm:prSet phldrT="[Text]" custT="1"/>
      <dgm:spPr>
        <a:solidFill>
          <a:srgbClr val="F2F2F2">
            <a:alpha val="90000"/>
          </a:srgbClr>
        </a:solidFill>
      </dgm:spPr>
      <dgm:t>
        <a:bodyPr anchor="ctr"/>
        <a:lstStyle/>
        <a:p>
          <a:pPr marL="274320">
            <a:lnSpc>
              <a:spcPct val="100000"/>
            </a:lnSpc>
            <a:spcBef>
              <a:spcPts val="1200"/>
            </a:spcBef>
            <a:spcAft>
              <a:spcPts val="1200"/>
            </a:spcAft>
          </a:pPr>
          <a:r>
            <a:rPr lang="en-US" sz="1800" dirty="0">
              <a:latin typeface="+mj-lt"/>
            </a:rPr>
            <a:t>Full review of </a:t>
          </a:r>
          <a:r>
            <a:rPr lang="en-US" sz="1800" dirty="0">
              <a:solidFill>
                <a:schemeClr val="tx1"/>
              </a:solidFill>
              <a:latin typeface="+mj-lt"/>
            </a:rPr>
            <a:t>significant comments on the ED</a:t>
          </a:r>
        </a:p>
      </dgm:t>
    </dgm:pt>
    <dgm:pt modelId="{07EA9A37-E1DB-4F14-90B6-DC5D5636BA70}" type="parTrans" cxnId="{9A19B6A1-211E-473A-9599-9F8B044DA07B}">
      <dgm:prSet/>
      <dgm:spPr/>
      <dgm:t>
        <a:bodyPr/>
        <a:lstStyle/>
        <a:p>
          <a:endParaRPr lang="en-US"/>
        </a:p>
      </dgm:t>
    </dgm:pt>
    <dgm:pt modelId="{E3C72887-E32C-465C-98DD-7FA36200894E}" type="sibTrans" cxnId="{9A19B6A1-211E-473A-9599-9F8B044DA07B}">
      <dgm:prSet/>
      <dgm:spPr/>
      <dgm:t>
        <a:bodyPr/>
        <a:lstStyle/>
        <a:p>
          <a:endParaRPr lang="en-US"/>
        </a:p>
      </dgm:t>
    </dgm:pt>
    <dgm:pt modelId="{457CD1BF-4923-47DF-8632-E4BD50D11A45}">
      <dgm:prSet phldrT="[Text]" custT="1"/>
      <dgm:spPr/>
      <dgm:t>
        <a:bodyPr/>
        <a:lstStyle/>
        <a:p>
          <a:r>
            <a:rPr lang="en-US" sz="1800" b="1" dirty="0">
              <a:latin typeface="+mj-lt"/>
            </a:rPr>
            <a:t>October and November</a:t>
          </a:r>
        </a:p>
      </dgm:t>
    </dgm:pt>
    <dgm:pt modelId="{B01423C4-FB76-43F5-94CF-F202E91A662B}" type="parTrans" cxnId="{120457B7-31DC-46AE-A925-EB77B5C9A4A3}">
      <dgm:prSet/>
      <dgm:spPr/>
      <dgm:t>
        <a:bodyPr/>
        <a:lstStyle/>
        <a:p>
          <a:endParaRPr lang="en-US"/>
        </a:p>
      </dgm:t>
    </dgm:pt>
    <dgm:pt modelId="{582C3B09-67A4-4886-B47F-18E78FDF8D6F}" type="sibTrans" cxnId="{120457B7-31DC-46AE-A925-EB77B5C9A4A3}">
      <dgm:prSet/>
      <dgm:spPr/>
      <dgm:t>
        <a:bodyPr/>
        <a:lstStyle/>
        <a:p>
          <a:endParaRPr lang="en-US"/>
        </a:p>
      </dgm:t>
    </dgm:pt>
    <dgm:pt modelId="{10A6D81C-B6A0-4D1D-8D69-B3B346B43F40}">
      <dgm:prSet phldrT="[Text]" custT="1"/>
      <dgm:spPr/>
      <dgm:t>
        <a:bodyPr/>
        <a:lstStyle/>
        <a:p>
          <a:r>
            <a:rPr lang="en-US" sz="1800" b="1" dirty="0">
              <a:latin typeface="+mj-lt"/>
            </a:rPr>
            <a:t>December 2023 IESBA meeting</a:t>
          </a:r>
        </a:p>
      </dgm:t>
    </dgm:pt>
    <dgm:pt modelId="{D532D8DC-A41A-45BF-8DCD-25D4A0787985}" type="parTrans" cxnId="{DE2B14E2-C877-4CDA-84BF-719193D5D81C}">
      <dgm:prSet/>
      <dgm:spPr/>
      <dgm:t>
        <a:bodyPr/>
        <a:lstStyle/>
        <a:p>
          <a:endParaRPr lang="en-US"/>
        </a:p>
      </dgm:t>
    </dgm:pt>
    <dgm:pt modelId="{12EF58C7-12F6-4D49-AC36-A4EBFCDE7C7B}" type="sibTrans" cxnId="{DE2B14E2-C877-4CDA-84BF-719193D5D81C}">
      <dgm:prSet/>
      <dgm:spPr/>
      <dgm:t>
        <a:bodyPr/>
        <a:lstStyle/>
        <a:p>
          <a:endParaRPr lang="en-US"/>
        </a:p>
      </dgm:t>
    </dgm:pt>
    <dgm:pt modelId="{8A9D55C4-BE01-4237-B4A2-7624CF127452}">
      <dgm:prSet phldrT="[Text]" custT="1"/>
      <dgm:spPr>
        <a:solidFill>
          <a:srgbClr val="F2F2F2">
            <a:alpha val="90000"/>
          </a:srgbClr>
        </a:solidFill>
      </dgm:spPr>
      <dgm:t>
        <a:bodyPr anchor="ctr"/>
        <a:lstStyle/>
        <a:p>
          <a:pPr marL="274320">
            <a:lnSpc>
              <a:spcPct val="100000"/>
            </a:lnSpc>
            <a:spcBef>
              <a:spcPts val="1200"/>
            </a:spcBef>
            <a:spcAft>
              <a:spcPts val="1200"/>
            </a:spcAft>
          </a:pPr>
          <a:r>
            <a:rPr lang="en-US" sz="1800" dirty="0">
              <a:latin typeface="+mj-lt"/>
            </a:rPr>
            <a:t>Second read of proposed revisions</a:t>
          </a:r>
        </a:p>
      </dgm:t>
    </dgm:pt>
    <dgm:pt modelId="{D7A54FB8-7D6C-4C61-8DCF-86F72705A376}" type="parTrans" cxnId="{6243AE7D-160C-4502-B3E7-65ABF7FDCE85}">
      <dgm:prSet/>
      <dgm:spPr/>
      <dgm:t>
        <a:bodyPr/>
        <a:lstStyle/>
        <a:p>
          <a:endParaRPr lang="en-US"/>
        </a:p>
      </dgm:t>
    </dgm:pt>
    <dgm:pt modelId="{6CB86AF5-1A42-45F6-AC92-1AEA2C63E322}" type="sibTrans" cxnId="{6243AE7D-160C-4502-B3E7-65ABF7FDCE85}">
      <dgm:prSet/>
      <dgm:spPr/>
      <dgm:t>
        <a:bodyPr/>
        <a:lstStyle/>
        <a:p>
          <a:endParaRPr lang="en-US"/>
        </a:p>
      </dgm:t>
    </dgm:pt>
    <dgm:pt modelId="{F7A52639-A0EA-40D1-9394-F2CFF53B38DE}">
      <dgm:prSet phldrT="[Text]" custT="1"/>
      <dgm:spPr>
        <a:solidFill>
          <a:srgbClr val="F2F2F2">
            <a:alpha val="90000"/>
          </a:srgbClr>
        </a:solidFill>
      </dgm:spPr>
      <dgm:t>
        <a:bodyPr anchor="ctr"/>
        <a:lstStyle/>
        <a:p>
          <a:pPr marL="274320">
            <a:lnSpc>
              <a:spcPct val="100000"/>
            </a:lnSpc>
            <a:spcBef>
              <a:spcPts val="1200"/>
            </a:spcBef>
            <a:spcAft>
              <a:spcPts val="1200"/>
            </a:spcAft>
          </a:pPr>
          <a:r>
            <a:rPr lang="en-US" sz="1800" dirty="0">
              <a:solidFill>
                <a:schemeClr val="tx1"/>
              </a:solidFill>
              <a:latin typeface="+mj-lt"/>
            </a:rPr>
            <a:t>First read of proposed revised text post-ED</a:t>
          </a:r>
          <a:endParaRPr lang="en-US" sz="1800" strike="sngStrike" dirty="0">
            <a:solidFill>
              <a:schemeClr val="tx1"/>
            </a:solidFill>
            <a:latin typeface="+mj-lt"/>
          </a:endParaRPr>
        </a:p>
      </dgm:t>
    </dgm:pt>
    <dgm:pt modelId="{985A30E4-99E1-439A-96B8-A8AB83545BA5}" type="parTrans" cxnId="{0B9E4815-13BA-41C1-A3A1-5E6E29D39BC3}">
      <dgm:prSet/>
      <dgm:spPr/>
      <dgm:t>
        <a:bodyPr/>
        <a:lstStyle/>
        <a:p>
          <a:endParaRPr lang="en-US"/>
        </a:p>
      </dgm:t>
    </dgm:pt>
    <dgm:pt modelId="{924DE1E2-460F-46EC-B1A1-0385E2F1CA9D}" type="sibTrans" cxnId="{0B9E4815-13BA-41C1-A3A1-5E6E29D39BC3}">
      <dgm:prSet/>
      <dgm:spPr/>
      <dgm:t>
        <a:bodyPr/>
        <a:lstStyle/>
        <a:p>
          <a:endParaRPr lang="en-US"/>
        </a:p>
      </dgm:t>
    </dgm:pt>
    <dgm:pt modelId="{A150BF40-F0D0-4C0D-A861-BFB2A6E3E34B}">
      <dgm:prSet phldrT="[Text]" custT="1"/>
      <dgm:spPr>
        <a:solidFill>
          <a:srgbClr val="F2F2F2">
            <a:alpha val="90000"/>
          </a:srgbClr>
        </a:solidFill>
      </dgm:spPr>
      <dgm:t>
        <a:bodyPr anchor="ctr"/>
        <a:lstStyle/>
        <a:p>
          <a:pPr marL="274320">
            <a:lnSpc>
              <a:spcPct val="100000"/>
            </a:lnSpc>
            <a:spcBef>
              <a:spcPts val="600"/>
            </a:spcBef>
            <a:spcAft>
              <a:spcPts val="600"/>
            </a:spcAft>
          </a:pPr>
          <a:r>
            <a:rPr lang="en-US" sz="1800" dirty="0">
              <a:latin typeface="+mj-lt"/>
            </a:rPr>
            <a:t>Outreach to key stakeholders </a:t>
          </a:r>
          <a:endParaRPr lang="en-US" sz="1800" strike="sngStrike" dirty="0">
            <a:solidFill>
              <a:srgbClr val="FF0000"/>
            </a:solidFill>
            <a:latin typeface="+mj-lt"/>
          </a:endParaRPr>
        </a:p>
      </dgm:t>
    </dgm:pt>
    <dgm:pt modelId="{0918BB30-2F94-4F6E-B7C8-70FCC4848285}" type="parTrans" cxnId="{BC9DF50B-064B-4670-9624-64718D6B63D1}">
      <dgm:prSet/>
      <dgm:spPr/>
      <dgm:t>
        <a:bodyPr/>
        <a:lstStyle/>
        <a:p>
          <a:endParaRPr lang="en-US"/>
        </a:p>
      </dgm:t>
    </dgm:pt>
    <dgm:pt modelId="{3391445E-50D9-4FF9-9294-7ACF2AC8BA73}" type="sibTrans" cxnId="{BC9DF50B-064B-4670-9624-64718D6B63D1}">
      <dgm:prSet/>
      <dgm:spPr/>
      <dgm:t>
        <a:bodyPr/>
        <a:lstStyle/>
        <a:p>
          <a:endParaRPr lang="en-US"/>
        </a:p>
      </dgm:t>
    </dgm:pt>
    <dgm:pt modelId="{E05FDB52-35F4-48B7-A4B8-881055872063}">
      <dgm:prSet phldrT="[Text]" custT="1"/>
      <dgm:spPr>
        <a:solidFill>
          <a:srgbClr val="F2F2F2">
            <a:alpha val="90000"/>
          </a:srgbClr>
        </a:solidFill>
      </dgm:spPr>
      <dgm:t>
        <a:bodyPr anchor="ctr"/>
        <a:lstStyle/>
        <a:p>
          <a:pPr marL="274320">
            <a:lnSpc>
              <a:spcPct val="100000"/>
            </a:lnSpc>
            <a:spcBef>
              <a:spcPts val="1200"/>
            </a:spcBef>
            <a:spcAft>
              <a:spcPts val="1200"/>
            </a:spcAft>
          </a:pPr>
          <a:r>
            <a:rPr lang="en-US" sz="1800" dirty="0">
              <a:solidFill>
                <a:schemeClr val="tx1"/>
              </a:solidFill>
              <a:latin typeface="+mj-lt"/>
            </a:rPr>
            <a:t>Scheduled approval of the final text</a:t>
          </a:r>
        </a:p>
      </dgm:t>
    </dgm:pt>
    <dgm:pt modelId="{F43A10B3-B110-498C-9D46-DD08A6E73C15}" type="parTrans" cxnId="{5060F356-7771-4E75-B246-68D452B0E245}">
      <dgm:prSet/>
      <dgm:spPr/>
      <dgm:t>
        <a:bodyPr/>
        <a:lstStyle/>
        <a:p>
          <a:endParaRPr lang="en-US"/>
        </a:p>
      </dgm:t>
    </dgm:pt>
    <dgm:pt modelId="{1C76EB91-0CAB-4A7F-89E0-6EB64CF23A18}" type="sibTrans" cxnId="{5060F356-7771-4E75-B246-68D452B0E245}">
      <dgm:prSet/>
      <dgm:spPr/>
      <dgm:t>
        <a:bodyPr/>
        <a:lstStyle/>
        <a:p>
          <a:endParaRPr lang="en-US"/>
        </a:p>
      </dgm:t>
    </dgm:pt>
    <dgm:pt modelId="{A075007C-11EE-46FE-9483-1001445CECDA}">
      <dgm:prSet phldrT="[Text]" custT="1"/>
      <dgm:spPr>
        <a:solidFill>
          <a:srgbClr val="F2F2F2">
            <a:alpha val="90000"/>
          </a:srgbClr>
        </a:solidFill>
      </dgm:spPr>
      <dgm:t>
        <a:bodyPr anchor="ctr"/>
        <a:lstStyle/>
        <a:p>
          <a:pPr marL="171450">
            <a:lnSpc>
              <a:spcPct val="90000"/>
            </a:lnSpc>
            <a:spcBef>
              <a:spcPts val="600"/>
            </a:spcBef>
            <a:spcAft>
              <a:spcPts val="600"/>
            </a:spcAft>
          </a:pPr>
          <a:endParaRPr lang="en-US" sz="1800" dirty="0">
            <a:latin typeface="+mj-lt"/>
          </a:endParaRPr>
        </a:p>
      </dgm:t>
    </dgm:pt>
    <dgm:pt modelId="{737157EC-B79D-4730-86AC-CAAA6DA35FAF}" type="parTrans" cxnId="{B92BC1C4-74FD-4758-A816-A3439DDB162E}">
      <dgm:prSet/>
      <dgm:spPr/>
      <dgm:t>
        <a:bodyPr/>
        <a:lstStyle/>
        <a:p>
          <a:endParaRPr lang="en-US"/>
        </a:p>
      </dgm:t>
    </dgm:pt>
    <dgm:pt modelId="{847D3C1B-7885-472E-A8DA-4BAE8DF9B535}" type="sibTrans" cxnId="{B92BC1C4-74FD-4758-A816-A3439DDB162E}">
      <dgm:prSet/>
      <dgm:spPr/>
      <dgm:t>
        <a:bodyPr/>
        <a:lstStyle/>
        <a:p>
          <a:endParaRPr lang="en-US"/>
        </a:p>
      </dgm:t>
    </dgm:pt>
    <dgm:pt modelId="{99A838B1-8C51-465F-967F-8714A21BCA75}">
      <dgm:prSet phldrT="[Text]" custT="1"/>
      <dgm:spPr>
        <a:solidFill>
          <a:srgbClr val="F2F2F2">
            <a:alpha val="90000"/>
          </a:srgbClr>
        </a:solidFill>
      </dgm:spPr>
      <dgm:t>
        <a:bodyPr anchor="ctr"/>
        <a:lstStyle/>
        <a:p>
          <a:pPr marL="274320">
            <a:lnSpc>
              <a:spcPct val="100000"/>
            </a:lnSpc>
            <a:spcBef>
              <a:spcPts val="600"/>
            </a:spcBef>
            <a:spcAft>
              <a:spcPts val="600"/>
            </a:spcAft>
          </a:pPr>
          <a:r>
            <a:rPr lang="en-US" sz="1800" strike="noStrike" dirty="0">
              <a:solidFill>
                <a:schemeClr val="tx1"/>
              </a:solidFill>
              <a:latin typeface="+mj-lt"/>
            </a:rPr>
            <a:t>Advance Board comments </a:t>
          </a:r>
          <a:r>
            <a:rPr lang="en-US" sz="1800" dirty="0">
              <a:latin typeface="+mj-lt"/>
            </a:rPr>
            <a:t>on updated text via email</a:t>
          </a:r>
        </a:p>
      </dgm:t>
    </dgm:pt>
    <dgm:pt modelId="{098F3576-2A66-463E-9495-C3A4E9F5CA0D}" type="parTrans" cxnId="{E3D7F848-9F88-4BB8-8068-E4B15EFBB803}">
      <dgm:prSet/>
      <dgm:spPr/>
      <dgm:t>
        <a:bodyPr/>
        <a:lstStyle/>
        <a:p>
          <a:endParaRPr lang="en-US"/>
        </a:p>
      </dgm:t>
    </dgm:pt>
    <dgm:pt modelId="{64694601-C457-4894-96CB-15C4A9C3C214}" type="sibTrans" cxnId="{E3D7F848-9F88-4BB8-8068-E4B15EFBB803}">
      <dgm:prSet/>
      <dgm:spPr/>
      <dgm:t>
        <a:bodyPr/>
        <a:lstStyle/>
        <a:p>
          <a:endParaRPr lang="en-US"/>
        </a:p>
      </dgm:t>
    </dgm:pt>
    <dgm:pt modelId="{EE822B75-B258-4534-A2F1-9224F9833166}">
      <dgm:prSet phldrT="[Text]" custT="1"/>
      <dgm:spPr>
        <a:solidFill>
          <a:srgbClr val="F2F2F2">
            <a:alpha val="90000"/>
          </a:srgbClr>
        </a:solidFill>
      </dgm:spPr>
      <dgm:t>
        <a:bodyPr anchor="ctr"/>
        <a:lstStyle/>
        <a:p>
          <a:pPr marL="274320">
            <a:lnSpc>
              <a:spcPct val="100000"/>
            </a:lnSpc>
            <a:spcBef>
              <a:spcPts val="1200"/>
            </a:spcBef>
            <a:spcAft>
              <a:spcPts val="1200"/>
            </a:spcAft>
          </a:pPr>
          <a:endParaRPr lang="en-US" sz="1800" strike="sngStrike" dirty="0">
            <a:solidFill>
              <a:schemeClr val="tx1"/>
            </a:solidFill>
            <a:latin typeface="+mj-lt"/>
          </a:endParaRPr>
        </a:p>
      </dgm:t>
    </dgm:pt>
    <dgm:pt modelId="{09C909D3-E350-4538-8365-0650A3CD29FE}" type="parTrans" cxnId="{C5F6421C-C77D-4A59-9E94-1B6C625F0FA2}">
      <dgm:prSet/>
      <dgm:spPr/>
      <dgm:t>
        <a:bodyPr/>
        <a:lstStyle/>
        <a:p>
          <a:endParaRPr lang="en-US"/>
        </a:p>
      </dgm:t>
    </dgm:pt>
    <dgm:pt modelId="{B857520F-A304-4C42-B185-F155189B5BC2}" type="sibTrans" cxnId="{C5F6421C-C77D-4A59-9E94-1B6C625F0FA2}">
      <dgm:prSet/>
      <dgm:spPr/>
      <dgm:t>
        <a:bodyPr/>
        <a:lstStyle/>
        <a:p>
          <a:endParaRPr lang="en-US"/>
        </a:p>
      </dgm:t>
    </dgm:pt>
    <dgm:pt modelId="{C49246A4-B2C9-4715-B58C-CAC244437756}" type="pres">
      <dgm:prSet presAssocID="{3A73B5A8-7012-4331-BC1C-3189F93AFDC4}" presName="Name0" presStyleCnt="0">
        <dgm:presLayoutVars>
          <dgm:dir/>
          <dgm:animLvl val="lvl"/>
          <dgm:resizeHandles/>
        </dgm:presLayoutVars>
      </dgm:prSet>
      <dgm:spPr/>
    </dgm:pt>
    <dgm:pt modelId="{568C2088-A421-4160-9E51-D40C17FAC127}" type="pres">
      <dgm:prSet presAssocID="{253A478B-D37B-47CA-8C83-6D9AFAF0461B}" presName="linNode" presStyleCnt="0"/>
      <dgm:spPr/>
    </dgm:pt>
    <dgm:pt modelId="{8DA909AE-E534-4133-8160-31B5E8DF9590}" type="pres">
      <dgm:prSet presAssocID="{253A478B-D37B-47CA-8C83-6D9AFAF0461B}" presName="parentShp" presStyleLbl="node1" presStyleIdx="0" presStyleCnt="3" custScaleX="73361" custLinFactNeighborX="209">
        <dgm:presLayoutVars>
          <dgm:bulletEnabled val="1"/>
        </dgm:presLayoutVars>
      </dgm:prSet>
      <dgm:spPr/>
    </dgm:pt>
    <dgm:pt modelId="{42489DE8-EFEB-42D8-8D3C-AE86D3736DAE}" type="pres">
      <dgm:prSet presAssocID="{253A478B-D37B-47CA-8C83-6D9AFAF0461B}" presName="childShp" presStyleLbl="bgAccFollowNode1" presStyleIdx="0" presStyleCnt="3" custScaleX="106241" custLinFactNeighborX="-206" custLinFactNeighborY="2761">
        <dgm:presLayoutVars>
          <dgm:bulletEnabled val="1"/>
        </dgm:presLayoutVars>
      </dgm:prSet>
      <dgm:spPr/>
    </dgm:pt>
    <dgm:pt modelId="{17EF5A61-26BA-4265-97F0-E12706F9E386}" type="pres">
      <dgm:prSet presAssocID="{EF6ED363-9DBC-48D7-8DFE-C259918FBDDE}" presName="spacing" presStyleCnt="0"/>
      <dgm:spPr/>
    </dgm:pt>
    <dgm:pt modelId="{057ABA84-191D-4A27-BC9D-A5B55958F2CA}" type="pres">
      <dgm:prSet presAssocID="{457CD1BF-4923-47DF-8632-E4BD50D11A45}" presName="linNode" presStyleCnt="0"/>
      <dgm:spPr/>
    </dgm:pt>
    <dgm:pt modelId="{BE625C81-C004-45A9-8401-185220CAF3CD}" type="pres">
      <dgm:prSet presAssocID="{457CD1BF-4923-47DF-8632-E4BD50D11A45}" presName="parentShp" presStyleLbl="node1" presStyleIdx="1" presStyleCnt="3" custScaleX="75705">
        <dgm:presLayoutVars>
          <dgm:bulletEnabled val="1"/>
        </dgm:presLayoutVars>
      </dgm:prSet>
      <dgm:spPr/>
    </dgm:pt>
    <dgm:pt modelId="{C658A49E-C52B-4E3B-997E-042FF65895F6}" type="pres">
      <dgm:prSet presAssocID="{457CD1BF-4923-47DF-8632-E4BD50D11A45}" presName="childShp" presStyleLbl="bgAccFollowNode1" presStyleIdx="1" presStyleCnt="3" custScaleX="104750" custLinFactNeighborY="785">
        <dgm:presLayoutVars>
          <dgm:bulletEnabled val="1"/>
        </dgm:presLayoutVars>
      </dgm:prSet>
      <dgm:spPr/>
    </dgm:pt>
    <dgm:pt modelId="{941CD730-18C1-4388-89E3-9FCF1A488E20}" type="pres">
      <dgm:prSet presAssocID="{582C3B09-67A4-4886-B47F-18E78FDF8D6F}" presName="spacing" presStyleCnt="0"/>
      <dgm:spPr/>
    </dgm:pt>
    <dgm:pt modelId="{5DD018DC-18F1-41B5-8DA0-6682DADAF8CC}" type="pres">
      <dgm:prSet presAssocID="{10A6D81C-B6A0-4D1D-8D69-B3B346B43F40}" presName="linNode" presStyleCnt="0"/>
      <dgm:spPr/>
    </dgm:pt>
    <dgm:pt modelId="{9FE2AD1C-7323-474E-8CE2-582BD1728BF0}" type="pres">
      <dgm:prSet presAssocID="{10A6D81C-B6A0-4D1D-8D69-B3B346B43F40}" presName="parentShp" presStyleLbl="node1" presStyleIdx="2" presStyleCnt="3" custScaleX="74095" custLinFactNeighborX="245" custLinFactNeighborY="746">
        <dgm:presLayoutVars>
          <dgm:bulletEnabled val="1"/>
        </dgm:presLayoutVars>
      </dgm:prSet>
      <dgm:spPr/>
    </dgm:pt>
    <dgm:pt modelId="{A1F7D0FB-415E-4F10-9116-88E190BE4F16}" type="pres">
      <dgm:prSet presAssocID="{10A6D81C-B6A0-4D1D-8D69-B3B346B43F40}" presName="childShp" presStyleLbl="bgAccFollowNode1" presStyleIdx="2" presStyleCnt="3" custScaleX="104783">
        <dgm:presLayoutVars>
          <dgm:bulletEnabled val="1"/>
        </dgm:presLayoutVars>
      </dgm:prSet>
      <dgm:spPr/>
    </dgm:pt>
  </dgm:ptLst>
  <dgm:cxnLst>
    <dgm:cxn modelId="{BC9DF50B-064B-4670-9624-64718D6B63D1}" srcId="{457CD1BF-4923-47DF-8632-E4BD50D11A45}" destId="{A150BF40-F0D0-4C0D-A861-BFB2A6E3E34B}" srcOrd="1" destOrd="0" parTransId="{0918BB30-2F94-4F6E-B7C8-70FCC4848285}" sibTransId="{3391445E-50D9-4FF9-9294-7ACF2AC8BA73}"/>
    <dgm:cxn modelId="{0B9E4815-13BA-41C1-A3A1-5E6E29D39BC3}" srcId="{253A478B-D37B-47CA-8C83-6D9AFAF0461B}" destId="{F7A52639-A0EA-40D1-9394-F2CFF53B38DE}" srcOrd="2" destOrd="0" parTransId="{985A30E4-99E1-439A-96B8-A8AB83545BA5}" sibTransId="{924DE1E2-460F-46EC-B1A1-0385E2F1CA9D}"/>
    <dgm:cxn modelId="{DC016F15-4E6F-43B0-98FD-A8CAFE353259}" type="presOf" srcId="{457CD1BF-4923-47DF-8632-E4BD50D11A45}" destId="{BE625C81-C004-45A9-8401-185220CAF3CD}" srcOrd="0" destOrd="0" presId="urn:microsoft.com/office/officeart/2005/8/layout/vList6"/>
    <dgm:cxn modelId="{C5F6421C-C77D-4A59-9E94-1B6C625F0FA2}" srcId="{253A478B-D37B-47CA-8C83-6D9AFAF0461B}" destId="{EE822B75-B258-4534-A2F1-9224F9833166}" srcOrd="3" destOrd="0" parTransId="{09C909D3-E350-4538-8365-0650A3CD29FE}" sibTransId="{B857520F-A304-4C42-B185-F155189B5BC2}"/>
    <dgm:cxn modelId="{A735A231-CB71-445E-9B2A-F9A864557B39}" srcId="{3A73B5A8-7012-4331-BC1C-3189F93AFDC4}" destId="{253A478B-D37B-47CA-8C83-6D9AFAF0461B}" srcOrd="0" destOrd="0" parTransId="{DBCB94C8-2BA7-4853-872C-DE82A82DE135}" sibTransId="{EF6ED363-9DBC-48D7-8DFE-C259918FBDDE}"/>
    <dgm:cxn modelId="{9F233936-8527-4919-BE9C-A2403986423E}" type="presOf" srcId="{E05FDB52-35F4-48B7-A4B8-881055872063}" destId="{A1F7D0FB-415E-4F10-9116-88E190BE4F16}" srcOrd="0" destOrd="1" presId="urn:microsoft.com/office/officeart/2005/8/layout/vList6"/>
    <dgm:cxn modelId="{C9DFC93D-29CA-4EE1-B261-20AEB87AC41A}" type="presOf" srcId="{EE822B75-B258-4534-A2F1-9224F9833166}" destId="{42489DE8-EFEB-42D8-8D3C-AE86D3736DAE}" srcOrd="0" destOrd="3" presId="urn:microsoft.com/office/officeart/2005/8/layout/vList6"/>
    <dgm:cxn modelId="{1122593F-B225-448A-9FD8-9F3E1D0979E4}" type="presOf" srcId="{A150BF40-F0D0-4C0D-A861-BFB2A6E3E34B}" destId="{C658A49E-C52B-4E3B-997E-042FF65895F6}" srcOrd="0" destOrd="1" presId="urn:microsoft.com/office/officeart/2005/8/layout/vList6"/>
    <dgm:cxn modelId="{5104DC40-54EC-43C7-81AE-CEE1D4E85A2B}" type="presOf" srcId="{A075007C-11EE-46FE-9483-1001445CECDA}" destId="{42489DE8-EFEB-42D8-8D3C-AE86D3736DAE}" srcOrd="0" destOrd="0" presId="urn:microsoft.com/office/officeart/2005/8/layout/vList6"/>
    <dgm:cxn modelId="{1D901661-AC1C-46F9-880F-D5E70AEE38E3}" type="presOf" srcId="{8A9D55C4-BE01-4237-B4A2-7624CF127452}" destId="{A1F7D0FB-415E-4F10-9116-88E190BE4F16}" srcOrd="0" destOrd="0" presId="urn:microsoft.com/office/officeart/2005/8/layout/vList6"/>
    <dgm:cxn modelId="{8300FE64-4C7E-40F5-B458-7E3D5C05C042}" type="presOf" srcId="{F7A52639-A0EA-40D1-9394-F2CFF53B38DE}" destId="{42489DE8-EFEB-42D8-8D3C-AE86D3736DAE}" srcOrd="0" destOrd="2" presId="urn:microsoft.com/office/officeart/2005/8/layout/vList6"/>
    <dgm:cxn modelId="{E3D7F848-9F88-4BB8-8068-E4B15EFBB803}" srcId="{457CD1BF-4923-47DF-8632-E4BD50D11A45}" destId="{99A838B1-8C51-465F-967F-8714A21BCA75}" srcOrd="0" destOrd="0" parTransId="{098F3576-2A66-463E-9495-C3A4E9F5CA0D}" sibTransId="{64694601-C457-4894-96CB-15C4A9C3C214}"/>
    <dgm:cxn modelId="{456C4D6F-86F2-476C-A664-8E4ADFD2947F}" type="presOf" srcId="{99A838B1-8C51-465F-967F-8714A21BCA75}" destId="{C658A49E-C52B-4E3B-997E-042FF65895F6}" srcOrd="0" destOrd="0" presId="urn:microsoft.com/office/officeart/2005/8/layout/vList6"/>
    <dgm:cxn modelId="{A16C4275-4D9F-42B8-999C-C6063AC8749B}" type="presOf" srcId="{10A6D81C-B6A0-4D1D-8D69-B3B346B43F40}" destId="{9FE2AD1C-7323-474E-8CE2-582BD1728BF0}" srcOrd="0" destOrd="0" presId="urn:microsoft.com/office/officeart/2005/8/layout/vList6"/>
    <dgm:cxn modelId="{5060F356-7771-4E75-B246-68D452B0E245}" srcId="{10A6D81C-B6A0-4D1D-8D69-B3B346B43F40}" destId="{E05FDB52-35F4-48B7-A4B8-881055872063}" srcOrd="1" destOrd="0" parTransId="{F43A10B3-B110-498C-9D46-DD08A6E73C15}" sibTransId="{1C76EB91-0CAB-4A7F-89E0-6EB64CF23A18}"/>
    <dgm:cxn modelId="{6243AE7D-160C-4502-B3E7-65ABF7FDCE85}" srcId="{10A6D81C-B6A0-4D1D-8D69-B3B346B43F40}" destId="{8A9D55C4-BE01-4237-B4A2-7624CF127452}" srcOrd="0" destOrd="0" parTransId="{D7A54FB8-7D6C-4C61-8DCF-86F72705A376}" sibTransId="{6CB86AF5-1A42-45F6-AC92-1AEA2C63E322}"/>
    <dgm:cxn modelId="{0B68439C-D937-4344-B102-22904558232B}" type="presOf" srcId="{FCB58845-D015-4BBD-BC25-C6A57EDEDD27}" destId="{42489DE8-EFEB-42D8-8D3C-AE86D3736DAE}" srcOrd="0" destOrd="1" presId="urn:microsoft.com/office/officeart/2005/8/layout/vList6"/>
    <dgm:cxn modelId="{9A19B6A1-211E-473A-9599-9F8B044DA07B}" srcId="{253A478B-D37B-47CA-8C83-6D9AFAF0461B}" destId="{FCB58845-D015-4BBD-BC25-C6A57EDEDD27}" srcOrd="1" destOrd="0" parTransId="{07EA9A37-E1DB-4F14-90B6-DC5D5636BA70}" sibTransId="{E3C72887-E32C-465C-98DD-7FA36200894E}"/>
    <dgm:cxn modelId="{08E2DAA7-7E3B-4C12-A71F-87B460C41825}" type="presOf" srcId="{253A478B-D37B-47CA-8C83-6D9AFAF0461B}" destId="{8DA909AE-E534-4133-8160-31B5E8DF9590}" srcOrd="0" destOrd="0" presId="urn:microsoft.com/office/officeart/2005/8/layout/vList6"/>
    <dgm:cxn modelId="{120457B7-31DC-46AE-A925-EB77B5C9A4A3}" srcId="{3A73B5A8-7012-4331-BC1C-3189F93AFDC4}" destId="{457CD1BF-4923-47DF-8632-E4BD50D11A45}" srcOrd="1" destOrd="0" parTransId="{B01423C4-FB76-43F5-94CF-F202E91A662B}" sibTransId="{582C3B09-67A4-4886-B47F-18E78FDF8D6F}"/>
    <dgm:cxn modelId="{B92BC1C4-74FD-4758-A816-A3439DDB162E}" srcId="{253A478B-D37B-47CA-8C83-6D9AFAF0461B}" destId="{A075007C-11EE-46FE-9483-1001445CECDA}" srcOrd="0" destOrd="0" parTransId="{737157EC-B79D-4730-86AC-CAAA6DA35FAF}" sibTransId="{847D3C1B-7885-472E-A8DA-4BAE8DF9B535}"/>
    <dgm:cxn modelId="{DE2B14E2-C877-4CDA-84BF-719193D5D81C}" srcId="{3A73B5A8-7012-4331-BC1C-3189F93AFDC4}" destId="{10A6D81C-B6A0-4D1D-8D69-B3B346B43F40}" srcOrd="2" destOrd="0" parTransId="{D532D8DC-A41A-45BF-8DCD-25D4A0787985}" sibTransId="{12EF58C7-12F6-4D49-AC36-A4EBFCDE7C7B}"/>
    <dgm:cxn modelId="{274740F5-E605-4206-89B6-CD7CBC95042B}" type="presOf" srcId="{3A73B5A8-7012-4331-BC1C-3189F93AFDC4}" destId="{C49246A4-B2C9-4715-B58C-CAC244437756}" srcOrd="0" destOrd="0" presId="urn:microsoft.com/office/officeart/2005/8/layout/vList6"/>
    <dgm:cxn modelId="{32D11BC4-79A9-46A0-ADCF-2336CB43E315}" type="presParOf" srcId="{C49246A4-B2C9-4715-B58C-CAC244437756}" destId="{568C2088-A421-4160-9E51-D40C17FAC127}" srcOrd="0" destOrd="0" presId="urn:microsoft.com/office/officeart/2005/8/layout/vList6"/>
    <dgm:cxn modelId="{946AF961-02F9-40D1-933D-02FEE1B8624E}" type="presParOf" srcId="{568C2088-A421-4160-9E51-D40C17FAC127}" destId="{8DA909AE-E534-4133-8160-31B5E8DF9590}" srcOrd="0" destOrd="0" presId="urn:microsoft.com/office/officeart/2005/8/layout/vList6"/>
    <dgm:cxn modelId="{9ACA47CE-E12D-4528-9259-78EFBF634E31}" type="presParOf" srcId="{568C2088-A421-4160-9E51-D40C17FAC127}" destId="{42489DE8-EFEB-42D8-8D3C-AE86D3736DAE}" srcOrd="1" destOrd="0" presId="urn:microsoft.com/office/officeart/2005/8/layout/vList6"/>
    <dgm:cxn modelId="{55D8E3F8-A2DC-49B6-9D39-D0F86C511441}" type="presParOf" srcId="{C49246A4-B2C9-4715-B58C-CAC244437756}" destId="{17EF5A61-26BA-4265-97F0-E12706F9E386}" srcOrd="1" destOrd="0" presId="urn:microsoft.com/office/officeart/2005/8/layout/vList6"/>
    <dgm:cxn modelId="{444C7AD2-7B81-4732-ADE4-144810499B5E}" type="presParOf" srcId="{C49246A4-B2C9-4715-B58C-CAC244437756}" destId="{057ABA84-191D-4A27-BC9D-A5B55958F2CA}" srcOrd="2" destOrd="0" presId="urn:microsoft.com/office/officeart/2005/8/layout/vList6"/>
    <dgm:cxn modelId="{F1206238-8A85-4DCF-A2C4-0706D92601E9}" type="presParOf" srcId="{057ABA84-191D-4A27-BC9D-A5B55958F2CA}" destId="{BE625C81-C004-45A9-8401-185220CAF3CD}" srcOrd="0" destOrd="0" presId="urn:microsoft.com/office/officeart/2005/8/layout/vList6"/>
    <dgm:cxn modelId="{E6F48094-FB46-48E1-9841-FB34E745074E}" type="presParOf" srcId="{057ABA84-191D-4A27-BC9D-A5B55958F2CA}" destId="{C658A49E-C52B-4E3B-997E-042FF65895F6}" srcOrd="1" destOrd="0" presId="urn:microsoft.com/office/officeart/2005/8/layout/vList6"/>
    <dgm:cxn modelId="{3ECAB8AD-D07C-47A1-A60E-4B9F8A9ADA95}" type="presParOf" srcId="{C49246A4-B2C9-4715-B58C-CAC244437756}" destId="{941CD730-18C1-4388-89E3-9FCF1A488E20}" srcOrd="3" destOrd="0" presId="urn:microsoft.com/office/officeart/2005/8/layout/vList6"/>
    <dgm:cxn modelId="{C65F0894-CAAA-4C71-AF95-4731DE71331D}" type="presParOf" srcId="{C49246A4-B2C9-4715-B58C-CAC244437756}" destId="{5DD018DC-18F1-41B5-8DA0-6682DADAF8CC}" srcOrd="4" destOrd="0" presId="urn:microsoft.com/office/officeart/2005/8/layout/vList6"/>
    <dgm:cxn modelId="{3619390A-2B0D-4302-B251-3A741B7B15A9}" type="presParOf" srcId="{5DD018DC-18F1-41B5-8DA0-6682DADAF8CC}" destId="{9FE2AD1C-7323-474E-8CE2-582BD1728BF0}" srcOrd="0" destOrd="0" presId="urn:microsoft.com/office/officeart/2005/8/layout/vList6"/>
    <dgm:cxn modelId="{3CEF3D02-692D-44EE-9FE0-AB68B3A3D0DD}" type="presParOf" srcId="{5DD018DC-18F1-41B5-8DA0-6682DADAF8CC}" destId="{A1F7D0FB-415E-4F10-9116-88E190BE4F16}"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C932A6-2D64-4902-8A4F-EBB6E04C0F6D}">
      <dsp:nvSpPr>
        <dsp:cNvPr id="0" name=""/>
        <dsp:cNvSpPr/>
      </dsp:nvSpPr>
      <dsp:spPr>
        <a:xfrm>
          <a:off x="0" y="72232"/>
          <a:ext cx="7188686"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Product Sans Thin" panose="020B0203030502040203"/>
            </a:rPr>
            <a:t>DESCRIPTION OF TAX PLANNING</a:t>
          </a:r>
          <a:endParaRPr lang="en-US" sz="2000" b="1" kern="1200" dirty="0"/>
        </a:p>
      </dsp:txBody>
      <dsp:txXfrm>
        <a:off x="29243" y="101475"/>
        <a:ext cx="7130200" cy="540554"/>
      </dsp:txXfrm>
    </dsp:sp>
    <dsp:sp modelId="{BAA032D1-F002-401F-91A5-3F424C6149A3}">
      <dsp:nvSpPr>
        <dsp:cNvPr id="0" name=""/>
        <dsp:cNvSpPr/>
      </dsp:nvSpPr>
      <dsp:spPr>
        <a:xfrm>
          <a:off x="0" y="763432"/>
          <a:ext cx="7188686"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Product Sans Thin" panose="020B0203030502040203"/>
            </a:rPr>
            <a:t>RELATED SERVICES</a:t>
          </a:r>
          <a:r>
            <a:rPr lang="en-US" sz="2000" b="1" kern="1200" dirty="0"/>
            <a:t> </a:t>
          </a:r>
          <a:endParaRPr lang="en-US" sz="2000" kern="1200" dirty="0"/>
        </a:p>
      </dsp:txBody>
      <dsp:txXfrm>
        <a:off x="29243" y="792675"/>
        <a:ext cx="7130200" cy="540554"/>
      </dsp:txXfrm>
    </dsp:sp>
    <dsp:sp modelId="{75628B5C-D5C8-4193-89A9-4001660CBD45}">
      <dsp:nvSpPr>
        <dsp:cNvPr id="0" name=""/>
        <dsp:cNvSpPr/>
      </dsp:nvSpPr>
      <dsp:spPr>
        <a:xfrm>
          <a:off x="0" y="1454632"/>
          <a:ext cx="7188686"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Product Sans Thin" panose="020B0203030502040203"/>
            </a:rPr>
            <a:t>ROLE OF THE PA IN ACTING IN THE PUBLIC INTEREST</a:t>
          </a:r>
        </a:p>
      </dsp:txBody>
      <dsp:txXfrm>
        <a:off x="29243" y="1483875"/>
        <a:ext cx="7130200" cy="540554"/>
      </dsp:txXfrm>
    </dsp:sp>
    <dsp:sp modelId="{E3870696-AC6D-4378-A1AA-501A4F573979}">
      <dsp:nvSpPr>
        <dsp:cNvPr id="0" name=""/>
        <dsp:cNvSpPr/>
      </dsp:nvSpPr>
      <dsp:spPr>
        <a:xfrm>
          <a:off x="0" y="2145832"/>
          <a:ext cx="7188686"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Product Sans Thin" panose="020B0203030502040203"/>
            </a:rPr>
            <a:t>CREDIBLE BASIS</a:t>
          </a:r>
        </a:p>
      </dsp:txBody>
      <dsp:txXfrm>
        <a:off x="29243" y="2175075"/>
        <a:ext cx="7130200" cy="540554"/>
      </dsp:txXfrm>
    </dsp:sp>
    <dsp:sp modelId="{04B97553-DC60-4E81-802C-EB89CDB693D8}">
      <dsp:nvSpPr>
        <dsp:cNvPr id="0" name=""/>
        <dsp:cNvSpPr/>
      </dsp:nvSpPr>
      <dsp:spPr>
        <a:xfrm>
          <a:off x="0" y="2837032"/>
          <a:ext cx="7188686"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i="0" kern="1200" dirty="0">
              <a:latin typeface="Product Sans Thin" panose="020B0203030502040203"/>
            </a:rPr>
            <a:t>STAND-BACK TEST</a:t>
          </a:r>
        </a:p>
      </dsp:txBody>
      <dsp:txXfrm>
        <a:off x="29243" y="2866275"/>
        <a:ext cx="7130200" cy="540554"/>
      </dsp:txXfrm>
    </dsp:sp>
    <dsp:sp modelId="{2BDDF6FB-F9AE-4471-BD4F-C80742873C9F}">
      <dsp:nvSpPr>
        <dsp:cNvPr id="0" name=""/>
        <dsp:cNvSpPr/>
      </dsp:nvSpPr>
      <dsp:spPr>
        <a:xfrm>
          <a:off x="0" y="3528233"/>
          <a:ext cx="7188686"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Product Sans Thin" panose="020B0203030502040203"/>
            </a:rPr>
            <a:t>DISAGREEMENTS</a:t>
          </a:r>
          <a:endParaRPr lang="en-US" sz="2000" kern="1200" dirty="0"/>
        </a:p>
      </dsp:txBody>
      <dsp:txXfrm>
        <a:off x="29243" y="3557476"/>
        <a:ext cx="7130200" cy="540554"/>
      </dsp:txXfrm>
    </dsp:sp>
    <dsp:sp modelId="{708A7B2D-7765-4885-8D53-21017EDFD4D9}">
      <dsp:nvSpPr>
        <dsp:cNvPr id="0" name=""/>
        <dsp:cNvSpPr/>
      </dsp:nvSpPr>
      <dsp:spPr>
        <a:xfrm>
          <a:off x="0" y="4219433"/>
          <a:ext cx="7188686"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Product Sans Thin" panose="020B0203030502040203"/>
            </a:rPr>
            <a:t>DOCUMENTATION</a:t>
          </a:r>
        </a:p>
      </dsp:txBody>
      <dsp:txXfrm>
        <a:off x="29243" y="4248676"/>
        <a:ext cx="7130200" cy="5405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489DE8-EFEB-42D8-8D3C-AE86D3736DAE}">
      <dsp:nvSpPr>
        <dsp:cNvPr id="0" name=""/>
        <dsp:cNvSpPr/>
      </dsp:nvSpPr>
      <dsp:spPr>
        <a:xfrm>
          <a:off x="3058524" y="36015"/>
          <a:ext cx="5959025" cy="1304439"/>
        </a:xfrm>
        <a:prstGeom prst="rightArrow">
          <a:avLst>
            <a:gd name="adj1" fmla="val 75000"/>
            <a:gd name="adj2" fmla="val 50000"/>
          </a:avLst>
        </a:prstGeom>
        <a:solidFill>
          <a:srgbClr val="F2F2F2">
            <a:alpha val="90000"/>
          </a:srgb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171450" lvl="1" indent="-171450" algn="l" defTabSz="800100">
            <a:lnSpc>
              <a:spcPct val="90000"/>
            </a:lnSpc>
            <a:spcBef>
              <a:spcPct val="0"/>
            </a:spcBef>
            <a:spcAft>
              <a:spcPts val="600"/>
            </a:spcAft>
            <a:buChar char="•"/>
          </a:pPr>
          <a:endParaRPr lang="en-US" sz="1800" kern="1200" dirty="0">
            <a:latin typeface="+mj-lt"/>
          </a:endParaRPr>
        </a:p>
        <a:p>
          <a:pPr marL="274320" lvl="1" indent="-171450" algn="l" defTabSz="800100">
            <a:lnSpc>
              <a:spcPct val="100000"/>
            </a:lnSpc>
            <a:spcBef>
              <a:spcPct val="0"/>
            </a:spcBef>
            <a:spcAft>
              <a:spcPts val="1200"/>
            </a:spcAft>
            <a:buChar char="•"/>
          </a:pPr>
          <a:r>
            <a:rPr lang="en-US" sz="1800" kern="1200" dirty="0">
              <a:latin typeface="+mj-lt"/>
            </a:rPr>
            <a:t>Full review of </a:t>
          </a:r>
          <a:r>
            <a:rPr lang="en-US" sz="1800" kern="1200" dirty="0">
              <a:solidFill>
                <a:schemeClr val="tx1"/>
              </a:solidFill>
              <a:latin typeface="+mj-lt"/>
            </a:rPr>
            <a:t>significant comments on the ED</a:t>
          </a:r>
        </a:p>
        <a:p>
          <a:pPr marL="274320" lvl="1" indent="-171450" algn="l" defTabSz="800100">
            <a:lnSpc>
              <a:spcPct val="100000"/>
            </a:lnSpc>
            <a:spcBef>
              <a:spcPct val="0"/>
            </a:spcBef>
            <a:spcAft>
              <a:spcPts val="1200"/>
            </a:spcAft>
            <a:buChar char="•"/>
          </a:pPr>
          <a:r>
            <a:rPr lang="en-US" sz="1800" kern="1200" dirty="0">
              <a:solidFill>
                <a:schemeClr val="tx1"/>
              </a:solidFill>
              <a:latin typeface="+mj-lt"/>
            </a:rPr>
            <a:t>First read of proposed revised text post-ED</a:t>
          </a:r>
          <a:endParaRPr lang="en-US" sz="1800" strike="sngStrike" kern="1200" dirty="0">
            <a:solidFill>
              <a:schemeClr val="tx1"/>
            </a:solidFill>
            <a:latin typeface="+mj-lt"/>
          </a:endParaRPr>
        </a:p>
        <a:p>
          <a:pPr marL="274320" lvl="1" indent="-171450" algn="l" defTabSz="800100">
            <a:lnSpc>
              <a:spcPct val="100000"/>
            </a:lnSpc>
            <a:spcBef>
              <a:spcPct val="0"/>
            </a:spcBef>
            <a:spcAft>
              <a:spcPts val="1200"/>
            </a:spcAft>
            <a:buChar char="•"/>
          </a:pPr>
          <a:endParaRPr lang="en-US" sz="1800" strike="sngStrike" kern="1200" dirty="0">
            <a:solidFill>
              <a:schemeClr val="tx1"/>
            </a:solidFill>
            <a:latin typeface="+mj-lt"/>
          </a:endParaRPr>
        </a:p>
      </dsp:txBody>
      <dsp:txXfrm>
        <a:off x="3058524" y="199070"/>
        <a:ext cx="5469860" cy="978329"/>
      </dsp:txXfrm>
    </dsp:sp>
    <dsp:sp modelId="{8DA909AE-E534-4133-8160-31B5E8DF9590}">
      <dsp:nvSpPr>
        <dsp:cNvPr id="0" name=""/>
        <dsp:cNvSpPr/>
      </dsp:nvSpPr>
      <dsp:spPr>
        <a:xfrm>
          <a:off x="334752" y="0"/>
          <a:ext cx="2743197" cy="1304439"/>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j-lt"/>
            </a:rPr>
            <a:t>September 2023 IESBA and CAG meeting</a:t>
          </a:r>
        </a:p>
      </dsp:txBody>
      <dsp:txXfrm>
        <a:off x="398429" y="63677"/>
        <a:ext cx="2615843" cy="1177085"/>
      </dsp:txXfrm>
    </dsp:sp>
    <dsp:sp modelId="{C658A49E-C52B-4E3B-997E-042FF65895F6}">
      <dsp:nvSpPr>
        <dsp:cNvPr id="0" name=""/>
        <dsp:cNvSpPr/>
      </dsp:nvSpPr>
      <dsp:spPr>
        <a:xfrm>
          <a:off x="3151867" y="1445123"/>
          <a:ext cx="5875395" cy="1304439"/>
        </a:xfrm>
        <a:prstGeom prst="rightArrow">
          <a:avLst>
            <a:gd name="adj1" fmla="val 75000"/>
            <a:gd name="adj2" fmla="val 50000"/>
          </a:avLst>
        </a:prstGeom>
        <a:solidFill>
          <a:srgbClr val="F2F2F2">
            <a:alpha val="90000"/>
          </a:srgbClr>
        </a:solidFill>
        <a:ln w="6350" cap="flat" cmpd="sng" algn="ctr">
          <a:solidFill>
            <a:schemeClr val="accent5">
              <a:tint val="40000"/>
              <a:alpha val="90000"/>
              <a:hueOff val="6415060"/>
              <a:satOff val="-30459"/>
              <a:lumOff val="-3504"/>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274320" lvl="1" indent="-171450" algn="l" defTabSz="800100">
            <a:lnSpc>
              <a:spcPct val="100000"/>
            </a:lnSpc>
            <a:spcBef>
              <a:spcPct val="0"/>
            </a:spcBef>
            <a:spcAft>
              <a:spcPts val="600"/>
            </a:spcAft>
            <a:buChar char="•"/>
          </a:pPr>
          <a:r>
            <a:rPr lang="en-US" sz="1800" strike="noStrike" kern="1200" dirty="0">
              <a:solidFill>
                <a:schemeClr val="tx1"/>
              </a:solidFill>
              <a:latin typeface="+mj-lt"/>
            </a:rPr>
            <a:t>Advance Board comments </a:t>
          </a:r>
          <a:r>
            <a:rPr lang="en-US" sz="1800" kern="1200" dirty="0">
              <a:latin typeface="+mj-lt"/>
            </a:rPr>
            <a:t>on updated text via email</a:t>
          </a:r>
        </a:p>
        <a:p>
          <a:pPr marL="274320" lvl="1" indent="-171450" algn="l" defTabSz="800100">
            <a:lnSpc>
              <a:spcPct val="100000"/>
            </a:lnSpc>
            <a:spcBef>
              <a:spcPct val="0"/>
            </a:spcBef>
            <a:spcAft>
              <a:spcPts val="600"/>
            </a:spcAft>
            <a:buChar char="•"/>
          </a:pPr>
          <a:r>
            <a:rPr lang="en-US" sz="1800" kern="1200" dirty="0">
              <a:latin typeface="+mj-lt"/>
            </a:rPr>
            <a:t>Outreach to key stakeholders </a:t>
          </a:r>
          <a:endParaRPr lang="en-US" sz="1800" strike="sngStrike" kern="1200" dirty="0">
            <a:solidFill>
              <a:srgbClr val="FF0000"/>
            </a:solidFill>
            <a:latin typeface="+mj-lt"/>
          </a:endParaRPr>
        </a:p>
      </dsp:txBody>
      <dsp:txXfrm>
        <a:off x="3151867" y="1608178"/>
        <a:ext cx="5386230" cy="978329"/>
      </dsp:txXfrm>
    </dsp:sp>
    <dsp:sp modelId="{BE625C81-C004-45A9-8401-185220CAF3CD}">
      <dsp:nvSpPr>
        <dsp:cNvPr id="0" name=""/>
        <dsp:cNvSpPr/>
      </dsp:nvSpPr>
      <dsp:spPr>
        <a:xfrm>
          <a:off x="321020" y="1434883"/>
          <a:ext cx="2830847" cy="1304439"/>
        </a:xfrm>
        <a:prstGeom prst="roundRect">
          <a:avLst/>
        </a:prstGeom>
        <a:gradFill rotWithShape="0">
          <a:gsLst>
            <a:gs pos="0">
              <a:schemeClr val="accent5">
                <a:hueOff val="5742506"/>
                <a:satOff val="2538"/>
                <a:lumOff val="-15588"/>
                <a:alphaOff val="0"/>
                <a:satMod val="103000"/>
                <a:lumMod val="102000"/>
                <a:tint val="94000"/>
              </a:schemeClr>
            </a:gs>
            <a:gs pos="50000">
              <a:schemeClr val="accent5">
                <a:hueOff val="5742506"/>
                <a:satOff val="2538"/>
                <a:lumOff val="-15588"/>
                <a:alphaOff val="0"/>
                <a:satMod val="110000"/>
                <a:lumMod val="100000"/>
                <a:shade val="100000"/>
              </a:schemeClr>
            </a:gs>
            <a:gs pos="100000">
              <a:schemeClr val="accent5">
                <a:hueOff val="5742506"/>
                <a:satOff val="2538"/>
                <a:lumOff val="-1558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j-lt"/>
            </a:rPr>
            <a:t>October and November</a:t>
          </a:r>
        </a:p>
      </dsp:txBody>
      <dsp:txXfrm>
        <a:off x="384697" y="1498560"/>
        <a:ext cx="2703493" cy="1177085"/>
      </dsp:txXfrm>
    </dsp:sp>
    <dsp:sp modelId="{A1F7D0FB-415E-4F10-9116-88E190BE4F16}">
      <dsp:nvSpPr>
        <dsp:cNvPr id="0" name=""/>
        <dsp:cNvSpPr/>
      </dsp:nvSpPr>
      <dsp:spPr>
        <a:xfrm>
          <a:off x="3120840" y="2869767"/>
          <a:ext cx="5877246" cy="1304439"/>
        </a:xfrm>
        <a:prstGeom prst="rightArrow">
          <a:avLst>
            <a:gd name="adj1" fmla="val 75000"/>
            <a:gd name="adj2" fmla="val 50000"/>
          </a:avLst>
        </a:prstGeom>
        <a:solidFill>
          <a:srgbClr val="F2F2F2">
            <a:alpha val="90000"/>
          </a:srgbClr>
        </a:solidFill>
        <a:ln w="6350" cap="flat" cmpd="sng" algn="ctr">
          <a:solidFill>
            <a:schemeClr val="accent5">
              <a:tint val="40000"/>
              <a:alpha val="90000"/>
              <a:hueOff val="12830121"/>
              <a:satOff val="-60918"/>
              <a:lumOff val="-7007"/>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274320" lvl="1" indent="-171450" algn="l" defTabSz="800100">
            <a:lnSpc>
              <a:spcPct val="100000"/>
            </a:lnSpc>
            <a:spcBef>
              <a:spcPct val="0"/>
            </a:spcBef>
            <a:spcAft>
              <a:spcPts val="1200"/>
            </a:spcAft>
            <a:buChar char="•"/>
          </a:pPr>
          <a:r>
            <a:rPr lang="en-US" sz="1800" kern="1200" dirty="0">
              <a:latin typeface="+mj-lt"/>
            </a:rPr>
            <a:t>Second read of proposed revisions</a:t>
          </a:r>
        </a:p>
        <a:p>
          <a:pPr marL="274320" lvl="1" indent="-171450" algn="l" defTabSz="800100">
            <a:lnSpc>
              <a:spcPct val="100000"/>
            </a:lnSpc>
            <a:spcBef>
              <a:spcPct val="0"/>
            </a:spcBef>
            <a:spcAft>
              <a:spcPts val="1200"/>
            </a:spcAft>
            <a:buChar char="•"/>
          </a:pPr>
          <a:r>
            <a:rPr lang="en-US" sz="1800" kern="1200" dirty="0">
              <a:solidFill>
                <a:schemeClr val="tx1"/>
              </a:solidFill>
              <a:latin typeface="+mj-lt"/>
            </a:rPr>
            <a:t>Scheduled approval of the final text</a:t>
          </a:r>
        </a:p>
      </dsp:txBody>
      <dsp:txXfrm>
        <a:off x="3120840" y="3032822"/>
        <a:ext cx="5388081" cy="978329"/>
      </dsp:txXfrm>
    </dsp:sp>
    <dsp:sp modelId="{9FE2AD1C-7323-474E-8CE2-582BD1728BF0}">
      <dsp:nvSpPr>
        <dsp:cNvPr id="0" name=""/>
        <dsp:cNvSpPr/>
      </dsp:nvSpPr>
      <dsp:spPr>
        <a:xfrm>
          <a:off x="363938" y="2869767"/>
          <a:ext cx="2770644" cy="1304439"/>
        </a:xfrm>
        <a:prstGeom prst="roundRect">
          <a:avLst/>
        </a:prstGeom>
        <a:gradFill rotWithShape="0">
          <a:gsLst>
            <a:gs pos="0">
              <a:schemeClr val="accent5">
                <a:hueOff val="11485012"/>
                <a:satOff val="5077"/>
                <a:lumOff val="-31176"/>
                <a:alphaOff val="0"/>
                <a:satMod val="103000"/>
                <a:lumMod val="102000"/>
                <a:tint val="94000"/>
              </a:schemeClr>
            </a:gs>
            <a:gs pos="50000">
              <a:schemeClr val="accent5">
                <a:hueOff val="11485012"/>
                <a:satOff val="5077"/>
                <a:lumOff val="-31176"/>
                <a:alphaOff val="0"/>
                <a:satMod val="110000"/>
                <a:lumMod val="100000"/>
                <a:shade val="100000"/>
              </a:schemeClr>
            </a:gs>
            <a:gs pos="100000">
              <a:schemeClr val="accent5">
                <a:hueOff val="11485012"/>
                <a:satOff val="5077"/>
                <a:lumOff val="-3117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j-lt"/>
            </a:rPr>
            <a:t>December 2023 IESBA meeting</a:t>
          </a:r>
        </a:p>
      </dsp:txBody>
      <dsp:txXfrm>
        <a:off x="427615" y="2933444"/>
        <a:ext cx="2643290" cy="117708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9/10/2023</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57886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35960093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4128190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1643363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5346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2325118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2890483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a:lnSpc>
                <a:spcPts val="1400"/>
              </a:lnSpc>
              <a:spcBef>
                <a:spcPts val="600"/>
              </a:spcBef>
              <a:spcAft>
                <a:spcPts val="600"/>
              </a:spcAft>
              <a:buFont typeface="+mj-lt"/>
              <a:buNone/>
            </a:pPr>
            <a:endParaRPr lang="en-US" sz="1800" dirty="0">
              <a:effectLst/>
              <a:latin typeface="Arial" panose="020B060402020202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2456781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6952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dirty="0"/>
          </a:p>
        </p:txBody>
      </p:sp>
    </p:spTree>
    <p:extLst>
      <p:ext uri="{BB962C8B-B14F-4D97-AF65-F5344CB8AC3E}">
        <p14:creationId xmlns:p14="http://schemas.microsoft.com/office/powerpoint/2010/main" val="14851963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3063909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1548099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dirty="0"/>
          </a:p>
        </p:txBody>
      </p:sp>
    </p:spTree>
    <p:extLst>
      <p:ext uri="{BB962C8B-B14F-4D97-AF65-F5344CB8AC3E}">
        <p14:creationId xmlns:p14="http://schemas.microsoft.com/office/powerpoint/2010/main" val="2118322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973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dirty="0"/>
          </a:p>
        </p:txBody>
      </p:sp>
    </p:spTree>
    <p:extLst>
      <p:ext uri="{BB962C8B-B14F-4D97-AF65-F5344CB8AC3E}">
        <p14:creationId xmlns:p14="http://schemas.microsoft.com/office/powerpoint/2010/main" val="25877818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dirty="0"/>
          </a:p>
        </p:txBody>
      </p:sp>
    </p:spTree>
    <p:extLst>
      <p:ext uri="{BB962C8B-B14F-4D97-AF65-F5344CB8AC3E}">
        <p14:creationId xmlns:p14="http://schemas.microsoft.com/office/powerpoint/2010/main" val="23075433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dirty="0"/>
          </a:p>
        </p:txBody>
      </p:sp>
    </p:spTree>
    <p:extLst>
      <p:ext uri="{BB962C8B-B14F-4D97-AF65-F5344CB8AC3E}">
        <p14:creationId xmlns:p14="http://schemas.microsoft.com/office/powerpoint/2010/main" val="8299695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7962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70762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600"/>
              </a:spcBef>
              <a:spcAft>
                <a:spcPts val="600"/>
              </a:spcAft>
              <a:buFont typeface="Courier New" panose="02070309020205020404" pitchFamily="49" charset="0"/>
              <a:buNone/>
            </a:pPr>
            <a:endParaRPr lang="en-US" sz="1800" b="0" i="0" u="none" strike="noStrike" baseline="0" dirty="0">
              <a:latin typeface="TimesNewRomanPSM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27</a:t>
            </a:fld>
            <a:endParaRPr lang="en-US" dirty="0"/>
          </a:p>
        </p:txBody>
      </p:sp>
    </p:spTree>
    <p:extLst>
      <p:ext uri="{BB962C8B-B14F-4D97-AF65-F5344CB8AC3E}">
        <p14:creationId xmlns:p14="http://schemas.microsoft.com/office/powerpoint/2010/main" val="41297251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28</a:t>
            </a:fld>
            <a:endParaRPr lang="en-US" dirty="0"/>
          </a:p>
        </p:txBody>
      </p:sp>
    </p:spTree>
    <p:extLst>
      <p:ext uri="{BB962C8B-B14F-4D97-AF65-F5344CB8AC3E}">
        <p14:creationId xmlns:p14="http://schemas.microsoft.com/office/powerpoint/2010/main" val="21126078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4228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35463525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23761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dirty="0"/>
          </a:p>
        </p:txBody>
      </p:sp>
    </p:spTree>
    <p:extLst>
      <p:ext uri="{BB962C8B-B14F-4D97-AF65-F5344CB8AC3E}">
        <p14:creationId xmlns:p14="http://schemas.microsoft.com/office/powerpoint/2010/main" val="4398246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06124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dirty="0"/>
          </a:p>
        </p:txBody>
      </p:sp>
    </p:spTree>
    <p:extLst>
      <p:ext uri="{BB962C8B-B14F-4D97-AF65-F5344CB8AC3E}">
        <p14:creationId xmlns:p14="http://schemas.microsoft.com/office/powerpoint/2010/main" val="20331977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34</a:t>
            </a:fld>
            <a:endParaRPr lang="en-US" dirty="0"/>
          </a:p>
        </p:txBody>
      </p:sp>
    </p:spTree>
    <p:extLst>
      <p:ext uri="{BB962C8B-B14F-4D97-AF65-F5344CB8AC3E}">
        <p14:creationId xmlns:p14="http://schemas.microsoft.com/office/powerpoint/2010/main" val="2564722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3982376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8160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1139421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2147572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1660826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04358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9/10/2023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dirty="0"/>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dirty="0"/>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811350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835801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555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36086859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243191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p:cNvSpPr>
            <a:spLocks noGrp="1"/>
          </p:cNvSpPr>
          <p:nvPr>
            <p:ph type="title"/>
          </p:nvPr>
        </p:nvSpPr>
        <p:spPr>
          <a:xfrm>
            <a:off x="508000" y="609600"/>
            <a:ext cx="10058400" cy="533400"/>
          </a:xfrm>
        </p:spPr>
        <p:txBody>
          <a:bodyPr/>
          <a:lstStyle/>
          <a:p>
            <a:r>
              <a:rPr lang="en-US"/>
              <a:t>Click to edit Master title style</a:t>
            </a:r>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192831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084595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004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dirty="0"/>
              <a:t>Click icon to add picture</a:t>
            </a:r>
          </a:p>
        </p:txBody>
      </p:sp>
    </p:spTree>
    <p:extLst>
      <p:ext uri="{BB962C8B-B14F-4D97-AF65-F5344CB8AC3E}">
        <p14:creationId xmlns:p14="http://schemas.microsoft.com/office/powerpoint/2010/main" val="4051071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dirty="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dirty="0">
                <a:solidFill>
                  <a:schemeClr val="tx2">
                    <a:lumMod val="65000"/>
                    <a:lumOff val="35000"/>
                  </a:schemeClr>
                </a:solidFill>
                <a:hlinkClick r:id="rId3"/>
              </a:rPr>
              <a:t>www.ethicsboard.org</a:t>
            </a:r>
            <a:endParaRPr lang="en-US" sz="2400" dirty="0">
              <a:solidFill>
                <a:schemeClr val="tx2">
                  <a:lumMod val="65000"/>
                  <a:lumOff val="35000"/>
                </a:schemeClr>
              </a:solidFill>
            </a:endParaRPr>
          </a:p>
        </p:txBody>
      </p:sp>
    </p:spTree>
    <p:extLst>
      <p:ext uri="{BB962C8B-B14F-4D97-AF65-F5344CB8AC3E}">
        <p14:creationId xmlns:p14="http://schemas.microsoft.com/office/powerpoint/2010/main" val="1832311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dirty="0">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8892632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37937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14161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0988793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09441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6956084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32461938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3775486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929513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8932579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1800446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8285593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9/10/2023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5148719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20478182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299887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886518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dirty="0"/>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9.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8.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dirty="0"/>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dirty="0">
                <a:solidFill>
                  <a:schemeClr val="bg2"/>
                </a:solidFill>
                <a:cs typeface="MS PGothic" charset="0"/>
              </a:rPr>
              <a:t>Page </a:t>
            </a:r>
            <a:fld id="{95158037-59F0-9C4B-B231-1C776117AADA}" type="slidenum">
              <a:rPr lang="en-US" sz="1067" smtClean="0">
                <a:solidFill>
                  <a:schemeClr val="bg2"/>
                </a:solidFill>
              </a:rPr>
              <a:pPr algn="r">
                <a:defRPr/>
              </a:pPr>
              <a:t>‹#›</a:t>
            </a:fld>
            <a:r>
              <a:rPr lang="en-US" sz="1067" dirty="0">
                <a:solidFill>
                  <a:schemeClr val="bg2"/>
                </a:solidFill>
                <a:cs typeface="MS PGothic" charset="0"/>
              </a:rPr>
              <a:t> | Proprietary and Copyrighted Information</a:t>
            </a:r>
          </a:p>
        </p:txBody>
      </p:sp>
      <p:pic>
        <p:nvPicPr>
          <p:cNvPr id="9" name="Picture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1406423425"/>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7" r:id="rId12"/>
  </p:sldLayoutIdLst>
  <p:hf hdr="0" ftr="0" dt="0"/>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328546931"/>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 id="2147483941" r:id="rId13"/>
    <p:sldLayoutId id="2147483942"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24.jpe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hyperlink" Target="https://ifacweb.blob.core.windows.net/publicfiles/2023-03/Tax%20Planning%20and%20Related%20Services%20Exposure%20Draft.pdf"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2.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5.jpeg"/><Relationship Id="rId7" Type="http://schemas.openxmlformats.org/officeDocument/2006/relationships/diagramColors" Target="../diagrams/colors2.xml"/><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41F5C9-8CFA-459F-8D26-4D2D0C2465D0}"/>
              </a:ext>
            </a:extLst>
          </p:cNvPr>
          <p:cNvSpPr>
            <a:spLocks noGrp="1"/>
          </p:cNvSpPr>
          <p:nvPr>
            <p:ph type="body" sz="quarter" idx="14"/>
          </p:nvPr>
        </p:nvSpPr>
        <p:spPr>
          <a:xfrm>
            <a:off x="717848" y="4624803"/>
            <a:ext cx="9907588" cy="2039040"/>
          </a:xfrm>
        </p:spPr>
        <p:txBody>
          <a:bodyPr>
            <a:normAutofit lnSpcReduction="10000"/>
          </a:bodyPr>
          <a:lstStyle/>
          <a:p>
            <a:r>
              <a:rPr lang="en-US" sz="3200" b="1" dirty="0">
                <a:latin typeface="Product Sans Thin" panose="020B0203030502040203"/>
              </a:rPr>
              <a:t>Jens Poll, Task Force Chair</a:t>
            </a:r>
          </a:p>
          <a:p>
            <a:r>
              <a:rPr lang="en-US" sz="3200" b="1" dirty="0">
                <a:latin typeface="Product Sans Thin" panose="020B0203030502040203"/>
              </a:rPr>
              <a:t>Carla Vijian, IESBA Principal</a:t>
            </a:r>
          </a:p>
          <a:p>
            <a:pPr>
              <a:spcBef>
                <a:spcPts val="1200"/>
              </a:spcBef>
            </a:pPr>
            <a:r>
              <a:rPr lang="en-US" sz="2400" dirty="0">
                <a:latin typeface="Product Sans Thin" panose="020B0203030502040203"/>
              </a:rPr>
              <a:t>IESBA CAG Meeting</a:t>
            </a:r>
          </a:p>
          <a:p>
            <a:pPr>
              <a:spcBef>
                <a:spcPts val="0"/>
              </a:spcBef>
            </a:pPr>
            <a:r>
              <a:rPr lang="en-US" sz="2400" dirty="0">
                <a:latin typeface="Product Sans Thin" panose="020B0203030502040203"/>
              </a:rPr>
              <a:t>September 11, 2023</a:t>
            </a:r>
          </a:p>
        </p:txBody>
      </p:sp>
      <p:sp>
        <p:nvSpPr>
          <p:cNvPr id="3" name="Text Placeholder 2">
            <a:extLst>
              <a:ext uri="{FF2B5EF4-FFF2-40B4-BE49-F238E27FC236}">
                <a16:creationId xmlns:a16="http://schemas.microsoft.com/office/drawing/2014/main" id="{82ADC016-379D-4A95-BEB3-709D6D5D5A1C}"/>
              </a:ext>
            </a:extLst>
          </p:cNvPr>
          <p:cNvSpPr>
            <a:spLocks noGrp="1"/>
          </p:cNvSpPr>
          <p:nvPr>
            <p:ph type="body" sz="quarter" idx="11"/>
          </p:nvPr>
        </p:nvSpPr>
        <p:spPr>
          <a:xfrm>
            <a:off x="715985" y="3340919"/>
            <a:ext cx="9906901" cy="1179867"/>
          </a:xfrm>
        </p:spPr>
        <p:txBody>
          <a:bodyPr>
            <a:noAutofit/>
          </a:bodyPr>
          <a:lstStyle/>
          <a:p>
            <a:pPr marL="236538" indent="-236538"/>
            <a:r>
              <a:rPr lang="en-US" sz="3600" b="1" kern="0" dirty="0">
                <a:latin typeface="Product Sans Thin" panose="020B0203030502040203"/>
              </a:rPr>
              <a:t>Significant Matters Raised on ED</a:t>
            </a:r>
          </a:p>
        </p:txBody>
      </p:sp>
      <p:sp>
        <p:nvSpPr>
          <p:cNvPr id="4" name="Text Placeholder 3">
            <a:extLst>
              <a:ext uri="{FF2B5EF4-FFF2-40B4-BE49-F238E27FC236}">
                <a16:creationId xmlns:a16="http://schemas.microsoft.com/office/drawing/2014/main" id="{B2F48F87-64DE-42B2-8511-FF5DA006BE9B}"/>
              </a:ext>
            </a:extLst>
          </p:cNvPr>
          <p:cNvSpPr>
            <a:spLocks noGrp="1"/>
          </p:cNvSpPr>
          <p:nvPr>
            <p:ph type="body" sz="quarter" idx="12"/>
          </p:nvPr>
        </p:nvSpPr>
        <p:spPr>
          <a:xfrm>
            <a:off x="635786" y="889792"/>
            <a:ext cx="11062390" cy="2417876"/>
          </a:xfrm>
        </p:spPr>
        <p:txBody>
          <a:bodyPr>
            <a:normAutofit/>
          </a:bodyPr>
          <a:lstStyle/>
          <a:p>
            <a:r>
              <a:rPr lang="en-US" sz="5000" b="1" dirty="0">
                <a:latin typeface="Product Sans Thin" panose="020B0203030502040203"/>
              </a:rPr>
              <a:t>TAX PLANNING AND RELATED SERVICES</a:t>
            </a:r>
          </a:p>
          <a:p>
            <a:endParaRPr lang="en-US" sz="5000" b="1" dirty="0">
              <a:latin typeface="Product Sans Thin" panose="020B0203030502040203"/>
            </a:endParaRPr>
          </a:p>
        </p:txBody>
      </p:sp>
    </p:spTree>
    <p:extLst>
      <p:ext uri="{BB962C8B-B14F-4D97-AF65-F5344CB8AC3E}">
        <p14:creationId xmlns:p14="http://schemas.microsoft.com/office/powerpoint/2010/main" val="1075983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613314" y="2656936"/>
            <a:ext cx="10129448" cy="1138687"/>
          </a:xfrm>
        </p:spPr>
        <p:txBody>
          <a:bodyPr>
            <a:normAutofit/>
          </a:bodyPr>
          <a:lstStyle/>
          <a:p>
            <a:r>
              <a:rPr lang="en-US" sz="4000" b="1" dirty="0"/>
              <a:t>RELATED SERVICES</a:t>
            </a:r>
          </a:p>
        </p:txBody>
      </p:sp>
    </p:spTree>
    <p:extLst>
      <p:ext uri="{BB962C8B-B14F-4D97-AF65-F5344CB8AC3E}">
        <p14:creationId xmlns:p14="http://schemas.microsoft.com/office/powerpoint/2010/main" val="19087315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364974" y="0"/>
            <a:ext cx="10207776" cy="1068518"/>
          </a:xfrm>
        </p:spPr>
        <p:txBody>
          <a:bodyPr>
            <a:noAutofit/>
          </a:bodyPr>
          <a:lstStyle/>
          <a:p>
            <a:r>
              <a:rPr lang="en-US" sz="4000" dirty="0">
                <a:latin typeface="Product Sans Thin" panose="020B0203030502040203"/>
              </a:rPr>
              <a:t>OVERVIEW OF COMMENTS – RELATED SERVICES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11</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3" name="Rectangle 2">
            <a:extLst>
              <a:ext uri="{FF2B5EF4-FFF2-40B4-BE49-F238E27FC236}">
                <a16:creationId xmlns:a16="http://schemas.microsoft.com/office/drawing/2014/main" id="{15008345-13C2-9EB4-DA84-3226E8EF1E15}"/>
              </a:ext>
            </a:extLst>
          </p:cNvPr>
          <p:cNvSpPr/>
          <p:nvPr/>
        </p:nvSpPr>
        <p:spPr bwMode="auto">
          <a:xfrm>
            <a:off x="438605" y="1334067"/>
            <a:ext cx="10551622" cy="510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marL="285750" indent="-285750">
              <a:lnSpc>
                <a:spcPts val="2600"/>
              </a:lnSpc>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Main comments raised were:</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Recommendation to either refrain from including “related services” within the scope or to provide substantial application material to clarify (tax advisory versus tax compliance)</a:t>
            </a:r>
          </a:p>
          <a:p>
            <a:pPr marL="1200150" lvl="2" indent="-285750">
              <a:lnSpc>
                <a:spcPts val="2600"/>
              </a:lnSpc>
              <a:spcBef>
                <a:spcPts val="600"/>
              </a:spcBef>
              <a:spcAft>
                <a:spcPts val="600"/>
              </a:spcAft>
              <a:buFont typeface="Wingdings" panose="05000000000000000000" pitchFamily="2" charset="2"/>
              <a:buChar char="Ø"/>
            </a:pPr>
            <a:r>
              <a:rPr lang="en-US" dirty="0">
                <a:solidFill>
                  <a:srgbClr val="000000"/>
                </a:solidFill>
                <a:latin typeface="Product Sans Thin" panose="020B0203030502040203"/>
                <a:ea typeface="ＭＳ Ｐゴシック"/>
                <a:cs typeface="Arial"/>
              </a:rPr>
              <a:t>predicated on the assumption that all related services are associated with a particular tax planning arrangement that the PA was involved in </a:t>
            </a:r>
          </a:p>
          <a:p>
            <a:pPr marL="1200150" lvl="2" indent="-285750">
              <a:lnSpc>
                <a:spcPts val="2600"/>
              </a:lnSpc>
              <a:spcBef>
                <a:spcPts val="600"/>
              </a:spcBef>
              <a:spcAft>
                <a:spcPts val="600"/>
              </a:spcAft>
              <a:buFont typeface="Wingdings" panose="05000000000000000000" pitchFamily="2" charset="2"/>
              <a:buChar char="Ø"/>
            </a:pPr>
            <a:r>
              <a:rPr lang="en-US" dirty="0">
                <a:solidFill>
                  <a:srgbClr val="000000"/>
                </a:solidFill>
                <a:latin typeface="Product Sans Thin" panose="020B0203030502040203"/>
                <a:ea typeface="ＭＳ Ｐゴシック"/>
                <a:cs typeface="Arial"/>
              </a:rPr>
              <a:t>clarify the extent of establishment of the credible basis and the overall stand-back test, as the view is that in circumstances where it is compliance related services or activities that may not require such exercise</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Further clarification sought as to the applicability of the ethical framework to “another party,” as it is not clear which other parties this is intended to capture</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Concerns raised on the monitoring and enforceability of provisions pertaining to the scope of related services as the description as drafted is unclear</a:t>
            </a:r>
          </a:p>
          <a:p>
            <a:pPr>
              <a:lnSpc>
                <a:spcPts val="2600"/>
              </a:lnSpc>
              <a:spcBef>
                <a:spcPts val="600"/>
              </a:spcBef>
              <a:spcAft>
                <a:spcPts val="600"/>
              </a:spcAft>
            </a:pPr>
            <a:endParaRPr lang="en-US" i="1" dirty="0">
              <a:solidFill>
                <a:srgbClr val="000000"/>
              </a:solidFill>
              <a:latin typeface="Product Sans Thin" panose="020B0203030502040203"/>
              <a:ea typeface="ＭＳ Ｐゴシック"/>
              <a:cs typeface="Arial"/>
            </a:endParaRPr>
          </a:p>
          <a:p>
            <a:pPr>
              <a:lnSpc>
                <a:spcPts val="2600"/>
              </a:lnSpc>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lnSpc>
                <a:spcPts val="2600"/>
              </a:lnSpc>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lnSpc>
                <a:spcPts val="2600"/>
              </a:lnSpc>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1452795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255219" y="-6992"/>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12</a:t>
            </a:fld>
            <a:endParaRPr lang="en-US" dirty="0"/>
          </a:p>
        </p:txBody>
      </p:sp>
      <p:cxnSp>
        <p:nvCxnSpPr>
          <p:cNvPr id="9" name="Straight Arrow Connector 8">
            <a:extLst>
              <a:ext uri="{FF2B5EF4-FFF2-40B4-BE49-F238E27FC236}">
                <a16:creationId xmlns:a16="http://schemas.microsoft.com/office/drawing/2014/main" id="{DC34DC64-60EC-C82F-3DCF-364C58CD89C7}"/>
              </a:ext>
            </a:extLst>
          </p:cNvPr>
          <p:cNvCxnSpPr>
            <a:cxnSpLocks/>
          </p:cNvCxnSpPr>
          <p:nvPr/>
        </p:nvCxnSpPr>
        <p:spPr>
          <a:xfrm>
            <a:off x="7965706" y="2463668"/>
            <a:ext cx="64489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083607B-66CF-D518-4788-E7973359E37A}"/>
              </a:ext>
            </a:extLst>
          </p:cNvPr>
          <p:cNvSpPr txBox="1"/>
          <p:nvPr/>
        </p:nvSpPr>
        <p:spPr>
          <a:xfrm>
            <a:off x="8610600" y="1999662"/>
            <a:ext cx="3329866" cy="965480"/>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b">
            <a:noAutofit/>
          </a:bodyPr>
          <a:lstStyle/>
          <a:p>
            <a:pPr algn="l">
              <a:spcBef>
                <a:spcPts val="300"/>
              </a:spcBef>
              <a:spcAft>
                <a:spcPts val="300"/>
              </a:spcAft>
            </a:pPr>
            <a:r>
              <a:rPr lang="en-US" sz="1500" dirty="0">
                <a:solidFill>
                  <a:srgbClr val="0B5494"/>
                </a:solidFill>
                <a:latin typeface="+mj-lt"/>
              </a:rPr>
              <a:t>The Task Force is proposing revisions </a:t>
            </a:r>
          </a:p>
          <a:p>
            <a:pPr algn="l">
              <a:spcBef>
                <a:spcPts val="300"/>
              </a:spcBef>
              <a:spcAft>
                <a:spcPts val="300"/>
              </a:spcAft>
            </a:pPr>
            <a:r>
              <a:rPr lang="en-US" sz="1500" dirty="0">
                <a:solidFill>
                  <a:srgbClr val="0B5494"/>
                </a:solidFill>
                <a:latin typeface="+mj-lt"/>
              </a:rPr>
              <a:t>to address concerns raised on the </a:t>
            </a:r>
          </a:p>
          <a:p>
            <a:pPr algn="l">
              <a:spcBef>
                <a:spcPts val="300"/>
              </a:spcBef>
              <a:spcAft>
                <a:spcPts val="300"/>
              </a:spcAft>
            </a:pPr>
            <a:r>
              <a:rPr lang="en-US" sz="1500" dirty="0">
                <a:solidFill>
                  <a:srgbClr val="0B5494"/>
                </a:solidFill>
                <a:latin typeface="+mj-lt"/>
              </a:rPr>
              <a:t>matter of related services</a:t>
            </a:r>
          </a:p>
        </p:txBody>
      </p:sp>
      <p:pic>
        <p:nvPicPr>
          <p:cNvPr id="6" name="Picture 5">
            <a:extLst>
              <a:ext uri="{FF2B5EF4-FFF2-40B4-BE49-F238E27FC236}">
                <a16:creationId xmlns:a16="http://schemas.microsoft.com/office/drawing/2014/main" id="{D2DB1215-5465-7C5E-8A07-829521D932CC}"/>
              </a:ext>
            </a:extLst>
          </p:cNvPr>
          <p:cNvPicPr>
            <a:picLocks noChangeAspect="1"/>
          </p:cNvPicPr>
          <p:nvPr/>
        </p:nvPicPr>
        <p:blipFill rotWithShape="1">
          <a:blip r:embed="rId3"/>
          <a:srcRect l="-1016"/>
          <a:stretch/>
        </p:blipFill>
        <p:spPr>
          <a:xfrm>
            <a:off x="251534" y="1233998"/>
            <a:ext cx="7714172" cy="53901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2214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Do Representatives have any questions or comments?</a:t>
            </a:r>
          </a:p>
          <a:p>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30518544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613314" y="2656936"/>
            <a:ext cx="10129448" cy="1138687"/>
          </a:xfrm>
        </p:spPr>
        <p:txBody>
          <a:bodyPr>
            <a:normAutofit fontScale="90000"/>
          </a:bodyPr>
          <a:lstStyle/>
          <a:p>
            <a:r>
              <a:rPr lang="en-US" sz="4000" b="1" dirty="0"/>
              <a:t>ROLE OF THE PA IN ACTING IN THE PUBLIC INTEREST</a:t>
            </a:r>
          </a:p>
        </p:txBody>
      </p:sp>
    </p:spTree>
    <p:extLst>
      <p:ext uri="{BB962C8B-B14F-4D97-AF65-F5344CB8AC3E}">
        <p14:creationId xmlns:p14="http://schemas.microsoft.com/office/powerpoint/2010/main" val="2306472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524995" y="360"/>
            <a:ext cx="9064558" cy="1068518"/>
          </a:xfrm>
        </p:spPr>
        <p:txBody>
          <a:bodyPr>
            <a:normAutofit/>
          </a:bodyPr>
          <a:lstStyle/>
          <a:p>
            <a:r>
              <a:rPr lang="en-US" sz="4000" dirty="0">
                <a:latin typeface="Product Sans Thin" panose="020B0203030502040203"/>
              </a:rPr>
              <a:t>OVERVIEW OF COMMENTS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15</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3" name="Rectangle 2">
            <a:extLst>
              <a:ext uri="{FF2B5EF4-FFF2-40B4-BE49-F238E27FC236}">
                <a16:creationId xmlns:a16="http://schemas.microsoft.com/office/drawing/2014/main" id="{15008345-13C2-9EB4-DA84-3226E8EF1E15}"/>
              </a:ext>
            </a:extLst>
          </p:cNvPr>
          <p:cNvSpPr/>
          <p:nvPr/>
        </p:nvSpPr>
        <p:spPr bwMode="auto">
          <a:xfrm>
            <a:off x="571306" y="1284221"/>
            <a:ext cx="10784036" cy="4809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marL="285750" indent="-285750">
              <a:lnSpc>
                <a:spcPts val="2600"/>
              </a:lnSpc>
              <a:spcBef>
                <a:spcPts val="600"/>
              </a:spcBef>
              <a:spcAft>
                <a:spcPts val="600"/>
              </a:spcAft>
              <a:buFont typeface="Arial" panose="020B0604020202020204" pitchFamily="34" charset="0"/>
              <a:buChar char="•"/>
            </a:pPr>
            <a:r>
              <a:rPr lang="en-US" sz="2000" dirty="0">
                <a:solidFill>
                  <a:schemeClr val="tx1">
                    <a:lumMod val="50000"/>
                  </a:schemeClr>
                </a:solidFill>
                <a:latin typeface="Product Sans Thin" panose="020B0203030502040203"/>
                <a:ea typeface="ＭＳ Ｐゴシック"/>
                <a:cs typeface="Arial"/>
              </a:rPr>
              <a:t>Broadly supportive in principle of the Task Force’s proposals with further recommendations </a:t>
            </a:r>
          </a:p>
          <a:p>
            <a:pPr marL="285750" indent="-285750">
              <a:lnSpc>
                <a:spcPts val="2600"/>
              </a:lnSpc>
              <a:spcBef>
                <a:spcPts val="600"/>
              </a:spcBef>
              <a:spcAft>
                <a:spcPts val="600"/>
              </a:spcAft>
              <a:buFont typeface="Arial" panose="020B0604020202020204" pitchFamily="34" charset="0"/>
              <a:buChar char="•"/>
            </a:pPr>
            <a:r>
              <a:rPr lang="en-US" sz="2000" dirty="0">
                <a:solidFill>
                  <a:schemeClr val="tx1">
                    <a:lumMod val="50000"/>
                  </a:schemeClr>
                </a:solidFill>
                <a:latin typeface="Product Sans Thin" panose="020B0203030502040203"/>
                <a:ea typeface="ＭＳ Ｐゴシック"/>
                <a:cs typeface="Arial"/>
              </a:rPr>
              <a:t>Main comments raised were:</a:t>
            </a:r>
          </a:p>
          <a:p>
            <a:pPr marL="742950" lvl="1" indent="-285750">
              <a:lnSpc>
                <a:spcPts val="2600"/>
              </a:lnSpc>
              <a:spcBef>
                <a:spcPts val="600"/>
              </a:spcBef>
              <a:spcAft>
                <a:spcPts val="600"/>
              </a:spcAft>
              <a:buFont typeface="Courier New" panose="02070309020205020404" pitchFamily="49" charset="0"/>
              <a:buChar char="o"/>
            </a:pPr>
            <a:r>
              <a:rPr lang="en-US" dirty="0">
                <a:solidFill>
                  <a:schemeClr val="tx1">
                    <a:lumMod val="50000"/>
                  </a:schemeClr>
                </a:solidFill>
                <a:latin typeface="Product Sans Thin" panose="020B0203030502040203"/>
                <a:ea typeface="ＭＳ Ｐゴシック"/>
                <a:cs typeface="Arial"/>
              </a:rPr>
              <a:t>General views that it is the PA’s responsibility to determine public interest when necessary </a:t>
            </a:r>
          </a:p>
          <a:p>
            <a:pPr marL="742950" lvl="1" indent="-285750">
              <a:lnSpc>
                <a:spcPts val="2600"/>
              </a:lnSpc>
              <a:spcBef>
                <a:spcPts val="600"/>
              </a:spcBef>
              <a:spcAft>
                <a:spcPts val="600"/>
              </a:spcAft>
              <a:buFont typeface="Courier New" panose="02070309020205020404" pitchFamily="49" charset="0"/>
              <a:buChar char="o"/>
            </a:pPr>
            <a:r>
              <a:rPr lang="en-US" dirty="0">
                <a:solidFill>
                  <a:schemeClr val="tx1">
                    <a:lumMod val="50000"/>
                  </a:schemeClr>
                </a:solidFill>
                <a:latin typeface="Product Sans Thin" panose="020B0203030502040203"/>
                <a:ea typeface="ＭＳ Ｐゴシック"/>
                <a:cs typeface="Arial"/>
              </a:rPr>
              <a:t>Views that it would be challenging to ascertain, in cross-border transactions, who is the public and whose interest is being upheld</a:t>
            </a:r>
            <a:endParaRPr lang="en-US" strike="sngStrike" dirty="0">
              <a:solidFill>
                <a:schemeClr val="tx1">
                  <a:lumMod val="50000"/>
                </a:schemeClr>
              </a:solidFill>
              <a:latin typeface="Product Sans Thin" panose="020B0203030502040203"/>
              <a:ea typeface="ＭＳ Ｐゴシック"/>
              <a:cs typeface="Arial"/>
            </a:endParaRPr>
          </a:p>
          <a:p>
            <a:pPr marL="742950" lvl="1" indent="-285750">
              <a:lnSpc>
                <a:spcPts val="2600"/>
              </a:lnSpc>
              <a:spcBef>
                <a:spcPts val="600"/>
              </a:spcBef>
              <a:spcAft>
                <a:spcPts val="600"/>
              </a:spcAft>
              <a:buFont typeface="Courier New" panose="02070309020205020404" pitchFamily="49" charset="0"/>
              <a:buChar char="o"/>
            </a:pPr>
            <a:r>
              <a:rPr lang="en-US" dirty="0">
                <a:solidFill>
                  <a:schemeClr val="tx1">
                    <a:lumMod val="50000"/>
                  </a:schemeClr>
                </a:solidFill>
                <a:latin typeface="Product Sans Thin" panose="020B0203030502040203"/>
                <a:ea typeface="ＭＳ Ｐゴシック"/>
                <a:cs typeface="Arial"/>
              </a:rPr>
              <a:t>A stakeholder noted – “public opinion is fluid, and social media is unpredictable and not necessarily representative of public acceptance”</a:t>
            </a:r>
          </a:p>
          <a:p>
            <a:pPr marL="742950" lvl="1" indent="-285750">
              <a:lnSpc>
                <a:spcPts val="2600"/>
              </a:lnSpc>
              <a:spcBef>
                <a:spcPts val="600"/>
              </a:spcBef>
              <a:spcAft>
                <a:spcPts val="600"/>
              </a:spcAft>
              <a:buFont typeface="Courier New" panose="02070309020205020404" pitchFamily="49" charset="0"/>
              <a:buChar char="o"/>
            </a:pPr>
            <a:r>
              <a:rPr lang="en-US" dirty="0">
                <a:solidFill>
                  <a:schemeClr val="tx1">
                    <a:lumMod val="50000"/>
                  </a:schemeClr>
                </a:solidFill>
                <a:latin typeface="Product Sans Thin" panose="020B0203030502040203"/>
                <a:ea typeface="ＭＳ Ｐゴシック"/>
                <a:cs typeface="Arial"/>
              </a:rPr>
              <a:t>Concerns raised that this would place PAs in unfair competitive advantage compared to other professions, e.g., legal profession</a:t>
            </a:r>
          </a:p>
          <a:p>
            <a:pPr marL="742950" lvl="1" indent="-285750">
              <a:lnSpc>
                <a:spcPts val="2600"/>
              </a:lnSpc>
              <a:spcBef>
                <a:spcPts val="600"/>
              </a:spcBef>
              <a:spcAft>
                <a:spcPts val="600"/>
              </a:spcAft>
              <a:buFont typeface="Courier New" panose="02070309020205020404" pitchFamily="49" charset="0"/>
              <a:buChar char="o"/>
            </a:pPr>
            <a:r>
              <a:rPr lang="en-US" dirty="0">
                <a:solidFill>
                  <a:schemeClr val="tx1">
                    <a:lumMod val="50000"/>
                  </a:schemeClr>
                </a:solidFill>
                <a:latin typeface="Product Sans Thin" panose="020B0203030502040203"/>
                <a:ea typeface="ＭＳ Ｐゴシック"/>
                <a:cs typeface="Arial"/>
              </a:rPr>
              <a:t>Further </a:t>
            </a:r>
            <a:r>
              <a:rPr lang="en-US" dirty="0">
                <a:latin typeface="Product Sans Thin" panose="020B0203030502040203"/>
                <a:ea typeface="ＭＳ Ｐゴシック"/>
                <a:cs typeface="Arial"/>
              </a:rPr>
              <a:t>clarification sought re drafting of the public interest considerations, particularly whether a PA has the necessary skill set to consider global public interest considerations</a:t>
            </a:r>
          </a:p>
          <a:p>
            <a:pPr marL="742950" lvl="1" indent="-285750">
              <a:lnSpc>
                <a:spcPts val="2600"/>
              </a:lnSpc>
              <a:spcBef>
                <a:spcPts val="600"/>
              </a:spcBef>
              <a:spcAft>
                <a:spcPts val="600"/>
              </a:spcAft>
              <a:buFont typeface="Courier New" panose="02070309020205020404" pitchFamily="49" charset="0"/>
              <a:buChar char="o"/>
            </a:pPr>
            <a:r>
              <a:rPr lang="en-US" dirty="0">
                <a:latin typeface="Product Sans Thin" panose="020B0203030502040203"/>
                <a:ea typeface="ＭＳ Ｐゴシック"/>
                <a:cs typeface="Arial"/>
              </a:rPr>
              <a:t>Recommendation not to refer to the term “tax evasion” in the section</a:t>
            </a:r>
          </a:p>
          <a:p>
            <a:pPr marL="285750" indent="-285750">
              <a:lnSpc>
                <a:spcPts val="2600"/>
              </a:lnSpc>
              <a:spcBef>
                <a:spcPts val="600"/>
              </a:spcBef>
              <a:spcAft>
                <a:spcPts val="600"/>
              </a:spcAft>
              <a:buFont typeface="Courier New" panose="02070309020205020404" pitchFamily="49" charset="0"/>
              <a:buChar char="o"/>
            </a:pPr>
            <a:endParaRPr lang="en-US" i="1" dirty="0">
              <a:latin typeface="Product Sans Thin" panose="020B0203030502040203"/>
              <a:ea typeface="ＭＳ Ｐゴシック"/>
              <a:cs typeface="Arial"/>
            </a:endParaRPr>
          </a:p>
          <a:p>
            <a:pPr>
              <a:lnSpc>
                <a:spcPts val="2600"/>
              </a:lnSpc>
              <a:spcBef>
                <a:spcPts val="600"/>
              </a:spcBef>
              <a:spcAft>
                <a:spcPts val="600"/>
              </a:spcAft>
            </a:pPr>
            <a:endParaRPr lang="en-US" dirty="0">
              <a:latin typeface="Product Sans Thin" panose="020B0203030502040203"/>
              <a:ea typeface="ＭＳ Ｐゴシック" charset="0"/>
              <a:cs typeface="Arial"/>
            </a:endParaRPr>
          </a:p>
          <a:p>
            <a:pPr>
              <a:lnSpc>
                <a:spcPts val="2600"/>
              </a:lnSpc>
              <a:spcBef>
                <a:spcPts val="600"/>
              </a:spcBef>
              <a:spcAft>
                <a:spcPts val="600"/>
              </a:spcAft>
            </a:pPr>
            <a:endParaRPr lang="en-US" dirty="0">
              <a:latin typeface="Product Sans Thin" panose="020B0203030502040203"/>
              <a:ea typeface="ＭＳ Ｐゴシック" charset="0"/>
              <a:cs typeface="Arial"/>
            </a:endParaRPr>
          </a:p>
          <a:p>
            <a:pPr>
              <a:lnSpc>
                <a:spcPts val="2600"/>
              </a:lnSpc>
              <a:spcBef>
                <a:spcPts val="600"/>
              </a:spcBef>
              <a:spcAft>
                <a:spcPts val="600"/>
              </a:spcAft>
            </a:pPr>
            <a:endParaRPr lang="en-US" dirty="0">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4256748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370759" y="60278"/>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16</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pic>
        <p:nvPicPr>
          <p:cNvPr id="6" name="Picture 5">
            <a:extLst>
              <a:ext uri="{FF2B5EF4-FFF2-40B4-BE49-F238E27FC236}">
                <a16:creationId xmlns:a16="http://schemas.microsoft.com/office/drawing/2014/main" id="{3D2230D5-6331-2F5F-B14F-395F58919AC0}"/>
              </a:ext>
            </a:extLst>
          </p:cNvPr>
          <p:cNvPicPr>
            <a:picLocks noChangeAspect="1"/>
          </p:cNvPicPr>
          <p:nvPr/>
        </p:nvPicPr>
        <p:blipFill>
          <a:blip r:embed="rId3"/>
          <a:stretch>
            <a:fillRect/>
          </a:stretch>
        </p:blipFill>
        <p:spPr>
          <a:xfrm>
            <a:off x="382912" y="1372998"/>
            <a:ext cx="7991133" cy="51049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7" name="Straight Arrow Connector 6">
            <a:extLst>
              <a:ext uri="{FF2B5EF4-FFF2-40B4-BE49-F238E27FC236}">
                <a16:creationId xmlns:a16="http://schemas.microsoft.com/office/drawing/2014/main" id="{FF8545C7-BD9F-68EE-2CD3-2F2C5D0FBACC}"/>
              </a:ext>
            </a:extLst>
          </p:cNvPr>
          <p:cNvCxnSpPr/>
          <p:nvPr/>
        </p:nvCxnSpPr>
        <p:spPr>
          <a:xfrm>
            <a:off x="8186044" y="2820318"/>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6B7BCD74-C07F-4B7D-0D66-35F82C9FC7FD}"/>
              </a:ext>
            </a:extLst>
          </p:cNvPr>
          <p:cNvCxnSpPr/>
          <p:nvPr/>
        </p:nvCxnSpPr>
        <p:spPr>
          <a:xfrm>
            <a:off x="8201244" y="4836404"/>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3CC0AE9-5325-EA1B-4F76-576E2753C2DA}"/>
              </a:ext>
            </a:extLst>
          </p:cNvPr>
          <p:cNvSpPr txBox="1"/>
          <p:nvPr/>
        </p:nvSpPr>
        <p:spPr>
          <a:xfrm>
            <a:off x="8625800" y="1982265"/>
            <a:ext cx="3365246" cy="947990"/>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b">
            <a:noAutofit/>
          </a:bodyPr>
          <a:lstStyle/>
          <a:p>
            <a:pPr algn="just">
              <a:spcBef>
                <a:spcPts val="300"/>
              </a:spcBef>
              <a:spcAft>
                <a:spcPts val="300"/>
              </a:spcAft>
            </a:pPr>
            <a:r>
              <a:rPr lang="en-US" sz="1500" dirty="0">
                <a:solidFill>
                  <a:srgbClr val="0B5494"/>
                </a:solidFill>
                <a:latin typeface="+mj-lt"/>
              </a:rPr>
              <a:t>The Task Force is proposing to </a:t>
            </a:r>
          </a:p>
          <a:p>
            <a:pPr algn="just">
              <a:spcBef>
                <a:spcPts val="300"/>
              </a:spcBef>
              <a:spcAft>
                <a:spcPts val="300"/>
              </a:spcAft>
            </a:pPr>
            <a:r>
              <a:rPr lang="en-US" sz="1500" dirty="0">
                <a:solidFill>
                  <a:srgbClr val="0B5494"/>
                </a:solidFill>
                <a:latin typeface="+mj-lt"/>
              </a:rPr>
              <a:t>align with the proposed definition</a:t>
            </a:r>
          </a:p>
          <a:p>
            <a:pPr algn="just">
              <a:spcBef>
                <a:spcPts val="300"/>
              </a:spcBef>
              <a:spcAft>
                <a:spcPts val="300"/>
              </a:spcAft>
            </a:pPr>
            <a:r>
              <a:rPr lang="en-US" sz="1500" dirty="0">
                <a:solidFill>
                  <a:srgbClr val="0B5494"/>
                </a:solidFill>
                <a:latin typeface="+mj-lt"/>
              </a:rPr>
              <a:t>of expertise from Experts Task Force</a:t>
            </a:r>
          </a:p>
        </p:txBody>
      </p:sp>
      <p:sp>
        <p:nvSpPr>
          <p:cNvPr id="10" name="TextBox 9">
            <a:extLst>
              <a:ext uri="{FF2B5EF4-FFF2-40B4-BE49-F238E27FC236}">
                <a16:creationId xmlns:a16="http://schemas.microsoft.com/office/drawing/2014/main" id="{483C93B7-96C9-0D05-6A69-D60284319125}"/>
              </a:ext>
            </a:extLst>
          </p:cNvPr>
          <p:cNvSpPr txBox="1"/>
          <p:nvPr/>
        </p:nvSpPr>
        <p:spPr>
          <a:xfrm>
            <a:off x="8625800" y="3213381"/>
            <a:ext cx="3365246" cy="3107835"/>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b">
            <a:noAutofit/>
          </a:bodyPr>
          <a:lstStyle/>
          <a:p>
            <a:pPr algn="just">
              <a:spcBef>
                <a:spcPts val="300"/>
              </a:spcBef>
              <a:spcAft>
                <a:spcPts val="300"/>
              </a:spcAft>
            </a:pPr>
            <a:r>
              <a:rPr lang="en-US" sz="1500" dirty="0">
                <a:solidFill>
                  <a:srgbClr val="0B5494"/>
                </a:solidFill>
                <a:latin typeface="+mj-lt"/>
              </a:rPr>
              <a:t>The Task Force is proposing editorial </a:t>
            </a:r>
          </a:p>
          <a:p>
            <a:pPr algn="just">
              <a:spcBef>
                <a:spcPts val="300"/>
              </a:spcBef>
              <a:spcAft>
                <a:spcPts val="300"/>
              </a:spcAft>
            </a:pPr>
            <a:r>
              <a:rPr lang="en-US" sz="1500" dirty="0">
                <a:solidFill>
                  <a:srgbClr val="0B5494"/>
                </a:solidFill>
                <a:latin typeface="+mj-lt"/>
              </a:rPr>
              <a:t>revisions to clarify the role of the PA </a:t>
            </a:r>
          </a:p>
          <a:p>
            <a:pPr algn="just">
              <a:spcBef>
                <a:spcPts val="300"/>
              </a:spcBef>
              <a:spcAft>
                <a:spcPts val="300"/>
              </a:spcAft>
            </a:pPr>
            <a:r>
              <a:rPr lang="en-US" sz="1500" dirty="0">
                <a:solidFill>
                  <a:srgbClr val="0B5494"/>
                </a:solidFill>
                <a:latin typeface="+mj-lt"/>
              </a:rPr>
              <a:t>in assisting the client/employing </a:t>
            </a:r>
          </a:p>
          <a:p>
            <a:pPr algn="just">
              <a:spcBef>
                <a:spcPts val="300"/>
              </a:spcBef>
              <a:spcAft>
                <a:spcPts val="300"/>
              </a:spcAft>
            </a:pPr>
            <a:r>
              <a:rPr lang="en-US" sz="1500" dirty="0">
                <a:solidFill>
                  <a:srgbClr val="0B5494"/>
                </a:solidFill>
                <a:latin typeface="+mj-lt"/>
              </a:rPr>
              <a:t>organization in meeting their tax </a:t>
            </a:r>
          </a:p>
          <a:p>
            <a:pPr algn="just">
              <a:spcBef>
                <a:spcPts val="300"/>
              </a:spcBef>
              <a:spcAft>
                <a:spcPts val="300"/>
              </a:spcAft>
            </a:pPr>
            <a:r>
              <a:rPr lang="en-US" sz="1500" dirty="0">
                <a:solidFill>
                  <a:srgbClr val="0B5494"/>
                </a:solidFill>
                <a:latin typeface="+mj-lt"/>
              </a:rPr>
              <a:t>obligations without referencing </a:t>
            </a:r>
          </a:p>
          <a:p>
            <a:pPr algn="just">
              <a:spcBef>
                <a:spcPts val="300"/>
              </a:spcBef>
              <a:spcAft>
                <a:spcPts val="300"/>
              </a:spcAft>
            </a:pPr>
            <a:r>
              <a:rPr lang="en-US" sz="1500" dirty="0">
                <a:solidFill>
                  <a:srgbClr val="0B5494"/>
                </a:solidFill>
                <a:latin typeface="+mj-lt"/>
              </a:rPr>
              <a:t>tax evasion, as the PA should never  </a:t>
            </a:r>
          </a:p>
          <a:p>
            <a:pPr algn="just">
              <a:spcBef>
                <a:spcPts val="300"/>
              </a:spcBef>
              <a:spcAft>
                <a:spcPts val="300"/>
              </a:spcAft>
            </a:pPr>
            <a:r>
              <a:rPr lang="en-US" sz="1500" dirty="0">
                <a:solidFill>
                  <a:srgbClr val="0B5494"/>
                </a:solidFill>
                <a:latin typeface="+mj-lt"/>
              </a:rPr>
              <a:t>assist the client/employing </a:t>
            </a:r>
          </a:p>
          <a:p>
            <a:pPr algn="just">
              <a:spcBef>
                <a:spcPts val="300"/>
              </a:spcBef>
              <a:spcAft>
                <a:spcPts val="300"/>
              </a:spcAft>
            </a:pPr>
            <a:r>
              <a:rPr lang="en-US" sz="1500" dirty="0">
                <a:solidFill>
                  <a:srgbClr val="0B5494"/>
                </a:solidFill>
                <a:latin typeface="+mj-lt"/>
              </a:rPr>
              <a:t>organization circumvent tax laws and </a:t>
            </a:r>
          </a:p>
          <a:p>
            <a:pPr algn="just">
              <a:spcBef>
                <a:spcPts val="300"/>
              </a:spcBef>
              <a:spcAft>
                <a:spcPts val="300"/>
              </a:spcAft>
            </a:pPr>
            <a:r>
              <a:rPr lang="en-US" sz="1500" dirty="0">
                <a:solidFill>
                  <a:srgbClr val="0B5494"/>
                </a:solidFill>
                <a:latin typeface="+mj-lt"/>
              </a:rPr>
              <a:t>legislation to evade paying their share </a:t>
            </a:r>
          </a:p>
          <a:p>
            <a:pPr algn="just">
              <a:spcBef>
                <a:spcPts val="300"/>
              </a:spcBef>
              <a:spcAft>
                <a:spcPts val="300"/>
              </a:spcAft>
            </a:pPr>
            <a:r>
              <a:rPr lang="en-US" sz="1500" dirty="0">
                <a:solidFill>
                  <a:srgbClr val="0B5494"/>
                </a:solidFill>
                <a:latin typeface="+mj-lt"/>
              </a:rPr>
              <a:t>of taxes</a:t>
            </a:r>
          </a:p>
        </p:txBody>
      </p:sp>
    </p:spTree>
    <p:extLst>
      <p:ext uri="{BB962C8B-B14F-4D97-AF65-F5344CB8AC3E}">
        <p14:creationId xmlns:p14="http://schemas.microsoft.com/office/powerpoint/2010/main" val="4255446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Do Representatives have any questions or comments?</a:t>
            </a:r>
          </a:p>
          <a:p>
            <a:pPr marL="0" indent="0">
              <a:buNone/>
            </a:pPr>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191130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613314" y="2656936"/>
            <a:ext cx="10129448" cy="1138687"/>
          </a:xfrm>
        </p:spPr>
        <p:txBody>
          <a:bodyPr>
            <a:normAutofit/>
          </a:bodyPr>
          <a:lstStyle/>
          <a:p>
            <a:r>
              <a:rPr lang="en-US" sz="4000" b="1" dirty="0"/>
              <a:t>CREDIBLE BASIS</a:t>
            </a:r>
          </a:p>
        </p:txBody>
      </p:sp>
    </p:spTree>
    <p:extLst>
      <p:ext uri="{BB962C8B-B14F-4D97-AF65-F5344CB8AC3E}">
        <p14:creationId xmlns:p14="http://schemas.microsoft.com/office/powerpoint/2010/main" val="629328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524995" y="360"/>
            <a:ext cx="9064558" cy="1068518"/>
          </a:xfrm>
        </p:spPr>
        <p:txBody>
          <a:bodyPr>
            <a:normAutofit/>
          </a:bodyPr>
          <a:lstStyle/>
          <a:p>
            <a:r>
              <a:rPr lang="en-US" sz="4000" dirty="0">
                <a:latin typeface="Product Sans Thin" panose="020B0203030502040203"/>
              </a:rPr>
              <a:t>OVERVIEW OF COMMENTS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19</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3" name="Rectangle 2">
            <a:extLst>
              <a:ext uri="{FF2B5EF4-FFF2-40B4-BE49-F238E27FC236}">
                <a16:creationId xmlns:a16="http://schemas.microsoft.com/office/drawing/2014/main" id="{15008345-13C2-9EB4-DA84-3226E8EF1E15}"/>
              </a:ext>
            </a:extLst>
          </p:cNvPr>
          <p:cNvSpPr/>
          <p:nvPr/>
        </p:nvSpPr>
        <p:spPr bwMode="auto">
          <a:xfrm>
            <a:off x="571306" y="1175828"/>
            <a:ext cx="10630094"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marL="285750" indent="-285750">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Generally supportive in principle of the Task Force’s proposals with further recommendations </a:t>
            </a:r>
          </a:p>
          <a:p>
            <a:pPr marL="285750" indent="-285750">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Main comments raised were:</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Generally found the term subjective and presenting practical challenges</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Consideration of “credible basis” should indeed include assessment of facts and circumstances to which the laws and regulations need to be applied</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A stakeholder noted that “the articulation of the appropriate basis in the tax code varies by jurisdiction and no global terminology is possible”</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Different terminologies noted in various jurisdictions which will unintentionally create further confusion in terms of monitoring and enforceability </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Further clarification sought on whether the credible basis determination should be reconsidered when circumstances change and what matters would indicate that there is not a credible basis for the tax planning service </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One regulatory stakeholder expressed concern that as tax law is complex, different interpretations could be argued as credible, including technically credible interpretations that do not meet the tax law's intent. </a:t>
            </a: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498550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 name="Picture 5" descr="Coloured pins pinned on a calendar">
            <a:extLst>
              <a:ext uri="{FF2B5EF4-FFF2-40B4-BE49-F238E27FC236}">
                <a16:creationId xmlns:a16="http://schemas.microsoft.com/office/drawing/2014/main" id="{B352C5C4-FDE7-D8A6-D91E-E70465E56605}"/>
              </a:ext>
            </a:extLst>
          </p:cNvPr>
          <p:cNvPicPr>
            <a:picLocks noChangeAspect="1"/>
          </p:cNvPicPr>
          <p:nvPr/>
        </p:nvPicPr>
        <p:blipFill rotWithShape="1">
          <a:blip r:embed="rId3"/>
          <a:srcRect b="15730"/>
          <a:stretch/>
        </p:blipFill>
        <p:spPr>
          <a:xfrm>
            <a:off x="20" y="10"/>
            <a:ext cx="12191980" cy="6857989"/>
          </a:xfrm>
          <a:prstGeom prst="rect">
            <a:avLst/>
          </a:prstGeom>
        </p:spPr>
      </p:pic>
      <p:sp useBgFill="1">
        <p:nvSpPr>
          <p:cNvPr id="52" name="Freeform: Shape 9">
            <a:extLst>
              <a:ext uri="{FF2B5EF4-FFF2-40B4-BE49-F238E27FC236}">
                <a16:creationId xmlns:a16="http://schemas.microsoft.com/office/drawing/2014/main" id="{1BF4DD63-CE83-4A2A-994E-8598C22E6F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089" y="1498601"/>
            <a:ext cx="5260975" cy="4707593"/>
          </a:xfrm>
          <a:custGeom>
            <a:avLst/>
            <a:gdLst>
              <a:gd name="connsiteX0" fmla="*/ 0 w 5260975"/>
              <a:gd name="connsiteY0" fmla="*/ 0 h 4707593"/>
              <a:gd name="connsiteX1" fmla="*/ 5260975 w 5260975"/>
              <a:gd name="connsiteY1" fmla="*/ 0 h 4707593"/>
              <a:gd name="connsiteX2" fmla="*/ 5260975 w 5260975"/>
              <a:gd name="connsiteY2" fmla="*/ 3296937 h 4707593"/>
              <a:gd name="connsiteX3" fmla="*/ 5260975 w 5260975"/>
              <a:gd name="connsiteY3" fmla="*/ 3518571 h 4707593"/>
              <a:gd name="connsiteX4" fmla="*/ 5226504 w 5260975"/>
              <a:gd name="connsiteY4" fmla="*/ 3534000 h 4707593"/>
              <a:gd name="connsiteX5" fmla="*/ 5206341 w 5260975"/>
              <a:gd name="connsiteY5" fmla="*/ 3542065 h 4707593"/>
              <a:gd name="connsiteX6" fmla="*/ 5123287 w 5260975"/>
              <a:gd name="connsiteY6" fmla="*/ 3594010 h 4707593"/>
              <a:gd name="connsiteX7" fmla="*/ 5048107 w 5260975"/>
              <a:gd name="connsiteY7" fmla="*/ 3658244 h 4707593"/>
              <a:gd name="connsiteX8" fmla="*/ 4992899 w 5260975"/>
              <a:gd name="connsiteY8" fmla="*/ 3734479 h 4707593"/>
              <a:gd name="connsiteX9" fmla="*/ 4977440 w 5260975"/>
              <a:gd name="connsiteY9" fmla="*/ 3752627 h 4707593"/>
              <a:gd name="connsiteX10" fmla="*/ 4935194 w 5260975"/>
              <a:gd name="connsiteY10" fmla="*/ 3775382 h 4707593"/>
              <a:gd name="connsiteX11" fmla="*/ 4897844 w 5260975"/>
              <a:gd name="connsiteY11" fmla="*/ 3792472 h 4707593"/>
              <a:gd name="connsiteX12" fmla="*/ 4870767 w 5260975"/>
              <a:gd name="connsiteY12" fmla="*/ 3811388 h 4707593"/>
              <a:gd name="connsiteX13" fmla="*/ 4847917 w 5260975"/>
              <a:gd name="connsiteY13" fmla="*/ 3828767 h 4707593"/>
              <a:gd name="connsiteX14" fmla="*/ 4796163 w 5260975"/>
              <a:gd name="connsiteY14" fmla="*/ 3873702 h 4707593"/>
              <a:gd name="connsiteX15" fmla="*/ 4738843 w 5260975"/>
              <a:gd name="connsiteY15" fmla="*/ 3911628 h 4707593"/>
              <a:gd name="connsiteX16" fmla="*/ 4692755 w 5260975"/>
              <a:gd name="connsiteY16" fmla="*/ 3958099 h 4707593"/>
              <a:gd name="connsiteX17" fmla="*/ 4673744 w 5260975"/>
              <a:gd name="connsiteY17" fmla="*/ 3983255 h 4707593"/>
              <a:gd name="connsiteX18" fmla="*/ 4633801 w 5260975"/>
              <a:gd name="connsiteY18" fmla="*/ 4000442 h 4707593"/>
              <a:gd name="connsiteX19" fmla="*/ 4590499 w 5260975"/>
              <a:gd name="connsiteY19" fmla="*/ 4027326 h 4707593"/>
              <a:gd name="connsiteX20" fmla="*/ 4559773 w 5260975"/>
              <a:gd name="connsiteY20" fmla="*/ 4054018 h 4707593"/>
              <a:gd name="connsiteX21" fmla="*/ 4536059 w 5260975"/>
              <a:gd name="connsiteY21" fmla="*/ 4071877 h 4707593"/>
              <a:gd name="connsiteX22" fmla="*/ 4502550 w 5260975"/>
              <a:gd name="connsiteY22" fmla="*/ 4089832 h 4707593"/>
              <a:gd name="connsiteX23" fmla="*/ 4468944 w 5260975"/>
              <a:gd name="connsiteY23" fmla="*/ 4113356 h 4707593"/>
              <a:gd name="connsiteX24" fmla="*/ 4452623 w 5260975"/>
              <a:gd name="connsiteY24" fmla="*/ 4127854 h 4707593"/>
              <a:gd name="connsiteX25" fmla="*/ 4421032 w 5260975"/>
              <a:gd name="connsiteY25" fmla="*/ 4151953 h 4707593"/>
              <a:gd name="connsiteX26" fmla="*/ 4388483 w 5260975"/>
              <a:gd name="connsiteY26" fmla="*/ 4174421 h 4707593"/>
              <a:gd name="connsiteX27" fmla="*/ 4327321 w 5260975"/>
              <a:gd name="connsiteY27" fmla="*/ 4200153 h 4707593"/>
              <a:gd name="connsiteX28" fmla="*/ 4271633 w 5260975"/>
              <a:gd name="connsiteY28" fmla="*/ 4237983 h 4707593"/>
              <a:gd name="connsiteX29" fmla="*/ 4227465 w 5260975"/>
              <a:gd name="connsiteY29" fmla="*/ 4265635 h 4707593"/>
              <a:gd name="connsiteX30" fmla="*/ 4201733 w 5260975"/>
              <a:gd name="connsiteY30" fmla="*/ 4283783 h 4707593"/>
              <a:gd name="connsiteX31" fmla="*/ 4154494 w 5260975"/>
              <a:gd name="connsiteY31" fmla="*/ 4324301 h 4707593"/>
              <a:gd name="connsiteX32" fmla="*/ 4081234 w 5260975"/>
              <a:gd name="connsiteY32" fmla="*/ 4366931 h 4707593"/>
              <a:gd name="connsiteX33" fmla="*/ 4036971 w 5260975"/>
              <a:gd name="connsiteY33" fmla="*/ 4389975 h 4707593"/>
              <a:gd name="connsiteX34" fmla="*/ 3941725 w 5260975"/>
              <a:gd name="connsiteY34" fmla="*/ 4424733 h 4707593"/>
              <a:gd name="connsiteX35" fmla="*/ 3910999 w 5260975"/>
              <a:gd name="connsiteY35" fmla="*/ 4437119 h 4707593"/>
              <a:gd name="connsiteX36" fmla="*/ 3875859 w 5260975"/>
              <a:gd name="connsiteY36" fmla="*/ 4445280 h 4707593"/>
              <a:gd name="connsiteX37" fmla="*/ 3819401 w 5260975"/>
              <a:gd name="connsiteY37" fmla="*/ 4464579 h 4707593"/>
              <a:gd name="connsiteX38" fmla="*/ 3709176 w 5260975"/>
              <a:gd name="connsiteY38" fmla="*/ 4497800 h 4707593"/>
              <a:gd name="connsiteX39" fmla="*/ 3684981 w 5260975"/>
              <a:gd name="connsiteY39" fmla="*/ 4502889 h 4707593"/>
              <a:gd name="connsiteX40" fmla="*/ 3623338 w 5260975"/>
              <a:gd name="connsiteY40" fmla="*/ 4524300 h 4707593"/>
              <a:gd name="connsiteX41" fmla="*/ 3586373 w 5260975"/>
              <a:gd name="connsiteY41" fmla="*/ 4538702 h 4707593"/>
              <a:gd name="connsiteX42" fmla="*/ 3555743 w 5260975"/>
              <a:gd name="connsiteY42" fmla="*/ 4546960 h 4707593"/>
              <a:gd name="connsiteX43" fmla="*/ 3528667 w 5260975"/>
              <a:gd name="connsiteY43" fmla="*/ 4550801 h 4707593"/>
              <a:gd name="connsiteX44" fmla="*/ 3457424 w 5260975"/>
              <a:gd name="connsiteY44" fmla="*/ 4569811 h 4707593"/>
              <a:gd name="connsiteX45" fmla="*/ 3429003 w 5260975"/>
              <a:gd name="connsiteY45" fmla="*/ 4577301 h 4707593"/>
              <a:gd name="connsiteX46" fmla="*/ 3355264 w 5260975"/>
              <a:gd name="connsiteY46" fmla="*/ 4603033 h 4707593"/>
              <a:gd name="connsiteX47" fmla="*/ 3292757 w 5260975"/>
              <a:gd name="connsiteY47" fmla="*/ 4620027 h 4707593"/>
              <a:gd name="connsiteX48" fmla="*/ 3266643 w 5260975"/>
              <a:gd name="connsiteY48" fmla="*/ 4628188 h 4707593"/>
              <a:gd name="connsiteX49" fmla="*/ 3206921 w 5260975"/>
              <a:gd name="connsiteY49" fmla="*/ 4641823 h 4707593"/>
              <a:gd name="connsiteX50" fmla="*/ 3173123 w 5260975"/>
              <a:gd name="connsiteY50" fmla="*/ 4651425 h 4707593"/>
              <a:gd name="connsiteX51" fmla="*/ 3090646 w 5260975"/>
              <a:gd name="connsiteY51" fmla="*/ 4662274 h 4707593"/>
              <a:gd name="connsiteX52" fmla="*/ 3005480 w 5260975"/>
              <a:gd name="connsiteY52" fmla="*/ 4672739 h 4707593"/>
              <a:gd name="connsiteX53" fmla="*/ 2958721 w 5260975"/>
              <a:gd name="connsiteY53" fmla="*/ 4676196 h 4707593"/>
              <a:gd name="connsiteX54" fmla="*/ 2917915 w 5260975"/>
              <a:gd name="connsiteY54" fmla="*/ 4681670 h 4707593"/>
              <a:gd name="connsiteX55" fmla="*/ 2882389 w 5260975"/>
              <a:gd name="connsiteY55" fmla="*/ 4685126 h 4707593"/>
              <a:gd name="connsiteX56" fmla="*/ 2825837 w 5260975"/>
              <a:gd name="connsiteY56" fmla="*/ 4692135 h 4707593"/>
              <a:gd name="connsiteX57" fmla="*/ 2802313 w 5260975"/>
              <a:gd name="connsiteY57" fmla="*/ 4693960 h 4707593"/>
              <a:gd name="connsiteX58" fmla="*/ 2746816 w 5260975"/>
              <a:gd name="connsiteY58" fmla="*/ 4693863 h 4707593"/>
              <a:gd name="connsiteX59" fmla="*/ 2727517 w 5260975"/>
              <a:gd name="connsiteY59" fmla="*/ 4692903 h 4707593"/>
              <a:gd name="connsiteX60" fmla="*/ 2690359 w 5260975"/>
              <a:gd name="connsiteY60" fmla="*/ 4680997 h 4707593"/>
              <a:gd name="connsiteX61" fmla="*/ 2685943 w 5260975"/>
              <a:gd name="connsiteY61" fmla="*/ 4680133 h 4707593"/>
              <a:gd name="connsiteX62" fmla="*/ 2661554 w 5260975"/>
              <a:gd name="connsiteY62" fmla="*/ 4675428 h 4707593"/>
              <a:gd name="connsiteX63" fmla="*/ 2648208 w 5260975"/>
              <a:gd name="connsiteY63" fmla="*/ 4673892 h 4707593"/>
              <a:gd name="connsiteX64" fmla="*/ 2597512 w 5260975"/>
              <a:gd name="connsiteY64" fmla="*/ 4664099 h 4707593"/>
              <a:gd name="connsiteX65" fmla="*/ 2568324 w 5260975"/>
              <a:gd name="connsiteY65" fmla="*/ 4659490 h 4707593"/>
              <a:gd name="connsiteX66" fmla="*/ 2544704 w 5260975"/>
              <a:gd name="connsiteY66" fmla="*/ 4660162 h 4707593"/>
              <a:gd name="connsiteX67" fmla="*/ 2503225 w 5260975"/>
              <a:gd name="connsiteY67" fmla="*/ 4661026 h 4707593"/>
              <a:gd name="connsiteX68" fmla="*/ 2489975 w 5260975"/>
              <a:gd name="connsiteY68" fmla="*/ 4663235 h 4707593"/>
              <a:gd name="connsiteX69" fmla="*/ 2430061 w 5260975"/>
              <a:gd name="connsiteY69" fmla="*/ 4656897 h 4707593"/>
              <a:gd name="connsiteX70" fmla="*/ 2395880 w 5260975"/>
              <a:gd name="connsiteY70" fmla="*/ 4656417 h 4707593"/>
              <a:gd name="connsiteX71" fmla="*/ 2357378 w 5260975"/>
              <a:gd name="connsiteY71" fmla="*/ 4648544 h 4707593"/>
              <a:gd name="connsiteX72" fmla="*/ 2346145 w 5260975"/>
              <a:gd name="connsiteY72" fmla="*/ 4648928 h 4707593"/>
              <a:gd name="connsiteX73" fmla="*/ 2333567 w 5260975"/>
              <a:gd name="connsiteY73" fmla="*/ 4649600 h 4707593"/>
              <a:gd name="connsiteX74" fmla="*/ 2294968 w 5260975"/>
              <a:gd name="connsiteY74" fmla="*/ 4650177 h 4707593"/>
              <a:gd name="connsiteX75" fmla="*/ 2271540 w 5260975"/>
              <a:gd name="connsiteY75" fmla="*/ 4653057 h 4707593"/>
              <a:gd name="connsiteX76" fmla="*/ 2226895 w 5260975"/>
              <a:gd name="connsiteY76" fmla="*/ 4651329 h 4707593"/>
              <a:gd name="connsiteX77" fmla="*/ 2210379 w 5260975"/>
              <a:gd name="connsiteY77" fmla="*/ 4653825 h 4707593"/>
              <a:gd name="connsiteX78" fmla="*/ 2168613 w 5260975"/>
              <a:gd name="connsiteY78" fmla="*/ 4654113 h 4707593"/>
              <a:gd name="connsiteX79" fmla="*/ 2131167 w 5260975"/>
              <a:gd name="connsiteY79" fmla="*/ 4652673 h 4707593"/>
              <a:gd name="connsiteX80" fmla="*/ 2095065 w 5260975"/>
              <a:gd name="connsiteY80" fmla="*/ 4653441 h 4707593"/>
              <a:gd name="connsiteX81" fmla="*/ 2069237 w 5260975"/>
              <a:gd name="connsiteY81" fmla="*/ 4656609 h 4707593"/>
              <a:gd name="connsiteX82" fmla="*/ 2041201 w 5260975"/>
              <a:gd name="connsiteY82" fmla="*/ 4658529 h 4707593"/>
              <a:gd name="connsiteX83" fmla="*/ 1963909 w 5260975"/>
              <a:gd name="connsiteY83" fmla="*/ 4669955 h 4707593"/>
              <a:gd name="connsiteX84" fmla="*/ 1949603 w 5260975"/>
              <a:gd name="connsiteY84" fmla="*/ 4667171 h 4707593"/>
              <a:gd name="connsiteX85" fmla="*/ 1868373 w 5260975"/>
              <a:gd name="connsiteY85" fmla="*/ 4664578 h 4707593"/>
              <a:gd name="connsiteX86" fmla="*/ 1850707 w 5260975"/>
              <a:gd name="connsiteY86" fmla="*/ 4664771 h 4707593"/>
              <a:gd name="connsiteX87" fmla="*/ 1803275 w 5260975"/>
              <a:gd name="connsiteY87" fmla="*/ 4653441 h 4707593"/>
              <a:gd name="connsiteX88" fmla="*/ 1730112 w 5260975"/>
              <a:gd name="connsiteY88" fmla="*/ 4671396 h 4707593"/>
              <a:gd name="connsiteX89" fmla="*/ 1661652 w 5260975"/>
              <a:gd name="connsiteY89" fmla="*/ 4693863 h 4707593"/>
              <a:gd name="connsiteX90" fmla="*/ 1653011 w 5260975"/>
              <a:gd name="connsiteY90" fmla="*/ 4696744 h 4707593"/>
              <a:gd name="connsiteX91" fmla="*/ 1628431 w 5260975"/>
              <a:gd name="connsiteY91" fmla="*/ 4701641 h 4707593"/>
              <a:gd name="connsiteX92" fmla="*/ 1597995 w 5260975"/>
              <a:gd name="connsiteY92" fmla="*/ 4703369 h 4707593"/>
              <a:gd name="connsiteX93" fmla="*/ 1559396 w 5260975"/>
              <a:gd name="connsiteY93" fmla="*/ 4707593 h 4707593"/>
              <a:gd name="connsiteX94" fmla="*/ 1528480 w 5260975"/>
              <a:gd name="connsiteY94" fmla="*/ 4702312 h 4707593"/>
              <a:gd name="connsiteX95" fmla="*/ 1485272 w 5260975"/>
              <a:gd name="connsiteY95" fmla="*/ 4694439 h 4707593"/>
              <a:gd name="connsiteX96" fmla="*/ 1444562 w 5260975"/>
              <a:gd name="connsiteY96" fmla="*/ 4686950 h 4707593"/>
              <a:gd name="connsiteX97" fmla="*/ 1431696 w 5260975"/>
              <a:gd name="connsiteY97" fmla="*/ 4695783 h 4707593"/>
              <a:gd name="connsiteX98" fmla="*/ 1411821 w 5260975"/>
              <a:gd name="connsiteY98" fmla="*/ 4703464 h 4707593"/>
              <a:gd name="connsiteX99" fmla="*/ 1389738 w 5260975"/>
              <a:gd name="connsiteY99" fmla="*/ 4694247 h 4707593"/>
              <a:gd name="connsiteX100" fmla="*/ 1338081 w 5260975"/>
              <a:gd name="connsiteY100" fmla="*/ 4675141 h 4707593"/>
              <a:gd name="connsiteX101" fmla="*/ 1305436 w 5260975"/>
              <a:gd name="connsiteY101" fmla="*/ 4674276 h 4707593"/>
              <a:gd name="connsiteX102" fmla="*/ 1234481 w 5260975"/>
              <a:gd name="connsiteY102" fmla="*/ 4666115 h 4707593"/>
              <a:gd name="connsiteX103" fmla="*/ 1188106 w 5260975"/>
              <a:gd name="connsiteY103" fmla="*/ 4654497 h 4707593"/>
              <a:gd name="connsiteX104" fmla="*/ 1154790 w 5260975"/>
              <a:gd name="connsiteY104" fmla="*/ 4641343 h 4707593"/>
              <a:gd name="connsiteX105" fmla="*/ 1107069 w 5260975"/>
              <a:gd name="connsiteY105" fmla="*/ 4624156 h 4707593"/>
              <a:gd name="connsiteX106" fmla="*/ 1059158 w 5260975"/>
              <a:gd name="connsiteY106" fmla="*/ 4615227 h 4707593"/>
              <a:gd name="connsiteX107" fmla="*/ 1024496 w 5260975"/>
              <a:gd name="connsiteY107" fmla="*/ 4603993 h 4707593"/>
              <a:gd name="connsiteX108" fmla="*/ 982153 w 5260975"/>
              <a:gd name="connsiteY108" fmla="*/ 4596311 h 4707593"/>
              <a:gd name="connsiteX109" fmla="*/ 946628 w 5260975"/>
              <a:gd name="connsiteY109" fmla="*/ 4596024 h 4707593"/>
              <a:gd name="connsiteX110" fmla="*/ 890939 w 5260975"/>
              <a:gd name="connsiteY110" fmla="*/ 4597368 h 4707593"/>
              <a:gd name="connsiteX111" fmla="*/ 822769 w 5260975"/>
              <a:gd name="connsiteY111" fmla="*/ 4574133 h 4707593"/>
              <a:gd name="connsiteX112" fmla="*/ 795212 w 5260975"/>
              <a:gd name="connsiteY112" fmla="*/ 4568947 h 4707593"/>
              <a:gd name="connsiteX113" fmla="*/ 769288 w 5260975"/>
              <a:gd name="connsiteY113" fmla="*/ 4566547 h 4707593"/>
              <a:gd name="connsiteX114" fmla="*/ 714271 w 5260975"/>
              <a:gd name="connsiteY114" fmla="*/ 4551089 h 4707593"/>
              <a:gd name="connsiteX115" fmla="*/ 691900 w 5260975"/>
              <a:gd name="connsiteY115" fmla="*/ 4545999 h 4707593"/>
              <a:gd name="connsiteX116" fmla="*/ 660598 w 5260975"/>
              <a:gd name="connsiteY116" fmla="*/ 4546096 h 4707593"/>
              <a:gd name="connsiteX117" fmla="*/ 603662 w 5260975"/>
              <a:gd name="connsiteY117" fmla="*/ 4538991 h 4707593"/>
              <a:gd name="connsiteX118" fmla="*/ 546821 w 5260975"/>
              <a:gd name="connsiteY118" fmla="*/ 4518251 h 4707593"/>
              <a:gd name="connsiteX119" fmla="*/ 522721 w 5260975"/>
              <a:gd name="connsiteY119" fmla="*/ 4520267 h 4707593"/>
              <a:gd name="connsiteX120" fmla="*/ 514080 w 5260975"/>
              <a:gd name="connsiteY120" fmla="*/ 4519788 h 4707593"/>
              <a:gd name="connsiteX121" fmla="*/ 436404 w 5260975"/>
              <a:gd name="connsiteY121" fmla="*/ 4508361 h 4707593"/>
              <a:gd name="connsiteX122" fmla="*/ 428626 w 5260975"/>
              <a:gd name="connsiteY122" fmla="*/ 4507114 h 4707593"/>
              <a:gd name="connsiteX123" fmla="*/ 392141 w 5260975"/>
              <a:gd name="connsiteY123" fmla="*/ 4496936 h 4707593"/>
              <a:gd name="connsiteX124" fmla="*/ 300157 w 5260975"/>
              <a:gd name="connsiteY124" fmla="*/ 4490599 h 4707593"/>
              <a:gd name="connsiteX125" fmla="*/ 294493 w 5260975"/>
              <a:gd name="connsiteY125" fmla="*/ 4489831 h 4707593"/>
              <a:gd name="connsiteX126" fmla="*/ 263671 w 5260975"/>
              <a:gd name="connsiteY126" fmla="*/ 4494919 h 4707593"/>
              <a:gd name="connsiteX127" fmla="*/ 248406 w 5260975"/>
              <a:gd name="connsiteY127" fmla="*/ 4502121 h 4707593"/>
              <a:gd name="connsiteX128" fmla="*/ 224594 w 5260975"/>
              <a:gd name="connsiteY128" fmla="*/ 4509610 h 4707593"/>
              <a:gd name="connsiteX129" fmla="*/ 200398 w 5260975"/>
              <a:gd name="connsiteY129" fmla="*/ 4512395 h 4707593"/>
              <a:gd name="connsiteX130" fmla="*/ 159783 w 5260975"/>
              <a:gd name="connsiteY130" fmla="*/ 4501064 h 4707593"/>
              <a:gd name="connsiteX131" fmla="*/ 144997 w 5260975"/>
              <a:gd name="connsiteY131" fmla="*/ 4499912 h 4707593"/>
              <a:gd name="connsiteX132" fmla="*/ 112064 w 5260975"/>
              <a:gd name="connsiteY132" fmla="*/ 4494440 h 4707593"/>
              <a:gd name="connsiteX133" fmla="*/ 83259 w 5260975"/>
              <a:gd name="connsiteY133" fmla="*/ 4494824 h 4707593"/>
              <a:gd name="connsiteX134" fmla="*/ 60120 w 5260975"/>
              <a:gd name="connsiteY134" fmla="*/ 4503561 h 4707593"/>
              <a:gd name="connsiteX135" fmla="*/ 26514 w 5260975"/>
              <a:gd name="connsiteY135" fmla="*/ 4505289 h 4707593"/>
              <a:gd name="connsiteX136" fmla="*/ 4814 w 5260975"/>
              <a:gd name="connsiteY136" fmla="*/ 4498952 h 4707593"/>
              <a:gd name="connsiteX137" fmla="*/ 398 w 5260975"/>
              <a:gd name="connsiteY137" fmla="*/ 4498089 h 4707593"/>
              <a:gd name="connsiteX138" fmla="*/ 0 w 5260975"/>
              <a:gd name="connsiteY138" fmla="*/ 4498087 h 47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60975" h="4707593">
                <a:moveTo>
                  <a:pt x="0" y="0"/>
                </a:moveTo>
                <a:lnTo>
                  <a:pt x="5260975" y="0"/>
                </a:lnTo>
                <a:lnTo>
                  <a:pt x="5260975" y="3296937"/>
                </a:lnTo>
                <a:lnTo>
                  <a:pt x="5260975" y="3518571"/>
                </a:lnTo>
                <a:lnTo>
                  <a:pt x="5226504"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4" y="3748498"/>
                  <a:pt x="4977440" y="3752627"/>
                </a:cubicBezTo>
                <a:cubicBezTo>
                  <a:pt x="4964094" y="3761268"/>
                  <a:pt x="4949500" y="3768277"/>
                  <a:pt x="4935194" y="3775382"/>
                </a:cubicBezTo>
                <a:cubicBezTo>
                  <a:pt x="4922903" y="3781431"/>
                  <a:pt x="4909846" y="3785943"/>
                  <a:pt x="4897844" y="3792472"/>
                </a:cubicBezTo>
                <a:cubicBezTo>
                  <a:pt x="4888243" y="3797658"/>
                  <a:pt x="4879697" y="3804859"/>
                  <a:pt x="4870767" y="3811388"/>
                </a:cubicBezTo>
                <a:cubicBezTo>
                  <a:pt x="4862990" y="3817052"/>
                  <a:pt x="4854445" y="3821949"/>
                  <a:pt x="4847917"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2" y="4077254"/>
                  <a:pt x="4512727" y="4081479"/>
                  <a:pt x="4502550" y="4089832"/>
                </a:cubicBezTo>
                <a:cubicBezTo>
                  <a:pt x="4491987" y="4098473"/>
                  <a:pt x="4479986" y="4105290"/>
                  <a:pt x="4468944" y="4113356"/>
                </a:cubicBezTo>
                <a:cubicBezTo>
                  <a:pt x="4463087" y="4117676"/>
                  <a:pt x="4458286" y="4123341"/>
                  <a:pt x="4452623"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solidFill>
            <a:schemeClr val="tx1"/>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566EA439-808A-AAF7-0D0B-2FE4F30BD332}"/>
              </a:ext>
            </a:extLst>
          </p:cNvPr>
          <p:cNvSpPr>
            <a:spLocks noGrp="1"/>
          </p:cNvSpPr>
          <p:nvPr>
            <p:ph type="title"/>
          </p:nvPr>
        </p:nvSpPr>
        <p:spPr>
          <a:xfrm>
            <a:off x="1146060" y="1708520"/>
            <a:ext cx="4391024" cy="707886"/>
          </a:xfrm>
        </p:spPr>
        <p:txBody>
          <a:bodyPr vert="horz" lIns="91440" tIns="45720" rIns="91440" bIns="45720" rtlCol="0" anchor="t">
            <a:normAutofit/>
          </a:bodyPr>
          <a:lstStyle/>
          <a:p>
            <a:pPr hangingPunct="1">
              <a:lnSpc>
                <a:spcPct val="90000"/>
              </a:lnSpc>
            </a:pPr>
            <a:r>
              <a:rPr lang="en-US" sz="4000" dirty="0">
                <a:latin typeface="Product Sans Thin" panose="020B0203030502040203"/>
              </a:rPr>
              <a:t>AGENDA</a:t>
            </a:r>
          </a:p>
        </p:txBody>
      </p:sp>
      <p:sp>
        <p:nvSpPr>
          <p:cNvPr id="4" name="Slide Number Placeholder 3">
            <a:extLst>
              <a:ext uri="{FF2B5EF4-FFF2-40B4-BE49-F238E27FC236}">
                <a16:creationId xmlns:a16="http://schemas.microsoft.com/office/drawing/2014/main" id="{037489C8-5938-C1C6-1173-92BB4C98B6C1}"/>
              </a:ext>
            </a:extLst>
          </p:cNvPr>
          <p:cNvSpPr>
            <a:spLocks noGrp="1"/>
          </p:cNvSpPr>
          <p:nvPr>
            <p:ph type="sldNum" sz="quarter" idx="12"/>
          </p:nvPr>
        </p:nvSpPr>
        <p:spPr>
          <a:xfrm>
            <a:off x="8737600" y="466933"/>
            <a:ext cx="2635250" cy="707886"/>
          </a:xfrm>
        </p:spPr>
        <p:txBody>
          <a:bodyPr vert="horz" lIns="91440" tIns="45720" rIns="91440" bIns="45720" rtlCol="0" anchor="ctr">
            <a:normAutofit/>
          </a:bodyPr>
          <a:lstStyle/>
          <a:p>
            <a:pPr>
              <a:lnSpc>
                <a:spcPct val="90000"/>
              </a:lnSpc>
              <a:spcAft>
                <a:spcPts val="600"/>
              </a:spcAft>
              <a:defRPr/>
            </a:pPr>
            <a:fld id="{A68F81FF-A8B7-8E49-9D5B-3CAD5ADFEE36}" type="slidenum">
              <a:rPr lang="en-US" sz="4400">
                <a:solidFill>
                  <a:srgbClr val="FFFFFF"/>
                </a:solidFill>
                <a:latin typeface="Calibri" panose="020F0502020204030204"/>
              </a:rPr>
              <a:pPr>
                <a:lnSpc>
                  <a:spcPct val="90000"/>
                </a:lnSpc>
                <a:spcAft>
                  <a:spcPts val="600"/>
                </a:spcAft>
                <a:defRPr/>
              </a:pPr>
              <a:t>2</a:t>
            </a:fld>
            <a:endParaRPr lang="en-US" sz="4400" dirty="0">
              <a:solidFill>
                <a:srgbClr val="FFFFFF"/>
              </a:solidFill>
              <a:latin typeface="Calibri" panose="020F0502020204030204"/>
            </a:endParaRPr>
          </a:p>
        </p:txBody>
      </p:sp>
      <p:sp>
        <p:nvSpPr>
          <p:cNvPr id="53" name="Content Placeholder 1">
            <a:extLst>
              <a:ext uri="{FF2B5EF4-FFF2-40B4-BE49-F238E27FC236}">
                <a16:creationId xmlns:a16="http://schemas.microsoft.com/office/drawing/2014/main" id="{F355AA1D-8560-EA13-5D0B-DD99C7906E59}"/>
              </a:ext>
            </a:extLst>
          </p:cNvPr>
          <p:cNvSpPr>
            <a:spLocks noGrp="1"/>
          </p:cNvSpPr>
          <p:nvPr>
            <p:ph sz="half" idx="2"/>
          </p:nvPr>
        </p:nvSpPr>
        <p:spPr>
          <a:xfrm>
            <a:off x="1262063" y="2504450"/>
            <a:ext cx="4391024" cy="2291086"/>
          </a:xfrm>
        </p:spPr>
        <p:txBody>
          <a:bodyPr vert="horz" lIns="91440" tIns="45720" rIns="91440" bIns="45720" rtlCol="0">
            <a:noAutofit/>
          </a:bodyPr>
          <a:lstStyle/>
          <a:p>
            <a:pPr indent="-228600">
              <a:lnSpc>
                <a:spcPct val="90000"/>
              </a:lnSpc>
              <a:spcBef>
                <a:spcPts val="1800"/>
              </a:spcBef>
              <a:spcAft>
                <a:spcPts val="1200"/>
              </a:spcAft>
              <a:buFont typeface="Arial" panose="020B0604020202020204" pitchFamily="34" charset="0"/>
              <a:buChar char="•"/>
            </a:pPr>
            <a:r>
              <a:rPr lang="en-US" dirty="0">
                <a:solidFill>
                  <a:schemeClr val="bg1">
                    <a:alpha val="80000"/>
                  </a:schemeClr>
                </a:solidFill>
                <a:latin typeface="Product Sans Thin" panose="020B0203030502040203"/>
              </a:rPr>
              <a:t>Update on Task Force’s (TF) activities since December 2022</a:t>
            </a:r>
          </a:p>
          <a:p>
            <a:pPr indent="-228600">
              <a:lnSpc>
                <a:spcPct val="90000"/>
              </a:lnSpc>
              <a:spcBef>
                <a:spcPts val="1800"/>
              </a:spcBef>
              <a:spcAft>
                <a:spcPts val="600"/>
              </a:spcAft>
              <a:buFont typeface="Arial" panose="020B0604020202020204" pitchFamily="34" charset="0"/>
              <a:buChar char="•"/>
            </a:pPr>
            <a:r>
              <a:rPr lang="en-US" dirty="0">
                <a:solidFill>
                  <a:schemeClr val="bg1">
                    <a:alpha val="80000"/>
                  </a:schemeClr>
                </a:solidFill>
                <a:latin typeface="Product Sans Thin" panose="020B0203030502040203"/>
              </a:rPr>
              <a:t>Overview of significant comments on the ED </a:t>
            </a:r>
          </a:p>
          <a:p>
            <a:pPr indent="-228600">
              <a:lnSpc>
                <a:spcPct val="90000"/>
              </a:lnSpc>
              <a:spcBef>
                <a:spcPts val="1200"/>
              </a:spcBef>
              <a:spcAft>
                <a:spcPts val="2400"/>
              </a:spcAft>
              <a:buFont typeface="Arial" panose="020B0604020202020204" pitchFamily="34" charset="0"/>
              <a:buChar char="•"/>
            </a:pPr>
            <a:r>
              <a:rPr lang="en-US" dirty="0">
                <a:solidFill>
                  <a:schemeClr val="bg1">
                    <a:alpha val="80000"/>
                  </a:schemeClr>
                </a:solidFill>
                <a:latin typeface="Product Sans Thin" panose="020B0203030502040203"/>
              </a:rPr>
              <a:t>Timeline</a:t>
            </a:r>
          </a:p>
        </p:txBody>
      </p:sp>
      <p:sp>
        <p:nvSpPr>
          <p:cNvPr id="54" name="Freeform: Shape 11">
            <a:extLst>
              <a:ext uri="{FF2B5EF4-FFF2-40B4-BE49-F238E27FC236}">
                <a16:creationId xmlns:a16="http://schemas.microsoft.com/office/drawing/2014/main" id="{127393A7-D6DA-410B-8699-AA56B57BF7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5" name="Freeform: Shape 13">
            <a:extLst>
              <a:ext uri="{FF2B5EF4-FFF2-40B4-BE49-F238E27FC236}">
                <a16:creationId xmlns:a16="http://schemas.microsoft.com/office/drawing/2014/main" id="{8EC44C88-69E3-42EE-86E8-9B45F712B7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4">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680380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348725" y="0"/>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20</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pic>
        <p:nvPicPr>
          <p:cNvPr id="6" name="Picture 5">
            <a:extLst>
              <a:ext uri="{FF2B5EF4-FFF2-40B4-BE49-F238E27FC236}">
                <a16:creationId xmlns:a16="http://schemas.microsoft.com/office/drawing/2014/main" id="{98C55091-7AD1-FABF-B382-FFC21CB57C55}"/>
              </a:ext>
            </a:extLst>
          </p:cNvPr>
          <p:cNvPicPr>
            <a:picLocks noChangeAspect="1"/>
          </p:cNvPicPr>
          <p:nvPr/>
        </p:nvPicPr>
        <p:blipFill>
          <a:blip r:embed="rId3"/>
          <a:stretch>
            <a:fillRect/>
          </a:stretch>
        </p:blipFill>
        <p:spPr>
          <a:xfrm>
            <a:off x="427359" y="1325899"/>
            <a:ext cx="7734300" cy="39270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86C51FB1-6BE7-9EEA-6144-BEDC345B10D4}"/>
              </a:ext>
            </a:extLst>
          </p:cNvPr>
          <p:cNvPicPr>
            <a:picLocks noChangeAspect="1"/>
          </p:cNvPicPr>
          <p:nvPr/>
        </p:nvPicPr>
        <p:blipFill>
          <a:blip r:embed="rId4"/>
          <a:stretch>
            <a:fillRect/>
          </a:stretch>
        </p:blipFill>
        <p:spPr>
          <a:xfrm>
            <a:off x="427360" y="5435501"/>
            <a:ext cx="7734299" cy="10061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0" name="Straight Arrow Connector 9">
            <a:extLst>
              <a:ext uri="{FF2B5EF4-FFF2-40B4-BE49-F238E27FC236}">
                <a16:creationId xmlns:a16="http://schemas.microsoft.com/office/drawing/2014/main" id="{F5EF0628-3A76-92D6-6553-33B123F176F6}"/>
              </a:ext>
            </a:extLst>
          </p:cNvPr>
          <p:cNvCxnSpPr/>
          <p:nvPr/>
        </p:nvCxnSpPr>
        <p:spPr>
          <a:xfrm>
            <a:off x="8064230" y="2743200"/>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99997AC-848D-8B5B-D5CC-C527B7FB549D}"/>
              </a:ext>
            </a:extLst>
          </p:cNvPr>
          <p:cNvCxnSpPr/>
          <p:nvPr/>
        </p:nvCxnSpPr>
        <p:spPr>
          <a:xfrm>
            <a:off x="8064230" y="4153359"/>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FF29426-EC8E-4DF6-BF06-1E63AF4D17D5}"/>
              </a:ext>
            </a:extLst>
          </p:cNvPr>
          <p:cNvCxnSpPr/>
          <p:nvPr/>
        </p:nvCxnSpPr>
        <p:spPr>
          <a:xfrm>
            <a:off x="8064230" y="5871991"/>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51E9D5-871C-7386-3F7D-C7E367ECAA0A}"/>
              </a:ext>
            </a:extLst>
          </p:cNvPr>
          <p:cNvSpPr txBox="1"/>
          <p:nvPr/>
        </p:nvSpPr>
        <p:spPr>
          <a:xfrm>
            <a:off x="8526778" y="1758190"/>
            <a:ext cx="3428516" cy="2457875"/>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b">
            <a:noAutofit/>
          </a:bodyPr>
          <a:lstStyle/>
          <a:p>
            <a:pPr algn="just">
              <a:spcBef>
                <a:spcPts val="300"/>
              </a:spcBef>
              <a:spcAft>
                <a:spcPts val="300"/>
              </a:spcAft>
            </a:pPr>
            <a:r>
              <a:rPr lang="en-US" sz="1500" dirty="0">
                <a:solidFill>
                  <a:srgbClr val="0B5494"/>
                </a:solidFill>
                <a:latin typeface="+mj-lt"/>
              </a:rPr>
              <a:t>The Task Force is proposing to clarify </a:t>
            </a:r>
          </a:p>
          <a:p>
            <a:pPr algn="just">
              <a:spcBef>
                <a:spcPts val="300"/>
              </a:spcBef>
              <a:spcAft>
                <a:spcPts val="300"/>
              </a:spcAft>
            </a:pPr>
            <a:r>
              <a:rPr lang="en-US" sz="1500" dirty="0">
                <a:solidFill>
                  <a:srgbClr val="0B5494"/>
                </a:solidFill>
                <a:latin typeface="+mj-lt"/>
              </a:rPr>
              <a:t>the thought process PAs undertake </a:t>
            </a:r>
          </a:p>
          <a:p>
            <a:pPr algn="just">
              <a:spcBef>
                <a:spcPts val="300"/>
              </a:spcBef>
              <a:spcAft>
                <a:spcPts val="300"/>
              </a:spcAft>
            </a:pPr>
            <a:r>
              <a:rPr lang="en-US" sz="1500" dirty="0">
                <a:solidFill>
                  <a:srgbClr val="0B5494"/>
                </a:solidFill>
                <a:latin typeface="+mj-lt"/>
              </a:rPr>
              <a:t>when faced with the possibility that the </a:t>
            </a:r>
          </a:p>
          <a:p>
            <a:pPr algn="just">
              <a:spcBef>
                <a:spcPts val="300"/>
              </a:spcBef>
              <a:spcAft>
                <a:spcPts val="300"/>
              </a:spcAft>
            </a:pPr>
            <a:r>
              <a:rPr lang="en-US" sz="1500" dirty="0">
                <a:solidFill>
                  <a:srgbClr val="0B5494"/>
                </a:solidFill>
                <a:latin typeface="+mj-lt"/>
              </a:rPr>
              <a:t>tax planning arrangement does not </a:t>
            </a:r>
          </a:p>
          <a:p>
            <a:pPr algn="just">
              <a:spcBef>
                <a:spcPts val="300"/>
              </a:spcBef>
              <a:spcAft>
                <a:spcPts val="300"/>
              </a:spcAft>
            </a:pPr>
            <a:r>
              <a:rPr lang="en-US" sz="1500" dirty="0">
                <a:solidFill>
                  <a:srgbClr val="0B5494"/>
                </a:solidFill>
                <a:latin typeface="+mj-lt"/>
              </a:rPr>
              <a:t>have a credible basis and the PA is </a:t>
            </a:r>
          </a:p>
          <a:p>
            <a:pPr algn="just">
              <a:spcBef>
                <a:spcPts val="300"/>
              </a:spcBef>
              <a:spcAft>
                <a:spcPts val="300"/>
              </a:spcAft>
            </a:pPr>
            <a:r>
              <a:rPr lang="en-US" sz="1500" dirty="0">
                <a:solidFill>
                  <a:srgbClr val="0B5494"/>
                </a:solidFill>
                <a:latin typeface="+mj-lt"/>
              </a:rPr>
              <a:t>able to recommend or advise on an </a:t>
            </a:r>
          </a:p>
          <a:p>
            <a:pPr algn="just">
              <a:spcBef>
                <a:spcPts val="300"/>
              </a:spcBef>
              <a:spcAft>
                <a:spcPts val="300"/>
              </a:spcAft>
            </a:pPr>
            <a:r>
              <a:rPr lang="en-US" sz="1500" dirty="0">
                <a:solidFill>
                  <a:srgbClr val="0B5494"/>
                </a:solidFill>
                <a:latin typeface="+mj-lt"/>
              </a:rPr>
              <a:t>alternative arrangement that has a </a:t>
            </a:r>
          </a:p>
          <a:p>
            <a:pPr algn="just">
              <a:spcBef>
                <a:spcPts val="300"/>
              </a:spcBef>
              <a:spcAft>
                <a:spcPts val="300"/>
              </a:spcAft>
            </a:pPr>
            <a:r>
              <a:rPr lang="en-US" sz="1500" dirty="0">
                <a:solidFill>
                  <a:srgbClr val="0B5494"/>
                </a:solidFill>
                <a:latin typeface="+mj-lt"/>
              </a:rPr>
              <a:t>credible basis to the client  </a:t>
            </a:r>
          </a:p>
        </p:txBody>
      </p:sp>
      <p:sp>
        <p:nvSpPr>
          <p:cNvPr id="13" name="TextBox 12">
            <a:extLst>
              <a:ext uri="{FF2B5EF4-FFF2-40B4-BE49-F238E27FC236}">
                <a16:creationId xmlns:a16="http://schemas.microsoft.com/office/drawing/2014/main" id="{0E9B0E4F-E368-E5B3-796D-66BC353788CD}"/>
              </a:ext>
            </a:extLst>
          </p:cNvPr>
          <p:cNvSpPr txBox="1"/>
          <p:nvPr/>
        </p:nvSpPr>
        <p:spPr>
          <a:xfrm>
            <a:off x="8526777" y="4678533"/>
            <a:ext cx="3349405" cy="1525632"/>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b">
            <a:noAutofit/>
          </a:bodyPr>
          <a:lstStyle/>
          <a:p>
            <a:pPr algn="just">
              <a:spcBef>
                <a:spcPts val="300"/>
              </a:spcBef>
              <a:spcAft>
                <a:spcPts val="300"/>
              </a:spcAft>
            </a:pPr>
            <a:r>
              <a:rPr lang="en-US" sz="1500" dirty="0">
                <a:solidFill>
                  <a:srgbClr val="0B5494"/>
                </a:solidFill>
                <a:latin typeface="+mj-lt"/>
              </a:rPr>
              <a:t>The Task Force is proposing</a:t>
            </a:r>
          </a:p>
          <a:p>
            <a:pPr algn="just">
              <a:spcBef>
                <a:spcPts val="300"/>
              </a:spcBef>
              <a:spcAft>
                <a:spcPts val="300"/>
              </a:spcAft>
            </a:pPr>
            <a:r>
              <a:rPr lang="en-US" sz="1500" dirty="0">
                <a:solidFill>
                  <a:srgbClr val="0B5494"/>
                </a:solidFill>
                <a:latin typeface="+mj-lt"/>
              </a:rPr>
              <a:t>that the PA be required to </a:t>
            </a:r>
          </a:p>
          <a:p>
            <a:pPr algn="just">
              <a:spcBef>
                <a:spcPts val="300"/>
              </a:spcBef>
              <a:spcAft>
                <a:spcPts val="300"/>
              </a:spcAft>
            </a:pPr>
            <a:r>
              <a:rPr lang="en-US" sz="1500" dirty="0">
                <a:solidFill>
                  <a:srgbClr val="0B5494"/>
                </a:solidFill>
                <a:latin typeface="+mj-lt"/>
              </a:rPr>
              <a:t>reconsider the previous credible basis </a:t>
            </a:r>
          </a:p>
          <a:p>
            <a:pPr algn="just">
              <a:spcBef>
                <a:spcPts val="300"/>
              </a:spcBef>
              <a:spcAft>
                <a:spcPts val="300"/>
              </a:spcAft>
            </a:pPr>
            <a:r>
              <a:rPr lang="en-US" sz="1500" dirty="0">
                <a:solidFill>
                  <a:srgbClr val="0B5494"/>
                </a:solidFill>
                <a:latin typeface="+mj-lt"/>
              </a:rPr>
              <a:t>determination should circumstances </a:t>
            </a:r>
          </a:p>
          <a:p>
            <a:pPr algn="just">
              <a:spcBef>
                <a:spcPts val="300"/>
              </a:spcBef>
              <a:spcAft>
                <a:spcPts val="300"/>
              </a:spcAft>
            </a:pPr>
            <a:r>
              <a:rPr lang="en-US" sz="1500" dirty="0">
                <a:solidFill>
                  <a:srgbClr val="0B5494"/>
                </a:solidFill>
                <a:latin typeface="+mj-lt"/>
              </a:rPr>
              <a:t>change</a:t>
            </a:r>
          </a:p>
        </p:txBody>
      </p:sp>
    </p:spTree>
    <p:extLst>
      <p:ext uri="{BB962C8B-B14F-4D97-AF65-F5344CB8AC3E}">
        <p14:creationId xmlns:p14="http://schemas.microsoft.com/office/powerpoint/2010/main" val="20400024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Do Representatives have any questions or comments?</a:t>
            </a:r>
          </a:p>
          <a:p>
            <a:pPr marL="0" indent="0">
              <a:buNone/>
            </a:pPr>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516138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613314" y="2766664"/>
            <a:ext cx="10129448" cy="1138687"/>
          </a:xfrm>
        </p:spPr>
        <p:txBody>
          <a:bodyPr>
            <a:normAutofit/>
          </a:bodyPr>
          <a:lstStyle/>
          <a:p>
            <a:r>
              <a:rPr lang="en-US" sz="4000" b="1" dirty="0"/>
              <a:t>STAND-BACK TEST</a:t>
            </a:r>
          </a:p>
        </p:txBody>
      </p:sp>
    </p:spTree>
    <p:extLst>
      <p:ext uri="{BB962C8B-B14F-4D97-AF65-F5344CB8AC3E}">
        <p14:creationId xmlns:p14="http://schemas.microsoft.com/office/powerpoint/2010/main" val="2014718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524995" y="360"/>
            <a:ext cx="9064558" cy="1068518"/>
          </a:xfrm>
        </p:spPr>
        <p:txBody>
          <a:bodyPr>
            <a:normAutofit/>
          </a:bodyPr>
          <a:lstStyle/>
          <a:p>
            <a:r>
              <a:rPr lang="en-US" sz="4000" dirty="0">
                <a:latin typeface="Product Sans Thin" panose="020B0203030502040203"/>
              </a:rPr>
              <a:t>OVERVIEW OF COMMENTS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23</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3" name="Rectangle 2">
            <a:extLst>
              <a:ext uri="{FF2B5EF4-FFF2-40B4-BE49-F238E27FC236}">
                <a16:creationId xmlns:a16="http://schemas.microsoft.com/office/drawing/2014/main" id="{15008345-13C2-9EB4-DA84-3226E8EF1E15}"/>
              </a:ext>
            </a:extLst>
          </p:cNvPr>
          <p:cNvSpPr/>
          <p:nvPr/>
        </p:nvSpPr>
        <p:spPr bwMode="auto">
          <a:xfrm>
            <a:off x="571306" y="1327888"/>
            <a:ext cx="10784036" cy="529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marL="285750" indent="-285750">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Generally supportive in principle of the Task Force’s proposals with further recommendations </a:t>
            </a:r>
          </a:p>
          <a:p>
            <a:pPr marL="285750" indent="-285750">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Main comments raised were:</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Generally found the description too broad and concerns raised with regards to the consideration of wider economic consequences</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Concerns raised that to codify such an exercise of professional judgement could result in uncertainty and confusion, as well as second guessing of the PA’s professional judgement</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Concerns raised that use of such test i.e., forward looking exercise to serve the global initiative and the investors' expectations, may raise expectations for PAs' role and responsibilities which may end up hurting the profession's role and reputation</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Recommendation to reframe the stand-back test to focus on the consequences for the PA and the firm rather than the consequences for the client (which may be construed as a management responsibility) and develop additional guidance on: </a:t>
            </a:r>
          </a:p>
          <a:p>
            <a:pPr marL="1257300" lvl="2" indent="-342900">
              <a:spcBef>
                <a:spcPts val="600"/>
              </a:spcBef>
              <a:spcAft>
                <a:spcPts val="600"/>
              </a:spcAft>
              <a:buAutoNum type="alphaLcParenBoth"/>
            </a:pPr>
            <a:r>
              <a:rPr lang="en-US" dirty="0">
                <a:solidFill>
                  <a:srgbClr val="000000"/>
                </a:solidFill>
                <a:latin typeface="Product Sans Thin" panose="020B0203030502040203"/>
                <a:ea typeface="ＭＳ Ｐゴシック"/>
                <a:cs typeface="Arial"/>
              </a:rPr>
              <a:t>clearly delineating the responsibilities of the taxpayer and the professional accountant; and </a:t>
            </a:r>
          </a:p>
          <a:p>
            <a:pPr marL="1257300" lvl="2" indent="-342900">
              <a:spcBef>
                <a:spcPts val="600"/>
              </a:spcBef>
              <a:spcAft>
                <a:spcPts val="600"/>
              </a:spcAft>
              <a:buAutoNum type="alphaLcParenBoth"/>
            </a:pPr>
            <a:r>
              <a:rPr lang="en-US" dirty="0">
                <a:solidFill>
                  <a:srgbClr val="000000"/>
                </a:solidFill>
                <a:latin typeface="Product Sans Thin" panose="020B0203030502040203"/>
                <a:ea typeface="ＭＳ Ｐゴシック"/>
                <a:cs typeface="Arial"/>
              </a:rPr>
              <a:t>potential actions the accountant can take to meet the requirements of the stand-back test</a:t>
            </a: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138356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436861" y="0"/>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24</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pic>
        <p:nvPicPr>
          <p:cNvPr id="9" name="Picture 8">
            <a:extLst>
              <a:ext uri="{FF2B5EF4-FFF2-40B4-BE49-F238E27FC236}">
                <a16:creationId xmlns:a16="http://schemas.microsoft.com/office/drawing/2014/main" id="{64865621-F860-2DDF-3B2E-F3CFD21B6CDD}"/>
              </a:ext>
            </a:extLst>
          </p:cNvPr>
          <p:cNvPicPr>
            <a:picLocks noChangeAspect="1"/>
          </p:cNvPicPr>
          <p:nvPr/>
        </p:nvPicPr>
        <p:blipFill>
          <a:blip r:embed="rId3"/>
          <a:stretch>
            <a:fillRect/>
          </a:stretch>
        </p:blipFill>
        <p:spPr>
          <a:xfrm>
            <a:off x="436861" y="1314066"/>
            <a:ext cx="7658100" cy="53101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0" name="Straight Arrow Connector 9">
            <a:extLst>
              <a:ext uri="{FF2B5EF4-FFF2-40B4-BE49-F238E27FC236}">
                <a16:creationId xmlns:a16="http://schemas.microsoft.com/office/drawing/2014/main" id="{BE4C6DC6-B17B-8AA7-4382-714783057DDD}"/>
              </a:ext>
            </a:extLst>
          </p:cNvPr>
          <p:cNvCxnSpPr/>
          <p:nvPr/>
        </p:nvCxnSpPr>
        <p:spPr>
          <a:xfrm>
            <a:off x="7981314" y="4682169"/>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C9A5E776-236B-A04D-ABFA-2470B950341B}"/>
              </a:ext>
            </a:extLst>
          </p:cNvPr>
          <p:cNvSpPr txBox="1"/>
          <p:nvPr/>
        </p:nvSpPr>
        <p:spPr>
          <a:xfrm>
            <a:off x="8445491" y="3429001"/>
            <a:ext cx="3595945" cy="2418286"/>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b">
            <a:noAutofit/>
          </a:bodyPr>
          <a:lstStyle/>
          <a:p>
            <a:pPr algn="just">
              <a:spcBef>
                <a:spcPts val="300"/>
              </a:spcBef>
              <a:spcAft>
                <a:spcPts val="300"/>
              </a:spcAft>
            </a:pPr>
            <a:r>
              <a:rPr lang="en-US" sz="1400" dirty="0">
                <a:solidFill>
                  <a:srgbClr val="0B5494"/>
                </a:solidFill>
                <a:latin typeface="+mj-lt"/>
              </a:rPr>
              <a:t>The Task Force is proposing to address</a:t>
            </a:r>
          </a:p>
          <a:p>
            <a:pPr algn="just">
              <a:spcBef>
                <a:spcPts val="300"/>
              </a:spcBef>
              <a:spcAft>
                <a:spcPts val="300"/>
              </a:spcAft>
            </a:pPr>
            <a:r>
              <a:rPr lang="en-US" sz="1400" dirty="0">
                <a:solidFill>
                  <a:srgbClr val="0B5494"/>
                </a:solidFill>
                <a:latin typeface="+mj-lt"/>
              </a:rPr>
              <a:t>concerns raised with regard to the </a:t>
            </a:r>
          </a:p>
          <a:p>
            <a:pPr algn="just">
              <a:spcBef>
                <a:spcPts val="300"/>
              </a:spcBef>
              <a:spcAft>
                <a:spcPts val="300"/>
              </a:spcAft>
            </a:pPr>
            <a:r>
              <a:rPr lang="en-US" sz="1400" dirty="0">
                <a:solidFill>
                  <a:srgbClr val="0B5494"/>
                </a:solidFill>
                <a:latin typeface="+mj-lt"/>
              </a:rPr>
              <a:t>consideration of wider economic </a:t>
            </a:r>
          </a:p>
          <a:p>
            <a:pPr algn="just">
              <a:spcBef>
                <a:spcPts val="300"/>
              </a:spcBef>
              <a:spcAft>
                <a:spcPts val="300"/>
              </a:spcAft>
            </a:pPr>
            <a:r>
              <a:rPr lang="en-US" sz="1400" dirty="0">
                <a:solidFill>
                  <a:srgbClr val="0B5494"/>
                </a:solidFill>
                <a:latin typeface="+mj-lt"/>
              </a:rPr>
              <a:t>consequences to focus the PA’s work </a:t>
            </a:r>
          </a:p>
          <a:p>
            <a:pPr algn="just">
              <a:spcBef>
                <a:spcPts val="300"/>
              </a:spcBef>
              <a:spcAft>
                <a:spcPts val="300"/>
              </a:spcAft>
            </a:pPr>
            <a:r>
              <a:rPr lang="en-US" sz="1400" dirty="0">
                <a:solidFill>
                  <a:srgbClr val="0B5494"/>
                </a:solidFill>
                <a:latin typeface="+mj-lt"/>
              </a:rPr>
              <a:t>effort on their present and general </a:t>
            </a:r>
          </a:p>
          <a:p>
            <a:pPr algn="just">
              <a:spcBef>
                <a:spcPts val="300"/>
              </a:spcBef>
              <a:spcAft>
                <a:spcPts val="300"/>
              </a:spcAft>
            </a:pPr>
            <a:r>
              <a:rPr lang="en-US" sz="1400" dirty="0">
                <a:solidFill>
                  <a:srgbClr val="0B5494"/>
                </a:solidFill>
                <a:latin typeface="+mj-lt"/>
              </a:rPr>
              <a:t>understanding of the CURRENT economic</a:t>
            </a:r>
          </a:p>
          <a:p>
            <a:pPr algn="just">
              <a:spcBef>
                <a:spcPts val="300"/>
              </a:spcBef>
              <a:spcAft>
                <a:spcPts val="300"/>
              </a:spcAft>
            </a:pPr>
            <a:r>
              <a:rPr lang="en-US" sz="1400" dirty="0">
                <a:solidFill>
                  <a:srgbClr val="0B5494"/>
                </a:solidFill>
                <a:latin typeface="+mj-lt"/>
              </a:rPr>
              <a:t>environment without having to undertake</a:t>
            </a:r>
          </a:p>
          <a:p>
            <a:pPr algn="just">
              <a:spcBef>
                <a:spcPts val="300"/>
              </a:spcBef>
              <a:spcAft>
                <a:spcPts val="300"/>
              </a:spcAft>
            </a:pPr>
            <a:r>
              <a:rPr lang="en-US" sz="1400" dirty="0">
                <a:solidFill>
                  <a:srgbClr val="0B5494"/>
                </a:solidFill>
                <a:latin typeface="+mj-lt"/>
              </a:rPr>
              <a:t>extensive research   </a:t>
            </a:r>
          </a:p>
        </p:txBody>
      </p:sp>
    </p:spTree>
    <p:extLst>
      <p:ext uri="{BB962C8B-B14F-4D97-AF65-F5344CB8AC3E}">
        <p14:creationId xmlns:p14="http://schemas.microsoft.com/office/powerpoint/2010/main" val="3577103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Do Representatives have any questions or comments?</a:t>
            </a:r>
          </a:p>
          <a:p>
            <a:pPr marL="0" indent="0">
              <a:buNone/>
            </a:pPr>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35105585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483866" y="2737071"/>
            <a:ext cx="11104284" cy="1115179"/>
          </a:xfrm>
        </p:spPr>
        <p:txBody>
          <a:bodyPr>
            <a:normAutofit/>
          </a:bodyPr>
          <a:lstStyle/>
          <a:p>
            <a:r>
              <a:rPr lang="en-US" sz="4400" b="1" dirty="0"/>
              <a:t>DISAGREEMENTS</a:t>
            </a:r>
          </a:p>
        </p:txBody>
      </p:sp>
    </p:spTree>
    <p:extLst>
      <p:ext uri="{BB962C8B-B14F-4D97-AF65-F5344CB8AC3E}">
        <p14:creationId xmlns:p14="http://schemas.microsoft.com/office/powerpoint/2010/main" val="5697507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524995" y="360"/>
            <a:ext cx="9064558" cy="1068518"/>
          </a:xfrm>
        </p:spPr>
        <p:txBody>
          <a:bodyPr>
            <a:normAutofit/>
          </a:bodyPr>
          <a:lstStyle/>
          <a:p>
            <a:r>
              <a:rPr lang="en-US" sz="4000" dirty="0">
                <a:latin typeface="Product Sans Thin" panose="020B0203030502040203"/>
              </a:rPr>
              <a:t>OVERVIEW OF COMMENTS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27</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3" name="Rectangle 2">
            <a:extLst>
              <a:ext uri="{FF2B5EF4-FFF2-40B4-BE49-F238E27FC236}">
                <a16:creationId xmlns:a16="http://schemas.microsoft.com/office/drawing/2014/main" id="{15008345-13C2-9EB4-DA84-3226E8EF1E15}"/>
              </a:ext>
            </a:extLst>
          </p:cNvPr>
          <p:cNvSpPr/>
          <p:nvPr/>
        </p:nvSpPr>
        <p:spPr bwMode="auto">
          <a:xfrm>
            <a:off x="571306" y="1372998"/>
            <a:ext cx="10649818" cy="521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marL="285750" indent="-285750">
              <a:lnSpc>
                <a:spcPts val="2600"/>
              </a:lnSpc>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Generally positive response to the Task Force’s proposals with further recommendations </a:t>
            </a:r>
          </a:p>
          <a:p>
            <a:pPr marL="285750" indent="-285750">
              <a:lnSpc>
                <a:spcPts val="2600"/>
              </a:lnSpc>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Main comments raised were:</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Consideration for the PA advising the client to make full disclosure of the arrangement to the relevant tax authorities or the external auditor, in the event of a disagreement, might create an expectation that the PA violate client confidentiality. This may not be permissible in some jurisdictions</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Clarification sought as the requirements in paragraphs R380.20 and R280.20 to “take steps to disassociate from the engagement/arrangement” perceived to be unclear</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Clarification sought as the action required from a PA in public practice (to consider withdrawing from the engagement in paragraph R380.21) does not seem proportionate as compared with the potentially more extreme action proposed for a PA in business (to consider resigning from employment in paragraph 280.20 A1)</a:t>
            </a:r>
            <a:endParaRPr lang="en-US" dirty="0">
              <a:solidFill>
                <a:srgbClr val="000000"/>
              </a:solidFill>
              <a:latin typeface="Product Sans Thin" panose="020B0203030502040203"/>
              <a:ea typeface="ＭＳ Ｐゴシック" charset="0"/>
              <a:cs typeface="Arial"/>
            </a:endParaRPr>
          </a:p>
          <a:p>
            <a:pPr>
              <a:lnSpc>
                <a:spcPts val="2600"/>
              </a:lnSpc>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lnSpc>
                <a:spcPts val="2600"/>
              </a:lnSpc>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18622032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524995" y="360"/>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28</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cxnSp>
        <p:nvCxnSpPr>
          <p:cNvPr id="10" name="Straight Arrow Connector 9">
            <a:extLst>
              <a:ext uri="{FF2B5EF4-FFF2-40B4-BE49-F238E27FC236}">
                <a16:creationId xmlns:a16="http://schemas.microsoft.com/office/drawing/2014/main" id="{393C86EA-59B7-930A-C650-9BB322A2C95B}"/>
              </a:ext>
            </a:extLst>
          </p:cNvPr>
          <p:cNvCxnSpPr/>
          <p:nvPr/>
        </p:nvCxnSpPr>
        <p:spPr>
          <a:xfrm>
            <a:off x="8064230" y="2603396"/>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283EFBA-B29A-3DB3-24B7-592E7071320A}"/>
              </a:ext>
            </a:extLst>
          </p:cNvPr>
          <p:cNvCxnSpPr/>
          <p:nvPr/>
        </p:nvCxnSpPr>
        <p:spPr>
          <a:xfrm>
            <a:off x="8064230" y="4716612"/>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3CE9719-0F74-767E-D3B5-3BA37C617DCC}"/>
              </a:ext>
            </a:extLst>
          </p:cNvPr>
          <p:cNvSpPr txBox="1"/>
          <p:nvPr/>
        </p:nvSpPr>
        <p:spPr>
          <a:xfrm>
            <a:off x="8488786" y="4369204"/>
            <a:ext cx="3466508" cy="1500638"/>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b">
            <a:noAutofit/>
          </a:bodyPr>
          <a:lstStyle/>
          <a:p>
            <a:pPr algn="just">
              <a:spcBef>
                <a:spcPts val="300"/>
              </a:spcBef>
              <a:spcAft>
                <a:spcPts val="300"/>
              </a:spcAft>
            </a:pPr>
            <a:r>
              <a:rPr lang="en-US" sz="1400" dirty="0">
                <a:solidFill>
                  <a:srgbClr val="0B5494"/>
                </a:solidFill>
                <a:latin typeface="+mj-lt"/>
              </a:rPr>
              <a:t>The Task Force is proposing to address</a:t>
            </a:r>
          </a:p>
          <a:p>
            <a:pPr algn="just">
              <a:spcBef>
                <a:spcPts val="300"/>
              </a:spcBef>
              <a:spcAft>
                <a:spcPts val="300"/>
              </a:spcAft>
            </a:pPr>
            <a:r>
              <a:rPr lang="en-US" sz="1400" dirty="0">
                <a:solidFill>
                  <a:srgbClr val="0B5494"/>
                </a:solidFill>
                <a:latin typeface="+mj-lt"/>
              </a:rPr>
              <a:t>concerns raised with regard to </a:t>
            </a:r>
          </a:p>
          <a:p>
            <a:pPr algn="just">
              <a:spcBef>
                <a:spcPts val="300"/>
              </a:spcBef>
              <a:spcAft>
                <a:spcPts val="300"/>
              </a:spcAft>
            </a:pPr>
            <a:r>
              <a:rPr lang="en-US" sz="1400" dirty="0">
                <a:solidFill>
                  <a:srgbClr val="0B5494"/>
                </a:solidFill>
                <a:latin typeface="+mj-lt"/>
              </a:rPr>
              <a:t>confidentiality when disclosing to tax </a:t>
            </a:r>
          </a:p>
          <a:p>
            <a:pPr algn="just">
              <a:spcBef>
                <a:spcPts val="300"/>
              </a:spcBef>
              <a:spcAft>
                <a:spcPts val="300"/>
              </a:spcAft>
            </a:pPr>
            <a:r>
              <a:rPr lang="en-US" sz="1400" dirty="0">
                <a:solidFill>
                  <a:srgbClr val="0B5494"/>
                </a:solidFill>
                <a:latin typeface="+mj-lt"/>
              </a:rPr>
              <a:t>authorities in jurisdictions where this is </a:t>
            </a:r>
          </a:p>
          <a:p>
            <a:pPr algn="just">
              <a:spcBef>
                <a:spcPts val="300"/>
              </a:spcBef>
              <a:spcAft>
                <a:spcPts val="300"/>
              </a:spcAft>
            </a:pPr>
            <a:r>
              <a:rPr lang="en-US" sz="1400" dirty="0">
                <a:solidFill>
                  <a:srgbClr val="0B5494"/>
                </a:solidFill>
                <a:latin typeface="+mj-lt"/>
              </a:rPr>
              <a:t>permissible and appliable  </a:t>
            </a:r>
          </a:p>
        </p:txBody>
      </p:sp>
      <p:sp>
        <p:nvSpPr>
          <p:cNvPr id="12" name="TextBox 11">
            <a:extLst>
              <a:ext uri="{FF2B5EF4-FFF2-40B4-BE49-F238E27FC236}">
                <a16:creationId xmlns:a16="http://schemas.microsoft.com/office/drawing/2014/main" id="{915AAB38-2B04-26DD-618D-4310AA2605ED}"/>
              </a:ext>
            </a:extLst>
          </p:cNvPr>
          <p:cNvSpPr txBox="1"/>
          <p:nvPr/>
        </p:nvSpPr>
        <p:spPr>
          <a:xfrm>
            <a:off x="8488786" y="1428926"/>
            <a:ext cx="3466508" cy="1788834"/>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b">
            <a:noAutofit/>
          </a:bodyPr>
          <a:lstStyle/>
          <a:p>
            <a:pPr algn="just">
              <a:spcBef>
                <a:spcPts val="300"/>
              </a:spcBef>
              <a:spcAft>
                <a:spcPts val="300"/>
              </a:spcAft>
            </a:pPr>
            <a:r>
              <a:rPr lang="en-US" sz="1400" dirty="0">
                <a:solidFill>
                  <a:srgbClr val="0B5494"/>
                </a:solidFill>
                <a:latin typeface="+mj-lt"/>
              </a:rPr>
              <a:t>The Task Force is proposing to address</a:t>
            </a:r>
          </a:p>
          <a:p>
            <a:pPr algn="just">
              <a:spcBef>
                <a:spcPts val="300"/>
              </a:spcBef>
              <a:spcAft>
                <a:spcPts val="300"/>
              </a:spcAft>
            </a:pPr>
            <a:r>
              <a:rPr lang="en-US" sz="1400" dirty="0">
                <a:solidFill>
                  <a:srgbClr val="0B5494"/>
                </a:solidFill>
                <a:latin typeface="+mj-lt"/>
              </a:rPr>
              <a:t>concerns that this should not be restricted </a:t>
            </a:r>
          </a:p>
          <a:p>
            <a:pPr algn="just">
              <a:spcBef>
                <a:spcPts val="300"/>
              </a:spcBef>
              <a:spcAft>
                <a:spcPts val="300"/>
              </a:spcAft>
            </a:pPr>
            <a:r>
              <a:rPr lang="en-US" sz="1400" dirty="0">
                <a:solidFill>
                  <a:srgbClr val="0B5494"/>
                </a:solidFill>
                <a:latin typeface="+mj-lt"/>
              </a:rPr>
              <a:t>to instances where there is an adverse</a:t>
            </a:r>
          </a:p>
          <a:p>
            <a:pPr algn="just">
              <a:spcBef>
                <a:spcPts val="300"/>
              </a:spcBef>
              <a:spcAft>
                <a:spcPts val="300"/>
              </a:spcAft>
            </a:pPr>
            <a:r>
              <a:rPr lang="en-US" sz="1400" dirty="0">
                <a:solidFill>
                  <a:srgbClr val="0B5494"/>
                </a:solidFill>
                <a:latin typeface="+mj-lt"/>
              </a:rPr>
              <a:t>ruling, as this would imply that PA would </a:t>
            </a:r>
          </a:p>
          <a:p>
            <a:pPr algn="just">
              <a:spcBef>
                <a:spcPts val="300"/>
              </a:spcBef>
              <a:spcAft>
                <a:spcPts val="300"/>
              </a:spcAft>
            </a:pPr>
            <a:r>
              <a:rPr lang="en-US" sz="1400" dirty="0">
                <a:solidFill>
                  <a:srgbClr val="0B5494"/>
                </a:solidFill>
                <a:latin typeface="+mj-lt"/>
              </a:rPr>
              <a:t>not be able to meet the requirements re</a:t>
            </a:r>
          </a:p>
          <a:p>
            <a:pPr algn="just">
              <a:spcBef>
                <a:spcPts val="300"/>
              </a:spcBef>
              <a:spcAft>
                <a:spcPts val="300"/>
              </a:spcAft>
            </a:pPr>
            <a:r>
              <a:rPr lang="en-US" sz="1400" dirty="0">
                <a:solidFill>
                  <a:srgbClr val="0B5494"/>
                </a:solidFill>
                <a:latin typeface="+mj-lt"/>
              </a:rPr>
              <a:t>the credible basis and stand-back test</a:t>
            </a:r>
          </a:p>
        </p:txBody>
      </p:sp>
      <p:pic>
        <p:nvPicPr>
          <p:cNvPr id="6" name="Picture 5">
            <a:extLst>
              <a:ext uri="{FF2B5EF4-FFF2-40B4-BE49-F238E27FC236}">
                <a16:creationId xmlns:a16="http://schemas.microsoft.com/office/drawing/2014/main" id="{B22BE664-8F11-F348-5798-C80675DB836B}"/>
              </a:ext>
            </a:extLst>
          </p:cNvPr>
          <p:cNvPicPr>
            <a:picLocks noChangeAspect="1"/>
          </p:cNvPicPr>
          <p:nvPr/>
        </p:nvPicPr>
        <p:blipFill>
          <a:blip r:embed="rId3"/>
          <a:stretch>
            <a:fillRect/>
          </a:stretch>
        </p:blipFill>
        <p:spPr>
          <a:xfrm>
            <a:off x="402956" y="1372998"/>
            <a:ext cx="7661274" cy="52384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93211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Do Representatives have any questions or comments?</a:t>
            </a:r>
          </a:p>
          <a:p>
            <a:pPr marL="0" indent="0">
              <a:buNone/>
            </a:pPr>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413949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573931" y="28323"/>
            <a:ext cx="9064558" cy="1068518"/>
          </a:xfrm>
        </p:spPr>
        <p:txBody>
          <a:bodyPr>
            <a:normAutofit/>
          </a:bodyPr>
          <a:lstStyle/>
          <a:p>
            <a:r>
              <a:rPr lang="en-US" sz="4000" dirty="0">
                <a:latin typeface="Product Sans Thin" panose="020B0203030502040203"/>
              </a:rPr>
              <a:t>ACTIVITIES SINCE DECEMBER 2022</a:t>
            </a:r>
          </a:p>
        </p:txBody>
      </p:sp>
      <p:sp>
        <p:nvSpPr>
          <p:cNvPr id="3" name="Content Placeholder 2">
            <a:extLst>
              <a:ext uri="{FF2B5EF4-FFF2-40B4-BE49-F238E27FC236}">
                <a16:creationId xmlns:a16="http://schemas.microsoft.com/office/drawing/2014/main" id="{99FE1BCA-0AE2-C092-CA56-FB1A2F822A7C}"/>
              </a:ext>
            </a:extLst>
          </p:cNvPr>
          <p:cNvSpPr>
            <a:spLocks noGrp="1"/>
          </p:cNvSpPr>
          <p:nvPr>
            <p:ph idx="1"/>
          </p:nvPr>
        </p:nvSpPr>
        <p:spPr>
          <a:xfrm>
            <a:off x="573930" y="1496572"/>
            <a:ext cx="8036670" cy="4762500"/>
          </a:xfrm>
        </p:spPr>
        <p:txBody>
          <a:bodyPr vert="horz" lIns="91440" tIns="45720" rIns="91440" bIns="45720" rtlCol="0" anchor="t">
            <a:noAutofit/>
          </a:bodyPr>
          <a:lstStyle/>
          <a:p>
            <a:pPr>
              <a:lnSpc>
                <a:spcPts val="2400"/>
              </a:lnSpc>
              <a:spcBef>
                <a:spcPts val="600"/>
              </a:spcBef>
              <a:spcAft>
                <a:spcPts val="600"/>
              </a:spcAft>
            </a:pPr>
            <a:r>
              <a:rPr lang="en-US" sz="2200" dirty="0">
                <a:latin typeface="Product Sans Thin" panose="020B0203030502040203"/>
              </a:rPr>
              <a:t>Publication of the </a:t>
            </a:r>
            <a:r>
              <a:rPr lang="en-US" sz="2200" i="1" dirty="0">
                <a:solidFill>
                  <a:schemeClr val="accent5">
                    <a:lumMod val="75000"/>
                  </a:schemeClr>
                </a:solidFill>
                <a:latin typeface="Product Sans Thin" panose="020B0203030502040203"/>
                <a:hlinkClick r:id="rId3">
                  <a:extLst>
                    <a:ext uri="{A12FA001-AC4F-418D-AE19-62706E023703}">
                      <ahyp:hlinkClr xmlns:ahyp="http://schemas.microsoft.com/office/drawing/2018/hyperlinkcolor" val="tx"/>
                    </a:ext>
                  </a:extLst>
                </a:hlinkClick>
              </a:rPr>
              <a:t>Proposed Revisions to The Code Addressing  Tax Planning And Related Services</a:t>
            </a:r>
            <a:r>
              <a:rPr lang="en-US" sz="2200" i="1" dirty="0">
                <a:solidFill>
                  <a:schemeClr val="accent5">
                    <a:lumMod val="75000"/>
                  </a:schemeClr>
                </a:solidFill>
                <a:latin typeface="Product Sans Thin" panose="020B0203030502040203"/>
              </a:rPr>
              <a:t> </a:t>
            </a:r>
            <a:r>
              <a:rPr lang="en-US" sz="2200" dirty="0">
                <a:latin typeface="Product Sans Thin" panose="020B0203030502040203"/>
              </a:rPr>
              <a:t>Exposure Draft (ED) on February 17, 2023, comment period ended on May 18, 2023</a:t>
            </a:r>
          </a:p>
          <a:p>
            <a:pPr>
              <a:lnSpc>
                <a:spcPts val="2400"/>
              </a:lnSpc>
              <a:spcBef>
                <a:spcPts val="600"/>
              </a:spcBef>
              <a:spcAft>
                <a:spcPts val="600"/>
              </a:spcAft>
            </a:pPr>
            <a:r>
              <a:rPr lang="en-US" sz="2200" dirty="0">
                <a:latin typeface="Product Sans Thin" panose="020B0203030502040203"/>
              </a:rPr>
              <a:t>Three global webinars</a:t>
            </a:r>
          </a:p>
          <a:p>
            <a:pPr lvl="1">
              <a:lnSpc>
                <a:spcPts val="2400"/>
              </a:lnSpc>
              <a:spcBef>
                <a:spcPts val="600"/>
              </a:spcBef>
              <a:spcAft>
                <a:spcPts val="600"/>
              </a:spcAft>
            </a:pPr>
            <a:r>
              <a:rPr lang="en-US" sz="2200" dirty="0">
                <a:latin typeface="Product Sans Thin" panose="020B0203030502040203"/>
              </a:rPr>
              <a:t>February 27 and 28, 2023</a:t>
            </a:r>
          </a:p>
          <a:p>
            <a:pPr>
              <a:lnSpc>
                <a:spcPts val="2400"/>
              </a:lnSpc>
              <a:spcBef>
                <a:spcPts val="600"/>
              </a:spcBef>
              <a:spcAft>
                <a:spcPts val="600"/>
              </a:spcAft>
            </a:pPr>
            <a:r>
              <a:rPr lang="en-US" sz="2200" dirty="0">
                <a:latin typeface="Product Sans Thin" panose="020B0203030502040203"/>
              </a:rPr>
              <a:t>Outreach with stakeholders, including</a:t>
            </a:r>
          </a:p>
          <a:p>
            <a:pPr lvl="1">
              <a:lnSpc>
                <a:spcPts val="2400"/>
              </a:lnSpc>
              <a:spcBef>
                <a:spcPts val="600"/>
              </a:spcBef>
              <a:spcAft>
                <a:spcPts val="600"/>
              </a:spcAft>
            </a:pPr>
            <a:r>
              <a:rPr lang="en-US" sz="2200" dirty="0">
                <a:latin typeface="Product Sans Thin" panose="020B0203030502040203"/>
              </a:rPr>
              <a:t>APESB Roundtable </a:t>
            </a:r>
          </a:p>
          <a:p>
            <a:pPr lvl="1">
              <a:lnSpc>
                <a:spcPts val="2400"/>
              </a:lnSpc>
              <a:spcBef>
                <a:spcPts val="600"/>
              </a:spcBef>
              <a:spcAft>
                <a:spcPts val="600"/>
              </a:spcAft>
            </a:pPr>
            <a:r>
              <a:rPr lang="en-US" sz="2200" dirty="0">
                <a:latin typeface="Product Sans Thin" panose="020B0203030502040203"/>
              </a:rPr>
              <a:t>European Commission</a:t>
            </a:r>
          </a:p>
          <a:p>
            <a:pPr lvl="1">
              <a:lnSpc>
                <a:spcPts val="2400"/>
              </a:lnSpc>
              <a:spcBef>
                <a:spcPts val="600"/>
              </a:spcBef>
              <a:spcAft>
                <a:spcPts val="600"/>
              </a:spcAft>
            </a:pPr>
            <a:r>
              <a:rPr lang="en-US" sz="2200" dirty="0">
                <a:latin typeface="Product Sans Thin" panose="020B0203030502040203"/>
              </a:rPr>
              <a:t>CFE Tax Advisers</a:t>
            </a:r>
          </a:p>
          <a:p>
            <a:pPr>
              <a:lnSpc>
                <a:spcPts val="2400"/>
              </a:lnSpc>
              <a:spcBef>
                <a:spcPts val="600"/>
              </a:spcBef>
              <a:spcAft>
                <a:spcPts val="600"/>
              </a:spcAft>
            </a:pPr>
            <a:r>
              <a:rPr lang="en-US" sz="2200" dirty="0">
                <a:latin typeface="Product Sans Thin" panose="020B0203030502040203"/>
              </a:rPr>
              <a:t>Task Force held in-person and virtual meetings during May, July and August to discuss observations from outreach and comments to ED</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3</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pic>
        <p:nvPicPr>
          <p:cNvPr id="7" name="Picture 6">
            <a:extLst>
              <a:ext uri="{FF2B5EF4-FFF2-40B4-BE49-F238E27FC236}">
                <a16:creationId xmlns:a16="http://schemas.microsoft.com/office/drawing/2014/main" id="{595FDE67-ED7C-0473-BCC1-B8E7F7F7436B}"/>
              </a:ext>
            </a:extLst>
          </p:cNvPr>
          <p:cNvPicPr>
            <a:picLocks noChangeAspect="1"/>
          </p:cNvPicPr>
          <p:nvPr/>
        </p:nvPicPr>
        <p:blipFill>
          <a:blip r:embed="rId4"/>
          <a:stretch>
            <a:fillRect/>
          </a:stretch>
        </p:blipFill>
        <p:spPr>
          <a:xfrm>
            <a:off x="8700940" y="1697203"/>
            <a:ext cx="3043161" cy="415008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6335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483866" y="2737071"/>
            <a:ext cx="11104284" cy="1115179"/>
          </a:xfrm>
        </p:spPr>
        <p:txBody>
          <a:bodyPr>
            <a:normAutofit/>
          </a:bodyPr>
          <a:lstStyle/>
          <a:p>
            <a:r>
              <a:rPr lang="en-US" sz="4400" b="1" dirty="0"/>
              <a:t>DOCUMENTATION</a:t>
            </a:r>
          </a:p>
        </p:txBody>
      </p:sp>
    </p:spTree>
    <p:extLst>
      <p:ext uri="{BB962C8B-B14F-4D97-AF65-F5344CB8AC3E}">
        <p14:creationId xmlns:p14="http://schemas.microsoft.com/office/powerpoint/2010/main" val="25309858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524995" y="360"/>
            <a:ext cx="9064558" cy="1068518"/>
          </a:xfrm>
        </p:spPr>
        <p:txBody>
          <a:bodyPr>
            <a:normAutofit/>
          </a:bodyPr>
          <a:lstStyle/>
          <a:p>
            <a:r>
              <a:rPr lang="en-US" sz="4000" dirty="0">
                <a:latin typeface="Product Sans Thin" panose="020B0203030502040203"/>
              </a:rPr>
              <a:t>OVERVIEW OF COMMENTS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31</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3" name="Rectangle 2">
            <a:extLst>
              <a:ext uri="{FF2B5EF4-FFF2-40B4-BE49-F238E27FC236}">
                <a16:creationId xmlns:a16="http://schemas.microsoft.com/office/drawing/2014/main" id="{15008345-13C2-9EB4-DA84-3226E8EF1E15}"/>
              </a:ext>
            </a:extLst>
          </p:cNvPr>
          <p:cNvSpPr/>
          <p:nvPr/>
        </p:nvSpPr>
        <p:spPr bwMode="auto">
          <a:xfrm>
            <a:off x="571306" y="1372998"/>
            <a:ext cx="10784036" cy="488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marL="285750" indent="-285750">
              <a:lnSpc>
                <a:spcPts val="2600"/>
              </a:lnSpc>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Generally positive responses in terms of documentation with further recommendations </a:t>
            </a:r>
          </a:p>
          <a:p>
            <a:pPr marL="285750" indent="-285750">
              <a:lnSpc>
                <a:spcPts val="2600"/>
              </a:lnSpc>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Main comments raised were:</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Given the public interest invariably attached to tax services and its role in collecting the relevant jurisdiction’s (or multiple jurisdictions’) tax revenue, stakeholders believe documentation should be a requirement</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Proper documentation is a useful tool to facilitate ethical considerations – especially as part of the process when considering whether the advice has a credible basis and then performing the stand-back test</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Recommendation that documentation is introduced for at least circumstances where there is uncertainty associated with a tax planning service or where the engagement would be regarded as high risk, if it is challenging to introduce documentation requirements globally</a:t>
            </a:r>
          </a:p>
          <a:p>
            <a:pPr marL="742950" lvl="1" indent="-285750">
              <a:lnSpc>
                <a:spcPts val="2600"/>
              </a:lnSpc>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A stakeholder viewed that the encouragement to document for activities within scope essentially amounts to a recommendation PAs compile such documentation even for very simple transactions</a:t>
            </a:r>
          </a:p>
          <a:p>
            <a:pPr>
              <a:lnSpc>
                <a:spcPts val="2600"/>
              </a:lnSpc>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lnSpc>
                <a:spcPts val="2600"/>
              </a:lnSpc>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lnSpc>
                <a:spcPts val="2600"/>
              </a:lnSpc>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30459328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Do Representatives have any questions or comments?</a:t>
            </a:r>
          </a:p>
          <a:p>
            <a:pPr marL="0" indent="0">
              <a:buNone/>
            </a:pPr>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9224415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7000"/>
            <a:lum/>
          </a:blip>
          <a:srcRect/>
          <a:stretch>
            <a:fillRect l="-6000" r="-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AECC6-4CD6-DD44-96BB-1C33E79BD824}"/>
              </a:ext>
            </a:extLst>
          </p:cNvPr>
          <p:cNvSpPr>
            <a:spLocks noGrp="1"/>
          </p:cNvSpPr>
          <p:nvPr>
            <p:ph type="title"/>
          </p:nvPr>
        </p:nvSpPr>
        <p:spPr/>
        <p:txBody>
          <a:bodyPr>
            <a:normAutofit/>
          </a:bodyPr>
          <a:lstStyle/>
          <a:p>
            <a:r>
              <a:rPr lang="en-US" sz="5400" dirty="0">
                <a:latin typeface="Product Sans Thin" panose="020B0203030502040203"/>
              </a:rPr>
              <a:t>NEXT STEPS</a:t>
            </a:r>
          </a:p>
        </p:txBody>
      </p:sp>
      <p:graphicFrame>
        <p:nvGraphicFramePr>
          <p:cNvPr id="5" name="Content Placeholder 4">
            <a:extLst>
              <a:ext uri="{FF2B5EF4-FFF2-40B4-BE49-F238E27FC236}">
                <a16:creationId xmlns:a16="http://schemas.microsoft.com/office/drawing/2014/main" id="{F082DF7C-6D1C-305C-8529-9910A2E064E4}"/>
              </a:ext>
            </a:extLst>
          </p:cNvPr>
          <p:cNvGraphicFramePr>
            <a:graphicFrameLocks noGrp="1"/>
          </p:cNvGraphicFramePr>
          <p:nvPr>
            <p:ph idx="1"/>
            <p:extLst>
              <p:ext uri="{D42A27DB-BD31-4B8C-83A1-F6EECF244321}">
                <p14:modId xmlns:p14="http://schemas.microsoft.com/office/powerpoint/2010/main" val="2931378027"/>
              </p:ext>
            </p:extLst>
          </p:nvPr>
        </p:nvGraphicFramePr>
        <p:xfrm>
          <a:off x="2766202" y="1767466"/>
          <a:ext cx="9348283" cy="41742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Slide Number Placeholder 3">
            <a:extLst>
              <a:ext uri="{FF2B5EF4-FFF2-40B4-BE49-F238E27FC236}">
                <a16:creationId xmlns:a16="http://schemas.microsoft.com/office/drawing/2014/main" id="{76CA430C-911B-9BC2-D63A-9A09CADD53C7}"/>
              </a:ext>
            </a:extLst>
          </p:cNvPr>
          <p:cNvSpPr>
            <a:spLocks noGrp="1"/>
          </p:cNvSpPr>
          <p:nvPr>
            <p:ph type="sldNum" sz="quarter" idx="12"/>
          </p:nvPr>
        </p:nvSpPr>
        <p:spPr/>
        <p:txBody>
          <a:bodyPr/>
          <a:lstStyle/>
          <a:p>
            <a:fld id="{A68F81FF-A8B7-8E49-9D5B-3CAD5ADFEE36}" type="slidenum">
              <a:rPr lang="en-US" smtClean="0"/>
              <a:pPr/>
              <a:t>33</a:t>
            </a:fld>
            <a:endParaRPr lang="en-US" dirty="0"/>
          </a:p>
        </p:txBody>
      </p:sp>
    </p:spTree>
    <p:extLst>
      <p:ext uri="{BB962C8B-B14F-4D97-AF65-F5344CB8AC3E}">
        <p14:creationId xmlns:p14="http://schemas.microsoft.com/office/powerpoint/2010/main" val="14018495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526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9134-E529-9E20-3105-1E384BE61C5B}"/>
              </a:ext>
            </a:extLst>
          </p:cNvPr>
          <p:cNvSpPr>
            <a:spLocks noGrp="1"/>
          </p:cNvSpPr>
          <p:nvPr>
            <p:ph type="title"/>
          </p:nvPr>
        </p:nvSpPr>
        <p:spPr>
          <a:xfrm>
            <a:off x="386137" y="1311"/>
            <a:ext cx="10515600" cy="1068518"/>
          </a:xfrm>
        </p:spPr>
        <p:txBody>
          <a:bodyPr>
            <a:normAutofit/>
          </a:bodyPr>
          <a:lstStyle/>
          <a:p>
            <a:r>
              <a:rPr lang="en-US" sz="3600" dirty="0"/>
              <a:t>BREAKDOWN OF TOTAL RESPONSES (AGENDA ITEM D)</a:t>
            </a:r>
          </a:p>
        </p:txBody>
      </p:sp>
      <p:sp>
        <p:nvSpPr>
          <p:cNvPr id="4" name="Slide Number Placeholder 3">
            <a:extLst>
              <a:ext uri="{FF2B5EF4-FFF2-40B4-BE49-F238E27FC236}">
                <a16:creationId xmlns:a16="http://schemas.microsoft.com/office/drawing/2014/main" id="{33A2326E-BF24-5792-B01F-4AF106395A82}"/>
              </a:ext>
            </a:extLst>
          </p:cNvPr>
          <p:cNvSpPr>
            <a:spLocks noGrp="1"/>
          </p:cNvSpPr>
          <p:nvPr>
            <p:ph type="sldNum" sz="quarter" idx="12"/>
          </p:nvPr>
        </p:nvSpPr>
        <p:spPr/>
        <p:txBody>
          <a:bodyPr/>
          <a:lstStyle/>
          <a:p>
            <a:fld id="{A68F81FF-A8B7-8E49-9D5B-3CAD5ADFEE36}" type="slidenum">
              <a:rPr lang="en-US" smtClean="0"/>
              <a:pPr/>
              <a:t>4</a:t>
            </a:fld>
            <a:endParaRPr lang="en-US" dirty="0"/>
          </a:p>
        </p:txBody>
      </p:sp>
      <p:graphicFrame>
        <p:nvGraphicFramePr>
          <p:cNvPr id="12" name="Chart 11">
            <a:extLst>
              <a:ext uri="{FF2B5EF4-FFF2-40B4-BE49-F238E27FC236}">
                <a16:creationId xmlns:a16="http://schemas.microsoft.com/office/drawing/2014/main" id="{EFFC4001-1D7E-CB3C-3E9D-43F9B63F6AF7}"/>
              </a:ext>
            </a:extLst>
          </p:cNvPr>
          <p:cNvGraphicFramePr>
            <a:graphicFrameLocks/>
          </p:cNvGraphicFramePr>
          <p:nvPr>
            <p:extLst>
              <p:ext uri="{D42A27DB-BD31-4B8C-83A1-F6EECF244321}">
                <p14:modId xmlns:p14="http://schemas.microsoft.com/office/powerpoint/2010/main" val="2672779256"/>
              </p:ext>
            </p:extLst>
          </p:nvPr>
        </p:nvGraphicFramePr>
        <p:xfrm>
          <a:off x="6966772" y="1736834"/>
          <a:ext cx="5025531" cy="4117427"/>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35EB8679-C241-D9AD-0CC7-3A0C650E4329}"/>
              </a:ext>
            </a:extLst>
          </p:cNvPr>
          <p:cNvPicPr>
            <a:picLocks noChangeAspect="1"/>
          </p:cNvPicPr>
          <p:nvPr/>
        </p:nvPicPr>
        <p:blipFill>
          <a:blip r:embed="rId4"/>
          <a:stretch>
            <a:fillRect/>
          </a:stretch>
        </p:blipFill>
        <p:spPr>
          <a:xfrm>
            <a:off x="199698" y="1585643"/>
            <a:ext cx="6685844" cy="4473634"/>
          </a:xfrm>
          <a:prstGeom prst="rect">
            <a:avLst/>
          </a:prstGeom>
          <a:ln>
            <a:noFill/>
          </a:ln>
          <a:effectLst>
            <a:softEdge rad="112500"/>
          </a:effectLst>
        </p:spPr>
      </p:pic>
      <p:sp>
        <p:nvSpPr>
          <p:cNvPr id="29" name="Text Box 4">
            <a:extLst>
              <a:ext uri="{FF2B5EF4-FFF2-40B4-BE49-F238E27FC236}">
                <a16:creationId xmlns:a16="http://schemas.microsoft.com/office/drawing/2014/main" id="{0F0E3F6B-5AC6-0F2A-BBE9-E025C5B7344F}"/>
              </a:ext>
            </a:extLst>
          </p:cNvPr>
          <p:cNvSpPr txBox="1"/>
          <p:nvPr/>
        </p:nvSpPr>
        <p:spPr>
          <a:xfrm>
            <a:off x="2738817" y="2140407"/>
            <a:ext cx="1087391" cy="245929"/>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ts val="1200"/>
              </a:lnSpc>
              <a:spcBef>
                <a:spcPts val="0"/>
              </a:spcBef>
              <a:spcAft>
                <a:spcPts val="0"/>
              </a:spcAft>
            </a:pPr>
            <a:r>
              <a:rPr lang="en-US" sz="1500" dirty="0">
                <a:effectLst/>
                <a:latin typeface="Arial" panose="020B0604020202020204" pitchFamily="34" charset="0"/>
                <a:ea typeface="Calibri" panose="020F0502020204030204" pitchFamily="34" charset="0"/>
              </a:rPr>
              <a:t>Global: </a:t>
            </a:r>
            <a:r>
              <a:rPr lang="en-US" sz="1500" dirty="0">
                <a:latin typeface="Arial" panose="020B0604020202020204" pitchFamily="34" charset="0"/>
                <a:ea typeface="Calibri" panose="020F0502020204030204" pitchFamily="34" charset="0"/>
              </a:rPr>
              <a:t>9</a:t>
            </a:r>
            <a:endParaRPr lang="en-US" sz="1500" dirty="0">
              <a:effectLst/>
              <a:latin typeface="Arial" panose="020B0604020202020204" pitchFamily="34" charset="0"/>
              <a:ea typeface="Calibri" panose="020F0502020204030204" pitchFamily="34" charset="0"/>
            </a:endParaRPr>
          </a:p>
        </p:txBody>
      </p:sp>
      <p:sp>
        <p:nvSpPr>
          <p:cNvPr id="30" name="Text Box 8">
            <a:extLst>
              <a:ext uri="{FF2B5EF4-FFF2-40B4-BE49-F238E27FC236}">
                <a16:creationId xmlns:a16="http://schemas.microsoft.com/office/drawing/2014/main" id="{C3103149-4D21-0F53-3775-6D4BDACE261B}"/>
              </a:ext>
            </a:extLst>
          </p:cNvPr>
          <p:cNvSpPr txBox="1"/>
          <p:nvPr/>
        </p:nvSpPr>
        <p:spPr>
          <a:xfrm>
            <a:off x="4252511" y="2720447"/>
            <a:ext cx="799936" cy="266062"/>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ts val="1200"/>
              </a:lnSpc>
              <a:spcBef>
                <a:spcPts val="0"/>
              </a:spcBef>
              <a:spcAft>
                <a:spcPts val="0"/>
              </a:spcAft>
            </a:pPr>
            <a:r>
              <a:rPr lang="en-US" sz="1500" dirty="0">
                <a:effectLst/>
                <a:latin typeface="Arial" panose="020B0604020202020204" pitchFamily="34" charset="0"/>
                <a:ea typeface="Calibri" panose="020F0502020204030204" pitchFamily="34" charset="0"/>
              </a:rPr>
              <a:t>EU: 12</a:t>
            </a:r>
          </a:p>
        </p:txBody>
      </p:sp>
      <p:sp>
        <p:nvSpPr>
          <p:cNvPr id="31" name="Text Box 5">
            <a:extLst>
              <a:ext uri="{FF2B5EF4-FFF2-40B4-BE49-F238E27FC236}">
                <a16:creationId xmlns:a16="http://schemas.microsoft.com/office/drawing/2014/main" id="{4CECA300-866A-EA30-6405-819765259C7C}"/>
              </a:ext>
            </a:extLst>
          </p:cNvPr>
          <p:cNvSpPr txBox="1"/>
          <p:nvPr/>
        </p:nvSpPr>
        <p:spPr>
          <a:xfrm>
            <a:off x="1248401" y="3083074"/>
            <a:ext cx="737144" cy="245928"/>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ts val="1200"/>
              </a:lnSpc>
              <a:spcBef>
                <a:spcPts val="0"/>
              </a:spcBef>
              <a:spcAft>
                <a:spcPts val="0"/>
              </a:spcAft>
            </a:pPr>
            <a:r>
              <a:rPr lang="en-US" sz="1500" dirty="0">
                <a:effectLst/>
                <a:latin typeface="Arial" panose="020B0604020202020204" pitchFamily="34" charset="0"/>
                <a:ea typeface="Calibri" panose="020F0502020204030204" pitchFamily="34" charset="0"/>
              </a:rPr>
              <a:t>NA: 5</a:t>
            </a:r>
          </a:p>
        </p:txBody>
      </p:sp>
      <p:sp>
        <p:nvSpPr>
          <p:cNvPr id="32" name="Text Box 9">
            <a:extLst>
              <a:ext uri="{FF2B5EF4-FFF2-40B4-BE49-F238E27FC236}">
                <a16:creationId xmlns:a16="http://schemas.microsoft.com/office/drawing/2014/main" id="{589A5DFC-F698-FB2C-CDF3-606ACDFD25E8}"/>
              </a:ext>
            </a:extLst>
          </p:cNvPr>
          <p:cNvSpPr txBox="1"/>
          <p:nvPr/>
        </p:nvSpPr>
        <p:spPr>
          <a:xfrm>
            <a:off x="2819154" y="2870858"/>
            <a:ext cx="683380" cy="245928"/>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ts val="1200"/>
              </a:lnSpc>
              <a:spcBef>
                <a:spcPts val="0"/>
              </a:spcBef>
              <a:spcAft>
                <a:spcPts val="0"/>
              </a:spcAft>
            </a:pPr>
            <a:r>
              <a:rPr lang="en-US" sz="1500" dirty="0">
                <a:effectLst/>
                <a:latin typeface="Arial" panose="020B0604020202020204" pitchFamily="34" charset="0"/>
                <a:ea typeface="Calibri" panose="020F0502020204030204" pitchFamily="34" charset="0"/>
              </a:rPr>
              <a:t>UK</a:t>
            </a:r>
            <a:r>
              <a:rPr lang="en-US" sz="1500">
                <a:effectLst/>
                <a:latin typeface="Arial" panose="020B0604020202020204" pitchFamily="34" charset="0"/>
                <a:ea typeface="Calibri" panose="020F0502020204030204" pitchFamily="34" charset="0"/>
              </a:rPr>
              <a:t>: 1</a:t>
            </a:r>
            <a:endParaRPr lang="en-US" sz="1500" dirty="0">
              <a:effectLst/>
              <a:latin typeface="Arial" panose="020B0604020202020204" pitchFamily="34" charset="0"/>
              <a:ea typeface="Calibri" panose="020F0502020204030204" pitchFamily="34" charset="0"/>
            </a:endParaRPr>
          </a:p>
        </p:txBody>
      </p:sp>
      <p:sp>
        <p:nvSpPr>
          <p:cNvPr id="33" name="Text Box 3">
            <a:extLst>
              <a:ext uri="{FF2B5EF4-FFF2-40B4-BE49-F238E27FC236}">
                <a16:creationId xmlns:a16="http://schemas.microsoft.com/office/drawing/2014/main" id="{70366FDF-A509-B1AC-20B3-A6A1559F6FD7}"/>
              </a:ext>
            </a:extLst>
          </p:cNvPr>
          <p:cNvSpPr txBox="1"/>
          <p:nvPr/>
        </p:nvSpPr>
        <p:spPr>
          <a:xfrm>
            <a:off x="3826208" y="4106011"/>
            <a:ext cx="922062" cy="195161"/>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ts val="1200"/>
              </a:lnSpc>
              <a:spcBef>
                <a:spcPts val="0"/>
              </a:spcBef>
              <a:spcAft>
                <a:spcPts val="0"/>
              </a:spcAft>
            </a:pPr>
            <a:r>
              <a:rPr lang="en-US" sz="1500" dirty="0">
                <a:effectLst/>
                <a:latin typeface="Arial" panose="020B0604020202020204" pitchFamily="34" charset="0"/>
                <a:ea typeface="Calibri" panose="020F0502020204030204" pitchFamily="34" charset="0"/>
              </a:rPr>
              <a:t>MEA:8</a:t>
            </a:r>
          </a:p>
        </p:txBody>
      </p:sp>
      <p:sp>
        <p:nvSpPr>
          <p:cNvPr id="34" name="Text Box 6">
            <a:extLst>
              <a:ext uri="{FF2B5EF4-FFF2-40B4-BE49-F238E27FC236}">
                <a16:creationId xmlns:a16="http://schemas.microsoft.com/office/drawing/2014/main" id="{B6B45BE6-93D1-5F66-C1FD-47FDAF1CC174}"/>
              </a:ext>
            </a:extLst>
          </p:cNvPr>
          <p:cNvSpPr txBox="1"/>
          <p:nvPr/>
        </p:nvSpPr>
        <p:spPr>
          <a:xfrm>
            <a:off x="1881735" y="3933202"/>
            <a:ext cx="737144" cy="245928"/>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ts val="1200"/>
              </a:lnSpc>
              <a:spcBef>
                <a:spcPts val="0"/>
              </a:spcBef>
              <a:spcAft>
                <a:spcPts val="0"/>
              </a:spcAft>
            </a:pPr>
            <a:r>
              <a:rPr lang="en-US" sz="1500" dirty="0">
                <a:effectLst/>
                <a:latin typeface="Arial" panose="020B0604020202020204" pitchFamily="34" charset="0"/>
                <a:ea typeface="Calibri" panose="020F0502020204030204" pitchFamily="34" charset="0"/>
              </a:rPr>
              <a:t>SA: 1</a:t>
            </a:r>
          </a:p>
        </p:txBody>
      </p:sp>
      <p:sp>
        <p:nvSpPr>
          <p:cNvPr id="35" name="Text Box 7">
            <a:extLst>
              <a:ext uri="{FF2B5EF4-FFF2-40B4-BE49-F238E27FC236}">
                <a16:creationId xmlns:a16="http://schemas.microsoft.com/office/drawing/2014/main" id="{FEA5E795-8505-E762-2186-CE64AD0A1787}"/>
              </a:ext>
            </a:extLst>
          </p:cNvPr>
          <p:cNvSpPr txBox="1"/>
          <p:nvPr/>
        </p:nvSpPr>
        <p:spPr>
          <a:xfrm>
            <a:off x="5343586" y="3609914"/>
            <a:ext cx="752414" cy="221336"/>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ts val="1200"/>
              </a:lnSpc>
              <a:spcBef>
                <a:spcPts val="0"/>
              </a:spcBef>
              <a:spcAft>
                <a:spcPts val="0"/>
              </a:spcAft>
            </a:pPr>
            <a:r>
              <a:rPr lang="en-US" sz="1500" dirty="0">
                <a:effectLst/>
                <a:latin typeface="Arial" panose="020B0604020202020204" pitchFamily="34" charset="0"/>
                <a:ea typeface="Calibri" panose="020F0502020204030204" pitchFamily="34" charset="0"/>
              </a:rPr>
              <a:t>AP: 9</a:t>
            </a:r>
          </a:p>
        </p:txBody>
      </p:sp>
      <p:sp>
        <p:nvSpPr>
          <p:cNvPr id="36" name="Text Box 2">
            <a:extLst>
              <a:ext uri="{FF2B5EF4-FFF2-40B4-BE49-F238E27FC236}">
                <a16:creationId xmlns:a16="http://schemas.microsoft.com/office/drawing/2014/main" id="{64610DBB-F91A-DE67-1A6F-5DB74C608992}"/>
              </a:ext>
            </a:extLst>
          </p:cNvPr>
          <p:cNvSpPr txBox="1"/>
          <p:nvPr/>
        </p:nvSpPr>
        <p:spPr>
          <a:xfrm>
            <a:off x="4935892" y="4452377"/>
            <a:ext cx="958132" cy="221336"/>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ts val="1200"/>
              </a:lnSpc>
              <a:spcBef>
                <a:spcPts val="0"/>
              </a:spcBef>
              <a:spcAft>
                <a:spcPts val="0"/>
              </a:spcAft>
            </a:pPr>
            <a:r>
              <a:rPr lang="en-US" sz="1500" dirty="0">
                <a:effectLst/>
                <a:latin typeface="Arial" panose="020B0604020202020204" pitchFamily="34" charset="0"/>
                <a:ea typeface="Calibri" panose="020F0502020204030204" pitchFamily="34" charset="0"/>
              </a:rPr>
              <a:t>AU/NZ:4 </a:t>
            </a:r>
          </a:p>
        </p:txBody>
      </p:sp>
    </p:spTree>
    <p:extLst>
      <p:ext uri="{BB962C8B-B14F-4D97-AF65-F5344CB8AC3E}">
        <p14:creationId xmlns:p14="http://schemas.microsoft.com/office/powerpoint/2010/main" val="2412755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1" name="Rectangle 23">
            <a:extLst>
              <a:ext uri="{FF2B5EF4-FFF2-40B4-BE49-F238E27FC236}">
                <a16:creationId xmlns:a16="http://schemas.microsoft.com/office/drawing/2014/main" id="{F837543A-6020-4505-A233-C9DB4BF740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5" name="Title 4">
            <a:extLst>
              <a:ext uri="{FF2B5EF4-FFF2-40B4-BE49-F238E27FC236}">
                <a16:creationId xmlns:a16="http://schemas.microsoft.com/office/drawing/2014/main" id="{E576D0ED-A3FC-4950-877D-48098B9FCF0C}"/>
              </a:ext>
            </a:extLst>
          </p:cNvPr>
          <p:cNvSpPr>
            <a:spLocks noGrp="1"/>
          </p:cNvSpPr>
          <p:nvPr>
            <p:ph type="title"/>
          </p:nvPr>
        </p:nvSpPr>
        <p:spPr>
          <a:xfrm>
            <a:off x="284909" y="238999"/>
            <a:ext cx="6069040" cy="1325563"/>
          </a:xfrm>
        </p:spPr>
        <p:txBody>
          <a:bodyPr vert="horz" lIns="91440" tIns="45720" rIns="91440" bIns="45720" rtlCol="0" anchor="ctr">
            <a:noAutofit/>
          </a:bodyPr>
          <a:lstStyle/>
          <a:p>
            <a:pPr hangingPunct="1">
              <a:lnSpc>
                <a:spcPct val="90000"/>
              </a:lnSpc>
            </a:pPr>
            <a:r>
              <a:rPr lang="en-US" sz="3600" b="1" kern="1200" dirty="0">
                <a:solidFill>
                  <a:schemeClr val="tx1"/>
                </a:solidFill>
                <a:latin typeface="Product Sans Thin" panose="020B0203030502040203"/>
              </a:rPr>
              <a:t>MATTERS RAISED </a:t>
            </a:r>
            <a:r>
              <a:rPr lang="en-US" sz="3600" b="1" dirty="0">
                <a:solidFill>
                  <a:schemeClr val="tx1"/>
                </a:solidFill>
                <a:latin typeface="Product Sans Thin" panose="020B0203030502040203"/>
              </a:rPr>
              <a:t>IN COMMENTS</a:t>
            </a:r>
            <a:endParaRPr lang="en-US" sz="3600" b="1" kern="1200" dirty="0">
              <a:solidFill>
                <a:schemeClr val="tx1"/>
              </a:solidFill>
              <a:latin typeface="Product Sans Thin" panose="020B0203030502040203"/>
            </a:endParaRPr>
          </a:p>
        </p:txBody>
      </p:sp>
      <p:sp>
        <p:nvSpPr>
          <p:cNvPr id="102" name="Freeform: Shape 25">
            <a:extLst>
              <a:ext uri="{FF2B5EF4-FFF2-40B4-BE49-F238E27FC236}">
                <a16:creationId xmlns:a16="http://schemas.microsoft.com/office/drawing/2014/main" id="{35B16301-FB18-48BA-A6DD-C37CAF6F9A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graphicFrame>
        <p:nvGraphicFramePr>
          <p:cNvPr id="103" name="Content Placeholder 5">
            <a:extLst>
              <a:ext uri="{FF2B5EF4-FFF2-40B4-BE49-F238E27FC236}">
                <a16:creationId xmlns:a16="http://schemas.microsoft.com/office/drawing/2014/main" id="{040854CF-0CE2-8396-D7B6-9344E128663E}"/>
              </a:ext>
            </a:extLst>
          </p:cNvPr>
          <p:cNvGraphicFramePr>
            <a:graphicFrameLocks noGrp="1"/>
          </p:cNvGraphicFramePr>
          <p:nvPr>
            <p:ph sz="half" idx="2"/>
            <p:extLst>
              <p:ext uri="{D42A27DB-BD31-4B8C-83A1-F6EECF244321}">
                <p14:modId xmlns:p14="http://schemas.microsoft.com/office/powerpoint/2010/main" val="119084703"/>
              </p:ext>
            </p:extLst>
          </p:nvPr>
        </p:nvGraphicFramePr>
        <p:xfrm>
          <a:off x="214649" y="1564562"/>
          <a:ext cx="7188686" cy="48907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4" name="Oval 27">
            <a:extLst>
              <a:ext uri="{FF2B5EF4-FFF2-40B4-BE49-F238E27FC236}">
                <a16:creationId xmlns:a16="http://schemas.microsoft.com/office/drawing/2014/main" id="{C3C0D90E-074A-4F52-9B11-B52BEF4BCB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2624479"/>
            <a:ext cx="812427" cy="812427"/>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105" name="Block Arc 29">
            <a:extLst>
              <a:ext uri="{FF2B5EF4-FFF2-40B4-BE49-F238E27FC236}">
                <a16:creationId xmlns:a16="http://schemas.microsoft.com/office/drawing/2014/main" id="{CABBD4C1-E6F8-46F6-8152-A8A97490B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912417" y="1218531"/>
            <a:ext cx="2387600" cy="2387600"/>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106" name="Freeform: Shape 31">
            <a:extLst>
              <a:ext uri="{FF2B5EF4-FFF2-40B4-BE49-F238E27FC236}">
                <a16:creationId xmlns:a16="http://schemas.microsoft.com/office/drawing/2014/main" id="{83BA5EF5-1FE9-4BF9-83BB-269BCDDF61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0"/>
            <a:ext cx="2315251" cy="1550992"/>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cxnSp>
        <p:nvCxnSpPr>
          <p:cNvPr id="107" name="Straight Connector 33">
            <a:extLst>
              <a:ext uri="{FF2B5EF4-FFF2-40B4-BE49-F238E27FC236}">
                <a16:creationId xmlns:a16="http://schemas.microsoft.com/office/drawing/2014/main" id="{4B3BCACB-5880-460B-9606-8C433A9AF99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724638" y="1331572"/>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08" name="Freeform: Shape 35">
            <a:extLst>
              <a:ext uri="{FF2B5EF4-FFF2-40B4-BE49-F238E27FC236}">
                <a16:creationId xmlns:a16="http://schemas.microsoft.com/office/drawing/2014/main" id="{88853921-7BC9-4BDE-ACAB-133C683C8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5550" y="4112081"/>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4" name="Slide Number Placeholder 3">
            <a:extLst>
              <a:ext uri="{FF2B5EF4-FFF2-40B4-BE49-F238E27FC236}">
                <a16:creationId xmlns:a16="http://schemas.microsoft.com/office/drawing/2014/main" id="{7A1C4B08-C1BC-490C-8042-72F790CAADFC}"/>
              </a:ext>
            </a:extLst>
          </p:cNvPr>
          <p:cNvSpPr>
            <a:spLocks noGrp="1"/>
          </p:cNvSpPr>
          <p:nvPr>
            <p:ph type="sldNum" sz="quarter" idx="12"/>
          </p:nvPr>
        </p:nvSpPr>
        <p:spPr>
          <a:xfrm>
            <a:off x="9780104" y="6356350"/>
            <a:ext cx="1573696"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Times New Roman" panose="020206030504050203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5</a:t>
            </a:fld>
            <a:endParaRPr kumimoji="0" lang="en-US" sz="1200" b="0" i="0" u="none" strike="noStrike" kern="1200" cap="none" spc="0" normalizeH="0" baseline="0" noProof="0" dirty="0">
              <a:ln>
                <a:noFill/>
              </a:ln>
              <a:solidFill>
                <a:srgbClr val="494949">
                  <a:tint val="75000"/>
                </a:srgbClr>
              </a:solidFill>
              <a:effectLst/>
              <a:uLnTx/>
              <a:uFillTx/>
              <a:latin typeface="Times New Roman" panose="02020603050405020304"/>
              <a:ea typeface="+mn-ea"/>
              <a:cs typeface="+mn-cs"/>
            </a:endParaRPr>
          </a:p>
        </p:txBody>
      </p:sp>
      <p:sp>
        <p:nvSpPr>
          <p:cNvPr id="109" name="Arc 37">
            <a:extLst>
              <a:ext uri="{FF2B5EF4-FFF2-40B4-BE49-F238E27FC236}">
                <a16:creationId xmlns:a16="http://schemas.microsoft.com/office/drawing/2014/main" id="{09192968-3AE7-4470-A61C-97294BB927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92895">
            <a:off x="6086940" y="4145122"/>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110" name="Freeform: Shape 39">
            <a:extLst>
              <a:ext uri="{FF2B5EF4-FFF2-40B4-BE49-F238E27FC236}">
                <a16:creationId xmlns:a16="http://schemas.microsoft.com/office/drawing/2014/main" id="{3AB72E55-43E4-4356-BFE8-E2102CB0B5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21310" y="4962670"/>
            <a:ext cx="2643352" cy="1895331"/>
          </a:xfrm>
          <a:custGeom>
            <a:avLst/>
            <a:gdLst>
              <a:gd name="connsiteX0" fmla="*/ 1321676 w 2643352"/>
              <a:gd name="connsiteY0" fmla="*/ 0 h 1895331"/>
              <a:gd name="connsiteX1" fmla="*/ 2643352 w 2643352"/>
              <a:gd name="connsiteY1" fmla="*/ 1321676 h 1895331"/>
              <a:gd name="connsiteX2" fmla="*/ 2539488 w 2643352"/>
              <a:gd name="connsiteY2" fmla="*/ 1836132 h 1895331"/>
              <a:gd name="connsiteX3" fmla="*/ 2510970 w 2643352"/>
              <a:gd name="connsiteY3" fmla="*/ 1895331 h 1895331"/>
              <a:gd name="connsiteX4" fmla="*/ 132382 w 2643352"/>
              <a:gd name="connsiteY4" fmla="*/ 1895331 h 1895331"/>
              <a:gd name="connsiteX5" fmla="*/ 103864 w 2643352"/>
              <a:gd name="connsiteY5" fmla="*/ 1836132 h 1895331"/>
              <a:gd name="connsiteX6" fmla="*/ 0 w 2643352"/>
              <a:gd name="connsiteY6" fmla="*/ 1321676 h 1895331"/>
              <a:gd name="connsiteX7" fmla="*/ 1321676 w 2643352"/>
              <a:gd name="connsiteY7" fmla="*/ 0 h 189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3352" h="1895331">
                <a:moveTo>
                  <a:pt x="1321676" y="0"/>
                </a:moveTo>
                <a:cubicBezTo>
                  <a:pt x="2051617" y="0"/>
                  <a:pt x="2643352" y="591735"/>
                  <a:pt x="2643352" y="1321676"/>
                </a:cubicBezTo>
                <a:cubicBezTo>
                  <a:pt x="2643352" y="1504161"/>
                  <a:pt x="2606369" y="1678009"/>
                  <a:pt x="2539488" y="1836132"/>
                </a:cubicBezTo>
                <a:lnTo>
                  <a:pt x="2510970" y="1895331"/>
                </a:lnTo>
                <a:lnTo>
                  <a:pt x="132382" y="1895331"/>
                </a:lnTo>
                <a:lnTo>
                  <a:pt x="103864" y="1836132"/>
                </a:lnTo>
                <a:cubicBezTo>
                  <a:pt x="36984" y="1678009"/>
                  <a:pt x="0" y="1504161"/>
                  <a:pt x="0" y="1321676"/>
                </a:cubicBezTo>
                <a:cubicBezTo>
                  <a:pt x="0" y="591735"/>
                  <a:pt x="591735" y="0"/>
                  <a:pt x="132167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2396338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613314" y="2656936"/>
            <a:ext cx="10129448" cy="1138687"/>
          </a:xfrm>
        </p:spPr>
        <p:txBody>
          <a:bodyPr>
            <a:normAutofit/>
          </a:bodyPr>
          <a:lstStyle/>
          <a:p>
            <a:r>
              <a:rPr lang="en-US" sz="4000" b="1" dirty="0"/>
              <a:t>DESCRIPTION OF TAX PLANNING</a:t>
            </a:r>
          </a:p>
        </p:txBody>
      </p:sp>
    </p:spTree>
    <p:extLst>
      <p:ext uri="{BB962C8B-B14F-4D97-AF65-F5344CB8AC3E}">
        <p14:creationId xmlns:p14="http://schemas.microsoft.com/office/powerpoint/2010/main" val="3140006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524994" y="360"/>
            <a:ext cx="9407675" cy="1068518"/>
          </a:xfrm>
        </p:spPr>
        <p:txBody>
          <a:bodyPr>
            <a:normAutofit/>
          </a:bodyPr>
          <a:lstStyle/>
          <a:p>
            <a:r>
              <a:rPr lang="en-US" sz="4000" dirty="0">
                <a:latin typeface="Product Sans Thin" panose="020B0203030502040203"/>
              </a:rPr>
              <a:t>OVERVIEW OF COMMENTS – TAX PLANNING</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7</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
        <p:nvSpPr>
          <p:cNvPr id="3" name="Rectangle 2">
            <a:extLst>
              <a:ext uri="{FF2B5EF4-FFF2-40B4-BE49-F238E27FC236}">
                <a16:creationId xmlns:a16="http://schemas.microsoft.com/office/drawing/2014/main" id="{15008345-13C2-9EB4-DA84-3226E8EF1E15}"/>
              </a:ext>
            </a:extLst>
          </p:cNvPr>
          <p:cNvSpPr/>
          <p:nvPr/>
        </p:nvSpPr>
        <p:spPr bwMode="auto">
          <a:xfrm>
            <a:off x="571306" y="1442976"/>
            <a:ext cx="10551622" cy="510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marL="285750" indent="-285750">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Broadly supportive in principle of the Task Force’s proposals with further recommendations </a:t>
            </a:r>
          </a:p>
          <a:p>
            <a:pPr marL="285750" indent="-285750">
              <a:spcBef>
                <a:spcPts val="600"/>
              </a:spcBef>
              <a:spcAft>
                <a:spcPts val="600"/>
              </a:spcAft>
              <a:buFont typeface="Arial" panose="020B0604020202020204" pitchFamily="34" charset="0"/>
              <a:buChar char="•"/>
            </a:pPr>
            <a:r>
              <a:rPr lang="en-US" sz="2000" dirty="0">
                <a:solidFill>
                  <a:srgbClr val="000000"/>
                </a:solidFill>
                <a:latin typeface="Product Sans Thin" panose="020B0203030502040203"/>
                <a:ea typeface="ＭＳ Ｐゴシック"/>
                <a:cs typeface="Arial"/>
              </a:rPr>
              <a:t>Main comments raised were:</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Some stakeholders found the description too broad and goes further than the issue of aggressive tax minimization which may inadvertently create onerous requirements</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A view that the definition of Tax Planning should reflect the description used by OECD</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Confusion regarding the terms used – tax minimization versus tax efficient </a:t>
            </a:r>
          </a:p>
          <a:p>
            <a:pPr marL="742950" lvl="1" indent="-285750">
              <a:spcBef>
                <a:spcPts val="600"/>
              </a:spcBef>
              <a:spcAft>
                <a:spcPts val="600"/>
              </a:spcAft>
              <a:buFont typeface="Courier New" panose="02070309020205020404" pitchFamily="49" charset="0"/>
              <a:buChar char="o"/>
            </a:pPr>
            <a:r>
              <a:rPr lang="en-US" dirty="0">
                <a:solidFill>
                  <a:srgbClr val="000000"/>
                </a:solidFill>
                <a:latin typeface="Product Sans Thin" panose="020B0203030502040203"/>
                <a:ea typeface="ＭＳ Ｐゴシック"/>
                <a:cs typeface="Arial"/>
              </a:rPr>
              <a:t>Further clarification sought on the inclusion of transfer pricing arrangements as an example as it is already a requirement under the relevant applicable laws and regulations in numerous jurisdictions to adopt an arm's length standard</a:t>
            </a:r>
          </a:p>
          <a:p>
            <a:pPr marL="1200150" lvl="2" indent="-285750">
              <a:spcBef>
                <a:spcPts val="600"/>
              </a:spcBef>
              <a:spcAft>
                <a:spcPts val="600"/>
              </a:spcAft>
              <a:buFont typeface="Wingdings" panose="05000000000000000000" pitchFamily="2" charset="2"/>
              <a:buChar char="Ø"/>
            </a:pPr>
            <a:r>
              <a:rPr lang="en-US" dirty="0">
                <a:solidFill>
                  <a:srgbClr val="000000"/>
                </a:solidFill>
                <a:latin typeface="Product Sans Thin" panose="020B0203030502040203"/>
                <a:ea typeface="ＭＳ Ｐゴシック"/>
                <a:cs typeface="Arial"/>
              </a:rPr>
              <a:t>If the PA had provided initial advice followed by implementation of the transfer pricing arrangement or whether it also included the ongoing transfer pricing compliance aspects in the ensuing years</a:t>
            </a:r>
          </a:p>
          <a:p>
            <a:pPr marL="742950" lvl="1" indent="-285750">
              <a:spcBef>
                <a:spcPts val="600"/>
              </a:spcBef>
              <a:spcAft>
                <a:spcPts val="600"/>
              </a:spcAft>
              <a:buFont typeface="Courier New" panose="02070309020205020404" pitchFamily="49" charset="0"/>
              <a:buChar char="o"/>
            </a:pPr>
            <a:endParaRPr lang="en-US" dirty="0">
              <a:solidFill>
                <a:srgbClr val="000000"/>
              </a:solidFill>
              <a:latin typeface="Product Sans Thin" panose="020B0203030502040203"/>
              <a:ea typeface="ＭＳ Ｐゴシック"/>
              <a:cs typeface="Arial"/>
            </a:endParaRPr>
          </a:p>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spTree>
    <p:extLst>
      <p:ext uri="{BB962C8B-B14F-4D97-AF65-F5344CB8AC3E}">
        <p14:creationId xmlns:p14="http://schemas.microsoft.com/office/powerpoint/2010/main" val="2753981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370759" y="0"/>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8</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cxnSp>
        <p:nvCxnSpPr>
          <p:cNvPr id="10" name="Straight Arrow Connector 9">
            <a:extLst>
              <a:ext uri="{FF2B5EF4-FFF2-40B4-BE49-F238E27FC236}">
                <a16:creationId xmlns:a16="http://schemas.microsoft.com/office/drawing/2014/main" id="{FBF5BEB8-EA74-8795-830B-3254650FE9AA}"/>
              </a:ext>
            </a:extLst>
          </p:cNvPr>
          <p:cNvCxnSpPr/>
          <p:nvPr/>
        </p:nvCxnSpPr>
        <p:spPr>
          <a:xfrm>
            <a:off x="8186044" y="1983036"/>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B0A85890-5552-4433-8B14-4BC2F9279AF9}"/>
              </a:ext>
            </a:extLst>
          </p:cNvPr>
          <p:cNvCxnSpPr>
            <a:cxnSpLocks/>
          </p:cNvCxnSpPr>
          <p:nvPr/>
        </p:nvCxnSpPr>
        <p:spPr>
          <a:xfrm>
            <a:off x="8266198" y="4185980"/>
            <a:ext cx="3444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E7ED2F2-3522-B515-142E-536FDF39DEB6}"/>
              </a:ext>
            </a:extLst>
          </p:cNvPr>
          <p:cNvSpPr txBox="1"/>
          <p:nvPr/>
        </p:nvSpPr>
        <p:spPr>
          <a:xfrm>
            <a:off x="8610600" y="1318048"/>
            <a:ext cx="3280783" cy="1997153"/>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ctr">
            <a:normAutofit/>
          </a:bodyPr>
          <a:lstStyle/>
          <a:p>
            <a:pPr algn="just">
              <a:spcBef>
                <a:spcPts val="300"/>
              </a:spcBef>
              <a:spcAft>
                <a:spcPts val="300"/>
              </a:spcAft>
            </a:pPr>
            <a:r>
              <a:rPr lang="en-US" sz="1500" dirty="0">
                <a:solidFill>
                  <a:srgbClr val="0B5494"/>
                </a:solidFill>
                <a:latin typeface="+mj-lt"/>
              </a:rPr>
              <a:t>The Task Force is proposing these </a:t>
            </a:r>
          </a:p>
          <a:p>
            <a:pPr algn="just">
              <a:spcBef>
                <a:spcPts val="300"/>
              </a:spcBef>
              <a:spcAft>
                <a:spcPts val="300"/>
              </a:spcAft>
            </a:pPr>
            <a:r>
              <a:rPr lang="en-US" sz="1500" dirty="0">
                <a:solidFill>
                  <a:srgbClr val="0B5494"/>
                </a:solidFill>
                <a:latin typeface="+mj-lt"/>
              </a:rPr>
              <a:t>revisions to clarify the range of </a:t>
            </a:r>
          </a:p>
          <a:p>
            <a:pPr algn="just">
              <a:spcBef>
                <a:spcPts val="300"/>
              </a:spcBef>
              <a:spcAft>
                <a:spcPts val="300"/>
              </a:spcAft>
            </a:pPr>
            <a:r>
              <a:rPr lang="en-US" sz="1500" dirty="0">
                <a:solidFill>
                  <a:srgbClr val="0B5494"/>
                </a:solidFill>
                <a:latin typeface="+mj-lt"/>
              </a:rPr>
              <a:t>services covered under the proposed</a:t>
            </a:r>
          </a:p>
          <a:p>
            <a:pPr algn="just">
              <a:spcBef>
                <a:spcPts val="300"/>
              </a:spcBef>
              <a:spcAft>
                <a:spcPts val="300"/>
              </a:spcAft>
            </a:pPr>
            <a:r>
              <a:rPr lang="en-US" sz="1500" dirty="0">
                <a:solidFill>
                  <a:srgbClr val="0B5494"/>
                </a:solidFill>
                <a:latin typeface="+mj-lt"/>
              </a:rPr>
              <a:t>description of Tax Planning Services, </a:t>
            </a:r>
          </a:p>
          <a:p>
            <a:pPr algn="just">
              <a:spcBef>
                <a:spcPts val="300"/>
              </a:spcBef>
              <a:spcAft>
                <a:spcPts val="300"/>
              </a:spcAft>
            </a:pPr>
            <a:r>
              <a:rPr lang="en-US" sz="1500" dirty="0">
                <a:solidFill>
                  <a:srgbClr val="0B5494"/>
                </a:solidFill>
                <a:latin typeface="+mj-lt"/>
              </a:rPr>
              <a:t>which respondents noted could be </a:t>
            </a:r>
          </a:p>
          <a:p>
            <a:pPr algn="just">
              <a:spcBef>
                <a:spcPts val="300"/>
              </a:spcBef>
              <a:spcAft>
                <a:spcPts val="300"/>
              </a:spcAft>
            </a:pPr>
            <a:r>
              <a:rPr lang="en-US" sz="1500" dirty="0">
                <a:solidFill>
                  <a:srgbClr val="0B5494"/>
                </a:solidFill>
                <a:latin typeface="+mj-lt"/>
              </a:rPr>
              <a:t>more advisory in nature </a:t>
            </a:r>
          </a:p>
        </p:txBody>
      </p:sp>
      <p:sp>
        <p:nvSpPr>
          <p:cNvPr id="12" name="TextBox 11">
            <a:extLst>
              <a:ext uri="{FF2B5EF4-FFF2-40B4-BE49-F238E27FC236}">
                <a16:creationId xmlns:a16="http://schemas.microsoft.com/office/drawing/2014/main" id="{211336CE-E940-B305-7C6E-4857628B4326}"/>
              </a:ext>
            </a:extLst>
          </p:cNvPr>
          <p:cNvSpPr txBox="1"/>
          <p:nvPr/>
        </p:nvSpPr>
        <p:spPr>
          <a:xfrm>
            <a:off x="8643930" y="3940769"/>
            <a:ext cx="3188418" cy="1594792"/>
          </a:xfrm>
          <a:prstGeom prst="rect">
            <a:avLst/>
          </a:prstGeom>
          <a:ln w="3175">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vert="horz" wrap="none" lIns="91440" tIns="45720" rIns="91440" bIns="45720" rtlCol="0" anchor="b">
            <a:noAutofit/>
          </a:bodyPr>
          <a:lstStyle/>
          <a:p>
            <a:pPr algn="just">
              <a:spcBef>
                <a:spcPts val="300"/>
              </a:spcBef>
              <a:spcAft>
                <a:spcPts val="300"/>
              </a:spcAft>
            </a:pPr>
            <a:r>
              <a:rPr lang="en-US" sz="1500" dirty="0">
                <a:solidFill>
                  <a:srgbClr val="0B5494"/>
                </a:solidFill>
                <a:latin typeface="+mj-lt"/>
              </a:rPr>
              <a:t>The Task Force is proposing these </a:t>
            </a:r>
          </a:p>
          <a:p>
            <a:pPr algn="just">
              <a:spcBef>
                <a:spcPts val="300"/>
              </a:spcBef>
              <a:spcAft>
                <a:spcPts val="300"/>
              </a:spcAft>
            </a:pPr>
            <a:r>
              <a:rPr lang="en-US" sz="1500" dirty="0">
                <a:solidFill>
                  <a:srgbClr val="0B5494"/>
                </a:solidFill>
                <a:latin typeface="+mj-lt"/>
              </a:rPr>
              <a:t>revisions to address concerns </a:t>
            </a:r>
          </a:p>
          <a:p>
            <a:pPr algn="just">
              <a:spcBef>
                <a:spcPts val="300"/>
              </a:spcBef>
              <a:spcAft>
                <a:spcPts val="300"/>
              </a:spcAft>
            </a:pPr>
            <a:r>
              <a:rPr lang="en-US" sz="1500" dirty="0">
                <a:solidFill>
                  <a:srgbClr val="0B5494"/>
                </a:solidFill>
                <a:latin typeface="+mj-lt"/>
              </a:rPr>
              <a:t>relating to the example of transfer</a:t>
            </a:r>
          </a:p>
          <a:p>
            <a:pPr algn="just">
              <a:spcBef>
                <a:spcPts val="300"/>
              </a:spcBef>
              <a:spcAft>
                <a:spcPts val="300"/>
              </a:spcAft>
            </a:pPr>
            <a:r>
              <a:rPr lang="en-US" sz="1500" dirty="0">
                <a:solidFill>
                  <a:srgbClr val="0B5494"/>
                </a:solidFill>
                <a:latin typeface="+mj-lt"/>
              </a:rPr>
              <a:t>pricing arrangement and other </a:t>
            </a:r>
          </a:p>
          <a:p>
            <a:pPr algn="just">
              <a:spcBef>
                <a:spcPts val="300"/>
              </a:spcBef>
              <a:spcAft>
                <a:spcPts val="300"/>
              </a:spcAft>
            </a:pPr>
            <a:r>
              <a:rPr lang="en-US" sz="1500" dirty="0">
                <a:solidFill>
                  <a:srgbClr val="0B5494"/>
                </a:solidFill>
                <a:latin typeface="+mj-lt"/>
              </a:rPr>
              <a:t>minor editorials</a:t>
            </a:r>
          </a:p>
        </p:txBody>
      </p:sp>
      <p:pic>
        <p:nvPicPr>
          <p:cNvPr id="13" name="Picture 12">
            <a:extLst>
              <a:ext uri="{FF2B5EF4-FFF2-40B4-BE49-F238E27FC236}">
                <a16:creationId xmlns:a16="http://schemas.microsoft.com/office/drawing/2014/main" id="{E60DCD22-6C1A-F3EA-15E3-2734F9FDA64D}"/>
              </a:ext>
            </a:extLst>
          </p:cNvPr>
          <p:cNvPicPr>
            <a:picLocks noChangeAspect="1"/>
          </p:cNvPicPr>
          <p:nvPr/>
        </p:nvPicPr>
        <p:blipFill>
          <a:blip r:embed="rId3"/>
          <a:stretch>
            <a:fillRect/>
          </a:stretch>
        </p:blipFill>
        <p:spPr>
          <a:xfrm>
            <a:off x="359652" y="1372998"/>
            <a:ext cx="7867150" cy="51192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83716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Do Representatives have any questions or comments?</a:t>
            </a:r>
          </a:p>
          <a:p>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754358343"/>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8" ma:contentTypeDescription="Create a new document." ma:contentTypeScope="" ma:versionID="cb222e97186193972999f5661624ce27">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C5EADB0-8FB2-40E2-9ABB-43BB2B2DDB61}">
  <ds:schemaRefs>
    <ds:schemaRef ds:uri="http://schemas.openxmlformats.org/package/2006/metadata/core-properties"/>
    <ds:schemaRef ds:uri="http://purl.org/dc/dcmitype/"/>
    <ds:schemaRef ds:uri="http://schemas.microsoft.com/office/2006/metadata/properties"/>
    <ds:schemaRef ds:uri="http://purl.org/dc/elements/1.1/"/>
    <ds:schemaRef ds:uri="http://purl.org/dc/terms/"/>
    <ds:schemaRef ds:uri="http://schemas.microsoft.com/office/2006/documentManagement/types"/>
    <ds:schemaRef ds:uri="http://www.w3.org/XML/1998/namespace"/>
    <ds:schemaRef ds:uri="64403f3c-77de-490b-830d-51f3f97e03ad"/>
    <ds:schemaRef ds:uri="http://schemas.microsoft.com/office/infopath/2007/PartnerControls"/>
  </ds:schemaRefs>
</ds:datastoreItem>
</file>

<file path=customXml/itemProps2.xml><?xml version="1.0" encoding="utf-8"?>
<ds:datastoreItem xmlns:ds="http://schemas.openxmlformats.org/officeDocument/2006/customXml" ds:itemID="{D9DFC926-1455-4C0A-9113-2DD50430A351}">
  <ds:schemaRefs>
    <ds:schemaRef ds:uri="http://schemas.microsoft.com/sharepoint/v3/contenttype/forms"/>
  </ds:schemaRefs>
</ds:datastoreItem>
</file>

<file path=customXml/itemProps3.xml><?xml version="1.0" encoding="utf-8"?>
<ds:datastoreItem xmlns:ds="http://schemas.openxmlformats.org/officeDocument/2006/customXml" ds:itemID="{B9568E4D-69D0-4C36-AA91-31202C82A130}"/>
</file>

<file path=docProps/app.xml><?xml version="1.0" encoding="utf-8"?>
<Properties xmlns="http://schemas.openxmlformats.org/officeDocument/2006/extended-properties" xmlns:vt="http://schemas.openxmlformats.org/officeDocument/2006/docPropsVTypes">
  <Template/>
  <TotalTime>1961</TotalTime>
  <Words>1780</Words>
  <Application>Microsoft Office PowerPoint</Application>
  <PresentationFormat>Widescreen</PresentationFormat>
  <Paragraphs>295</Paragraphs>
  <Slides>34</Slides>
  <Notes>34</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34</vt:i4>
      </vt:variant>
    </vt:vector>
  </HeadingPairs>
  <TitlesOfParts>
    <vt:vector size="48" baseType="lpstr">
      <vt:lpstr>Arial</vt:lpstr>
      <vt:lpstr>Arial Narrow</vt:lpstr>
      <vt:lpstr>Bauer Bodoni Std</vt:lpstr>
      <vt:lpstr>Calibri</vt:lpstr>
      <vt:lpstr>Courier New</vt:lpstr>
      <vt:lpstr>Product Sans Light</vt:lpstr>
      <vt:lpstr>Product Sans Thin</vt:lpstr>
      <vt:lpstr>System Font Regular</vt:lpstr>
      <vt:lpstr>Times New Roman</vt:lpstr>
      <vt:lpstr>TimesNewRomanPSMT</vt:lpstr>
      <vt:lpstr>Wingdings</vt:lpstr>
      <vt:lpstr>Custom Design</vt:lpstr>
      <vt:lpstr>IESBA_Powerpoint_template_GREEN RIBBON_WIDESCREEN</vt:lpstr>
      <vt:lpstr>1_Custom Design</vt:lpstr>
      <vt:lpstr>PowerPoint Presentation</vt:lpstr>
      <vt:lpstr>AGENDA</vt:lpstr>
      <vt:lpstr>ACTIVITIES SINCE DECEMBER 2022</vt:lpstr>
      <vt:lpstr>BREAKDOWN OF TOTAL RESPONSES (AGENDA ITEM D)</vt:lpstr>
      <vt:lpstr>MATTERS RAISED IN COMMENTS</vt:lpstr>
      <vt:lpstr>DESCRIPTION OF TAX PLANNING</vt:lpstr>
      <vt:lpstr>OVERVIEW OF COMMENTS – TAX PLANNING</vt:lpstr>
      <vt:lpstr>TASK FORCE PROPOSALS</vt:lpstr>
      <vt:lpstr>PowerPoint Presentation</vt:lpstr>
      <vt:lpstr>RELATED SERVICES</vt:lpstr>
      <vt:lpstr>OVERVIEW OF COMMENTS – RELATED SERVICES</vt:lpstr>
      <vt:lpstr>TASK FORCE PROPOSALS</vt:lpstr>
      <vt:lpstr>PowerPoint Presentation</vt:lpstr>
      <vt:lpstr>ROLE OF THE PA IN ACTING IN THE PUBLIC INTEREST</vt:lpstr>
      <vt:lpstr>OVERVIEW OF COMMENTS</vt:lpstr>
      <vt:lpstr>TASK FORCE PROPOSALS</vt:lpstr>
      <vt:lpstr>PowerPoint Presentation</vt:lpstr>
      <vt:lpstr>CREDIBLE BASIS</vt:lpstr>
      <vt:lpstr>OVERVIEW OF COMMENTS</vt:lpstr>
      <vt:lpstr>TASK FORCE PROPOSALS</vt:lpstr>
      <vt:lpstr>PowerPoint Presentation</vt:lpstr>
      <vt:lpstr>STAND-BACK TEST</vt:lpstr>
      <vt:lpstr>OVERVIEW OF COMMENTS</vt:lpstr>
      <vt:lpstr>TASK FORCE PROPOSALS</vt:lpstr>
      <vt:lpstr>PowerPoint Presentation</vt:lpstr>
      <vt:lpstr>DISAGREEMENTS</vt:lpstr>
      <vt:lpstr>OVERVIEW OF COMMENTS</vt:lpstr>
      <vt:lpstr>TASK FORCE PROPOSALS</vt:lpstr>
      <vt:lpstr>PowerPoint Presentation</vt:lpstr>
      <vt:lpstr>DOCUMENTATION</vt:lpstr>
      <vt:lpstr>OVERVIEW OF COMMENTS</vt:lpstr>
      <vt:lpstr>PowerPoint Presentation</vt:lpstr>
      <vt:lpstr>NEXT STEPS</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Carla Vijian</cp:lastModifiedBy>
  <cp:revision>99</cp:revision>
  <cp:lastPrinted>2020-01-09T14:46:46Z</cp:lastPrinted>
  <dcterms:created xsi:type="dcterms:W3CDTF">2018-10-18T19:25:41Z</dcterms:created>
  <dcterms:modified xsi:type="dcterms:W3CDTF">2023-09-10T20:42:12Z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Order">
    <vt:r8>5862600</vt:r8>
  </property>
  <property fmtid="{D5CDD505-2E9C-101B-9397-08002B2CF9AE}" pid="4" name="MediaServiceImageTags">
    <vt:lpwstr/>
  </property>
</Properties>
</file>