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4"/>
    <p:sldMasterId id="2147483932" r:id="rId5"/>
    <p:sldMasterId id="2147483648" r:id="rId6"/>
  </p:sldMasterIdLst>
  <p:notesMasterIdLst>
    <p:notesMasterId r:id="rId47"/>
  </p:notesMasterIdLst>
  <p:sldIdLst>
    <p:sldId id="1033" r:id="rId7"/>
    <p:sldId id="267" r:id="rId8"/>
    <p:sldId id="273" r:id="rId9"/>
    <p:sldId id="2147471793" r:id="rId10"/>
    <p:sldId id="2147471770" r:id="rId11"/>
    <p:sldId id="2147471803" r:id="rId12"/>
    <p:sldId id="2147471805" r:id="rId13"/>
    <p:sldId id="2147471705" r:id="rId14"/>
    <p:sldId id="2147471666" r:id="rId15"/>
    <p:sldId id="2147471662" r:id="rId16"/>
    <p:sldId id="2147471809" r:id="rId17"/>
    <p:sldId id="2147471802" r:id="rId18"/>
    <p:sldId id="2147471801" r:id="rId19"/>
    <p:sldId id="2147471808" r:id="rId20"/>
    <p:sldId id="2147471695" r:id="rId21"/>
    <p:sldId id="2147471691" r:id="rId22"/>
    <p:sldId id="2147471817" r:id="rId23"/>
    <p:sldId id="2147471827" r:id="rId24"/>
    <p:sldId id="2147471700" r:id="rId25"/>
    <p:sldId id="2147471828" r:id="rId26"/>
    <p:sldId id="2147471699" r:id="rId27"/>
    <p:sldId id="2147471823" r:id="rId28"/>
    <p:sldId id="2147471697" r:id="rId29"/>
    <p:sldId id="2147471694" r:id="rId30"/>
    <p:sldId id="2147471810" r:id="rId31"/>
    <p:sldId id="2147471811" r:id="rId32"/>
    <p:sldId id="2147471829" r:id="rId33"/>
    <p:sldId id="2147471830" r:id="rId34"/>
    <p:sldId id="2147471696" r:id="rId35"/>
    <p:sldId id="2147471693" r:id="rId36"/>
    <p:sldId id="2147471818" r:id="rId37"/>
    <p:sldId id="2147471819" r:id="rId38"/>
    <p:sldId id="2147471820" r:id="rId39"/>
    <p:sldId id="2147471822" r:id="rId40"/>
    <p:sldId id="2147471821" r:id="rId41"/>
    <p:sldId id="2147471831" r:id="rId42"/>
    <p:sldId id="2147471832" r:id="rId43"/>
    <p:sldId id="2147471826" r:id="rId44"/>
    <p:sldId id="1030" r:id="rId45"/>
    <p:sldId id="277" r:id="rId46"/>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92E50E-9424-D5E1-C0C0-B4789EB01FAC}" name="Geoff Kwan" initials="GK" userId="S::geoffkwan@ethicsboard.org::c3a5c4b8-7020-4697-b49e-ebe9f60812c0" providerId="AD"/>
  <p188:author id="{67850364-DD18-1A34-E98F-3B441CDEA6C7}" name="Jon Reid" initials="JR" userId="S::jonreid@ethicsboard.org::d20ac94e-951d-486b-b95e-024d48430245" providerId="AD"/>
  <p188:author id="{FE8B5C9F-7B18-B143-6551-47BF86F7ED3A}" name="Geoff Kwan" initials="GK" userId="S::GeoffKwan@ethicsboard.org::c3a5c4b8-7020-4697-b49e-ebe9f60812c0" providerId="AD"/>
  <p188:author id="{B62276D6-496F-52B6-6D00-824CB7935334}" name="Ken Siong" initials="KS" userId="S::KenSiong@ethicsboard.org::f7679ae9-de6b-4f69-a967-87584c14b709" providerId="AD"/>
  <p188:author id="{6C994DDF-10B3-0649-7ECC-69B90EAAD86F}" name="Szilvia Sramko" initials="SS" userId="S::SzilviaSramko@ethicsboard.org::ea6f34b9-fe87-46d6-b158-703cc6b3cc9d" providerId="AD"/>
  <p188:author id="{579ECFEE-90DD-DF6F-AC7E-BA7526220BCD}" name="Laura Leal" initials="LL" userId="S::lauraleal@ethicsboard.org::4720af35-0a04-4b32-b28a-0692a15a454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egan Zietsman" initials="MZ" lastIdx="79" clrIdx="0">
    <p:extLst>
      <p:ext uri="{19B8F6BF-5375-455C-9EA6-DF929625EA0E}">
        <p15:presenceInfo xmlns:p15="http://schemas.microsoft.com/office/powerpoint/2012/main" userId="Megan Zietsman"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2A49"/>
    <a:srgbClr val="000000"/>
    <a:srgbClr val="FFFFFF"/>
    <a:srgbClr val="DDFEFF"/>
    <a:srgbClr val="00AA55"/>
    <a:srgbClr val="838383"/>
    <a:srgbClr val="4472C4"/>
    <a:srgbClr val="E65722"/>
    <a:srgbClr val="25A810"/>
    <a:srgbClr val="083861"/>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086" autoAdjust="0"/>
  </p:normalViewPr>
  <p:slideViewPr>
    <p:cSldViewPr snapToGrid="0">
      <p:cViewPr varScale="1">
        <p:scale>
          <a:sx n="48" d="100"/>
          <a:sy n="48" d="100"/>
        </p:scale>
        <p:origin x="800"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commentAuthors" Target="commentAuthors.xml"/><Relationship Id="rId8" Type="http://schemas.openxmlformats.org/officeDocument/2006/relationships/slide" Target="slides/slide2.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 Reid" userId="d20ac94e-951d-486b-b95e-024d48430245" providerId="ADAL" clId="{F31E04BB-A7F3-4759-8076-39CBDECE6552}"/>
    <pc:docChg chg="undo custSel addSld delSld modSld">
      <pc:chgData name="Jon Reid" userId="d20ac94e-951d-486b-b95e-024d48430245" providerId="ADAL" clId="{F31E04BB-A7F3-4759-8076-39CBDECE6552}" dt="2023-08-24T18:11:25.407" v="1226"/>
      <pc:docMkLst>
        <pc:docMk/>
      </pc:docMkLst>
      <pc:sldChg chg="addCm">
        <pc:chgData name="Jon Reid" userId="d20ac94e-951d-486b-b95e-024d48430245" providerId="ADAL" clId="{F31E04BB-A7F3-4759-8076-39CBDECE6552}" dt="2023-08-24T18:11:25.407" v="1226"/>
        <pc:sldMkLst>
          <pc:docMk/>
          <pc:sldMk cId="3149526055" sldId="273"/>
        </pc:sldMkLst>
      </pc:sldChg>
      <pc:sldChg chg="modSp del mod">
        <pc:chgData name="Jon Reid" userId="d20ac94e-951d-486b-b95e-024d48430245" providerId="ADAL" clId="{F31E04BB-A7F3-4759-8076-39CBDECE6552}" dt="2023-08-24T16:57:13.028" v="752" actId="47"/>
        <pc:sldMkLst>
          <pc:docMk/>
          <pc:sldMk cId="4024065416" sldId="2147471800"/>
        </pc:sldMkLst>
        <pc:spChg chg="mod">
          <ac:chgData name="Jon Reid" userId="d20ac94e-951d-486b-b95e-024d48430245" providerId="ADAL" clId="{F31E04BB-A7F3-4759-8076-39CBDECE6552}" dt="2023-08-24T16:56:25.837" v="736" actId="20578"/>
          <ac:spMkLst>
            <pc:docMk/>
            <pc:sldMk cId="4024065416" sldId="2147471800"/>
            <ac:spMk id="9" creationId="{D7E2BB09-3AC5-BB90-DE8B-47D5FC8E4023}"/>
          </ac:spMkLst>
        </pc:spChg>
      </pc:sldChg>
      <pc:sldChg chg="addSp delSp modSp mod">
        <pc:chgData name="Jon Reid" userId="d20ac94e-951d-486b-b95e-024d48430245" providerId="ADAL" clId="{F31E04BB-A7F3-4759-8076-39CBDECE6552}" dt="2023-08-24T18:08:57.376" v="1225" actId="207"/>
        <pc:sldMkLst>
          <pc:docMk/>
          <pc:sldMk cId="152678" sldId="2147471801"/>
        </pc:sldMkLst>
        <pc:spChg chg="mod">
          <ac:chgData name="Jon Reid" userId="d20ac94e-951d-486b-b95e-024d48430245" providerId="ADAL" clId="{F31E04BB-A7F3-4759-8076-39CBDECE6552}" dt="2023-08-24T17:54:13.634" v="1127" actId="1076"/>
          <ac:spMkLst>
            <pc:docMk/>
            <pc:sldMk cId="152678" sldId="2147471801"/>
            <ac:spMk id="2" creationId="{87A00AB0-AF45-1D07-3C9F-87D0993B0735}"/>
          </ac:spMkLst>
        </pc:spChg>
        <pc:spChg chg="add mod">
          <ac:chgData name="Jon Reid" userId="d20ac94e-951d-486b-b95e-024d48430245" providerId="ADAL" clId="{F31E04BB-A7F3-4759-8076-39CBDECE6552}" dt="2023-08-24T18:06:01.237" v="1212" actId="207"/>
          <ac:spMkLst>
            <pc:docMk/>
            <pc:sldMk cId="152678" sldId="2147471801"/>
            <ac:spMk id="3" creationId="{9C528367-CE1A-CB9A-775E-F7B0D3CED48B}"/>
          </ac:spMkLst>
        </pc:spChg>
        <pc:spChg chg="add del mod">
          <ac:chgData name="Jon Reid" userId="d20ac94e-951d-486b-b95e-024d48430245" providerId="ADAL" clId="{F31E04BB-A7F3-4759-8076-39CBDECE6552}" dt="2023-08-24T17:55:03.029" v="1144" actId="478"/>
          <ac:spMkLst>
            <pc:docMk/>
            <pc:sldMk cId="152678" sldId="2147471801"/>
            <ac:spMk id="6" creationId="{06175084-4206-D84B-EA46-B000E41EEE02}"/>
          </ac:spMkLst>
        </pc:spChg>
        <pc:spChg chg="add mod">
          <ac:chgData name="Jon Reid" userId="d20ac94e-951d-486b-b95e-024d48430245" providerId="ADAL" clId="{F31E04BB-A7F3-4759-8076-39CBDECE6552}" dt="2023-08-24T18:08:57.376" v="1225" actId="207"/>
          <ac:spMkLst>
            <pc:docMk/>
            <pc:sldMk cId="152678" sldId="2147471801"/>
            <ac:spMk id="7" creationId="{66FEF637-F7AC-E9F5-BD86-BE4F71F33CBE}"/>
          </ac:spMkLst>
        </pc:spChg>
        <pc:spChg chg="add mod">
          <ac:chgData name="Jon Reid" userId="d20ac94e-951d-486b-b95e-024d48430245" providerId="ADAL" clId="{F31E04BB-A7F3-4759-8076-39CBDECE6552}" dt="2023-08-24T17:59:23.407" v="1166" actId="14100"/>
          <ac:spMkLst>
            <pc:docMk/>
            <pc:sldMk cId="152678" sldId="2147471801"/>
            <ac:spMk id="8" creationId="{86A31196-AD67-B26D-B340-E67F6269B5CC}"/>
          </ac:spMkLst>
        </pc:spChg>
        <pc:spChg chg="del mod">
          <ac:chgData name="Jon Reid" userId="d20ac94e-951d-486b-b95e-024d48430245" providerId="ADAL" clId="{F31E04BB-A7F3-4759-8076-39CBDECE6552}" dt="2023-08-24T17:43:18.584" v="1021" actId="478"/>
          <ac:spMkLst>
            <pc:docMk/>
            <pc:sldMk cId="152678" sldId="2147471801"/>
            <ac:spMk id="9" creationId="{D7E2BB09-3AC5-BB90-DE8B-47D5FC8E4023}"/>
          </ac:spMkLst>
        </pc:spChg>
        <pc:spChg chg="add mod">
          <ac:chgData name="Jon Reid" userId="d20ac94e-951d-486b-b95e-024d48430245" providerId="ADAL" clId="{F31E04BB-A7F3-4759-8076-39CBDECE6552}" dt="2023-08-24T18:08:45.155" v="1224" actId="14100"/>
          <ac:spMkLst>
            <pc:docMk/>
            <pc:sldMk cId="152678" sldId="2147471801"/>
            <ac:spMk id="10" creationId="{F27584B6-A900-8789-9C46-F28B7F38638B}"/>
          </ac:spMkLst>
        </pc:spChg>
        <pc:spChg chg="add mod">
          <ac:chgData name="Jon Reid" userId="d20ac94e-951d-486b-b95e-024d48430245" providerId="ADAL" clId="{F31E04BB-A7F3-4759-8076-39CBDECE6552}" dt="2023-08-24T18:08:40.366" v="1223" actId="14100"/>
          <ac:spMkLst>
            <pc:docMk/>
            <pc:sldMk cId="152678" sldId="2147471801"/>
            <ac:spMk id="11" creationId="{4737A669-EDE3-B9D7-3353-5EE0484BEC8D}"/>
          </ac:spMkLst>
        </pc:spChg>
        <pc:picChg chg="del">
          <ac:chgData name="Jon Reid" userId="d20ac94e-951d-486b-b95e-024d48430245" providerId="ADAL" clId="{F31E04BB-A7F3-4759-8076-39CBDECE6552}" dt="2023-08-24T17:43:11.826" v="1020" actId="478"/>
          <ac:picMkLst>
            <pc:docMk/>
            <pc:sldMk cId="152678" sldId="2147471801"/>
            <ac:picMk id="4" creationId="{C43BDC8E-7F54-24F0-46E7-8C90685A1FA3}"/>
          </ac:picMkLst>
        </pc:picChg>
      </pc:sldChg>
      <pc:sldChg chg="modSp mod">
        <pc:chgData name="Jon Reid" userId="d20ac94e-951d-486b-b95e-024d48430245" providerId="ADAL" clId="{F31E04BB-A7F3-4759-8076-39CBDECE6552}" dt="2023-08-24T18:08:12.820" v="1222" actId="6549"/>
        <pc:sldMkLst>
          <pc:docMk/>
          <pc:sldMk cId="103186347" sldId="2147471802"/>
        </pc:sldMkLst>
        <pc:spChg chg="mod">
          <ac:chgData name="Jon Reid" userId="d20ac94e-951d-486b-b95e-024d48430245" providerId="ADAL" clId="{F31E04BB-A7F3-4759-8076-39CBDECE6552}" dt="2023-08-24T18:08:12.820" v="1222" actId="6549"/>
          <ac:spMkLst>
            <pc:docMk/>
            <pc:sldMk cId="103186347" sldId="2147471802"/>
            <ac:spMk id="9" creationId="{D7E2BB09-3AC5-BB90-DE8B-47D5FC8E4023}"/>
          </ac:spMkLst>
        </pc:spChg>
      </pc:sldChg>
      <pc:sldChg chg="del">
        <pc:chgData name="Jon Reid" userId="d20ac94e-951d-486b-b95e-024d48430245" providerId="ADAL" clId="{F31E04BB-A7F3-4759-8076-39CBDECE6552}" dt="2023-08-24T15:41:10.564" v="0" actId="47"/>
        <pc:sldMkLst>
          <pc:docMk/>
          <pc:sldMk cId="2687199279" sldId="2147471806"/>
        </pc:sldMkLst>
      </pc:sldChg>
      <pc:sldChg chg="modSp del mod">
        <pc:chgData name="Jon Reid" userId="d20ac94e-951d-486b-b95e-024d48430245" providerId="ADAL" clId="{F31E04BB-A7F3-4759-8076-39CBDECE6552}" dt="2023-08-24T15:45:40.126" v="125" actId="47"/>
        <pc:sldMkLst>
          <pc:docMk/>
          <pc:sldMk cId="3528868851" sldId="2147471807"/>
        </pc:sldMkLst>
        <pc:spChg chg="mod">
          <ac:chgData name="Jon Reid" userId="d20ac94e-951d-486b-b95e-024d48430245" providerId="ADAL" clId="{F31E04BB-A7F3-4759-8076-39CBDECE6552}" dt="2023-08-24T15:41:30.814" v="46" actId="6549"/>
          <ac:spMkLst>
            <pc:docMk/>
            <pc:sldMk cId="3528868851" sldId="2147471807"/>
            <ac:spMk id="2" creationId="{C210A01C-7CE2-906D-57A5-423AD5C6F55F}"/>
          </ac:spMkLst>
        </pc:spChg>
        <pc:graphicFrameChg chg="modGraphic">
          <ac:chgData name="Jon Reid" userId="d20ac94e-951d-486b-b95e-024d48430245" providerId="ADAL" clId="{F31E04BB-A7F3-4759-8076-39CBDECE6552}" dt="2023-08-24T15:41:55.631" v="53" actId="20577"/>
          <ac:graphicFrameMkLst>
            <pc:docMk/>
            <pc:sldMk cId="3528868851" sldId="2147471807"/>
            <ac:graphicFrameMk id="3" creationId="{DB49C4E3-D608-3B81-E46C-073BAC56CCF4}"/>
          </ac:graphicFrameMkLst>
        </pc:graphicFrameChg>
      </pc:sldChg>
      <pc:sldChg chg="addSp delSp modSp add mod">
        <pc:chgData name="Jon Reid" userId="d20ac94e-951d-486b-b95e-024d48430245" providerId="ADAL" clId="{F31E04BB-A7F3-4759-8076-39CBDECE6552}" dt="2023-08-24T16:46:26.529" v="643" actId="2711"/>
        <pc:sldMkLst>
          <pc:docMk/>
          <pc:sldMk cId="772138940" sldId="2147471808"/>
        </pc:sldMkLst>
        <pc:spChg chg="add mod">
          <ac:chgData name="Jon Reid" userId="d20ac94e-951d-486b-b95e-024d48430245" providerId="ADAL" clId="{F31E04BB-A7F3-4759-8076-39CBDECE6552}" dt="2023-08-24T16:17:55.843" v="494"/>
          <ac:spMkLst>
            <pc:docMk/>
            <pc:sldMk cId="772138940" sldId="2147471808"/>
            <ac:spMk id="6" creationId="{4B94C02A-834B-D35C-9368-EC543D798B03}"/>
          </ac:spMkLst>
        </pc:spChg>
        <pc:spChg chg="add mod">
          <ac:chgData name="Jon Reid" userId="d20ac94e-951d-486b-b95e-024d48430245" providerId="ADAL" clId="{F31E04BB-A7F3-4759-8076-39CBDECE6552}" dt="2023-08-24T15:59:16.631" v="130" actId="767"/>
          <ac:spMkLst>
            <pc:docMk/>
            <pc:sldMk cId="772138940" sldId="2147471808"/>
            <ac:spMk id="7" creationId="{58E2D725-F1B6-8BAC-D357-710F263AA651}"/>
          </ac:spMkLst>
        </pc:spChg>
        <pc:spChg chg="add del mod">
          <ac:chgData name="Jon Reid" userId="d20ac94e-951d-486b-b95e-024d48430245" providerId="ADAL" clId="{F31E04BB-A7F3-4759-8076-39CBDECE6552}" dt="2023-08-24T16:15:36.687" v="477" actId="478"/>
          <ac:spMkLst>
            <pc:docMk/>
            <pc:sldMk cId="772138940" sldId="2147471808"/>
            <ac:spMk id="8" creationId="{9D707C81-70AA-CBD1-0C88-82C5FC622A79}"/>
          </ac:spMkLst>
        </pc:spChg>
        <pc:spChg chg="add del mod">
          <ac:chgData name="Jon Reid" userId="d20ac94e-951d-486b-b95e-024d48430245" providerId="ADAL" clId="{F31E04BB-A7F3-4759-8076-39CBDECE6552}" dt="2023-08-24T16:09:24.656" v="409" actId="478"/>
          <ac:spMkLst>
            <pc:docMk/>
            <pc:sldMk cId="772138940" sldId="2147471808"/>
            <ac:spMk id="9" creationId="{3DC07449-513B-E612-6B03-16C4979869B2}"/>
          </ac:spMkLst>
        </pc:spChg>
        <pc:spChg chg="add del mod">
          <ac:chgData name="Jon Reid" userId="d20ac94e-951d-486b-b95e-024d48430245" providerId="ADAL" clId="{F31E04BB-A7F3-4759-8076-39CBDECE6552}" dt="2023-08-24T16:11:18.180" v="425" actId="478"/>
          <ac:spMkLst>
            <pc:docMk/>
            <pc:sldMk cId="772138940" sldId="2147471808"/>
            <ac:spMk id="10" creationId="{5774553A-9BDB-685B-35E5-A22A8E52F85A}"/>
          </ac:spMkLst>
        </pc:spChg>
        <pc:spChg chg="add del mod">
          <ac:chgData name="Jon Reid" userId="d20ac94e-951d-486b-b95e-024d48430245" providerId="ADAL" clId="{F31E04BB-A7F3-4759-8076-39CBDECE6552}" dt="2023-08-24T16:16:01.724" v="481" actId="478"/>
          <ac:spMkLst>
            <pc:docMk/>
            <pc:sldMk cId="772138940" sldId="2147471808"/>
            <ac:spMk id="11" creationId="{A82D041C-A297-D4E7-69A8-1C0891663838}"/>
          </ac:spMkLst>
        </pc:spChg>
        <pc:spChg chg="add del mod">
          <ac:chgData name="Jon Reid" userId="d20ac94e-951d-486b-b95e-024d48430245" providerId="ADAL" clId="{F31E04BB-A7F3-4759-8076-39CBDECE6552}" dt="2023-08-24T16:16:23.392" v="485" actId="478"/>
          <ac:spMkLst>
            <pc:docMk/>
            <pc:sldMk cId="772138940" sldId="2147471808"/>
            <ac:spMk id="12" creationId="{257938DA-64D0-18F5-F0F3-FD0B1ACAACB2}"/>
          </ac:spMkLst>
        </pc:spChg>
        <pc:spChg chg="add del mod">
          <ac:chgData name="Jon Reid" userId="d20ac94e-951d-486b-b95e-024d48430245" providerId="ADAL" clId="{F31E04BB-A7F3-4759-8076-39CBDECE6552}" dt="2023-08-24T16:13:02.259" v="460" actId="11529"/>
          <ac:spMkLst>
            <pc:docMk/>
            <pc:sldMk cId="772138940" sldId="2147471808"/>
            <ac:spMk id="13" creationId="{BD764F3B-21F8-1E83-61E8-0792C1D87D32}"/>
          </ac:spMkLst>
        </pc:spChg>
        <pc:spChg chg="add del mod">
          <ac:chgData name="Jon Reid" userId="d20ac94e-951d-486b-b95e-024d48430245" providerId="ADAL" clId="{F31E04BB-A7F3-4759-8076-39CBDECE6552}" dt="2023-08-24T16:22:54.444" v="560" actId="478"/>
          <ac:spMkLst>
            <pc:docMk/>
            <pc:sldMk cId="772138940" sldId="2147471808"/>
            <ac:spMk id="14" creationId="{EB156772-AF4F-3DF2-8478-77F21AC87CD3}"/>
          </ac:spMkLst>
        </pc:spChg>
        <pc:spChg chg="add del mod">
          <ac:chgData name="Jon Reid" userId="d20ac94e-951d-486b-b95e-024d48430245" providerId="ADAL" clId="{F31E04BB-A7F3-4759-8076-39CBDECE6552}" dt="2023-08-24T16:40:42.601" v="617" actId="478"/>
          <ac:spMkLst>
            <pc:docMk/>
            <pc:sldMk cId="772138940" sldId="2147471808"/>
            <ac:spMk id="15" creationId="{28038446-9537-CE72-F072-BCCFD961B8AC}"/>
          </ac:spMkLst>
        </pc:spChg>
        <pc:spChg chg="add del mod">
          <ac:chgData name="Jon Reid" userId="d20ac94e-951d-486b-b95e-024d48430245" providerId="ADAL" clId="{F31E04BB-A7F3-4759-8076-39CBDECE6552}" dt="2023-08-24T16:22:26.296" v="554" actId="478"/>
          <ac:spMkLst>
            <pc:docMk/>
            <pc:sldMk cId="772138940" sldId="2147471808"/>
            <ac:spMk id="16" creationId="{91995A42-29DF-5148-8A93-D9A16778491F}"/>
          </ac:spMkLst>
        </pc:spChg>
        <pc:spChg chg="add del mod">
          <ac:chgData name="Jon Reid" userId="d20ac94e-951d-486b-b95e-024d48430245" providerId="ADAL" clId="{F31E04BB-A7F3-4759-8076-39CBDECE6552}" dt="2023-08-24T16:17:56.398" v="495" actId="767"/>
          <ac:spMkLst>
            <pc:docMk/>
            <pc:sldMk cId="772138940" sldId="2147471808"/>
            <ac:spMk id="17" creationId="{FEBD4131-7772-F71D-62B2-D2CE2D789A7D}"/>
          </ac:spMkLst>
        </pc:spChg>
        <pc:spChg chg="add mod">
          <ac:chgData name="Jon Reid" userId="d20ac94e-951d-486b-b95e-024d48430245" providerId="ADAL" clId="{F31E04BB-A7F3-4759-8076-39CBDECE6552}" dt="2023-08-24T16:29:03.333" v="586" actId="6549"/>
          <ac:spMkLst>
            <pc:docMk/>
            <pc:sldMk cId="772138940" sldId="2147471808"/>
            <ac:spMk id="18" creationId="{12FF279A-0C21-74CA-CD83-E76ED9336A0D}"/>
          </ac:spMkLst>
        </pc:spChg>
        <pc:spChg chg="add del mod">
          <ac:chgData name="Jon Reid" userId="d20ac94e-951d-486b-b95e-024d48430245" providerId="ADAL" clId="{F31E04BB-A7F3-4759-8076-39CBDECE6552}" dt="2023-08-24T16:39:57.847" v="608" actId="478"/>
          <ac:spMkLst>
            <pc:docMk/>
            <pc:sldMk cId="772138940" sldId="2147471808"/>
            <ac:spMk id="19" creationId="{C61BE0DD-5BA0-3747-BA34-CE336802428D}"/>
          </ac:spMkLst>
        </pc:spChg>
        <pc:spChg chg="add del mod">
          <ac:chgData name="Jon Reid" userId="d20ac94e-951d-486b-b95e-024d48430245" providerId="ADAL" clId="{F31E04BB-A7F3-4759-8076-39CBDECE6552}" dt="2023-08-24T16:39:18.667" v="601" actId="478"/>
          <ac:spMkLst>
            <pc:docMk/>
            <pc:sldMk cId="772138940" sldId="2147471808"/>
            <ac:spMk id="20" creationId="{D6920F1D-8AFC-F479-D044-11439690F3A2}"/>
          </ac:spMkLst>
        </pc:spChg>
        <pc:spChg chg="add del mod">
          <ac:chgData name="Jon Reid" userId="d20ac94e-951d-486b-b95e-024d48430245" providerId="ADAL" clId="{F31E04BB-A7F3-4759-8076-39CBDECE6552}" dt="2023-08-24T16:38:17.417" v="598" actId="478"/>
          <ac:spMkLst>
            <pc:docMk/>
            <pc:sldMk cId="772138940" sldId="2147471808"/>
            <ac:spMk id="21" creationId="{7DDB096A-A9CB-F95B-333E-D3FA294A05A3}"/>
          </ac:spMkLst>
        </pc:spChg>
        <pc:spChg chg="add mod">
          <ac:chgData name="Jon Reid" userId="d20ac94e-951d-486b-b95e-024d48430245" providerId="ADAL" clId="{F31E04BB-A7F3-4759-8076-39CBDECE6552}" dt="2023-08-24T16:46:26.529" v="643" actId="2711"/>
          <ac:spMkLst>
            <pc:docMk/>
            <pc:sldMk cId="772138940" sldId="2147471808"/>
            <ac:spMk id="22" creationId="{A678D03E-4B78-10CA-7CC9-4E7FDDD3C90C}"/>
          </ac:spMkLst>
        </pc:spChg>
        <pc:spChg chg="add mod">
          <ac:chgData name="Jon Reid" userId="d20ac94e-951d-486b-b95e-024d48430245" providerId="ADAL" clId="{F31E04BB-A7F3-4759-8076-39CBDECE6552}" dt="2023-08-24T16:43:22.995" v="640" actId="14100"/>
          <ac:spMkLst>
            <pc:docMk/>
            <pc:sldMk cId="772138940" sldId="2147471808"/>
            <ac:spMk id="23" creationId="{7660CB6F-A1F7-56FB-C801-FEE27BE5AFF1}"/>
          </ac:spMkLst>
        </pc:spChg>
        <pc:spChg chg="add mod">
          <ac:chgData name="Jon Reid" userId="d20ac94e-951d-486b-b95e-024d48430245" providerId="ADAL" clId="{F31E04BB-A7F3-4759-8076-39CBDECE6552}" dt="2023-08-24T16:43:42.999" v="642" actId="14100"/>
          <ac:spMkLst>
            <pc:docMk/>
            <pc:sldMk cId="772138940" sldId="2147471808"/>
            <ac:spMk id="24" creationId="{6A8C5313-4F18-937A-78C0-789DAF153303}"/>
          </ac:spMkLst>
        </pc:spChg>
        <pc:graphicFrameChg chg="del">
          <ac:chgData name="Jon Reid" userId="d20ac94e-951d-486b-b95e-024d48430245" providerId="ADAL" clId="{F31E04BB-A7F3-4759-8076-39CBDECE6552}" dt="2023-08-24T15:42:42.614" v="55" actId="478"/>
          <ac:graphicFrameMkLst>
            <pc:docMk/>
            <pc:sldMk cId="772138940" sldId="2147471808"/>
            <ac:graphicFrameMk id="3" creationId="{DB49C4E3-D608-3B81-E46C-073BAC56CCF4}"/>
          </ac:graphicFrameMkLst>
        </pc:graphicFrameChg>
        <pc:graphicFrameChg chg="add mod modGraphic">
          <ac:chgData name="Jon Reid" userId="d20ac94e-951d-486b-b95e-024d48430245" providerId="ADAL" clId="{F31E04BB-A7F3-4759-8076-39CBDECE6552}" dt="2023-08-24T16:15:53.607" v="480" actId="1076"/>
          <ac:graphicFrameMkLst>
            <pc:docMk/>
            <pc:sldMk cId="772138940" sldId="2147471808"/>
            <ac:graphicFrameMk id="5" creationId="{A9339CD5-608A-5BAB-D1B6-3AD82D6D7AB0}"/>
          </ac:graphicFrameMkLst>
        </pc:graphicFrameChg>
      </pc:sldChg>
      <pc:sldChg chg="add del">
        <pc:chgData name="Jon Reid" userId="d20ac94e-951d-486b-b95e-024d48430245" providerId="ADAL" clId="{F31E04BB-A7F3-4759-8076-39CBDECE6552}" dt="2023-08-24T16:55:47.456" v="732"/>
        <pc:sldMkLst>
          <pc:docMk/>
          <pc:sldMk cId="502734074" sldId="2147471809"/>
        </pc:sldMkLst>
      </pc:sldChg>
      <pc:sldChg chg="addSp modSp add mod">
        <pc:chgData name="Jon Reid" userId="d20ac94e-951d-486b-b95e-024d48430245" providerId="ADAL" clId="{F31E04BB-A7F3-4759-8076-39CBDECE6552}" dt="2023-08-24T18:03:59" v="1200" actId="14100"/>
        <pc:sldMkLst>
          <pc:docMk/>
          <pc:sldMk cId="1409088224" sldId="2147471809"/>
        </pc:sldMkLst>
        <pc:spChg chg="mod">
          <ac:chgData name="Jon Reid" userId="d20ac94e-951d-486b-b95e-024d48430245" providerId="ADAL" clId="{F31E04BB-A7F3-4759-8076-39CBDECE6552}" dt="2023-08-24T16:57:07.414" v="751" actId="20577"/>
          <ac:spMkLst>
            <pc:docMk/>
            <pc:sldMk cId="1409088224" sldId="2147471809"/>
            <ac:spMk id="2" creationId="{88ABE757-204C-862C-C9BA-4C492131D234}"/>
          </ac:spMkLst>
        </pc:spChg>
        <pc:spChg chg="add mod">
          <ac:chgData name="Jon Reid" userId="d20ac94e-951d-486b-b95e-024d48430245" providerId="ADAL" clId="{F31E04BB-A7F3-4759-8076-39CBDECE6552}" dt="2023-08-24T18:03:59" v="1200" actId="14100"/>
          <ac:spMkLst>
            <pc:docMk/>
            <pc:sldMk cId="1409088224" sldId="2147471809"/>
            <ac:spMk id="3" creationId="{BE97207F-1535-A8AF-192C-D9F5987B2E6E}"/>
          </ac:spMkLst>
        </pc:spChg>
        <pc:spChg chg="mod">
          <ac:chgData name="Jon Reid" userId="d20ac94e-951d-486b-b95e-024d48430245" providerId="ADAL" clId="{F31E04BB-A7F3-4759-8076-39CBDECE6552}" dt="2023-08-24T16:56:06.397" v="735" actId="13926"/>
          <ac:spMkLst>
            <pc:docMk/>
            <pc:sldMk cId="1409088224" sldId="2147471809"/>
            <ac:spMk id="19" creationId="{53E722C3-1904-4FDB-019F-EF05463FDF22}"/>
          </ac:spMkLst>
        </pc:spChg>
      </pc:sldChg>
      <pc:sldChg chg="add del">
        <pc:chgData name="Jon Reid" userId="d20ac94e-951d-486b-b95e-024d48430245" providerId="ADAL" clId="{F31E04BB-A7F3-4759-8076-39CBDECE6552}" dt="2023-08-24T16:55:36.158" v="730"/>
        <pc:sldMkLst>
          <pc:docMk/>
          <pc:sldMk cId="3318218883" sldId="2147471809"/>
        </pc:sldMkLst>
      </pc:sldChg>
      <pc:sldChg chg="add del">
        <pc:chgData name="Jon Reid" userId="d20ac94e-951d-486b-b95e-024d48430245" providerId="ADAL" clId="{F31E04BB-A7F3-4759-8076-39CBDECE6552}" dt="2023-08-24T17:55:47.524" v="1153" actId="47"/>
        <pc:sldMkLst>
          <pc:docMk/>
          <pc:sldMk cId="2784164542" sldId="2147471810"/>
        </pc:sldMkLst>
      </pc:sldChg>
      <pc:sldChg chg="addSp delSp modSp add del mod setBg">
        <pc:chgData name="Jon Reid" userId="d20ac94e-951d-486b-b95e-024d48430245" providerId="ADAL" clId="{F31E04BB-A7F3-4759-8076-39CBDECE6552}" dt="2023-08-24T17:50:33.291" v="1093" actId="47"/>
        <pc:sldMkLst>
          <pc:docMk/>
          <pc:sldMk cId="3317050405" sldId="2147471810"/>
        </pc:sldMkLst>
        <pc:spChg chg="mod">
          <ac:chgData name="Jon Reid" userId="d20ac94e-951d-486b-b95e-024d48430245" providerId="ADAL" clId="{F31E04BB-A7F3-4759-8076-39CBDECE6552}" dt="2023-08-24T17:41:20.932" v="1017" actId="26606"/>
          <ac:spMkLst>
            <pc:docMk/>
            <pc:sldMk cId="3317050405" sldId="2147471810"/>
            <ac:spMk id="2" creationId="{87A00AB0-AF45-1D07-3C9F-87D0993B0735}"/>
          </ac:spMkLst>
        </pc:spChg>
        <pc:spChg chg="mod">
          <ac:chgData name="Jon Reid" userId="d20ac94e-951d-486b-b95e-024d48430245" providerId="ADAL" clId="{F31E04BB-A7F3-4759-8076-39CBDECE6552}" dt="2023-08-24T17:41:20.932" v="1017" actId="26606"/>
          <ac:spMkLst>
            <pc:docMk/>
            <pc:sldMk cId="3317050405" sldId="2147471810"/>
            <ac:spMk id="5" creationId="{1E180CBD-3BAA-D708-178D-C926EDB4CA8E}"/>
          </ac:spMkLst>
        </pc:spChg>
        <pc:spChg chg="del">
          <ac:chgData name="Jon Reid" userId="d20ac94e-951d-486b-b95e-024d48430245" providerId="ADAL" clId="{F31E04BB-A7F3-4759-8076-39CBDECE6552}" dt="2023-08-24T17:32:27.796" v="968" actId="478"/>
          <ac:spMkLst>
            <pc:docMk/>
            <pc:sldMk cId="3317050405" sldId="2147471810"/>
            <ac:spMk id="9" creationId="{D7E2BB09-3AC5-BB90-DE8B-47D5FC8E4023}"/>
          </ac:spMkLst>
        </pc:spChg>
        <pc:spChg chg="add del">
          <ac:chgData name="Jon Reid" userId="d20ac94e-951d-486b-b95e-024d48430245" providerId="ADAL" clId="{F31E04BB-A7F3-4759-8076-39CBDECE6552}" dt="2023-08-24T17:41:20.932" v="1017" actId="26606"/>
          <ac:spMkLst>
            <pc:docMk/>
            <pc:sldMk cId="3317050405" sldId="2147471810"/>
            <ac:spMk id="19" creationId="{257363FD-7E77-4145-9483-331A807ADF0E}"/>
          </ac:spMkLst>
        </pc:spChg>
        <pc:spChg chg="add del">
          <ac:chgData name="Jon Reid" userId="d20ac94e-951d-486b-b95e-024d48430245" providerId="ADAL" clId="{F31E04BB-A7F3-4759-8076-39CBDECE6552}" dt="2023-08-24T17:40:21.902" v="1008" actId="26606"/>
          <ac:spMkLst>
            <pc:docMk/>
            <pc:sldMk cId="3317050405" sldId="2147471810"/>
            <ac:spMk id="20" creationId="{1D63C574-BFD2-41A1-A567-B0C3CC7FDD4F}"/>
          </ac:spMkLst>
        </pc:spChg>
        <pc:spChg chg="add del">
          <ac:chgData name="Jon Reid" userId="d20ac94e-951d-486b-b95e-024d48430245" providerId="ADAL" clId="{F31E04BB-A7F3-4759-8076-39CBDECE6552}" dt="2023-08-24T17:40:50.520" v="1014" actId="26606"/>
          <ac:spMkLst>
            <pc:docMk/>
            <pc:sldMk cId="3317050405" sldId="2147471810"/>
            <ac:spMk id="21" creationId="{B50AB553-2A96-4A92-96F2-93548E096954}"/>
          </ac:spMkLst>
        </pc:spChg>
        <pc:spChg chg="add del">
          <ac:chgData name="Jon Reid" userId="d20ac94e-951d-486b-b95e-024d48430245" providerId="ADAL" clId="{F31E04BB-A7F3-4759-8076-39CBDECE6552}" dt="2023-08-24T17:40:21.902" v="1008" actId="26606"/>
          <ac:spMkLst>
            <pc:docMk/>
            <pc:sldMk cId="3317050405" sldId="2147471810"/>
            <ac:spMk id="22" creationId="{E2A46BAB-8C31-42B2-90E8-B26DD3E81D37}"/>
          </ac:spMkLst>
        </pc:spChg>
        <pc:spChg chg="add del">
          <ac:chgData name="Jon Reid" userId="d20ac94e-951d-486b-b95e-024d48430245" providerId="ADAL" clId="{F31E04BB-A7F3-4759-8076-39CBDECE6552}" dt="2023-08-24T17:40:40.773" v="1010" actId="26606"/>
          <ac:spMkLst>
            <pc:docMk/>
            <pc:sldMk cId="3317050405" sldId="2147471810"/>
            <ac:spMk id="37" creationId="{AE5A632B-B15A-489E-8337-BC0F40DBC21F}"/>
          </ac:spMkLst>
        </pc:spChg>
        <pc:spChg chg="add del">
          <ac:chgData name="Jon Reid" userId="d20ac94e-951d-486b-b95e-024d48430245" providerId="ADAL" clId="{F31E04BB-A7F3-4759-8076-39CBDECE6552}" dt="2023-08-24T17:40:40.773" v="1010" actId="26606"/>
          <ac:spMkLst>
            <pc:docMk/>
            <pc:sldMk cId="3317050405" sldId="2147471810"/>
            <ac:spMk id="38" creationId="{6E895C8D-1379-40B8-8B1B-B6F5AEAF0A6C}"/>
          </ac:spMkLst>
        </pc:spChg>
        <pc:spChg chg="add del">
          <ac:chgData name="Jon Reid" userId="d20ac94e-951d-486b-b95e-024d48430245" providerId="ADAL" clId="{F31E04BB-A7F3-4759-8076-39CBDECE6552}" dt="2023-08-24T17:40:40.773" v="1010" actId="26606"/>
          <ac:spMkLst>
            <pc:docMk/>
            <pc:sldMk cId="3317050405" sldId="2147471810"/>
            <ac:spMk id="39" creationId="{651547D7-AD18-407B-A5F4-F8225B5DCFCC}"/>
          </ac:spMkLst>
        </pc:spChg>
        <pc:spChg chg="add del">
          <ac:chgData name="Jon Reid" userId="d20ac94e-951d-486b-b95e-024d48430245" providerId="ADAL" clId="{F31E04BB-A7F3-4759-8076-39CBDECE6552}" dt="2023-08-24T17:40:46.467" v="1012" actId="26606"/>
          <ac:spMkLst>
            <pc:docMk/>
            <pc:sldMk cId="3317050405" sldId="2147471810"/>
            <ac:spMk id="42" creationId="{31293F9B-599E-4871-A414-757225FA346A}"/>
          </ac:spMkLst>
        </pc:spChg>
        <pc:spChg chg="add del">
          <ac:chgData name="Jon Reid" userId="d20ac94e-951d-486b-b95e-024d48430245" providerId="ADAL" clId="{F31E04BB-A7F3-4759-8076-39CBDECE6552}" dt="2023-08-24T17:40:46.467" v="1012" actId="26606"/>
          <ac:spMkLst>
            <pc:docMk/>
            <pc:sldMk cId="3317050405" sldId="2147471810"/>
            <ac:spMk id="43" creationId="{E5F17139-31EE-46AC-B04F-DBBD852DD6CB}"/>
          </ac:spMkLst>
        </pc:spChg>
        <pc:grpChg chg="add del">
          <ac:chgData name="Jon Reid" userId="d20ac94e-951d-486b-b95e-024d48430245" providerId="ADAL" clId="{F31E04BB-A7F3-4759-8076-39CBDECE6552}" dt="2023-08-24T17:40:21.902" v="1008" actId="26606"/>
          <ac:grpSpMkLst>
            <pc:docMk/>
            <pc:sldMk cId="3317050405" sldId="2147471810"/>
            <ac:grpSpMk id="24" creationId="{B3F7A3C7-0737-4E57-B30E-8EEFE638B401}"/>
          </ac:grpSpMkLst>
        </pc:grpChg>
        <pc:grpChg chg="add del">
          <ac:chgData name="Jon Reid" userId="d20ac94e-951d-486b-b95e-024d48430245" providerId="ADAL" clId="{F31E04BB-A7F3-4759-8076-39CBDECE6552}" dt="2023-08-24T17:40:21.902" v="1008" actId="26606"/>
          <ac:grpSpMkLst>
            <pc:docMk/>
            <pc:sldMk cId="3317050405" sldId="2147471810"/>
            <ac:grpSpMk id="28" creationId="{43F5E015-E085-4624-B431-B42414448684}"/>
          </ac:grpSpMkLst>
        </pc:grpChg>
        <pc:grpChg chg="add del">
          <ac:chgData name="Jon Reid" userId="d20ac94e-951d-486b-b95e-024d48430245" providerId="ADAL" clId="{F31E04BB-A7F3-4759-8076-39CBDECE6552}" dt="2023-08-24T17:40:46.467" v="1012" actId="26606"/>
          <ac:grpSpMkLst>
            <pc:docMk/>
            <pc:sldMk cId="3317050405" sldId="2147471810"/>
            <ac:grpSpMk id="44" creationId="{53883AA7-7F86-41F8-A1D8-06E9886E7632}"/>
          </ac:grpSpMkLst>
        </pc:grpChg>
        <pc:grpChg chg="add del">
          <ac:chgData name="Jon Reid" userId="d20ac94e-951d-486b-b95e-024d48430245" providerId="ADAL" clId="{F31E04BB-A7F3-4759-8076-39CBDECE6552}" dt="2023-08-24T17:40:46.467" v="1012" actId="26606"/>
          <ac:grpSpMkLst>
            <pc:docMk/>
            <pc:sldMk cId="3317050405" sldId="2147471810"/>
            <ac:grpSpMk id="45" creationId="{71A8B53C-ED2D-4081-AC0C-F87A9D4B3AFD}"/>
          </ac:grpSpMkLst>
        </pc:grpChg>
        <pc:graphicFrameChg chg="add del modGraphic">
          <ac:chgData name="Jon Reid" userId="d20ac94e-951d-486b-b95e-024d48430245" providerId="ADAL" clId="{F31E04BB-A7F3-4759-8076-39CBDECE6552}" dt="2023-08-24T17:22:22.793" v="902" actId="1032"/>
          <ac:graphicFrameMkLst>
            <pc:docMk/>
            <pc:sldMk cId="3317050405" sldId="2147471810"/>
            <ac:graphicFrameMk id="3" creationId="{433D411E-EF6C-F0E9-A24B-AF941098D7B7}"/>
          </ac:graphicFrameMkLst>
        </pc:graphicFrameChg>
        <pc:graphicFrameChg chg="add del modGraphic">
          <ac:chgData name="Jon Reid" userId="d20ac94e-951d-486b-b95e-024d48430245" providerId="ADAL" clId="{F31E04BB-A7F3-4759-8076-39CBDECE6552}" dt="2023-08-24T17:23:46.461" v="904" actId="1032"/>
          <ac:graphicFrameMkLst>
            <pc:docMk/>
            <pc:sldMk cId="3317050405" sldId="2147471810"/>
            <ac:graphicFrameMk id="6" creationId="{C0665C57-B456-1CF0-494E-6793816954B5}"/>
          </ac:graphicFrameMkLst>
        </pc:graphicFrameChg>
        <pc:graphicFrameChg chg="add del mod modGraphic">
          <ac:chgData name="Jon Reid" userId="d20ac94e-951d-486b-b95e-024d48430245" providerId="ADAL" clId="{F31E04BB-A7F3-4759-8076-39CBDECE6552}" dt="2023-08-24T17:24:57.728" v="907" actId="1032"/>
          <ac:graphicFrameMkLst>
            <pc:docMk/>
            <pc:sldMk cId="3317050405" sldId="2147471810"/>
            <ac:graphicFrameMk id="7" creationId="{A5496DA9-EFC3-8973-BA80-545BBF9381BE}"/>
          </ac:graphicFrameMkLst>
        </pc:graphicFrameChg>
        <pc:graphicFrameChg chg="add del mod modGraphic">
          <ac:chgData name="Jon Reid" userId="d20ac94e-951d-486b-b95e-024d48430245" providerId="ADAL" clId="{F31E04BB-A7F3-4759-8076-39CBDECE6552}" dt="2023-08-24T17:26:54.134" v="941" actId="478"/>
          <ac:graphicFrameMkLst>
            <pc:docMk/>
            <pc:sldMk cId="3317050405" sldId="2147471810"/>
            <ac:graphicFrameMk id="8" creationId="{D78770D4-6329-AC20-69B3-0F15D8F9B474}"/>
          </ac:graphicFrameMkLst>
        </pc:graphicFrameChg>
        <pc:graphicFrameChg chg="add del mod modGraphic">
          <ac:chgData name="Jon Reid" userId="d20ac94e-951d-486b-b95e-024d48430245" providerId="ADAL" clId="{F31E04BB-A7F3-4759-8076-39CBDECE6552}" dt="2023-08-24T17:28:34.546" v="948" actId="478"/>
          <ac:graphicFrameMkLst>
            <pc:docMk/>
            <pc:sldMk cId="3317050405" sldId="2147471810"/>
            <ac:graphicFrameMk id="10" creationId="{B06B85D3-2B92-2D7F-2F9E-4621DB41CC1A}"/>
          </ac:graphicFrameMkLst>
        </pc:graphicFrameChg>
        <pc:graphicFrameChg chg="add del mod modGraphic">
          <ac:chgData name="Jon Reid" userId="d20ac94e-951d-486b-b95e-024d48430245" providerId="ADAL" clId="{F31E04BB-A7F3-4759-8076-39CBDECE6552}" dt="2023-08-24T17:29:18.647" v="951" actId="1032"/>
          <ac:graphicFrameMkLst>
            <pc:docMk/>
            <pc:sldMk cId="3317050405" sldId="2147471810"/>
            <ac:graphicFrameMk id="11" creationId="{299A4524-75C5-CA60-B88B-F64DED6A374E}"/>
          </ac:graphicFrameMkLst>
        </pc:graphicFrameChg>
        <pc:graphicFrameChg chg="add del mod modGraphic">
          <ac:chgData name="Jon Reid" userId="d20ac94e-951d-486b-b95e-024d48430245" providerId="ADAL" clId="{F31E04BB-A7F3-4759-8076-39CBDECE6552}" dt="2023-08-24T17:30:36.691" v="967" actId="478"/>
          <ac:graphicFrameMkLst>
            <pc:docMk/>
            <pc:sldMk cId="3317050405" sldId="2147471810"/>
            <ac:graphicFrameMk id="12" creationId="{059BA2BF-A276-EC44-3C5E-1825959350D2}"/>
          </ac:graphicFrameMkLst>
        </pc:graphicFrameChg>
        <pc:graphicFrameChg chg="add del mod modGraphic">
          <ac:chgData name="Jon Reid" userId="d20ac94e-951d-486b-b95e-024d48430245" providerId="ADAL" clId="{F31E04BB-A7F3-4759-8076-39CBDECE6552}" dt="2023-08-24T17:35:50.012" v="985" actId="478"/>
          <ac:graphicFrameMkLst>
            <pc:docMk/>
            <pc:sldMk cId="3317050405" sldId="2147471810"/>
            <ac:graphicFrameMk id="13" creationId="{36D23DBB-DB42-B68C-30C4-5C8DA52FB072}"/>
          </ac:graphicFrameMkLst>
        </pc:graphicFrameChg>
        <pc:graphicFrameChg chg="add del modGraphic">
          <ac:chgData name="Jon Reid" userId="d20ac94e-951d-486b-b95e-024d48430245" providerId="ADAL" clId="{F31E04BB-A7F3-4759-8076-39CBDECE6552}" dt="2023-08-24T17:36:02.591" v="987" actId="1032"/>
          <ac:graphicFrameMkLst>
            <pc:docMk/>
            <pc:sldMk cId="3317050405" sldId="2147471810"/>
            <ac:graphicFrameMk id="14" creationId="{03D907C6-A330-32D1-1F1C-772938FA510C}"/>
          </ac:graphicFrameMkLst>
        </pc:graphicFrameChg>
        <pc:graphicFrameChg chg="add mod modGraphic">
          <ac:chgData name="Jon Reid" userId="d20ac94e-951d-486b-b95e-024d48430245" providerId="ADAL" clId="{F31E04BB-A7F3-4759-8076-39CBDECE6552}" dt="2023-08-24T17:41:22.114" v="1018" actId="26606"/>
          <ac:graphicFrameMkLst>
            <pc:docMk/>
            <pc:sldMk cId="3317050405" sldId="2147471810"/>
            <ac:graphicFrameMk id="15" creationId="{B60C9B6C-848A-8A32-2751-610CEA6F094D}"/>
          </ac:graphicFrameMkLst>
        </pc:graphicFrameChg>
        <pc:picChg chg="del">
          <ac:chgData name="Jon Reid" userId="d20ac94e-951d-486b-b95e-024d48430245" providerId="ADAL" clId="{F31E04BB-A7F3-4759-8076-39CBDECE6552}" dt="2023-08-24T17:20:17.911" v="900" actId="478"/>
          <ac:picMkLst>
            <pc:docMk/>
            <pc:sldMk cId="3317050405" sldId="2147471810"/>
            <ac:picMk id="4" creationId="{C43BDC8E-7F54-24F0-46E7-8C90685A1FA3}"/>
          </ac:picMkLst>
        </pc:picChg>
        <pc:picChg chg="add del">
          <ac:chgData name="Jon Reid" userId="d20ac94e-951d-486b-b95e-024d48430245" providerId="ADAL" clId="{F31E04BB-A7F3-4759-8076-39CBDECE6552}" dt="2023-08-24T17:40:50.520" v="1014" actId="26606"/>
          <ac:picMkLst>
            <pc:docMk/>
            <pc:sldMk cId="3317050405" sldId="2147471810"/>
            <ac:picMk id="17" creationId="{ED8F13B6-3E54-C3A8-6C0C-9D55180BD654}"/>
          </ac:picMkLst>
        </pc:picChg>
        <pc:picChg chg="add del">
          <ac:chgData name="Jon Reid" userId="d20ac94e-951d-486b-b95e-024d48430245" providerId="ADAL" clId="{F31E04BB-A7F3-4759-8076-39CBDECE6552}" dt="2023-08-24T17:41:20.932" v="1017" actId="26606"/>
          <ac:picMkLst>
            <pc:docMk/>
            <pc:sldMk cId="3317050405" sldId="2147471810"/>
            <ac:picMk id="18" creationId="{10D0E6BF-5E63-C8C3-288E-FF01D856B15C}"/>
          </ac:picMkLst>
        </pc:picChg>
      </pc:sldChg>
      <pc:sldChg chg="add del">
        <pc:chgData name="Jon Reid" userId="d20ac94e-951d-486b-b95e-024d48430245" providerId="ADAL" clId="{F31E04BB-A7F3-4759-8076-39CBDECE6552}" dt="2023-08-24T17:50:30.401" v="1092" actId="47"/>
        <pc:sldMkLst>
          <pc:docMk/>
          <pc:sldMk cId="377753811" sldId="2147471811"/>
        </pc:sldMkLst>
      </pc:sldChg>
    </pc:docChg>
  </pc:docChgLst>
  <pc:docChgLst>
    <pc:chgData name="Jon Reid" userId="S::jonreid@ethicsboard.org::d20ac94e-951d-486b-b95e-024d48430245" providerId="AD" clId="Web-{0180C83F-B814-286F-68F1-7120A42F120D}"/>
    <pc:docChg chg="modSld">
      <pc:chgData name="Jon Reid" userId="S::jonreid@ethicsboard.org::d20ac94e-951d-486b-b95e-024d48430245" providerId="AD" clId="Web-{0180C83F-B814-286F-68F1-7120A42F120D}" dt="2023-08-22T16:08:08.802" v="3" actId="1076"/>
      <pc:docMkLst>
        <pc:docMk/>
      </pc:docMkLst>
      <pc:sldChg chg="modSp">
        <pc:chgData name="Jon Reid" userId="S::jonreid@ethicsboard.org::d20ac94e-951d-486b-b95e-024d48430245" providerId="AD" clId="Web-{0180C83F-B814-286F-68F1-7120A42F120D}" dt="2023-08-22T16:08:08.802" v="3" actId="1076"/>
        <pc:sldMkLst>
          <pc:docMk/>
          <pc:sldMk cId="3628424812" sldId="2147471705"/>
        </pc:sldMkLst>
        <pc:graphicFrameChg chg="mod modGraphic">
          <ac:chgData name="Jon Reid" userId="S::jonreid@ethicsboard.org::d20ac94e-951d-486b-b95e-024d48430245" providerId="AD" clId="Web-{0180C83F-B814-286F-68F1-7120A42F120D}" dt="2023-08-22T16:08:08.802" v="3" actId="1076"/>
          <ac:graphicFrameMkLst>
            <pc:docMk/>
            <pc:sldMk cId="3628424812" sldId="2147471705"/>
            <ac:graphicFrameMk id="3" creationId="{DB49C4E3-D608-3B81-E46C-073BAC56CCF4}"/>
          </ac:graphicFrameMkLst>
        </pc:graphicFrameChg>
      </pc:sldChg>
    </pc:docChg>
  </pc:docChgLst>
  <pc:docChgLst>
    <pc:chgData name="Geoff Kwan" userId="S::geoffkwan@ethicsboard.org::c3a5c4b8-7020-4697-b49e-ebe9f60812c0" providerId="AD" clId="Web-{205043BC-5FF8-05D8-4649-DAC982504424}"/>
    <pc:docChg chg="mod modSld">
      <pc:chgData name="Geoff Kwan" userId="S::geoffkwan@ethicsboard.org::c3a5c4b8-7020-4697-b49e-ebe9f60812c0" providerId="AD" clId="Web-{205043BC-5FF8-05D8-4649-DAC982504424}" dt="2023-08-27T14:06:06.286" v="3"/>
      <pc:docMkLst>
        <pc:docMk/>
      </pc:docMkLst>
      <pc:sldChg chg="modSp modCm">
        <pc:chgData name="Geoff Kwan" userId="S::geoffkwan@ethicsboard.org::c3a5c4b8-7020-4697-b49e-ebe9f60812c0" providerId="AD" clId="Web-{205043BC-5FF8-05D8-4649-DAC982504424}" dt="2023-08-27T14:06:06.286" v="3"/>
        <pc:sldMkLst>
          <pc:docMk/>
          <pc:sldMk cId="21011716" sldId="2147471805"/>
        </pc:sldMkLst>
        <pc:spChg chg="mod">
          <ac:chgData name="Geoff Kwan" userId="S::geoffkwan@ethicsboard.org::c3a5c4b8-7020-4697-b49e-ebe9f60812c0" providerId="AD" clId="Web-{205043BC-5FF8-05D8-4649-DAC982504424}" dt="2023-08-27T14:05:17.129" v="1" actId="20577"/>
          <ac:spMkLst>
            <pc:docMk/>
            <pc:sldMk cId="21011716" sldId="2147471805"/>
            <ac:spMk id="5" creationId="{9AA890C0-F0A5-6FAF-E8F7-2CC0C3D2D2E5}"/>
          </ac:spMkLst>
        </pc:spChg>
      </pc:sldChg>
    </pc:docChg>
  </pc:docChgLst>
  <pc:docChgLst>
    <pc:chgData name="Laura Leal" userId="4720af35-0a04-4b32-b28a-0692a15a4541" providerId="ADAL" clId="{89796168-13C3-4F62-8B24-B32B71C2B9EF}"/>
    <pc:docChg chg="undo redo custSel addSld delSld modSld sldOrd modMainMaster">
      <pc:chgData name="Laura Leal" userId="4720af35-0a04-4b32-b28a-0692a15a4541" providerId="ADAL" clId="{89796168-13C3-4F62-8B24-B32B71C2B9EF}" dt="2023-08-29T16:54:04.575" v="2149" actId="20577"/>
      <pc:docMkLst>
        <pc:docMk/>
      </pc:docMkLst>
      <pc:sldChg chg="modSp mod">
        <pc:chgData name="Laura Leal" userId="4720af35-0a04-4b32-b28a-0692a15a4541" providerId="ADAL" clId="{89796168-13C3-4F62-8B24-B32B71C2B9EF}" dt="2023-08-29T15:28:51.669" v="1564" actId="20577"/>
        <pc:sldMkLst>
          <pc:docMk/>
          <pc:sldMk cId="3885408753" sldId="267"/>
        </pc:sldMkLst>
        <pc:spChg chg="mod">
          <ac:chgData name="Laura Leal" userId="4720af35-0a04-4b32-b28a-0692a15a4541" providerId="ADAL" clId="{89796168-13C3-4F62-8B24-B32B71C2B9EF}" dt="2023-08-29T15:28:51.669" v="1564" actId="20577"/>
          <ac:spMkLst>
            <pc:docMk/>
            <pc:sldMk cId="3885408753" sldId="267"/>
            <ac:spMk id="2" creationId="{EECB941B-1630-62C8-2252-5114667521DE}"/>
          </ac:spMkLst>
        </pc:spChg>
      </pc:sldChg>
      <pc:sldChg chg="modSp mod">
        <pc:chgData name="Laura Leal" userId="4720af35-0a04-4b32-b28a-0692a15a4541" providerId="ADAL" clId="{89796168-13C3-4F62-8B24-B32B71C2B9EF}" dt="2023-08-25T21:27:59.748" v="219" actId="1038"/>
        <pc:sldMkLst>
          <pc:docMk/>
          <pc:sldMk cId="3149526055" sldId="273"/>
        </pc:sldMkLst>
        <pc:spChg chg="mod">
          <ac:chgData name="Laura Leal" userId="4720af35-0a04-4b32-b28a-0692a15a4541" providerId="ADAL" clId="{89796168-13C3-4F62-8B24-B32B71C2B9EF}" dt="2023-08-25T21:27:59.748" v="219" actId="1038"/>
          <ac:spMkLst>
            <pc:docMk/>
            <pc:sldMk cId="3149526055" sldId="273"/>
            <ac:spMk id="3" creationId="{DB5FBE19-DCEA-D8F4-AB4C-C1E743BFA9A0}"/>
          </ac:spMkLst>
        </pc:spChg>
      </pc:sldChg>
      <pc:sldChg chg="addSp delSp modSp mod delCm modCm">
        <pc:chgData name="Laura Leal" userId="4720af35-0a04-4b32-b28a-0692a15a4541" providerId="ADAL" clId="{89796168-13C3-4F62-8B24-B32B71C2B9EF}" dt="2023-08-29T16:42:18.494" v="2001"/>
        <pc:sldMkLst>
          <pc:docMk/>
          <pc:sldMk cId="505720164" sldId="1030"/>
        </pc:sldMkLst>
        <pc:spChg chg="add del mod">
          <ac:chgData name="Laura Leal" userId="4720af35-0a04-4b32-b28a-0692a15a4541" providerId="ADAL" clId="{89796168-13C3-4F62-8B24-B32B71C2B9EF}" dt="2023-08-28T16:20:07.772" v="1184" actId="478"/>
          <ac:spMkLst>
            <pc:docMk/>
            <pc:sldMk cId="505720164" sldId="1030"/>
            <ac:spMk id="3" creationId="{ACEC6FDE-95B8-36E5-59EB-8E2626CF92CC}"/>
          </ac:spMkLst>
        </pc:spChg>
        <pc:spChg chg="add del mod">
          <ac:chgData name="Laura Leal" userId="4720af35-0a04-4b32-b28a-0692a15a4541" providerId="ADAL" clId="{89796168-13C3-4F62-8B24-B32B71C2B9EF}" dt="2023-08-28T16:20:06.811" v="1183" actId="478"/>
          <ac:spMkLst>
            <pc:docMk/>
            <pc:sldMk cId="505720164" sldId="1030"/>
            <ac:spMk id="5" creationId="{A83CC6A5-CFED-7D15-2332-83C4EC13020E}"/>
          </ac:spMkLst>
        </pc:spChg>
        <pc:spChg chg="add mod">
          <ac:chgData name="Laura Leal" userId="4720af35-0a04-4b32-b28a-0692a15a4541" providerId="ADAL" clId="{89796168-13C3-4F62-8B24-B32B71C2B9EF}" dt="2023-08-29T16:42:14.097" v="2000" actId="20577"/>
          <ac:spMkLst>
            <pc:docMk/>
            <pc:sldMk cId="505720164" sldId="1030"/>
            <ac:spMk id="10" creationId="{35697A6B-B94A-CC7B-2F91-B8FE8A38A40F}"/>
          </ac:spMkLst>
        </pc:spChg>
        <pc:spChg chg="del">
          <ac:chgData name="Laura Leal" userId="4720af35-0a04-4b32-b28a-0692a15a4541" providerId="ADAL" clId="{89796168-13C3-4F62-8B24-B32B71C2B9EF}" dt="2023-08-28T16:20:03.909" v="1181" actId="478"/>
          <ac:spMkLst>
            <pc:docMk/>
            <pc:sldMk cId="505720164" sldId="1030"/>
            <ac:spMk id="16" creationId="{3DC72957-9C13-4EB9-98D8-263E8DA6A10D}"/>
          </ac:spMkLst>
        </pc:spChg>
        <pc:picChg chg="add mod">
          <ac:chgData name="Laura Leal" userId="4720af35-0a04-4b32-b28a-0692a15a4541" providerId="ADAL" clId="{89796168-13C3-4F62-8B24-B32B71C2B9EF}" dt="2023-08-28T16:20:04.284" v="1182"/>
          <ac:picMkLst>
            <pc:docMk/>
            <pc:sldMk cId="505720164" sldId="1030"/>
            <ac:picMk id="6" creationId="{85B1C162-591E-139C-790F-7F0C07875257}"/>
          </ac:picMkLst>
        </pc:picChg>
        <pc:picChg chg="del">
          <ac:chgData name="Laura Leal" userId="4720af35-0a04-4b32-b28a-0692a15a4541" providerId="ADAL" clId="{89796168-13C3-4F62-8B24-B32B71C2B9EF}" dt="2023-08-28T16:20:03.909" v="1181" actId="478"/>
          <ac:picMkLst>
            <pc:docMk/>
            <pc:sldMk cId="505720164" sldId="1030"/>
            <ac:picMk id="7" creationId="{350957DB-EDA6-480E-B057-A87416A937F1}"/>
          </ac:picMkLst>
        </pc:picChg>
        <pc:picChg chg="add mod">
          <ac:chgData name="Laura Leal" userId="4720af35-0a04-4b32-b28a-0692a15a4541" providerId="ADAL" clId="{89796168-13C3-4F62-8B24-B32B71C2B9EF}" dt="2023-08-28T16:20:04.284" v="1182"/>
          <ac:picMkLst>
            <pc:docMk/>
            <pc:sldMk cId="505720164" sldId="1030"/>
            <ac:picMk id="8" creationId="{EA0A58DD-EF43-DA93-FD2E-E1CE39A6BF63}"/>
          </ac:picMkLst>
        </pc:picChg>
        <pc:picChg chg="del">
          <ac:chgData name="Laura Leal" userId="4720af35-0a04-4b32-b28a-0692a15a4541" providerId="ADAL" clId="{89796168-13C3-4F62-8B24-B32B71C2B9EF}" dt="2023-08-28T16:20:03.909" v="1181" actId="478"/>
          <ac:picMkLst>
            <pc:docMk/>
            <pc:sldMk cId="505720164" sldId="1030"/>
            <ac:picMk id="9" creationId="{E9FC0857-66B1-4DB4-B67A-D4CD6EE8F208}"/>
          </ac:picMkLst>
        </pc:picChg>
      </pc:sldChg>
      <pc:sldChg chg="modSp mod">
        <pc:chgData name="Laura Leal" userId="4720af35-0a04-4b32-b28a-0692a15a4541" providerId="ADAL" clId="{89796168-13C3-4F62-8B24-B32B71C2B9EF}" dt="2023-08-25T21:27:49.612" v="204" actId="27636"/>
        <pc:sldMkLst>
          <pc:docMk/>
          <pc:sldMk cId="3285390454" sldId="2147471662"/>
        </pc:sldMkLst>
        <pc:spChg chg="mod">
          <ac:chgData name="Laura Leal" userId="4720af35-0a04-4b32-b28a-0692a15a4541" providerId="ADAL" clId="{89796168-13C3-4F62-8B24-B32B71C2B9EF}" dt="2023-08-25T21:27:49.612" v="204" actId="27636"/>
          <ac:spMkLst>
            <pc:docMk/>
            <pc:sldMk cId="3285390454" sldId="2147471662"/>
            <ac:spMk id="3" creationId="{DB5FBE19-DCEA-D8F4-AB4C-C1E743BFA9A0}"/>
          </ac:spMkLst>
        </pc:spChg>
      </pc:sldChg>
      <pc:sldChg chg="modSp mod">
        <pc:chgData name="Laura Leal" userId="4720af35-0a04-4b32-b28a-0692a15a4541" providerId="ADAL" clId="{89796168-13C3-4F62-8B24-B32B71C2B9EF}" dt="2023-08-25T21:27:39.805" v="202" actId="27636"/>
        <pc:sldMkLst>
          <pc:docMk/>
          <pc:sldMk cId="2207669282" sldId="2147471691"/>
        </pc:sldMkLst>
        <pc:spChg chg="mod">
          <ac:chgData name="Laura Leal" userId="4720af35-0a04-4b32-b28a-0692a15a4541" providerId="ADAL" clId="{89796168-13C3-4F62-8B24-B32B71C2B9EF}" dt="2023-08-25T21:27:39.805" v="202" actId="27636"/>
          <ac:spMkLst>
            <pc:docMk/>
            <pc:sldMk cId="2207669282" sldId="2147471691"/>
            <ac:spMk id="3" creationId="{DB5FBE19-DCEA-D8F4-AB4C-C1E743BFA9A0}"/>
          </ac:spMkLst>
        </pc:spChg>
      </pc:sldChg>
      <pc:sldChg chg="modSp mod">
        <pc:chgData name="Laura Leal" userId="4720af35-0a04-4b32-b28a-0692a15a4541" providerId="ADAL" clId="{89796168-13C3-4F62-8B24-B32B71C2B9EF}" dt="2023-08-25T21:27:05.623" v="200" actId="1037"/>
        <pc:sldMkLst>
          <pc:docMk/>
          <pc:sldMk cId="509519429" sldId="2147471694"/>
        </pc:sldMkLst>
        <pc:spChg chg="mod">
          <ac:chgData name="Laura Leal" userId="4720af35-0a04-4b32-b28a-0692a15a4541" providerId="ADAL" clId="{89796168-13C3-4F62-8B24-B32B71C2B9EF}" dt="2023-08-25T21:27:05.623" v="200" actId="1037"/>
          <ac:spMkLst>
            <pc:docMk/>
            <pc:sldMk cId="509519429" sldId="2147471694"/>
            <ac:spMk id="3" creationId="{DB5FBE19-DCEA-D8F4-AB4C-C1E743BFA9A0}"/>
          </ac:spMkLst>
        </pc:spChg>
      </pc:sldChg>
      <pc:sldChg chg="delSp modSp mod delCm modCm">
        <pc:chgData name="Laura Leal" userId="4720af35-0a04-4b32-b28a-0692a15a4541" providerId="ADAL" clId="{89796168-13C3-4F62-8B24-B32B71C2B9EF}" dt="2023-08-29T16:28:55.698" v="1949" actId="20577"/>
        <pc:sldMkLst>
          <pc:docMk/>
          <pc:sldMk cId="3505185987" sldId="2147471695"/>
        </pc:sldMkLst>
        <pc:spChg chg="del">
          <ac:chgData name="Laura Leal" userId="4720af35-0a04-4b32-b28a-0692a15a4541" providerId="ADAL" clId="{89796168-13C3-4F62-8B24-B32B71C2B9EF}" dt="2023-08-28T14:06:52.023" v="231" actId="478"/>
          <ac:spMkLst>
            <pc:docMk/>
            <pc:sldMk cId="3505185987" sldId="2147471695"/>
            <ac:spMk id="3" creationId="{02D9AB94-08EC-1804-45C7-FA6D03FE1D0C}"/>
          </ac:spMkLst>
        </pc:spChg>
        <pc:spChg chg="mod">
          <ac:chgData name="Laura Leal" userId="4720af35-0a04-4b32-b28a-0692a15a4541" providerId="ADAL" clId="{89796168-13C3-4F62-8B24-B32B71C2B9EF}" dt="2023-08-29T16:28:55.698" v="1949" actId="20577"/>
          <ac:spMkLst>
            <pc:docMk/>
            <pc:sldMk cId="3505185987" sldId="2147471695"/>
            <ac:spMk id="4" creationId="{5886AB60-7775-3BCB-2977-BD412AA8DCE4}"/>
          </ac:spMkLst>
        </pc:spChg>
      </pc:sldChg>
      <pc:sldChg chg="addSp delSp modSp mod delCm modCm">
        <pc:chgData name="Laura Leal" userId="4720af35-0a04-4b32-b28a-0692a15a4541" providerId="ADAL" clId="{89796168-13C3-4F62-8B24-B32B71C2B9EF}" dt="2023-08-29T16:37:35.686" v="1992" actId="6549"/>
        <pc:sldMkLst>
          <pc:docMk/>
          <pc:sldMk cId="1936250642" sldId="2147471696"/>
        </pc:sldMkLst>
        <pc:spChg chg="add del mod">
          <ac:chgData name="Laura Leal" userId="4720af35-0a04-4b32-b28a-0692a15a4541" providerId="ADAL" clId="{89796168-13C3-4F62-8B24-B32B71C2B9EF}" dt="2023-08-28T14:27:08.238" v="523" actId="478"/>
          <ac:spMkLst>
            <pc:docMk/>
            <pc:sldMk cId="1936250642" sldId="2147471696"/>
            <ac:spMk id="3" creationId="{858B025D-CBED-89ED-5774-23F66E45D4DC}"/>
          </ac:spMkLst>
        </pc:spChg>
        <pc:spChg chg="add del mod">
          <ac:chgData name="Laura Leal" userId="4720af35-0a04-4b32-b28a-0692a15a4541" providerId="ADAL" clId="{89796168-13C3-4F62-8B24-B32B71C2B9EF}" dt="2023-08-28T14:27:02.681" v="522" actId="478"/>
          <ac:spMkLst>
            <pc:docMk/>
            <pc:sldMk cId="1936250642" sldId="2147471696"/>
            <ac:spMk id="5" creationId="{6AEB746B-3F49-5978-5BDF-1AE4A6E4F284}"/>
          </ac:spMkLst>
        </pc:spChg>
        <pc:spChg chg="add mod">
          <ac:chgData name="Laura Leal" userId="4720af35-0a04-4b32-b28a-0692a15a4541" providerId="ADAL" clId="{89796168-13C3-4F62-8B24-B32B71C2B9EF}" dt="2023-08-29T16:37:35.686" v="1992" actId="6549"/>
          <ac:spMkLst>
            <pc:docMk/>
            <pc:sldMk cId="1936250642" sldId="2147471696"/>
            <ac:spMk id="10" creationId="{734EEF0B-773E-C2F3-BDFE-5950DF51B42A}"/>
          </ac:spMkLst>
        </pc:spChg>
        <pc:spChg chg="del">
          <ac:chgData name="Laura Leal" userId="4720af35-0a04-4b32-b28a-0692a15a4541" providerId="ADAL" clId="{89796168-13C3-4F62-8B24-B32B71C2B9EF}" dt="2023-08-28T14:26:58.352" v="520" actId="478"/>
          <ac:spMkLst>
            <pc:docMk/>
            <pc:sldMk cId="1936250642" sldId="2147471696"/>
            <ac:spMk id="16" creationId="{3DC72957-9C13-4EB9-98D8-263E8DA6A10D}"/>
          </ac:spMkLst>
        </pc:spChg>
        <pc:picChg chg="add mod">
          <ac:chgData name="Laura Leal" userId="4720af35-0a04-4b32-b28a-0692a15a4541" providerId="ADAL" clId="{89796168-13C3-4F62-8B24-B32B71C2B9EF}" dt="2023-08-28T14:26:58.922" v="521"/>
          <ac:picMkLst>
            <pc:docMk/>
            <pc:sldMk cId="1936250642" sldId="2147471696"/>
            <ac:picMk id="6" creationId="{61C9F593-CF77-5FD9-F595-76F67720E5AD}"/>
          </ac:picMkLst>
        </pc:picChg>
        <pc:picChg chg="del">
          <ac:chgData name="Laura Leal" userId="4720af35-0a04-4b32-b28a-0692a15a4541" providerId="ADAL" clId="{89796168-13C3-4F62-8B24-B32B71C2B9EF}" dt="2023-08-28T14:26:58.352" v="520" actId="478"/>
          <ac:picMkLst>
            <pc:docMk/>
            <pc:sldMk cId="1936250642" sldId="2147471696"/>
            <ac:picMk id="7" creationId="{350957DB-EDA6-480E-B057-A87416A937F1}"/>
          </ac:picMkLst>
        </pc:picChg>
        <pc:picChg chg="add mod">
          <ac:chgData name="Laura Leal" userId="4720af35-0a04-4b32-b28a-0692a15a4541" providerId="ADAL" clId="{89796168-13C3-4F62-8B24-B32B71C2B9EF}" dt="2023-08-28T14:26:58.922" v="521"/>
          <ac:picMkLst>
            <pc:docMk/>
            <pc:sldMk cId="1936250642" sldId="2147471696"/>
            <ac:picMk id="8" creationId="{9E1DFB8A-B100-0F07-C82F-99DED9524BE6}"/>
          </ac:picMkLst>
        </pc:picChg>
        <pc:picChg chg="del">
          <ac:chgData name="Laura Leal" userId="4720af35-0a04-4b32-b28a-0692a15a4541" providerId="ADAL" clId="{89796168-13C3-4F62-8B24-B32B71C2B9EF}" dt="2023-08-28T14:26:58.352" v="520" actId="478"/>
          <ac:picMkLst>
            <pc:docMk/>
            <pc:sldMk cId="1936250642" sldId="2147471696"/>
            <ac:picMk id="9" creationId="{E9FC0857-66B1-4DB4-B67A-D4CD6EE8F208}"/>
          </ac:picMkLst>
        </pc:picChg>
      </pc:sldChg>
      <pc:sldChg chg="addSp delSp modSp mod delCm modCm">
        <pc:chgData name="Laura Leal" userId="4720af35-0a04-4b32-b28a-0692a15a4541" providerId="ADAL" clId="{89796168-13C3-4F62-8B24-B32B71C2B9EF}" dt="2023-08-29T16:31:21.333" v="1957"/>
        <pc:sldMkLst>
          <pc:docMk/>
          <pc:sldMk cId="2084630692" sldId="2147471697"/>
        </pc:sldMkLst>
        <pc:spChg chg="add del mod">
          <ac:chgData name="Laura Leal" userId="4720af35-0a04-4b32-b28a-0692a15a4541" providerId="ADAL" clId="{89796168-13C3-4F62-8B24-B32B71C2B9EF}" dt="2023-08-28T14:26:21.133" v="506" actId="478"/>
          <ac:spMkLst>
            <pc:docMk/>
            <pc:sldMk cId="2084630692" sldId="2147471697"/>
            <ac:spMk id="3" creationId="{748461B2-FE33-5E19-3D30-CCD0FBE06CE0}"/>
          </ac:spMkLst>
        </pc:spChg>
        <pc:spChg chg="add del mod">
          <ac:chgData name="Laura Leal" userId="4720af35-0a04-4b32-b28a-0692a15a4541" providerId="ADAL" clId="{89796168-13C3-4F62-8B24-B32B71C2B9EF}" dt="2023-08-28T14:26:21.133" v="506" actId="478"/>
          <ac:spMkLst>
            <pc:docMk/>
            <pc:sldMk cId="2084630692" sldId="2147471697"/>
            <ac:spMk id="4" creationId="{2D3DE009-A915-5736-AA65-84439EE53E61}"/>
          </ac:spMkLst>
        </pc:spChg>
        <pc:spChg chg="add del mod">
          <ac:chgData name="Laura Leal" userId="4720af35-0a04-4b32-b28a-0692a15a4541" providerId="ADAL" clId="{89796168-13C3-4F62-8B24-B32B71C2B9EF}" dt="2023-08-28T14:26:24.145" v="508" actId="478"/>
          <ac:spMkLst>
            <pc:docMk/>
            <pc:sldMk cId="2084630692" sldId="2147471697"/>
            <ac:spMk id="6" creationId="{BA45A99A-DB65-FF35-CF04-A8C2BC748BC8}"/>
          </ac:spMkLst>
        </pc:spChg>
        <pc:spChg chg="add mod">
          <ac:chgData name="Laura Leal" userId="4720af35-0a04-4b32-b28a-0692a15a4541" providerId="ADAL" clId="{89796168-13C3-4F62-8B24-B32B71C2B9EF}" dt="2023-08-28T14:26:40.971" v="519" actId="20577"/>
          <ac:spMkLst>
            <pc:docMk/>
            <pc:sldMk cId="2084630692" sldId="2147471697"/>
            <ac:spMk id="11" creationId="{9678966B-36D7-1105-680E-95FD2FB4D78F}"/>
          </ac:spMkLst>
        </pc:spChg>
        <pc:spChg chg="del">
          <ac:chgData name="Laura Leal" userId="4720af35-0a04-4b32-b28a-0692a15a4541" providerId="ADAL" clId="{89796168-13C3-4F62-8B24-B32B71C2B9EF}" dt="2023-08-28T14:25:51.347" v="496" actId="478"/>
          <ac:spMkLst>
            <pc:docMk/>
            <pc:sldMk cId="2084630692" sldId="2147471697"/>
            <ac:spMk id="16" creationId="{3DC72957-9C13-4EB9-98D8-263E8DA6A10D}"/>
          </ac:spMkLst>
        </pc:spChg>
        <pc:picChg chg="del">
          <ac:chgData name="Laura Leal" userId="4720af35-0a04-4b32-b28a-0692a15a4541" providerId="ADAL" clId="{89796168-13C3-4F62-8B24-B32B71C2B9EF}" dt="2023-08-28T14:26:21.133" v="506" actId="478"/>
          <ac:picMkLst>
            <pc:docMk/>
            <pc:sldMk cId="2084630692" sldId="2147471697"/>
            <ac:picMk id="7" creationId="{350957DB-EDA6-480E-B057-A87416A937F1}"/>
          </ac:picMkLst>
        </pc:picChg>
        <pc:picChg chg="add mod">
          <ac:chgData name="Laura Leal" userId="4720af35-0a04-4b32-b28a-0692a15a4541" providerId="ADAL" clId="{89796168-13C3-4F62-8B24-B32B71C2B9EF}" dt="2023-08-28T14:26:21.593" v="507"/>
          <ac:picMkLst>
            <pc:docMk/>
            <pc:sldMk cId="2084630692" sldId="2147471697"/>
            <ac:picMk id="8" creationId="{3C8D41EE-8D74-077D-CEA8-44DEF3A3AACB}"/>
          </ac:picMkLst>
        </pc:picChg>
        <pc:picChg chg="del">
          <ac:chgData name="Laura Leal" userId="4720af35-0a04-4b32-b28a-0692a15a4541" providerId="ADAL" clId="{89796168-13C3-4F62-8B24-B32B71C2B9EF}" dt="2023-08-28T14:26:21.133" v="506" actId="478"/>
          <ac:picMkLst>
            <pc:docMk/>
            <pc:sldMk cId="2084630692" sldId="2147471697"/>
            <ac:picMk id="9" creationId="{E9FC0857-66B1-4DB4-B67A-D4CD6EE8F208}"/>
          </ac:picMkLst>
        </pc:picChg>
        <pc:picChg chg="add mod">
          <ac:chgData name="Laura Leal" userId="4720af35-0a04-4b32-b28a-0692a15a4541" providerId="ADAL" clId="{89796168-13C3-4F62-8B24-B32B71C2B9EF}" dt="2023-08-28T14:26:21.593" v="507"/>
          <ac:picMkLst>
            <pc:docMk/>
            <pc:sldMk cId="2084630692" sldId="2147471697"/>
            <ac:picMk id="10" creationId="{00A1B227-49B7-A099-D74C-966CC36E5714}"/>
          </ac:picMkLst>
        </pc:picChg>
      </pc:sldChg>
      <pc:sldChg chg="modSp mod delCm modCm">
        <pc:chgData name="Laura Leal" userId="4720af35-0a04-4b32-b28a-0692a15a4541" providerId="ADAL" clId="{89796168-13C3-4F62-8B24-B32B71C2B9EF}" dt="2023-08-29T16:29:45.544" v="1953"/>
        <pc:sldMkLst>
          <pc:docMk/>
          <pc:sldMk cId="68938122" sldId="2147471699"/>
        </pc:sldMkLst>
        <pc:spChg chg="mod">
          <ac:chgData name="Laura Leal" userId="4720af35-0a04-4b32-b28a-0692a15a4541" providerId="ADAL" clId="{89796168-13C3-4F62-8B24-B32B71C2B9EF}" dt="2023-08-29T16:29:36.515" v="1952" actId="20577"/>
          <ac:spMkLst>
            <pc:docMk/>
            <pc:sldMk cId="68938122" sldId="2147471699"/>
            <ac:spMk id="5" creationId="{E0BC2E46-D150-3204-4FF3-308BFE872B78}"/>
          </ac:spMkLst>
        </pc:spChg>
        <pc:picChg chg="mod">
          <ac:chgData name="Laura Leal" userId="4720af35-0a04-4b32-b28a-0692a15a4541" providerId="ADAL" clId="{89796168-13C3-4F62-8B24-B32B71C2B9EF}" dt="2023-08-28T14:32:12.919" v="663" actId="1035"/>
          <ac:picMkLst>
            <pc:docMk/>
            <pc:sldMk cId="68938122" sldId="2147471699"/>
            <ac:picMk id="8" creationId="{A08D51FF-1168-71EA-1D50-AD8652049860}"/>
          </ac:picMkLst>
        </pc:picChg>
      </pc:sldChg>
      <pc:sldChg chg="modSp mod delCm modCm">
        <pc:chgData name="Laura Leal" userId="4720af35-0a04-4b32-b28a-0692a15a4541" providerId="ADAL" clId="{89796168-13C3-4F62-8B24-B32B71C2B9EF}" dt="2023-08-29T16:29:21.325" v="1951"/>
        <pc:sldMkLst>
          <pc:docMk/>
          <pc:sldMk cId="1049165507" sldId="2147471700"/>
        </pc:sldMkLst>
        <pc:spChg chg="mod">
          <ac:chgData name="Laura Leal" userId="4720af35-0a04-4b32-b28a-0692a15a4541" providerId="ADAL" clId="{89796168-13C3-4F62-8B24-B32B71C2B9EF}" dt="2023-08-28T14:08:32.912" v="289" actId="20577"/>
          <ac:spMkLst>
            <pc:docMk/>
            <pc:sldMk cId="1049165507" sldId="2147471700"/>
            <ac:spMk id="6" creationId="{D4A1232F-6ACD-0335-4C6A-58F80DF62ABB}"/>
          </ac:spMkLst>
        </pc:spChg>
      </pc:sldChg>
      <pc:sldChg chg="delCm modCm modNotesTx">
        <pc:chgData name="Laura Leal" userId="4720af35-0a04-4b32-b28a-0692a15a4541" providerId="ADAL" clId="{89796168-13C3-4F62-8B24-B32B71C2B9EF}" dt="2023-08-29T16:45:05.102" v="2006" actId="20577"/>
        <pc:sldMkLst>
          <pc:docMk/>
          <pc:sldMk cId="3628424812" sldId="2147471705"/>
        </pc:sldMkLst>
      </pc:sldChg>
      <pc:sldChg chg="delCm modCm modNotesTx">
        <pc:chgData name="Laura Leal" userId="4720af35-0a04-4b32-b28a-0692a15a4541" providerId="ADAL" clId="{89796168-13C3-4F62-8B24-B32B71C2B9EF}" dt="2023-08-29T16:03:37.521" v="1572"/>
        <pc:sldMkLst>
          <pc:docMk/>
          <pc:sldMk cId="3036325153" sldId="2147471770"/>
        </pc:sldMkLst>
      </pc:sldChg>
      <pc:sldChg chg="modSp mod delCm modCm">
        <pc:chgData name="Laura Leal" userId="4720af35-0a04-4b32-b28a-0692a15a4541" providerId="ADAL" clId="{89796168-13C3-4F62-8B24-B32B71C2B9EF}" dt="2023-08-29T16:28:07.988" v="1944"/>
        <pc:sldMkLst>
          <pc:docMk/>
          <pc:sldMk cId="152678" sldId="2147471801"/>
        </pc:sldMkLst>
        <pc:spChg chg="mod">
          <ac:chgData name="Laura Leal" userId="4720af35-0a04-4b32-b28a-0692a15a4541" providerId="ADAL" clId="{89796168-13C3-4F62-8B24-B32B71C2B9EF}" dt="2023-08-28T16:39:47.991" v="1525" actId="1037"/>
          <ac:spMkLst>
            <pc:docMk/>
            <pc:sldMk cId="152678" sldId="2147471801"/>
            <ac:spMk id="10" creationId="{F27584B6-A900-8789-9C46-F28B7F38638B}"/>
          </ac:spMkLst>
        </pc:spChg>
        <pc:spChg chg="mod">
          <ac:chgData name="Laura Leal" userId="4720af35-0a04-4b32-b28a-0692a15a4541" providerId="ADAL" clId="{89796168-13C3-4F62-8B24-B32B71C2B9EF}" dt="2023-08-28T14:05:53.976" v="230" actId="1038"/>
          <ac:spMkLst>
            <pc:docMk/>
            <pc:sldMk cId="152678" sldId="2147471801"/>
            <ac:spMk id="11" creationId="{4737A669-EDE3-B9D7-3353-5EE0484BEC8D}"/>
          </ac:spMkLst>
        </pc:spChg>
      </pc:sldChg>
      <pc:sldChg chg="modSp mod delCm modCm">
        <pc:chgData name="Laura Leal" userId="4720af35-0a04-4b32-b28a-0692a15a4541" providerId="ADAL" clId="{89796168-13C3-4F62-8B24-B32B71C2B9EF}" dt="2023-08-29T16:26:32.011" v="1943" actId="20577"/>
        <pc:sldMkLst>
          <pc:docMk/>
          <pc:sldMk cId="103186347" sldId="2147471802"/>
        </pc:sldMkLst>
        <pc:spChg chg="mod">
          <ac:chgData name="Laura Leal" userId="4720af35-0a04-4b32-b28a-0692a15a4541" providerId="ADAL" clId="{89796168-13C3-4F62-8B24-B32B71C2B9EF}" dt="2023-08-29T16:26:32.011" v="1943" actId="20577"/>
          <ac:spMkLst>
            <pc:docMk/>
            <pc:sldMk cId="103186347" sldId="2147471802"/>
            <ac:spMk id="9" creationId="{D7E2BB09-3AC5-BB90-DE8B-47D5FC8E4023}"/>
          </ac:spMkLst>
        </pc:spChg>
      </pc:sldChg>
      <pc:sldChg chg="delCm modCm">
        <pc:chgData name="Laura Leal" userId="4720af35-0a04-4b32-b28a-0692a15a4541" providerId="ADAL" clId="{89796168-13C3-4F62-8B24-B32B71C2B9EF}" dt="2023-08-29T16:03:48.390" v="1573"/>
        <pc:sldMkLst>
          <pc:docMk/>
          <pc:sldMk cId="4226706838" sldId="2147471803"/>
        </pc:sldMkLst>
      </pc:sldChg>
      <pc:sldChg chg="modSp mod ord delCm modCm">
        <pc:chgData name="Laura Leal" userId="4720af35-0a04-4b32-b28a-0692a15a4541" providerId="ADAL" clId="{89796168-13C3-4F62-8B24-B32B71C2B9EF}" dt="2023-08-29T16:03:57.098" v="1574"/>
        <pc:sldMkLst>
          <pc:docMk/>
          <pc:sldMk cId="21011716" sldId="2147471805"/>
        </pc:sldMkLst>
        <pc:spChg chg="mod">
          <ac:chgData name="Laura Leal" userId="4720af35-0a04-4b32-b28a-0692a15a4541" providerId="ADAL" clId="{89796168-13C3-4F62-8B24-B32B71C2B9EF}" dt="2023-08-28T16:18:38.936" v="1180" actId="1036"/>
          <ac:spMkLst>
            <pc:docMk/>
            <pc:sldMk cId="21011716" sldId="2147471805"/>
            <ac:spMk id="2" creationId="{21617A89-7052-86EE-D89C-B29FBEA2E8E5}"/>
          </ac:spMkLst>
        </pc:spChg>
        <pc:spChg chg="mod">
          <ac:chgData name="Laura Leal" userId="4720af35-0a04-4b32-b28a-0692a15a4541" providerId="ADAL" clId="{89796168-13C3-4F62-8B24-B32B71C2B9EF}" dt="2023-08-29T15:28:59.350" v="1571" actId="5793"/>
          <ac:spMkLst>
            <pc:docMk/>
            <pc:sldMk cId="21011716" sldId="2147471805"/>
            <ac:spMk id="5" creationId="{9AA890C0-F0A5-6FAF-E8F7-2CC0C3D2D2E5}"/>
          </ac:spMkLst>
        </pc:spChg>
      </pc:sldChg>
      <pc:sldChg chg="modSp mod delCm modCm">
        <pc:chgData name="Laura Leal" userId="4720af35-0a04-4b32-b28a-0692a15a4541" providerId="ADAL" clId="{89796168-13C3-4F62-8B24-B32B71C2B9EF}" dt="2023-08-29T16:28:24.098" v="1945"/>
        <pc:sldMkLst>
          <pc:docMk/>
          <pc:sldMk cId="772138940" sldId="2147471808"/>
        </pc:sldMkLst>
        <pc:spChg chg="mod">
          <ac:chgData name="Laura Leal" userId="4720af35-0a04-4b32-b28a-0692a15a4541" providerId="ADAL" clId="{89796168-13C3-4F62-8B24-B32B71C2B9EF}" dt="2023-08-28T16:35:15.330" v="1522" actId="1035"/>
          <ac:spMkLst>
            <pc:docMk/>
            <pc:sldMk cId="772138940" sldId="2147471808"/>
            <ac:spMk id="24" creationId="{6A8C5313-4F18-937A-78C0-789DAF153303}"/>
          </ac:spMkLst>
        </pc:spChg>
      </pc:sldChg>
      <pc:sldChg chg="modSp mod">
        <pc:chgData name="Laura Leal" userId="4720af35-0a04-4b32-b28a-0692a15a4541" providerId="ADAL" clId="{89796168-13C3-4F62-8B24-B32B71C2B9EF}" dt="2023-08-29T16:45:37.260" v="2009" actId="20577"/>
        <pc:sldMkLst>
          <pc:docMk/>
          <pc:sldMk cId="1409088224" sldId="2147471809"/>
        </pc:sldMkLst>
        <pc:spChg chg="mod">
          <ac:chgData name="Laura Leal" userId="4720af35-0a04-4b32-b28a-0692a15a4541" providerId="ADAL" clId="{89796168-13C3-4F62-8B24-B32B71C2B9EF}" dt="2023-08-29T16:45:37.260" v="2009" actId="20577"/>
          <ac:spMkLst>
            <pc:docMk/>
            <pc:sldMk cId="1409088224" sldId="2147471809"/>
            <ac:spMk id="2" creationId="{88ABE757-204C-862C-C9BA-4C492131D234}"/>
          </ac:spMkLst>
        </pc:spChg>
      </pc:sldChg>
      <pc:sldChg chg="modSp mod delCm modCm">
        <pc:chgData name="Laura Leal" userId="4720af35-0a04-4b32-b28a-0692a15a4541" providerId="ADAL" clId="{89796168-13C3-4F62-8B24-B32B71C2B9EF}" dt="2023-08-29T16:38:06.168" v="1993"/>
        <pc:sldMkLst>
          <pc:docMk/>
          <pc:sldMk cId="2314045373" sldId="2147471818"/>
        </pc:sldMkLst>
        <pc:spChg chg="mod">
          <ac:chgData name="Laura Leal" userId="4720af35-0a04-4b32-b28a-0692a15a4541" providerId="ADAL" clId="{89796168-13C3-4F62-8B24-B32B71C2B9EF}" dt="2023-08-28T14:30:14.720" v="655" actId="108"/>
          <ac:spMkLst>
            <pc:docMk/>
            <pc:sldMk cId="2314045373" sldId="2147471818"/>
            <ac:spMk id="4" creationId="{31C6E155-470E-3FC5-BEAD-1648B4789FBD}"/>
          </ac:spMkLst>
        </pc:spChg>
      </pc:sldChg>
      <pc:sldChg chg="addSp delSp modSp mod delCm modCm modNotesTx">
        <pc:chgData name="Laura Leal" userId="4720af35-0a04-4b32-b28a-0692a15a4541" providerId="ADAL" clId="{89796168-13C3-4F62-8B24-B32B71C2B9EF}" dt="2023-08-29T16:52:52.208" v="2132" actId="20577"/>
        <pc:sldMkLst>
          <pc:docMk/>
          <pc:sldMk cId="2120444477" sldId="2147471819"/>
        </pc:sldMkLst>
        <pc:spChg chg="add mod">
          <ac:chgData name="Laura Leal" userId="4720af35-0a04-4b32-b28a-0692a15a4541" providerId="ADAL" clId="{89796168-13C3-4F62-8B24-B32B71C2B9EF}" dt="2023-08-28T15:06:16.330" v="895" actId="1076"/>
          <ac:spMkLst>
            <pc:docMk/>
            <pc:sldMk cId="2120444477" sldId="2147471819"/>
            <ac:spMk id="3" creationId="{FBCBD64A-22C1-71CF-54E5-B69324F08B17}"/>
          </ac:spMkLst>
        </pc:spChg>
        <pc:spChg chg="add mod">
          <ac:chgData name="Laura Leal" userId="4720af35-0a04-4b32-b28a-0692a15a4541" providerId="ADAL" clId="{89796168-13C3-4F62-8B24-B32B71C2B9EF}" dt="2023-08-28T15:07:14.054" v="908" actId="14100"/>
          <ac:spMkLst>
            <pc:docMk/>
            <pc:sldMk cId="2120444477" sldId="2147471819"/>
            <ac:spMk id="4" creationId="{0087040C-0069-BB1C-0B2C-D28DEDDFA292}"/>
          </ac:spMkLst>
        </pc:spChg>
        <pc:spChg chg="del">
          <ac:chgData name="Laura Leal" userId="4720af35-0a04-4b32-b28a-0692a15a4541" providerId="ADAL" clId="{89796168-13C3-4F62-8B24-B32B71C2B9EF}" dt="2023-08-28T14:57:12.472" v="693" actId="478"/>
          <ac:spMkLst>
            <pc:docMk/>
            <pc:sldMk cId="2120444477" sldId="2147471819"/>
            <ac:spMk id="5" creationId="{3CEBED3B-3ADC-D1CF-6FA1-3F071F4A4672}"/>
          </ac:spMkLst>
        </pc:spChg>
        <pc:spChg chg="mod">
          <ac:chgData name="Laura Leal" userId="4720af35-0a04-4b32-b28a-0692a15a4541" providerId="ADAL" clId="{89796168-13C3-4F62-8B24-B32B71C2B9EF}" dt="2023-08-28T16:07:53.218" v="981" actId="1038"/>
          <ac:spMkLst>
            <pc:docMk/>
            <pc:sldMk cId="2120444477" sldId="2147471819"/>
            <ac:spMk id="10" creationId="{F43229FC-0B76-6810-A18F-DF58F14C4245}"/>
          </ac:spMkLst>
        </pc:spChg>
        <pc:spChg chg="del">
          <ac:chgData name="Laura Leal" userId="4720af35-0a04-4b32-b28a-0692a15a4541" providerId="ADAL" clId="{89796168-13C3-4F62-8B24-B32B71C2B9EF}" dt="2023-08-28T14:57:12.472" v="693" actId="478"/>
          <ac:spMkLst>
            <pc:docMk/>
            <pc:sldMk cId="2120444477" sldId="2147471819"/>
            <ac:spMk id="12" creationId="{0E6A6020-274E-93E9-38A4-F4DB358D066B}"/>
          </ac:spMkLst>
        </pc:spChg>
        <pc:spChg chg="mod">
          <ac:chgData name="Laura Leal" userId="4720af35-0a04-4b32-b28a-0692a15a4541" providerId="ADAL" clId="{89796168-13C3-4F62-8B24-B32B71C2B9EF}" dt="2023-08-28T15:06:44.221" v="902" actId="1076"/>
          <ac:spMkLst>
            <pc:docMk/>
            <pc:sldMk cId="2120444477" sldId="2147471819"/>
            <ac:spMk id="13" creationId="{BB2CF170-32E8-EDF9-D250-E948160456E6}"/>
          </ac:spMkLst>
        </pc:spChg>
        <pc:spChg chg="mod">
          <ac:chgData name="Laura Leal" userId="4720af35-0a04-4b32-b28a-0692a15a4541" providerId="ADAL" clId="{89796168-13C3-4F62-8B24-B32B71C2B9EF}" dt="2023-08-28T15:06:48.998" v="903" actId="1076"/>
          <ac:spMkLst>
            <pc:docMk/>
            <pc:sldMk cId="2120444477" sldId="2147471819"/>
            <ac:spMk id="14" creationId="{B452BFB1-E97C-41C6-B684-590AF938F5BC}"/>
          </ac:spMkLst>
        </pc:spChg>
        <pc:spChg chg="mod">
          <ac:chgData name="Laura Leal" userId="4720af35-0a04-4b32-b28a-0692a15a4541" providerId="ADAL" clId="{89796168-13C3-4F62-8B24-B32B71C2B9EF}" dt="2023-08-28T15:07:01.185" v="905" actId="14100"/>
          <ac:spMkLst>
            <pc:docMk/>
            <pc:sldMk cId="2120444477" sldId="2147471819"/>
            <ac:spMk id="15" creationId="{A132243D-A0B0-5E1A-5DC4-89EF450ECF36}"/>
          </ac:spMkLst>
        </pc:spChg>
        <pc:graphicFrameChg chg="mod modGraphic">
          <ac:chgData name="Laura Leal" userId="4720af35-0a04-4b32-b28a-0692a15a4541" providerId="ADAL" clId="{89796168-13C3-4F62-8B24-B32B71C2B9EF}" dt="2023-08-28T16:08:03.753" v="983" actId="14100"/>
          <ac:graphicFrameMkLst>
            <pc:docMk/>
            <pc:sldMk cId="2120444477" sldId="2147471819"/>
            <ac:graphicFrameMk id="9" creationId="{C19113AB-6A10-5E06-2570-9C9A04D8D0C8}"/>
          </ac:graphicFrameMkLst>
        </pc:graphicFrameChg>
        <pc:graphicFrameChg chg="mod modGraphic">
          <ac:chgData name="Laura Leal" userId="4720af35-0a04-4b32-b28a-0692a15a4541" providerId="ADAL" clId="{89796168-13C3-4F62-8B24-B32B71C2B9EF}" dt="2023-08-28T16:08:08.526" v="985" actId="14100"/>
          <ac:graphicFrameMkLst>
            <pc:docMk/>
            <pc:sldMk cId="2120444477" sldId="2147471819"/>
            <ac:graphicFrameMk id="11" creationId="{AB5F3BFB-9321-7F9F-BCA4-279A383F5734}"/>
          </ac:graphicFrameMkLst>
        </pc:graphicFrameChg>
      </pc:sldChg>
      <pc:sldChg chg="delSp modSp mod modNotesTx">
        <pc:chgData name="Laura Leal" userId="4720af35-0a04-4b32-b28a-0692a15a4541" providerId="ADAL" clId="{89796168-13C3-4F62-8B24-B32B71C2B9EF}" dt="2023-08-29T16:52:59.081" v="2134" actId="20577"/>
        <pc:sldMkLst>
          <pc:docMk/>
          <pc:sldMk cId="3506695230" sldId="2147471820"/>
        </pc:sldMkLst>
        <pc:spChg chg="mod">
          <ac:chgData name="Laura Leal" userId="4720af35-0a04-4b32-b28a-0692a15a4541" providerId="ADAL" clId="{89796168-13C3-4F62-8B24-B32B71C2B9EF}" dt="2023-08-28T14:58:29.690" v="812" actId="1035"/>
          <ac:spMkLst>
            <pc:docMk/>
            <pc:sldMk cId="3506695230" sldId="2147471820"/>
            <ac:spMk id="3" creationId="{972204C6-EE81-20A7-2E56-C41FC18EFC46}"/>
          </ac:spMkLst>
        </pc:spChg>
        <pc:spChg chg="mod">
          <ac:chgData name="Laura Leal" userId="4720af35-0a04-4b32-b28a-0692a15a4541" providerId="ADAL" clId="{89796168-13C3-4F62-8B24-B32B71C2B9EF}" dt="2023-08-28T14:58:24.054" v="802" actId="1036"/>
          <ac:spMkLst>
            <pc:docMk/>
            <pc:sldMk cId="3506695230" sldId="2147471820"/>
            <ac:spMk id="4" creationId="{5BAC7593-A484-8004-D513-A7802E53D57D}"/>
          </ac:spMkLst>
        </pc:spChg>
        <pc:spChg chg="del">
          <ac:chgData name="Laura Leal" userId="4720af35-0a04-4b32-b28a-0692a15a4541" providerId="ADAL" clId="{89796168-13C3-4F62-8B24-B32B71C2B9EF}" dt="2023-08-28T14:57:44.484" v="738" actId="21"/>
          <ac:spMkLst>
            <pc:docMk/>
            <pc:sldMk cId="3506695230" sldId="2147471820"/>
            <ac:spMk id="5" creationId="{3CEBED3B-3ADC-D1CF-6FA1-3F071F4A4672}"/>
          </ac:spMkLst>
        </pc:spChg>
        <pc:spChg chg="del">
          <ac:chgData name="Laura Leal" userId="4720af35-0a04-4b32-b28a-0692a15a4541" providerId="ADAL" clId="{89796168-13C3-4F62-8B24-B32B71C2B9EF}" dt="2023-08-28T14:57:44.484" v="738" actId="21"/>
          <ac:spMkLst>
            <pc:docMk/>
            <pc:sldMk cId="3506695230" sldId="2147471820"/>
            <ac:spMk id="12" creationId="{0E6A6020-274E-93E9-38A4-F4DB358D066B}"/>
          </ac:spMkLst>
        </pc:spChg>
        <pc:spChg chg="mod">
          <ac:chgData name="Laura Leal" userId="4720af35-0a04-4b32-b28a-0692a15a4541" providerId="ADAL" clId="{89796168-13C3-4F62-8B24-B32B71C2B9EF}" dt="2023-08-28T14:58:17.936" v="800" actId="1035"/>
          <ac:spMkLst>
            <pc:docMk/>
            <pc:sldMk cId="3506695230" sldId="2147471820"/>
            <ac:spMk id="13" creationId="{BB2CF170-32E8-EDF9-D250-E948160456E6}"/>
          </ac:spMkLst>
        </pc:spChg>
        <pc:spChg chg="mod">
          <ac:chgData name="Laura Leal" userId="4720af35-0a04-4b32-b28a-0692a15a4541" providerId="ADAL" clId="{89796168-13C3-4F62-8B24-B32B71C2B9EF}" dt="2023-08-28T14:58:24.054" v="802" actId="1036"/>
          <ac:spMkLst>
            <pc:docMk/>
            <pc:sldMk cId="3506695230" sldId="2147471820"/>
            <ac:spMk id="14" creationId="{B452BFB1-E97C-41C6-B684-590AF938F5BC}"/>
          </ac:spMkLst>
        </pc:spChg>
        <pc:spChg chg="mod">
          <ac:chgData name="Laura Leal" userId="4720af35-0a04-4b32-b28a-0692a15a4541" providerId="ADAL" clId="{89796168-13C3-4F62-8B24-B32B71C2B9EF}" dt="2023-08-28T14:58:17.936" v="800" actId="1035"/>
          <ac:spMkLst>
            <pc:docMk/>
            <pc:sldMk cId="3506695230" sldId="2147471820"/>
            <ac:spMk id="15" creationId="{A132243D-A0B0-5E1A-5DC4-89EF450ECF36}"/>
          </ac:spMkLst>
        </pc:spChg>
        <pc:graphicFrameChg chg="mod modGraphic">
          <ac:chgData name="Laura Leal" userId="4720af35-0a04-4b32-b28a-0692a15a4541" providerId="ADAL" clId="{89796168-13C3-4F62-8B24-B32B71C2B9EF}" dt="2023-08-28T15:01:41.150" v="862" actId="122"/>
          <ac:graphicFrameMkLst>
            <pc:docMk/>
            <pc:sldMk cId="3506695230" sldId="2147471820"/>
            <ac:graphicFrameMk id="11" creationId="{AB5F3BFB-9321-7F9F-BCA4-279A383F5734}"/>
          </ac:graphicFrameMkLst>
        </pc:graphicFrameChg>
      </pc:sldChg>
      <pc:sldChg chg="modSp mod delCm modCm">
        <pc:chgData name="Laura Leal" userId="4720af35-0a04-4b32-b28a-0692a15a4541" providerId="ADAL" clId="{89796168-13C3-4F62-8B24-B32B71C2B9EF}" dt="2023-08-29T16:38:50.665" v="1997"/>
        <pc:sldMkLst>
          <pc:docMk/>
          <pc:sldMk cId="4038079209" sldId="2147471821"/>
        </pc:sldMkLst>
        <pc:spChg chg="mod">
          <ac:chgData name="Laura Leal" userId="4720af35-0a04-4b32-b28a-0692a15a4541" providerId="ADAL" clId="{89796168-13C3-4F62-8B24-B32B71C2B9EF}" dt="2023-08-28T16:10:56.443" v="1023" actId="14100"/>
          <ac:spMkLst>
            <pc:docMk/>
            <pc:sldMk cId="4038079209" sldId="2147471821"/>
            <ac:spMk id="3" creationId="{410C0DD0-8E9D-B441-EE48-524AE101D2DE}"/>
          </ac:spMkLst>
        </pc:spChg>
        <pc:spChg chg="mod">
          <ac:chgData name="Laura Leal" userId="4720af35-0a04-4b32-b28a-0692a15a4541" providerId="ADAL" clId="{89796168-13C3-4F62-8B24-B32B71C2B9EF}" dt="2023-08-28T16:11:23.456" v="1027" actId="20577"/>
          <ac:spMkLst>
            <pc:docMk/>
            <pc:sldMk cId="4038079209" sldId="2147471821"/>
            <ac:spMk id="6" creationId="{2E81D611-51D7-A5C3-996E-291F0B830D48}"/>
          </ac:spMkLst>
        </pc:spChg>
        <pc:spChg chg="mod">
          <ac:chgData name="Laura Leal" userId="4720af35-0a04-4b32-b28a-0692a15a4541" providerId="ADAL" clId="{89796168-13C3-4F62-8B24-B32B71C2B9EF}" dt="2023-08-28T16:11:02.155" v="1024" actId="14100"/>
          <ac:spMkLst>
            <pc:docMk/>
            <pc:sldMk cId="4038079209" sldId="2147471821"/>
            <ac:spMk id="7" creationId="{8FE21249-B74F-5232-F141-9A65A1CDE8C4}"/>
          </ac:spMkLst>
        </pc:spChg>
      </pc:sldChg>
      <pc:sldChg chg="modSp mod">
        <pc:chgData name="Laura Leal" userId="4720af35-0a04-4b32-b28a-0692a15a4541" providerId="ADAL" clId="{89796168-13C3-4F62-8B24-B32B71C2B9EF}" dt="2023-08-28T16:09:10.546" v="998" actId="1035"/>
        <pc:sldMkLst>
          <pc:docMk/>
          <pc:sldMk cId="4162398152" sldId="2147471822"/>
        </pc:sldMkLst>
        <pc:graphicFrameChg chg="mod modGraphic">
          <ac:chgData name="Laura Leal" userId="4720af35-0a04-4b32-b28a-0692a15a4541" providerId="ADAL" clId="{89796168-13C3-4F62-8B24-B32B71C2B9EF}" dt="2023-08-28T16:09:10.546" v="998" actId="1035"/>
          <ac:graphicFrameMkLst>
            <pc:docMk/>
            <pc:sldMk cId="4162398152" sldId="2147471822"/>
            <ac:graphicFrameMk id="8" creationId="{9B0E3098-F914-C559-9AB0-1C4EC1B715F5}"/>
          </ac:graphicFrameMkLst>
        </pc:graphicFrameChg>
      </pc:sldChg>
      <pc:sldChg chg="modSp mod delCm modCm">
        <pc:chgData name="Laura Leal" userId="4720af35-0a04-4b32-b28a-0692a15a4541" providerId="ADAL" clId="{89796168-13C3-4F62-8B24-B32B71C2B9EF}" dt="2023-08-29T16:50:43.071" v="2101" actId="14100"/>
        <pc:sldMkLst>
          <pc:docMk/>
          <pc:sldMk cId="3037098438" sldId="2147471823"/>
        </pc:sldMkLst>
        <pc:spChg chg="mod">
          <ac:chgData name="Laura Leal" userId="4720af35-0a04-4b32-b28a-0692a15a4541" providerId="ADAL" clId="{89796168-13C3-4F62-8B24-B32B71C2B9EF}" dt="2023-08-28T14:25:19.873" v="493" actId="14100"/>
          <ac:spMkLst>
            <pc:docMk/>
            <pc:sldMk cId="3037098438" sldId="2147471823"/>
            <ac:spMk id="3" creationId="{1B9111FD-04F9-C72A-215F-2381D18D3D54}"/>
          </ac:spMkLst>
        </pc:spChg>
        <pc:spChg chg="mod">
          <ac:chgData name="Laura Leal" userId="4720af35-0a04-4b32-b28a-0692a15a4541" providerId="ADAL" clId="{89796168-13C3-4F62-8B24-B32B71C2B9EF}" dt="2023-08-29T16:50:12.329" v="2094" actId="14100"/>
          <ac:spMkLst>
            <pc:docMk/>
            <pc:sldMk cId="3037098438" sldId="2147471823"/>
            <ac:spMk id="4" creationId="{E8DE1C9F-A4FB-A5E3-B623-FD665563DA0C}"/>
          </ac:spMkLst>
        </pc:spChg>
        <pc:spChg chg="mod">
          <ac:chgData name="Laura Leal" userId="4720af35-0a04-4b32-b28a-0692a15a4541" providerId="ADAL" clId="{89796168-13C3-4F62-8B24-B32B71C2B9EF}" dt="2023-08-28T14:25:27.126" v="495" actId="14100"/>
          <ac:spMkLst>
            <pc:docMk/>
            <pc:sldMk cId="3037098438" sldId="2147471823"/>
            <ac:spMk id="11" creationId="{ADBCBE4B-00F1-44DE-8F91-D759A5BF9744}"/>
          </ac:spMkLst>
        </pc:spChg>
        <pc:spChg chg="mod">
          <ac:chgData name="Laura Leal" userId="4720af35-0a04-4b32-b28a-0692a15a4541" providerId="ADAL" clId="{89796168-13C3-4F62-8B24-B32B71C2B9EF}" dt="2023-08-29T16:50:43.071" v="2101" actId="14100"/>
          <ac:spMkLst>
            <pc:docMk/>
            <pc:sldMk cId="3037098438" sldId="2147471823"/>
            <ac:spMk id="21" creationId="{310D53DA-4C12-60C2-20DE-7FE6EDB898BD}"/>
          </ac:spMkLst>
        </pc:spChg>
        <pc:spChg chg="mod">
          <ac:chgData name="Laura Leal" userId="4720af35-0a04-4b32-b28a-0692a15a4541" providerId="ADAL" clId="{89796168-13C3-4F62-8B24-B32B71C2B9EF}" dt="2023-08-29T16:50:17.851" v="2096" actId="14100"/>
          <ac:spMkLst>
            <pc:docMk/>
            <pc:sldMk cId="3037098438" sldId="2147471823"/>
            <ac:spMk id="26" creationId="{8BB65265-BF8C-39CD-7942-E35BB305BD48}"/>
          </ac:spMkLst>
        </pc:spChg>
        <pc:spChg chg="mod">
          <ac:chgData name="Laura Leal" userId="4720af35-0a04-4b32-b28a-0692a15a4541" providerId="ADAL" clId="{89796168-13C3-4F62-8B24-B32B71C2B9EF}" dt="2023-08-29T16:50:34.609" v="2100" actId="14100"/>
          <ac:spMkLst>
            <pc:docMk/>
            <pc:sldMk cId="3037098438" sldId="2147471823"/>
            <ac:spMk id="28" creationId="{2B124519-50C9-833E-6512-2885711011E6}"/>
          </ac:spMkLst>
        </pc:spChg>
        <pc:spChg chg="mod">
          <ac:chgData name="Laura Leal" userId="4720af35-0a04-4b32-b28a-0692a15a4541" providerId="ADAL" clId="{89796168-13C3-4F62-8B24-B32B71C2B9EF}" dt="2023-08-29T16:50:02.935" v="2093" actId="14100"/>
          <ac:spMkLst>
            <pc:docMk/>
            <pc:sldMk cId="3037098438" sldId="2147471823"/>
            <ac:spMk id="29" creationId="{A5C9F1EA-A77F-DD11-BEE7-C721502ED803}"/>
          </ac:spMkLst>
        </pc:spChg>
        <pc:spChg chg="mod">
          <ac:chgData name="Laura Leal" userId="4720af35-0a04-4b32-b28a-0692a15a4541" providerId="ADAL" clId="{89796168-13C3-4F62-8B24-B32B71C2B9EF}" dt="2023-08-29T16:50:30.113" v="2099" actId="14100"/>
          <ac:spMkLst>
            <pc:docMk/>
            <pc:sldMk cId="3037098438" sldId="2147471823"/>
            <ac:spMk id="31" creationId="{8C55B05F-CF04-D0C6-541C-874E72B98817}"/>
          </ac:spMkLst>
        </pc:spChg>
      </pc:sldChg>
      <pc:sldChg chg="addSp delSp modSp add del mod modCm modNotesTx">
        <pc:chgData name="Laura Leal" userId="4720af35-0a04-4b32-b28a-0692a15a4541" providerId="ADAL" clId="{89796168-13C3-4F62-8B24-B32B71C2B9EF}" dt="2023-08-28T16:15:36.893" v="1140" actId="47"/>
        <pc:sldMkLst>
          <pc:docMk/>
          <pc:sldMk cId="488585101" sldId="2147471825"/>
        </pc:sldMkLst>
        <pc:spChg chg="mod">
          <ac:chgData name="Laura Leal" userId="4720af35-0a04-4b32-b28a-0692a15a4541" providerId="ADAL" clId="{89796168-13C3-4F62-8B24-B32B71C2B9EF}" dt="2023-08-28T16:12:12.182" v="1049" actId="1035"/>
          <ac:spMkLst>
            <pc:docMk/>
            <pc:sldMk cId="488585101" sldId="2147471825"/>
            <ac:spMk id="3" creationId="{8354C98C-116A-E178-F6C9-D62464B95949}"/>
          </ac:spMkLst>
        </pc:spChg>
        <pc:spChg chg="mod">
          <ac:chgData name="Laura Leal" userId="4720af35-0a04-4b32-b28a-0692a15a4541" providerId="ADAL" clId="{89796168-13C3-4F62-8B24-B32B71C2B9EF}" dt="2023-08-28T16:12:12.182" v="1049" actId="1035"/>
          <ac:spMkLst>
            <pc:docMk/>
            <pc:sldMk cId="488585101" sldId="2147471825"/>
            <ac:spMk id="4" creationId="{E6E24539-0A6F-EA1D-8482-8E06F1A91520}"/>
          </ac:spMkLst>
        </pc:spChg>
        <pc:spChg chg="add mod">
          <ac:chgData name="Laura Leal" userId="4720af35-0a04-4b32-b28a-0692a15a4541" providerId="ADAL" clId="{89796168-13C3-4F62-8B24-B32B71C2B9EF}" dt="2023-08-28T16:14:43.093" v="1098" actId="21"/>
          <ac:spMkLst>
            <pc:docMk/>
            <pc:sldMk cId="488585101" sldId="2147471825"/>
            <ac:spMk id="5" creationId="{999A504B-D1AE-D9CE-AF92-FB429E6E5FC0}"/>
          </ac:spMkLst>
        </pc:spChg>
        <pc:spChg chg="add del">
          <ac:chgData name="Laura Leal" userId="4720af35-0a04-4b32-b28a-0692a15a4541" providerId="ADAL" clId="{89796168-13C3-4F62-8B24-B32B71C2B9EF}" dt="2023-08-28T16:15:33.315" v="1139" actId="478"/>
          <ac:spMkLst>
            <pc:docMk/>
            <pc:sldMk cId="488585101" sldId="2147471825"/>
            <ac:spMk id="6" creationId="{2E81D611-51D7-A5C3-996E-291F0B830D48}"/>
          </ac:spMkLst>
        </pc:spChg>
        <pc:spChg chg="mod">
          <ac:chgData name="Laura Leal" userId="4720af35-0a04-4b32-b28a-0692a15a4541" providerId="ADAL" clId="{89796168-13C3-4F62-8B24-B32B71C2B9EF}" dt="2023-08-28T16:12:12.182" v="1049" actId="1035"/>
          <ac:spMkLst>
            <pc:docMk/>
            <pc:sldMk cId="488585101" sldId="2147471825"/>
            <ac:spMk id="7" creationId="{E6760223-2959-E178-28C9-B566157D7705}"/>
          </ac:spMkLst>
        </pc:spChg>
        <pc:spChg chg="mod">
          <ac:chgData name="Laura Leal" userId="4720af35-0a04-4b32-b28a-0692a15a4541" providerId="ADAL" clId="{89796168-13C3-4F62-8B24-B32B71C2B9EF}" dt="2023-08-28T16:12:12.182" v="1049" actId="1035"/>
          <ac:spMkLst>
            <pc:docMk/>
            <pc:sldMk cId="488585101" sldId="2147471825"/>
            <ac:spMk id="10" creationId="{7CBBEBF2-593C-7726-3FEC-CEF8FD98F52A}"/>
          </ac:spMkLst>
        </pc:spChg>
        <pc:spChg chg="mod">
          <ac:chgData name="Laura Leal" userId="4720af35-0a04-4b32-b28a-0692a15a4541" providerId="ADAL" clId="{89796168-13C3-4F62-8B24-B32B71C2B9EF}" dt="2023-08-28T16:12:12.182" v="1049" actId="1035"/>
          <ac:spMkLst>
            <pc:docMk/>
            <pc:sldMk cId="488585101" sldId="2147471825"/>
            <ac:spMk id="11" creationId="{339515D4-D8BC-6748-80E7-418833970ABB}"/>
          </ac:spMkLst>
        </pc:spChg>
        <pc:spChg chg="mod">
          <ac:chgData name="Laura Leal" userId="4720af35-0a04-4b32-b28a-0692a15a4541" providerId="ADAL" clId="{89796168-13C3-4F62-8B24-B32B71C2B9EF}" dt="2023-08-28T16:12:12.182" v="1049" actId="1035"/>
          <ac:spMkLst>
            <pc:docMk/>
            <pc:sldMk cId="488585101" sldId="2147471825"/>
            <ac:spMk id="15" creationId="{BA35EA87-3E7D-ECBB-F35D-E44E21F8645E}"/>
          </ac:spMkLst>
        </pc:spChg>
      </pc:sldChg>
      <pc:sldChg chg="modSp mod delCm modCm">
        <pc:chgData name="Laura Leal" userId="4720af35-0a04-4b32-b28a-0692a15a4541" providerId="ADAL" clId="{89796168-13C3-4F62-8B24-B32B71C2B9EF}" dt="2023-08-29T16:29:14.575" v="1950"/>
        <pc:sldMkLst>
          <pc:docMk/>
          <pc:sldMk cId="1934092467" sldId="2147471827"/>
        </pc:sldMkLst>
        <pc:spChg chg="mod">
          <ac:chgData name="Laura Leal" userId="4720af35-0a04-4b32-b28a-0692a15a4541" providerId="ADAL" clId="{89796168-13C3-4F62-8B24-B32B71C2B9EF}" dt="2023-08-28T14:07:58.243" v="276" actId="20577"/>
          <ac:spMkLst>
            <pc:docMk/>
            <pc:sldMk cId="1934092467" sldId="2147471827"/>
            <ac:spMk id="10" creationId="{6FA13560-236A-A4CB-F57D-78FF1ECDBB0E}"/>
          </ac:spMkLst>
        </pc:spChg>
        <pc:spChg chg="mod">
          <ac:chgData name="Laura Leal" userId="4720af35-0a04-4b32-b28a-0692a15a4541" providerId="ADAL" clId="{89796168-13C3-4F62-8B24-B32B71C2B9EF}" dt="2023-08-28T14:08:03.560" v="282" actId="20577"/>
          <ac:spMkLst>
            <pc:docMk/>
            <pc:sldMk cId="1934092467" sldId="2147471827"/>
            <ac:spMk id="12" creationId="{5DABB1E2-8EB7-E014-11C3-CEEB7EC53C90}"/>
          </ac:spMkLst>
        </pc:spChg>
      </pc:sldChg>
      <pc:sldChg chg="addSp delSp modSp mod ord delCm modCm">
        <pc:chgData name="Laura Leal" userId="4720af35-0a04-4b32-b28a-0692a15a4541" providerId="ADAL" clId="{89796168-13C3-4F62-8B24-B32B71C2B9EF}" dt="2023-08-29T16:47:22.755" v="2013" actId="20577"/>
        <pc:sldMkLst>
          <pc:docMk/>
          <pc:sldMk cId="238729188" sldId="2147471828"/>
        </pc:sldMkLst>
        <pc:spChg chg="add mod">
          <ac:chgData name="Laura Leal" userId="4720af35-0a04-4b32-b28a-0692a15a4541" providerId="ADAL" clId="{89796168-13C3-4F62-8B24-B32B71C2B9EF}" dt="2023-08-25T21:20:57.234" v="162" actId="207"/>
          <ac:spMkLst>
            <pc:docMk/>
            <pc:sldMk cId="238729188" sldId="2147471828"/>
            <ac:spMk id="2" creationId="{88DDA2D5-242E-F2D3-945E-FD7A744DEAA9}"/>
          </ac:spMkLst>
        </pc:spChg>
        <pc:spChg chg="mod">
          <ac:chgData name="Laura Leal" userId="4720af35-0a04-4b32-b28a-0692a15a4541" providerId="ADAL" clId="{89796168-13C3-4F62-8B24-B32B71C2B9EF}" dt="2023-08-28T14:08:57.145" v="296" actId="20577"/>
          <ac:spMkLst>
            <pc:docMk/>
            <pc:sldMk cId="238729188" sldId="2147471828"/>
            <ac:spMk id="9" creationId="{9432A51B-AF83-1161-5FE2-500635C48DEC}"/>
          </ac:spMkLst>
        </pc:spChg>
        <pc:spChg chg="mod">
          <ac:chgData name="Laura Leal" userId="4720af35-0a04-4b32-b28a-0692a15a4541" providerId="ADAL" clId="{89796168-13C3-4F62-8B24-B32B71C2B9EF}" dt="2023-08-25T21:21:29.041" v="164" actId="20577"/>
          <ac:spMkLst>
            <pc:docMk/>
            <pc:sldMk cId="238729188" sldId="2147471828"/>
            <ac:spMk id="11" creationId="{B76E9ACE-FA09-8FB5-FDB1-F5168E25678C}"/>
          </ac:spMkLst>
        </pc:spChg>
        <pc:spChg chg="ord">
          <ac:chgData name="Laura Leal" userId="4720af35-0a04-4b32-b28a-0692a15a4541" providerId="ADAL" clId="{89796168-13C3-4F62-8B24-B32B71C2B9EF}" dt="2023-08-25T21:21:02.160" v="163" actId="166"/>
          <ac:spMkLst>
            <pc:docMk/>
            <pc:sldMk cId="238729188" sldId="2147471828"/>
            <ac:spMk id="12" creationId="{751FFF1E-EFC5-1CA9-C677-56FA5B80420F}"/>
          </ac:spMkLst>
        </pc:spChg>
        <pc:spChg chg="ord">
          <ac:chgData name="Laura Leal" userId="4720af35-0a04-4b32-b28a-0692a15a4541" providerId="ADAL" clId="{89796168-13C3-4F62-8B24-B32B71C2B9EF}" dt="2023-08-25T21:21:02.160" v="163" actId="166"/>
          <ac:spMkLst>
            <pc:docMk/>
            <pc:sldMk cId="238729188" sldId="2147471828"/>
            <ac:spMk id="13" creationId="{F19F54F9-9556-4808-D686-EC8A32F75843}"/>
          </ac:spMkLst>
        </pc:spChg>
        <pc:spChg chg="del">
          <ac:chgData name="Laura Leal" userId="4720af35-0a04-4b32-b28a-0692a15a4541" providerId="ADAL" clId="{89796168-13C3-4F62-8B24-B32B71C2B9EF}" dt="2023-08-25T21:20:21.823" v="158" actId="478"/>
          <ac:spMkLst>
            <pc:docMk/>
            <pc:sldMk cId="238729188" sldId="2147471828"/>
            <ac:spMk id="14" creationId="{EF13E531-0754-8804-CDD6-28458047A941}"/>
          </ac:spMkLst>
        </pc:spChg>
        <pc:spChg chg="mod">
          <ac:chgData name="Laura Leal" userId="4720af35-0a04-4b32-b28a-0692a15a4541" providerId="ADAL" clId="{89796168-13C3-4F62-8B24-B32B71C2B9EF}" dt="2023-08-25T21:21:58.824" v="169" actId="14100"/>
          <ac:spMkLst>
            <pc:docMk/>
            <pc:sldMk cId="238729188" sldId="2147471828"/>
            <ac:spMk id="15" creationId="{938AEB55-1CE8-8F96-D648-792C2FB5F659}"/>
          </ac:spMkLst>
        </pc:spChg>
        <pc:spChg chg="mod">
          <ac:chgData name="Laura Leal" userId="4720af35-0a04-4b32-b28a-0692a15a4541" providerId="ADAL" clId="{89796168-13C3-4F62-8B24-B32B71C2B9EF}" dt="2023-08-29T16:47:22.755" v="2013" actId="20577"/>
          <ac:spMkLst>
            <pc:docMk/>
            <pc:sldMk cId="238729188" sldId="2147471828"/>
            <ac:spMk id="16" creationId="{C0D88F32-D524-D84E-CA42-58B6B4B1D65C}"/>
          </ac:spMkLst>
        </pc:spChg>
        <pc:picChg chg="add mod">
          <ac:chgData name="Laura Leal" userId="4720af35-0a04-4b32-b28a-0692a15a4541" providerId="ADAL" clId="{89796168-13C3-4F62-8B24-B32B71C2B9EF}" dt="2023-08-25T21:20:25.765" v="159" actId="1076"/>
          <ac:picMkLst>
            <pc:docMk/>
            <pc:sldMk cId="238729188" sldId="2147471828"/>
            <ac:picMk id="1026" creationId="{7182E0CF-5CEC-AECC-FB10-F76CD7CAEAFD}"/>
          </ac:picMkLst>
        </pc:picChg>
      </pc:sldChg>
      <pc:sldChg chg="modSp mod delCm modCm">
        <pc:chgData name="Laura Leal" userId="4720af35-0a04-4b32-b28a-0692a15a4541" providerId="ADAL" clId="{89796168-13C3-4F62-8B24-B32B71C2B9EF}" dt="2023-08-29T16:39:01.944" v="1998"/>
        <pc:sldMkLst>
          <pc:docMk/>
          <pc:sldMk cId="2578900002" sldId="2147471831"/>
        </pc:sldMkLst>
        <pc:spChg chg="mod">
          <ac:chgData name="Laura Leal" userId="4720af35-0a04-4b32-b28a-0692a15a4541" providerId="ADAL" clId="{89796168-13C3-4F62-8B24-B32B71C2B9EF}" dt="2023-08-28T16:11:26.873" v="1030" actId="20577"/>
          <ac:spMkLst>
            <pc:docMk/>
            <pc:sldMk cId="2578900002" sldId="2147471831"/>
            <ac:spMk id="6" creationId="{2E81D611-51D7-A5C3-996E-291F0B830D48}"/>
          </ac:spMkLst>
        </pc:spChg>
      </pc:sldChg>
      <pc:sldChg chg="delCm modCm modNotesTx">
        <pc:chgData name="Laura Leal" userId="4720af35-0a04-4b32-b28a-0692a15a4541" providerId="ADAL" clId="{89796168-13C3-4F62-8B24-B32B71C2B9EF}" dt="2023-08-29T16:54:04.575" v="2149" actId="20577"/>
        <pc:sldMkLst>
          <pc:docMk/>
          <pc:sldMk cId="1673868204" sldId="2147471832"/>
        </pc:sldMkLst>
      </pc:sldChg>
      <pc:sldChg chg="addSp delSp modSp del mod">
        <pc:chgData name="Laura Leal" userId="4720af35-0a04-4b32-b28a-0692a15a4541" providerId="ADAL" clId="{89796168-13C3-4F62-8B24-B32B71C2B9EF}" dt="2023-08-28T16:27:41.660" v="1362" actId="47"/>
        <pc:sldMkLst>
          <pc:docMk/>
          <pc:sldMk cId="2170951104" sldId="2147471833"/>
        </pc:sldMkLst>
        <pc:spChg chg="del">
          <ac:chgData name="Laura Leal" userId="4720af35-0a04-4b32-b28a-0692a15a4541" providerId="ADAL" clId="{89796168-13C3-4F62-8B24-B32B71C2B9EF}" dt="2023-08-28T16:16:05.951" v="1141" actId="478"/>
          <ac:spMkLst>
            <pc:docMk/>
            <pc:sldMk cId="2170951104" sldId="2147471833"/>
            <ac:spMk id="2" creationId="{678F6FFB-9FFD-E4EF-32BF-9A361430FA64}"/>
          </ac:spMkLst>
        </pc:spChg>
        <pc:spChg chg="add del mod">
          <ac:chgData name="Laura Leal" userId="4720af35-0a04-4b32-b28a-0692a15a4541" providerId="ADAL" clId="{89796168-13C3-4F62-8B24-B32B71C2B9EF}" dt="2023-08-28T16:16:08.100" v="1142" actId="478"/>
          <ac:spMkLst>
            <pc:docMk/>
            <pc:sldMk cId="2170951104" sldId="2147471833"/>
            <ac:spMk id="5" creationId="{812826A8-F225-0452-F8A0-806A507E389E}"/>
          </ac:spMkLst>
        </pc:spChg>
        <pc:spChg chg="add mod">
          <ac:chgData name="Laura Leal" userId="4720af35-0a04-4b32-b28a-0692a15a4541" providerId="ADAL" clId="{89796168-13C3-4F62-8B24-B32B71C2B9EF}" dt="2023-08-28T16:16:11.259" v="1153" actId="5793"/>
          <ac:spMkLst>
            <pc:docMk/>
            <pc:sldMk cId="2170951104" sldId="2147471833"/>
            <ac:spMk id="6" creationId="{FD982B10-01AF-4EF8-A009-05BD5F9B4483}"/>
          </ac:spMkLst>
        </pc:spChg>
      </pc:sldChg>
      <pc:sldChg chg="addSp delSp modSp add del mod ord">
        <pc:chgData name="Laura Leal" userId="4720af35-0a04-4b32-b28a-0692a15a4541" providerId="ADAL" clId="{89796168-13C3-4F62-8B24-B32B71C2B9EF}" dt="2023-08-28T14:26:30.176" v="510" actId="47"/>
        <pc:sldMkLst>
          <pc:docMk/>
          <pc:sldMk cId="1036755287" sldId="2147471834"/>
        </pc:sldMkLst>
        <pc:spChg chg="add mod">
          <ac:chgData name="Laura Leal" userId="4720af35-0a04-4b32-b28a-0692a15a4541" providerId="ADAL" clId="{89796168-13C3-4F62-8B24-B32B71C2B9EF}" dt="2023-08-28T14:26:16.338" v="505" actId="21"/>
          <ac:spMkLst>
            <pc:docMk/>
            <pc:sldMk cId="1036755287" sldId="2147471834"/>
            <ac:spMk id="3" creationId="{5F4903E3-EC14-8E9E-ED24-1D7CC5762B41}"/>
          </ac:spMkLst>
        </pc:spChg>
        <pc:spChg chg="del">
          <ac:chgData name="Laura Leal" userId="4720af35-0a04-4b32-b28a-0692a15a4541" providerId="ADAL" clId="{89796168-13C3-4F62-8B24-B32B71C2B9EF}" dt="2023-08-28T14:26:16.338" v="505" actId="21"/>
          <ac:spMkLst>
            <pc:docMk/>
            <pc:sldMk cId="1036755287" sldId="2147471834"/>
            <ac:spMk id="4" creationId="{5886AB60-7775-3BCB-2977-BD412AA8DCE4}"/>
          </ac:spMkLst>
        </pc:spChg>
        <pc:picChg chg="del">
          <ac:chgData name="Laura Leal" userId="4720af35-0a04-4b32-b28a-0692a15a4541" providerId="ADAL" clId="{89796168-13C3-4F62-8B24-B32B71C2B9EF}" dt="2023-08-28T14:26:16.338" v="505" actId="21"/>
          <ac:picMkLst>
            <pc:docMk/>
            <pc:sldMk cId="1036755287" sldId="2147471834"/>
            <ac:picMk id="7" creationId="{350957DB-EDA6-480E-B057-A87416A937F1}"/>
          </ac:picMkLst>
        </pc:picChg>
        <pc:picChg chg="del">
          <ac:chgData name="Laura Leal" userId="4720af35-0a04-4b32-b28a-0692a15a4541" providerId="ADAL" clId="{89796168-13C3-4F62-8B24-B32B71C2B9EF}" dt="2023-08-28T14:26:16.338" v="505" actId="21"/>
          <ac:picMkLst>
            <pc:docMk/>
            <pc:sldMk cId="1036755287" sldId="2147471834"/>
            <ac:picMk id="9" creationId="{E9FC0857-66B1-4DB4-B67A-D4CD6EE8F208}"/>
          </ac:picMkLst>
        </pc:picChg>
      </pc:sldChg>
      <pc:sldChg chg="addSp delSp modSp add mod">
        <pc:chgData name="Laura Leal" userId="4720af35-0a04-4b32-b28a-0692a15a4541" providerId="ADAL" clId="{89796168-13C3-4F62-8B24-B32B71C2B9EF}" dt="2023-08-28T16:33:15.880" v="1498" actId="20577"/>
        <pc:sldMkLst>
          <pc:docMk/>
          <pc:sldMk cId="2813682722" sldId="2147471834"/>
        </pc:sldMkLst>
        <pc:spChg chg="add del mod">
          <ac:chgData name="Laura Leal" userId="4720af35-0a04-4b32-b28a-0692a15a4541" providerId="ADAL" clId="{89796168-13C3-4F62-8B24-B32B71C2B9EF}" dt="2023-08-28T16:24:11.546" v="1233"/>
          <ac:spMkLst>
            <pc:docMk/>
            <pc:sldMk cId="2813682722" sldId="2147471834"/>
            <ac:spMk id="2" creationId="{7F5C69E1-C0D5-ACD5-CE0C-23BE7C437C11}"/>
          </ac:spMkLst>
        </pc:spChg>
        <pc:spChg chg="add del mod">
          <ac:chgData name="Laura Leal" userId="4720af35-0a04-4b32-b28a-0692a15a4541" providerId="ADAL" clId="{89796168-13C3-4F62-8B24-B32B71C2B9EF}" dt="2023-08-28T16:24:22.046" v="1236"/>
          <ac:spMkLst>
            <pc:docMk/>
            <pc:sldMk cId="2813682722" sldId="2147471834"/>
            <ac:spMk id="3" creationId="{3107B6A5-94BB-5171-73D1-379AF0163B74}"/>
          </ac:spMkLst>
        </pc:spChg>
        <pc:spChg chg="mod">
          <ac:chgData name="Laura Leal" userId="4720af35-0a04-4b32-b28a-0692a15a4541" providerId="ADAL" clId="{89796168-13C3-4F62-8B24-B32B71C2B9EF}" dt="2023-08-28T16:28:07.808" v="1366" actId="1035"/>
          <ac:spMkLst>
            <pc:docMk/>
            <pc:sldMk cId="2813682722" sldId="2147471834"/>
            <ac:spMk id="5" creationId="{A47982AE-5ACF-469D-91A7-92A11C3E63C7}"/>
          </ac:spMkLst>
        </pc:spChg>
        <pc:spChg chg="mod">
          <ac:chgData name="Laura Leal" userId="4720af35-0a04-4b32-b28a-0692a15a4541" providerId="ADAL" clId="{89796168-13C3-4F62-8B24-B32B71C2B9EF}" dt="2023-08-28T16:33:10.728" v="1494" actId="20577"/>
          <ac:spMkLst>
            <pc:docMk/>
            <pc:sldMk cId="2813682722" sldId="2147471834"/>
            <ac:spMk id="7" creationId="{668EE015-41C3-4380-8DF3-C2A18B645378}"/>
          </ac:spMkLst>
        </pc:spChg>
        <pc:spChg chg="mod">
          <ac:chgData name="Laura Leal" userId="4720af35-0a04-4b32-b28a-0692a15a4541" providerId="ADAL" clId="{89796168-13C3-4F62-8B24-B32B71C2B9EF}" dt="2023-08-28T16:27:55.863" v="1363" actId="20577"/>
          <ac:spMkLst>
            <pc:docMk/>
            <pc:sldMk cId="2813682722" sldId="2147471834"/>
            <ac:spMk id="9" creationId="{B062ADA2-DB42-4EFA-A1DF-5213C124AC52}"/>
          </ac:spMkLst>
        </pc:spChg>
        <pc:spChg chg="mod">
          <ac:chgData name="Laura Leal" userId="4720af35-0a04-4b32-b28a-0692a15a4541" providerId="ADAL" clId="{89796168-13C3-4F62-8B24-B32B71C2B9EF}" dt="2023-08-28T16:33:05.087" v="1490" actId="20577"/>
          <ac:spMkLst>
            <pc:docMk/>
            <pc:sldMk cId="2813682722" sldId="2147471834"/>
            <ac:spMk id="11" creationId="{7019C2C0-DD39-4E66-9A50-474D1D4851E0}"/>
          </ac:spMkLst>
        </pc:spChg>
        <pc:spChg chg="mod">
          <ac:chgData name="Laura Leal" userId="4720af35-0a04-4b32-b28a-0692a15a4541" providerId="ADAL" clId="{89796168-13C3-4F62-8B24-B32B71C2B9EF}" dt="2023-08-28T16:33:15.880" v="1498" actId="20577"/>
          <ac:spMkLst>
            <pc:docMk/>
            <pc:sldMk cId="2813682722" sldId="2147471834"/>
            <ac:spMk id="13" creationId="{4AFC0019-7658-4B77-AD8B-7714621C7848}"/>
          </ac:spMkLst>
        </pc:spChg>
        <pc:spChg chg="mod">
          <ac:chgData name="Laura Leal" userId="4720af35-0a04-4b32-b28a-0692a15a4541" providerId="ADAL" clId="{89796168-13C3-4F62-8B24-B32B71C2B9EF}" dt="2023-08-28T16:24:55.248" v="1238"/>
          <ac:spMkLst>
            <pc:docMk/>
            <pc:sldMk cId="2813682722" sldId="2147471834"/>
            <ac:spMk id="15" creationId="{8EF428C8-4594-430E-8C13-D438B2BA1EEF}"/>
          </ac:spMkLst>
        </pc:spChg>
        <pc:spChg chg="mod">
          <ac:chgData name="Laura Leal" userId="4720af35-0a04-4b32-b28a-0692a15a4541" providerId="ADAL" clId="{89796168-13C3-4F62-8B24-B32B71C2B9EF}" dt="2023-08-28T16:25:29.117" v="1250" actId="20577"/>
          <ac:spMkLst>
            <pc:docMk/>
            <pc:sldMk cId="2813682722" sldId="2147471834"/>
            <ac:spMk id="16" creationId="{5D4C4A41-4179-46C1-B06A-59A3009E9548}"/>
          </ac:spMkLst>
        </pc:spChg>
        <pc:spChg chg="mod">
          <ac:chgData name="Laura Leal" userId="4720af35-0a04-4b32-b28a-0692a15a4541" providerId="ADAL" clId="{89796168-13C3-4F62-8B24-B32B71C2B9EF}" dt="2023-08-28T16:26:25.154" v="1284" actId="20577"/>
          <ac:spMkLst>
            <pc:docMk/>
            <pc:sldMk cId="2813682722" sldId="2147471834"/>
            <ac:spMk id="17" creationId="{7176D5BC-F6BD-4551-9649-CC1694545433}"/>
          </ac:spMkLst>
        </pc:spChg>
      </pc:sldChg>
      <pc:sldMasterChg chg="addSldLayout">
        <pc:chgData name="Laura Leal" userId="4720af35-0a04-4b32-b28a-0692a15a4541" providerId="ADAL" clId="{89796168-13C3-4F62-8B24-B32B71C2B9EF}" dt="2023-08-28T16:23:55.620" v="1229" actId="27028"/>
        <pc:sldMasterMkLst>
          <pc:docMk/>
          <pc:sldMasterMk cId="2627043345" sldId="2147483871"/>
        </pc:sldMasterMkLst>
        <pc:sldLayoutChg chg="add">
          <pc:chgData name="Laura Leal" userId="4720af35-0a04-4b32-b28a-0692a15a4541" providerId="ADAL" clId="{89796168-13C3-4F62-8B24-B32B71C2B9EF}" dt="2023-08-28T16:23:55.620" v="1229" actId="27028"/>
          <pc:sldLayoutMkLst>
            <pc:docMk/>
            <pc:sldMasterMk cId="2627043345" sldId="2147483871"/>
            <pc:sldLayoutMk cId="749674535" sldId="2147483914"/>
          </pc:sldLayoutMkLst>
        </pc:sldLayoutChg>
      </pc:sldMasterChg>
      <pc:sldMasterChg chg="replId">
        <pc:chgData name="Laura Leal" userId="4720af35-0a04-4b32-b28a-0692a15a4541" providerId="ADAL" clId="{89796168-13C3-4F62-8B24-B32B71C2B9EF}" dt="2023-08-28T16:23:55.620" v="1229" actId="27028"/>
        <pc:sldMasterMkLst>
          <pc:docMk/>
          <pc:sldMasterMk cId="2547919579" sldId="2147483932"/>
        </pc:sldMasterMkLst>
      </pc:sldMasterChg>
    </pc:docChg>
  </pc:docChgLst>
  <pc:docChgLst>
    <pc:chgData name="Geoff Kwan" userId="c3a5c4b8-7020-4697-b49e-ebe9f60812c0" providerId="ADAL" clId="{B8FACBB0-0200-47D7-A466-612E4203C8AD}"/>
    <pc:docChg chg="undo custSel addSld modSld">
      <pc:chgData name="Geoff Kwan" userId="c3a5c4b8-7020-4697-b49e-ebe9f60812c0" providerId="ADAL" clId="{B8FACBB0-0200-47D7-A466-612E4203C8AD}" dt="2023-08-28T01:59:36.794" v="1629"/>
      <pc:docMkLst>
        <pc:docMk/>
      </pc:docMkLst>
      <pc:sldChg chg="modSp mod">
        <pc:chgData name="Geoff Kwan" userId="c3a5c4b8-7020-4697-b49e-ebe9f60812c0" providerId="ADAL" clId="{B8FACBB0-0200-47D7-A466-612E4203C8AD}" dt="2023-08-28T01:44:14.521" v="1560" actId="20577"/>
        <pc:sldMkLst>
          <pc:docMk/>
          <pc:sldMk cId="3885408753" sldId="267"/>
        </pc:sldMkLst>
        <pc:spChg chg="mod">
          <ac:chgData name="Geoff Kwan" userId="c3a5c4b8-7020-4697-b49e-ebe9f60812c0" providerId="ADAL" clId="{B8FACBB0-0200-47D7-A466-612E4203C8AD}" dt="2023-08-28T01:44:14.521" v="1560" actId="20577"/>
          <ac:spMkLst>
            <pc:docMk/>
            <pc:sldMk cId="3885408753" sldId="267"/>
            <ac:spMk id="2" creationId="{EECB941B-1630-62C8-2252-5114667521DE}"/>
          </ac:spMkLst>
        </pc:spChg>
      </pc:sldChg>
      <pc:sldChg chg="addCm modCm">
        <pc:chgData name="Geoff Kwan" userId="c3a5c4b8-7020-4697-b49e-ebe9f60812c0" providerId="ADAL" clId="{B8FACBB0-0200-47D7-A466-612E4203C8AD}" dt="2023-08-28T01:08:24.913" v="1360"/>
        <pc:sldMkLst>
          <pc:docMk/>
          <pc:sldMk cId="505720164" sldId="1030"/>
        </pc:sldMkLst>
      </pc:sldChg>
      <pc:sldChg chg="modSp mod">
        <pc:chgData name="Geoff Kwan" userId="c3a5c4b8-7020-4697-b49e-ebe9f60812c0" providerId="ADAL" clId="{B8FACBB0-0200-47D7-A466-612E4203C8AD}" dt="2023-08-28T01:41:45.332" v="1525" actId="207"/>
        <pc:sldMkLst>
          <pc:docMk/>
          <pc:sldMk cId="3183727403" sldId="1033"/>
        </pc:sldMkLst>
        <pc:spChg chg="mod">
          <ac:chgData name="Geoff Kwan" userId="c3a5c4b8-7020-4697-b49e-ebe9f60812c0" providerId="ADAL" clId="{B8FACBB0-0200-47D7-A466-612E4203C8AD}" dt="2023-08-28T01:41:45.332" v="1525" actId="207"/>
          <ac:spMkLst>
            <pc:docMk/>
            <pc:sldMk cId="3183727403" sldId="1033"/>
            <ac:spMk id="2" creationId="{04F6D522-6D73-0ADC-2AD0-503AEBACFDA1}"/>
          </ac:spMkLst>
        </pc:spChg>
      </pc:sldChg>
      <pc:sldChg chg="addSp delSp modSp mod addCm modCm">
        <pc:chgData name="Geoff Kwan" userId="c3a5c4b8-7020-4697-b49e-ebe9f60812c0" providerId="ADAL" clId="{B8FACBB0-0200-47D7-A466-612E4203C8AD}" dt="2023-08-28T01:54:52.878" v="1623" actId="1076"/>
        <pc:sldMkLst>
          <pc:docMk/>
          <pc:sldMk cId="3505185987" sldId="2147471695"/>
        </pc:sldMkLst>
        <pc:spChg chg="add mod">
          <ac:chgData name="Geoff Kwan" userId="c3a5c4b8-7020-4697-b49e-ebe9f60812c0" providerId="ADAL" clId="{B8FACBB0-0200-47D7-A466-612E4203C8AD}" dt="2023-08-27T15:29:33.666" v="816" actId="478"/>
          <ac:spMkLst>
            <pc:docMk/>
            <pc:sldMk cId="3505185987" sldId="2147471695"/>
            <ac:spMk id="3" creationId="{02D9AB94-08EC-1804-45C7-FA6D03FE1D0C}"/>
          </ac:spMkLst>
        </pc:spChg>
        <pc:spChg chg="add mod">
          <ac:chgData name="Geoff Kwan" userId="c3a5c4b8-7020-4697-b49e-ebe9f60812c0" providerId="ADAL" clId="{B8FACBB0-0200-47D7-A466-612E4203C8AD}" dt="2023-08-28T01:54:52.878" v="1623" actId="1076"/>
          <ac:spMkLst>
            <pc:docMk/>
            <pc:sldMk cId="3505185987" sldId="2147471695"/>
            <ac:spMk id="4" creationId="{5886AB60-7775-3BCB-2977-BD412AA8DCE4}"/>
          </ac:spMkLst>
        </pc:spChg>
        <pc:spChg chg="del mod">
          <ac:chgData name="Geoff Kwan" userId="c3a5c4b8-7020-4697-b49e-ebe9f60812c0" providerId="ADAL" clId="{B8FACBB0-0200-47D7-A466-612E4203C8AD}" dt="2023-08-27T15:29:33.666" v="816" actId="478"/>
          <ac:spMkLst>
            <pc:docMk/>
            <pc:sldMk cId="3505185987" sldId="2147471695"/>
            <ac:spMk id="16" creationId="{3DC72957-9C13-4EB9-98D8-263E8DA6A10D}"/>
          </ac:spMkLst>
        </pc:spChg>
        <pc:picChg chg="mod">
          <ac:chgData name="Geoff Kwan" userId="c3a5c4b8-7020-4697-b49e-ebe9f60812c0" providerId="ADAL" clId="{B8FACBB0-0200-47D7-A466-612E4203C8AD}" dt="2023-08-27T15:29:00.613" v="808" actId="1076"/>
          <ac:picMkLst>
            <pc:docMk/>
            <pc:sldMk cId="3505185987" sldId="2147471695"/>
            <ac:picMk id="7" creationId="{350957DB-EDA6-480E-B057-A87416A937F1}"/>
          </ac:picMkLst>
        </pc:picChg>
        <pc:picChg chg="mod">
          <ac:chgData name="Geoff Kwan" userId="c3a5c4b8-7020-4697-b49e-ebe9f60812c0" providerId="ADAL" clId="{B8FACBB0-0200-47D7-A466-612E4203C8AD}" dt="2023-08-27T15:28:58.893" v="807" actId="1076"/>
          <ac:picMkLst>
            <pc:docMk/>
            <pc:sldMk cId="3505185987" sldId="2147471695"/>
            <ac:picMk id="9" creationId="{E9FC0857-66B1-4DB4-B67A-D4CD6EE8F208}"/>
          </ac:picMkLst>
        </pc:picChg>
      </pc:sldChg>
      <pc:sldChg chg="addCm">
        <pc:chgData name="Geoff Kwan" userId="c3a5c4b8-7020-4697-b49e-ebe9f60812c0" providerId="ADAL" clId="{B8FACBB0-0200-47D7-A466-612E4203C8AD}" dt="2023-08-28T01:56:13.919" v="1626"/>
        <pc:sldMkLst>
          <pc:docMk/>
          <pc:sldMk cId="1936250642" sldId="2147471696"/>
        </pc:sldMkLst>
      </pc:sldChg>
      <pc:sldChg chg="addCm modCm">
        <pc:chgData name="Geoff Kwan" userId="c3a5c4b8-7020-4697-b49e-ebe9f60812c0" providerId="ADAL" clId="{B8FACBB0-0200-47D7-A466-612E4203C8AD}" dt="2023-08-28T00:29:20.512" v="1204"/>
        <pc:sldMkLst>
          <pc:docMk/>
          <pc:sldMk cId="2084630692" sldId="2147471697"/>
        </pc:sldMkLst>
      </pc:sldChg>
      <pc:sldChg chg="modSp mod addCm">
        <pc:chgData name="Geoff Kwan" userId="c3a5c4b8-7020-4697-b49e-ebe9f60812c0" providerId="ADAL" clId="{B8FACBB0-0200-47D7-A466-612E4203C8AD}" dt="2023-08-28T00:06:26.560" v="1137"/>
        <pc:sldMkLst>
          <pc:docMk/>
          <pc:sldMk cId="68938122" sldId="2147471699"/>
        </pc:sldMkLst>
        <pc:spChg chg="mod">
          <ac:chgData name="Geoff Kwan" userId="c3a5c4b8-7020-4697-b49e-ebe9f60812c0" providerId="ADAL" clId="{B8FACBB0-0200-47D7-A466-612E4203C8AD}" dt="2023-08-27T23:36:05.800" v="1048" actId="20577"/>
          <ac:spMkLst>
            <pc:docMk/>
            <pc:sldMk cId="68938122" sldId="2147471699"/>
            <ac:spMk id="5" creationId="{E0BC2E46-D150-3204-4FF3-308BFE872B78}"/>
          </ac:spMkLst>
        </pc:spChg>
        <pc:spChg chg="mod ord">
          <ac:chgData name="Geoff Kwan" userId="c3a5c4b8-7020-4697-b49e-ebe9f60812c0" providerId="ADAL" clId="{B8FACBB0-0200-47D7-A466-612E4203C8AD}" dt="2023-08-28T00:05:54.848" v="1136" actId="20577"/>
          <ac:spMkLst>
            <pc:docMk/>
            <pc:sldMk cId="68938122" sldId="2147471699"/>
            <ac:spMk id="27" creationId="{4FC073C8-9516-3053-1717-7A214217B647}"/>
          </ac:spMkLst>
        </pc:spChg>
        <pc:picChg chg="mod">
          <ac:chgData name="Geoff Kwan" userId="c3a5c4b8-7020-4697-b49e-ebe9f60812c0" providerId="ADAL" clId="{B8FACBB0-0200-47D7-A466-612E4203C8AD}" dt="2023-08-28T00:05:33.206" v="1107" actId="1076"/>
          <ac:picMkLst>
            <pc:docMk/>
            <pc:sldMk cId="68938122" sldId="2147471699"/>
            <ac:picMk id="8" creationId="{A08D51FF-1168-71EA-1D50-AD8652049860}"/>
          </ac:picMkLst>
        </pc:picChg>
      </pc:sldChg>
      <pc:sldChg chg="addCm modCm">
        <pc:chgData name="Geoff Kwan" userId="c3a5c4b8-7020-4697-b49e-ebe9f60812c0" providerId="ADAL" clId="{B8FACBB0-0200-47D7-A466-612E4203C8AD}" dt="2023-08-28T01:55:34.134" v="1625"/>
        <pc:sldMkLst>
          <pc:docMk/>
          <pc:sldMk cId="1049165507" sldId="2147471700"/>
        </pc:sldMkLst>
      </pc:sldChg>
      <pc:sldChg chg="addSp delSp modSp mod addCm">
        <pc:chgData name="Geoff Kwan" userId="c3a5c4b8-7020-4697-b49e-ebe9f60812c0" providerId="ADAL" clId="{B8FACBB0-0200-47D7-A466-612E4203C8AD}" dt="2023-08-27T14:56:03.755" v="400"/>
        <pc:sldMkLst>
          <pc:docMk/>
          <pc:sldMk cId="3628424812" sldId="2147471705"/>
        </pc:sldMkLst>
        <pc:spChg chg="mod">
          <ac:chgData name="Geoff Kwan" userId="c3a5c4b8-7020-4697-b49e-ebe9f60812c0" providerId="ADAL" clId="{B8FACBB0-0200-47D7-A466-612E4203C8AD}" dt="2023-08-27T14:41:57.123" v="333" actId="20577"/>
          <ac:spMkLst>
            <pc:docMk/>
            <pc:sldMk cId="3628424812" sldId="2147471705"/>
            <ac:spMk id="2" creationId="{C210A01C-7CE2-906D-57A5-423AD5C6F55F}"/>
          </ac:spMkLst>
        </pc:spChg>
        <pc:spChg chg="add mod ord">
          <ac:chgData name="Geoff Kwan" userId="c3a5c4b8-7020-4697-b49e-ebe9f60812c0" providerId="ADAL" clId="{B8FACBB0-0200-47D7-A466-612E4203C8AD}" dt="2023-08-27T14:55:39.743" v="399" actId="1076"/>
          <ac:spMkLst>
            <pc:docMk/>
            <pc:sldMk cId="3628424812" sldId="2147471705"/>
            <ac:spMk id="6" creationId="{721252D3-594C-4FB7-5AB7-2BA0A9A4E70B}"/>
          </ac:spMkLst>
        </pc:spChg>
        <pc:spChg chg="add del mod ord">
          <ac:chgData name="Geoff Kwan" userId="c3a5c4b8-7020-4697-b49e-ebe9f60812c0" providerId="ADAL" clId="{B8FACBB0-0200-47D7-A466-612E4203C8AD}" dt="2023-08-27T14:54:43.222" v="385" actId="478"/>
          <ac:spMkLst>
            <pc:docMk/>
            <pc:sldMk cId="3628424812" sldId="2147471705"/>
            <ac:spMk id="7" creationId="{313F431D-DF27-CDFC-4079-9A4BE8F50490}"/>
          </ac:spMkLst>
        </pc:spChg>
        <pc:graphicFrameChg chg="mod modGraphic">
          <ac:chgData name="Geoff Kwan" userId="c3a5c4b8-7020-4697-b49e-ebe9f60812c0" providerId="ADAL" clId="{B8FACBB0-0200-47D7-A466-612E4203C8AD}" dt="2023-08-27T14:40:47.288" v="273" actId="1076"/>
          <ac:graphicFrameMkLst>
            <pc:docMk/>
            <pc:sldMk cId="3628424812" sldId="2147471705"/>
            <ac:graphicFrameMk id="3" creationId="{DB49C4E3-D608-3B81-E46C-073BAC56CCF4}"/>
          </ac:graphicFrameMkLst>
        </pc:graphicFrameChg>
        <pc:graphicFrameChg chg="add del mod">
          <ac:chgData name="Geoff Kwan" userId="c3a5c4b8-7020-4697-b49e-ebe9f60812c0" providerId="ADAL" clId="{B8FACBB0-0200-47D7-A466-612E4203C8AD}" dt="2023-08-27T14:38:45.437" v="262"/>
          <ac:graphicFrameMkLst>
            <pc:docMk/>
            <pc:sldMk cId="3628424812" sldId="2147471705"/>
            <ac:graphicFrameMk id="5" creationId="{FE79488D-E084-5B43-F96D-5EDC635D5143}"/>
          </ac:graphicFrameMkLst>
        </pc:graphicFrameChg>
      </pc:sldChg>
      <pc:sldChg chg="modSp mod addCm">
        <pc:chgData name="Geoff Kwan" userId="c3a5c4b8-7020-4697-b49e-ebe9f60812c0" providerId="ADAL" clId="{B8FACBB0-0200-47D7-A466-612E4203C8AD}" dt="2023-08-28T01:53:50.409" v="1621" actId="20577"/>
        <pc:sldMkLst>
          <pc:docMk/>
          <pc:sldMk cId="3036325153" sldId="2147471770"/>
        </pc:sldMkLst>
        <pc:spChg chg="mod">
          <ac:chgData name="Geoff Kwan" userId="c3a5c4b8-7020-4697-b49e-ebe9f60812c0" providerId="ADAL" clId="{B8FACBB0-0200-47D7-A466-612E4203C8AD}" dt="2023-08-27T14:23:03.955" v="182" actId="14100"/>
          <ac:spMkLst>
            <pc:docMk/>
            <pc:sldMk cId="3036325153" sldId="2147471770"/>
            <ac:spMk id="2" creationId="{10A6E18B-2EA0-703B-8136-001F2A04BC9F}"/>
          </ac:spMkLst>
        </pc:spChg>
        <pc:spChg chg="mod">
          <ac:chgData name="Geoff Kwan" userId="c3a5c4b8-7020-4697-b49e-ebe9f60812c0" providerId="ADAL" clId="{B8FACBB0-0200-47D7-A466-612E4203C8AD}" dt="2023-08-28T01:53:50.409" v="1621" actId="20577"/>
          <ac:spMkLst>
            <pc:docMk/>
            <pc:sldMk cId="3036325153" sldId="2147471770"/>
            <ac:spMk id="15" creationId="{B8FB7845-7E91-368B-8226-54AB1AB1E41F}"/>
          </ac:spMkLst>
        </pc:spChg>
      </pc:sldChg>
      <pc:sldChg chg="modSp mod">
        <pc:chgData name="Geoff Kwan" userId="c3a5c4b8-7020-4697-b49e-ebe9f60812c0" providerId="ADAL" clId="{B8FACBB0-0200-47D7-A466-612E4203C8AD}" dt="2023-08-28T01:51:45.165" v="1591" actId="1076"/>
        <pc:sldMkLst>
          <pc:docMk/>
          <pc:sldMk cId="3963676013" sldId="2147471793"/>
        </pc:sldMkLst>
        <pc:spChg chg="mod">
          <ac:chgData name="Geoff Kwan" userId="c3a5c4b8-7020-4697-b49e-ebe9f60812c0" providerId="ADAL" clId="{B8FACBB0-0200-47D7-A466-612E4203C8AD}" dt="2023-08-28T01:51:45.165" v="1591" actId="1076"/>
          <ac:spMkLst>
            <pc:docMk/>
            <pc:sldMk cId="3963676013" sldId="2147471793"/>
            <ac:spMk id="2" creationId="{10A6E18B-2EA0-703B-8136-001F2A04BC9F}"/>
          </ac:spMkLst>
        </pc:spChg>
      </pc:sldChg>
      <pc:sldChg chg="modSp mod addCm modCm">
        <pc:chgData name="Geoff Kwan" userId="c3a5c4b8-7020-4697-b49e-ebe9f60812c0" providerId="ADAL" clId="{B8FACBB0-0200-47D7-A466-612E4203C8AD}" dt="2023-08-28T01:54:19.316" v="1622"/>
        <pc:sldMkLst>
          <pc:docMk/>
          <pc:sldMk cId="152678" sldId="2147471801"/>
        </pc:sldMkLst>
        <pc:spChg chg="mod">
          <ac:chgData name="Geoff Kwan" userId="c3a5c4b8-7020-4697-b49e-ebe9f60812c0" providerId="ADAL" clId="{B8FACBB0-0200-47D7-A466-612E4203C8AD}" dt="2023-08-27T15:05:24.503" v="623" actId="255"/>
          <ac:spMkLst>
            <pc:docMk/>
            <pc:sldMk cId="152678" sldId="2147471801"/>
            <ac:spMk id="3" creationId="{9C528367-CE1A-CB9A-775E-F7B0D3CED48B}"/>
          </ac:spMkLst>
        </pc:spChg>
      </pc:sldChg>
      <pc:sldChg chg="modSp mod addCm">
        <pc:chgData name="Geoff Kwan" userId="c3a5c4b8-7020-4697-b49e-ebe9f60812c0" providerId="ADAL" clId="{B8FACBB0-0200-47D7-A466-612E4203C8AD}" dt="2023-08-27T15:00:56.221" v="592" actId="255"/>
        <pc:sldMkLst>
          <pc:docMk/>
          <pc:sldMk cId="103186347" sldId="2147471802"/>
        </pc:sldMkLst>
        <pc:spChg chg="mod">
          <ac:chgData name="Geoff Kwan" userId="c3a5c4b8-7020-4697-b49e-ebe9f60812c0" providerId="ADAL" clId="{B8FACBB0-0200-47D7-A466-612E4203C8AD}" dt="2023-08-27T15:00:56.221" v="592" actId="255"/>
          <ac:spMkLst>
            <pc:docMk/>
            <pc:sldMk cId="103186347" sldId="2147471802"/>
            <ac:spMk id="9" creationId="{D7E2BB09-3AC5-BB90-DE8B-47D5FC8E4023}"/>
          </ac:spMkLst>
        </pc:spChg>
      </pc:sldChg>
      <pc:sldChg chg="addSp delSp modSp mod addCm">
        <pc:chgData name="Geoff Kwan" userId="c3a5c4b8-7020-4697-b49e-ebe9f60812c0" providerId="ADAL" clId="{B8FACBB0-0200-47D7-A466-612E4203C8AD}" dt="2023-08-28T01:52:20.279" v="1593" actId="207"/>
        <pc:sldMkLst>
          <pc:docMk/>
          <pc:sldMk cId="4226706838" sldId="2147471803"/>
        </pc:sldMkLst>
        <pc:spChg chg="del">
          <ac:chgData name="Geoff Kwan" userId="c3a5c4b8-7020-4697-b49e-ebe9f60812c0" providerId="ADAL" clId="{B8FACBB0-0200-47D7-A466-612E4203C8AD}" dt="2023-08-27T14:31:38.248" v="247" actId="478"/>
          <ac:spMkLst>
            <pc:docMk/>
            <pc:sldMk cId="4226706838" sldId="2147471803"/>
            <ac:spMk id="2" creationId="{10A6E18B-2EA0-703B-8136-001F2A04BC9F}"/>
          </ac:spMkLst>
        </pc:spChg>
        <pc:spChg chg="add del mod">
          <ac:chgData name="Geoff Kwan" userId="c3a5c4b8-7020-4697-b49e-ebe9f60812c0" providerId="ADAL" clId="{B8FACBB0-0200-47D7-A466-612E4203C8AD}" dt="2023-08-27T14:31:43.621" v="248" actId="478"/>
          <ac:spMkLst>
            <pc:docMk/>
            <pc:sldMk cId="4226706838" sldId="2147471803"/>
            <ac:spMk id="4" creationId="{3D585174-09C8-7B55-5A00-9DEC7D5714F2}"/>
          </ac:spMkLst>
        </pc:spChg>
        <pc:spChg chg="add mod">
          <ac:chgData name="Geoff Kwan" userId="c3a5c4b8-7020-4697-b49e-ebe9f60812c0" providerId="ADAL" clId="{B8FACBB0-0200-47D7-A466-612E4203C8AD}" dt="2023-08-27T14:31:48.889" v="249"/>
          <ac:spMkLst>
            <pc:docMk/>
            <pc:sldMk cId="4226706838" sldId="2147471803"/>
            <ac:spMk id="6" creationId="{01667B46-66F5-6DAE-A011-C140B4AA1596}"/>
          </ac:spMkLst>
        </pc:spChg>
        <pc:spChg chg="mod">
          <ac:chgData name="Geoff Kwan" userId="c3a5c4b8-7020-4697-b49e-ebe9f60812c0" providerId="ADAL" clId="{B8FACBB0-0200-47D7-A466-612E4203C8AD}" dt="2023-08-28T01:52:20.279" v="1593" actId="207"/>
          <ac:spMkLst>
            <pc:docMk/>
            <pc:sldMk cId="4226706838" sldId="2147471803"/>
            <ac:spMk id="15" creationId="{B8FB7845-7E91-368B-8226-54AB1AB1E41F}"/>
          </ac:spMkLst>
        </pc:spChg>
      </pc:sldChg>
      <pc:sldChg chg="modSp mod modCm">
        <pc:chgData name="Geoff Kwan" userId="c3a5c4b8-7020-4697-b49e-ebe9f60812c0" providerId="ADAL" clId="{B8FACBB0-0200-47D7-A466-612E4203C8AD}" dt="2023-08-27T14:19:31.807" v="179" actId="255"/>
        <pc:sldMkLst>
          <pc:docMk/>
          <pc:sldMk cId="21011716" sldId="2147471805"/>
        </pc:sldMkLst>
        <pc:spChg chg="mod">
          <ac:chgData name="Geoff Kwan" userId="c3a5c4b8-7020-4697-b49e-ebe9f60812c0" providerId="ADAL" clId="{B8FACBB0-0200-47D7-A466-612E4203C8AD}" dt="2023-08-27T14:19:31.807" v="179" actId="255"/>
          <ac:spMkLst>
            <pc:docMk/>
            <pc:sldMk cId="21011716" sldId="2147471805"/>
            <ac:spMk id="2" creationId="{21617A89-7052-86EE-D89C-B29FBEA2E8E5}"/>
          </ac:spMkLst>
        </pc:spChg>
        <pc:spChg chg="mod">
          <ac:chgData name="Geoff Kwan" userId="c3a5c4b8-7020-4697-b49e-ebe9f60812c0" providerId="ADAL" clId="{B8FACBB0-0200-47D7-A466-612E4203C8AD}" dt="2023-08-27T14:14:41.396" v="144" actId="20577"/>
          <ac:spMkLst>
            <pc:docMk/>
            <pc:sldMk cId="21011716" sldId="2147471805"/>
            <ac:spMk id="5" creationId="{9AA890C0-F0A5-6FAF-E8F7-2CC0C3D2D2E5}"/>
          </ac:spMkLst>
        </pc:spChg>
      </pc:sldChg>
      <pc:sldChg chg="modSp mod addCm modCm">
        <pc:chgData name="Geoff Kwan" userId="c3a5c4b8-7020-4697-b49e-ebe9f60812c0" providerId="ADAL" clId="{B8FACBB0-0200-47D7-A466-612E4203C8AD}" dt="2023-08-27T15:17:20.793" v="738"/>
        <pc:sldMkLst>
          <pc:docMk/>
          <pc:sldMk cId="772138940" sldId="2147471808"/>
        </pc:sldMkLst>
        <pc:spChg chg="mod">
          <ac:chgData name="Geoff Kwan" userId="c3a5c4b8-7020-4697-b49e-ebe9f60812c0" providerId="ADAL" clId="{B8FACBB0-0200-47D7-A466-612E4203C8AD}" dt="2023-08-27T15:16:44.169" v="737" actId="20577"/>
          <ac:spMkLst>
            <pc:docMk/>
            <pc:sldMk cId="772138940" sldId="2147471808"/>
            <ac:spMk id="22" creationId="{A678D03E-4B78-10CA-7CC9-4E7FDDD3C90C}"/>
          </ac:spMkLst>
        </pc:spChg>
        <pc:spChg chg="mod">
          <ac:chgData name="Geoff Kwan" userId="c3a5c4b8-7020-4697-b49e-ebe9f60812c0" providerId="ADAL" clId="{B8FACBB0-0200-47D7-A466-612E4203C8AD}" dt="2023-08-27T15:15:43.274" v="706" actId="14100"/>
          <ac:spMkLst>
            <pc:docMk/>
            <pc:sldMk cId="772138940" sldId="2147471808"/>
            <ac:spMk id="24" creationId="{6A8C5313-4F18-937A-78C0-789DAF153303}"/>
          </ac:spMkLst>
        </pc:spChg>
      </pc:sldChg>
      <pc:sldChg chg="modSp mod addCm">
        <pc:chgData name="Geoff Kwan" userId="c3a5c4b8-7020-4697-b49e-ebe9f60812c0" providerId="ADAL" clId="{B8FACBB0-0200-47D7-A466-612E4203C8AD}" dt="2023-08-28T00:34:30.214" v="1207"/>
        <pc:sldMkLst>
          <pc:docMk/>
          <pc:sldMk cId="2314045373" sldId="2147471818"/>
        </pc:sldMkLst>
        <pc:spChg chg="mod">
          <ac:chgData name="Geoff Kwan" userId="c3a5c4b8-7020-4697-b49e-ebe9f60812c0" providerId="ADAL" clId="{B8FACBB0-0200-47D7-A466-612E4203C8AD}" dt="2023-08-28T00:33:32.906" v="1206" actId="12"/>
          <ac:spMkLst>
            <pc:docMk/>
            <pc:sldMk cId="2314045373" sldId="2147471818"/>
            <ac:spMk id="4" creationId="{31C6E155-470E-3FC5-BEAD-1648B4789FBD}"/>
          </ac:spMkLst>
        </pc:spChg>
      </pc:sldChg>
      <pc:sldChg chg="addCm modCm modNotesTx">
        <pc:chgData name="Geoff Kwan" userId="c3a5c4b8-7020-4697-b49e-ebe9f60812c0" providerId="ADAL" clId="{B8FACBB0-0200-47D7-A466-612E4203C8AD}" dt="2023-08-28T00:37:28.515" v="1208"/>
        <pc:sldMkLst>
          <pc:docMk/>
          <pc:sldMk cId="2120444477" sldId="2147471819"/>
        </pc:sldMkLst>
      </pc:sldChg>
      <pc:sldChg chg="modSp mod addCm">
        <pc:chgData name="Geoff Kwan" userId="c3a5c4b8-7020-4697-b49e-ebe9f60812c0" providerId="ADAL" clId="{B8FACBB0-0200-47D7-A466-612E4203C8AD}" dt="2023-08-28T00:42:48.045" v="1210"/>
        <pc:sldMkLst>
          <pc:docMk/>
          <pc:sldMk cId="4038079209" sldId="2147471821"/>
        </pc:sldMkLst>
        <pc:spChg chg="mod">
          <ac:chgData name="Geoff Kwan" userId="c3a5c4b8-7020-4697-b49e-ebe9f60812c0" providerId="ADAL" clId="{B8FACBB0-0200-47D7-A466-612E4203C8AD}" dt="2023-08-27T15:52:36.250" v="982" actId="207"/>
          <ac:spMkLst>
            <pc:docMk/>
            <pc:sldMk cId="4038079209" sldId="2147471821"/>
            <ac:spMk id="3" creationId="{410C0DD0-8E9D-B441-EE48-524AE101D2DE}"/>
          </ac:spMkLst>
        </pc:spChg>
        <pc:spChg chg="mod">
          <ac:chgData name="Geoff Kwan" userId="c3a5c4b8-7020-4697-b49e-ebe9f60812c0" providerId="ADAL" clId="{B8FACBB0-0200-47D7-A466-612E4203C8AD}" dt="2023-08-27T15:55:23.179" v="1001" actId="208"/>
          <ac:spMkLst>
            <pc:docMk/>
            <pc:sldMk cId="4038079209" sldId="2147471821"/>
            <ac:spMk id="4" creationId="{A19CA170-42E0-2539-4C64-5C05F062CB39}"/>
          </ac:spMkLst>
        </pc:spChg>
        <pc:spChg chg="mod">
          <ac:chgData name="Geoff Kwan" userId="c3a5c4b8-7020-4697-b49e-ebe9f60812c0" providerId="ADAL" clId="{B8FACBB0-0200-47D7-A466-612E4203C8AD}" dt="2023-08-27T15:52:38.742" v="983" actId="207"/>
          <ac:spMkLst>
            <pc:docMk/>
            <pc:sldMk cId="4038079209" sldId="2147471821"/>
            <ac:spMk id="5" creationId="{A4EA9DD6-B6C8-C02E-3443-0E8A7020C9BB}"/>
          </ac:spMkLst>
        </pc:spChg>
        <pc:spChg chg="mod">
          <ac:chgData name="Geoff Kwan" userId="c3a5c4b8-7020-4697-b49e-ebe9f60812c0" providerId="ADAL" clId="{B8FACBB0-0200-47D7-A466-612E4203C8AD}" dt="2023-08-27T15:44:12.903" v="949" actId="20577"/>
          <ac:spMkLst>
            <pc:docMk/>
            <pc:sldMk cId="4038079209" sldId="2147471821"/>
            <ac:spMk id="6" creationId="{2E81D611-51D7-A5C3-996E-291F0B830D48}"/>
          </ac:spMkLst>
        </pc:spChg>
        <pc:spChg chg="mod">
          <ac:chgData name="Geoff Kwan" userId="c3a5c4b8-7020-4697-b49e-ebe9f60812c0" providerId="ADAL" clId="{B8FACBB0-0200-47D7-A466-612E4203C8AD}" dt="2023-08-27T15:52:49.804" v="986" actId="1076"/>
          <ac:spMkLst>
            <pc:docMk/>
            <pc:sldMk cId="4038079209" sldId="2147471821"/>
            <ac:spMk id="7" creationId="{8FE21249-B74F-5232-F141-9A65A1CDE8C4}"/>
          </ac:spMkLst>
        </pc:spChg>
        <pc:graphicFrameChg chg="modGraphic">
          <ac:chgData name="Geoff Kwan" userId="c3a5c4b8-7020-4697-b49e-ebe9f60812c0" providerId="ADAL" clId="{B8FACBB0-0200-47D7-A466-612E4203C8AD}" dt="2023-08-27T15:55:43.443" v="1003" actId="2084"/>
          <ac:graphicFrameMkLst>
            <pc:docMk/>
            <pc:sldMk cId="4038079209" sldId="2147471821"/>
            <ac:graphicFrameMk id="8" creationId="{9B0E3098-F914-C559-9AB0-1C4EC1B715F5}"/>
          </ac:graphicFrameMkLst>
        </pc:graphicFrameChg>
      </pc:sldChg>
      <pc:sldChg chg="delSp modSp mod">
        <pc:chgData name="Geoff Kwan" userId="c3a5c4b8-7020-4697-b49e-ebe9f60812c0" providerId="ADAL" clId="{B8FACBB0-0200-47D7-A466-612E4203C8AD}" dt="2023-08-27T15:54:41.441" v="998" actId="255"/>
        <pc:sldMkLst>
          <pc:docMk/>
          <pc:sldMk cId="4162398152" sldId="2147471822"/>
        </pc:sldMkLst>
        <pc:spChg chg="del">
          <ac:chgData name="Geoff Kwan" userId="c3a5c4b8-7020-4697-b49e-ebe9f60812c0" providerId="ADAL" clId="{B8FACBB0-0200-47D7-A466-612E4203C8AD}" dt="2023-08-27T15:53:52.354" v="992" actId="478"/>
          <ac:spMkLst>
            <pc:docMk/>
            <pc:sldMk cId="4162398152" sldId="2147471822"/>
            <ac:spMk id="2" creationId="{535F0210-CC06-4DD8-B1E5-41AA630E80BF}"/>
          </ac:spMkLst>
        </pc:spChg>
        <pc:spChg chg="mod">
          <ac:chgData name="Geoff Kwan" userId="c3a5c4b8-7020-4697-b49e-ebe9f60812c0" providerId="ADAL" clId="{B8FACBB0-0200-47D7-A466-612E4203C8AD}" dt="2023-08-27T15:43:57.239" v="920" actId="20577"/>
          <ac:spMkLst>
            <pc:docMk/>
            <pc:sldMk cId="4162398152" sldId="2147471822"/>
            <ac:spMk id="6" creationId="{2E81D611-51D7-A5C3-996E-291F0B830D48}"/>
          </ac:spMkLst>
        </pc:spChg>
        <pc:graphicFrameChg chg="mod modGraphic">
          <ac:chgData name="Geoff Kwan" userId="c3a5c4b8-7020-4697-b49e-ebe9f60812c0" providerId="ADAL" clId="{B8FACBB0-0200-47D7-A466-612E4203C8AD}" dt="2023-08-27T15:54:41.441" v="998" actId="255"/>
          <ac:graphicFrameMkLst>
            <pc:docMk/>
            <pc:sldMk cId="4162398152" sldId="2147471822"/>
            <ac:graphicFrameMk id="8" creationId="{9B0E3098-F914-C559-9AB0-1C4EC1B715F5}"/>
          </ac:graphicFrameMkLst>
        </pc:graphicFrameChg>
      </pc:sldChg>
      <pc:sldChg chg="addSp modSp mod addCm modCm">
        <pc:chgData name="Geoff Kwan" userId="c3a5c4b8-7020-4697-b49e-ebe9f60812c0" providerId="ADAL" clId="{B8FACBB0-0200-47D7-A466-612E4203C8AD}" dt="2023-08-28T01:50:51.404" v="1573"/>
        <pc:sldMkLst>
          <pc:docMk/>
          <pc:sldMk cId="3037098438" sldId="2147471823"/>
        </pc:sldMkLst>
        <pc:spChg chg="add mod">
          <ac:chgData name="Geoff Kwan" userId="c3a5c4b8-7020-4697-b49e-ebe9f60812c0" providerId="ADAL" clId="{B8FACBB0-0200-47D7-A466-612E4203C8AD}" dt="2023-08-28T00:25:45.019" v="1191" actId="571"/>
          <ac:spMkLst>
            <pc:docMk/>
            <pc:sldMk cId="3037098438" sldId="2147471823"/>
            <ac:spMk id="3" creationId="{1B9111FD-04F9-C72A-215F-2381D18D3D54}"/>
          </ac:spMkLst>
        </pc:spChg>
        <pc:spChg chg="add mod">
          <ac:chgData name="Geoff Kwan" userId="c3a5c4b8-7020-4697-b49e-ebe9f60812c0" providerId="ADAL" clId="{B8FACBB0-0200-47D7-A466-612E4203C8AD}" dt="2023-08-28T00:25:48.190" v="1192" actId="571"/>
          <ac:spMkLst>
            <pc:docMk/>
            <pc:sldMk cId="3037098438" sldId="2147471823"/>
            <ac:spMk id="4" creationId="{E8DE1C9F-A4FB-A5E3-B623-FD665563DA0C}"/>
          </ac:spMkLst>
        </pc:spChg>
        <pc:spChg chg="mod">
          <ac:chgData name="Geoff Kwan" userId="c3a5c4b8-7020-4697-b49e-ebe9f60812c0" providerId="ADAL" clId="{B8FACBB0-0200-47D7-A466-612E4203C8AD}" dt="2023-08-28T00:25:36.563" v="1189" actId="14100"/>
          <ac:spMkLst>
            <pc:docMk/>
            <pc:sldMk cId="3037098438" sldId="2147471823"/>
            <ac:spMk id="16" creationId="{B5B94FBF-F8CC-7BD9-C827-3CED70CB989D}"/>
          </ac:spMkLst>
        </pc:spChg>
        <pc:spChg chg="mod">
          <ac:chgData name="Geoff Kwan" userId="c3a5c4b8-7020-4697-b49e-ebe9f60812c0" providerId="ADAL" clId="{B8FACBB0-0200-47D7-A466-612E4203C8AD}" dt="2023-08-28T00:26:12.802" v="1198" actId="14100"/>
          <ac:spMkLst>
            <pc:docMk/>
            <pc:sldMk cId="3037098438" sldId="2147471823"/>
            <ac:spMk id="21" creationId="{310D53DA-4C12-60C2-20DE-7FE6EDB898BD}"/>
          </ac:spMkLst>
        </pc:spChg>
        <pc:spChg chg="mod">
          <ac:chgData name="Geoff Kwan" userId="c3a5c4b8-7020-4697-b49e-ebe9f60812c0" providerId="ADAL" clId="{B8FACBB0-0200-47D7-A466-612E4203C8AD}" dt="2023-08-28T00:26:42.104" v="1201" actId="14100"/>
          <ac:spMkLst>
            <pc:docMk/>
            <pc:sldMk cId="3037098438" sldId="2147471823"/>
            <ac:spMk id="27" creationId="{43673961-53C7-3800-9468-A17FF05726B1}"/>
          </ac:spMkLst>
        </pc:spChg>
        <pc:spChg chg="mod">
          <ac:chgData name="Geoff Kwan" userId="c3a5c4b8-7020-4697-b49e-ebe9f60812c0" providerId="ADAL" clId="{B8FACBB0-0200-47D7-A466-612E4203C8AD}" dt="2023-08-28T00:25:40.455" v="1190" actId="14100"/>
          <ac:spMkLst>
            <pc:docMk/>
            <pc:sldMk cId="3037098438" sldId="2147471823"/>
            <ac:spMk id="29" creationId="{A5C9F1EA-A77F-DD11-BEE7-C721502ED803}"/>
          </ac:spMkLst>
        </pc:spChg>
        <pc:spChg chg="mod">
          <ac:chgData name="Geoff Kwan" userId="c3a5c4b8-7020-4697-b49e-ebe9f60812c0" providerId="ADAL" clId="{B8FACBB0-0200-47D7-A466-612E4203C8AD}" dt="2023-08-28T00:26:26.772" v="1199" actId="14100"/>
          <ac:spMkLst>
            <pc:docMk/>
            <pc:sldMk cId="3037098438" sldId="2147471823"/>
            <ac:spMk id="31" creationId="{8C55B05F-CF04-D0C6-541C-874E72B98817}"/>
          </ac:spMkLst>
        </pc:spChg>
        <pc:spChg chg="mod">
          <ac:chgData name="Geoff Kwan" userId="c3a5c4b8-7020-4697-b49e-ebe9f60812c0" providerId="ADAL" clId="{B8FACBB0-0200-47D7-A466-612E4203C8AD}" dt="2023-08-28T00:26:44.987" v="1202" actId="14100"/>
          <ac:spMkLst>
            <pc:docMk/>
            <pc:sldMk cId="3037098438" sldId="2147471823"/>
            <ac:spMk id="33" creationId="{9021D159-FA69-B0B4-3D89-BA20F561C016}"/>
          </ac:spMkLst>
        </pc:spChg>
      </pc:sldChg>
      <pc:sldChg chg="modSp mod addCm modCm">
        <pc:chgData name="Geoff Kwan" userId="c3a5c4b8-7020-4697-b49e-ebe9f60812c0" providerId="ADAL" clId="{B8FACBB0-0200-47D7-A466-612E4203C8AD}" dt="2023-08-28T01:59:36.794" v="1629"/>
        <pc:sldMkLst>
          <pc:docMk/>
          <pc:sldMk cId="488585101" sldId="2147471825"/>
        </pc:sldMkLst>
        <pc:spChg chg="mod">
          <ac:chgData name="Geoff Kwan" userId="c3a5c4b8-7020-4697-b49e-ebe9f60812c0" providerId="ADAL" clId="{B8FACBB0-0200-47D7-A466-612E4203C8AD}" dt="2023-08-28T01:27:02.977" v="1447" actId="27636"/>
          <ac:spMkLst>
            <pc:docMk/>
            <pc:sldMk cId="488585101" sldId="2147471825"/>
            <ac:spMk id="6" creationId="{2E81D611-51D7-A5C3-996E-291F0B830D48}"/>
          </ac:spMkLst>
        </pc:spChg>
        <pc:spChg chg="mod">
          <ac:chgData name="Geoff Kwan" userId="c3a5c4b8-7020-4697-b49e-ebe9f60812c0" providerId="ADAL" clId="{B8FACBB0-0200-47D7-A466-612E4203C8AD}" dt="2023-08-28T01:27:51.457" v="1461" actId="20577"/>
          <ac:spMkLst>
            <pc:docMk/>
            <pc:sldMk cId="488585101" sldId="2147471825"/>
            <ac:spMk id="7" creationId="{E6760223-2959-E178-28C9-B566157D7705}"/>
          </ac:spMkLst>
        </pc:spChg>
      </pc:sldChg>
      <pc:sldChg chg="addSp delSp modSp mod">
        <pc:chgData name="Geoff Kwan" userId="c3a5c4b8-7020-4697-b49e-ebe9f60812c0" providerId="ADAL" clId="{B8FACBB0-0200-47D7-A466-612E4203C8AD}" dt="2023-08-28T01:32:54.624" v="1519" actId="478"/>
        <pc:sldMkLst>
          <pc:docMk/>
          <pc:sldMk cId="322181661" sldId="2147471826"/>
        </pc:sldMkLst>
        <pc:spChg chg="add del">
          <ac:chgData name="Geoff Kwan" userId="c3a5c4b8-7020-4697-b49e-ebe9f60812c0" providerId="ADAL" clId="{B8FACBB0-0200-47D7-A466-612E4203C8AD}" dt="2023-08-28T01:32:45.632" v="1514" actId="478"/>
          <ac:spMkLst>
            <pc:docMk/>
            <pc:sldMk cId="322181661" sldId="2147471826"/>
            <ac:spMk id="4" creationId="{0A368D9E-C0CD-BF2F-243E-048810160E31}"/>
          </ac:spMkLst>
        </pc:spChg>
        <pc:spChg chg="add del">
          <ac:chgData name="Geoff Kwan" userId="c3a5c4b8-7020-4697-b49e-ebe9f60812c0" providerId="ADAL" clId="{B8FACBB0-0200-47D7-A466-612E4203C8AD}" dt="2023-08-28T01:32:46.138" v="1515" actId="478"/>
          <ac:spMkLst>
            <pc:docMk/>
            <pc:sldMk cId="322181661" sldId="2147471826"/>
            <ac:spMk id="10" creationId="{8E9EACAB-3F18-AE90-F42E-78E3D453AC55}"/>
          </ac:spMkLst>
        </pc:spChg>
        <pc:picChg chg="add del mod modCrop">
          <ac:chgData name="Geoff Kwan" userId="c3a5c4b8-7020-4697-b49e-ebe9f60812c0" providerId="ADAL" clId="{B8FACBB0-0200-47D7-A466-612E4203C8AD}" dt="2023-08-28T01:32:54.624" v="1519" actId="478"/>
          <ac:picMkLst>
            <pc:docMk/>
            <pc:sldMk cId="322181661" sldId="2147471826"/>
            <ac:picMk id="3" creationId="{9E75FD02-8645-03D1-DFEB-486BDE894CE1}"/>
          </ac:picMkLst>
        </pc:picChg>
        <pc:picChg chg="add del mod modCrop">
          <ac:chgData name="Geoff Kwan" userId="c3a5c4b8-7020-4697-b49e-ebe9f60812c0" providerId="ADAL" clId="{B8FACBB0-0200-47D7-A466-612E4203C8AD}" dt="2023-08-28T01:32:53.067" v="1518" actId="478"/>
          <ac:picMkLst>
            <pc:docMk/>
            <pc:sldMk cId="322181661" sldId="2147471826"/>
            <ac:picMk id="8" creationId="{C3F69B4D-8382-1D92-27BF-8435D7073640}"/>
          </ac:picMkLst>
        </pc:picChg>
      </pc:sldChg>
      <pc:sldChg chg="modSp mod addCm modCm">
        <pc:chgData name="Geoff Kwan" userId="c3a5c4b8-7020-4697-b49e-ebe9f60812c0" providerId="ADAL" clId="{B8FACBB0-0200-47D7-A466-612E4203C8AD}" dt="2023-08-28T01:55:20.301" v="1624"/>
        <pc:sldMkLst>
          <pc:docMk/>
          <pc:sldMk cId="1934092467" sldId="2147471827"/>
        </pc:sldMkLst>
        <pc:spChg chg="mod">
          <ac:chgData name="Geoff Kwan" userId="c3a5c4b8-7020-4697-b49e-ebe9f60812c0" providerId="ADAL" clId="{B8FACBB0-0200-47D7-A466-612E4203C8AD}" dt="2023-08-28T00:22:43.734" v="1186" actId="113"/>
          <ac:spMkLst>
            <pc:docMk/>
            <pc:sldMk cId="1934092467" sldId="2147471827"/>
            <ac:spMk id="10" creationId="{6FA13560-236A-A4CB-F57D-78FF1ECDBB0E}"/>
          </ac:spMkLst>
        </pc:spChg>
      </pc:sldChg>
      <pc:sldChg chg="modSp mod addCm modCm">
        <pc:chgData name="Geoff Kwan" userId="c3a5c4b8-7020-4697-b49e-ebe9f60812c0" providerId="ADAL" clId="{B8FACBB0-0200-47D7-A466-612E4203C8AD}" dt="2023-08-28T00:20:36.857" v="1184"/>
        <pc:sldMkLst>
          <pc:docMk/>
          <pc:sldMk cId="238729188" sldId="2147471828"/>
        </pc:sldMkLst>
        <pc:spChg chg="mod">
          <ac:chgData name="Geoff Kwan" userId="c3a5c4b8-7020-4697-b49e-ebe9f60812c0" providerId="ADAL" clId="{B8FACBB0-0200-47D7-A466-612E4203C8AD}" dt="2023-08-28T00:08:36.910" v="1182" actId="20577"/>
          <ac:spMkLst>
            <pc:docMk/>
            <pc:sldMk cId="238729188" sldId="2147471828"/>
            <ac:spMk id="9" creationId="{9432A51B-AF83-1161-5FE2-500635C48DEC}"/>
          </ac:spMkLst>
        </pc:spChg>
        <pc:spChg chg="mod">
          <ac:chgData name="Geoff Kwan" userId="c3a5c4b8-7020-4697-b49e-ebe9f60812c0" providerId="ADAL" clId="{B8FACBB0-0200-47D7-A466-612E4203C8AD}" dt="2023-08-27T23:41:41.171" v="1091" actId="14100"/>
          <ac:spMkLst>
            <pc:docMk/>
            <pc:sldMk cId="238729188" sldId="2147471828"/>
            <ac:spMk id="15" creationId="{938AEB55-1CE8-8F96-D648-792C2FB5F659}"/>
          </ac:spMkLst>
        </pc:spChg>
        <pc:spChg chg="mod">
          <ac:chgData name="Geoff Kwan" userId="c3a5c4b8-7020-4697-b49e-ebe9f60812c0" providerId="ADAL" clId="{B8FACBB0-0200-47D7-A466-612E4203C8AD}" dt="2023-08-27T23:49:11.321" v="1099" actId="20577"/>
          <ac:spMkLst>
            <pc:docMk/>
            <pc:sldMk cId="238729188" sldId="2147471828"/>
            <ac:spMk id="16" creationId="{C0D88F32-D524-D84E-CA42-58B6B4B1D65C}"/>
          </ac:spMkLst>
        </pc:spChg>
      </pc:sldChg>
      <pc:sldChg chg="modSp mod addCm">
        <pc:chgData name="Geoff Kwan" userId="c3a5c4b8-7020-4697-b49e-ebe9f60812c0" providerId="ADAL" clId="{B8FACBB0-0200-47D7-A466-612E4203C8AD}" dt="2023-08-28T00:43:44.908" v="1212"/>
        <pc:sldMkLst>
          <pc:docMk/>
          <pc:sldMk cId="2578900002" sldId="2147471831"/>
        </pc:sldMkLst>
        <pc:spChg chg="mod">
          <ac:chgData name="Geoff Kwan" userId="c3a5c4b8-7020-4697-b49e-ebe9f60812c0" providerId="ADAL" clId="{B8FACBB0-0200-47D7-A466-612E4203C8AD}" dt="2023-08-27T15:56:15.943" v="1005" actId="1582"/>
          <ac:spMkLst>
            <pc:docMk/>
            <pc:sldMk cId="2578900002" sldId="2147471831"/>
            <ac:spMk id="3" creationId="{89631C8D-A956-05F3-8BEE-4BDB73BDA43D}"/>
          </ac:spMkLst>
        </pc:spChg>
        <pc:spChg chg="mod">
          <ac:chgData name="Geoff Kwan" userId="c3a5c4b8-7020-4697-b49e-ebe9f60812c0" providerId="ADAL" clId="{B8FACBB0-0200-47D7-A466-612E4203C8AD}" dt="2023-08-27T15:56:40.588" v="1007" actId="1582"/>
          <ac:spMkLst>
            <pc:docMk/>
            <pc:sldMk cId="2578900002" sldId="2147471831"/>
            <ac:spMk id="4" creationId="{A19CA170-42E0-2539-4C64-5C05F062CB39}"/>
          </ac:spMkLst>
        </pc:spChg>
        <pc:spChg chg="mod">
          <ac:chgData name="Geoff Kwan" userId="c3a5c4b8-7020-4697-b49e-ebe9f60812c0" providerId="ADAL" clId="{B8FACBB0-0200-47D7-A466-612E4203C8AD}" dt="2023-08-27T15:56:15.943" v="1005" actId="1582"/>
          <ac:spMkLst>
            <pc:docMk/>
            <pc:sldMk cId="2578900002" sldId="2147471831"/>
            <ac:spMk id="5" creationId="{E81F6CE3-58AE-AB49-A773-24D390808BDA}"/>
          </ac:spMkLst>
        </pc:spChg>
        <pc:spChg chg="mod">
          <ac:chgData name="Geoff Kwan" userId="c3a5c4b8-7020-4697-b49e-ebe9f60812c0" providerId="ADAL" clId="{B8FACBB0-0200-47D7-A466-612E4203C8AD}" dt="2023-08-28T00:43:30.639" v="1211"/>
          <ac:spMkLst>
            <pc:docMk/>
            <pc:sldMk cId="2578900002" sldId="2147471831"/>
            <ac:spMk id="6" creationId="{2E81D611-51D7-A5C3-996E-291F0B830D48}"/>
          </ac:spMkLst>
        </pc:spChg>
        <pc:spChg chg="mod">
          <ac:chgData name="Geoff Kwan" userId="c3a5c4b8-7020-4697-b49e-ebe9f60812c0" providerId="ADAL" clId="{B8FACBB0-0200-47D7-A466-612E4203C8AD}" dt="2023-08-27T15:56:15.943" v="1005" actId="1582"/>
          <ac:spMkLst>
            <pc:docMk/>
            <pc:sldMk cId="2578900002" sldId="2147471831"/>
            <ac:spMk id="7" creationId="{3534FF4B-4D8C-A7C3-9C4F-177DAD7AD592}"/>
          </ac:spMkLst>
        </pc:spChg>
      </pc:sldChg>
      <pc:sldChg chg="addSp modSp add mod addCm">
        <pc:chgData name="Geoff Kwan" userId="c3a5c4b8-7020-4697-b49e-ebe9f60812c0" providerId="ADAL" clId="{B8FACBB0-0200-47D7-A466-612E4203C8AD}" dt="2023-08-28T01:56:58.231" v="1628" actId="14100"/>
        <pc:sldMkLst>
          <pc:docMk/>
          <pc:sldMk cId="1673868204" sldId="2147471832"/>
        </pc:sldMkLst>
        <pc:spChg chg="mod">
          <ac:chgData name="Geoff Kwan" userId="c3a5c4b8-7020-4697-b49e-ebe9f60812c0" providerId="ADAL" clId="{B8FACBB0-0200-47D7-A466-612E4203C8AD}" dt="2023-08-28T01:18:10.116" v="1379" actId="1076"/>
          <ac:spMkLst>
            <pc:docMk/>
            <pc:sldMk cId="1673868204" sldId="2147471832"/>
            <ac:spMk id="2" creationId="{535F0210-CC06-4DD8-B1E5-41AA630E80BF}"/>
          </ac:spMkLst>
        </pc:spChg>
        <pc:spChg chg="mod">
          <ac:chgData name="Geoff Kwan" userId="c3a5c4b8-7020-4697-b49e-ebe9f60812c0" providerId="ADAL" clId="{B8FACBB0-0200-47D7-A466-612E4203C8AD}" dt="2023-08-28T01:22:19.716" v="1429" actId="255"/>
          <ac:spMkLst>
            <pc:docMk/>
            <pc:sldMk cId="1673868204" sldId="2147471832"/>
            <ac:spMk id="3" creationId="{8354C98C-116A-E178-F6C9-D62464B95949}"/>
          </ac:spMkLst>
        </pc:spChg>
        <pc:spChg chg="mod">
          <ac:chgData name="Geoff Kwan" userId="c3a5c4b8-7020-4697-b49e-ebe9f60812c0" providerId="ADAL" clId="{B8FACBB0-0200-47D7-A466-612E4203C8AD}" dt="2023-08-28T01:21:54.468" v="1423" actId="14100"/>
          <ac:spMkLst>
            <pc:docMk/>
            <pc:sldMk cId="1673868204" sldId="2147471832"/>
            <ac:spMk id="4" creationId="{E6E24539-0A6F-EA1D-8482-8E06F1A91520}"/>
          </ac:spMkLst>
        </pc:spChg>
        <pc:spChg chg="mod">
          <ac:chgData name="Geoff Kwan" userId="c3a5c4b8-7020-4697-b49e-ebe9f60812c0" providerId="ADAL" clId="{B8FACBB0-0200-47D7-A466-612E4203C8AD}" dt="2023-08-28T01:27:33.660" v="1451" actId="27636"/>
          <ac:spMkLst>
            <pc:docMk/>
            <pc:sldMk cId="1673868204" sldId="2147471832"/>
            <ac:spMk id="6" creationId="{2E81D611-51D7-A5C3-996E-291F0B830D48}"/>
          </ac:spMkLst>
        </pc:spChg>
        <pc:spChg chg="mod">
          <ac:chgData name="Geoff Kwan" userId="c3a5c4b8-7020-4697-b49e-ebe9f60812c0" providerId="ADAL" clId="{B8FACBB0-0200-47D7-A466-612E4203C8AD}" dt="2023-08-28T01:28:13.125" v="1475" actId="1076"/>
          <ac:spMkLst>
            <pc:docMk/>
            <pc:sldMk cId="1673868204" sldId="2147471832"/>
            <ac:spMk id="7" creationId="{E6760223-2959-E178-28C9-B566157D7705}"/>
          </ac:spMkLst>
        </pc:spChg>
        <pc:spChg chg="mod">
          <ac:chgData name="Geoff Kwan" userId="c3a5c4b8-7020-4697-b49e-ebe9f60812c0" providerId="ADAL" clId="{B8FACBB0-0200-47D7-A466-612E4203C8AD}" dt="2023-08-28T01:22:04.099" v="1426" actId="14100"/>
          <ac:spMkLst>
            <pc:docMk/>
            <pc:sldMk cId="1673868204" sldId="2147471832"/>
            <ac:spMk id="10" creationId="{7CBBEBF2-593C-7726-3FEC-CEF8FD98F52A}"/>
          </ac:spMkLst>
        </pc:spChg>
        <pc:spChg chg="mod">
          <ac:chgData name="Geoff Kwan" userId="c3a5c4b8-7020-4697-b49e-ebe9f60812c0" providerId="ADAL" clId="{B8FACBB0-0200-47D7-A466-612E4203C8AD}" dt="2023-08-28T01:21:56.936" v="1424" actId="14100"/>
          <ac:spMkLst>
            <pc:docMk/>
            <pc:sldMk cId="1673868204" sldId="2147471832"/>
            <ac:spMk id="11" creationId="{339515D4-D8BC-6748-80E7-418833970ABB}"/>
          </ac:spMkLst>
        </pc:spChg>
        <pc:spChg chg="mod ord">
          <ac:chgData name="Geoff Kwan" userId="c3a5c4b8-7020-4697-b49e-ebe9f60812c0" providerId="ADAL" clId="{B8FACBB0-0200-47D7-A466-612E4203C8AD}" dt="2023-08-28T01:56:58.231" v="1628" actId="14100"/>
          <ac:spMkLst>
            <pc:docMk/>
            <pc:sldMk cId="1673868204" sldId="2147471832"/>
            <ac:spMk id="15" creationId="{BA35EA87-3E7D-ECBB-F35D-E44E21F8645E}"/>
          </ac:spMkLst>
        </pc:spChg>
        <pc:picChg chg="add mod">
          <ac:chgData name="Geoff Kwan" userId="c3a5c4b8-7020-4697-b49e-ebe9f60812c0" providerId="ADAL" clId="{B8FACBB0-0200-47D7-A466-612E4203C8AD}" dt="2023-08-28T01:24:26.555" v="1443" actId="1076"/>
          <ac:picMkLst>
            <pc:docMk/>
            <pc:sldMk cId="1673868204" sldId="2147471832"/>
            <ac:picMk id="8" creationId="{F97725DE-6388-70F1-5C28-206CD5026ABB}"/>
          </ac:picMkLst>
        </pc:picChg>
      </pc:sldChg>
      <pc:sldChg chg="delSp modSp new mod addCm">
        <pc:chgData name="Geoff Kwan" userId="c3a5c4b8-7020-4697-b49e-ebe9f60812c0" providerId="ADAL" clId="{B8FACBB0-0200-47D7-A466-612E4203C8AD}" dt="2023-08-28T01:49:39" v="1572" actId="478"/>
        <pc:sldMkLst>
          <pc:docMk/>
          <pc:sldMk cId="2170951104" sldId="2147471833"/>
        </pc:sldMkLst>
        <pc:spChg chg="mod">
          <ac:chgData name="Geoff Kwan" userId="c3a5c4b8-7020-4697-b49e-ebe9f60812c0" providerId="ADAL" clId="{B8FACBB0-0200-47D7-A466-612E4203C8AD}" dt="2023-08-28T01:47:43.798" v="1570" actId="20577"/>
          <ac:spMkLst>
            <pc:docMk/>
            <pc:sldMk cId="2170951104" sldId="2147471833"/>
            <ac:spMk id="2" creationId="{678F6FFB-9FFD-E4EF-32BF-9A361430FA64}"/>
          </ac:spMkLst>
        </pc:spChg>
        <pc:spChg chg="del">
          <ac:chgData name="Geoff Kwan" userId="c3a5c4b8-7020-4697-b49e-ebe9f60812c0" providerId="ADAL" clId="{B8FACBB0-0200-47D7-A466-612E4203C8AD}" dt="2023-08-28T01:47:38.970" v="1562" actId="478"/>
          <ac:spMkLst>
            <pc:docMk/>
            <pc:sldMk cId="2170951104" sldId="2147471833"/>
            <ac:spMk id="3" creationId="{3B1F9837-5247-EFFC-BAAB-D0D52B775C27}"/>
          </ac:spMkLst>
        </pc:spChg>
        <pc:spChg chg="del">
          <ac:chgData name="Geoff Kwan" userId="c3a5c4b8-7020-4697-b49e-ebe9f60812c0" providerId="ADAL" clId="{B8FACBB0-0200-47D7-A466-612E4203C8AD}" dt="2023-08-28T01:49:39" v="1572" actId="478"/>
          <ac:spMkLst>
            <pc:docMk/>
            <pc:sldMk cId="2170951104" sldId="2147471833"/>
            <ac:spMk id="5" creationId="{77A3B042-A723-FAFE-A1F6-6FE59E8818F8}"/>
          </ac:spMkLst>
        </pc:spChg>
      </pc:sldChg>
    </pc:docChg>
  </pc:docChgLst>
  <pc:docChgLst>
    <pc:chgData name="Laura Leal" userId="4720af35-0a04-4b32-b28a-0692a15a4541" providerId="ADAL" clId="{963D9921-8202-4C3F-9C19-2B0EA45983D4}"/>
    <pc:docChg chg="undo custSel addSld delSld modSld">
      <pc:chgData name="Laura Leal" userId="4720af35-0a04-4b32-b28a-0692a15a4541" providerId="ADAL" clId="{963D9921-8202-4C3F-9C19-2B0EA45983D4}" dt="2023-02-24T21:33:09.846" v="137" actId="20577"/>
      <pc:docMkLst>
        <pc:docMk/>
      </pc:docMkLst>
      <pc:sldChg chg="modSp add del mod">
        <pc:chgData name="Laura Leal" userId="4720af35-0a04-4b32-b28a-0692a15a4541" providerId="ADAL" clId="{963D9921-8202-4C3F-9C19-2B0EA45983D4}" dt="2023-02-24T21:09:20.624" v="47" actId="20577"/>
        <pc:sldMkLst>
          <pc:docMk/>
          <pc:sldMk cId="3885408753" sldId="267"/>
        </pc:sldMkLst>
        <pc:spChg chg="mod">
          <ac:chgData name="Laura Leal" userId="4720af35-0a04-4b32-b28a-0692a15a4541" providerId="ADAL" clId="{963D9921-8202-4C3F-9C19-2B0EA45983D4}" dt="2023-02-24T21:09:20.624" v="47" actId="20577"/>
          <ac:spMkLst>
            <pc:docMk/>
            <pc:sldMk cId="3885408753" sldId="267"/>
            <ac:spMk id="2" creationId="{EECB941B-1630-62C8-2252-5114667521DE}"/>
          </ac:spMkLst>
        </pc:spChg>
      </pc:sldChg>
      <pc:sldChg chg="addSp delSp modSp mod">
        <pc:chgData name="Laura Leal" userId="4720af35-0a04-4b32-b28a-0692a15a4541" providerId="ADAL" clId="{963D9921-8202-4C3F-9C19-2B0EA45983D4}" dt="2023-02-24T21:24:52.690" v="74" actId="478"/>
        <pc:sldMkLst>
          <pc:docMk/>
          <pc:sldMk cId="323603431" sldId="289"/>
        </pc:sldMkLst>
        <pc:spChg chg="add del">
          <ac:chgData name="Laura Leal" userId="4720af35-0a04-4b32-b28a-0692a15a4541" providerId="ADAL" clId="{963D9921-8202-4C3F-9C19-2B0EA45983D4}" dt="2023-02-24T21:24:52.690" v="74" actId="478"/>
          <ac:spMkLst>
            <pc:docMk/>
            <pc:sldMk cId="323603431" sldId="289"/>
            <ac:spMk id="2" creationId="{63C78B9E-CA40-CDB9-836A-A9576BBC0DEC}"/>
          </ac:spMkLst>
        </pc:spChg>
        <pc:spChg chg="add del">
          <ac:chgData name="Laura Leal" userId="4720af35-0a04-4b32-b28a-0692a15a4541" providerId="ADAL" clId="{963D9921-8202-4C3F-9C19-2B0EA45983D4}" dt="2023-02-24T21:24:52.690" v="74" actId="478"/>
          <ac:spMkLst>
            <pc:docMk/>
            <pc:sldMk cId="323603431" sldId="289"/>
            <ac:spMk id="6" creationId="{F192DEC3-FB39-00A2-5F49-E53B05B124C8}"/>
          </ac:spMkLst>
        </pc:spChg>
        <pc:spChg chg="add del mod">
          <ac:chgData name="Laura Leal" userId="4720af35-0a04-4b32-b28a-0692a15a4541" providerId="ADAL" clId="{963D9921-8202-4C3F-9C19-2B0EA45983D4}" dt="2023-02-24T21:24:52.690" v="74" actId="478"/>
          <ac:spMkLst>
            <pc:docMk/>
            <pc:sldMk cId="323603431" sldId="289"/>
            <ac:spMk id="9" creationId="{3CEEF6D6-C3A4-0516-4F67-43BF8F9352A4}"/>
          </ac:spMkLst>
        </pc:spChg>
        <pc:spChg chg="add del mod">
          <ac:chgData name="Laura Leal" userId="4720af35-0a04-4b32-b28a-0692a15a4541" providerId="ADAL" clId="{963D9921-8202-4C3F-9C19-2B0EA45983D4}" dt="2023-02-24T21:24:52.270" v="73"/>
          <ac:spMkLst>
            <pc:docMk/>
            <pc:sldMk cId="323603431" sldId="289"/>
            <ac:spMk id="10" creationId="{1439672F-2EC2-6D53-DDF4-00EB4597996B}"/>
          </ac:spMkLst>
        </pc:spChg>
        <pc:spChg chg="add del mod">
          <ac:chgData name="Laura Leal" userId="4720af35-0a04-4b32-b28a-0692a15a4541" providerId="ADAL" clId="{963D9921-8202-4C3F-9C19-2B0EA45983D4}" dt="2023-02-24T21:24:52.270" v="73"/>
          <ac:spMkLst>
            <pc:docMk/>
            <pc:sldMk cId="323603431" sldId="289"/>
            <ac:spMk id="12" creationId="{125B53E7-D642-AB3F-F6AF-954CDDE7F867}"/>
          </ac:spMkLst>
        </pc:spChg>
        <pc:graphicFrameChg chg="add del">
          <ac:chgData name="Laura Leal" userId="4720af35-0a04-4b32-b28a-0692a15a4541" providerId="ADAL" clId="{963D9921-8202-4C3F-9C19-2B0EA45983D4}" dt="2023-02-24T21:24:52.690" v="74" actId="478"/>
          <ac:graphicFrameMkLst>
            <pc:docMk/>
            <pc:sldMk cId="323603431" sldId="289"/>
            <ac:graphicFrameMk id="5" creationId="{5C3543A1-EEE1-5A7C-2894-063C45A2205E}"/>
          </ac:graphicFrameMkLst>
        </pc:graphicFrameChg>
        <pc:graphicFrameChg chg="add del">
          <ac:chgData name="Laura Leal" userId="4720af35-0a04-4b32-b28a-0692a15a4541" providerId="ADAL" clId="{963D9921-8202-4C3F-9C19-2B0EA45983D4}" dt="2023-02-24T21:24:52.690" v="74" actId="478"/>
          <ac:graphicFrameMkLst>
            <pc:docMk/>
            <pc:sldMk cId="323603431" sldId="289"/>
            <ac:graphicFrameMk id="7" creationId="{82B28676-F61C-6B7F-9128-F41ED28DB475}"/>
          </ac:graphicFrameMkLst>
        </pc:graphicFrameChg>
        <pc:graphicFrameChg chg="add del mod">
          <ac:chgData name="Laura Leal" userId="4720af35-0a04-4b32-b28a-0692a15a4541" providerId="ADAL" clId="{963D9921-8202-4C3F-9C19-2B0EA45983D4}" dt="2023-02-24T21:24:52.270" v="73"/>
          <ac:graphicFrameMkLst>
            <pc:docMk/>
            <pc:sldMk cId="323603431" sldId="289"/>
            <ac:graphicFrameMk id="11" creationId="{9DA04A17-5494-7AC6-8D6E-32F6592C3166}"/>
          </ac:graphicFrameMkLst>
        </pc:graphicFrameChg>
        <pc:graphicFrameChg chg="add del mod">
          <ac:chgData name="Laura Leal" userId="4720af35-0a04-4b32-b28a-0692a15a4541" providerId="ADAL" clId="{963D9921-8202-4C3F-9C19-2B0EA45983D4}" dt="2023-02-24T21:24:52.270" v="73"/>
          <ac:graphicFrameMkLst>
            <pc:docMk/>
            <pc:sldMk cId="323603431" sldId="289"/>
            <ac:graphicFrameMk id="13" creationId="{637803A2-E8E4-931C-4D48-30B48519E70C}"/>
          </ac:graphicFrameMkLst>
        </pc:graphicFrameChg>
      </pc:sldChg>
      <pc:sldChg chg="modSp mod modNotesTx">
        <pc:chgData name="Laura Leal" userId="4720af35-0a04-4b32-b28a-0692a15a4541" providerId="ADAL" clId="{963D9921-8202-4C3F-9C19-2B0EA45983D4}" dt="2023-02-24T21:31:55.378" v="133" actId="20577"/>
        <pc:sldMkLst>
          <pc:docMk/>
          <pc:sldMk cId="2519046012" sldId="290"/>
        </pc:sldMkLst>
        <pc:spChg chg="mod">
          <ac:chgData name="Laura Leal" userId="4720af35-0a04-4b32-b28a-0692a15a4541" providerId="ADAL" clId="{963D9921-8202-4C3F-9C19-2B0EA45983D4}" dt="2023-02-24T21:23:36.600" v="70" actId="6549"/>
          <ac:spMkLst>
            <pc:docMk/>
            <pc:sldMk cId="2519046012" sldId="290"/>
            <ac:spMk id="19" creationId="{E00E9F77-D1C6-B88E-7653-711DA1646BFD}"/>
          </ac:spMkLst>
        </pc:spChg>
      </pc:sldChg>
      <pc:sldChg chg="addSp delSp modSp mod modNotesTx">
        <pc:chgData name="Laura Leal" userId="4720af35-0a04-4b32-b28a-0692a15a4541" providerId="ADAL" clId="{963D9921-8202-4C3F-9C19-2B0EA45983D4}" dt="2023-02-24T21:33:09.846" v="137" actId="20577"/>
        <pc:sldMkLst>
          <pc:docMk/>
          <pc:sldMk cId="1392839824" sldId="308"/>
        </pc:sldMkLst>
        <pc:spChg chg="del">
          <ac:chgData name="Laura Leal" userId="4720af35-0a04-4b32-b28a-0692a15a4541" providerId="ADAL" clId="{963D9921-8202-4C3F-9C19-2B0EA45983D4}" dt="2023-02-24T21:22:36.365" v="50" actId="478"/>
          <ac:spMkLst>
            <pc:docMk/>
            <pc:sldMk cId="1392839824" sldId="308"/>
            <ac:spMk id="3" creationId="{268FB21A-6CBB-21C7-3124-5DC629AF75C3}"/>
          </ac:spMkLst>
        </pc:spChg>
        <pc:spChg chg="del">
          <ac:chgData name="Laura Leal" userId="4720af35-0a04-4b32-b28a-0692a15a4541" providerId="ADAL" clId="{963D9921-8202-4C3F-9C19-2B0EA45983D4}" dt="2023-02-24T21:22:36.365" v="50" actId="478"/>
          <ac:spMkLst>
            <pc:docMk/>
            <pc:sldMk cId="1392839824" sldId="308"/>
            <ac:spMk id="4" creationId="{4703CBF1-5721-A594-49A5-DFE467136937}"/>
          </ac:spMkLst>
        </pc:spChg>
        <pc:spChg chg="del">
          <ac:chgData name="Laura Leal" userId="4720af35-0a04-4b32-b28a-0692a15a4541" providerId="ADAL" clId="{963D9921-8202-4C3F-9C19-2B0EA45983D4}" dt="2023-02-24T21:22:36.365" v="50" actId="478"/>
          <ac:spMkLst>
            <pc:docMk/>
            <pc:sldMk cId="1392839824" sldId="308"/>
            <ac:spMk id="5" creationId="{DE5A1925-B21C-D50B-AB14-45849E5D3FEA}"/>
          </ac:spMkLst>
        </pc:spChg>
        <pc:spChg chg="del">
          <ac:chgData name="Laura Leal" userId="4720af35-0a04-4b32-b28a-0692a15a4541" providerId="ADAL" clId="{963D9921-8202-4C3F-9C19-2B0EA45983D4}" dt="2023-02-24T21:22:36.365" v="50" actId="478"/>
          <ac:spMkLst>
            <pc:docMk/>
            <pc:sldMk cId="1392839824" sldId="308"/>
            <ac:spMk id="6" creationId="{F2CE43ED-3063-2816-7372-8699C26C1AFC}"/>
          </ac:spMkLst>
        </pc:spChg>
        <pc:spChg chg="del">
          <ac:chgData name="Laura Leal" userId="4720af35-0a04-4b32-b28a-0692a15a4541" providerId="ADAL" clId="{963D9921-8202-4C3F-9C19-2B0EA45983D4}" dt="2023-02-24T21:22:36.365" v="50" actId="478"/>
          <ac:spMkLst>
            <pc:docMk/>
            <pc:sldMk cId="1392839824" sldId="308"/>
            <ac:spMk id="7" creationId="{EC4798EC-0D71-EED8-600D-F379F79EFDE2}"/>
          </ac:spMkLst>
        </pc:spChg>
        <pc:spChg chg="del">
          <ac:chgData name="Laura Leal" userId="4720af35-0a04-4b32-b28a-0692a15a4541" providerId="ADAL" clId="{963D9921-8202-4C3F-9C19-2B0EA45983D4}" dt="2023-02-24T21:22:36.365" v="50" actId="478"/>
          <ac:spMkLst>
            <pc:docMk/>
            <pc:sldMk cId="1392839824" sldId="308"/>
            <ac:spMk id="8" creationId="{A71CB9C8-7D78-9CBC-AF7A-AD32BF3C4AA8}"/>
          </ac:spMkLst>
        </pc:spChg>
        <pc:spChg chg="add mod">
          <ac:chgData name="Laura Leal" userId="4720af35-0a04-4b32-b28a-0692a15a4541" providerId="ADAL" clId="{963D9921-8202-4C3F-9C19-2B0EA45983D4}" dt="2023-02-24T21:29:02.782" v="115" actId="1035"/>
          <ac:spMkLst>
            <pc:docMk/>
            <pc:sldMk cId="1392839824" sldId="308"/>
            <ac:spMk id="9" creationId="{53A73750-0761-9B96-42F6-47045E3CFB05}"/>
          </ac:spMkLst>
        </pc:spChg>
        <pc:spChg chg="add mod">
          <ac:chgData name="Laura Leal" userId="4720af35-0a04-4b32-b28a-0692a15a4541" providerId="ADAL" clId="{963D9921-8202-4C3F-9C19-2B0EA45983D4}" dt="2023-02-24T21:29:47.331" v="123" actId="1076"/>
          <ac:spMkLst>
            <pc:docMk/>
            <pc:sldMk cId="1392839824" sldId="308"/>
            <ac:spMk id="10" creationId="{9B63EFE7-E2D5-C0ED-26AF-3F9D6326D552}"/>
          </ac:spMkLst>
        </pc:spChg>
        <pc:spChg chg="add mod">
          <ac:chgData name="Laura Leal" userId="4720af35-0a04-4b32-b28a-0692a15a4541" providerId="ADAL" clId="{963D9921-8202-4C3F-9C19-2B0EA45983D4}" dt="2023-02-24T21:30:22.384" v="128" actId="1076"/>
          <ac:spMkLst>
            <pc:docMk/>
            <pc:sldMk cId="1392839824" sldId="308"/>
            <ac:spMk id="11" creationId="{C0E32681-0506-67CC-A905-E4583BC2D841}"/>
          </ac:spMkLst>
        </pc:spChg>
        <pc:spChg chg="add del mod">
          <ac:chgData name="Laura Leal" userId="4720af35-0a04-4b32-b28a-0692a15a4541" providerId="ADAL" clId="{963D9921-8202-4C3F-9C19-2B0EA45983D4}" dt="2023-02-24T21:26:45.886" v="76" actId="478"/>
          <ac:spMkLst>
            <pc:docMk/>
            <pc:sldMk cId="1392839824" sldId="308"/>
            <ac:spMk id="12" creationId="{8ED68594-3665-DAB5-1192-FFBE8F7C9EAF}"/>
          </ac:spMkLst>
        </pc:spChg>
        <pc:spChg chg="add del mod">
          <ac:chgData name="Laura Leal" userId="4720af35-0a04-4b32-b28a-0692a15a4541" providerId="ADAL" clId="{963D9921-8202-4C3F-9C19-2B0EA45983D4}" dt="2023-02-24T21:26:44.634" v="75" actId="478"/>
          <ac:spMkLst>
            <pc:docMk/>
            <pc:sldMk cId="1392839824" sldId="308"/>
            <ac:spMk id="13" creationId="{2969DF52-505A-3CE9-3815-38984E07641C}"/>
          </ac:spMkLst>
        </pc:spChg>
        <pc:spChg chg="add mod ord">
          <ac:chgData name="Laura Leal" userId="4720af35-0a04-4b32-b28a-0692a15a4541" providerId="ADAL" clId="{963D9921-8202-4C3F-9C19-2B0EA45983D4}" dt="2023-02-24T21:30:01.553" v="126" actId="166"/>
          <ac:spMkLst>
            <pc:docMk/>
            <pc:sldMk cId="1392839824" sldId="308"/>
            <ac:spMk id="14" creationId="{E2EB5615-52B0-75A4-4ACB-4133FB931160}"/>
          </ac:spMkLst>
        </pc:spChg>
        <pc:spChg chg="add mod">
          <ac:chgData name="Laura Leal" userId="4720af35-0a04-4b32-b28a-0692a15a4541" providerId="ADAL" clId="{963D9921-8202-4C3F-9C19-2B0EA45983D4}" dt="2023-02-24T21:33:09.846" v="137" actId="20577"/>
          <ac:spMkLst>
            <pc:docMk/>
            <pc:sldMk cId="1392839824" sldId="308"/>
            <ac:spMk id="15" creationId="{2017607E-2BBB-B0D9-82DB-F4B430A89EEE}"/>
          </ac:spMkLst>
        </pc:spChg>
        <pc:spChg chg="add mod">
          <ac:chgData name="Laura Leal" userId="4720af35-0a04-4b32-b28a-0692a15a4541" providerId="ADAL" clId="{963D9921-8202-4C3F-9C19-2B0EA45983D4}" dt="2023-02-24T21:30:35.512" v="129" actId="14100"/>
          <ac:spMkLst>
            <pc:docMk/>
            <pc:sldMk cId="1392839824" sldId="308"/>
            <ac:spMk id="16" creationId="{7CE70FE5-D2A2-4E61-E6B4-AA0A13DFE497}"/>
          </ac:spMkLst>
        </pc:spChg>
      </pc:sldChg>
      <pc:sldChg chg="modSp mod modNotesTx">
        <pc:chgData name="Laura Leal" userId="4720af35-0a04-4b32-b28a-0692a15a4541" providerId="ADAL" clId="{963D9921-8202-4C3F-9C19-2B0EA45983D4}" dt="2023-02-24T21:31:50.668" v="132" actId="20577"/>
        <pc:sldMkLst>
          <pc:docMk/>
          <pc:sldMk cId="737182803" sldId="2147471661"/>
        </pc:sldMkLst>
        <pc:spChg chg="mod">
          <ac:chgData name="Laura Leal" userId="4720af35-0a04-4b32-b28a-0692a15a4541" providerId="ADAL" clId="{963D9921-8202-4C3F-9C19-2B0EA45983D4}" dt="2023-02-24T21:22:53.979" v="52" actId="108"/>
          <ac:spMkLst>
            <pc:docMk/>
            <pc:sldMk cId="737182803" sldId="2147471661"/>
            <ac:spMk id="11" creationId="{55681A8B-5EA3-AD81-94E8-DBF31CD626E4}"/>
          </ac:spMkLst>
        </pc:spChg>
      </pc:sldChg>
      <pc:sldChg chg="modNotesTx">
        <pc:chgData name="Laura Leal" userId="4720af35-0a04-4b32-b28a-0692a15a4541" providerId="ADAL" clId="{963D9921-8202-4C3F-9C19-2B0EA45983D4}" dt="2023-02-24T21:32:00.157" v="134" actId="20577"/>
        <pc:sldMkLst>
          <pc:docMk/>
          <pc:sldMk cId="2240502441" sldId="2147471666"/>
        </pc:sldMkLst>
      </pc:sldChg>
      <pc:sldChg chg="del">
        <pc:chgData name="Laura Leal" userId="4720af35-0a04-4b32-b28a-0692a15a4541" providerId="ADAL" clId="{963D9921-8202-4C3F-9C19-2B0EA45983D4}" dt="2023-02-24T16:54:09.624" v="21" actId="47"/>
        <pc:sldMkLst>
          <pc:docMk/>
          <pc:sldMk cId="2077492370" sldId="2147471667"/>
        </pc:sldMkLst>
      </pc:sldChg>
      <pc:sldChg chg="del">
        <pc:chgData name="Laura Leal" userId="4720af35-0a04-4b32-b28a-0692a15a4541" providerId="ADAL" clId="{963D9921-8202-4C3F-9C19-2B0EA45983D4}" dt="2023-02-24T16:54:10.457" v="22" actId="47"/>
        <pc:sldMkLst>
          <pc:docMk/>
          <pc:sldMk cId="3243451535" sldId="2147471668"/>
        </pc:sldMkLst>
      </pc:sldChg>
      <pc:sldChg chg="del">
        <pc:chgData name="Laura Leal" userId="4720af35-0a04-4b32-b28a-0692a15a4541" providerId="ADAL" clId="{963D9921-8202-4C3F-9C19-2B0EA45983D4}" dt="2023-02-24T16:54:12.211" v="23" actId="47"/>
        <pc:sldMkLst>
          <pc:docMk/>
          <pc:sldMk cId="4260089325" sldId="2147471669"/>
        </pc:sldMkLst>
      </pc:sldChg>
      <pc:sldChg chg="add del">
        <pc:chgData name="Laura Leal" userId="4720af35-0a04-4b32-b28a-0692a15a4541" providerId="ADAL" clId="{963D9921-8202-4C3F-9C19-2B0EA45983D4}" dt="2023-02-24T16:55:40.036" v="26" actId="47"/>
        <pc:sldMkLst>
          <pc:docMk/>
          <pc:sldMk cId="3856578635" sldId="2147471670"/>
        </pc:sldMkLst>
      </pc:sldChg>
      <pc:sldChg chg="del">
        <pc:chgData name="Laura Leal" userId="4720af35-0a04-4b32-b28a-0692a15a4541" providerId="ADAL" clId="{963D9921-8202-4C3F-9C19-2B0EA45983D4}" dt="2023-02-24T16:53:55.188" v="19" actId="47"/>
        <pc:sldMkLst>
          <pc:docMk/>
          <pc:sldMk cId="299662516" sldId="2147471687"/>
        </pc:sldMkLst>
      </pc:sldChg>
      <pc:sldChg chg="del">
        <pc:chgData name="Laura Leal" userId="4720af35-0a04-4b32-b28a-0692a15a4541" providerId="ADAL" clId="{963D9921-8202-4C3F-9C19-2B0EA45983D4}" dt="2023-02-24T16:53:57.068" v="20" actId="47"/>
        <pc:sldMkLst>
          <pc:docMk/>
          <pc:sldMk cId="173522831" sldId="2147471688"/>
        </pc:sldMkLst>
      </pc:sldChg>
      <pc:sldChg chg="add del">
        <pc:chgData name="Laura Leal" userId="4720af35-0a04-4b32-b28a-0692a15a4541" providerId="ADAL" clId="{963D9921-8202-4C3F-9C19-2B0EA45983D4}" dt="2023-02-24T21:21:58.291" v="49" actId="47"/>
        <pc:sldMkLst>
          <pc:docMk/>
          <pc:sldMk cId="1487106377" sldId="2147471691"/>
        </pc:sldMkLst>
      </pc:sldChg>
    </pc:docChg>
  </pc:docChgLst>
  <pc:docChgLst>
    <pc:chgData name="Jon Reid" userId="d20ac94e-951d-486b-b95e-024d48430245" providerId="ADAL" clId="{D57EB12B-B9BA-44D8-AD53-CDBEDD045FA0}"/>
    <pc:docChg chg="modSld">
      <pc:chgData name="Jon Reid" userId="d20ac94e-951d-486b-b95e-024d48430245" providerId="ADAL" clId="{D57EB12B-B9BA-44D8-AD53-CDBEDD045FA0}" dt="2023-08-29T17:12:32.528" v="35" actId="20577"/>
      <pc:docMkLst>
        <pc:docMk/>
      </pc:docMkLst>
      <pc:sldChg chg="modCm">
        <pc:chgData name="Jon Reid" userId="d20ac94e-951d-486b-b95e-024d48430245" providerId="ADAL" clId="{D57EB12B-B9BA-44D8-AD53-CDBEDD045FA0}" dt="2023-08-29T13:28:28.106" v="2"/>
        <pc:sldMkLst>
          <pc:docMk/>
          <pc:sldMk cId="3628424812" sldId="2147471705"/>
        </pc:sldMkLst>
      </pc:sldChg>
      <pc:sldChg chg="modSp mod modCm">
        <pc:chgData name="Jon Reid" userId="d20ac94e-951d-486b-b95e-024d48430245" providerId="ADAL" clId="{D57EB12B-B9BA-44D8-AD53-CDBEDD045FA0}" dt="2023-08-29T13:49:54.565" v="34"/>
        <pc:sldMkLst>
          <pc:docMk/>
          <pc:sldMk cId="152678" sldId="2147471801"/>
        </pc:sldMkLst>
        <pc:spChg chg="mod">
          <ac:chgData name="Jon Reid" userId="d20ac94e-951d-486b-b95e-024d48430245" providerId="ADAL" clId="{D57EB12B-B9BA-44D8-AD53-CDBEDD045FA0}" dt="2023-08-29T13:41:14.674" v="31" actId="6549"/>
          <ac:spMkLst>
            <pc:docMk/>
            <pc:sldMk cId="152678" sldId="2147471801"/>
            <ac:spMk id="3" creationId="{9C528367-CE1A-CB9A-775E-F7B0D3CED48B}"/>
          </ac:spMkLst>
        </pc:spChg>
      </pc:sldChg>
      <pc:sldChg chg="modCm">
        <pc:chgData name="Jon Reid" userId="d20ac94e-951d-486b-b95e-024d48430245" providerId="ADAL" clId="{D57EB12B-B9BA-44D8-AD53-CDBEDD045FA0}" dt="2023-08-29T13:29:30.667" v="3"/>
        <pc:sldMkLst>
          <pc:docMk/>
          <pc:sldMk cId="103186347" sldId="2147471802"/>
        </pc:sldMkLst>
      </pc:sldChg>
      <pc:sldChg chg="modSp mod">
        <pc:chgData name="Jon Reid" userId="d20ac94e-951d-486b-b95e-024d48430245" providerId="ADAL" clId="{D57EB12B-B9BA-44D8-AD53-CDBEDD045FA0}" dt="2023-08-29T13:26:45.475" v="1" actId="1036"/>
        <pc:sldMkLst>
          <pc:docMk/>
          <pc:sldMk cId="21011716" sldId="2147471805"/>
        </pc:sldMkLst>
        <pc:spChg chg="mod">
          <ac:chgData name="Jon Reid" userId="d20ac94e-951d-486b-b95e-024d48430245" providerId="ADAL" clId="{D57EB12B-B9BA-44D8-AD53-CDBEDD045FA0}" dt="2023-08-29T13:26:45.475" v="1" actId="1036"/>
          <ac:spMkLst>
            <pc:docMk/>
            <pc:sldMk cId="21011716" sldId="2147471805"/>
            <ac:spMk id="5" creationId="{9AA890C0-F0A5-6FAF-E8F7-2CC0C3D2D2E5}"/>
          </ac:spMkLst>
        </pc:spChg>
      </pc:sldChg>
      <pc:sldChg chg="modSp mod modCm">
        <pc:chgData name="Jon Reid" userId="d20ac94e-951d-486b-b95e-024d48430245" providerId="ADAL" clId="{D57EB12B-B9BA-44D8-AD53-CDBEDD045FA0}" dt="2023-08-29T13:37:31.610" v="30"/>
        <pc:sldMkLst>
          <pc:docMk/>
          <pc:sldMk cId="772138940" sldId="2147471808"/>
        </pc:sldMkLst>
        <pc:spChg chg="mod">
          <ac:chgData name="Jon Reid" userId="d20ac94e-951d-486b-b95e-024d48430245" providerId="ADAL" clId="{D57EB12B-B9BA-44D8-AD53-CDBEDD045FA0}" dt="2023-08-29T13:37:02.252" v="29" actId="20577"/>
          <ac:spMkLst>
            <pc:docMk/>
            <pc:sldMk cId="772138940" sldId="2147471808"/>
            <ac:spMk id="22" creationId="{A678D03E-4B78-10CA-7CC9-4E7FDDD3C90C}"/>
          </ac:spMkLst>
        </pc:spChg>
      </pc:sldChg>
      <pc:sldChg chg="modSp">
        <pc:chgData name="Jon Reid" userId="d20ac94e-951d-486b-b95e-024d48430245" providerId="ADAL" clId="{D57EB12B-B9BA-44D8-AD53-CDBEDD045FA0}" dt="2023-08-29T17:12:32.528" v="35" actId="20577"/>
        <pc:sldMkLst>
          <pc:docMk/>
          <pc:sldMk cId="2526552646" sldId="2147471817"/>
        </pc:sldMkLst>
        <pc:graphicFrameChg chg="mod">
          <ac:chgData name="Jon Reid" userId="d20ac94e-951d-486b-b95e-024d48430245" providerId="ADAL" clId="{D57EB12B-B9BA-44D8-AD53-CDBEDD045FA0}" dt="2023-08-29T17:12:32.528" v="35" actId="20577"/>
          <ac:graphicFrameMkLst>
            <pc:docMk/>
            <pc:sldMk cId="2526552646" sldId="2147471817"/>
            <ac:graphicFrameMk id="3" creationId="{5EDF6FBA-2E61-A44F-AC59-E680DA39E97A}"/>
          </ac:graphicFrameMkLst>
        </pc:graphicFrameChg>
      </pc:sldChg>
    </pc:docChg>
  </pc:docChgLst>
  <pc:docChgLst>
    <pc:chgData name="Jon Reid" userId="S::jonreid@ethicsboard.org::d20ac94e-951d-486b-b95e-024d48430245" providerId="AD" clId="Web-{06032028-B596-F798-F796-CF383B6240B3}"/>
    <pc:docChg chg="addSld delSld">
      <pc:chgData name="Jon Reid" userId="S::jonreid@ethicsboard.org::d20ac94e-951d-486b-b95e-024d48430245" providerId="AD" clId="Web-{06032028-B596-F798-F796-CF383B6240B3}" dt="2023-08-24T15:37:14.028" v="1"/>
      <pc:docMkLst>
        <pc:docMk/>
      </pc:docMkLst>
      <pc:sldChg chg="del">
        <pc:chgData name="Jon Reid" userId="S::jonreid@ethicsboard.org::d20ac94e-951d-486b-b95e-024d48430245" providerId="AD" clId="Web-{06032028-B596-F798-F796-CF383B6240B3}" dt="2023-08-24T15:36:47.715" v="0"/>
        <pc:sldMkLst>
          <pc:docMk/>
          <pc:sldMk cId="1766951206" sldId="2147471804"/>
        </pc:sldMkLst>
      </pc:sldChg>
      <pc:sldChg chg="add replId">
        <pc:chgData name="Jon Reid" userId="S::jonreid@ethicsboard.org::d20ac94e-951d-486b-b95e-024d48430245" providerId="AD" clId="Web-{06032028-B596-F798-F796-CF383B6240B3}" dt="2023-08-24T15:37:14.028" v="1"/>
        <pc:sldMkLst>
          <pc:docMk/>
          <pc:sldMk cId="2687199279" sldId="2147471806"/>
        </pc:sldMkLst>
      </pc:sldChg>
    </pc:docChg>
  </pc:docChgLst>
  <pc:docChgLst>
    <pc:chgData name="Laura Leal" userId="4720af35-0a04-4b32-b28a-0692a15a4541" providerId="ADAL" clId="{9BAE4A0F-724F-4E71-AEE5-9FBE7C8C31D7}"/>
    <pc:docChg chg="undo redo custSel addSld delSld modSld sldOrd addMainMaster">
      <pc:chgData name="Laura Leal" userId="4720af35-0a04-4b32-b28a-0692a15a4541" providerId="ADAL" clId="{9BAE4A0F-724F-4E71-AEE5-9FBE7C8C31D7}" dt="2023-08-25T20:31:15.860" v="5071"/>
      <pc:docMkLst>
        <pc:docMk/>
      </pc:docMkLst>
      <pc:sldChg chg="modSp mod">
        <pc:chgData name="Laura Leal" userId="4720af35-0a04-4b32-b28a-0692a15a4541" providerId="ADAL" clId="{9BAE4A0F-724F-4E71-AEE5-9FBE7C8C31D7}" dt="2023-08-25T15:18:50.828" v="605" actId="255"/>
        <pc:sldMkLst>
          <pc:docMk/>
          <pc:sldMk cId="3885408753" sldId="267"/>
        </pc:sldMkLst>
        <pc:spChg chg="mod">
          <ac:chgData name="Laura Leal" userId="4720af35-0a04-4b32-b28a-0692a15a4541" providerId="ADAL" clId="{9BAE4A0F-724F-4E71-AEE5-9FBE7C8C31D7}" dt="2023-08-25T15:16:45.564" v="587" actId="113"/>
          <ac:spMkLst>
            <pc:docMk/>
            <pc:sldMk cId="3885408753" sldId="267"/>
            <ac:spMk id="2" creationId="{EECB941B-1630-62C8-2252-5114667521DE}"/>
          </ac:spMkLst>
        </pc:spChg>
        <pc:spChg chg="mod">
          <ac:chgData name="Laura Leal" userId="4720af35-0a04-4b32-b28a-0692a15a4541" providerId="ADAL" clId="{9BAE4A0F-724F-4E71-AEE5-9FBE7C8C31D7}" dt="2023-08-25T15:18:50.828" v="605" actId="255"/>
          <ac:spMkLst>
            <pc:docMk/>
            <pc:sldMk cId="3885408753" sldId="267"/>
            <ac:spMk id="3" creationId="{9925B88A-3DDC-1BB3-048F-09656D57C11B}"/>
          </ac:spMkLst>
        </pc:spChg>
      </pc:sldChg>
      <pc:sldChg chg="delCm">
        <pc:chgData name="Laura Leal" userId="4720af35-0a04-4b32-b28a-0692a15a4541" providerId="ADAL" clId="{9BAE4A0F-724F-4E71-AEE5-9FBE7C8C31D7}" dt="2023-08-25T15:17:14.476" v="588"/>
        <pc:sldMkLst>
          <pc:docMk/>
          <pc:sldMk cId="3149526055" sldId="273"/>
        </pc:sldMkLst>
      </pc:sldChg>
      <pc:sldChg chg="del">
        <pc:chgData name="Laura Leal" userId="4720af35-0a04-4b32-b28a-0692a15a4541" providerId="ADAL" clId="{9BAE4A0F-724F-4E71-AEE5-9FBE7C8C31D7}" dt="2023-08-25T15:05:58.227" v="416" actId="47"/>
        <pc:sldMkLst>
          <pc:docMk/>
          <pc:sldMk cId="323603431" sldId="289"/>
        </pc:sldMkLst>
      </pc:sldChg>
      <pc:sldChg chg="del">
        <pc:chgData name="Laura Leal" userId="4720af35-0a04-4b32-b28a-0692a15a4541" providerId="ADAL" clId="{9BAE4A0F-724F-4E71-AEE5-9FBE7C8C31D7}" dt="2023-08-25T18:05:01.131" v="3232" actId="47"/>
        <pc:sldMkLst>
          <pc:docMk/>
          <pc:sldMk cId="2519046012" sldId="290"/>
        </pc:sldMkLst>
      </pc:sldChg>
      <pc:sldChg chg="del">
        <pc:chgData name="Laura Leal" userId="4720af35-0a04-4b32-b28a-0692a15a4541" providerId="ADAL" clId="{9BAE4A0F-724F-4E71-AEE5-9FBE7C8C31D7}" dt="2023-08-25T15:05:44.274" v="415" actId="47"/>
        <pc:sldMkLst>
          <pc:docMk/>
          <pc:sldMk cId="1392839824" sldId="308"/>
        </pc:sldMkLst>
      </pc:sldChg>
      <pc:sldChg chg="add del">
        <pc:chgData name="Laura Leal" userId="4720af35-0a04-4b32-b28a-0692a15a4541" providerId="ADAL" clId="{9BAE4A0F-724F-4E71-AEE5-9FBE7C8C31D7}" dt="2023-08-25T18:10:04.104" v="3481" actId="47"/>
        <pc:sldMkLst>
          <pc:docMk/>
          <pc:sldMk cId="2996281000" sldId="312"/>
        </pc:sldMkLst>
      </pc:sldChg>
      <pc:sldChg chg="del">
        <pc:chgData name="Laura Leal" userId="4720af35-0a04-4b32-b28a-0692a15a4541" providerId="ADAL" clId="{9BAE4A0F-724F-4E71-AEE5-9FBE7C8C31D7}" dt="2023-08-25T15:14:22.964" v="463" actId="47"/>
        <pc:sldMkLst>
          <pc:docMk/>
          <pc:sldMk cId="3979544671" sldId="1034"/>
        </pc:sldMkLst>
      </pc:sldChg>
      <pc:sldChg chg="del">
        <pc:chgData name="Laura Leal" userId="4720af35-0a04-4b32-b28a-0692a15a4541" providerId="ADAL" clId="{9BAE4A0F-724F-4E71-AEE5-9FBE7C8C31D7}" dt="2023-08-25T15:14:36.475" v="466" actId="47"/>
        <pc:sldMkLst>
          <pc:docMk/>
          <pc:sldMk cId="737182803" sldId="2147471661"/>
        </pc:sldMkLst>
      </pc:sldChg>
      <pc:sldChg chg="modSp del mod">
        <pc:chgData name="Laura Leal" userId="4720af35-0a04-4b32-b28a-0692a15a4541" providerId="ADAL" clId="{9BAE4A0F-724F-4E71-AEE5-9FBE7C8C31D7}" dt="2023-08-25T18:05:14.021" v="3234" actId="47"/>
        <pc:sldMkLst>
          <pc:docMk/>
          <pc:sldMk cId="3619006848" sldId="2147471663"/>
        </pc:sldMkLst>
        <pc:spChg chg="mod">
          <ac:chgData name="Laura Leal" userId="4720af35-0a04-4b32-b28a-0692a15a4541" providerId="ADAL" clId="{9BAE4A0F-724F-4E71-AEE5-9FBE7C8C31D7}" dt="2023-08-25T18:05:11.803" v="3233" actId="21"/>
          <ac:spMkLst>
            <pc:docMk/>
            <pc:sldMk cId="3619006848" sldId="2147471663"/>
            <ac:spMk id="19" creationId="{E00E9F77-D1C6-B88E-7653-711DA1646BFD}"/>
          </ac:spMkLst>
        </pc:spChg>
      </pc:sldChg>
      <pc:sldChg chg="del">
        <pc:chgData name="Laura Leal" userId="4720af35-0a04-4b32-b28a-0692a15a4541" providerId="ADAL" clId="{9BAE4A0F-724F-4E71-AEE5-9FBE7C8C31D7}" dt="2023-08-25T15:14:21.733" v="462" actId="47"/>
        <pc:sldMkLst>
          <pc:docMk/>
          <pc:sldMk cId="1291818326" sldId="2147471690"/>
        </pc:sldMkLst>
      </pc:sldChg>
      <pc:sldChg chg="modSp mod">
        <pc:chgData name="Laura Leal" userId="4720af35-0a04-4b32-b28a-0692a15a4541" providerId="ADAL" clId="{9BAE4A0F-724F-4E71-AEE5-9FBE7C8C31D7}" dt="2023-08-25T15:43:20.120" v="1097" actId="14100"/>
        <pc:sldMkLst>
          <pc:docMk/>
          <pc:sldMk cId="509519429" sldId="2147471694"/>
        </pc:sldMkLst>
        <pc:spChg chg="mod">
          <ac:chgData name="Laura Leal" userId="4720af35-0a04-4b32-b28a-0692a15a4541" providerId="ADAL" clId="{9BAE4A0F-724F-4E71-AEE5-9FBE7C8C31D7}" dt="2023-08-25T15:43:20.120" v="1097" actId="14100"/>
          <ac:spMkLst>
            <pc:docMk/>
            <pc:sldMk cId="509519429" sldId="2147471694"/>
            <ac:spMk id="3" creationId="{DB5FBE19-DCEA-D8F4-AB4C-C1E743BFA9A0}"/>
          </ac:spMkLst>
        </pc:spChg>
      </pc:sldChg>
      <pc:sldChg chg="modSp mod">
        <pc:chgData name="Laura Leal" userId="4720af35-0a04-4b32-b28a-0692a15a4541" providerId="ADAL" clId="{9BAE4A0F-724F-4E71-AEE5-9FBE7C8C31D7}" dt="2023-08-25T20:05:01.749" v="3965" actId="5793"/>
        <pc:sldMkLst>
          <pc:docMk/>
          <pc:sldMk cId="68938122" sldId="2147471699"/>
        </pc:sldMkLst>
        <pc:spChg chg="mod">
          <ac:chgData name="Laura Leal" userId="4720af35-0a04-4b32-b28a-0692a15a4541" providerId="ADAL" clId="{9BAE4A0F-724F-4E71-AEE5-9FBE7C8C31D7}" dt="2023-08-25T20:05:01.749" v="3965" actId="5793"/>
          <ac:spMkLst>
            <pc:docMk/>
            <pc:sldMk cId="68938122" sldId="2147471699"/>
            <ac:spMk id="5" creationId="{E0BC2E46-D150-3204-4FF3-308BFE872B78}"/>
          </ac:spMkLst>
        </pc:spChg>
        <pc:spChg chg="mod">
          <ac:chgData name="Laura Leal" userId="4720af35-0a04-4b32-b28a-0692a15a4541" providerId="ADAL" clId="{9BAE4A0F-724F-4E71-AEE5-9FBE7C8C31D7}" dt="2023-08-25T15:29:06.523" v="795" actId="255"/>
          <ac:spMkLst>
            <pc:docMk/>
            <pc:sldMk cId="68938122" sldId="2147471699"/>
            <ac:spMk id="27" creationId="{4FC073C8-9516-3053-1717-7A214217B647}"/>
          </ac:spMkLst>
        </pc:spChg>
      </pc:sldChg>
      <pc:sldChg chg="addSp delSp modSp mod">
        <pc:chgData name="Laura Leal" userId="4720af35-0a04-4b32-b28a-0692a15a4541" providerId="ADAL" clId="{9BAE4A0F-724F-4E71-AEE5-9FBE7C8C31D7}" dt="2023-08-25T20:04:51.490" v="3964" actId="207"/>
        <pc:sldMkLst>
          <pc:docMk/>
          <pc:sldMk cId="1049165507" sldId="2147471700"/>
        </pc:sldMkLst>
        <pc:spChg chg="add mod">
          <ac:chgData name="Laura Leal" userId="4720af35-0a04-4b32-b28a-0692a15a4541" providerId="ADAL" clId="{9BAE4A0F-724F-4E71-AEE5-9FBE7C8C31D7}" dt="2023-08-25T15:34:42.378" v="896" actId="255"/>
          <ac:spMkLst>
            <pc:docMk/>
            <pc:sldMk cId="1049165507" sldId="2147471700"/>
            <ac:spMk id="3" creationId="{A1D9F0BF-B39E-2AB0-564D-8E2E1F353FCA}"/>
          </ac:spMkLst>
        </pc:spChg>
        <pc:spChg chg="mod">
          <ac:chgData name="Laura Leal" userId="4720af35-0a04-4b32-b28a-0692a15a4541" providerId="ADAL" clId="{9BAE4A0F-724F-4E71-AEE5-9FBE7C8C31D7}" dt="2023-08-25T15:34:04.690" v="891" actId="1076"/>
          <ac:spMkLst>
            <pc:docMk/>
            <pc:sldMk cId="1049165507" sldId="2147471700"/>
            <ac:spMk id="4" creationId="{970732C1-EC3E-B771-308F-D319297AA00A}"/>
          </ac:spMkLst>
        </pc:spChg>
        <pc:spChg chg="mod">
          <ac:chgData name="Laura Leal" userId="4720af35-0a04-4b32-b28a-0692a15a4541" providerId="ADAL" clId="{9BAE4A0F-724F-4E71-AEE5-9FBE7C8C31D7}" dt="2023-08-25T15:34:19.512" v="892" actId="1076"/>
          <ac:spMkLst>
            <pc:docMk/>
            <pc:sldMk cId="1049165507" sldId="2147471700"/>
            <ac:spMk id="6" creationId="{D4A1232F-6ACD-0335-4C6A-58F80DF62ABB}"/>
          </ac:spMkLst>
        </pc:spChg>
        <pc:spChg chg="mod">
          <ac:chgData name="Laura Leal" userId="4720af35-0a04-4b32-b28a-0692a15a4541" providerId="ADAL" clId="{9BAE4A0F-724F-4E71-AEE5-9FBE7C8C31D7}" dt="2023-08-25T15:32:58.499" v="872" actId="20577"/>
          <ac:spMkLst>
            <pc:docMk/>
            <pc:sldMk cId="1049165507" sldId="2147471700"/>
            <ac:spMk id="7" creationId="{536FBAB1-B60C-6BB8-D4B3-AFE8F19DD999}"/>
          </ac:spMkLst>
        </pc:spChg>
        <pc:spChg chg="del mod">
          <ac:chgData name="Laura Leal" userId="4720af35-0a04-4b32-b28a-0692a15a4541" providerId="ADAL" clId="{9BAE4A0F-724F-4E71-AEE5-9FBE7C8C31D7}" dt="2023-08-25T15:32:50.697" v="869" actId="478"/>
          <ac:spMkLst>
            <pc:docMk/>
            <pc:sldMk cId="1049165507" sldId="2147471700"/>
            <ac:spMk id="9" creationId="{9D1B43C1-8318-32C7-F8AC-9FF240BDC374}"/>
          </ac:spMkLst>
        </pc:spChg>
        <pc:spChg chg="mod">
          <ac:chgData name="Laura Leal" userId="4720af35-0a04-4b32-b28a-0692a15a4541" providerId="ADAL" clId="{9BAE4A0F-724F-4E71-AEE5-9FBE7C8C31D7}" dt="2023-08-25T20:04:51.490" v="3964" actId="207"/>
          <ac:spMkLst>
            <pc:docMk/>
            <pc:sldMk cId="1049165507" sldId="2147471700"/>
            <ac:spMk id="10" creationId="{7A474CE3-EA66-37C1-FCEE-1735EEFB1D5D}"/>
          </ac:spMkLst>
        </pc:spChg>
      </pc:sldChg>
      <pc:sldChg chg="modSp mod modNotesTx">
        <pc:chgData name="Laura Leal" userId="4720af35-0a04-4b32-b28a-0692a15a4541" providerId="ADAL" clId="{9BAE4A0F-724F-4E71-AEE5-9FBE7C8C31D7}" dt="2023-08-25T17:18:30.767" v="2712" actId="20577"/>
        <pc:sldMkLst>
          <pc:docMk/>
          <pc:sldMk cId="3628424812" sldId="2147471705"/>
        </pc:sldMkLst>
        <pc:spChg chg="mod">
          <ac:chgData name="Laura Leal" userId="4720af35-0a04-4b32-b28a-0692a15a4541" providerId="ADAL" clId="{9BAE4A0F-724F-4E71-AEE5-9FBE7C8C31D7}" dt="2023-08-25T15:18:39.624" v="600" actId="255"/>
          <ac:spMkLst>
            <pc:docMk/>
            <pc:sldMk cId="3628424812" sldId="2147471705"/>
            <ac:spMk id="2" creationId="{C210A01C-7CE2-906D-57A5-423AD5C6F55F}"/>
          </ac:spMkLst>
        </pc:spChg>
      </pc:sldChg>
      <pc:sldChg chg="modSp mod modNotesTx">
        <pc:chgData name="Laura Leal" userId="4720af35-0a04-4b32-b28a-0692a15a4541" providerId="ADAL" clId="{9BAE4A0F-724F-4E71-AEE5-9FBE7C8C31D7}" dt="2023-08-25T19:11:41.213" v="3494" actId="6549"/>
        <pc:sldMkLst>
          <pc:docMk/>
          <pc:sldMk cId="3036325153" sldId="2147471770"/>
        </pc:sldMkLst>
        <pc:spChg chg="mod">
          <ac:chgData name="Laura Leal" userId="4720af35-0a04-4b32-b28a-0692a15a4541" providerId="ADAL" clId="{9BAE4A0F-724F-4E71-AEE5-9FBE7C8C31D7}" dt="2023-08-25T15:18:17.156" v="598" actId="255"/>
          <ac:spMkLst>
            <pc:docMk/>
            <pc:sldMk cId="3036325153" sldId="2147471770"/>
            <ac:spMk id="2" creationId="{10A6E18B-2EA0-703B-8136-001F2A04BC9F}"/>
          </ac:spMkLst>
        </pc:spChg>
        <pc:spChg chg="mod">
          <ac:chgData name="Laura Leal" userId="4720af35-0a04-4b32-b28a-0692a15a4541" providerId="ADAL" clId="{9BAE4A0F-724F-4E71-AEE5-9FBE7C8C31D7}" dt="2023-08-22T15:34:46.392" v="101" actId="20577"/>
          <ac:spMkLst>
            <pc:docMk/>
            <pc:sldMk cId="3036325153" sldId="2147471770"/>
            <ac:spMk id="15" creationId="{B8FB7845-7E91-368B-8226-54AB1AB1E41F}"/>
          </ac:spMkLst>
        </pc:spChg>
      </pc:sldChg>
      <pc:sldChg chg="addSp delSp modSp mod">
        <pc:chgData name="Laura Leal" userId="4720af35-0a04-4b32-b28a-0692a15a4541" providerId="ADAL" clId="{9BAE4A0F-724F-4E71-AEE5-9FBE7C8C31D7}" dt="2023-08-25T20:29:42.917" v="5060"/>
        <pc:sldMkLst>
          <pc:docMk/>
          <pc:sldMk cId="3963676013" sldId="2147471793"/>
        </pc:sldMkLst>
        <pc:spChg chg="mod">
          <ac:chgData name="Laura Leal" userId="4720af35-0a04-4b32-b28a-0692a15a4541" providerId="ADAL" clId="{9BAE4A0F-724F-4E71-AEE5-9FBE7C8C31D7}" dt="2023-08-25T15:18:40.647" v="601" actId="255"/>
          <ac:spMkLst>
            <pc:docMk/>
            <pc:sldMk cId="3963676013" sldId="2147471793"/>
            <ac:spMk id="2" creationId="{10A6E18B-2EA0-703B-8136-001F2A04BC9F}"/>
          </ac:spMkLst>
        </pc:spChg>
        <pc:spChg chg="add del mod">
          <ac:chgData name="Laura Leal" userId="4720af35-0a04-4b32-b28a-0692a15a4541" providerId="ADAL" clId="{9BAE4A0F-724F-4E71-AEE5-9FBE7C8C31D7}" dt="2023-08-25T20:29:42.917" v="5060"/>
          <ac:spMkLst>
            <pc:docMk/>
            <pc:sldMk cId="3963676013" sldId="2147471793"/>
            <ac:spMk id="3" creationId="{892919C4-0C6D-CB8E-EC90-D6DB97D29CD5}"/>
          </ac:spMkLst>
        </pc:spChg>
      </pc:sldChg>
      <pc:sldChg chg="addSp delSp modSp mod">
        <pc:chgData name="Laura Leal" userId="4720af35-0a04-4b32-b28a-0692a15a4541" providerId="ADAL" clId="{9BAE4A0F-724F-4E71-AEE5-9FBE7C8C31D7}" dt="2023-08-25T17:18:54.616" v="2713" actId="122"/>
        <pc:sldMkLst>
          <pc:docMk/>
          <pc:sldMk cId="152678" sldId="2147471801"/>
        </pc:sldMkLst>
        <pc:spChg chg="del">
          <ac:chgData name="Laura Leal" userId="4720af35-0a04-4b32-b28a-0692a15a4541" providerId="ADAL" clId="{9BAE4A0F-724F-4E71-AEE5-9FBE7C8C31D7}" dt="2023-08-25T15:19:44.377" v="617" actId="478"/>
          <ac:spMkLst>
            <pc:docMk/>
            <pc:sldMk cId="152678" sldId="2147471801"/>
            <ac:spMk id="2" creationId="{87A00AB0-AF45-1D07-3C9F-87D0993B0735}"/>
          </ac:spMkLst>
        </pc:spChg>
        <pc:spChg chg="mod">
          <ac:chgData name="Laura Leal" userId="4720af35-0a04-4b32-b28a-0692a15a4541" providerId="ADAL" clId="{9BAE4A0F-724F-4E71-AEE5-9FBE7C8C31D7}" dt="2023-08-25T14:26:38.953" v="201" actId="20577"/>
          <ac:spMkLst>
            <pc:docMk/>
            <pc:sldMk cId="152678" sldId="2147471801"/>
            <ac:spMk id="3" creationId="{9C528367-CE1A-CB9A-775E-F7B0D3CED48B}"/>
          </ac:spMkLst>
        </pc:spChg>
        <pc:spChg chg="mod">
          <ac:chgData name="Laura Leal" userId="4720af35-0a04-4b32-b28a-0692a15a4541" providerId="ADAL" clId="{9BAE4A0F-724F-4E71-AEE5-9FBE7C8C31D7}" dt="2023-08-25T17:18:54.616" v="2713" actId="122"/>
          <ac:spMkLst>
            <pc:docMk/>
            <pc:sldMk cId="152678" sldId="2147471801"/>
            <ac:spMk id="7" creationId="{66FEF637-F7AC-E9F5-BD86-BE4F71F33CBE}"/>
          </ac:spMkLst>
        </pc:spChg>
        <pc:spChg chg="add del mod">
          <ac:chgData name="Laura Leal" userId="4720af35-0a04-4b32-b28a-0692a15a4541" providerId="ADAL" clId="{9BAE4A0F-724F-4E71-AEE5-9FBE7C8C31D7}" dt="2023-08-25T15:19:46.551" v="618" actId="478"/>
          <ac:spMkLst>
            <pc:docMk/>
            <pc:sldMk cId="152678" sldId="2147471801"/>
            <ac:spMk id="12" creationId="{2D825403-707F-15D2-3347-BBFD5719A3B7}"/>
          </ac:spMkLst>
        </pc:spChg>
        <pc:spChg chg="add mod">
          <ac:chgData name="Laura Leal" userId="4720af35-0a04-4b32-b28a-0692a15a4541" providerId="ADAL" clId="{9BAE4A0F-724F-4E71-AEE5-9FBE7C8C31D7}" dt="2023-08-25T15:19:47.101" v="619"/>
          <ac:spMkLst>
            <pc:docMk/>
            <pc:sldMk cId="152678" sldId="2147471801"/>
            <ac:spMk id="13" creationId="{00279A16-E9B8-8307-164C-B295D572795A}"/>
          </ac:spMkLst>
        </pc:spChg>
      </pc:sldChg>
      <pc:sldChg chg="addSp delSp modSp mod">
        <pc:chgData name="Laura Leal" userId="4720af35-0a04-4b32-b28a-0692a15a4541" providerId="ADAL" clId="{9BAE4A0F-724F-4E71-AEE5-9FBE7C8C31D7}" dt="2023-08-25T20:29:51.783" v="5061"/>
        <pc:sldMkLst>
          <pc:docMk/>
          <pc:sldMk cId="103186347" sldId="2147471802"/>
        </pc:sldMkLst>
        <pc:spChg chg="del">
          <ac:chgData name="Laura Leal" userId="4720af35-0a04-4b32-b28a-0692a15a4541" providerId="ADAL" clId="{9BAE4A0F-724F-4E71-AEE5-9FBE7C8C31D7}" dt="2023-08-25T15:19:19.116" v="606" actId="478"/>
          <ac:spMkLst>
            <pc:docMk/>
            <pc:sldMk cId="103186347" sldId="2147471802"/>
            <ac:spMk id="2" creationId="{87A00AB0-AF45-1D07-3C9F-87D0993B0735}"/>
          </ac:spMkLst>
        </pc:spChg>
        <pc:spChg chg="add del mod">
          <ac:chgData name="Laura Leal" userId="4720af35-0a04-4b32-b28a-0692a15a4541" providerId="ADAL" clId="{9BAE4A0F-724F-4E71-AEE5-9FBE7C8C31D7}" dt="2023-08-25T15:19:29.099" v="608" actId="478"/>
          <ac:spMkLst>
            <pc:docMk/>
            <pc:sldMk cId="103186347" sldId="2147471802"/>
            <ac:spMk id="6" creationId="{5E34B2C8-1605-25BE-1AD3-A7A9C579762D}"/>
          </ac:spMkLst>
        </pc:spChg>
        <pc:spChg chg="add mod">
          <ac:chgData name="Laura Leal" userId="4720af35-0a04-4b32-b28a-0692a15a4541" providerId="ADAL" clId="{9BAE4A0F-724F-4E71-AEE5-9FBE7C8C31D7}" dt="2023-08-25T15:19:33.534" v="616" actId="6549"/>
          <ac:spMkLst>
            <pc:docMk/>
            <pc:sldMk cId="103186347" sldId="2147471802"/>
            <ac:spMk id="7" creationId="{6EC2C755-673B-683E-C4F3-3B44959811D1}"/>
          </ac:spMkLst>
        </pc:spChg>
        <pc:spChg chg="add mod">
          <ac:chgData name="Laura Leal" userId="4720af35-0a04-4b32-b28a-0692a15a4541" providerId="ADAL" clId="{9BAE4A0F-724F-4E71-AEE5-9FBE7C8C31D7}" dt="2023-08-25T20:29:51.783" v="5061"/>
          <ac:spMkLst>
            <pc:docMk/>
            <pc:sldMk cId="103186347" sldId="2147471802"/>
            <ac:spMk id="8" creationId="{39297BB0-3AFA-99D8-B2F7-23B755BB9C78}"/>
          </ac:spMkLst>
        </pc:spChg>
        <pc:spChg chg="mod">
          <ac:chgData name="Laura Leal" userId="4720af35-0a04-4b32-b28a-0692a15a4541" providerId="ADAL" clId="{9BAE4A0F-724F-4E71-AEE5-9FBE7C8C31D7}" dt="2023-08-25T14:23:04.762" v="152" actId="20577"/>
          <ac:spMkLst>
            <pc:docMk/>
            <pc:sldMk cId="103186347" sldId="2147471802"/>
            <ac:spMk id="9" creationId="{D7E2BB09-3AC5-BB90-DE8B-47D5FC8E4023}"/>
          </ac:spMkLst>
        </pc:spChg>
      </pc:sldChg>
      <pc:sldChg chg="modNotesTx">
        <pc:chgData name="Laura Leal" userId="4720af35-0a04-4b32-b28a-0692a15a4541" providerId="ADAL" clId="{9BAE4A0F-724F-4E71-AEE5-9FBE7C8C31D7}" dt="2023-08-25T17:16:41.686" v="2612" actId="20577"/>
        <pc:sldMkLst>
          <pc:docMk/>
          <pc:sldMk cId="4226706838" sldId="2147471803"/>
        </pc:sldMkLst>
      </pc:sldChg>
      <pc:sldChg chg="modSp add mod ord addCm modNotesTx">
        <pc:chgData name="Laura Leal" userId="4720af35-0a04-4b32-b28a-0692a15a4541" providerId="ADAL" clId="{9BAE4A0F-724F-4E71-AEE5-9FBE7C8C31D7}" dt="2023-08-25T18:09:26.207" v="3480"/>
        <pc:sldMkLst>
          <pc:docMk/>
          <pc:sldMk cId="21011716" sldId="2147471805"/>
        </pc:sldMkLst>
        <pc:spChg chg="mod">
          <ac:chgData name="Laura Leal" userId="4720af35-0a04-4b32-b28a-0692a15a4541" providerId="ADAL" clId="{9BAE4A0F-724F-4E71-AEE5-9FBE7C8C31D7}" dt="2023-08-22T15:26:59.399" v="98" actId="20578"/>
          <ac:spMkLst>
            <pc:docMk/>
            <pc:sldMk cId="21011716" sldId="2147471805"/>
            <ac:spMk id="2" creationId="{21617A89-7052-86EE-D89C-B29FBEA2E8E5}"/>
          </ac:spMkLst>
        </pc:spChg>
        <pc:spChg chg="mod">
          <ac:chgData name="Laura Leal" userId="4720af35-0a04-4b32-b28a-0692a15a4541" providerId="ADAL" clId="{9BAE4A0F-724F-4E71-AEE5-9FBE7C8C31D7}" dt="2023-08-25T15:18:44.684" v="604" actId="20577"/>
          <ac:spMkLst>
            <pc:docMk/>
            <pc:sldMk cId="21011716" sldId="2147471805"/>
            <ac:spMk id="5" creationId="{9AA890C0-F0A5-6FAF-E8F7-2CC0C3D2D2E5}"/>
          </ac:spMkLst>
        </pc:spChg>
      </pc:sldChg>
      <pc:sldChg chg="addSp delSp modSp mod modNotesTx">
        <pc:chgData name="Laura Leal" userId="4720af35-0a04-4b32-b28a-0692a15a4541" providerId="ADAL" clId="{9BAE4A0F-724F-4E71-AEE5-9FBE7C8C31D7}" dt="2023-08-25T19:23:36.553" v="3581" actId="20577"/>
        <pc:sldMkLst>
          <pc:docMk/>
          <pc:sldMk cId="772138940" sldId="2147471808"/>
        </pc:sldMkLst>
        <pc:spChg chg="del mod">
          <ac:chgData name="Laura Leal" userId="4720af35-0a04-4b32-b28a-0692a15a4541" providerId="ADAL" clId="{9BAE4A0F-724F-4E71-AEE5-9FBE7C8C31D7}" dt="2023-08-25T15:19:52.800" v="620" actId="478"/>
          <ac:spMkLst>
            <pc:docMk/>
            <pc:sldMk cId="772138940" sldId="2147471808"/>
            <ac:spMk id="2" creationId="{C210A01C-7CE2-906D-57A5-423AD5C6F55F}"/>
          </ac:spMkLst>
        </pc:spChg>
        <pc:spChg chg="mod">
          <ac:chgData name="Laura Leal" userId="4720af35-0a04-4b32-b28a-0692a15a4541" providerId="ADAL" clId="{9BAE4A0F-724F-4E71-AEE5-9FBE7C8C31D7}" dt="2023-08-25T14:55:05.564" v="342" actId="1038"/>
          <ac:spMkLst>
            <pc:docMk/>
            <pc:sldMk cId="772138940" sldId="2147471808"/>
            <ac:spMk id="6" creationId="{4B94C02A-834B-D35C-9368-EC543D798B03}"/>
          </ac:spMkLst>
        </pc:spChg>
        <pc:spChg chg="mod">
          <ac:chgData name="Laura Leal" userId="4720af35-0a04-4b32-b28a-0692a15a4541" providerId="ADAL" clId="{9BAE4A0F-724F-4E71-AEE5-9FBE7C8C31D7}" dt="2023-08-25T14:55:05.564" v="342" actId="1038"/>
          <ac:spMkLst>
            <pc:docMk/>
            <pc:sldMk cId="772138940" sldId="2147471808"/>
            <ac:spMk id="7" creationId="{58E2D725-F1B6-8BAC-D357-710F263AA651}"/>
          </ac:spMkLst>
        </pc:spChg>
        <pc:spChg chg="add del mod">
          <ac:chgData name="Laura Leal" userId="4720af35-0a04-4b32-b28a-0692a15a4541" providerId="ADAL" clId="{9BAE4A0F-724F-4E71-AEE5-9FBE7C8C31D7}" dt="2023-08-25T15:19:54.553" v="621" actId="478"/>
          <ac:spMkLst>
            <pc:docMk/>
            <pc:sldMk cId="772138940" sldId="2147471808"/>
            <ac:spMk id="8" creationId="{C77F02E2-37EB-8229-93DA-C69F3D2A4006}"/>
          </ac:spMkLst>
        </pc:spChg>
        <pc:spChg chg="add mod">
          <ac:chgData name="Laura Leal" userId="4720af35-0a04-4b32-b28a-0692a15a4541" providerId="ADAL" clId="{9BAE4A0F-724F-4E71-AEE5-9FBE7C8C31D7}" dt="2023-08-25T15:20:00.812" v="641" actId="20577"/>
          <ac:spMkLst>
            <pc:docMk/>
            <pc:sldMk cId="772138940" sldId="2147471808"/>
            <ac:spMk id="9" creationId="{913C9477-86BC-ADF7-BDD9-7D35F0C2365B}"/>
          </ac:spMkLst>
        </pc:spChg>
        <pc:spChg chg="mod">
          <ac:chgData name="Laura Leal" userId="4720af35-0a04-4b32-b28a-0692a15a4541" providerId="ADAL" clId="{9BAE4A0F-724F-4E71-AEE5-9FBE7C8C31D7}" dt="2023-08-25T14:56:57.182" v="371" actId="113"/>
          <ac:spMkLst>
            <pc:docMk/>
            <pc:sldMk cId="772138940" sldId="2147471808"/>
            <ac:spMk id="18" creationId="{12FF279A-0C21-74CA-CD83-E76ED9336A0D}"/>
          </ac:spMkLst>
        </pc:spChg>
        <pc:spChg chg="mod">
          <ac:chgData name="Laura Leal" userId="4720af35-0a04-4b32-b28a-0692a15a4541" providerId="ADAL" clId="{9BAE4A0F-724F-4E71-AEE5-9FBE7C8C31D7}" dt="2023-08-25T17:19:02.123" v="2714" actId="122"/>
          <ac:spMkLst>
            <pc:docMk/>
            <pc:sldMk cId="772138940" sldId="2147471808"/>
            <ac:spMk id="22" creationId="{A678D03E-4B78-10CA-7CC9-4E7FDDD3C90C}"/>
          </ac:spMkLst>
        </pc:spChg>
        <pc:spChg chg="mod">
          <ac:chgData name="Laura Leal" userId="4720af35-0a04-4b32-b28a-0692a15a4541" providerId="ADAL" clId="{9BAE4A0F-724F-4E71-AEE5-9FBE7C8C31D7}" dt="2023-08-25T17:19:04.171" v="2715" actId="122"/>
          <ac:spMkLst>
            <pc:docMk/>
            <pc:sldMk cId="772138940" sldId="2147471808"/>
            <ac:spMk id="23" creationId="{7660CB6F-A1F7-56FB-C801-FEE27BE5AFF1}"/>
          </ac:spMkLst>
        </pc:spChg>
        <pc:spChg chg="mod">
          <ac:chgData name="Laura Leal" userId="4720af35-0a04-4b32-b28a-0692a15a4541" providerId="ADAL" clId="{9BAE4A0F-724F-4E71-AEE5-9FBE7C8C31D7}" dt="2023-08-25T17:19:05.903" v="2716" actId="122"/>
          <ac:spMkLst>
            <pc:docMk/>
            <pc:sldMk cId="772138940" sldId="2147471808"/>
            <ac:spMk id="24" creationId="{6A8C5313-4F18-937A-78C0-789DAF153303}"/>
          </ac:spMkLst>
        </pc:spChg>
        <pc:graphicFrameChg chg="add del mod">
          <ac:chgData name="Laura Leal" userId="4720af35-0a04-4b32-b28a-0692a15a4541" providerId="ADAL" clId="{9BAE4A0F-724F-4E71-AEE5-9FBE7C8C31D7}" dt="2023-08-25T14:59:15.554" v="377" actId="20577"/>
          <ac:graphicFrameMkLst>
            <pc:docMk/>
            <pc:sldMk cId="772138940" sldId="2147471808"/>
            <ac:graphicFrameMk id="5" creationId="{A9339CD5-608A-5BAB-D1B6-3AD82D6D7AB0}"/>
          </ac:graphicFrameMkLst>
        </pc:graphicFrameChg>
      </pc:sldChg>
      <pc:sldChg chg="modSp mod">
        <pc:chgData name="Laura Leal" userId="4720af35-0a04-4b32-b28a-0692a15a4541" providerId="ADAL" clId="{9BAE4A0F-724F-4E71-AEE5-9FBE7C8C31D7}" dt="2023-08-25T14:22:18.247" v="135" actId="113"/>
        <pc:sldMkLst>
          <pc:docMk/>
          <pc:sldMk cId="1409088224" sldId="2147471809"/>
        </pc:sldMkLst>
        <pc:spChg chg="mod">
          <ac:chgData name="Laura Leal" userId="4720af35-0a04-4b32-b28a-0692a15a4541" providerId="ADAL" clId="{9BAE4A0F-724F-4E71-AEE5-9FBE7C8C31D7}" dt="2023-08-25T14:21:23.183" v="131" actId="20577"/>
          <ac:spMkLst>
            <pc:docMk/>
            <pc:sldMk cId="1409088224" sldId="2147471809"/>
            <ac:spMk id="2" creationId="{88ABE757-204C-862C-C9BA-4C492131D234}"/>
          </ac:spMkLst>
        </pc:spChg>
        <pc:spChg chg="mod">
          <ac:chgData name="Laura Leal" userId="4720af35-0a04-4b32-b28a-0692a15a4541" providerId="ADAL" clId="{9BAE4A0F-724F-4E71-AEE5-9FBE7C8C31D7}" dt="2023-08-25T14:22:18.247" v="135" actId="113"/>
          <ac:spMkLst>
            <pc:docMk/>
            <pc:sldMk cId="1409088224" sldId="2147471809"/>
            <ac:spMk id="3" creationId="{BE97207F-1535-A8AF-192C-D9F5987B2E6E}"/>
          </ac:spMkLst>
        </pc:spChg>
        <pc:spChg chg="mod">
          <ac:chgData name="Laura Leal" userId="4720af35-0a04-4b32-b28a-0692a15a4541" providerId="ADAL" clId="{9BAE4A0F-724F-4E71-AEE5-9FBE7C8C31D7}" dt="2023-08-25T14:22:01.228" v="133" actId="108"/>
          <ac:spMkLst>
            <pc:docMk/>
            <pc:sldMk cId="1409088224" sldId="2147471809"/>
            <ac:spMk id="18" creationId="{027CFD76-797C-4D14-ED10-91729DA60A8A}"/>
          </ac:spMkLst>
        </pc:spChg>
        <pc:spChg chg="mod">
          <ac:chgData name="Laura Leal" userId="4720af35-0a04-4b32-b28a-0692a15a4541" providerId="ADAL" clId="{9BAE4A0F-724F-4E71-AEE5-9FBE7C8C31D7}" dt="2023-08-25T14:22:06.930" v="134" actId="113"/>
          <ac:spMkLst>
            <pc:docMk/>
            <pc:sldMk cId="1409088224" sldId="2147471809"/>
            <ac:spMk id="19" creationId="{53E722C3-1904-4FDB-019F-EF05463FDF22}"/>
          </ac:spMkLst>
        </pc:spChg>
      </pc:sldChg>
      <pc:sldChg chg="addSp delSp modSp add mod">
        <pc:chgData name="Laura Leal" userId="4720af35-0a04-4b32-b28a-0692a15a4541" providerId="ADAL" clId="{9BAE4A0F-724F-4E71-AEE5-9FBE7C8C31D7}" dt="2023-08-25T20:30:26.796" v="5065"/>
        <pc:sldMkLst>
          <pc:docMk/>
          <pc:sldMk cId="3569615455" sldId="2147471810"/>
        </pc:sldMkLst>
        <pc:spChg chg="del">
          <ac:chgData name="Laura Leal" userId="4720af35-0a04-4b32-b28a-0692a15a4541" providerId="ADAL" clId="{9BAE4A0F-724F-4E71-AEE5-9FBE7C8C31D7}" dt="2023-08-25T20:30:17.572" v="5062" actId="478"/>
          <ac:spMkLst>
            <pc:docMk/>
            <pc:sldMk cId="3569615455" sldId="2147471810"/>
            <ac:spMk id="2" creationId="{CA4DA39F-129E-6B4B-9AD6-C606B6801A22}"/>
          </ac:spMkLst>
        </pc:spChg>
        <pc:spChg chg="add del mod">
          <ac:chgData name="Laura Leal" userId="4720af35-0a04-4b32-b28a-0692a15a4541" providerId="ADAL" clId="{9BAE4A0F-724F-4E71-AEE5-9FBE7C8C31D7}" dt="2023-08-25T20:30:19.431" v="5064"/>
          <ac:spMkLst>
            <pc:docMk/>
            <pc:sldMk cId="3569615455" sldId="2147471810"/>
            <ac:spMk id="3" creationId="{0977AF9D-CB33-C13E-F440-3A2DF777F4D4}"/>
          </ac:spMkLst>
        </pc:spChg>
        <pc:spChg chg="add mod">
          <ac:chgData name="Laura Leal" userId="4720af35-0a04-4b32-b28a-0692a15a4541" providerId="ADAL" clId="{9BAE4A0F-724F-4E71-AEE5-9FBE7C8C31D7}" dt="2023-08-25T20:30:26.796" v="5065"/>
          <ac:spMkLst>
            <pc:docMk/>
            <pc:sldMk cId="3569615455" sldId="2147471810"/>
            <ac:spMk id="15" creationId="{AE110B7E-7739-5593-2423-4B857950BBE3}"/>
          </ac:spMkLst>
        </pc:spChg>
      </pc:sldChg>
      <pc:sldChg chg="addSp delSp modSp add mod">
        <pc:chgData name="Laura Leal" userId="4720af35-0a04-4b32-b28a-0692a15a4541" providerId="ADAL" clId="{9BAE4A0F-724F-4E71-AEE5-9FBE7C8C31D7}" dt="2023-08-25T20:30:31.978" v="5067"/>
        <pc:sldMkLst>
          <pc:docMk/>
          <pc:sldMk cId="2046882213" sldId="2147471811"/>
        </pc:sldMkLst>
        <pc:spChg chg="mod">
          <ac:chgData name="Laura Leal" userId="4720af35-0a04-4b32-b28a-0692a15a4541" providerId="ADAL" clId="{9BAE4A0F-724F-4E71-AEE5-9FBE7C8C31D7}" dt="2023-08-25T15:48:25.809" v="1117" actId="20577"/>
          <ac:spMkLst>
            <pc:docMk/>
            <pc:sldMk cId="2046882213" sldId="2147471811"/>
            <ac:spMk id="5" creationId="{EF0D5FA0-5053-3BAF-E0DE-057FD071D001}"/>
          </ac:spMkLst>
        </pc:spChg>
        <pc:spChg chg="del">
          <ac:chgData name="Laura Leal" userId="4720af35-0a04-4b32-b28a-0692a15a4541" providerId="ADAL" clId="{9BAE4A0F-724F-4E71-AEE5-9FBE7C8C31D7}" dt="2023-08-25T20:30:31.611" v="5066" actId="478"/>
          <ac:spMkLst>
            <pc:docMk/>
            <pc:sldMk cId="2046882213" sldId="2147471811"/>
            <ac:spMk id="6" creationId="{9DFC12EA-9F71-3B79-A380-F91F74A48BFE}"/>
          </ac:spMkLst>
        </pc:spChg>
        <pc:spChg chg="add mod">
          <ac:chgData name="Laura Leal" userId="4720af35-0a04-4b32-b28a-0692a15a4541" providerId="ADAL" clId="{9BAE4A0F-724F-4E71-AEE5-9FBE7C8C31D7}" dt="2023-08-25T20:30:31.978" v="5067"/>
          <ac:spMkLst>
            <pc:docMk/>
            <pc:sldMk cId="2046882213" sldId="2147471811"/>
            <ac:spMk id="7" creationId="{5AEB3D91-E466-4A80-EA55-98354F3031B8}"/>
          </ac:spMkLst>
        </pc:spChg>
        <pc:spChg chg="mod">
          <ac:chgData name="Laura Leal" userId="4720af35-0a04-4b32-b28a-0692a15a4541" providerId="ADAL" clId="{9BAE4A0F-724F-4E71-AEE5-9FBE7C8C31D7}" dt="2023-08-25T15:48:32.960" v="1120" actId="20577"/>
          <ac:spMkLst>
            <pc:docMk/>
            <pc:sldMk cId="2046882213" sldId="2147471811"/>
            <ac:spMk id="8" creationId="{F5B933E4-C9AE-4888-7E29-19C96EDBAE84}"/>
          </ac:spMkLst>
        </pc:spChg>
      </pc:sldChg>
      <pc:sldChg chg="add del">
        <pc:chgData name="Laura Leal" userId="4720af35-0a04-4b32-b28a-0692a15a4541" providerId="ADAL" clId="{9BAE4A0F-724F-4E71-AEE5-9FBE7C8C31D7}" dt="2023-08-25T15:46:53.228" v="1112" actId="47"/>
        <pc:sldMkLst>
          <pc:docMk/>
          <pc:sldMk cId="2643892029" sldId="2147471812"/>
        </pc:sldMkLst>
      </pc:sldChg>
      <pc:sldChg chg="add del">
        <pc:chgData name="Laura Leal" userId="4720af35-0a04-4b32-b28a-0692a15a4541" providerId="ADAL" clId="{9BAE4A0F-724F-4E71-AEE5-9FBE7C8C31D7}" dt="2023-08-25T15:45:17.114" v="1102" actId="47"/>
        <pc:sldMkLst>
          <pc:docMk/>
          <pc:sldMk cId="1101648919" sldId="2147471813"/>
        </pc:sldMkLst>
      </pc:sldChg>
      <pc:sldChg chg="add del">
        <pc:chgData name="Laura Leal" userId="4720af35-0a04-4b32-b28a-0692a15a4541" providerId="ADAL" clId="{9BAE4A0F-724F-4E71-AEE5-9FBE7C8C31D7}" dt="2023-08-25T15:47:43.989" v="1116" actId="47"/>
        <pc:sldMkLst>
          <pc:docMk/>
          <pc:sldMk cId="3372976135" sldId="2147471814"/>
        </pc:sldMkLst>
      </pc:sldChg>
      <pc:sldChg chg="add del">
        <pc:chgData name="Laura Leal" userId="4720af35-0a04-4b32-b28a-0692a15a4541" providerId="ADAL" clId="{9BAE4A0F-724F-4E71-AEE5-9FBE7C8C31D7}" dt="2023-08-25T15:47:43.989" v="1116" actId="47"/>
        <pc:sldMkLst>
          <pc:docMk/>
          <pc:sldMk cId="2367982614" sldId="2147471815"/>
        </pc:sldMkLst>
      </pc:sldChg>
      <pc:sldChg chg="add del">
        <pc:chgData name="Laura Leal" userId="4720af35-0a04-4b32-b28a-0692a15a4541" providerId="ADAL" clId="{9BAE4A0F-724F-4E71-AEE5-9FBE7C8C31D7}" dt="2023-08-25T16:01:06.897" v="1277" actId="47"/>
        <pc:sldMkLst>
          <pc:docMk/>
          <pc:sldMk cId="1402721339" sldId="2147471816"/>
        </pc:sldMkLst>
      </pc:sldChg>
      <pc:sldChg chg="addSp modSp add">
        <pc:chgData name="Laura Leal" userId="4720af35-0a04-4b32-b28a-0692a15a4541" providerId="ADAL" clId="{9BAE4A0F-724F-4E71-AEE5-9FBE7C8C31D7}" dt="2023-08-25T20:29:28.070" v="5058"/>
        <pc:sldMkLst>
          <pc:docMk/>
          <pc:sldMk cId="2526552646" sldId="2147471817"/>
        </pc:sldMkLst>
        <pc:spChg chg="add mod">
          <ac:chgData name="Laura Leal" userId="4720af35-0a04-4b32-b28a-0692a15a4541" providerId="ADAL" clId="{9BAE4A0F-724F-4E71-AEE5-9FBE7C8C31D7}" dt="2023-08-25T20:29:28.070" v="5058"/>
          <ac:spMkLst>
            <pc:docMk/>
            <pc:sldMk cId="2526552646" sldId="2147471817"/>
            <ac:spMk id="4" creationId="{7F8BB8AE-2556-79C8-A0DC-DB154DFDE131}"/>
          </ac:spMkLst>
        </pc:spChg>
        <pc:graphicFrameChg chg="mod">
          <ac:chgData name="Laura Leal" userId="4720af35-0a04-4b32-b28a-0692a15a4541" providerId="ADAL" clId="{9BAE4A0F-724F-4E71-AEE5-9FBE7C8C31D7}" dt="2023-08-25T15:41:59.433" v="1059" actId="108"/>
          <ac:graphicFrameMkLst>
            <pc:docMk/>
            <pc:sldMk cId="2526552646" sldId="2147471817"/>
            <ac:graphicFrameMk id="3" creationId="{5EDF6FBA-2E61-A44F-AC59-E680DA39E97A}"/>
          </ac:graphicFrameMkLst>
        </pc:graphicFrameChg>
      </pc:sldChg>
      <pc:sldChg chg="modSp add mod">
        <pc:chgData name="Laura Leal" userId="4720af35-0a04-4b32-b28a-0692a15a4541" providerId="ADAL" clId="{9BAE4A0F-724F-4E71-AEE5-9FBE7C8C31D7}" dt="2023-08-25T20:00:53.462" v="3946" actId="5793"/>
        <pc:sldMkLst>
          <pc:docMk/>
          <pc:sldMk cId="2314045373" sldId="2147471818"/>
        </pc:sldMkLst>
        <pc:spChg chg="mod">
          <ac:chgData name="Laura Leal" userId="4720af35-0a04-4b32-b28a-0692a15a4541" providerId="ADAL" clId="{9BAE4A0F-724F-4E71-AEE5-9FBE7C8C31D7}" dt="2023-08-25T17:20:12.647" v="2739" actId="21"/>
          <ac:spMkLst>
            <pc:docMk/>
            <pc:sldMk cId="2314045373" sldId="2147471818"/>
            <ac:spMk id="4" creationId="{31C6E155-470E-3FC5-BEAD-1648B4789FBD}"/>
          </ac:spMkLst>
        </pc:spChg>
        <pc:spChg chg="mod">
          <ac:chgData name="Laura Leal" userId="4720af35-0a04-4b32-b28a-0692a15a4541" providerId="ADAL" clId="{9BAE4A0F-724F-4E71-AEE5-9FBE7C8C31D7}" dt="2023-08-25T20:00:53.462" v="3946" actId="5793"/>
          <ac:spMkLst>
            <pc:docMk/>
            <pc:sldMk cId="2314045373" sldId="2147471818"/>
            <ac:spMk id="6" creationId="{2E81D611-51D7-A5C3-996E-291F0B830D48}"/>
          </ac:spMkLst>
        </pc:spChg>
        <pc:graphicFrameChg chg="mod">
          <ac:chgData name="Laura Leal" userId="4720af35-0a04-4b32-b28a-0692a15a4541" providerId="ADAL" clId="{9BAE4A0F-724F-4E71-AEE5-9FBE7C8C31D7}" dt="2023-08-25T16:03:25.885" v="1312" actId="1038"/>
          <ac:graphicFrameMkLst>
            <pc:docMk/>
            <pc:sldMk cId="2314045373" sldId="2147471818"/>
            <ac:graphicFrameMk id="17" creationId="{2DEF846F-9FA7-8C26-2C26-A0694D58E9C9}"/>
          </ac:graphicFrameMkLst>
        </pc:graphicFrameChg>
      </pc:sldChg>
      <pc:sldChg chg="modSp add mod">
        <pc:chgData name="Laura Leal" userId="4720af35-0a04-4b32-b28a-0692a15a4541" providerId="ADAL" clId="{9BAE4A0F-724F-4E71-AEE5-9FBE7C8C31D7}" dt="2023-08-25T16:49:18.209" v="1375" actId="255"/>
        <pc:sldMkLst>
          <pc:docMk/>
          <pc:sldMk cId="2120444477" sldId="2147471819"/>
        </pc:sldMkLst>
        <pc:spChg chg="mod">
          <ac:chgData name="Laura Leal" userId="4720af35-0a04-4b32-b28a-0692a15a4541" providerId="ADAL" clId="{9BAE4A0F-724F-4E71-AEE5-9FBE7C8C31D7}" dt="2023-08-25T16:49:18.209" v="1375" actId="255"/>
          <ac:spMkLst>
            <pc:docMk/>
            <pc:sldMk cId="2120444477" sldId="2147471819"/>
            <ac:spMk id="6" creationId="{2E81D611-51D7-A5C3-996E-291F0B830D48}"/>
          </ac:spMkLst>
        </pc:spChg>
      </pc:sldChg>
      <pc:sldChg chg="modSp add mod">
        <pc:chgData name="Laura Leal" userId="4720af35-0a04-4b32-b28a-0692a15a4541" providerId="ADAL" clId="{9BAE4A0F-724F-4E71-AEE5-9FBE7C8C31D7}" dt="2023-08-25T16:49:14.115" v="1374" actId="255"/>
        <pc:sldMkLst>
          <pc:docMk/>
          <pc:sldMk cId="3506695230" sldId="2147471820"/>
        </pc:sldMkLst>
        <pc:spChg chg="mod">
          <ac:chgData name="Laura Leal" userId="4720af35-0a04-4b32-b28a-0692a15a4541" providerId="ADAL" clId="{9BAE4A0F-724F-4E71-AEE5-9FBE7C8C31D7}" dt="2023-08-25T16:49:14.115" v="1374" actId="255"/>
          <ac:spMkLst>
            <pc:docMk/>
            <pc:sldMk cId="3506695230" sldId="2147471820"/>
            <ac:spMk id="6" creationId="{2E81D611-51D7-A5C3-996E-291F0B830D48}"/>
          </ac:spMkLst>
        </pc:spChg>
      </pc:sldChg>
      <pc:sldChg chg="addSp delSp modSp add mod">
        <pc:chgData name="Laura Leal" userId="4720af35-0a04-4b32-b28a-0692a15a4541" providerId="ADAL" clId="{9BAE4A0F-724F-4E71-AEE5-9FBE7C8C31D7}" dt="2023-08-25T20:31:15.860" v="5071"/>
        <pc:sldMkLst>
          <pc:docMk/>
          <pc:sldMk cId="4038079209" sldId="2147471821"/>
        </pc:sldMkLst>
        <pc:spChg chg="del">
          <ac:chgData name="Laura Leal" userId="4720af35-0a04-4b32-b28a-0692a15a4541" providerId="ADAL" clId="{9BAE4A0F-724F-4E71-AEE5-9FBE7C8C31D7}" dt="2023-08-25T20:31:15" v="5070" actId="478"/>
          <ac:spMkLst>
            <pc:docMk/>
            <pc:sldMk cId="4038079209" sldId="2147471821"/>
            <ac:spMk id="2" creationId="{535F0210-CC06-4DD8-B1E5-41AA630E80BF}"/>
          </ac:spMkLst>
        </pc:spChg>
        <pc:spChg chg="add mod">
          <ac:chgData name="Laura Leal" userId="4720af35-0a04-4b32-b28a-0692a15a4541" providerId="ADAL" clId="{9BAE4A0F-724F-4E71-AEE5-9FBE7C8C31D7}" dt="2023-08-25T19:26:54.237" v="3625" actId="1076"/>
          <ac:spMkLst>
            <pc:docMk/>
            <pc:sldMk cId="4038079209" sldId="2147471821"/>
            <ac:spMk id="3" creationId="{410C0DD0-8E9D-B441-EE48-524AE101D2DE}"/>
          </ac:spMkLst>
        </pc:spChg>
        <pc:spChg chg="mod">
          <ac:chgData name="Laura Leal" userId="4720af35-0a04-4b32-b28a-0692a15a4541" providerId="ADAL" clId="{9BAE4A0F-724F-4E71-AEE5-9FBE7C8C31D7}" dt="2023-08-25T19:25:41.240" v="3609" actId="1036"/>
          <ac:spMkLst>
            <pc:docMk/>
            <pc:sldMk cId="4038079209" sldId="2147471821"/>
            <ac:spMk id="4" creationId="{A19CA170-42E0-2539-4C64-5C05F062CB39}"/>
          </ac:spMkLst>
        </pc:spChg>
        <pc:spChg chg="add mod">
          <ac:chgData name="Laura Leal" userId="4720af35-0a04-4b32-b28a-0692a15a4541" providerId="ADAL" clId="{9BAE4A0F-724F-4E71-AEE5-9FBE7C8C31D7}" dt="2023-08-25T19:26:44.941" v="3619" actId="1036"/>
          <ac:spMkLst>
            <pc:docMk/>
            <pc:sldMk cId="4038079209" sldId="2147471821"/>
            <ac:spMk id="5" creationId="{A4EA9DD6-B6C8-C02E-3443-0E8A7020C9BB}"/>
          </ac:spMkLst>
        </pc:spChg>
        <pc:spChg chg="mod">
          <ac:chgData name="Laura Leal" userId="4720af35-0a04-4b32-b28a-0692a15a4541" providerId="ADAL" clId="{9BAE4A0F-724F-4E71-AEE5-9FBE7C8C31D7}" dt="2023-08-25T16:51:50.911" v="1394" actId="255"/>
          <ac:spMkLst>
            <pc:docMk/>
            <pc:sldMk cId="4038079209" sldId="2147471821"/>
            <ac:spMk id="6" creationId="{2E81D611-51D7-A5C3-996E-291F0B830D48}"/>
          </ac:spMkLst>
        </pc:spChg>
        <pc:spChg chg="add mod">
          <ac:chgData name="Laura Leal" userId="4720af35-0a04-4b32-b28a-0692a15a4541" providerId="ADAL" clId="{9BAE4A0F-724F-4E71-AEE5-9FBE7C8C31D7}" dt="2023-08-25T17:43:30.043" v="2995" actId="20577"/>
          <ac:spMkLst>
            <pc:docMk/>
            <pc:sldMk cId="4038079209" sldId="2147471821"/>
            <ac:spMk id="7" creationId="{8FE21249-B74F-5232-F141-9A65A1CDE8C4}"/>
          </ac:spMkLst>
        </pc:spChg>
        <pc:spChg chg="del">
          <ac:chgData name="Laura Leal" userId="4720af35-0a04-4b32-b28a-0692a15a4541" providerId="ADAL" clId="{9BAE4A0F-724F-4E71-AEE5-9FBE7C8C31D7}" dt="2023-08-25T16:51:02.479" v="1380" actId="478"/>
          <ac:spMkLst>
            <pc:docMk/>
            <pc:sldMk cId="4038079209" sldId="2147471821"/>
            <ac:spMk id="10" creationId="{9B4C815E-8F57-D4D4-E958-04F4C60D8B4B}"/>
          </ac:spMkLst>
        </pc:spChg>
        <pc:spChg chg="del">
          <ac:chgData name="Laura Leal" userId="4720af35-0a04-4b32-b28a-0692a15a4541" providerId="ADAL" clId="{9BAE4A0F-724F-4E71-AEE5-9FBE7C8C31D7}" dt="2023-08-25T16:51:10.199" v="1382" actId="478"/>
          <ac:spMkLst>
            <pc:docMk/>
            <pc:sldMk cId="4038079209" sldId="2147471821"/>
            <ac:spMk id="11" creationId="{967727D6-8DC5-E806-021D-4C3B23A8BD77}"/>
          </ac:spMkLst>
        </pc:spChg>
        <pc:spChg chg="del">
          <ac:chgData name="Laura Leal" userId="4720af35-0a04-4b32-b28a-0692a15a4541" providerId="ADAL" clId="{9BAE4A0F-724F-4E71-AEE5-9FBE7C8C31D7}" dt="2023-08-25T16:51:02.479" v="1380" actId="478"/>
          <ac:spMkLst>
            <pc:docMk/>
            <pc:sldMk cId="4038079209" sldId="2147471821"/>
            <ac:spMk id="12" creationId="{0C943AF7-82E5-F599-C856-8F3DB13CF3B2}"/>
          </ac:spMkLst>
        </pc:spChg>
        <pc:spChg chg="add mod">
          <ac:chgData name="Laura Leal" userId="4720af35-0a04-4b32-b28a-0692a15a4541" providerId="ADAL" clId="{9BAE4A0F-724F-4E71-AEE5-9FBE7C8C31D7}" dt="2023-08-25T20:31:15.860" v="5071"/>
          <ac:spMkLst>
            <pc:docMk/>
            <pc:sldMk cId="4038079209" sldId="2147471821"/>
            <ac:spMk id="13" creationId="{3100F733-0DE0-6A51-24AC-CDDED40D49B7}"/>
          </ac:spMkLst>
        </pc:spChg>
        <pc:graphicFrameChg chg="mod modGraphic">
          <ac:chgData name="Laura Leal" userId="4720af35-0a04-4b32-b28a-0692a15a4541" providerId="ADAL" clId="{9BAE4A0F-724F-4E71-AEE5-9FBE7C8C31D7}" dt="2023-08-25T19:26:34.793" v="3615" actId="179"/>
          <ac:graphicFrameMkLst>
            <pc:docMk/>
            <pc:sldMk cId="4038079209" sldId="2147471821"/>
            <ac:graphicFrameMk id="8" creationId="{9B0E3098-F914-C559-9AB0-1C4EC1B715F5}"/>
          </ac:graphicFrameMkLst>
        </pc:graphicFrameChg>
        <pc:cxnChg chg="del">
          <ac:chgData name="Laura Leal" userId="4720af35-0a04-4b32-b28a-0692a15a4541" providerId="ADAL" clId="{9BAE4A0F-724F-4E71-AEE5-9FBE7C8C31D7}" dt="2023-08-25T16:51:02.479" v="1380" actId="478"/>
          <ac:cxnSpMkLst>
            <pc:docMk/>
            <pc:sldMk cId="4038079209" sldId="2147471821"/>
            <ac:cxnSpMk id="9" creationId="{7AF5D5DB-EEB6-1286-B8BD-4C2B410BF081}"/>
          </ac:cxnSpMkLst>
        </pc:cxnChg>
      </pc:sldChg>
      <pc:sldChg chg="addSp delSp modSp add mod ord">
        <pc:chgData name="Laura Leal" userId="4720af35-0a04-4b32-b28a-0692a15a4541" providerId="ADAL" clId="{9BAE4A0F-724F-4E71-AEE5-9FBE7C8C31D7}" dt="2023-08-25T20:31:02.034" v="5069"/>
        <pc:sldMkLst>
          <pc:docMk/>
          <pc:sldMk cId="4162398152" sldId="2147471822"/>
        </pc:sldMkLst>
        <pc:spChg chg="add mod">
          <ac:chgData name="Laura Leal" userId="4720af35-0a04-4b32-b28a-0692a15a4541" providerId="ADAL" clId="{9BAE4A0F-724F-4E71-AEE5-9FBE7C8C31D7}" dt="2023-08-25T20:31:02.034" v="5069"/>
          <ac:spMkLst>
            <pc:docMk/>
            <pc:sldMk cId="4162398152" sldId="2147471822"/>
            <ac:spMk id="3" creationId="{0A256218-D904-9DDE-466B-C2660C0040AC}"/>
          </ac:spMkLst>
        </pc:spChg>
        <pc:spChg chg="mod">
          <ac:chgData name="Laura Leal" userId="4720af35-0a04-4b32-b28a-0692a15a4541" providerId="ADAL" clId="{9BAE4A0F-724F-4E71-AEE5-9FBE7C8C31D7}" dt="2023-08-25T17:21:06.565" v="2746" actId="6549"/>
          <ac:spMkLst>
            <pc:docMk/>
            <pc:sldMk cId="4162398152" sldId="2147471822"/>
            <ac:spMk id="6" creationId="{2E81D611-51D7-A5C3-996E-291F0B830D48}"/>
          </ac:spMkLst>
        </pc:spChg>
        <pc:graphicFrameChg chg="del">
          <ac:chgData name="Laura Leal" userId="4720af35-0a04-4b32-b28a-0692a15a4541" providerId="ADAL" clId="{9BAE4A0F-724F-4E71-AEE5-9FBE7C8C31D7}" dt="2023-08-25T16:46:44.917" v="1320" actId="478"/>
          <ac:graphicFrameMkLst>
            <pc:docMk/>
            <pc:sldMk cId="4162398152" sldId="2147471822"/>
            <ac:graphicFrameMk id="7" creationId="{C2F386F8-E097-63A7-745B-F07FCDF4B18D}"/>
          </ac:graphicFrameMkLst>
        </pc:graphicFrameChg>
        <pc:graphicFrameChg chg="mod modGraphic">
          <ac:chgData name="Laura Leal" userId="4720af35-0a04-4b32-b28a-0692a15a4541" providerId="ADAL" clId="{9BAE4A0F-724F-4E71-AEE5-9FBE7C8C31D7}" dt="2023-08-25T17:20:49.239" v="2745" actId="14100"/>
          <ac:graphicFrameMkLst>
            <pc:docMk/>
            <pc:sldMk cId="4162398152" sldId="2147471822"/>
            <ac:graphicFrameMk id="8" creationId="{9B0E3098-F914-C559-9AB0-1C4EC1B715F5}"/>
          </ac:graphicFrameMkLst>
        </pc:graphicFrameChg>
      </pc:sldChg>
      <pc:sldChg chg="delSp modSp add mod ord modNotesTx">
        <pc:chgData name="Laura Leal" userId="4720af35-0a04-4b32-b28a-0692a15a4541" providerId="ADAL" clId="{9BAE4A0F-724F-4E71-AEE5-9FBE7C8C31D7}" dt="2023-08-25T20:05:39.395" v="3978"/>
        <pc:sldMkLst>
          <pc:docMk/>
          <pc:sldMk cId="3037098438" sldId="2147471823"/>
        </pc:sldMkLst>
        <pc:spChg chg="mod">
          <ac:chgData name="Laura Leal" userId="4720af35-0a04-4b32-b28a-0692a15a4541" providerId="ADAL" clId="{9BAE4A0F-724F-4E71-AEE5-9FBE7C8C31D7}" dt="2023-08-25T15:37:11.258" v="926" actId="14100"/>
          <ac:spMkLst>
            <pc:docMk/>
            <pc:sldMk cId="3037098438" sldId="2147471823"/>
            <ac:spMk id="6" creationId="{0080FEEB-34B9-C27E-57B2-D4BCD744E2AF}"/>
          </ac:spMkLst>
        </pc:spChg>
        <pc:spChg chg="mod">
          <ac:chgData name="Laura Leal" userId="4720af35-0a04-4b32-b28a-0692a15a4541" providerId="ADAL" clId="{9BAE4A0F-724F-4E71-AEE5-9FBE7C8C31D7}" dt="2023-08-25T20:05:16.292" v="3976" actId="20577"/>
          <ac:spMkLst>
            <pc:docMk/>
            <pc:sldMk cId="3037098438" sldId="2147471823"/>
            <ac:spMk id="7" creationId="{536FBAB1-B60C-6BB8-D4B3-AFE8F19DD999}"/>
          </ac:spMkLst>
        </pc:spChg>
        <pc:spChg chg="mod">
          <ac:chgData name="Laura Leal" userId="4720af35-0a04-4b32-b28a-0692a15a4541" providerId="ADAL" clId="{9BAE4A0F-724F-4E71-AEE5-9FBE7C8C31D7}" dt="2023-08-25T15:37:14.388" v="927" actId="14100"/>
          <ac:spMkLst>
            <pc:docMk/>
            <pc:sldMk cId="3037098438" sldId="2147471823"/>
            <ac:spMk id="8" creationId="{A5D24A4A-7FA9-161F-13AE-B01EC82A0394}"/>
          </ac:spMkLst>
        </pc:spChg>
        <pc:spChg chg="mod">
          <ac:chgData name="Laura Leal" userId="4720af35-0a04-4b32-b28a-0692a15a4541" providerId="ADAL" clId="{9BAE4A0F-724F-4E71-AEE5-9FBE7C8C31D7}" dt="2023-08-25T15:37:01.685" v="924" actId="14100"/>
          <ac:spMkLst>
            <pc:docMk/>
            <pc:sldMk cId="3037098438" sldId="2147471823"/>
            <ac:spMk id="9" creationId="{6A41119E-50D6-76AD-AEBC-783D814DFC7F}"/>
          </ac:spMkLst>
        </pc:spChg>
        <pc:spChg chg="mod">
          <ac:chgData name="Laura Leal" userId="4720af35-0a04-4b32-b28a-0692a15a4541" providerId="ADAL" clId="{9BAE4A0F-724F-4E71-AEE5-9FBE7C8C31D7}" dt="2023-08-25T15:36:25.429" v="916" actId="255"/>
          <ac:spMkLst>
            <pc:docMk/>
            <pc:sldMk cId="3037098438" sldId="2147471823"/>
            <ac:spMk id="10" creationId="{6D55EE8A-3730-B4F9-24A0-BF77C5AD01F0}"/>
          </ac:spMkLst>
        </pc:spChg>
        <pc:spChg chg="mod">
          <ac:chgData name="Laura Leal" userId="4720af35-0a04-4b32-b28a-0692a15a4541" providerId="ADAL" clId="{9BAE4A0F-724F-4E71-AEE5-9FBE7C8C31D7}" dt="2023-08-25T15:36:29.484" v="917" actId="255"/>
          <ac:spMkLst>
            <pc:docMk/>
            <pc:sldMk cId="3037098438" sldId="2147471823"/>
            <ac:spMk id="11" creationId="{ADBCBE4B-00F1-44DE-8F91-D759A5BF9744}"/>
          </ac:spMkLst>
        </pc:spChg>
        <pc:spChg chg="mod">
          <ac:chgData name="Laura Leal" userId="4720af35-0a04-4b32-b28a-0692a15a4541" providerId="ADAL" clId="{9BAE4A0F-724F-4E71-AEE5-9FBE7C8C31D7}" dt="2023-08-25T15:37:16.913" v="928" actId="14100"/>
          <ac:spMkLst>
            <pc:docMk/>
            <pc:sldMk cId="3037098438" sldId="2147471823"/>
            <ac:spMk id="16" creationId="{B5B94FBF-F8CC-7BD9-C827-3CED70CB989D}"/>
          </ac:spMkLst>
        </pc:spChg>
        <pc:spChg chg="del">
          <ac:chgData name="Laura Leal" userId="4720af35-0a04-4b32-b28a-0692a15a4541" providerId="ADAL" clId="{9BAE4A0F-724F-4E71-AEE5-9FBE7C8C31D7}" dt="2023-08-25T15:29:31.867" v="799" actId="478"/>
          <ac:spMkLst>
            <pc:docMk/>
            <pc:sldMk cId="3037098438" sldId="2147471823"/>
            <ac:spMk id="17" creationId="{347C1D2F-6AA5-BDB5-3374-3CE2EA4728E3}"/>
          </ac:spMkLst>
        </pc:spChg>
        <pc:spChg chg="mod">
          <ac:chgData name="Laura Leal" userId="4720af35-0a04-4b32-b28a-0692a15a4541" providerId="ADAL" clId="{9BAE4A0F-724F-4E71-AEE5-9FBE7C8C31D7}" dt="2023-08-25T15:35:33.999" v="897" actId="255"/>
          <ac:spMkLst>
            <pc:docMk/>
            <pc:sldMk cId="3037098438" sldId="2147471823"/>
            <ac:spMk id="21" creationId="{310D53DA-4C12-60C2-20DE-7FE6EDB898BD}"/>
          </ac:spMkLst>
        </pc:spChg>
        <pc:spChg chg="mod">
          <ac:chgData name="Laura Leal" userId="4720af35-0a04-4b32-b28a-0692a15a4541" providerId="ADAL" clId="{9BAE4A0F-724F-4E71-AEE5-9FBE7C8C31D7}" dt="2023-08-25T15:42:41.061" v="1064" actId="20577"/>
          <ac:spMkLst>
            <pc:docMk/>
            <pc:sldMk cId="3037098438" sldId="2147471823"/>
            <ac:spMk id="26" creationId="{8BB65265-BF8C-39CD-7942-E35BB305BD48}"/>
          </ac:spMkLst>
        </pc:spChg>
        <pc:spChg chg="mod">
          <ac:chgData name="Laura Leal" userId="4720af35-0a04-4b32-b28a-0692a15a4541" providerId="ADAL" clId="{9BAE4A0F-724F-4E71-AEE5-9FBE7C8C31D7}" dt="2023-08-25T15:36:46.366" v="920" actId="255"/>
          <ac:spMkLst>
            <pc:docMk/>
            <pc:sldMk cId="3037098438" sldId="2147471823"/>
            <ac:spMk id="27" creationId="{43673961-53C7-3800-9468-A17FF05726B1}"/>
          </ac:spMkLst>
        </pc:spChg>
        <pc:spChg chg="mod">
          <ac:chgData name="Laura Leal" userId="4720af35-0a04-4b32-b28a-0692a15a4541" providerId="ADAL" clId="{9BAE4A0F-724F-4E71-AEE5-9FBE7C8C31D7}" dt="2023-08-25T15:36:42.494" v="919" actId="255"/>
          <ac:spMkLst>
            <pc:docMk/>
            <pc:sldMk cId="3037098438" sldId="2147471823"/>
            <ac:spMk id="28" creationId="{2B124519-50C9-833E-6512-2885711011E6}"/>
          </ac:spMkLst>
        </pc:spChg>
        <pc:spChg chg="mod">
          <ac:chgData name="Laura Leal" userId="4720af35-0a04-4b32-b28a-0692a15a4541" providerId="ADAL" clId="{9BAE4A0F-724F-4E71-AEE5-9FBE7C8C31D7}" dt="2023-08-25T15:35:46.165" v="900" actId="255"/>
          <ac:spMkLst>
            <pc:docMk/>
            <pc:sldMk cId="3037098438" sldId="2147471823"/>
            <ac:spMk id="29" creationId="{A5C9F1EA-A77F-DD11-BEE7-C721502ED803}"/>
          </ac:spMkLst>
        </pc:spChg>
        <pc:spChg chg="del">
          <ac:chgData name="Laura Leal" userId="4720af35-0a04-4b32-b28a-0692a15a4541" providerId="ADAL" clId="{9BAE4A0F-724F-4E71-AEE5-9FBE7C8C31D7}" dt="2023-08-25T15:29:36.250" v="800" actId="478"/>
          <ac:spMkLst>
            <pc:docMk/>
            <pc:sldMk cId="3037098438" sldId="2147471823"/>
            <ac:spMk id="30" creationId="{1230E924-A169-9F6C-ACC3-9E310D81B7A5}"/>
          </ac:spMkLst>
        </pc:spChg>
        <pc:spChg chg="mod">
          <ac:chgData name="Laura Leal" userId="4720af35-0a04-4b32-b28a-0692a15a4541" providerId="ADAL" clId="{9BAE4A0F-724F-4E71-AEE5-9FBE7C8C31D7}" dt="2023-08-25T15:35:39.556" v="898" actId="255"/>
          <ac:spMkLst>
            <pc:docMk/>
            <pc:sldMk cId="3037098438" sldId="2147471823"/>
            <ac:spMk id="31" creationId="{8C55B05F-CF04-D0C6-541C-874E72B98817}"/>
          </ac:spMkLst>
        </pc:spChg>
        <pc:spChg chg="del">
          <ac:chgData name="Laura Leal" userId="4720af35-0a04-4b32-b28a-0692a15a4541" providerId="ADAL" clId="{9BAE4A0F-724F-4E71-AEE5-9FBE7C8C31D7}" dt="2023-08-25T15:30:42.850" v="851" actId="478"/>
          <ac:spMkLst>
            <pc:docMk/>
            <pc:sldMk cId="3037098438" sldId="2147471823"/>
            <ac:spMk id="32" creationId="{9CC1F65A-2ED1-E20F-ADA3-AA4B9E5003E2}"/>
          </ac:spMkLst>
        </pc:spChg>
        <pc:spChg chg="mod">
          <ac:chgData name="Laura Leal" userId="4720af35-0a04-4b32-b28a-0692a15a4541" providerId="ADAL" clId="{9BAE4A0F-724F-4E71-AEE5-9FBE7C8C31D7}" dt="2023-08-25T15:35:42.533" v="899" actId="255"/>
          <ac:spMkLst>
            <pc:docMk/>
            <pc:sldMk cId="3037098438" sldId="2147471823"/>
            <ac:spMk id="33" creationId="{9021D159-FA69-B0B4-3D89-BA20F561C016}"/>
          </ac:spMkLst>
        </pc:spChg>
        <pc:spChg chg="del">
          <ac:chgData name="Laura Leal" userId="4720af35-0a04-4b32-b28a-0692a15a4541" providerId="ADAL" clId="{9BAE4A0F-724F-4E71-AEE5-9FBE7C8C31D7}" dt="2023-08-25T15:30:42.850" v="851" actId="478"/>
          <ac:spMkLst>
            <pc:docMk/>
            <pc:sldMk cId="3037098438" sldId="2147471823"/>
            <ac:spMk id="34" creationId="{BC70CC3A-93A8-DE33-C1E1-CB807E673EC3}"/>
          </ac:spMkLst>
        </pc:spChg>
      </pc:sldChg>
      <pc:sldChg chg="add del">
        <pc:chgData name="Laura Leal" userId="4720af35-0a04-4b32-b28a-0692a15a4541" providerId="ADAL" clId="{9BAE4A0F-724F-4E71-AEE5-9FBE7C8C31D7}" dt="2023-08-25T16:59:59.460" v="1706" actId="47"/>
        <pc:sldMkLst>
          <pc:docMk/>
          <pc:sldMk cId="2272792506" sldId="2147471824"/>
        </pc:sldMkLst>
      </pc:sldChg>
      <pc:sldChg chg="modSp add mod modNotesTx">
        <pc:chgData name="Laura Leal" userId="4720af35-0a04-4b32-b28a-0692a15a4541" providerId="ADAL" clId="{9BAE4A0F-724F-4E71-AEE5-9FBE7C8C31D7}" dt="2023-08-25T20:00:26.779" v="3936" actId="20577"/>
        <pc:sldMkLst>
          <pc:docMk/>
          <pc:sldMk cId="488585101" sldId="2147471825"/>
        </pc:sldMkLst>
        <pc:spChg chg="mod">
          <ac:chgData name="Laura Leal" userId="4720af35-0a04-4b32-b28a-0692a15a4541" providerId="ADAL" clId="{9BAE4A0F-724F-4E71-AEE5-9FBE7C8C31D7}" dt="2023-08-25T17:46:00.420" v="3032" actId="20577"/>
          <ac:spMkLst>
            <pc:docMk/>
            <pc:sldMk cId="488585101" sldId="2147471825"/>
            <ac:spMk id="3" creationId="{8354C98C-116A-E178-F6C9-D62464B95949}"/>
          </ac:spMkLst>
        </pc:spChg>
        <pc:spChg chg="mod">
          <ac:chgData name="Laura Leal" userId="4720af35-0a04-4b32-b28a-0692a15a4541" providerId="ADAL" clId="{9BAE4A0F-724F-4E71-AEE5-9FBE7C8C31D7}" dt="2023-08-25T19:27:58.031" v="3634" actId="20577"/>
          <ac:spMkLst>
            <pc:docMk/>
            <pc:sldMk cId="488585101" sldId="2147471825"/>
            <ac:spMk id="4" creationId="{E6E24539-0A6F-EA1D-8482-8E06F1A91520}"/>
          </ac:spMkLst>
        </pc:spChg>
        <pc:spChg chg="mod">
          <ac:chgData name="Laura Leal" userId="4720af35-0a04-4b32-b28a-0692a15a4541" providerId="ADAL" clId="{9BAE4A0F-724F-4E71-AEE5-9FBE7C8C31D7}" dt="2023-08-25T17:45:30.500" v="3025" actId="255"/>
          <ac:spMkLst>
            <pc:docMk/>
            <pc:sldMk cId="488585101" sldId="2147471825"/>
            <ac:spMk id="6" creationId="{2E81D611-51D7-A5C3-996E-291F0B830D48}"/>
          </ac:spMkLst>
        </pc:spChg>
        <pc:spChg chg="mod">
          <ac:chgData name="Laura Leal" userId="4720af35-0a04-4b32-b28a-0692a15a4541" providerId="ADAL" clId="{9BAE4A0F-724F-4E71-AEE5-9FBE7C8C31D7}" dt="2023-08-25T20:00:26.779" v="3936" actId="20577"/>
          <ac:spMkLst>
            <pc:docMk/>
            <pc:sldMk cId="488585101" sldId="2147471825"/>
            <ac:spMk id="7" creationId="{E6760223-2959-E178-28C9-B566157D7705}"/>
          </ac:spMkLst>
        </pc:spChg>
        <pc:spChg chg="mod">
          <ac:chgData name="Laura Leal" userId="4720af35-0a04-4b32-b28a-0692a15a4541" providerId="ADAL" clId="{9BAE4A0F-724F-4E71-AEE5-9FBE7C8C31D7}" dt="2023-08-25T17:45:51.518" v="3027" actId="114"/>
          <ac:spMkLst>
            <pc:docMk/>
            <pc:sldMk cId="488585101" sldId="2147471825"/>
            <ac:spMk id="10" creationId="{7CBBEBF2-593C-7726-3FEC-CEF8FD98F52A}"/>
          </ac:spMkLst>
        </pc:spChg>
        <pc:spChg chg="mod">
          <ac:chgData name="Laura Leal" userId="4720af35-0a04-4b32-b28a-0692a15a4541" providerId="ADAL" clId="{9BAE4A0F-724F-4E71-AEE5-9FBE7C8C31D7}" dt="2023-08-25T17:45:53.630" v="3028" actId="114"/>
          <ac:spMkLst>
            <pc:docMk/>
            <pc:sldMk cId="488585101" sldId="2147471825"/>
            <ac:spMk id="11" creationId="{339515D4-D8BC-6748-80E7-418833970ABB}"/>
          </ac:spMkLst>
        </pc:spChg>
      </pc:sldChg>
      <pc:sldChg chg="addSp delSp modSp add mod modNotesTx">
        <pc:chgData name="Laura Leal" userId="4720af35-0a04-4b32-b28a-0692a15a4541" providerId="ADAL" clId="{9BAE4A0F-724F-4E71-AEE5-9FBE7C8C31D7}" dt="2023-08-25T19:39:47.858" v="3928" actId="20577"/>
        <pc:sldMkLst>
          <pc:docMk/>
          <pc:sldMk cId="322181661" sldId="2147471826"/>
        </pc:sldMkLst>
        <pc:spChg chg="del">
          <ac:chgData name="Laura Leal" userId="4720af35-0a04-4b32-b28a-0692a15a4541" providerId="ADAL" clId="{9BAE4A0F-724F-4E71-AEE5-9FBE7C8C31D7}" dt="2023-08-25T17:47:26.062" v="3081" actId="478"/>
          <ac:spMkLst>
            <pc:docMk/>
            <pc:sldMk cId="322181661" sldId="2147471826"/>
            <ac:spMk id="3" creationId="{D98E599D-D81D-4957-4652-5F19284EDEE0}"/>
          </ac:spMkLst>
        </pc:spChg>
        <pc:spChg chg="add del mod ord">
          <ac:chgData name="Laura Leal" userId="4720af35-0a04-4b32-b28a-0692a15a4541" providerId="ADAL" clId="{9BAE4A0F-724F-4E71-AEE5-9FBE7C8C31D7}" dt="2023-08-25T18:04:43.296" v="3231" actId="1076"/>
          <ac:spMkLst>
            <pc:docMk/>
            <pc:sldMk cId="322181661" sldId="2147471826"/>
            <ac:spMk id="4" creationId="{0A368D9E-C0CD-BF2F-243E-048810160E31}"/>
          </ac:spMkLst>
        </pc:spChg>
        <pc:spChg chg="del">
          <ac:chgData name="Laura Leal" userId="4720af35-0a04-4b32-b28a-0692a15a4541" providerId="ADAL" clId="{9BAE4A0F-724F-4E71-AEE5-9FBE7C8C31D7}" dt="2023-08-25T17:47:26.062" v="3081" actId="478"/>
          <ac:spMkLst>
            <pc:docMk/>
            <pc:sldMk cId="322181661" sldId="2147471826"/>
            <ac:spMk id="5" creationId="{1ADD03AC-11C3-12C9-6CDE-27AD015AD8E5}"/>
          </ac:spMkLst>
        </pc:spChg>
        <pc:spChg chg="mod">
          <ac:chgData name="Laura Leal" userId="4720af35-0a04-4b32-b28a-0692a15a4541" providerId="ADAL" clId="{9BAE4A0F-724F-4E71-AEE5-9FBE7C8C31D7}" dt="2023-08-25T17:47:09.971" v="3079" actId="20577"/>
          <ac:spMkLst>
            <pc:docMk/>
            <pc:sldMk cId="322181661" sldId="2147471826"/>
            <ac:spMk id="6" creationId="{2E81D611-51D7-A5C3-996E-291F0B830D48}"/>
          </ac:spMkLst>
        </pc:spChg>
        <pc:spChg chg="add mod">
          <ac:chgData name="Laura Leal" userId="4720af35-0a04-4b32-b28a-0692a15a4541" providerId="ADAL" clId="{9BAE4A0F-724F-4E71-AEE5-9FBE7C8C31D7}" dt="2023-08-25T19:37:07.679" v="3652" actId="207"/>
          <ac:spMkLst>
            <pc:docMk/>
            <pc:sldMk cId="322181661" sldId="2147471826"/>
            <ac:spMk id="7" creationId="{E137ED4E-400E-6191-FEA9-481AF98D64FB}"/>
          </ac:spMkLst>
        </pc:spChg>
        <pc:spChg chg="add mod">
          <ac:chgData name="Laura Leal" userId="4720af35-0a04-4b32-b28a-0692a15a4541" providerId="ADAL" clId="{9BAE4A0F-724F-4E71-AEE5-9FBE7C8C31D7}" dt="2023-08-25T19:37:01.437" v="3650" actId="207"/>
          <ac:spMkLst>
            <pc:docMk/>
            <pc:sldMk cId="322181661" sldId="2147471826"/>
            <ac:spMk id="9" creationId="{6EBCFD0D-C8DA-5689-BFF1-E90F4A450F02}"/>
          </ac:spMkLst>
        </pc:spChg>
        <pc:spChg chg="add del mod">
          <ac:chgData name="Laura Leal" userId="4720af35-0a04-4b32-b28a-0692a15a4541" providerId="ADAL" clId="{9BAE4A0F-724F-4E71-AEE5-9FBE7C8C31D7}" dt="2023-08-25T18:04:13.732" v="3230" actId="1037"/>
          <ac:spMkLst>
            <pc:docMk/>
            <pc:sldMk cId="322181661" sldId="2147471826"/>
            <ac:spMk id="10" creationId="{8E9EACAB-3F18-AE90-F42E-78E3D453AC55}"/>
          </ac:spMkLst>
        </pc:spChg>
        <pc:spChg chg="add del mod">
          <ac:chgData name="Laura Leal" userId="4720af35-0a04-4b32-b28a-0692a15a4541" providerId="ADAL" clId="{9BAE4A0F-724F-4E71-AEE5-9FBE7C8C31D7}" dt="2023-08-25T18:03:55.423" v="3225" actId="11529"/>
          <ac:spMkLst>
            <pc:docMk/>
            <pc:sldMk cId="322181661" sldId="2147471826"/>
            <ac:spMk id="11" creationId="{2503F070-9273-8AFF-954D-1F07EE9D9544}"/>
          </ac:spMkLst>
        </pc:spChg>
        <pc:spChg chg="add del mod">
          <ac:chgData name="Laura Leal" userId="4720af35-0a04-4b32-b28a-0692a15a4541" providerId="ADAL" clId="{9BAE4A0F-724F-4E71-AEE5-9FBE7C8C31D7}" dt="2023-08-25T18:03:52.550" v="3220"/>
          <ac:spMkLst>
            <pc:docMk/>
            <pc:sldMk cId="322181661" sldId="2147471826"/>
            <ac:spMk id="12" creationId="{CDA061E9-3903-2951-5E3A-C4590403996A}"/>
          </ac:spMkLst>
        </pc:spChg>
        <pc:picChg chg="del">
          <ac:chgData name="Laura Leal" userId="4720af35-0a04-4b32-b28a-0692a15a4541" providerId="ADAL" clId="{9BAE4A0F-724F-4E71-AEE5-9FBE7C8C31D7}" dt="2023-08-25T17:47:18.597" v="3080" actId="478"/>
          <ac:picMkLst>
            <pc:docMk/>
            <pc:sldMk cId="322181661" sldId="2147471826"/>
            <ac:picMk id="8" creationId="{18E0A11B-5DBE-4EE0-731C-DEB400146143}"/>
          </ac:picMkLst>
        </pc:picChg>
      </pc:sldChg>
      <pc:sldChg chg="modSp add mod">
        <pc:chgData name="Laura Leal" userId="4720af35-0a04-4b32-b28a-0692a15a4541" providerId="ADAL" clId="{9BAE4A0F-724F-4E71-AEE5-9FBE7C8C31D7}" dt="2023-08-25T15:40:49.624" v="1048" actId="20577"/>
        <pc:sldMkLst>
          <pc:docMk/>
          <pc:sldMk cId="1934092467" sldId="2147471827"/>
        </pc:sldMkLst>
        <pc:spChg chg="mod">
          <ac:chgData name="Laura Leal" userId="4720af35-0a04-4b32-b28a-0692a15a4541" providerId="ADAL" clId="{9BAE4A0F-724F-4E71-AEE5-9FBE7C8C31D7}" dt="2023-08-25T15:28:48.839" v="793" actId="20577"/>
          <ac:spMkLst>
            <pc:docMk/>
            <pc:sldMk cId="1934092467" sldId="2147471827"/>
            <ac:spMk id="7" creationId="{536FBAB1-B60C-6BB8-D4B3-AFE8F19DD999}"/>
          </ac:spMkLst>
        </pc:spChg>
        <pc:spChg chg="mod">
          <ac:chgData name="Laura Leal" userId="4720af35-0a04-4b32-b28a-0692a15a4541" providerId="ADAL" clId="{9BAE4A0F-724F-4E71-AEE5-9FBE7C8C31D7}" dt="2023-08-25T15:26:23.426" v="683" actId="20577"/>
          <ac:spMkLst>
            <pc:docMk/>
            <pc:sldMk cId="1934092467" sldId="2147471827"/>
            <ac:spMk id="10" creationId="{6FA13560-236A-A4CB-F57D-78FF1ECDBB0E}"/>
          </ac:spMkLst>
        </pc:spChg>
        <pc:spChg chg="mod">
          <ac:chgData name="Laura Leal" userId="4720af35-0a04-4b32-b28a-0692a15a4541" providerId="ADAL" clId="{9BAE4A0F-724F-4E71-AEE5-9FBE7C8C31D7}" dt="2023-08-25T15:40:49.624" v="1048" actId="20577"/>
          <ac:spMkLst>
            <pc:docMk/>
            <pc:sldMk cId="1934092467" sldId="2147471827"/>
            <ac:spMk id="12" creationId="{5DABB1E2-8EB7-E014-11C3-CEEB7EC53C90}"/>
          </ac:spMkLst>
        </pc:spChg>
        <pc:spChg chg="mod">
          <ac:chgData name="Laura Leal" userId="4720af35-0a04-4b32-b28a-0692a15a4541" providerId="ADAL" clId="{9BAE4A0F-724F-4E71-AEE5-9FBE7C8C31D7}" dt="2023-08-25T15:27:15.473" v="732" actId="20577"/>
          <ac:spMkLst>
            <pc:docMk/>
            <pc:sldMk cId="1934092467" sldId="2147471827"/>
            <ac:spMk id="13" creationId="{70A90430-7B96-FBF2-291E-30EAC1F93D6E}"/>
          </ac:spMkLst>
        </pc:spChg>
      </pc:sldChg>
      <pc:sldChg chg="addSp delSp modSp new mod modNotesTx">
        <pc:chgData name="Laura Leal" userId="4720af35-0a04-4b32-b28a-0692a15a4541" providerId="ADAL" clId="{9BAE4A0F-724F-4E71-AEE5-9FBE7C8C31D7}" dt="2023-08-25T20:29:12.123" v="5057"/>
        <pc:sldMkLst>
          <pc:docMk/>
          <pc:sldMk cId="238729188" sldId="2147471828"/>
        </pc:sldMkLst>
        <pc:spChg chg="del">
          <ac:chgData name="Laura Leal" userId="4720af35-0a04-4b32-b28a-0692a15a4541" providerId="ADAL" clId="{9BAE4A0F-724F-4E71-AEE5-9FBE7C8C31D7}" dt="2023-08-25T20:28:55.027" v="5054" actId="478"/>
          <ac:spMkLst>
            <pc:docMk/>
            <pc:sldMk cId="238729188" sldId="2147471828"/>
            <ac:spMk id="2" creationId="{5EEBAE4C-46C8-7E55-A4CE-594448C0B77F}"/>
          </ac:spMkLst>
        </pc:spChg>
        <pc:spChg chg="del">
          <ac:chgData name="Laura Leal" userId="4720af35-0a04-4b32-b28a-0692a15a4541" providerId="ADAL" clId="{9BAE4A0F-724F-4E71-AEE5-9FBE7C8C31D7}" dt="2023-08-25T20:05:57.022" v="3979" actId="478"/>
          <ac:spMkLst>
            <pc:docMk/>
            <pc:sldMk cId="238729188" sldId="2147471828"/>
            <ac:spMk id="3" creationId="{40C25863-7C5F-F575-2DEA-BF0F50CAA672}"/>
          </ac:spMkLst>
        </pc:spChg>
        <pc:spChg chg="del">
          <ac:chgData name="Laura Leal" userId="4720af35-0a04-4b32-b28a-0692a15a4541" providerId="ADAL" clId="{9BAE4A0F-724F-4E71-AEE5-9FBE7C8C31D7}" dt="2023-08-25T20:05:57.022" v="3979" actId="478"/>
          <ac:spMkLst>
            <pc:docMk/>
            <pc:sldMk cId="238729188" sldId="2147471828"/>
            <ac:spMk id="4" creationId="{C886E1AB-A366-4DE8-FA0F-F6616ED5638E}"/>
          </ac:spMkLst>
        </pc:spChg>
        <pc:spChg chg="del">
          <ac:chgData name="Laura Leal" userId="4720af35-0a04-4b32-b28a-0692a15a4541" providerId="ADAL" clId="{9BAE4A0F-724F-4E71-AEE5-9FBE7C8C31D7}" dt="2023-08-25T20:05:57.022" v="3979" actId="478"/>
          <ac:spMkLst>
            <pc:docMk/>
            <pc:sldMk cId="238729188" sldId="2147471828"/>
            <ac:spMk id="5" creationId="{E130B31B-41A4-D208-0B24-9E3F463D49AB}"/>
          </ac:spMkLst>
        </pc:spChg>
        <pc:spChg chg="del">
          <ac:chgData name="Laura Leal" userId="4720af35-0a04-4b32-b28a-0692a15a4541" providerId="ADAL" clId="{9BAE4A0F-724F-4E71-AEE5-9FBE7C8C31D7}" dt="2023-08-25T20:05:57.022" v="3979" actId="478"/>
          <ac:spMkLst>
            <pc:docMk/>
            <pc:sldMk cId="238729188" sldId="2147471828"/>
            <ac:spMk id="6" creationId="{E49D15BE-E2BB-2DBD-974A-9A471F80FB36}"/>
          </ac:spMkLst>
        </pc:spChg>
        <pc:spChg chg="del">
          <ac:chgData name="Laura Leal" userId="4720af35-0a04-4b32-b28a-0692a15a4541" providerId="ADAL" clId="{9BAE4A0F-724F-4E71-AEE5-9FBE7C8C31D7}" dt="2023-08-25T20:06:27.332" v="3981" actId="478"/>
          <ac:spMkLst>
            <pc:docMk/>
            <pc:sldMk cId="238729188" sldId="2147471828"/>
            <ac:spMk id="7" creationId="{C1E9FAD8-DFDC-A965-27EA-79986D25E363}"/>
          </ac:spMkLst>
        </pc:spChg>
        <pc:spChg chg="del">
          <ac:chgData name="Laura Leal" userId="4720af35-0a04-4b32-b28a-0692a15a4541" providerId="ADAL" clId="{9BAE4A0F-724F-4E71-AEE5-9FBE7C8C31D7}" dt="2023-08-25T20:05:59.918" v="3980" actId="478"/>
          <ac:spMkLst>
            <pc:docMk/>
            <pc:sldMk cId="238729188" sldId="2147471828"/>
            <ac:spMk id="8" creationId="{DB6E3701-3655-E316-55E9-CBF197EA7817}"/>
          </ac:spMkLst>
        </pc:spChg>
        <pc:spChg chg="add mod">
          <ac:chgData name="Laura Leal" userId="4720af35-0a04-4b32-b28a-0692a15a4541" providerId="ADAL" clId="{9BAE4A0F-724F-4E71-AEE5-9FBE7C8C31D7}" dt="2023-08-25T20:06:43.549" v="4019" actId="20577"/>
          <ac:spMkLst>
            <pc:docMk/>
            <pc:sldMk cId="238729188" sldId="2147471828"/>
            <ac:spMk id="9" creationId="{9432A51B-AF83-1161-5FE2-500635C48DEC}"/>
          </ac:spMkLst>
        </pc:spChg>
        <pc:spChg chg="add mod">
          <ac:chgData name="Laura Leal" userId="4720af35-0a04-4b32-b28a-0692a15a4541" providerId="ADAL" clId="{9BAE4A0F-724F-4E71-AEE5-9FBE7C8C31D7}" dt="2023-08-25T20:24:30.719" v="4909" actId="1035"/>
          <ac:spMkLst>
            <pc:docMk/>
            <pc:sldMk cId="238729188" sldId="2147471828"/>
            <ac:spMk id="10" creationId="{6F199594-FFE3-54D6-40AE-A32C589EAA9E}"/>
          </ac:spMkLst>
        </pc:spChg>
        <pc:spChg chg="add mod">
          <ac:chgData name="Laura Leal" userId="4720af35-0a04-4b32-b28a-0692a15a4541" providerId="ADAL" clId="{9BAE4A0F-724F-4E71-AEE5-9FBE7C8C31D7}" dt="2023-08-25T20:24:30.719" v="4909" actId="1035"/>
          <ac:spMkLst>
            <pc:docMk/>
            <pc:sldMk cId="238729188" sldId="2147471828"/>
            <ac:spMk id="11" creationId="{B76E9ACE-FA09-8FB5-FDB1-F5168E25678C}"/>
          </ac:spMkLst>
        </pc:spChg>
        <pc:spChg chg="add mod">
          <ac:chgData name="Laura Leal" userId="4720af35-0a04-4b32-b28a-0692a15a4541" providerId="ADAL" clId="{9BAE4A0F-724F-4E71-AEE5-9FBE7C8C31D7}" dt="2023-08-25T20:24:30.719" v="4909" actId="1035"/>
          <ac:spMkLst>
            <pc:docMk/>
            <pc:sldMk cId="238729188" sldId="2147471828"/>
            <ac:spMk id="12" creationId="{751FFF1E-EFC5-1CA9-C677-56FA5B80420F}"/>
          </ac:spMkLst>
        </pc:spChg>
        <pc:spChg chg="add mod">
          <ac:chgData name="Laura Leal" userId="4720af35-0a04-4b32-b28a-0692a15a4541" providerId="ADAL" clId="{9BAE4A0F-724F-4E71-AEE5-9FBE7C8C31D7}" dt="2023-08-25T20:24:30.719" v="4909" actId="1035"/>
          <ac:spMkLst>
            <pc:docMk/>
            <pc:sldMk cId="238729188" sldId="2147471828"/>
            <ac:spMk id="13" creationId="{F19F54F9-9556-4808-D686-EC8A32F75843}"/>
          </ac:spMkLst>
        </pc:spChg>
        <pc:spChg chg="add mod">
          <ac:chgData name="Laura Leal" userId="4720af35-0a04-4b32-b28a-0692a15a4541" providerId="ADAL" clId="{9BAE4A0F-724F-4E71-AEE5-9FBE7C8C31D7}" dt="2023-08-25T20:24:30.719" v="4909" actId="1035"/>
          <ac:spMkLst>
            <pc:docMk/>
            <pc:sldMk cId="238729188" sldId="2147471828"/>
            <ac:spMk id="14" creationId="{EF13E531-0754-8804-CDD6-28458047A941}"/>
          </ac:spMkLst>
        </pc:spChg>
        <pc:spChg chg="add mod">
          <ac:chgData name="Laura Leal" userId="4720af35-0a04-4b32-b28a-0692a15a4541" providerId="ADAL" clId="{9BAE4A0F-724F-4E71-AEE5-9FBE7C8C31D7}" dt="2023-08-25T20:28:44.298" v="5053" actId="1035"/>
          <ac:spMkLst>
            <pc:docMk/>
            <pc:sldMk cId="238729188" sldId="2147471828"/>
            <ac:spMk id="15" creationId="{938AEB55-1CE8-8F96-D648-792C2FB5F659}"/>
          </ac:spMkLst>
        </pc:spChg>
        <pc:spChg chg="add mod">
          <ac:chgData name="Laura Leal" userId="4720af35-0a04-4b32-b28a-0692a15a4541" providerId="ADAL" clId="{9BAE4A0F-724F-4E71-AEE5-9FBE7C8C31D7}" dt="2023-08-25T20:28:44.298" v="5053" actId="1035"/>
          <ac:spMkLst>
            <pc:docMk/>
            <pc:sldMk cId="238729188" sldId="2147471828"/>
            <ac:spMk id="16" creationId="{C0D88F32-D524-D84E-CA42-58B6B4B1D65C}"/>
          </ac:spMkLst>
        </pc:spChg>
        <pc:spChg chg="add mod">
          <ac:chgData name="Laura Leal" userId="4720af35-0a04-4b32-b28a-0692a15a4541" providerId="ADAL" clId="{9BAE4A0F-724F-4E71-AEE5-9FBE7C8C31D7}" dt="2023-08-25T20:24:30.719" v="4909" actId="1035"/>
          <ac:spMkLst>
            <pc:docMk/>
            <pc:sldMk cId="238729188" sldId="2147471828"/>
            <ac:spMk id="17" creationId="{259694C4-6863-E5F9-A890-B338EBDCC564}"/>
          </ac:spMkLst>
        </pc:spChg>
        <pc:spChg chg="add del mod">
          <ac:chgData name="Laura Leal" userId="4720af35-0a04-4b32-b28a-0692a15a4541" providerId="ADAL" clId="{9BAE4A0F-724F-4E71-AEE5-9FBE7C8C31D7}" dt="2023-08-25T20:29:07.453" v="5056"/>
          <ac:spMkLst>
            <pc:docMk/>
            <pc:sldMk cId="238729188" sldId="2147471828"/>
            <ac:spMk id="18" creationId="{E461EEF4-454C-592A-2FEC-1806D6DF2E37}"/>
          </ac:spMkLst>
        </pc:spChg>
        <pc:spChg chg="add mod">
          <ac:chgData name="Laura Leal" userId="4720af35-0a04-4b32-b28a-0692a15a4541" providerId="ADAL" clId="{9BAE4A0F-724F-4E71-AEE5-9FBE7C8C31D7}" dt="2023-08-25T20:29:12.123" v="5057"/>
          <ac:spMkLst>
            <pc:docMk/>
            <pc:sldMk cId="238729188" sldId="2147471828"/>
            <ac:spMk id="19" creationId="{8BF3B6CB-F1D8-682C-ADD0-84A2180F59ED}"/>
          </ac:spMkLst>
        </pc:spChg>
      </pc:sldChg>
      <pc:sldChg chg="addSp delSp modSp add mod">
        <pc:chgData name="Laura Leal" userId="4720af35-0a04-4b32-b28a-0692a15a4541" providerId="ADAL" clId="{9BAE4A0F-724F-4E71-AEE5-9FBE7C8C31D7}" dt="2023-08-25T20:30:37.362" v="5068"/>
        <pc:sldMkLst>
          <pc:docMk/>
          <pc:sldMk cId="2131702631" sldId="2147471829"/>
        </pc:sldMkLst>
        <pc:spChg chg="add mod">
          <ac:chgData name="Laura Leal" userId="4720af35-0a04-4b32-b28a-0692a15a4541" providerId="ADAL" clId="{9BAE4A0F-724F-4E71-AEE5-9FBE7C8C31D7}" dt="2023-08-25T15:46:36.012" v="1109" actId="1076"/>
          <ac:spMkLst>
            <pc:docMk/>
            <pc:sldMk cId="2131702631" sldId="2147471829"/>
            <ac:spMk id="2" creationId="{0BC487E8-14B5-FDAD-ECC5-388F39932B49}"/>
          </ac:spMkLst>
        </pc:spChg>
        <pc:spChg chg="del">
          <ac:chgData name="Laura Leal" userId="4720af35-0a04-4b32-b28a-0692a15a4541" providerId="ADAL" clId="{9BAE4A0F-724F-4E71-AEE5-9FBE7C8C31D7}" dt="2023-08-25T15:45:45.436" v="1103" actId="478"/>
          <ac:spMkLst>
            <pc:docMk/>
            <pc:sldMk cId="2131702631" sldId="2147471829"/>
            <ac:spMk id="3" creationId="{28AF2D50-9560-AC0C-9BD2-CC1364A7F8EC}"/>
          </ac:spMkLst>
        </pc:spChg>
        <pc:spChg chg="add mod">
          <ac:chgData name="Laura Leal" userId="4720af35-0a04-4b32-b28a-0692a15a4541" providerId="ADAL" clId="{9BAE4A0F-724F-4E71-AEE5-9FBE7C8C31D7}" dt="2023-08-25T15:45:45.859" v="1104"/>
          <ac:spMkLst>
            <pc:docMk/>
            <pc:sldMk cId="2131702631" sldId="2147471829"/>
            <ac:spMk id="4" creationId="{A9FE5BEB-CA9A-736C-7F2B-9A6BF7FDB9F6}"/>
          </ac:spMkLst>
        </pc:spChg>
        <pc:spChg chg="add mod">
          <ac:chgData name="Laura Leal" userId="4720af35-0a04-4b32-b28a-0692a15a4541" providerId="ADAL" clId="{9BAE4A0F-724F-4E71-AEE5-9FBE7C8C31D7}" dt="2023-08-25T20:30:37.362" v="5068"/>
          <ac:spMkLst>
            <pc:docMk/>
            <pc:sldMk cId="2131702631" sldId="2147471829"/>
            <ac:spMk id="5" creationId="{7F5A0BCB-F144-4A49-6A45-B90A64748B27}"/>
          </ac:spMkLst>
        </pc:spChg>
        <pc:spChg chg="mod">
          <ac:chgData name="Laura Leal" userId="4720af35-0a04-4b32-b28a-0692a15a4541" providerId="ADAL" clId="{9BAE4A0F-724F-4E71-AEE5-9FBE7C8C31D7}" dt="2023-08-25T15:46:48.404" v="1110" actId="114"/>
          <ac:spMkLst>
            <pc:docMk/>
            <pc:sldMk cId="2131702631" sldId="2147471829"/>
            <ac:spMk id="11" creationId="{8586B4E3-3A0E-585A-FE4A-59A57A5DABCB}"/>
          </ac:spMkLst>
        </pc:spChg>
        <pc:spChg chg="mod">
          <ac:chgData name="Laura Leal" userId="4720af35-0a04-4b32-b28a-0692a15a4541" providerId="ADAL" clId="{9BAE4A0F-724F-4E71-AEE5-9FBE7C8C31D7}" dt="2023-08-25T15:46:51.149" v="1111" actId="114"/>
          <ac:spMkLst>
            <pc:docMk/>
            <pc:sldMk cId="2131702631" sldId="2147471829"/>
            <ac:spMk id="12" creationId="{DC11A007-8566-7692-E45F-F6A2E70F37BC}"/>
          </ac:spMkLst>
        </pc:spChg>
        <pc:spChg chg="mod">
          <ac:chgData name="Laura Leal" userId="4720af35-0a04-4b32-b28a-0692a15a4541" providerId="ADAL" clId="{9BAE4A0F-724F-4E71-AEE5-9FBE7C8C31D7}" dt="2023-08-25T20:01:21.500" v="3947" actId="207"/>
          <ac:spMkLst>
            <pc:docMk/>
            <pc:sldMk cId="2131702631" sldId="2147471829"/>
            <ac:spMk id="24" creationId="{219F576C-0AF4-23A1-5FDF-7DA274A4EE17}"/>
          </ac:spMkLst>
        </pc:spChg>
      </pc:sldChg>
      <pc:sldChg chg="addSp delSp modSp add mod setBg chgLayout">
        <pc:chgData name="Laura Leal" userId="4720af35-0a04-4b32-b28a-0692a15a4541" providerId="ADAL" clId="{9BAE4A0F-724F-4E71-AEE5-9FBE7C8C31D7}" dt="2023-08-25T20:02:39.176" v="3958" actId="478"/>
        <pc:sldMkLst>
          <pc:docMk/>
          <pc:sldMk cId="3200144291" sldId="2147471830"/>
        </pc:sldMkLst>
        <pc:spChg chg="add del mod ord">
          <ac:chgData name="Laura Leal" userId="4720af35-0a04-4b32-b28a-0692a15a4541" providerId="ADAL" clId="{9BAE4A0F-724F-4E71-AEE5-9FBE7C8C31D7}" dt="2023-08-25T15:50:00.328" v="1127" actId="700"/>
          <ac:spMkLst>
            <pc:docMk/>
            <pc:sldMk cId="3200144291" sldId="2147471830"/>
            <ac:spMk id="2" creationId="{08A29111-C362-A8EF-54A2-70ACA3A69096}"/>
          </ac:spMkLst>
        </pc:spChg>
        <pc:spChg chg="mod">
          <ac:chgData name="Laura Leal" userId="4720af35-0a04-4b32-b28a-0692a15a4541" providerId="ADAL" clId="{9BAE4A0F-724F-4E71-AEE5-9FBE7C8C31D7}" dt="2023-08-25T15:58:17.791" v="1248" actId="1037"/>
          <ac:spMkLst>
            <pc:docMk/>
            <pc:sldMk cId="3200144291" sldId="2147471830"/>
            <ac:spMk id="3" creationId="{6DACEEF4-A2F2-C147-B29E-450C71B22DE2}"/>
          </ac:spMkLst>
        </pc:spChg>
        <pc:spChg chg="mod">
          <ac:chgData name="Laura Leal" userId="4720af35-0a04-4b32-b28a-0692a15a4541" providerId="ADAL" clId="{9BAE4A0F-724F-4E71-AEE5-9FBE7C8C31D7}" dt="2023-08-25T15:58:17.791" v="1248" actId="1037"/>
          <ac:spMkLst>
            <pc:docMk/>
            <pc:sldMk cId="3200144291" sldId="2147471830"/>
            <ac:spMk id="4" creationId="{0A634BE4-C639-3AAE-9D91-69C895702217}"/>
          </ac:spMkLst>
        </pc:spChg>
        <pc:spChg chg="mod">
          <ac:chgData name="Laura Leal" userId="4720af35-0a04-4b32-b28a-0692a15a4541" providerId="ADAL" clId="{9BAE4A0F-724F-4E71-AEE5-9FBE7C8C31D7}" dt="2023-08-25T15:58:17.791" v="1248" actId="1037"/>
          <ac:spMkLst>
            <pc:docMk/>
            <pc:sldMk cId="3200144291" sldId="2147471830"/>
            <ac:spMk id="5" creationId="{BDAD9F4B-87F9-565B-25AE-56DA86B12930}"/>
          </ac:spMkLst>
        </pc:spChg>
        <pc:spChg chg="mod ord">
          <ac:chgData name="Laura Leal" userId="4720af35-0a04-4b32-b28a-0692a15a4541" providerId="ADAL" clId="{9BAE4A0F-724F-4E71-AEE5-9FBE7C8C31D7}" dt="2023-08-25T15:50:00.328" v="1127" actId="700"/>
          <ac:spMkLst>
            <pc:docMk/>
            <pc:sldMk cId="3200144291" sldId="2147471830"/>
            <ac:spMk id="6" creationId="{3B9F5AEF-29B5-67FF-A385-6629FADE98F6}"/>
          </ac:spMkLst>
        </pc:spChg>
        <pc:spChg chg="add mod">
          <ac:chgData name="Laura Leal" userId="4720af35-0a04-4b32-b28a-0692a15a4541" providerId="ADAL" clId="{9BAE4A0F-724F-4E71-AEE5-9FBE7C8C31D7}" dt="2023-08-25T15:50:52.629" v="1135"/>
          <ac:spMkLst>
            <pc:docMk/>
            <pc:sldMk cId="3200144291" sldId="2147471830"/>
            <ac:spMk id="7" creationId="{5503BB10-FDD8-9598-E281-242F00A2F703}"/>
          </ac:spMkLst>
        </pc:spChg>
        <pc:spChg chg="mod">
          <ac:chgData name="Laura Leal" userId="4720af35-0a04-4b32-b28a-0692a15a4541" providerId="ADAL" clId="{9BAE4A0F-724F-4E71-AEE5-9FBE7C8C31D7}" dt="2023-08-25T15:58:17.791" v="1248" actId="1037"/>
          <ac:spMkLst>
            <pc:docMk/>
            <pc:sldMk cId="3200144291" sldId="2147471830"/>
            <ac:spMk id="8" creationId="{DC90E40E-CBFF-74E0-DC5C-55A2C00C419D}"/>
          </ac:spMkLst>
        </pc:spChg>
        <pc:spChg chg="mod">
          <ac:chgData name="Laura Leal" userId="4720af35-0a04-4b32-b28a-0692a15a4541" providerId="ADAL" clId="{9BAE4A0F-724F-4E71-AEE5-9FBE7C8C31D7}" dt="2023-08-25T15:58:17.791" v="1248" actId="1037"/>
          <ac:spMkLst>
            <pc:docMk/>
            <pc:sldMk cId="3200144291" sldId="2147471830"/>
            <ac:spMk id="9" creationId="{EF3F1507-B9F7-0553-B60E-FAF8383C0F37}"/>
          </ac:spMkLst>
        </pc:spChg>
        <pc:spChg chg="mod">
          <ac:chgData name="Laura Leal" userId="4720af35-0a04-4b32-b28a-0692a15a4541" providerId="ADAL" clId="{9BAE4A0F-724F-4E71-AEE5-9FBE7C8C31D7}" dt="2023-08-25T15:58:17.791" v="1248" actId="1037"/>
          <ac:spMkLst>
            <pc:docMk/>
            <pc:sldMk cId="3200144291" sldId="2147471830"/>
            <ac:spMk id="10" creationId="{FF3F7CB0-08FE-BBD1-5BF5-3C4A43861D92}"/>
          </ac:spMkLst>
        </pc:spChg>
        <pc:spChg chg="mod">
          <ac:chgData name="Laura Leal" userId="4720af35-0a04-4b32-b28a-0692a15a4541" providerId="ADAL" clId="{9BAE4A0F-724F-4E71-AEE5-9FBE7C8C31D7}" dt="2023-08-25T15:58:31.271" v="1250" actId="1076"/>
          <ac:spMkLst>
            <pc:docMk/>
            <pc:sldMk cId="3200144291" sldId="2147471830"/>
            <ac:spMk id="11" creationId="{563C447E-026E-F5D1-AF38-1645B3AABAF0}"/>
          </ac:spMkLst>
        </pc:spChg>
        <pc:spChg chg="add mod">
          <ac:chgData name="Laura Leal" userId="4720af35-0a04-4b32-b28a-0692a15a4541" providerId="ADAL" clId="{9BAE4A0F-724F-4E71-AEE5-9FBE7C8C31D7}" dt="2023-08-25T15:58:17.791" v="1248" actId="1037"/>
          <ac:spMkLst>
            <pc:docMk/>
            <pc:sldMk cId="3200144291" sldId="2147471830"/>
            <ac:spMk id="12" creationId="{30F58FE5-2046-6225-A922-E0A4A6090282}"/>
          </ac:spMkLst>
        </pc:spChg>
        <pc:spChg chg="del mod">
          <ac:chgData name="Laura Leal" userId="4720af35-0a04-4b32-b28a-0692a15a4541" providerId="ADAL" clId="{9BAE4A0F-724F-4E71-AEE5-9FBE7C8C31D7}" dt="2023-08-25T15:54:33.344" v="1178" actId="478"/>
          <ac:spMkLst>
            <pc:docMk/>
            <pc:sldMk cId="3200144291" sldId="2147471830"/>
            <ac:spMk id="13" creationId="{B1E4DEF5-0DA2-5724-6850-C1FC4AD66BEC}"/>
          </ac:spMkLst>
        </pc:spChg>
        <pc:spChg chg="del mod">
          <ac:chgData name="Laura Leal" userId="4720af35-0a04-4b32-b28a-0692a15a4541" providerId="ADAL" clId="{9BAE4A0F-724F-4E71-AEE5-9FBE7C8C31D7}" dt="2023-08-25T15:53:50.953" v="1169" actId="478"/>
          <ac:spMkLst>
            <pc:docMk/>
            <pc:sldMk cId="3200144291" sldId="2147471830"/>
            <ac:spMk id="14" creationId="{DDBE31F7-0089-AAAC-D7C8-4A638D8118EA}"/>
          </ac:spMkLst>
        </pc:spChg>
        <pc:spChg chg="add del mod">
          <ac:chgData name="Laura Leal" userId="4720af35-0a04-4b32-b28a-0692a15a4541" providerId="ADAL" clId="{9BAE4A0F-724F-4E71-AEE5-9FBE7C8C31D7}" dt="2023-08-25T15:59:29.487" v="1256" actId="478"/>
          <ac:spMkLst>
            <pc:docMk/>
            <pc:sldMk cId="3200144291" sldId="2147471830"/>
            <ac:spMk id="16" creationId="{25B4D078-4D16-14E2-1506-EA670C02C1AE}"/>
          </ac:spMkLst>
        </pc:spChg>
        <pc:spChg chg="add mod">
          <ac:chgData name="Laura Leal" userId="4720af35-0a04-4b32-b28a-0692a15a4541" providerId="ADAL" clId="{9BAE4A0F-724F-4E71-AEE5-9FBE7C8C31D7}" dt="2023-08-25T16:00:59.723" v="1275" actId="1036"/>
          <ac:spMkLst>
            <pc:docMk/>
            <pc:sldMk cId="3200144291" sldId="2147471830"/>
            <ac:spMk id="17" creationId="{D550F629-B9B8-C91B-B485-79C13DCF80AA}"/>
          </ac:spMkLst>
        </pc:spChg>
        <pc:spChg chg="add del mod">
          <ac:chgData name="Laura Leal" userId="4720af35-0a04-4b32-b28a-0692a15a4541" providerId="ADAL" clId="{9BAE4A0F-724F-4E71-AEE5-9FBE7C8C31D7}" dt="2023-08-25T15:59:45.856" v="1259" actId="478"/>
          <ac:spMkLst>
            <pc:docMk/>
            <pc:sldMk cId="3200144291" sldId="2147471830"/>
            <ac:spMk id="18" creationId="{ACF9ADC3-58E4-C8E2-6C8B-DA81693B2C90}"/>
          </ac:spMkLst>
        </pc:spChg>
        <pc:spChg chg="add del mod">
          <ac:chgData name="Laura Leal" userId="4720af35-0a04-4b32-b28a-0692a15a4541" providerId="ADAL" clId="{9BAE4A0F-724F-4E71-AEE5-9FBE7C8C31D7}" dt="2023-08-25T15:59:49.234" v="1261"/>
          <ac:spMkLst>
            <pc:docMk/>
            <pc:sldMk cId="3200144291" sldId="2147471830"/>
            <ac:spMk id="19" creationId="{F6599312-226A-DF71-65EB-139C3B6DE8F5}"/>
          </ac:spMkLst>
        </pc:spChg>
        <pc:spChg chg="mod">
          <ac:chgData name="Laura Leal" userId="4720af35-0a04-4b32-b28a-0692a15a4541" providerId="ADAL" clId="{9BAE4A0F-724F-4E71-AEE5-9FBE7C8C31D7}" dt="2023-08-25T15:58:17.791" v="1248" actId="1037"/>
          <ac:spMkLst>
            <pc:docMk/>
            <pc:sldMk cId="3200144291" sldId="2147471830"/>
            <ac:spMk id="20" creationId="{E308DA4C-52BE-183C-1435-5A9B692C9255}"/>
          </ac:spMkLst>
        </pc:spChg>
        <pc:spChg chg="add mod ord">
          <ac:chgData name="Laura Leal" userId="4720af35-0a04-4b32-b28a-0692a15a4541" providerId="ADAL" clId="{9BAE4A0F-724F-4E71-AEE5-9FBE7C8C31D7}" dt="2023-08-25T20:02:37.135" v="3957" actId="108"/>
          <ac:spMkLst>
            <pc:docMk/>
            <pc:sldMk cId="3200144291" sldId="2147471830"/>
            <ac:spMk id="21" creationId="{2264D170-E037-A855-1536-8F613E72401A}"/>
          </ac:spMkLst>
        </pc:spChg>
        <pc:spChg chg="add del mod">
          <ac:chgData name="Laura Leal" userId="4720af35-0a04-4b32-b28a-0692a15a4541" providerId="ADAL" clId="{9BAE4A0F-724F-4E71-AEE5-9FBE7C8C31D7}" dt="2023-08-25T20:02:32.143" v="3955"/>
          <ac:spMkLst>
            <pc:docMk/>
            <pc:sldMk cId="3200144291" sldId="2147471830"/>
            <ac:spMk id="22" creationId="{D6CB9BCB-7133-8DC9-2A08-4F2B2A38DF93}"/>
          </ac:spMkLst>
        </pc:spChg>
        <pc:spChg chg="add del mod">
          <ac:chgData name="Laura Leal" userId="4720af35-0a04-4b32-b28a-0692a15a4541" providerId="ADAL" clId="{9BAE4A0F-724F-4E71-AEE5-9FBE7C8C31D7}" dt="2023-08-25T20:02:39.176" v="3958" actId="478"/>
          <ac:spMkLst>
            <pc:docMk/>
            <pc:sldMk cId="3200144291" sldId="2147471830"/>
            <ac:spMk id="23" creationId="{A4F5C316-CFFD-E265-4BED-DF8983219D57}"/>
          </ac:spMkLst>
        </pc:spChg>
        <pc:spChg chg="del">
          <ac:chgData name="Laura Leal" userId="4720af35-0a04-4b32-b28a-0692a15a4541" providerId="ADAL" clId="{9BAE4A0F-724F-4E71-AEE5-9FBE7C8C31D7}" dt="2023-08-25T15:50:44.903" v="1134" actId="478"/>
          <ac:spMkLst>
            <pc:docMk/>
            <pc:sldMk cId="3200144291" sldId="2147471830"/>
            <ac:spMk id="27" creationId="{04692C3B-9EE9-5CE5-6ACF-143A8DD5E648}"/>
          </ac:spMkLst>
        </pc:spChg>
      </pc:sldChg>
      <pc:sldChg chg="addSp delSp modSp add del mod">
        <pc:chgData name="Laura Leal" userId="4720af35-0a04-4b32-b28a-0692a15a4541" providerId="ADAL" clId="{9BAE4A0F-724F-4E71-AEE5-9FBE7C8C31D7}" dt="2023-08-25T16:01:04.516" v="1276" actId="47"/>
        <pc:sldMkLst>
          <pc:docMk/>
          <pc:sldMk cId="120822285" sldId="2147471831"/>
        </pc:sldMkLst>
        <pc:spChg chg="add del mod">
          <ac:chgData name="Laura Leal" userId="4720af35-0a04-4b32-b28a-0692a15a4541" providerId="ADAL" clId="{9BAE4A0F-724F-4E71-AEE5-9FBE7C8C31D7}" dt="2023-08-25T15:59:09.498" v="1254" actId="478"/>
          <ac:spMkLst>
            <pc:docMk/>
            <pc:sldMk cId="120822285" sldId="2147471831"/>
            <ac:spMk id="3" creationId="{02A707AA-FB86-D218-D8B6-6553B3EA83CA}"/>
          </ac:spMkLst>
        </pc:spChg>
        <pc:spChg chg="add del mod">
          <ac:chgData name="Laura Leal" userId="4720af35-0a04-4b32-b28a-0692a15a4541" providerId="ADAL" clId="{9BAE4A0F-724F-4E71-AEE5-9FBE7C8C31D7}" dt="2023-08-25T15:59:18.651" v="1255" actId="478"/>
          <ac:spMkLst>
            <pc:docMk/>
            <pc:sldMk cId="120822285" sldId="2147471831"/>
            <ac:spMk id="5" creationId="{EE77C593-0E44-E8A5-215C-BFDDDD763E27}"/>
          </ac:spMkLst>
        </pc:spChg>
        <pc:spChg chg="add del mod">
          <ac:chgData name="Laura Leal" userId="4720af35-0a04-4b32-b28a-0692a15a4541" providerId="ADAL" clId="{9BAE4A0F-724F-4E71-AEE5-9FBE7C8C31D7}" dt="2023-08-25T15:59:18.651" v="1255" actId="478"/>
          <ac:spMkLst>
            <pc:docMk/>
            <pc:sldMk cId="120822285" sldId="2147471831"/>
            <ac:spMk id="6" creationId="{D1E31D98-2C2A-E7F3-18DB-B67F73D6CF8F}"/>
          </ac:spMkLst>
        </pc:spChg>
        <pc:spChg chg="del">
          <ac:chgData name="Laura Leal" userId="4720af35-0a04-4b32-b28a-0692a15a4541" providerId="ADAL" clId="{9BAE4A0F-724F-4E71-AEE5-9FBE7C8C31D7}" dt="2023-08-25T15:48:58.442" v="1122" actId="478"/>
          <ac:spMkLst>
            <pc:docMk/>
            <pc:sldMk cId="120822285" sldId="2147471831"/>
            <ac:spMk id="7" creationId="{3380D66E-0CAA-712A-D81B-A0CE7D9D477C}"/>
          </ac:spMkLst>
        </pc:spChg>
        <pc:spChg chg="del">
          <ac:chgData name="Laura Leal" userId="4720af35-0a04-4b32-b28a-0692a15a4541" providerId="ADAL" clId="{9BAE4A0F-724F-4E71-AEE5-9FBE7C8C31D7}" dt="2023-08-25T15:48:58.442" v="1122" actId="478"/>
          <ac:spMkLst>
            <pc:docMk/>
            <pc:sldMk cId="120822285" sldId="2147471831"/>
            <ac:spMk id="8" creationId="{C63D45D1-E575-2616-BE25-166AA1BB63A8}"/>
          </ac:spMkLst>
        </pc:spChg>
        <pc:spChg chg="del">
          <ac:chgData name="Laura Leal" userId="4720af35-0a04-4b32-b28a-0692a15a4541" providerId="ADAL" clId="{9BAE4A0F-724F-4E71-AEE5-9FBE7C8C31D7}" dt="2023-08-25T15:48:58.442" v="1122" actId="478"/>
          <ac:spMkLst>
            <pc:docMk/>
            <pc:sldMk cId="120822285" sldId="2147471831"/>
            <ac:spMk id="9" creationId="{8515AEF3-AEB2-2567-739B-D8C9CEE0FB6F}"/>
          </ac:spMkLst>
        </pc:spChg>
        <pc:spChg chg="del">
          <ac:chgData name="Laura Leal" userId="4720af35-0a04-4b32-b28a-0692a15a4541" providerId="ADAL" clId="{9BAE4A0F-724F-4E71-AEE5-9FBE7C8C31D7}" dt="2023-08-25T15:48:58.442" v="1122" actId="478"/>
          <ac:spMkLst>
            <pc:docMk/>
            <pc:sldMk cId="120822285" sldId="2147471831"/>
            <ac:spMk id="10" creationId="{A08527E5-CFFA-EE4B-FA04-5BE9CEBDFD13}"/>
          </ac:spMkLst>
        </pc:spChg>
        <pc:spChg chg="del">
          <ac:chgData name="Laura Leal" userId="4720af35-0a04-4b32-b28a-0692a15a4541" providerId="ADAL" clId="{9BAE4A0F-724F-4E71-AEE5-9FBE7C8C31D7}" dt="2023-08-25T15:48:58.442" v="1122" actId="478"/>
          <ac:spMkLst>
            <pc:docMk/>
            <pc:sldMk cId="120822285" sldId="2147471831"/>
            <ac:spMk id="11" creationId="{8586B4E3-3A0E-585A-FE4A-59A57A5DABCB}"/>
          </ac:spMkLst>
        </pc:spChg>
        <pc:spChg chg="del">
          <ac:chgData name="Laura Leal" userId="4720af35-0a04-4b32-b28a-0692a15a4541" providerId="ADAL" clId="{9BAE4A0F-724F-4E71-AEE5-9FBE7C8C31D7}" dt="2023-08-25T15:48:58.442" v="1122" actId="478"/>
          <ac:spMkLst>
            <pc:docMk/>
            <pc:sldMk cId="120822285" sldId="2147471831"/>
            <ac:spMk id="12" creationId="{DC11A007-8566-7692-E45F-F6A2E70F37BC}"/>
          </ac:spMkLst>
        </pc:spChg>
        <pc:spChg chg="del">
          <ac:chgData name="Laura Leal" userId="4720af35-0a04-4b32-b28a-0692a15a4541" providerId="ADAL" clId="{9BAE4A0F-724F-4E71-AEE5-9FBE7C8C31D7}" dt="2023-08-25T15:48:58.442" v="1122" actId="478"/>
          <ac:spMkLst>
            <pc:docMk/>
            <pc:sldMk cId="120822285" sldId="2147471831"/>
            <ac:spMk id="13" creationId="{CAB510D3-F92D-E20F-1120-BC546D065C56}"/>
          </ac:spMkLst>
        </pc:spChg>
        <pc:spChg chg="add del mod">
          <ac:chgData name="Laura Leal" userId="4720af35-0a04-4b32-b28a-0692a15a4541" providerId="ADAL" clId="{9BAE4A0F-724F-4E71-AEE5-9FBE7C8C31D7}" dt="2023-08-25T15:59:18.651" v="1255" actId="478"/>
          <ac:spMkLst>
            <pc:docMk/>
            <pc:sldMk cId="120822285" sldId="2147471831"/>
            <ac:spMk id="14" creationId="{6E77E6BB-8623-EE0A-1FE7-378F376296E6}"/>
          </ac:spMkLst>
        </pc:spChg>
        <pc:spChg chg="add del mod">
          <ac:chgData name="Laura Leal" userId="4720af35-0a04-4b32-b28a-0692a15a4541" providerId="ADAL" clId="{9BAE4A0F-724F-4E71-AEE5-9FBE7C8C31D7}" dt="2023-08-25T15:59:18.651" v="1255" actId="478"/>
          <ac:spMkLst>
            <pc:docMk/>
            <pc:sldMk cId="120822285" sldId="2147471831"/>
            <ac:spMk id="15" creationId="{2CC71498-2FAA-73DC-7DEF-F4ACE4B7AB63}"/>
          </ac:spMkLst>
        </pc:spChg>
        <pc:spChg chg="add del mod">
          <ac:chgData name="Laura Leal" userId="4720af35-0a04-4b32-b28a-0692a15a4541" providerId="ADAL" clId="{9BAE4A0F-724F-4E71-AEE5-9FBE7C8C31D7}" dt="2023-08-25T15:59:18.651" v="1255" actId="478"/>
          <ac:spMkLst>
            <pc:docMk/>
            <pc:sldMk cId="120822285" sldId="2147471831"/>
            <ac:spMk id="16" creationId="{5C9EC95A-467D-89D6-DB81-A8325CD17756}"/>
          </ac:spMkLst>
        </pc:spChg>
        <pc:spChg chg="add del mod">
          <ac:chgData name="Laura Leal" userId="4720af35-0a04-4b32-b28a-0692a15a4541" providerId="ADAL" clId="{9BAE4A0F-724F-4E71-AEE5-9FBE7C8C31D7}" dt="2023-08-25T15:59:18.651" v="1255" actId="478"/>
          <ac:spMkLst>
            <pc:docMk/>
            <pc:sldMk cId="120822285" sldId="2147471831"/>
            <ac:spMk id="17" creationId="{C307092B-963A-6C85-A601-DD3945746CAA}"/>
          </ac:spMkLst>
        </pc:spChg>
        <pc:spChg chg="del">
          <ac:chgData name="Laura Leal" userId="4720af35-0a04-4b32-b28a-0692a15a4541" providerId="ADAL" clId="{9BAE4A0F-724F-4E71-AEE5-9FBE7C8C31D7}" dt="2023-08-25T15:48:58.442" v="1122" actId="478"/>
          <ac:spMkLst>
            <pc:docMk/>
            <pc:sldMk cId="120822285" sldId="2147471831"/>
            <ac:spMk id="18" creationId="{77D08BF6-F276-3C58-1AA1-E3A7E83D10D8}"/>
          </ac:spMkLst>
        </pc:spChg>
        <pc:spChg chg="add del mod">
          <ac:chgData name="Laura Leal" userId="4720af35-0a04-4b32-b28a-0692a15a4541" providerId="ADAL" clId="{9BAE4A0F-724F-4E71-AEE5-9FBE7C8C31D7}" dt="2023-08-25T15:59:18.651" v="1255" actId="478"/>
          <ac:spMkLst>
            <pc:docMk/>
            <pc:sldMk cId="120822285" sldId="2147471831"/>
            <ac:spMk id="19" creationId="{32637ACE-F8A5-0031-204A-9F69F490F49B}"/>
          </ac:spMkLst>
        </pc:spChg>
        <pc:spChg chg="add del mod">
          <ac:chgData name="Laura Leal" userId="4720af35-0a04-4b32-b28a-0692a15a4541" providerId="ADAL" clId="{9BAE4A0F-724F-4E71-AEE5-9FBE7C8C31D7}" dt="2023-08-25T15:59:18.651" v="1255" actId="478"/>
          <ac:spMkLst>
            <pc:docMk/>
            <pc:sldMk cId="120822285" sldId="2147471831"/>
            <ac:spMk id="20" creationId="{EF6AB2AD-4489-1DB7-6995-D958A06D4764}"/>
          </ac:spMkLst>
        </pc:spChg>
        <pc:spChg chg="add del mod">
          <ac:chgData name="Laura Leal" userId="4720af35-0a04-4b32-b28a-0692a15a4541" providerId="ADAL" clId="{9BAE4A0F-724F-4E71-AEE5-9FBE7C8C31D7}" dt="2023-08-25T15:59:18.651" v="1255" actId="478"/>
          <ac:spMkLst>
            <pc:docMk/>
            <pc:sldMk cId="120822285" sldId="2147471831"/>
            <ac:spMk id="21" creationId="{06F463F3-E9A4-7728-24B5-6FD6F5E407BE}"/>
          </ac:spMkLst>
        </pc:spChg>
        <pc:spChg chg="del">
          <ac:chgData name="Laura Leal" userId="4720af35-0a04-4b32-b28a-0692a15a4541" providerId="ADAL" clId="{9BAE4A0F-724F-4E71-AEE5-9FBE7C8C31D7}" dt="2023-08-25T15:59:18.651" v="1255" actId="478"/>
          <ac:spMkLst>
            <pc:docMk/>
            <pc:sldMk cId="120822285" sldId="2147471831"/>
            <ac:spMk id="22" creationId="{37D61337-2D73-DE17-726D-33A1DC3D053B}"/>
          </ac:spMkLst>
        </pc:spChg>
        <pc:spChg chg="del">
          <ac:chgData name="Laura Leal" userId="4720af35-0a04-4b32-b28a-0692a15a4541" providerId="ADAL" clId="{9BAE4A0F-724F-4E71-AEE5-9FBE7C8C31D7}" dt="2023-08-25T15:59:18.651" v="1255" actId="478"/>
          <ac:spMkLst>
            <pc:docMk/>
            <pc:sldMk cId="120822285" sldId="2147471831"/>
            <ac:spMk id="23" creationId="{5981BBB4-4DBF-28EF-7685-546EEDE60791}"/>
          </ac:spMkLst>
        </pc:spChg>
        <pc:spChg chg="del mod">
          <ac:chgData name="Laura Leal" userId="4720af35-0a04-4b32-b28a-0692a15a4541" providerId="ADAL" clId="{9BAE4A0F-724F-4E71-AEE5-9FBE7C8C31D7}" dt="2023-08-25T15:59:42.317" v="1258" actId="21"/>
          <ac:spMkLst>
            <pc:docMk/>
            <pc:sldMk cId="120822285" sldId="2147471831"/>
            <ac:spMk id="24" creationId="{219F576C-0AF4-23A1-5FDF-7DA274A4EE17}"/>
          </ac:spMkLst>
        </pc:spChg>
        <pc:spChg chg="add mod">
          <ac:chgData name="Laura Leal" userId="4720af35-0a04-4b32-b28a-0692a15a4541" providerId="ADAL" clId="{9BAE4A0F-724F-4E71-AEE5-9FBE7C8C31D7}" dt="2023-08-25T15:59:42.317" v="1258" actId="21"/>
          <ac:spMkLst>
            <pc:docMk/>
            <pc:sldMk cId="120822285" sldId="2147471831"/>
            <ac:spMk id="27" creationId="{F8EAF594-61FC-5F7B-2B2A-DB8156DEC0F3}"/>
          </ac:spMkLst>
        </pc:spChg>
      </pc:sldChg>
      <pc:sldChg chg="addSp delSp modSp add mod">
        <pc:chgData name="Laura Leal" userId="4720af35-0a04-4b32-b28a-0692a15a4541" providerId="ADAL" clId="{9BAE4A0F-724F-4E71-AEE5-9FBE7C8C31D7}" dt="2023-08-25T19:25:59.326" v="3610" actId="14100"/>
        <pc:sldMkLst>
          <pc:docMk/>
          <pc:sldMk cId="2578900002" sldId="2147471831"/>
        </pc:sldMkLst>
        <pc:spChg chg="add mod">
          <ac:chgData name="Laura Leal" userId="4720af35-0a04-4b32-b28a-0692a15a4541" providerId="ADAL" clId="{9BAE4A0F-724F-4E71-AEE5-9FBE7C8C31D7}" dt="2023-08-25T17:59:40.016" v="3185" actId="208"/>
          <ac:spMkLst>
            <pc:docMk/>
            <pc:sldMk cId="2578900002" sldId="2147471831"/>
            <ac:spMk id="3" creationId="{89631C8D-A956-05F3-8BEE-4BDB73BDA43D}"/>
          </ac:spMkLst>
        </pc:spChg>
        <pc:spChg chg="add del mod">
          <ac:chgData name="Laura Leal" userId="4720af35-0a04-4b32-b28a-0692a15a4541" providerId="ADAL" clId="{9BAE4A0F-724F-4E71-AEE5-9FBE7C8C31D7}" dt="2023-08-25T19:25:59.326" v="3610" actId="14100"/>
          <ac:spMkLst>
            <pc:docMk/>
            <pc:sldMk cId="2578900002" sldId="2147471831"/>
            <ac:spMk id="4" creationId="{A19CA170-42E0-2539-4C64-5C05F062CB39}"/>
          </ac:spMkLst>
        </pc:spChg>
        <pc:spChg chg="add mod">
          <ac:chgData name="Laura Leal" userId="4720af35-0a04-4b32-b28a-0692a15a4541" providerId="ADAL" clId="{9BAE4A0F-724F-4E71-AEE5-9FBE7C8C31D7}" dt="2023-08-25T17:59:08.484" v="3176" actId="108"/>
          <ac:spMkLst>
            <pc:docMk/>
            <pc:sldMk cId="2578900002" sldId="2147471831"/>
            <ac:spMk id="5" creationId="{E81F6CE3-58AE-AB49-A773-24D390808BDA}"/>
          </ac:spMkLst>
        </pc:spChg>
        <pc:spChg chg="add mod">
          <ac:chgData name="Laura Leal" userId="4720af35-0a04-4b32-b28a-0692a15a4541" providerId="ADAL" clId="{9BAE4A0F-724F-4E71-AEE5-9FBE7C8C31D7}" dt="2023-08-25T17:42:49.990" v="2991" actId="114"/>
          <ac:spMkLst>
            <pc:docMk/>
            <pc:sldMk cId="2578900002" sldId="2147471831"/>
            <ac:spMk id="7" creationId="{3534FF4B-4D8C-A7C3-9C4F-177DAD7AD592}"/>
          </ac:spMkLst>
        </pc:spChg>
        <pc:spChg chg="del mod">
          <ac:chgData name="Laura Leal" userId="4720af35-0a04-4b32-b28a-0692a15a4541" providerId="ADAL" clId="{9BAE4A0F-724F-4E71-AEE5-9FBE7C8C31D7}" dt="2023-08-25T16:51:35.281" v="1391" actId="478"/>
          <ac:spMkLst>
            <pc:docMk/>
            <pc:sldMk cId="2578900002" sldId="2147471831"/>
            <ac:spMk id="10" creationId="{9B4C815E-8F57-D4D4-E958-04F4C60D8B4B}"/>
          </ac:spMkLst>
        </pc:spChg>
        <pc:spChg chg="add del mod">
          <ac:chgData name="Laura Leal" userId="4720af35-0a04-4b32-b28a-0692a15a4541" providerId="ADAL" clId="{9BAE4A0F-724F-4E71-AEE5-9FBE7C8C31D7}" dt="2023-08-25T17:41:48.828" v="2919" actId="1076"/>
          <ac:spMkLst>
            <pc:docMk/>
            <pc:sldMk cId="2578900002" sldId="2147471831"/>
            <ac:spMk id="11" creationId="{967727D6-8DC5-E806-021D-4C3B23A8BD77}"/>
          </ac:spMkLst>
        </pc:spChg>
        <pc:spChg chg="del mod">
          <ac:chgData name="Laura Leal" userId="4720af35-0a04-4b32-b28a-0692a15a4541" providerId="ADAL" clId="{9BAE4A0F-724F-4E71-AEE5-9FBE7C8C31D7}" dt="2023-08-25T16:51:35.281" v="1391" actId="478"/>
          <ac:spMkLst>
            <pc:docMk/>
            <pc:sldMk cId="2578900002" sldId="2147471831"/>
            <ac:spMk id="12" creationId="{0C943AF7-82E5-F599-C856-8F3DB13CF3B2}"/>
          </ac:spMkLst>
        </pc:spChg>
        <pc:graphicFrameChg chg="mod modGraphic">
          <ac:chgData name="Laura Leal" userId="4720af35-0a04-4b32-b28a-0692a15a4541" providerId="ADAL" clId="{9BAE4A0F-724F-4E71-AEE5-9FBE7C8C31D7}" dt="2023-08-25T17:59:34.475" v="3184" actId="207"/>
          <ac:graphicFrameMkLst>
            <pc:docMk/>
            <pc:sldMk cId="2578900002" sldId="2147471831"/>
            <ac:graphicFrameMk id="8" creationId="{9B0E3098-F914-C559-9AB0-1C4EC1B715F5}"/>
          </ac:graphicFrameMkLst>
        </pc:graphicFrameChg>
        <pc:cxnChg chg="add del">
          <ac:chgData name="Laura Leal" userId="4720af35-0a04-4b32-b28a-0692a15a4541" providerId="ADAL" clId="{9BAE4A0F-724F-4E71-AEE5-9FBE7C8C31D7}" dt="2023-08-25T16:51:35.281" v="1391" actId="478"/>
          <ac:cxnSpMkLst>
            <pc:docMk/>
            <pc:sldMk cId="2578900002" sldId="2147471831"/>
            <ac:cxnSpMk id="9" creationId="{7AF5D5DB-EEB6-1286-B8BD-4C2B410BF081}"/>
          </ac:cxnSpMkLst>
        </pc:cxnChg>
      </pc:sldChg>
      <pc:sldMasterChg chg="add addSldLayout">
        <pc:chgData name="Laura Leal" userId="4720af35-0a04-4b32-b28a-0692a15a4541" providerId="ADAL" clId="{9BAE4A0F-724F-4E71-AEE5-9FBE7C8C31D7}" dt="2023-08-25T15:09:32.992" v="430" actId="27028"/>
        <pc:sldMasterMkLst>
          <pc:docMk/>
          <pc:sldMasterMk cId="2188037315" sldId="2147483648"/>
        </pc:sldMasterMkLst>
        <pc:sldLayoutChg chg="add">
          <pc:chgData name="Laura Leal" userId="4720af35-0a04-4b32-b28a-0692a15a4541" providerId="ADAL" clId="{9BAE4A0F-724F-4E71-AEE5-9FBE7C8C31D7}" dt="2023-08-25T15:09:32.992" v="430" actId="27028"/>
          <pc:sldLayoutMkLst>
            <pc:docMk/>
            <pc:sldMasterMk cId="2188037315" sldId="2147483648"/>
            <pc:sldLayoutMk cId="3451651434" sldId="2147483650"/>
          </pc:sldLayoutMkLst>
        </pc:sldLayoutChg>
      </pc:sldMasterChg>
    </pc:docChg>
  </pc:docChgLst>
  <pc:docChgLst>
    <pc:chgData name="Laura Leal" userId="4720af35-0a04-4b32-b28a-0692a15a4541" providerId="ADAL" clId="{6CB4D6E5-A973-4D12-8571-9254F3E63750}"/>
    <pc:docChg chg="delSld modSld">
      <pc:chgData name="Laura Leal" userId="4720af35-0a04-4b32-b28a-0692a15a4541" providerId="ADAL" clId="{6CB4D6E5-A973-4D12-8571-9254F3E63750}" dt="2023-08-31T19:37:48.317" v="40" actId="20577"/>
      <pc:docMkLst>
        <pc:docMk/>
      </pc:docMkLst>
      <pc:sldChg chg="modSp mod">
        <pc:chgData name="Laura Leal" userId="4720af35-0a04-4b32-b28a-0692a15a4541" providerId="ADAL" clId="{6CB4D6E5-A973-4D12-8571-9254F3E63750}" dt="2023-08-30T19:22:47.987" v="17" actId="20577"/>
        <pc:sldMkLst>
          <pc:docMk/>
          <pc:sldMk cId="1049165507" sldId="2147471700"/>
        </pc:sldMkLst>
        <pc:spChg chg="mod">
          <ac:chgData name="Laura Leal" userId="4720af35-0a04-4b32-b28a-0692a15a4541" providerId="ADAL" clId="{6CB4D6E5-A973-4D12-8571-9254F3E63750}" dt="2023-08-30T19:22:47.987" v="17" actId="20577"/>
          <ac:spMkLst>
            <pc:docMk/>
            <pc:sldMk cId="1049165507" sldId="2147471700"/>
            <ac:spMk id="10" creationId="{7A474CE3-EA66-37C1-FCEE-1735EEFB1D5D}"/>
          </ac:spMkLst>
        </pc:spChg>
      </pc:sldChg>
      <pc:sldChg chg="modSp mod modNotesTx">
        <pc:chgData name="Laura Leal" userId="4720af35-0a04-4b32-b28a-0692a15a4541" providerId="ADAL" clId="{6CB4D6E5-A973-4D12-8571-9254F3E63750}" dt="2023-08-30T19:17:28.289" v="8" actId="207"/>
        <pc:sldMkLst>
          <pc:docMk/>
          <pc:sldMk cId="3628424812" sldId="2147471705"/>
        </pc:sldMkLst>
        <pc:spChg chg="mod">
          <ac:chgData name="Laura Leal" userId="4720af35-0a04-4b32-b28a-0692a15a4541" providerId="ADAL" clId="{6CB4D6E5-A973-4D12-8571-9254F3E63750}" dt="2023-08-30T19:17:28.289" v="8" actId="207"/>
          <ac:spMkLst>
            <pc:docMk/>
            <pc:sldMk cId="3628424812" sldId="2147471705"/>
            <ac:spMk id="6" creationId="{721252D3-594C-4FB7-5AB7-2BA0A9A4E70B}"/>
          </ac:spMkLst>
        </pc:spChg>
      </pc:sldChg>
      <pc:sldChg chg="modNotesTx">
        <pc:chgData name="Laura Leal" userId="4720af35-0a04-4b32-b28a-0692a15a4541" providerId="ADAL" clId="{6CB4D6E5-A973-4D12-8571-9254F3E63750}" dt="2023-08-30T19:15:00.947" v="3" actId="6549"/>
        <pc:sldMkLst>
          <pc:docMk/>
          <pc:sldMk cId="3036325153" sldId="2147471770"/>
        </pc:sldMkLst>
      </pc:sldChg>
      <pc:sldChg chg="modSp mod">
        <pc:chgData name="Laura Leal" userId="4720af35-0a04-4b32-b28a-0692a15a4541" providerId="ADAL" clId="{6CB4D6E5-A973-4D12-8571-9254F3E63750}" dt="2023-08-30T19:14:42.287" v="1" actId="207"/>
        <pc:sldMkLst>
          <pc:docMk/>
          <pc:sldMk cId="3963676013" sldId="2147471793"/>
        </pc:sldMkLst>
        <pc:spChg chg="mod">
          <ac:chgData name="Laura Leal" userId="4720af35-0a04-4b32-b28a-0692a15a4541" providerId="ADAL" clId="{6CB4D6E5-A973-4D12-8571-9254F3E63750}" dt="2023-08-30T19:14:42.287" v="1" actId="207"/>
          <ac:spMkLst>
            <pc:docMk/>
            <pc:sldMk cId="3963676013" sldId="2147471793"/>
            <ac:spMk id="7" creationId="{1236F67E-CE86-7BB7-8974-FDA4BF737004}"/>
          </ac:spMkLst>
        </pc:spChg>
      </pc:sldChg>
      <pc:sldChg chg="modNotesTx">
        <pc:chgData name="Laura Leal" userId="4720af35-0a04-4b32-b28a-0692a15a4541" providerId="ADAL" clId="{6CB4D6E5-A973-4D12-8571-9254F3E63750}" dt="2023-08-30T19:16:17.624" v="4" actId="20577"/>
        <pc:sldMkLst>
          <pc:docMk/>
          <pc:sldMk cId="4226706838" sldId="2147471803"/>
        </pc:sldMkLst>
      </pc:sldChg>
      <pc:sldChg chg="modNotesTx">
        <pc:chgData name="Laura Leal" userId="4720af35-0a04-4b32-b28a-0692a15a4541" providerId="ADAL" clId="{6CB4D6E5-A973-4D12-8571-9254F3E63750}" dt="2023-08-30T19:16:50.042" v="5" actId="20577"/>
        <pc:sldMkLst>
          <pc:docMk/>
          <pc:sldMk cId="21011716" sldId="2147471805"/>
        </pc:sldMkLst>
      </pc:sldChg>
      <pc:sldChg chg="modNotesTx">
        <pc:chgData name="Laura Leal" userId="4720af35-0a04-4b32-b28a-0692a15a4541" providerId="ADAL" clId="{6CB4D6E5-A973-4D12-8571-9254F3E63750}" dt="2023-08-30T19:18:47.764" v="9" actId="20577"/>
        <pc:sldMkLst>
          <pc:docMk/>
          <pc:sldMk cId="772138940" sldId="2147471808"/>
        </pc:sldMkLst>
      </pc:sldChg>
      <pc:sldChg chg="modSp mod">
        <pc:chgData name="Laura Leal" userId="4720af35-0a04-4b32-b28a-0692a15a4541" providerId="ADAL" clId="{6CB4D6E5-A973-4D12-8571-9254F3E63750}" dt="2023-08-30T19:26:10.755" v="20" actId="179"/>
        <pc:sldMkLst>
          <pc:docMk/>
          <pc:sldMk cId="2314045373" sldId="2147471818"/>
        </pc:sldMkLst>
        <pc:spChg chg="mod">
          <ac:chgData name="Laura Leal" userId="4720af35-0a04-4b32-b28a-0692a15a4541" providerId="ADAL" clId="{6CB4D6E5-A973-4D12-8571-9254F3E63750}" dt="2023-08-30T19:26:10.755" v="20" actId="179"/>
          <ac:spMkLst>
            <pc:docMk/>
            <pc:sldMk cId="2314045373" sldId="2147471818"/>
            <ac:spMk id="4" creationId="{31C6E155-470E-3FC5-BEAD-1648B4789FBD}"/>
          </ac:spMkLst>
        </pc:spChg>
      </pc:sldChg>
      <pc:sldChg chg="modNotesTx">
        <pc:chgData name="Laura Leal" userId="4720af35-0a04-4b32-b28a-0692a15a4541" providerId="ADAL" clId="{6CB4D6E5-A973-4D12-8571-9254F3E63750}" dt="2023-08-30T19:27:12.870" v="21" actId="20577"/>
        <pc:sldMkLst>
          <pc:docMk/>
          <pc:sldMk cId="2120444477" sldId="2147471819"/>
        </pc:sldMkLst>
      </pc:sldChg>
      <pc:sldChg chg="modNotesTx">
        <pc:chgData name="Laura Leal" userId="4720af35-0a04-4b32-b28a-0692a15a4541" providerId="ADAL" clId="{6CB4D6E5-A973-4D12-8571-9254F3E63750}" dt="2023-08-30T19:27:16.817" v="22" actId="20577"/>
        <pc:sldMkLst>
          <pc:docMk/>
          <pc:sldMk cId="3506695230" sldId="2147471820"/>
        </pc:sldMkLst>
      </pc:sldChg>
      <pc:sldChg chg="modNotesTx">
        <pc:chgData name="Laura Leal" userId="4720af35-0a04-4b32-b28a-0692a15a4541" providerId="ADAL" clId="{6CB4D6E5-A973-4D12-8571-9254F3E63750}" dt="2023-08-30T19:27:50.926" v="24" actId="20577"/>
        <pc:sldMkLst>
          <pc:docMk/>
          <pc:sldMk cId="322181661" sldId="2147471826"/>
        </pc:sldMkLst>
      </pc:sldChg>
      <pc:sldChg chg="modSp mod modNotesTx">
        <pc:chgData name="Laura Leal" userId="4720af35-0a04-4b32-b28a-0692a15a4541" providerId="ADAL" clId="{6CB4D6E5-A973-4D12-8571-9254F3E63750}" dt="2023-08-31T19:37:48.317" v="40" actId="20577"/>
        <pc:sldMkLst>
          <pc:docMk/>
          <pc:sldMk cId="238729188" sldId="2147471828"/>
        </pc:sldMkLst>
        <pc:spChg chg="mod">
          <ac:chgData name="Laura Leal" userId="4720af35-0a04-4b32-b28a-0692a15a4541" providerId="ADAL" clId="{6CB4D6E5-A973-4D12-8571-9254F3E63750}" dt="2023-08-31T19:37:48.317" v="40" actId="20577"/>
          <ac:spMkLst>
            <pc:docMk/>
            <pc:sldMk cId="238729188" sldId="2147471828"/>
            <ac:spMk id="16" creationId="{C0D88F32-D524-D84E-CA42-58B6B4B1D65C}"/>
          </ac:spMkLst>
        </pc:spChg>
      </pc:sldChg>
      <pc:sldChg chg="modNotesTx">
        <pc:chgData name="Laura Leal" userId="4720af35-0a04-4b32-b28a-0692a15a4541" providerId="ADAL" clId="{6CB4D6E5-A973-4D12-8571-9254F3E63750}" dt="2023-08-30T19:27:46.597" v="23" actId="20577"/>
        <pc:sldMkLst>
          <pc:docMk/>
          <pc:sldMk cId="1673868204" sldId="2147471832"/>
        </pc:sldMkLst>
      </pc:sldChg>
      <pc:sldChg chg="del">
        <pc:chgData name="Laura Leal" userId="4720af35-0a04-4b32-b28a-0692a15a4541" providerId="ADAL" clId="{6CB4D6E5-A973-4D12-8571-9254F3E63750}" dt="2023-08-30T19:12:00.860" v="0" actId="47"/>
        <pc:sldMkLst>
          <pc:docMk/>
          <pc:sldMk cId="2813682722" sldId="2147471834"/>
        </pc:sldMkLst>
      </pc:sldChg>
      <pc:sldMasterChg chg="delSldLayout">
        <pc:chgData name="Laura Leal" userId="4720af35-0a04-4b32-b28a-0692a15a4541" providerId="ADAL" clId="{6CB4D6E5-A973-4D12-8571-9254F3E63750}" dt="2023-08-30T19:12:00.860" v="0" actId="47"/>
        <pc:sldMasterMkLst>
          <pc:docMk/>
          <pc:sldMasterMk cId="2627043345" sldId="2147483871"/>
        </pc:sldMasterMkLst>
        <pc:sldLayoutChg chg="del">
          <pc:chgData name="Laura Leal" userId="4720af35-0a04-4b32-b28a-0692a15a4541" providerId="ADAL" clId="{6CB4D6E5-A973-4D12-8571-9254F3E63750}" dt="2023-08-30T19:12:00.860" v="0" actId="47"/>
          <pc:sldLayoutMkLst>
            <pc:docMk/>
            <pc:sldMasterMk cId="2627043345" sldId="2147483871"/>
            <pc:sldLayoutMk cId="749674535" sldId="2147483914"/>
          </pc:sldLayoutMkLst>
        </pc:sldLayoutChg>
      </pc:sldMasterChg>
    </pc:docChg>
  </pc:docChgLst>
  <pc:docChgLst>
    <pc:chgData name="Ken Siong" userId="f7679ae9-de6b-4f69-a967-87584c14b709" providerId="ADAL" clId="{DEA22A1A-DB1F-4B3C-8A4F-97D6DD6C9F9F}"/>
    <pc:docChg chg="custSel modSld">
      <pc:chgData name="Ken Siong" userId="f7679ae9-de6b-4f69-a967-87584c14b709" providerId="ADAL" clId="{DEA22A1A-DB1F-4B3C-8A4F-97D6DD6C9F9F}" dt="2023-02-24T04:11:13.532" v="4"/>
      <pc:docMkLst>
        <pc:docMk/>
      </pc:docMkLst>
      <pc:sldChg chg="modSp mod">
        <pc:chgData name="Ken Siong" userId="f7679ae9-de6b-4f69-a967-87584c14b709" providerId="ADAL" clId="{DEA22A1A-DB1F-4B3C-8A4F-97D6DD6C9F9F}" dt="2023-02-24T03:50:03.639" v="2" actId="255"/>
        <pc:sldMkLst>
          <pc:docMk/>
          <pc:sldMk cId="3149526055" sldId="273"/>
        </pc:sldMkLst>
        <pc:spChg chg="mod">
          <ac:chgData name="Ken Siong" userId="f7679ae9-de6b-4f69-a967-87584c14b709" providerId="ADAL" clId="{DEA22A1A-DB1F-4B3C-8A4F-97D6DD6C9F9F}" dt="2023-02-24T03:50:03.639" v="2" actId="255"/>
          <ac:spMkLst>
            <pc:docMk/>
            <pc:sldMk cId="3149526055" sldId="273"/>
            <ac:spMk id="3" creationId="{DB5FBE19-DCEA-D8F4-AB4C-C1E743BFA9A0}"/>
          </ac:spMkLst>
        </pc:spChg>
      </pc:sldChg>
      <pc:sldChg chg="delCm">
        <pc:chgData name="Ken Siong" userId="f7679ae9-de6b-4f69-a967-87584c14b709" providerId="ADAL" clId="{DEA22A1A-DB1F-4B3C-8A4F-97D6DD6C9F9F}" dt="2023-02-24T04:11:07.727" v="3"/>
        <pc:sldMkLst>
          <pc:docMk/>
          <pc:sldMk cId="323603431" sldId="289"/>
        </pc:sldMkLst>
      </pc:sldChg>
      <pc:sldChg chg="delCm">
        <pc:chgData name="Ken Siong" userId="f7679ae9-de6b-4f69-a967-87584c14b709" providerId="ADAL" clId="{DEA22A1A-DB1F-4B3C-8A4F-97D6DD6C9F9F}" dt="2023-02-24T04:11:13.532" v="4"/>
        <pc:sldMkLst>
          <pc:docMk/>
          <pc:sldMk cId="1392839824" sldId="308"/>
        </pc:sldMkLst>
      </pc:sldChg>
      <pc:sldChg chg="modSp mod">
        <pc:chgData name="Ken Siong" userId="f7679ae9-de6b-4f69-a967-87584c14b709" providerId="ADAL" clId="{DEA22A1A-DB1F-4B3C-8A4F-97D6DD6C9F9F}" dt="2023-02-24T03:49:40.064" v="1" actId="27636"/>
        <pc:sldMkLst>
          <pc:docMk/>
          <pc:sldMk cId="2077492370" sldId="2147471667"/>
        </pc:sldMkLst>
        <pc:spChg chg="mod">
          <ac:chgData name="Ken Siong" userId="f7679ae9-de6b-4f69-a967-87584c14b709" providerId="ADAL" clId="{DEA22A1A-DB1F-4B3C-8A4F-97D6DD6C9F9F}" dt="2023-02-24T03:49:40.064" v="1" actId="27636"/>
          <ac:spMkLst>
            <pc:docMk/>
            <pc:sldMk cId="2077492370" sldId="2147471667"/>
            <ac:spMk id="3" creationId="{DB5FBE19-DCEA-D8F4-AB4C-C1E743BFA9A0}"/>
          </ac:spMkLst>
        </pc:spChg>
      </pc:sldChg>
    </pc:docChg>
  </pc:docChgLst>
  <pc:docChgLst>
    <pc:chgData name="Jon Reid" userId="d20ac94e-951d-486b-b95e-024d48430245" providerId="ADAL" clId="{C49F3CCB-A755-45D0-8F73-1E3B2A36F1B4}"/>
    <pc:docChg chg="undo custSel addSld delSld modSld">
      <pc:chgData name="Jon Reid" userId="d20ac94e-951d-486b-b95e-024d48430245" providerId="ADAL" clId="{C49F3CCB-A755-45D0-8F73-1E3B2A36F1B4}" dt="2023-08-22T14:14:12.425" v="1450" actId="20577"/>
      <pc:docMkLst>
        <pc:docMk/>
      </pc:docMkLst>
      <pc:sldChg chg="add">
        <pc:chgData name="Jon Reid" userId="d20ac94e-951d-486b-b95e-024d48430245" providerId="ADAL" clId="{C49F3CCB-A755-45D0-8F73-1E3B2A36F1B4}" dt="2023-08-22T13:08:38.850" v="9"/>
        <pc:sldMkLst>
          <pc:docMk/>
          <pc:sldMk cId="3628424812" sldId="2147471705"/>
        </pc:sldMkLst>
      </pc:sldChg>
      <pc:sldChg chg="modSp add del mod">
        <pc:chgData name="Jon Reid" userId="d20ac94e-951d-486b-b95e-024d48430245" providerId="ADAL" clId="{C49F3CCB-A755-45D0-8F73-1E3B2A36F1B4}" dt="2023-08-22T13:19:46.370" v="33" actId="47"/>
        <pc:sldMkLst>
          <pc:docMk/>
          <pc:sldMk cId="3603296034" sldId="2147471758"/>
        </pc:sldMkLst>
        <pc:spChg chg="mod">
          <ac:chgData name="Jon Reid" userId="d20ac94e-951d-486b-b95e-024d48430245" providerId="ADAL" clId="{C49F3CCB-A755-45D0-8F73-1E3B2A36F1B4}" dt="2023-08-22T13:18:22.003" v="29" actId="6549"/>
          <ac:spMkLst>
            <pc:docMk/>
            <pc:sldMk cId="3603296034" sldId="2147471758"/>
            <ac:spMk id="9" creationId="{D7E2BB09-3AC5-BB90-DE8B-47D5FC8E4023}"/>
          </ac:spMkLst>
        </pc:spChg>
      </pc:sldChg>
      <pc:sldChg chg="delSp modSp add del mod setBg delDesignElem">
        <pc:chgData name="Jon Reid" userId="d20ac94e-951d-486b-b95e-024d48430245" providerId="ADAL" clId="{C49F3CCB-A755-45D0-8F73-1E3B2A36F1B4}" dt="2023-08-22T14:12:47.850" v="1422" actId="108"/>
        <pc:sldMkLst>
          <pc:docMk/>
          <pc:sldMk cId="3036325153" sldId="2147471770"/>
        </pc:sldMkLst>
        <pc:spChg chg="del mod">
          <ac:chgData name="Jon Reid" userId="d20ac94e-951d-486b-b95e-024d48430245" providerId="ADAL" clId="{C49F3CCB-A755-45D0-8F73-1E3B2A36F1B4}" dt="2023-08-22T13:07:11.272" v="7" actId="478"/>
          <ac:spMkLst>
            <pc:docMk/>
            <pc:sldMk cId="3036325153" sldId="2147471770"/>
            <ac:spMk id="13" creationId="{C1254F1A-51AE-F6EF-64CE-D8B7A44FDD8A}"/>
          </ac:spMkLst>
        </pc:spChg>
        <pc:spChg chg="del">
          <ac:chgData name="Jon Reid" userId="d20ac94e-951d-486b-b95e-024d48430245" providerId="ADAL" clId="{C49F3CCB-A755-45D0-8F73-1E3B2A36F1B4}" dt="2023-08-22T13:07:14.523" v="8" actId="478"/>
          <ac:spMkLst>
            <pc:docMk/>
            <pc:sldMk cId="3036325153" sldId="2147471770"/>
            <ac:spMk id="14" creationId="{040CF057-49C1-808F-6CAA-8A17376B2382}"/>
          </ac:spMkLst>
        </pc:spChg>
        <pc:spChg chg="mod">
          <ac:chgData name="Jon Reid" userId="d20ac94e-951d-486b-b95e-024d48430245" providerId="ADAL" clId="{C49F3CCB-A755-45D0-8F73-1E3B2A36F1B4}" dt="2023-08-22T14:12:47.850" v="1422" actId="108"/>
          <ac:spMkLst>
            <pc:docMk/>
            <pc:sldMk cId="3036325153" sldId="2147471770"/>
            <ac:spMk id="15" creationId="{B8FB7845-7E91-368B-8226-54AB1AB1E41F}"/>
          </ac:spMkLst>
        </pc:spChg>
        <pc:spChg chg="del">
          <ac:chgData name="Jon Reid" userId="d20ac94e-951d-486b-b95e-024d48430245" providerId="ADAL" clId="{C49F3CCB-A755-45D0-8F73-1E3B2A36F1B4}" dt="2023-08-22T13:06:00.440" v="2"/>
          <ac:spMkLst>
            <pc:docMk/>
            <pc:sldMk cId="3036325153" sldId="2147471770"/>
            <ac:spMk id="17" creationId="{ECC07320-C2CA-4E29-8481-9D9E143C7788}"/>
          </ac:spMkLst>
        </pc:spChg>
        <pc:spChg chg="del">
          <ac:chgData name="Jon Reid" userId="d20ac94e-951d-486b-b95e-024d48430245" providerId="ADAL" clId="{C49F3CCB-A755-45D0-8F73-1E3B2A36F1B4}" dt="2023-08-22T13:06:00.440" v="2"/>
          <ac:spMkLst>
            <pc:docMk/>
            <pc:sldMk cId="3036325153" sldId="2147471770"/>
            <ac:spMk id="19" creationId="{178FB36B-5BFE-42CA-BC60-1115E0D95EEC}"/>
          </ac:spMkLst>
        </pc:spChg>
        <pc:picChg chg="mod">
          <ac:chgData name="Jon Reid" userId="d20ac94e-951d-486b-b95e-024d48430245" providerId="ADAL" clId="{C49F3CCB-A755-45D0-8F73-1E3B2A36F1B4}" dt="2023-08-22T13:06:30.180" v="4" actId="14100"/>
          <ac:picMkLst>
            <pc:docMk/>
            <pc:sldMk cId="3036325153" sldId="2147471770"/>
            <ac:picMk id="12" creationId="{E8C4A934-5531-CF15-EBED-8B7B6D7087E8}"/>
          </ac:picMkLst>
        </pc:picChg>
      </pc:sldChg>
      <pc:sldChg chg="add">
        <pc:chgData name="Jon Reid" userId="d20ac94e-951d-486b-b95e-024d48430245" providerId="ADAL" clId="{C49F3CCB-A755-45D0-8F73-1E3B2A36F1B4}" dt="2023-08-22T12:59:19.354" v="0"/>
        <pc:sldMkLst>
          <pc:docMk/>
          <pc:sldMk cId="3963676013" sldId="2147471793"/>
        </pc:sldMkLst>
      </pc:sldChg>
      <pc:sldChg chg="add del modNotesTx">
        <pc:chgData name="Jon Reid" userId="d20ac94e-951d-486b-b95e-024d48430245" providerId="ADAL" clId="{C49F3CCB-A755-45D0-8F73-1E3B2A36F1B4}" dt="2023-08-22T13:18:39.535" v="30" actId="47"/>
        <pc:sldMkLst>
          <pc:docMk/>
          <pc:sldMk cId="522497755" sldId="2147471799"/>
        </pc:sldMkLst>
      </pc:sldChg>
      <pc:sldChg chg="modSp add mod">
        <pc:chgData name="Jon Reid" userId="d20ac94e-951d-486b-b95e-024d48430245" providerId="ADAL" clId="{C49F3CCB-A755-45D0-8F73-1E3B2A36F1B4}" dt="2023-08-22T14:13:25.549" v="1435" actId="6549"/>
        <pc:sldMkLst>
          <pc:docMk/>
          <pc:sldMk cId="4024065416" sldId="2147471800"/>
        </pc:sldMkLst>
        <pc:spChg chg="mod">
          <ac:chgData name="Jon Reid" userId="d20ac94e-951d-486b-b95e-024d48430245" providerId="ADAL" clId="{C49F3CCB-A755-45D0-8F73-1E3B2A36F1B4}" dt="2023-08-22T14:13:25.549" v="1435" actId="6549"/>
          <ac:spMkLst>
            <pc:docMk/>
            <pc:sldMk cId="4024065416" sldId="2147471800"/>
            <ac:spMk id="9" creationId="{D7E2BB09-3AC5-BB90-DE8B-47D5FC8E4023}"/>
          </ac:spMkLst>
        </pc:spChg>
      </pc:sldChg>
      <pc:sldChg chg="modSp add mod">
        <pc:chgData name="Jon Reid" userId="d20ac94e-951d-486b-b95e-024d48430245" providerId="ADAL" clId="{C49F3CCB-A755-45D0-8F73-1E3B2A36F1B4}" dt="2023-08-22T13:43:11.359" v="829" actId="20577"/>
        <pc:sldMkLst>
          <pc:docMk/>
          <pc:sldMk cId="152678" sldId="2147471801"/>
        </pc:sldMkLst>
        <pc:spChg chg="mod">
          <ac:chgData name="Jon Reid" userId="d20ac94e-951d-486b-b95e-024d48430245" providerId="ADAL" clId="{C49F3CCB-A755-45D0-8F73-1E3B2A36F1B4}" dt="2023-08-22T13:43:11.359" v="829" actId="20577"/>
          <ac:spMkLst>
            <pc:docMk/>
            <pc:sldMk cId="152678" sldId="2147471801"/>
            <ac:spMk id="9" creationId="{D7E2BB09-3AC5-BB90-DE8B-47D5FC8E4023}"/>
          </ac:spMkLst>
        </pc:spChg>
      </pc:sldChg>
      <pc:sldChg chg="modSp add mod">
        <pc:chgData name="Jon Reid" userId="d20ac94e-951d-486b-b95e-024d48430245" providerId="ADAL" clId="{C49F3CCB-A755-45D0-8F73-1E3B2A36F1B4}" dt="2023-08-22T14:13:51.887" v="1437" actId="5793"/>
        <pc:sldMkLst>
          <pc:docMk/>
          <pc:sldMk cId="103186347" sldId="2147471802"/>
        </pc:sldMkLst>
        <pc:spChg chg="mod">
          <ac:chgData name="Jon Reid" userId="d20ac94e-951d-486b-b95e-024d48430245" providerId="ADAL" clId="{C49F3CCB-A755-45D0-8F73-1E3B2A36F1B4}" dt="2023-08-22T14:13:51.887" v="1437" actId="5793"/>
          <ac:spMkLst>
            <pc:docMk/>
            <pc:sldMk cId="103186347" sldId="2147471802"/>
            <ac:spMk id="9" creationId="{D7E2BB09-3AC5-BB90-DE8B-47D5FC8E4023}"/>
          </ac:spMkLst>
        </pc:spChg>
      </pc:sldChg>
      <pc:sldChg chg="addSp delSp add del setBg delDesignElem">
        <pc:chgData name="Jon Reid" userId="d20ac94e-951d-486b-b95e-024d48430245" providerId="ADAL" clId="{C49F3CCB-A755-45D0-8F73-1E3B2A36F1B4}" dt="2023-08-22T13:24:28.082" v="65"/>
        <pc:sldMkLst>
          <pc:docMk/>
          <pc:sldMk cId="607328083" sldId="2147471803"/>
        </pc:sldMkLst>
        <pc:spChg chg="add del">
          <ac:chgData name="Jon Reid" userId="d20ac94e-951d-486b-b95e-024d48430245" providerId="ADAL" clId="{C49F3CCB-A755-45D0-8F73-1E3B2A36F1B4}" dt="2023-08-22T13:24:28.082" v="65"/>
          <ac:spMkLst>
            <pc:docMk/>
            <pc:sldMk cId="607328083" sldId="2147471803"/>
            <ac:spMk id="17" creationId="{ECC07320-C2CA-4E29-8481-9D9E143C7788}"/>
          </ac:spMkLst>
        </pc:spChg>
        <pc:spChg chg="add del">
          <ac:chgData name="Jon Reid" userId="d20ac94e-951d-486b-b95e-024d48430245" providerId="ADAL" clId="{C49F3CCB-A755-45D0-8F73-1E3B2A36F1B4}" dt="2023-08-22T13:24:28.082" v="65"/>
          <ac:spMkLst>
            <pc:docMk/>
            <pc:sldMk cId="607328083" sldId="2147471803"/>
            <ac:spMk id="19" creationId="{178FB36B-5BFE-42CA-BC60-1115E0D95EEC}"/>
          </ac:spMkLst>
        </pc:spChg>
      </pc:sldChg>
      <pc:sldChg chg="modSp mod">
        <pc:chgData name="Jon Reid" userId="d20ac94e-951d-486b-b95e-024d48430245" providerId="ADAL" clId="{C49F3CCB-A755-45D0-8F73-1E3B2A36F1B4}" dt="2023-08-22T14:12:16.943" v="1418" actId="20577"/>
        <pc:sldMkLst>
          <pc:docMk/>
          <pc:sldMk cId="4226706838" sldId="2147471803"/>
        </pc:sldMkLst>
        <pc:spChg chg="mod">
          <ac:chgData name="Jon Reid" userId="d20ac94e-951d-486b-b95e-024d48430245" providerId="ADAL" clId="{C49F3CCB-A755-45D0-8F73-1E3B2A36F1B4}" dt="2023-08-22T14:12:16.943" v="1418" actId="20577"/>
          <ac:spMkLst>
            <pc:docMk/>
            <pc:sldMk cId="4226706838" sldId="2147471803"/>
            <ac:spMk id="15" creationId="{B8FB7845-7E91-368B-8226-54AB1AB1E41F}"/>
          </ac:spMkLst>
        </pc:spChg>
      </pc:sldChg>
      <pc:sldChg chg="modSp mod">
        <pc:chgData name="Jon Reid" userId="d20ac94e-951d-486b-b95e-024d48430245" providerId="ADAL" clId="{C49F3CCB-A755-45D0-8F73-1E3B2A36F1B4}" dt="2023-08-22T14:14:12.425" v="1450" actId="20577"/>
        <pc:sldMkLst>
          <pc:docMk/>
          <pc:sldMk cId="1766951206" sldId="2147471804"/>
        </pc:sldMkLst>
        <pc:spChg chg="mod">
          <ac:chgData name="Jon Reid" userId="d20ac94e-951d-486b-b95e-024d48430245" providerId="ADAL" clId="{C49F3CCB-A755-45D0-8F73-1E3B2A36F1B4}" dt="2023-08-22T14:14:12.425" v="1450" actId="20577"/>
          <ac:spMkLst>
            <pc:docMk/>
            <pc:sldMk cId="1766951206" sldId="2147471804"/>
            <ac:spMk id="9" creationId="{D7E2BB09-3AC5-BB90-DE8B-47D5FC8E4023}"/>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4A3C3D-4349-44B4-AEBC-EA47274CA1C0}" type="doc">
      <dgm:prSet loTypeId="urn:microsoft.com/office/officeart/2005/8/layout/gear1" loCatId="relationship" qsTypeId="urn:microsoft.com/office/officeart/2005/8/quickstyle/simple1" qsCatId="simple" csTypeId="urn:microsoft.com/office/officeart/2005/8/colors/colorful5" csCatId="colorful" phldr="1"/>
      <dgm:spPr/>
    </dgm:pt>
    <dgm:pt modelId="{272A9180-E35F-461C-9ED0-A33FE37A2AE0}">
      <dgm:prSet phldrT="[Text]" custT="1"/>
      <dgm:spPr>
        <a:solidFill>
          <a:srgbClr val="E65722"/>
        </a:solidFill>
      </dgm:spPr>
      <dgm:t>
        <a:bodyPr/>
        <a:lstStyle/>
        <a:p>
          <a:r>
            <a:rPr lang="en-US" sz="2200">
              <a:latin typeface="+mj-lt"/>
            </a:rPr>
            <a:t>IESBA Public Statement</a:t>
          </a:r>
        </a:p>
      </dgm:t>
    </dgm:pt>
    <dgm:pt modelId="{86F1CD04-81FF-427F-84DE-355F62117C4A}" type="parTrans" cxnId="{06486B97-41E4-4A69-B2B4-3E4052667ABD}">
      <dgm:prSet/>
      <dgm:spPr/>
      <dgm:t>
        <a:bodyPr/>
        <a:lstStyle/>
        <a:p>
          <a:endParaRPr lang="en-US"/>
        </a:p>
      </dgm:t>
    </dgm:pt>
    <dgm:pt modelId="{26456952-DA30-4E22-9132-EC4970DF9568}" type="sibTrans" cxnId="{06486B97-41E4-4A69-B2B4-3E4052667ABD}">
      <dgm:prSet/>
      <dgm:spPr/>
      <dgm:t>
        <a:bodyPr/>
        <a:lstStyle/>
        <a:p>
          <a:endParaRPr lang="en-US"/>
        </a:p>
      </dgm:t>
    </dgm:pt>
    <dgm:pt modelId="{A5DE73CB-CC9F-454D-9C76-644C7F40F142}">
      <dgm:prSet phldrT="[Text]" custT="1"/>
      <dgm:spPr/>
      <dgm:t>
        <a:bodyPr/>
        <a:lstStyle/>
        <a:p>
          <a:r>
            <a:rPr lang="en-US" sz="2200">
              <a:latin typeface="+mj-lt"/>
            </a:rPr>
            <a:t>Guide to the Code</a:t>
          </a:r>
        </a:p>
      </dgm:t>
    </dgm:pt>
    <dgm:pt modelId="{59C3E3FD-AE19-4FCA-A333-EA3ED75723B3}" type="parTrans" cxnId="{AF40E84F-6278-4773-B3E7-84E65006F548}">
      <dgm:prSet/>
      <dgm:spPr/>
      <dgm:t>
        <a:bodyPr/>
        <a:lstStyle/>
        <a:p>
          <a:endParaRPr lang="en-US"/>
        </a:p>
      </dgm:t>
    </dgm:pt>
    <dgm:pt modelId="{CE651947-FE7E-4579-AD09-AF3C7A742393}" type="sibTrans" cxnId="{AF40E84F-6278-4773-B3E7-84E65006F548}">
      <dgm:prSet/>
      <dgm:spPr/>
      <dgm:t>
        <a:bodyPr/>
        <a:lstStyle/>
        <a:p>
          <a:endParaRPr lang="en-US"/>
        </a:p>
      </dgm:t>
    </dgm:pt>
    <dgm:pt modelId="{042A29F6-9785-44DF-AC15-C10E0FAA8696}">
      <dgm:prSet phldrT="[Text]" custT="1"/>
      <dgm:spPr>
        <a:solidFill>
          <a:srgbClr val="083861"/>
        </a:solidFill>
      </dgm:spPr>
      <dgm:t>
        <a:bodyPr/>
        <a:lstStyle/>
        <a:p>
          <a:r>
            <a:rPr lang="en-US" sz="2200">
              <a:latin typeface="+mj-lt"/>
            </a:rPr>
            <a:t>Intro of Part 5</a:t>
          </a:r>
        </a:p>
      </dgm:t>
    </dgm:pt>
    <dgm:pt modelId="{0A9F0F72-32C5-47D5-9DD0-B55896F1E705}" type="parTrans" cxnId="{AF042BC4-3045-4E66-898F-3CA562F8B344}">
      <dgm:prSet/>
      <dgm:spPr/>
      <dgm:t>
        <a:bodyPr/>
        <a:lstStyle/>
        <a:p>
          <a:endParaRPr lang="en-US"/>
        </a:p>
      </dgm:t>
    </dgm:pt>
    <dgm:pt modelId="{87418295-2FCE-48B9-A99C-7B164F2DB7A2}" type="sibTrans" cxnId="{AF042BC4-3045-4E66-898F-3CA562F8B344}">
      <dgm:prSet/>
      <dgm:spPr/>
      <dgm:t>
        <a:bodyPr/>
        <a:lstStyle/>
        <a:p>
          <a:endParaRPr lang="en-US"/>
        </a:p>
      </dgm:t>
    </dgm:pt>
    <dgm:pt modelId="{9A9A6525-6400-4A05-AB82-91B401861F51}" type="pres">
      <dgm:prSet presAssocID="{AD4A3C3D-4349-44B4-AEBC-EA47274CA1C0}" presName="composite" presStyleCnt="0">
        <dgm:presLayoutVars>
          <dgm:chMax val="3"/>
          <dgm:animLvl val="lvl"/>
          <dgm:resizeHandles val="exact"/>
        </dgm:presLayoutVars>
      </dgm:prSet>
      <dgm:spPr/>
    </dgm:pt>
    <dgm:pt modelId="{9E6F733E-AC1F-43A5-9F42-46089D28B89F}" type="pres">
      <dgm:prSet presAssocID="{272A9180-E35F-461C-9ED0-A33FE37A2AE0}" presName="gear1" presStyleLbl="node1" presStyleIdx="0" presStyleCnt="3">
        <dgm:presLayoutVars>
          <dgm:chMax val="1"/>
          <dgm:bulletEnabled val="1"/>
        </dgm:presLayoutVars>
      </dgm:prSet>
      <dgm:spPr/>
    </dgm:pt>
    <dgm:pt modelId="{940D50D2-70A8-4359-86AF-FD017DB761E5}" type="pres">
      <dgm:prSet presAssocID="{272A9180-E35F-461C-9ED0-A33FE37A2AE0}" presName="gear1srcNode" presStyleLbl="node1" presStyleIdx="0" presStyleCnt="3"/>
      <dgm:spPr/>
    </dgm:pt>
    <dgm:pt modelId="{5CC85352-04CF-4E5D-82C3-65381FED3EF7}" type="pres">
      <dgm:prSet presAssocID="{272A9180-E35F-461C-9ED0-A33FE37A2AE0}" presName="gear1dstNode" presStyleLbl="node1" presStyleIdx="0" presStyleCnt="3"/>
      <dgm:spPr/>
    </dgm:pt>
    <dgm:pt modelId="{7207E801-E78B-47FF-B657-383788466845}" type="pres">
      <dgm:prSet presAssocID="{A5DE73CB-CC9F-454D-9C76-644C7F40F142}" presName="gear2" presStyleLbl="node1" presStyleIdx="1" presStyleCnt="3">
        <dgm:presLayoutVars>
          <dgm:chMax val="1"/>
          <dgm:bulletEnabled val="1"/>
        </dgm:presLayoutVars>
      </dgm:prSet>
      <dgm:spPr/>
    </dgm:pt>
    <dgm:pt modelId="{9A381CF5-6C6B-4212-B583-10974459A1F5}" type="pres">
      <dgm:prSet presAssocID="{A5DE73CB-CC9F-454D-9C76-644C7F40F142}" presName="gear2srcNode" presStyleLbl="node1" presStyleIdx="1" presStyleCnt="3"/>
      <dgm:spPr/>
    </dgm:pt>
    <dgm:pt modelId="{41116053-B9D6-4CE2-ABA0-FFA81E762A80}" type="pres">
      <dgm:prSet presAssocID="{A5DE73CB-CC9F-454D-9C76-644C7F40F142}" presName="gear2dstNode" presStyleLbl="node1" presStyleIdx="1" presStyleCnt="3"/>
      <dgm:spPr/>
    </dgm:pt>
    <dgm:pt modelId="{2C0FE2FA-377D-45CE-89E4-8735E8EFD090}" type="pres">
      <dgm:prSet presAssocID="{042A29F6-9785-44DF-AC15-C10E0FAA8696}" presName="gear3" presStyleLbl="node1" presStyleIdx="2" presStyleCnt="3"/>
      <dgm:spPr/>
    </dgm:pt>
    <dgm:pt modelId="{CAE48699-FD56-426A-B9E3-49755A94DAF4}" type="pres">
      <dgm:prSet presAssocID="{042A29F6-9785-44DF-AC15-C10E0FAA8696}" presName="gear3tx" presStyleLbl="node1" presStyleIdx="2" presStyleCnt="3">
        <dgm:presLayoutVars>
          <dgm:chMax val="1"/>
          <dgm:bulletEnabled val="1"/>
        </dgm:presLayoutVars>
      </dgm:prSet>
      <dgm:spPr/>
    </dgm:pt>
    <dgm:pt modelId="{72D2A42A-3BDD-4252-BBCD-C347F596672A}" type="pres">
      <dgm:prSet presAssocID="{042A29F6-9785-44DF-AC15-C10E0FAA8696}" presName="gear3srcNode" presStyleLbl="node1" presStyleIdx="2" presStyleCnt="3"/>
      <dgm:spPr/>
    </dgm:pt>
    <dgm:pt modelId="{0842EC8F-E8D3-4A48-AA26-180D64EAC6C6}" type="pres">
      <dgm:prSet presAssocID="{042A29F6-9785-44DF-AC15-C10E0FAA8696}" presName="gear3dstNode" presStyleLbl="node1" presStyleIdx="2" presStyleCnt="3"/>
      <dgm:spPr/>
    </dgm:pt>
    <dgm:pt modelId="{EF4CE0E2-E9F8-4A89-9038-FDE208B8CEF5}" type="pres">
      <dgm:prSet presAssocID="{26456952-DA30-4E22-9132-EC4970DF9568}" presName="connector1" presStyleLbl="sibTrans2D1" presStyleIdx="0" presStyleCnt="3"/>
      <dgm:spPr/>
    </dgm:pt>
    <dgm:pt modelId="{757A5FFB-1EC1-45A9-88F3-F39DEAD8FB45}" type="pres">
      <dgm:prSet presAssocID="{CE651947-FE7E-4579-AD09-AF3C7A742393}" presName="connector2" presStyleLbl="sibTrans2D1" presStyleIdx="1" presStyleCnt="3"/>
      <dgm:spPr/>
    </dgm:pt>
    <dgm:pt modelId="{CD8B39A2-A790-44B9-9FA0-69B3B58AB9F4}" type="pres">
      <dgm:prSet presAssocID="{87418295-2FCE-48B9-A99C-7B164F2DB7A2}" presName="connector3" presStyleLbl="sibTrans2D1" presStyleIdx="2" presStyleCnt="3"/>
      <dgm:spPr/>
    </dgm:pt>
  </dgm:ptLst>
  <dgm:cxnLst>
    <dgm:cxn modelId="{5568201F-0E9F-44DB-8F0C-B922217CE4EE}" type="presOf" srcId="{272A9180-E35F-461C-9ED0-A33FE37A2AE0}" destId="{940D50D2-70A8-4359-86AF-FD017DB761E5}" srcOrd="1" destOrd="0" presId="urn:microsoft.com/office/officeart/2005/8/layout/gear1"/>
    <dgm:cxn modelId="{00F60226-DEFC-4E5F-81D8-C9D544286743}" type="presOf" srcId="{272A9180-E35F-461C-9ED0-A33FE37A2AE0}" destId="{9E6F733E-AC1F-43A5-9F42-46089D28B89F}" srcOrd="0" destOrd="0" presId="urn:microsoft.com/office/officeart/2005/8/layout/gear1"/>
    <dgm:cxn modelId="{81F13326-0B34-4EED-AF3C-B508045C3E3D}" type="presOf" srcId="{87418295-2FCE-48B9-A99C-7B164F2DB7A2}" destId="{CD8B39A2-A790-44B9-9FA0-69B3B58AB9F4}" srcOrd="0" destOrd="0" presId="urn:microsoft.com/office/officeart/2005/8/layout/gear1"/>
    <dgm:cxn modelId="{9E23B33C-4846-4636-9BBC-0F6C418AAC63}" type="presOf" srcId="{042A29F6-9785-44DF-AC15-C10E0FAA8696}" destId="{0842EC8F-E8D3-4A48-AA26-180D64EAC6C6}" srcOrd="3" destOrd="0" presId="urn:microsoft.com/office/officeart/2005/8/layout/gear1"/>
    <dgm:cxn modelId="{60F87266-54F9-4126-BD73-F07F09550F82}" type="presOf" srcId="{272A9180-E35F-461C-9ED0-A33FE37A2AE0}" destId="{5CC85352-04CF-4E5D-82C3-65381FED3EF7}" srcOrd="2" destOrd="0" presId="urn:microsoft.com/office/officeart/2005/8/layout/gear1"/>
    <dgm:cxn modelId="{A6224949-9C55-4C95-BB41-1A9FB590FE59}" type="presOf" srcId="{AD4A3C3D-4349-44B4-AEBC-EA47274CA1C0}" destId="{9A9A6525-6400-4A05-AB82-91B401861F51}" srcOrd="0" destOrd="0" presId="urn:microsoft.com/office/officeart/2005/8/layout/gear1"/>
    <dgm:cxn modelId="{AF40E84F-6278-4773-B3E7-84E65006F548}" srcId="{AD4A3C3D-4349-44B4-AEBC-EA47274CA1C0}" destId="{A5DE73CB-CC9F-454D-9C76-644C7F40F142}" srcOrd="1" destOrd="0" parTransId="{59C3E3FD-AE19-4FCA-A333-EA3ED75723B3}" sibTransId="{CE651947-FE7E-4579-AD09-AF3C7A742393}"/>
    <dgm:cxn modelId="{A928C672-1654-4DF5-8B52-57EB98E07F3D}" type="presOf" srcId="{042A29F6-9785-44DF-AC15-C10E0FAA8696}" destId="{72D2A42A-3BDD-4252-BBCD-C347F596672A}" srcOrd="2" destOrd="0" presId="urn:microsoft.com/office/officeart/2005/8/layout/gear1"/>
    <dgm:cxn modelId="{7263FE7B-C4ED-4897-9991-457FE1CADC45}" type="presOf" srcId="{A5DE73CB-CC9F-454D-9C76-644C7F40F142}" destId="{9A381CF5-6C6B-4212-B583-10974459A1F5}" srcOrd="1" destOrd="0" presId="urn:microsoft.com/office/officeart/2005/8/layout/gear1"/>
    <dgm:cxn modelId="{EEF1E180-43EE-415B-BD65-3EFE4F3F2A1C}" type="presOf" srcId="{26456952-DA30-4E22-9132-EC4970DF9568}" destId="{EF4CE0E2-E9F8-4A89-9038-FDE208B8CEF5}" srcOrd="0" destOrd="0" presId="urn:microsoft.com/office/officeart/2005/8/layout/gear1"/>
    <dgm:cxn modelId="{06486B97-41E4-4A69-B2B4-3E4052667ABD}" srcId="{AD4A3C3D-4349-44B4-AEBC-EA47274CA1C0}" destId="{272A9180-E35F-461C-9ED0-A33FE37A2AE0}" srcOrd="0" destOrd="0" parTransId="{86F1CD04-81FF-427F-84DE-355F62117C4A}" sibTransId="{26456952-DA30-4E22-9132-EC4970DF9568}"/>
    <dgm:cxn modelId="{1F116FA4-382D-412A-91E3-C476EF4212CA}" type="presOf" srcId="{A5DE73CB-CC9F-454D-9C76-644C7F40F142}" destId="{7207E801-E78B-47FF-B657-383788466845}" srcOrd="0" destOrd="0" presId="urn:microsoft.com/office/officeart/2005/8/layout/gear1"/>
    <dgm:cxn modelId="{149438AD-6511-406F-93E5-B3D663C2A847}" type="presOf" srcId="{042A29F6-9785-44DF-AC15-C10E0FAA8696}" destId="{CAE48699-FD56-426A-B9E3-49755A94DAF4}" srcOrd="1" destOrd="0" presId="urn:microsoft.com/office/officeart/2005/8/layout/gear1"/>
    <dgm:cxn modelId="{AF042BC4-3045-4E66-898F-3CA562F8B344}" srcId="{AD4A3C3D-4349-44B4-AEBC-EA47274CA1C0}" destId="{042A29F6-9785-44DF-AC15-C10E0FAA8696}" srcOrd="2" destOrd="0" parTransId="{0A9F0F72-32C5-47D5-9DD0-B55896F1E705}" sibTransId="{87418295-2FCE-48B9-A99C-7B164F2DB7A2}"/>
    <dgm:cxn modelId="{557D9BCA-7D68-4F94-94C5-4150DBF3DDAD}" type="presOf" srcId="{A5DE73CB-CC9F-454D-9C76-644C7F40F142}" destId="{41116053-B9D6-4CE2-ABA0-FFA81E762A80}" srcOrd="2" destOrd="0" presId="urn:microsoft.com/office/officeart/2005/8/layout/gear1"/>
    <dgm:cxn modelId="{7482E2F4-0049-406B-9E27-A95A1C1929F6}" type="presOf" srcId="{042A29F6-9785-44DF-AC15-C10E0FAA8696}" destId="{2C0FE2FA-377D-45CE-89E4-8735E8EFD090}" srcOrd="0" destOrd="0" presId="urn:microsoft.com/office/officeart/2005/8/layout/gear1"/>
    <dgm:cxn modelId="{CF37BAF5-CE62-4921-8322-9D982BE07762}" type="presOf" srcId="{CE651947-FE7E-4579-AD09-AF3C7A742393}" destId="{757A5FFB-1EC1-45A9-88F3-F39DEAD8FB45}" srcOrd="0" destOrd="0" presId="urn:microsoft.com/office/officeart/2005/8/layout/gear1"/>
    <dgm:cxn modelId="{91DC3A20-D70A-4B1B-A29E-16FCE36C47F4}" type="presParOf" srcId="{9A9A6525-6400-4A05-AB82-91B401861F51}" destId="{9E6F733E-AC1F-43A5-9F42-46089D28B89F}" srcOrd="0" destOrd="0" presId="urn:microsoft.com/office/officeart/2005/8/layout/gear1"/>
    <dgm:cxn modelId="{D4282A10-92E5-45E8-9839-2C9F11615015}" type="presParOf" srcId="{9A9A6525-6400-4A05-AB82-91B401861F51}" destId="{940D50D2-70A8-4359-86AF-FD017DB761E5}" srcOrd="1" destOrd="0" presId="urn:microsoft.com/office/officeart/2005/8/layout/gear1"/>
    <dgm:cxn modelId="{8ED704F8-1662-4885-8B41-B9A820531379}" type="presParOf" srcId="{9A9A6525-6400-4A05-AB82-91B401861F51}" destId="{5CC85352-04CF-4E5D-82C3-65381FED3EF7}" srcOrd="2" destOrd="0" presId="urn:microsoft.com/office/officeart/2005/8/layout/gear1"/>
    <dgm:cxn modelId="{459E1666-B542-47BF-85AD-45D130B659E5}" type="presParOf" srcId="{9A9A6525-6400-4A05-AB82-91B401861F51}" destId="{7207E801-E78B-47FF-B657-383788466845}" srcOrd="3" destOrd="0" presId="urn:microsoft.com/office/officeart/2005/8/layout/gear1"/>
    <dgm:cxn modelId="{DB9B7A9F-3118-4BC4-B9EA-58D41FD539C5}" type="presParOf" srcId="{9A9A6525-6400-4A05-AB82-91B401861F51}" destId="{9A381CF5-6C6B-4212-B583-10974459A1F5}" srcOrd="4" destOrd="0" presId="urn:microsoft.com/office/officeart/2005/8/layout/gear1"/>
    <dgm:cxn modelId="{51E32C10-1C22-4E96-B99D-025A1C9D6F2B}" type="presParOf" srcId="{9A9A6525-6400-4A05-AB82-91B401861F51}" destId="{41116053-B9D6-4CE2-ABA0-FFA81E762A80}" srcOrd="5" destOrd="0" presId="urn:microsoft.com/office/officeart/2005/8/layout/gear1"/>
    <dgm:cxn modelId="{0A2E9570-6428-46B0-9C28-C328B6EC42BB}" type="presParOf" srcId="{9A9A6525-6400-4A05-AB82-91B401861F51}" destId="{2C0FE2FA-377D-45CE-89E4-8735E8EFD090}" srcOrd="6" destOrd="0" presId="urn:microsoft.com/office/officeart/2005/8/layout/gear1"/>
    <dgm:cxn modelId="{4546597C-935B-457C-99BA-151B4B93CFB2}" type="presParOf" srcId="{9A9A6525-6400-4A05-AB82-91B401861F51}" destId="{CAE48699-FD56-426A-B9E3-49755A94DAF4}" srcOrd="7" destOrd="0" presId="urn:microsoft.com/office/officeart/2005/8/layout/gear1"/>
    <dgm:cxn modelId="{3A93977C-CDD1-47E1-AED3-6C5AD9DD9381}" type="presParOf" srcId="{9A9A6525-6400-4A05-AB82-91B401861F51}" destId="{72D2A42A-3BDD-4252-BBCD-C347F596672A}" srcOrd="8" destOrd="0" presId="urn:microsoft.com/office/officeart/2005/8/layout/gear1"/>
    <dgm:cxn modelId="{52836134-3039-4C42-9591-7F4C3D3C3C53}" type="presParOf" srcId="{9A9A6525-6400-4A05-AB82-91B401861F51}" destId="{0842EC8F-E8D3-4A48-AA26-180D64EAC6C6}" srcOrd="9" destOrd="0" presId="urn:microsoft.com/office/officeart/2005/8/layout/gear1"/>
    <dgm:cxn modelId="{F443EA31-C813-4BF9-96A7-38DA7668116E}" type="presParOf" srcId="{9A9A6525-6400-4A05-AB82-91B401861F51}" destId="{EF4CE0E2-E9F8-4A89-9038-FDE208B8CEF5}" srcOrd="10" destOrd="0" presId="urn:microsoft.com/office/officeart/2005/8/layout/gear1"/>
    <dgm:cxn modelId="{A2F0E160-938B-464B-B8D6-39E1085B7D0F}" type="presParOf" srcId="{9A9A6525-6400-4A05-AB82-91B401861F51}" destId="{757A5FFB-1EC1-45A9-88F3-F39DEAD8FB45}" srcOrd="11" destOrd="0" presId="urn:microsoft.com/office/officeart/2005/8/layout/gear1"/>
    <dgm:cxn modelId="{7F5BCE15-1CB3-46B9-9369-2EB4A3557385}" type="presParOf" srcId="{9A9A6525-6400-4A05-AB82-91B401861F51}" destId="{CD8B39A2-A790-44B9-9FA0-69B3B58AB9F4}"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06098CA-4A77-40D1-A72A-8DCED907EBBE}" type="doc">
      <dgm:prSet loTypeId="urn:microsoft.com/office/officeart/2005/8/layout/process4" loCatId="process" qsTypeId="urn:microsoft.com/office/officeart/2005/8/quickstyle/simple1" qsCatId="simple" csTypeId="urn:microsoft.com/office/officeart/2005/8/colors/accent6_2" csCatId="accent6" phldr="1"/>
      <dgm:spPr/>
      <dgm:t>
        <a:bodyPr/>
        <a:lstStyle/>
        <a:p>
          <a:endParaRPr lang="en-US"/>
        </a:p>
      </dgm:t>
    </dgm:pt>
    <dgm:pt modelId="{25021E6D-92D2-4731-BE14-A70D93D91CBE}">
      <dgm:prSet custT="1"/>
      <dgm:spPr>
        <a:solidFill>
          <a:srgbClr val="08386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128016" tIns="128016" rIns="128016" bIns="128016" numCol="1" spcCol="1270" anchor="ctr" anchorCtr="0"/>
        <a:lstStyle/>
        <a:p>
          <a:pPr marL="0" lvl="0" indent="0" algn="ctr" defTabSz="800100">
            <a:lnSpc>
              <a:spcPct val="90000"/>
            </a:lnSpc>
            <a:spcBef>
              <a:spcPct val="0"/>
            </a:spcBef>
            <a:spcAft>
              <a:spcPct val="35000"/>
            </a:spcAft>
            <a:buNone/>
          </a:pPr>
          <a:r>
            <a:rPr lang="en-US" sz="2000" b="0" i="0" kern="1200" baseline="0" dirty="0">
              <a:solidFill>
                <a:srgbClr val="494949"/>
              </a:solidFill>
              <a:latin typeface="Arial" panose="020B0604020202020204"/>
              <a:ea typeface="+mn-ea"/>
              <a:cs typeface="+mn-cs"/>
            </a:rPr>
            <a:t>Scope of project – focus on one type of service (</a:t>
          </a:r>
          <a:r>
            <a:rPr lang="en-US" sz="2000" b="0" i="0" kern="1200" baseline="0" dirty="0">
              <a:solidFill>
                <a:schemeClr val="bg1"/>
              </a:solidFill>
              <a:highlight>
                <a:srgbClr val="008000"/>
              </a:highlight>
              <a:latin typeface="Arial" panose="020B0604020202020204"/>
              <a:ea typeface="+mn-ea"/>
              <a:cs typeface="+mn-cs"/>
            </a:rPr>
            <a:t>sustainability assurance engagements</a:t>
          </a:r>
          <a:r>
            <a:rPr lang="en-US" sz="2000" b="0" i="0" kern="1200" baseline="0" dirty="0">
              <a:solidFill>
                <a:schemeClr val="bg1"/>
              </a:solidFill>
              <a:latin typeface="Arial" panose="020B0604020202020204"/>
              <a:ea typeface="+mn-ea"/>
              <a:cs typeface="+mn-cs"/>
            </a:rPr>
            <a:t> </a:t>
          </a:r>
          <a:r>
            <a:rPr lang="en-US" sz="2000" b="0" i="0" kern="1200" baseline="0" dirty="0">
              <a:solidFill>
                <a:srgbClr val="494949"/>
              </a:solidFill>
              <a:latin typeface="Arial" panose="020B0604020202020204"/>
              <a:ea typeface="+mn-ea"/>
              <a:cs typeface="+mn-cs"/>
            </a:rPr>
            <a:t>- SAEs) by practitioners from different professions/ industries/ fields</a:t>
          </a:r>
        </a:p>
      </dgm:t>
    </dgm:pt>
    <dgm:pt modelId="{030F5CA9-E75E-473F-ABB3-88D5F020B4D5}" type="parTrans" cxnId="{DB79C898-AD2E-48FD-AD62-6033126F1D52}">
      <dgm:prSet/>
      <dgm:spPr/>
      <dgm:t>
        <a:bodyPr/>
        <a:lstStyle/>
        <a:p>
          <a:endParaRPr lang="en-US" sz="2000" b="0">
            <a:latin typeface="+mj-lt"/>
          </a:endParaRPr>
        </a:p>
      </dgm:t>
    </dgm:pt>
    <dgm:pt modelId="{B494A1FF-B2FD-404D-9A58-7016E20194A5}" type="sibTrans" cxnId="{DB79C898-AD2E-48FD-AD62-6033126F1D52}">
      <dgm:prSet/>
      <dgm:spPr/>
      <dgm:t>
        <a:bodyPr/>
        <a:lstStyle/>
        <a:p>
          <a:endParaRPr lang="en-US" sz="2000" b="0">
            <a:latin typeface="+mj-lt"/>
          </a:endParaRPr>
        </a:p>
      </dgm:t>
    </dgm:pt>
    <dgm:pt modelId="{E3DF2A16-CCD7-40A1-B7CD-E1993CA9A735}">
      <dgm:prSet custT="1"/>
      <dgm:spPr>
        <a:solidFill>
          <a:schemeClr val="accent6">
            <a:lumMod val="20000"/>
            <a:lumOff val="80000"/>
          </a:schemeClr>
        </a:solidFill>
      </dgm:spPr>
      <dgm:t>
        <a:bodyPr/>
        <a:lstStyle/>
        <a:p>
          <a:r>
            <a:rPr lang="en-US" sz="2000" b="0" i="0" baseline="0">
              <a:solidFill>
                <a:schemeClr val="tx1"/>
              </a:solidFill>
              <a:latin typeface="+mj-lt"/>
            </a:rPr>
            <a:t>Scope of extant Code </a:t>
          </a:r>
          <a:r>
            <a:rPr lang="en-US" sz="2000" b="0">
              <a:solidFill>
                <a:schemeClr val="tx1"/>
              </a:solidFill>
              <a:latin typeface="+mj-lt"/>
            </a:rPr>
            <a:t>– focus on one profession (</a:t>
          </a:r>
          <a:r>
            <a:rPr lang="en-US" sz="2000" b="0">
              <a:solidFill>
                <a:schemeClr val="bg1"/>
              </a:solidFill>
              <a:highlight>
                <a:srgbClr val="008000"/>
              </a:highlight>
              <a:latin typeface="+mj-lt"/>
            </a:rPr>
            <a:t>PAs</a:t>
          </a:r>
          <a:r>
            <a:rPr lang="en-US" sz="2000" b="0">
              <a:solidFill>
                <a:schemeClr val="tx1"/>
              </a:solidFill>
              <a:latin typeface="+mj-lt"/>
            </a:rPr>
            <a:t>)    </a:t>
          </a:r>
        </a:p>
      </dgm:t>
    </dgm:pt>
    <dgm:pt modelId="{E4345041-BD82-4B4C-94D5-1C6FC0DC3D26}" type="parTrans" cxnId="{D8B43CCD-8567-40AE-BE3D-8991D5F38910}">
      <dgm:prSet/>
      <dgm:spPr/>
      <dgm:t>
        <a:bodyPr/>
        <a:lstStyle/>
        <a:p>
          <a:endParaRPr lang="en-US" sz="2000" b="0">
            <a:latin typeface="+mj-lt"/>
          </a:endParaRPr>
        </a:p>
      </dgm:t>
    </dgm:pt>
    <dgm:pt modelId="{A94BD23F-8EA1-41EA-B855-340FBA166D09}" type="sibTrans" cxnId="{D8B43CCD-8567-40AE-BE3D-8991D5F38910}">
      <dgm:prSet/>
      <dgm:spPr/>
      <dgm:t>
        <a:bodyPr/>
        <a:lstStyle/>
        <a:p>
          <a:endParaRPr lang="en-US" sz="2000" b="0">
            <a:latin typeface="+mj-lt"/>
          </a:endParaRPr>
        </a:p>
      </dgm:t>
    </dgm:pt>
    <dgm:pt modelId="{0E409914-87BB-4616-A339-5E7342BF9685}">
      <dgm:prSet custT="1"/>
      <dgm:spPr>
        <a:solidFill>
          <a:srgbClr val="08386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128016" tIns="128016" rIns="128016" bIns="128016" numCol="1" spcCol="1270" anchor="ctr" anchorCtr="0"/>
        <a:lstStyle/>
        <a:p>
          <a:pPr marL="0" lvl="0" indent="0" algn="ctr" defTabSz="800100">
            <a:lnSpc>
              <a:spcPct val="90000"/>
            </a:lnSpc>
            <a:spcBef>
              <a:spcPct val="0"/>
            </a:spcBef>
            <a:spcAft>
              <a:spcPct val="35000"/>
            </a:spcAft>
            <a:buNone/>
          </a:pPr>
          <a:r>
            <a:rPr lang="en-US" sz="2000" b="0" i="0" kern="1200" baseline="0" dirty="0">
              <a:solidFill>
                <a:srgbClr val="494949"/>
              </a:solidFill>
              <a:latin typeface="Arial" panose="020B0604020202020204"/>
              <a:ea typeface="+mn-ea"/>
              <a:cs typeface="+mn-cs"/>
            </a:rPr>
            <a:t>This raises questions about scope of ethics standards for sustainability assurance engagements (i.e. </a:t>
          </a:r>
          <a:r>
            <a:rPr lang="en-US" sz="2000" b="0" i="0" kern="1200" baseline="0">
              <a:solidFill>
                <a:srgbClr val="494949"/>
              </a:solidFill>
              <a:latin typeface="Arial" panose="020B0604020202020204"/>
              <a:ea typeface="+mn-ea"/>
              <a:cs typeface="+mn-cs"/>
            </a:rPr>
            <a:t>which activities should be covered)</a:t>
          </a:r>
        </a:p>
      </dgm:t>
    </dgm:pt>
    <dgm:pt modelId="{D833DB02-6A75-4A45-8138-2FD659D2C9D3}" type="parTrans" cxnId="{392420E7-4638-4291-989C-BB35A31926EE}">
      <dgm:prSet/>
      <dgm:spPr/>
      <dgm:t>
        <a:bodyPr/>
        <a:lstStyle/>
        <a:p>
          <a:endParaRPr lang="en-US" sz="2000" b="0">
            <a:latin typeface="+mj-lt"/>
          </a:endParaRPr>
        </a:p>
      </dgm:t>
    </dgm:pt>
    <dgm:pt modelId="{86DC31A3-C41A-4797-A714-156B41F139C2}" type="sibTrans" cxnId="{392420E7-4638-4291-989C-BB35A31926EE}">
      <dgm:prSet/>
      <dgm:spPr/>
      <dgm:t>
        <a:bodyPr/>
        <a:lstStyle/>
        <a:p>
          <a:endParaRPr lang="en-US" sz="2000" b="0">
            <a:latin typeface="+mj-lt"/>
          </a:endParaRPr>
        </a:p>
      </dgm:t>
    </dgm:pt>
    <dgm:pt modelId="{12250768-F3EB-4555-92D0-C60B0D459A52}">
      <dgm:prSet custT="1"/>
      <dgm:spPr>
        <a:solidFill>
          <a:srgbClr val="083861">
            <a:lumMod val="20000"/>
            <a:lumOff val="80000"/>
          </a:srgbClr>
        </a:solidFill>
        <a:ln w="12700" cap="flat" cmpd="sng" algn="ctr">
          <a:solidFill>
            <a:srgbClr val="FFFFFF">
              <a:hueOff val="0"/>
              <a:satOff val="0"/>
              <a:lumOff val="0"/>
              <a:alphaOff val="0"/>
            </a:srgbClr>
          </a:solidFill>
          <a:prstDash val="solid"/>
          <a:miter lim="800000"/>
        </a:ln>
        <a:effectLst/>
      </dgm:spPr>
      <dgm:t>
        <a:bodyPr/>
        <a:lstStyle/>
        <a:p>
          <a:pPr marL="0" lvl="0" indent="0" algn="ctr" defTabSz="800100">
            <a:lnSpc>
              <a:spcPct val="90000"/>
            </a:lnSpc>
            <a:spcBef>
              <a:spcPct val="0"/>
            </a:spcBef>
            <a:spcAft>
              <a:spcPct val="35000"/>
            </a:spcAft>
          </a:pPr>
          <a:r>
            <a:rPr lang="en-US" sz="2000" b="0" i="0" kern="1200" baseline="0">
              <a:solidFill>
                <a:srgbClr val="494949"/>
              </a:solidFill>
              <a:latin typeface="Arial" panose="020B0604020202020204"/>
              <a:ea typeface="+mn-ea"/>
              <a:cs typeface="+mn-cs"/>
            </a:rPr>
            <a:t>WS2 identified </a:t>
          </a:r>
          <a:r>
            <a:rPr lang="en-US" sz="2000" b="0" i="0" kern="1200" baseline="0">
              <a:solidFill>
                <a:schemeClr val="bg1"/>
              </a:solidFill>
              <a:highlight>
                <a:srgbClr val="008000"/>
              </a:highlight>
              <a:latin typeface="Arial" panose="020B0604020202020204"/>
              <a:ea typeface="+mn-ea"/>
              <a:cs typeface="+mn-cs"/>
            </a:rPr>
            <a:t>3 options</a:t>
          </a:r>
          <a:r>
            <a:rPr lang="en-US" sz="2000" b="0" i="0" kern="1200" baseline="0">
              <a:solidFill>
                <a:schemeClr val="bg1"/>
              </a:solidFill>
              <a:latin typeface="Arial" panose="020B0604020202020204"/>
              <a:ea typeface="+mn-ea"/>
              <a:cs typeface="+mn-cs"/>
            </a:rPr>
            <a:t> </a:t>
          </a:r>
          <a:r>
            <a:rPr lang="en-US" sz="2000" b="0" i="0" kern="1200" baseline="0">
              <a:solidFill>
                <a:srgbClr val="494949"/>
              </a:solidFill>
              <a:latin typeface="Arial" panose="020B0604020202020204"/>
              <a:ea typeface="+mn-ea"/>
              <a:cs typeface="+mn-cs"/>
            </a:rPr>
            <a:t>for consideration</a:t>
          </a:r>
        </a:p>
      </dgm:t>
    </dgm:pt>
    <dgm:pt modelId="{FF3484B7-D297-437D-B023-E58EE88F50C5}" type="parTrans" cxnId="{61F562A2-DECC-4480-8F0D-08EF06E23C0B}">
      <dgm:prSet/>
      <dgm:spPr/>
      <dgm:t>
        <a:bodyPr/>
        <a:lstStyle/>
        <a:p>
          <a:endParaRPr lang="en-US" sz="2000" b="0">
            <a:latin typeface="+mj-lt"/>
          </a:endParaRPr>
        </a:p>
      </dgm:t>
    </dgm:pt>
    <dgm:pt modelId="{14072D5A-D7BE-4BA4-80F1-3AC3F2A2987A}" type="sibTrans" cxnId="{61F562A2-DECC-4480-8F0D-08EF06E23C0B}">
      <dgm:prSet/>
      <dgm:spPr/>
      <dgm:t>
        <a:bodyPr/>
        <a:lstStyle/>
        <a:p>
          <a:endParaRPr lang="en-US" sz="2000" b="0">
            <a:latin typeface="+mj-lt"/>
          </a:endParaRPr>
        </a:p>
      </dgm:t>
    </dgm:pt>
    <dgm:pt modelId="{BC86B5D7-980B-45CB-BB52-3F95DB39DBF8}" type="pres">
      <dgm:prSet presAssocID="{206098CA-4A77-40D1-A72A-8DCED907EBBE}" presName="Name0" presStyleCnt="0">
        <dgm:presLayoutVars>
          <dgm:dir/>
          <dgm:animLvl val="lvl"/>
          <dgm:resizeHandles val="exact"/>
        </dgm:presLayoutVars>
      </dgm:prSet>
      <dgm:spPr/>
    </dgm:pt>
    <dgm:pt modelId="{CF9651CD-4A92-4F6C-96F0-CBB7CFD6B397}" type="pres">
      <dgm:prSet presAssocID="{12250768-F3EB-4555-92D0-C60B0D459A52}" presName="boxAndChildren" presStyleCnt="0"/>
      <dgm:spPr/>
    </dgm:pt>
    <dgm:pt modelId="{E4D23C44-2DB1-4877-AAF5-EEC8C83D39A5}" type="pres">
      <dgm:prSet presAssocID="{12250768-F3EB-4555-92D0-C60B0D459A52}" presName="parentTextBox" presStyleLbl="node1" presStyleIdx="0" presStyleCnt="4"/>
      <dgm:spPr>
        <a:xfrm>
          <a:off x="0" y="4060782"/>
          <a:ext cx="7096588" cy="888400"/>
        </a:xfrm>
        <a:prstGeom prst="rect">
          <a:avLst/>
        </a:prstGeom>
      </dgm:spPr>
    </dgm:pt>
    <dgm:pt modelId="{C727A38B-2A5A-4B5D-8055-D21B562E0A6A}" type="pres">
      <dgm:prSet presAssocID="{86DC31A3-C41A-4797-A714-156B41F139C2}" presName="sp" presStyleCnt="0"/>
      <dgm:spPr/>
    </dgm:pt>
    <dgm:pt modelId="{BF31B519-875C-4688-A5CE-578B047C257D}" type="pres">
      <dgm:prSet presAssocID="{0E409914-87BB-4616-A339-5E7342BF9685}" presName="arrowAndChildren" presStyleCnt="0"/>
      <dgm:spPr/>
    </dgm:pt>
    <dgm:pt modelId="{9B0CB77A-D48F-4F61-B757-5E7B1E16F585}" type="pres">
      <dgm:prSet presAssocID="{0E409914-87BB-4616-A339-5E7342BF9685}" presName="parentTextArrow" presStyleLbl="node1" presStyleIdx="1" presStyleCnt="4"/>
      <dgm:spPr>
        <a:xfrm rot="10800000">
          <a:off x="0" y="2707749"/>
          <a:ext cx="7096588" cy="1366359"/>
        </a:xfrm>
        <a:prstGeom prst="upArrowCallout">
          <a:avLst/>
        </a:prstGeom>
      </dgm:spPr>
    </dgm:pt>
    <dgm:pt modelId="{EA0F7742-78A1-4F44-B7A3-61B5B40A5157}" type="pres">
      <dgm:prSet presAssocID="{B494A1FF-B2FD-404D-9A58-7016E20194A5}" presName="sp" presStyleCnt="0"/>
      <dgm:spPr/>
    </dgm:pt>
    <dgm:pt modelId="{8E44750B-6E63-4437-8E55-8F8B50F2C2A0}" type="pres">
      <dgm:prSet presAssocID="{25021E6D-92D2-4731-BE14-A70D93D91CBE}" presName="arrowAndChildren" presStyleCnt="0"/>
      <dgm:spPr/>
    </dgm:pt>
    <dgm:pt modelId="{D5D9D65F-DE70-4CF3-B5CB-CC9231D8C45F}" type="pres">
      <dgm:prSet presAssocID="{25021E6D-92D2-4731-BE14-A70D93D91CBE}" presName="parentTextArrow" presStyleLbl="node1" presStyleIdx="2" presStyleCnt="4"/>
      <dgm:spPr>
        <a:xfrm rot="10800000">
          <a:off x="0" y="1683"/>
          <a:ext cx="7096588" cy="1366359"/>
        </a:xfrm>
        <a:prstGeom prst="upArrowCallout">
          <a:avLst/>
        </a:prstGeom>
      </dgm:spPr>
    </dgm:pt>
    <dgm:pt modelId="{02C339D2-FBFA-4AB0-8D3C-5C08D3EAB664}" type="pres">
      <dgm:prSet presAssocID="{A94BD23F-8EA1-41EA-B855-340FBA166D09}" presName="sp" presStyleCnt="0"/>
      <dgm:spPr/>
    </dgm:pt>
    <dgm:pt modelId="{4AFB594B-E7F5-4FC4-BCD2-45FFA3BE5953}" type="pres">
      <dgm:prSet presAssocID="{E3DF2A16-CCD7-40A1-B7CD-E1993CA9A735}" presName="arrowAndChildren" presStyleCnt="0"/>
      <dgm:spPr/>
    </dgm:pt>
    <dgm:pt modelId="{5DDC7C2B-FEBF-4E04-9C70-DF762B69FDED}" type="pres">
      <dgm:prSet presAssocID="{E3DF2A16-CCD7-40A1-B7CD-E1993CA9A735}" presName="parentTextArrow" presStyleLbl="node1" presStyleIdx="3" presStyleCnt="4"/>
      <dgm:spPr/>
    </dgm:pt>
  </dgm:ptLst>
  <dgm:cxnLst>
    <dgm:cxn modelId="{E4758036-C213-475B-AEAB-0DD7F8B4C7DF}" type="presOf" srcId="{12250768-F3EB-4555-92D0-C60B0D459A52}" destId="{E4D23C44-2DB1-4877-AAF5-EEC8C83D39A5}" srcOrd="0" destOrd="0" presId="urn:microsoft.com/office/officeart/2005/8/layout/process4"/>
    <dgm:cxn modelId="{8B5F4944-A21C-4B8D-B7E9-5772FBB51558}" type="presOf" srcId="{206098CA-4A77-40D1-A72A-8DCED907EBBE}" destId="{BC86B5D7-980B-45CB-BB52-3F95DB39DBF8}" srcOrd="0" destOrd="0" presId="urn:microsoft.com/office/officeart/2005/8/layout/process4"/>
    <dgm:cxn modelId="{30AFF16E-67FA-49ED-9E1C-6C07322D69A0}" type="presOf" srcId="{E3DF2A16-CCD7-40A1-B7CD-E1993CA9A735}" destId="{5DDC7C2B-FEBF-4E04-9C70-DF762B69FDED}" srcOrd="0" destOrd="0" presId="urn:microsoft.com/office/officeart/2005/8/layout/process4"/>
    <dgm:cxn modelId="{5DDE5C57-1483-422F-BF97-7AB0386F29EC}" type="presOf" srcId="{25021E6D-92D2-4731-BE14-A70D93D91CBE}" destId="{D5D9D65F-DE70-4CF3-B5CB-CC9231D8C45F}" srcOrd="0" destOrd="0" presId="urn:microsoft.com/office/officeart/2005/8/layout/process4"/>
    <dgm:cxn modelId="{DB79C898-AD2E-48FD-AD62-6033126F1D52}" srcId="{206098CA-4A77-40D1-A72A-8DCED907EBBE}" destId="{25021E6D-92D2-4731-BE14-A70D93D91CBE}" srcOrd="1" destOrd="0" parTransId="{030F5CA9-E75E-473F-ABB3-88D5F020B4D5}" sibTransId="{B494A1FF-B2FD-404D-9A58-7016E20194A5}"/>
    <dgm:cxn modelId="{61F562A2-DECC-4480-8F0D-08EF06E23C0B}" srcId="{206098CA-4A77-40D1-A72A-8DCED907EBBE}" destId="{12250768-F3EB-4555-92D0-C60B0D459A52}" srcOrd="3" destOrd="0" parTransId="{FF3484B7-D297-437D-B023-E58EE88F50C5}" sibTransId="{14072D5A-D7BE-4BA4-80F1-3AC3F2A2987A}"/>
    <dgm:cxn modelId="{D8B43CCD-8567-40AE-BE3D-8991D5F38910}" srcId="{206098CA-4A77-40D1-A72A-8DCED907EBBE}" destId="{E3DF2A16-CCD7-40A1-B7CD-E1993CA9A735}" srcOrd="0" destOrd="0" parTransId="{E4345041-BD82-4B4C-94D5-1C6FC0DC3D26}" sibTransId="{A94BD23F-8EA1-41EA-B855-340FBA166D09}"/>
    <dgm:cxn modelId="{392420E7-4638-4291-989C-BB35A31926EE}" srcId="{206098CA-4A77-40D1-A72A-8DCED907EBBE}" destId="{0E409914-87BB-4616-A339-5E7342BF9685}" srcOrd="2" destOrd="0" parTransId="{D833DB02-6A75-4A45-8138-2FD659D2C9D3}" sibTransId="{86DC31A3-C41A-4797-A714-156B41F139C2}"/>
    <dgm:cxn modelId="{F6B21DFB-A853-4954-B403-9D555FAA0DC8}" type="presOf" srcId="{0E409914-87BB-4616-A339-5E7342BF9685}" destId="{9B0CB77A-D48F-4F61-B757-5E7B1E16F585}" srcOrd="0" destOrd="0" presId="urn:microsoft.com/office/officeart/2005/8/layout/process4"/>
    <dgm:cxn modelId="{52D8F669-89B4-42BA-BCDE-17B5B869D082}" type="presParOf" srcId="{BC86B5D7-980B-45CB-BB52-3F95DB39DBF8}" destId="{CF9651CD-4A92-4F6C-96F0-CBB7CFD6B397}" srcOrd="0" destOrd="0" presId="urn:microsoft.com/office/officeart/2005/8/layout/process4"/>
    <dgm:cxn modelId="{17B0DB4D-A321-4E2B-8E89-5E798CA6D9E7}" type="presParOf" srcId="{CF9651CD-4A92-4F6C-96F0-CBB7CFD6B397}" destId="{E4D23C44-2DB1-4877-AAF5-EEC8C83D39A5}" srcOrd="0" destOrd="0" presId="urn:microsoft.com/office/officeart/2005/8/layout/process4"/>
    <dgm:cxn modelId="{5261BEC2-C851-4ECB-ABB3-2546CBE54969}" type="presParOf" srcId="{BC86B5D7-980B-45CB-BB52-3F95DB39DBF8}" destId="{C727A38B-2A5A-4B5D-8055-D21B562E0A6A}" srcOrd="1" destOrd="0" presId="urn:microsoft.com/office/officeart/2005/8/layout/process4"/>
    <dgm:cxn modelId="{0F83E188-6163-4F52-B625-1988A5AFD6CB}" type="presParOf" srcId="{BC86B5D7-980B-45CB-BB52-3F95DB39DBF8}" destId="{BF31B519-875C-4688-A5CE-578B047C257D}" srcOrd="2" destOrd="0" presId="urn:microsoft.com/office/officeart/2005/8/layout/process4"/>
    <dgm:cxn modelId="{6ED118E2-630E-4B14-A19B-192ABDFCFA64}" type="presParOf" srcId="{BF31B519-875C-4688-A5CE-578B047C257D}" destId="{9B0CB77A-D48F-4F61-B757-5E7B1E16F585}" srcOrd="0" destOrd="0" presId="urn:microsoft.com/office/officeart/2005/8/layout/process4"/>
    <dgm:cxn modelId="{B93C73DC-051C-4C4B-9B05-D2C095DF974E}" type="presParOf" srcId="{BC86B5D7-980B-45CB-BB52-3F95DB39DBF8}" destId="{EA0F7742-78A1-4F44-B7A3-61B5B40A5157}" srcOrd="3" destOrd="0" presId="urn:microsoft.com/office/officeart/2005/8/layout/process4"/>
    <dgm:cxn modelId="{4FD74E5D-53A1-4AC5-BABA-28BCAF627ABC}" type="presParOf" srcId="{BC86B5D7-980B-45CB-BB52-3F95DB39DBF8}" destId="{8E44750B-6E63-4437-8E55-8F8B50F2C2A0}" srcOrd="4" destOrd="0" presId="urn:microsoft.com/office/officeart/2005/8/layout/process4"/>
    <dgm:cxn modelId="{ACCC2DF0-E23D-4FD7-B4CA-DE837DCF6A5B}" type="presParOf" srcId="{8E44750B-6E63-4437-8E55-8F8B50F2C2A0}" destId="{D5D9D65F-DE70-4CF3-B5CB-CC9231D8C45F}" srcOrd="0" destOrd="0" presId="urn:microsoft.com/office/officeart/2005/8/layout/process4"/>
    <dgm:cxn modelId="{54524208-A7E9-4669-8CF5-349AD27DE094}" type="presParOf" srcId="{BC86B5D7-980B-45CB-BB52-3F95DB39DBF8}" destId="{02C339D2-FBFA-4AB0-8D3C-5C08D3EAB664}" srcOrd="5" destOrd="0" presId="urn:microsoft.com/office/officeart/2005/8/layout/process4"/>
    <dgm:cxn modelId="{ABE42BF9-6C54-4EE0-BB05-CEF8FD5A6B82}" type="presParOf" srcId="{BC86B5D7-980B-45CB-BB52-3F95DB39DBF8}" destId="{4AFB594B-E7F5-4FC4-BCD2-45FFA3BE5953}" srcOrd="6" destOrd="0" presId="urn:microsoft.com/office/officeart/2005/8/layout/process4"/>
    <dgm:cxn modelId="{6AD820B7-C46B-4C89-B8A0-6601F0BD554A}" type="presParOf" srcId="{4AFB594B-E7F5-4FC4-BCD2-45FFA3BE5953}" destId="{5DDC7C2B-FEBF-4E04-9C70-DF762B69FDED}" srcOrd="0" destOrd="0" presId="urn:microsoft.com/office/officeart/2005/8/layout/process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BDE6D27-DE4C-4EA4-90F4-C6EB196D0384}" type="doc">
      <dgm:prSet loTypeId="urn:microsoft.com/office/officeart/2005/8/layout/radial6" loCatId="relationship" qsTypeId="urn:microsoft.com/office/officeart/2005/8/quickstyle/simple1" qsCatId="simple" csTypeId="urn:microsoft.com/office/officeart/2005/8/colors/accent2_3" csCatId="accent2" phldr="1"/>
      <dgm:spPr/>
      <dgm:t>
        <a:bodyPr/>
        <a:lstStyle/>
        <a:p>
          <a:endParaRPr lang="en-US"/>
        </a:p>
      </dgm:t>
    </dgm:pt>
    <dgm:pt modelId="{EAE7D0BC-047F-4CEE-92A2-659ADA6A356C}">
      <dgm:prSet custT="1"/>
      <dgm:spPr>
        <a:solidFill>
          <a:srgbClr val="002060"/>
        </a:solidFill>
        <a:ln w="28575">
          <a:solidFill>
            <a:schemeClr val="bg1"/>
          </a:solidFill>
        </a:ln>
      </dgm:spPr>
      <dgm:t>
        <a:bodyPr/>
        <a:lstStyle/>
        <a:p>
          <a:r>
            <a:rPr lang="en-US" sz="1600" b="1">
              <a:latin typeface="+mj-lt"/>
            </a:rPr>
            <a:t>WS2 took into consideration</a:t>
          </a:r>
          <a:endParaRPr lang="en-US" sz="1600">
            <a:latin typeface="+mj-lt"/>
          </a:endParaRPr>
        </a:p>
      </dgm:t>
    </dgm:pt>
    <dgm:pt modelId="{6E5B1E57-7B8B-4D6B-9FD5-F5EA388767A2}" type="parTrans" cxnId="{5F11C159-C0B1-4026-9C16-EBD0567EBAB5}">
      <dgm:prSet/>
      <dgm:spPr/>
      <dgm:t>
        <a:bodyPr/>
        <a:lstStyle/>
        <a:p>
          <a:endParaRPr lang="en-US"/>
        </a:p>
      </dgm:t>
    </dgm:pt>
    <dgm:pt modelId="{BCCD6F3C-EA71-42D2-9FE6-57E84C52E740}" type="sibTrans" cxnId="{5F11C159-C0B1-4026-9C16-EBD0567EBAB5}">
      <dgm:prSet/>
      <dgm:spPr/>
      <dgm:t>
        <a:bodyPr/>
        <a:lstStyle/>
        <a:p>
          <a:endParaRPr lang="en-US"/>
        </a:p>
      </dgm:t>
    </dgm:pt>
    <dgm:pt modelId="{B3B3D772-5623-4BDB-9F40-BB6D81FB1144}">
      <dgm:prSet custT="1"/>
      <dgm:spPr>
        <a:solidFill>
          <a:srgbClr val="0070C0"/>
        </a:solidFill>
        <a:ln w="38100">
          <a:solidFill>
            <a:schemeClr val="bg1"/>
          </a:solidFill>
        </a:ln>
      </dgm:spPr>
      <dgm:t>
        <a:bodyPr/>
        <a:lstStyle/>
        <a:p>
          <a:r>
            <a:rPr lang="en-US" sz="1300" b="1">
              <a:latin typeface="+mj-lt"/>
            </a:rPr>
            <a:t>Need for definition</a:t>
          </a:r>
        </a:p>
      </dgm:t>
    </dgm:pt>
    <dgm:pt modelId="{719CD422-6C1F-4A4D-8AE0-E961A3AA5EEE}" type="parTrans" cxnId="{191A7852-3EAD-47EA-97B1-D93A38AA68B7}">
      <dgm:prSet/>
      <dgm:spPr/>
      <dgm:t>
        <a:bodyPr/>
        <a:lstStyle/>
        <a:p>
          <a:endParaRPr lang="en-US"/>
        </a:p>
      </dgm:t>
    </dgm:pt>
    <dgm:pt modelId="{362FE5D8-7050-488B-AD84-D04E1F7ADE18}" type="sibTrans" cxnId="{191A7852-3EAD-47EA-97B1-D93A38AA68B7}">
      <dgm:prSet/>
      <dgm:spPr>
        <a:solidFill>
          <a:schemeClr val="accent6">
            <a:lumMod val="20000"/>
            <a:lumOff val="80000"/>
          </a:schemeClr>
        </a:solidFill>
      </dgm:spPr>
      <dgm:t>
        <a:bodyPr/>
        <a:lstStyle/>
        <a:p>
          <a:endParaRPr lang="en-US"/>
        </a:p>
      </dgm:t>
    </dgm:pt>
    <dgm:pt modelId="{894E9837-A1B5-455A-84F1-BFD55A3E58EA}">
      <dgm:prSet custT="1"/>
      <dgm:spPr>
        <a:solidFill>
          <a:srgbClr val="0070C0"/>
        </a:solidFill>
        <a:ln w="38100">
          <a:solidFill>
            <a:schemeClr val="bg1"/>
          </a:solidFill>
        </a:ln>
      </dgm:spPr>
      <dgm:t>
        <a:bodyPr/>
        <a:lstStyle/>
        <a:p>
          <a:r>
            <a:rPr lang="en-US" sz="1300" b="1">
              <a:latin typeface="+mj-lt"/>
            </a:rPr>
            <a:t>Preferred term</a:t>
          </a:r>
        </a:p>
      </dgm:t>
    </dgm:pt>
    <dgm:pt modelId="{61002E46-81DB-43C3-9B0F-69349D0009F2}" type="parTrans" cxnId="{6F7DD980-2DC0-4030-8ACC-0EBEC3595CBF}">
      <dgm:prSet/>
      <dgm:spPr/>
      <dgm:t>
        <a:bodyPr/>
        <a:lstStyle/>
        <a:p>
          <a:endParaRPr lang="en-US"/>
        </a:p>
      </dgm:t>
    </dgm:pt>
    <dgm:pt modelId="{6D4C2AFC-5ADC-4A26-821E-E6FECE6D924A}" type="sibTrans" cxnId="{6F7DD980-2DC0-4030-8ACC-0EBEC3595CBF}">
      <dgm:prSet/>
      <dgm:spPr>
        <a:solidFill>
          <a:schemeClr val="accent6">
            <a:lumMod val="20000"/>
            <a:lumOff val="80000"/>
          </a:schemeClr>
        </a:solidFill>
      </dgm:spPr>
      <dgm:t>
        <a:bodyPr/>
        <a:lstStyle/>
        <a:p>
          <a:endParaRPr lang="en-US"/>
        </a:p>
      </dgm:t>
    </dgm:pt>
    <dgm:pt modelId="{8E5DB31A-349E-462D-BD61-69A6B8DFDF9E}">
      <dgm:prSet custT="1"/>
      <dgm:spPr>
        <a:solidFill>
          <a:srgbClr val="0070C0"/>
        </a:solidFill>
        <a:ln w="38100">
          <a:solidFill>
            <a:schemeClr val="bg1"/>
          </a:solidFill>
        </a:ln>
      </dgm:spPr>
      <dgm:t>
        <a:bodyPr/>
        <a:lstStyle/>
        <a:p>
          <a:r>
            <a:rPr lang="en-US" sz="1400" b="1">
              <a:latin typeface="+mj-lt"/>
            </a:rPr>
            <a:t>CAG / IESBA feedback</a:t>
          </a:r>
        </a:p>
      </dgm:t>
    </dgm:pt>
    <dgm:pt modelId="{76DC11E5-D0E1-4B30-A491-97DBBE498AB2}" type="parTrans" cxnId="{FFA86ADB-1264-41E0-BF04-8CFCE72143A3}">
      <dgm:prSet/>
      <dgm:spPr/>
      <dgm:t>
        <a:bodyPr/>
        <a:lstStyle/>
        <a:p>
          <a:endParaRPr lang="en-US"/>
        </a:p>
      </dgm:t>
    </dgm:pt>
    <dgm:pt modelId="{E4738B17-3D63-4B5B-B443-6F046BA42226}" type="sibTrans" cxnId="{FFA86ADB-1264-41E0-BF04-8CFCE72143A3}">
      <dgm:prSet/>
      <dgm:spPr>
        <a:solidFill>
          <a:schemeClr val="accent6">
            <a:lumMod val="20000"/>
            <a:lumOff val="80000"/>
          </a:schemeClr>
        </a:solidFill>
      </dgm:spPr>
      <dgm:t>
        <a:bodyPr/>
        <a:lstStyle/>
        <a:p>
          <a:endParaRPr lang="en-US"/>
        </a:p>
      </dgm:t>
    </dgm:pt>
    <dgm:pt modelId="{F6505E0B-9152-46EC-8C68-3A5D84C543C5}">
      <dgm:prSet custT="1"/>
      <dgm:spPr>
        <a:solidFill>
          <a:srgbClr val="0070C0"/>
        </a:solidFill>
        <a:ln w="38100">
          <a:solidFill>
            <a:schemeClr val="bg1"/>
          </a:solidFill>
        </a:ln>
      </dgm:spPr>
      <dgm:t>
        <a:bodyPr/>
        <a:lstStyle/>
        <a:p>
          <a:r>
            <a:rPr lang="en-US" sz="1300" b="1">
              <a:latin typeface="+mj-lt"/>
            </a:rPr>
            <a:t>Other global standards</a:t>
          </a:r>
        </a:p>
      </dgm:t>
    </dgm:pt>
    <dgm:pt modelId="{1F421C1F-AB0D-495F-B923-59AE092F9C57}" type="parTrans" cxnId="{33F8800F-1F6E-4E67-8139-2F4DB69D9657}">
      <dgm:prSet/>
      <dgm:spPr/>
      <dgm:t>
        <a:bodyPr/>
        <a:lstStyle/>
        <a:p>
          <a:endParaRPr lang="en-US"/>
        </a:p>
      </dgm:t>
    </dgm:pt>
    <dgm:pt modelId="{D5226525-AA31-4E7F-B1C4-818A5CFCEDAF}" type="sibTrans" cxnId="{33F8800F-1F6E-4E67-8139-2F4DB69D9657}">
      <dgm:prSet/>
      <dgm:spPr>
        <a:solidFill>
          <a:schemeClr val="accent6">
            <a:lumMod val="20000"/>
            <a:lumOff val="80000"/>
          </a:schemeClr>
        </a:solidFill>
      </dgm:spPr>
      <dgm:t>
        <a:bodyPr/>
        <a:lstStyle/>
        <a:p>
          <a:endParaRPr lang="en-US"/>
        </a:p>
      </dgm:t>
    </dgm:pt>
    <dgm:pt modelId="{7628BF39-645D-48F7-9996-E058C842A2E5}">
      <dgm:prSet custT="1"/>
      <dgm:spPr>
        <a:solidFill>
          <a:srgbClr val="0070C0"/>
        </a:solidFill>
        <a:ln w="38100">
          <a:solidFill>
            <a:schemeClr val="bg1"/>
          </a:solidFill>
        </a:ln>
      </dgm:spPr>
      <dgm:t>
        <a:bodyPr/>
        <a:lstStyle/>
        <a:p>
          <a:r>
            <a:rPr lang="en-US" sz="1400" b="1">
              <a:latin typeface="+mj-lt"/>
            </a:rPr>
            <a:t>Draft ISSA 5000</a:t>
          </a:r>
        </a:p>
      </dgm:t>
    </dgm:pt>
    <dgm:pt modelId="{8A370216-9449-4853-8E53-DC86BFE74F7F}" type="parTrans" cxnId="{9A4B3311-E514-408A-9D4D-AEECA0DAD259}">
      <dgm:prSet/>
      <dgm:spPr/>
      <dgm:t>
        <a:bodyPr/>
        <a:lstStyle/>
        <a:p>
          <a:endParaRPr lang="en-US"/>
        </a:p>
      </dgm:t>
    </dgm:pt>
    <dgm:pt modelId="{D4DED49F-241A-4687-A007-3F72B30577E3}" type="sibTrans" cxnId="{9A4B3311-E514-408A-9D4D-AEECA0DAD259}">
      <dgm:prSet/>
      <dgm:spPr>
        <a:solidFill>
          <a:schemeClr val="accent6">
            <a:lumMod val="20000"/>
            <a:lumOff val="80000"/>
          </a:schemeClr>
        </a:solidFill>
      </dgm:spPr>
      <dgm:t>
        <a:bodyPr/>
        <a:lstStyle/>
        <a:p>
          <a:endParaRPr lang="en-US"/>
        </a:p>
      </dgm:t>
    </dgm:pt>
    <dgm:pt modelId="{C8D8D11C-9BD6-4713-AB3B-28D77FFC7E01}" type="pres">
      <dgm:prSet presAssocID="{8BDE6D27-DE4C-4EA4-90F4-C6EB196D0384}" presName="Name0" presStyleCnt="0">
        <dgm:presLayoutVars>
          <dgm:chMax val="1"/>
          <dgm:dir/>
          <dgm:animLvl val="ctr"/>
          <dgm:resizeHandles val="exact"/>
        </dgm:presLayoutVars>
      </dgm:prSet>
      <dgm:spPr/>
    </dgm:pt>
    <dgm:pt modelId="{37D6B952-1174-48AF-AE3A-FC96253F2388}" type="pres">
      <dgm:prSet presAssocID="{EAE7D0BC-047F-4CEE-92A2-659ADA6A356C}" presName="centerShape" presStyleLbl="node0" presStyleIdx="0" presStyleCnt="1" custScaleX="125870" custScaleY="125299"/>
      <dgm:spPr/>
    </dgm:pt>
    <dgm:pt modelId="{B01BBF9B-F376-452D-98D2-AB912F1140D4}" type="pres">
      <dgm:prSet presAssocID="{8E5DB31A-349E-462D-BD61-69A6B8DFDF9E}" presName="node" presStyleLbl="node1" presStyleIdx="0" presStyleCnt="5">
        <dgm:presLayoutVars>
          <dgm:bulletEnabled val="1"/>
        </dgm:presLayoutVars>
      </dgm:prSet>
      <dgm:spPr/>
    </dgm:pt>
    <dgm:pt modelId="{0651098B-4B0D-4AED-A9DF-3A9B9344FAD8}" type="pres">
      <dgm:prSet presAssocID="{8E5DB31A-349E-462D-BD61-69A6B8DFDF9E}" presName="dummy" presStyleCnt="0"/>
      <dgm:spPr/>
    </dgm:pt>
    <dgm:pt modelId="{0A0B5297-8F44-46CE-A37B-07E1C2877BB1}" type="pres">
      <dgm:prSet presAssocID="{E4738B17-3D63-4B5B-B443-6F046BA42226}" presName="sibTrans" presStyleLbl="sibTrans2D1" presStyleIdx="0" presStyleCnt="5"/>
      <dgm:spPr/>
    </dgm:pt>
    <dgm:pt modelId="{C0EE33CE-13C6-40AA-A81A-27B71F4E39F4}" type="pres">
      <dgm:prSet presAssocID="{B3B3D772-5623-4BDB-9F40-BB6D81FB1144}" presName="node" presStyleLbl="node1" presStyleIdx="1" presStyleCnt="5">
        <dgm:presLayoutVars>
          <dgm:bulletEnabled val="1"/>
        </dgm:presLayoutVars>
      </dgm:prSet>
      <dgm:spPr/>
    </dgm:pt>
    <dgm:pt modelId="{3B9A997D-BF86-4D20-BA86-F9FF09B247D3}" type="pres">
      <dgm:prSet presAssocID="{B3B3D772-5623-4BDB-9F40-BB6D81FB1144}" presName="dummy" presStyleCnt="0"/>
      <dgm:spPr/>
    </dgm:pt>
    <dgm:pt modelId="{DEF18366-1014-4514-8599-6D60B3ECF50C}" type="pres">
      <dgm:prSet presAssocID="{362FE5D8-7050-488B-AD84-D04E1F7ADE18}" presName="sibTrans" presStyleLbl="sibTrans2D1" presStyleIdx="1" presStyleCnt="5"/>
      <dgm:spPr/>
    </dgm:pt>
    <dgm:pt modelId="{53FECA67-04CD-4D43-B65B-4A65EAACC2B3}" type="pres">
      <dgm:prSet presAssocID="{894E9837-A1B5-455A-84F1-BFD55A3E58EA}" presName="node" presStyleLbl="node1" presStyleIdx="2" presStyleCnt="5">
        <dgm:presLayoutVars>
          <dgm:bulletEnabled val="1"/>
        </dgm:presLayoutVars>
      </dgm:prSet>
      <dgm:spPr/>
    </dgm:pt>
    <dgm:pt modelId="{86C27E3F-3440-4627-8448-D21085920653}" type="pres">
      <dgm:prSet presAssocID="{894E9837-A1B5-455A-84F1-BFD55A3E58EA}" presName="dummy" presStyleCnt="0"/>
      <dgm:spPr/>
    </dgm:pt>
    <dgm:pt modelId="{728118D2-0BA7-4816-8890-91AA19AB813A}" type="pres">
      <dgm:prSet presAssocID="{6D4C2AFC-5ADC-4A26-821E-E6FECE6D924A}" presName="sibTrans" presStyleLbl="sibTrans2D1" presStyleIdx="2" presStyleCnt="5"/>
      <dgm:spPr/>
    </dgm:pt>
    <dgm:pt modelId="{2456A92A-D136-49CF-ACDB-3917C12EB4D5}" type="pres">
      <dgm:prSet presAssocID="{F6505E0B-9152-46EC-8C68-3A5D84C543C5}" presName="node" presStyleLbl="node1" presStyleIdx="3" presStyleCnt="5">
        <dgm:presLayoutVars>
          <dgm:bulletEnabled val="1"/>
        </dgm:presLayoutVars>
      </dgm:prSet>
      <dgm:spPr/>
    </dgm:pt>
    <dgm:pt modelId="{2B525054-575E-4284-A133-E48CE881259B}" type="pres">
      <dgm:prSet presAssocID="{F6505E0B-9152-46EC-8C68-3A5D84C543C5}" presName="dummy" presStyleCnt="0"/>
      <dgm:spPr/>
    </dgm:pt>
    <dgm:pt modelId="{D4A67668-A870-4A3B-8566-57E660D4D683}" type="pres">
      <dgm:prSet presAssocID="{D5226525-AA31-4E7F-B1C4-818A5CFCEDAF}" presName="sibTrans" presStyleLbl="sibTrans2D1" presStyleIdx="3" presStyleCnt="5"/>
      <dgm:spPr/>
    </dgm:pt>
    <dgm:pt modelId="{EF8E5521-906D-409A-BBCA-35A740DBB650}" type="pres">
      <dgm:prSet presAssocID="{7628BF39-645D-48F7-9996-E058C842A2E5}" presName="node" presStyleLbl="node1" presStyleIdx="4" presStyleCnt="5">
        <dgm:presLayoutVars>
          <dgm:bulletEnabled val="1"/>
        </dgm:presLayoutVars>
      </dgm:prSet>
      <dgm:spPr/>
    </dgm:pt>
    <dgm:pt modelId="{5B247AF9-653A-43E2-9837-B404EE21274B}" type="pres">
      <dgm:prSet presAssocID="{7628BF39-645D-48F7-9996-E058C842A2E5}" presName="dummy" presStyleCnt="0"/>
      <dgm:spPr/>
    </dgm:pt>
    <dgm:pt modelId="{1C0EFBB3-D773-429C-AF78-ABE67E9F05EA}" type="pres">
      <dgm:prSet presAssocID="{D4DED49F-241A-4687-A007-3F72B30577E3}" presName="sibTrans" presStyleLbl="sibTrans2D1" presStyleIdx="4" presStyleCnt="5"/>
      <dgm:spPr/>
    </dgm:pt>
  </dgm:ptLst>
  <dgm:cxnLst>
    <dgm:cxn modelId="{70B41A01-1916-49D6-9002-CB85D9B38F6E}" type="presOf" srcId="{B3B3D772-5623-4BDB-9F40-BB6D81FB1144}" destId="{C0EE33CE-13C6-40AA-A81A-27B71F4E39F4}" srcOrd="0" destOrd="0" presId="urn:microsoft.com/office/officeart/2005/8/layout/radial6"/>
    <dgm:cxn modelId="{0E693505-201F-40EB-A3C8-A2EB93C28255}" type="presOf" srcId="{EAE7D0BC-047F-4CEE-92A2-659ADA6A356C}" destId="{37D6B952-1174-48AF-AE3A-FC96253F2388}" srcOrd="0" destOrd="0" presId="urn:microsoft.com/office/officeart/2005/8/layout/radial6"/>
    <dgm:cxn modelId="{33F8800F-1F6E-4E67-8139-2F4DB69D9657}" srcId="{EAE7D0BC-047F-4CEE-92A2-659ADA6A356C}" destId="{F6505E0B-9152-46EC-8C68-3A5D84C543C5}" srcOrd="3" destOrd="0" parTransId="{1F421C1F-AB0D-495F-B923-59AE092F9C57}" sibTransId="{D5226525-AA31-4E7F-B1C4-818A5CFCEDAF}"/>
    <dgm:cxn modelId="{9A4B3311-E514-408A-9D4D-AEECA0DAD259}" srcId="{EAE7D0BC-047F-4CEE-92A2-659ADA6A356C}" destId="{7628BF39-645D-48F7-9996-E058C842A2E5}" srcOrd="4" destOrd="0" parTransId="{8A370216-9449-4853-8E53-DC86BFE74F7F}" sibTransId="{D4DED49F-241A-4687-A007-3F72B30577E3}"/>
    <dgm:cxn modelId="{1852C117-4B50-4E23-BB6A-F0F264B4389A}" type="presOf" srcId="{7628BF39-645D-48F7-9996-E058C842A2E5}" destId="{EF8E5521-906D-409A-BBCA-35A740DBB650}" srcOrd="0" destOrd="0" presId="urn:microsoft.com/office/officeart/2005/8/layout/radial6"/>
    <dgm:cxn modelId="{364AE821-944D-4615-8388-F46F42772679}" type="presOf" srcId="{E4738B17-3D63-4B5B-B443-6F046BA42226}" destId="{0A0B5297-8F44-46CE-A37B-07E1C2877BB1}" srcOrd="0" destOrd="0" presId="urn:microsoft.com/office/officeart/2005/8/layout/radial6"/>
    <dgm:cxn modelId="{BF7EBA3E-0B3A-4D38-A497-3CF9B3EF2940}" type="presOf" srcId="{D5226525-AA31-4E7F-B1C4-818A5CFCEDAF}" destId="{D4A67668-A870-4A3B-8566-57E660D4D683}" srcOrd="0" destOrd="0" presId="urn:microsoft.com/office/officeart/2005/8/layout/radial6"/>
    <dgm:cxn modelId="{D6EB305D-826E-4BAB-8960-7F53A5D25883}" type="presOf" srcId="{F6505E0B-9152-46EC-8C68-3A5D84C543C5}" destId="{2456A92A-D136-49CF-ACDB-3917C12EB4D5}" srcOrd="0" destOrd="0" presId="urn:microsoft.com/office/officeart/2005/8/layout/radial6"/>
    <dgm:cxn modelId="{9A542245-B02D-46A9-A860-9B127F157995}" type="presOf" srcId="{362FE5D8-7050-488B-AD84-D04E1F7ADE18}" destId="{DEF18366-1014-4514-8599-6D60B3ECF50C}" srcOrd="0" destOrd="0" presId="urn:microsoft.com/office/officeart/2005/8/layout/radial6"/>
    <dgm:cxn modelId="{191A7852-3EAD-47EA-97B1-D93A38AA68B7}" srcId="{EAE7D0BC-047F-4CEE-92A2-659ADA6A356C}" destId="{B3B3D772-5623-4BDB-9F40-BB6D81FB1144}" srcOrd="1" destOrd="0" parTransId="{719CD422-6C1F-4A4D-8AE0-E961A3AA5EEE}" sibTransId="{362FE5D8-7050-488B-AD84-D04E1F7ADE18}"/>
    <dgm:cxn modelId="{74DC1274-5B38-4898-B082-4048742E0A67}" type="presOf" srcId="{8E5DB31A-349E-462D-BD61-69A6B8DFDF9E}" destId="{B01BBF9B-F376-452D-98D2-AB912F1140D4}" srcOrd="0" destOrd="0" presId="urn:microsoft.com/office/officeart/2005/8/layout/radial6"/>
    <dgm:cxn modelId="{5F11C159-C0B1-4026-9C16-EBD0567EBAB5}" srcId="{8BDE6D27-DE4C-4EA4-90F4-C6EB196D0384}" destId="{EAE7D0BC-047F-4CEE-92A2-659ADA6A356C}" srcOrd="0" destOrd="0" parTransId="{6E5B1E57-7B8B-4D6B-9FD5-F5EA388767A2}" sibTransId="{BCCD6F3C-EA71-42D2-9FE6-57E84C52E740}"/>
    <dgm:cxn modelId="{6F7DD980-2DC0-4030-8ACC-0EBEC3595CBF}" srcId="{EAE7D0BC-047F-4CEE-92A2-659ADA6A356C}" destId="{894E9837-A1B5-455A-84F1-BFD55A3E58EA}" srcOrd="2" destOrd="0" parTransId="{61002E46-81DB-43C3-9B0F-69349D0009F2}" sibTransId="{6D4C2AFC-5ADC-4A26-821E-E6FECE6D924A}"/>
    <dgm:cxn modelId="{59DDE99D-145D-4D68-BF08-E64B77D89ADD}" type="presOf" srcId="{894E9837-A1B5-455A-84F1-BFD55A3E58EA}" destId="{53FECA67-04CD-4D43-B65B-4A65EAACC2B3}" srcOrd="0" destOrd="0" presId="urn:microsoft.com/office/officeart/2005/8/layout/radial6"/>
    <dgm:cxn modelId="{21E47EC9-A729-4D18-88D6-D0B4EAE1F3AC}" type="presOf" srcId="{8BDE6D27-DE4C-4EA4-90F4-C6EB196D0384}" destId="{C8D8D11C-9BD6-4713-AB3B-28D77FFC7E01}" srcOrd="0" destOrd="0" presId="urn:microsoft.com/office/officeart/2005/8/layout/radial6"/>
    <dgm:cxn modelId="{BFE505D2-2D62-4EB4-B394-E9F17504B390}" type="presOf" srcId="{6D4C2AFC-5ADC-4A26-821E-E6FECE6D924A}" destId="{728118D2-0BA7-4816-8890-91AA19AB813A}" srcOrd="0" destOrd="0" presId="urn:microsoft.com/office/officeart/2005/8/layout/radial6"/>
    <dgm:cxn modelId="{FFA86ADB-1264-41E0-BF04-8CFCE72143A3}" srcId="{EAE7D0BC-047F-4CEE-92A2-659ADA6A356C}" destId="{8E5DB31A-349E-462D-BD61-69A6B8DFDF9E}" srcOrd="0" destOrd="0" parTransId="{76DC11E5-D0E1-4B30-A491-97DBBE498AB2}" sibTransId="{E4738B17-3D63-4B5B-B443-6F046BA42226}"/>
    <dgm:cxn modelId="{B9222BDF-F9AB-4F34-B0EE-D61DE038FECF}" type="presOf" srcId="{D4DED49F-241A-4687-A007-3F72B30577E3}" destId="{1C0EFBB3-D773-429C-AF78-ABE67E9F05EA}" srcOrd="0" destOrd="0" presId="urn:microsoft.com/office/officeart/2005/8/layout/radial6"/>
    <dgm:cxn modelId="{9EFAA283-90B5-4C5E-8CAF-9EB1E15B2092}" type="presParOf" srcId="{C8D8D11C-9BD6-4713-AB3B-28D77FFC7E01}" destId="{37D6B952-1174-48AF-AE3A-FC96253F2388}" srcOrd="0" destOrd="0" presId="urn:microsoft.com/office/officeart/2005/8/layout/radial6"/>
    <dgm:cxn modelId="{6A5EA8CD-426B-4502-A94A-EB9CE2BF1AF3}" type="presParOf" srcId="{C8D8D11C-9BD6-4713-AB3B-28D77FFC7E01}" destId="{B01BBF9B-F376-452D-98D2-AB912F1140D4}" srcOrd="1" destOrd="0" presId="urn:microsoft.com/office/officeart/2005/8/layout/radial6"/>
    <dgm:cxn modelId="{F3C2C5BD-7D0C-4DD4-BC53-26E39571DC4F}" type="presParOf" srcId="{C8D8D11C-9BD6-4713-AB3B-28D77FFC7E01}" destId="{0651098B-4B0D-4AED-A9DF-3A9B9344FAD8}" srcOrd="2" destOrd="0" presId="urn:microsoft.com/office/officeart/2005/8/layout/radial6"/>
    <dgm:cxn modelId="{16BC2090-192B-4DBB-91B5-006B9AF6D42B}" type="presParOf" srcId="{C8D8D11C-9BD6-4713-AB3B-28D77FFC7E01}" destId="{0A0B5297-8F44-46CE-A37B-07E1C2877BB1}" srcOrd="3" destOrd="0" presId="urn:microsoft.com/office/officeart/2005/8/layout/radial6"/>
    <dgm:cxn modelId="{20F9DD98-6DEA-4CC2-8DB1-3F370F8012BD}" type="presParOf" srcId="{C8D8D11C-9BD6-4713-AB3B-28D77FFC7E01}" destId="{C0EE33CE-13C6-40AA-A81A-27B71F4E39F4}" srcOrd="4" destOrd="0" presId="urn:microsoft.com/office/officeart/2005/8/layout/radial6"/>
    <dgm:cxn modelId="{4BB11A23-1935-4B5C-B322-1BEBBD791C08}" type="presParOf" srcId="{C8D8D11C-9BD6-4713-AB3B-28D77FFC7E01}" destId="{3B9A997D-BF86-4D20-BA86-F9FF09B247D3}" srcOrd="5" destOrd="0" presId="urn:microsoft.com/office/officeart/2005/8/layout/radial6"/>
    <dgm:cxn modelId="{AA7B7684-78A9-4CD8-A464-5942F02EE316}" type="presParOf" srcId="{C8D8D11C-9BD6-4713-AB3B-28D77FFC7E01}" destId="{DEF18366-1014-4514-8599-6D60B3ECF50C}" srcOrd="6" destOrd="0" presId="urn:microsoft.com/office/officeart/2005/8/layout/radial6"/>
    <dgm:cxn modelId="{63997D87-467D-4AC6-B095-CDDC6E962C66}" type="presParOf" srcId="{C8D8D11C-9BD6-4713-AB3B-28D77FFC7E01}" destId="{53FECA67-04CD-4D43-B65B-4A65EAACC2B3}" srcOrd="7" destOrd="0" presId="urn:microsoft.com/office/officeart/2005/8/layout/radial6"/>
    <dgm:cxn modelId="{CE8004DE-2B5E-466C-9EEB-6D0171640DEA}" type="presParOf" srcId="{C8D8D11C-9BD6-4713-AB3B-28D77FFC7E01}" destId="{86C27E3F-3440-4627-8448-D21085920653}" srcOrd="8" destOrd="0" presId="urn:microsoft.com/office/officeart/2005/8/layout/radial6"/>
    <dgm:cxn modelId="{CE84AEA2-FD7F-471D-9A84-64D9FCFD2754}" type="presParOf" srcId="{C8D8D11C-9BD6-4713-AB3B-28D77FFC7E01}" destId="{728118D2-0BA7-4816-8890-91AA19AB813A}" srcOrd="9" destOrd="0" presId="urn:microsoft.com/office/officeart/2005/8/layout/radial6"/>
    <dgm:cxn modelId="{75794022-4237-4CC0-BC2C-10AF34D0C3D9}" type="presParOf" srcId="{C8D8D11C-9BD6-4713-AB3B-28D77FFC7E01}" destId="{2456A92A-D136-49CF-ACDB-3917C12EB4D5}" srcOrd="10" destOrd="0" presId="urn:microsoft.com/office/officeart/2005/8/layout/radial6"/>
    <dgm:cxn modelId="{536E240D-F46F-4259-886E-0AC927FCEE11}" type="presParOf" srcId="{C8D8D11C-9BD6-4713-AB3B-28D77FFC7E01}" destId="{2B525054-575E-4284-A133-E48CE881259B}" srcOrd="11" destOrd="0" presId="urn:microsoft.com/office/officeart/2005/8/layout/radial6"/>
    <dgm:cxn modelId="{28BDC1C3-D0DF-48BE-8A7B-7AA94C5ECDB5}" type="presParOf" srcId="{C8D8D11C-9BD6-4713-AB3B-28D77FFC7E01}" destId="{D4A67668-A870-4A3B-8566-57E660D4D683}" srcOrd="12" destOrd="0" presId="urn:microsoft.com/office/officeart/2005/8/layout/radial6"/>
    <dgm:cxn modelId="{4D7EB370-6B59-4AB8-86E7-B8692FF3B9BE}" type="presParOf" srcId="{C8D8D11C-9BD6-4713-AB3B-28D77FFC7E01}" destId="{EF8E5521-906D-409A-BBCA-35A740DBB650}" srcOrd="13" destOrd="0" presId="urn:microsoft.com/office/officeart/2005/8/layout/radial6"/>
    <dgm:cxn modelId="{CF3D1D14-9300-4FE5-BA8D-C05D68232696}" type="presParOf" srcId="{C8D8D11C-9BD6-4713-AB3B-28D77FFC7E01}" destId="{5B247AF9-653A-43E2-9837-B404EE21274B}" srcOrd="14" destOrd="0" presId="urn:microsoft.com/office/officeart/2005/8/layout/radial6"/>
    <dgm:cxn modelId="{C464DE79-F184-4F68-A89C-0F6139014DBB}" type="presParOf" srcId="{C8D8D11C-9BD6-4713-AB3B-28D77FFC7E01}" destId="{1C0EFBB3-D773-429C-AF78-ABE67E9F05EA}" srcOrd="15"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6F733E-AC1F-43A5-9F42-46089D28B89F}">
      <dsp:nvSpPr>
        <dsp:cNvPr id="0" name=""/>
        <dsp:cNvSpPr/>
      </dsp:nvSpPr>
      <dsp:spPr>
        <a:xfrm>
          <a:off x="3859370" y="2527462"/>
          <a:ext cx="3089120" cy="3089120"/>
        </a:xfrm>
        <a:prstGeom prst="gear9">
          <a:avLst/>
        </a:prstGeom>
        <a:solidFill>
          <a:srgbClr val="E6572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a:latin typeface="+mj-lt"/>
            </a:rPr>
            <a:t>IESBA Public Statement</a:t>
          </a:r>
        </a:p>
      </dsp:txBody>
      <dsp:txXfrm>
        <a:off x="4480421" y="3251074"/>
        <a:ext cx="1847018" cy="1587871"/>
      </dsp:txXfrm>
    </dsp:sp>
    <dsp:sp modelId="{7207E801-E78B-47FF-B657-383788466845}">
      <dsp:nvSpPr>
        <dsp:cNvPr id="0" name=""/>
        <dsp:cNvSpPr/>
      </dsp:nvSpPr>
      <dsp:spPr>
        <a:xfrm>
          <a:off x="2062064" y="1797306"/>
          <a:ext cx="2246633" cy="2246633"/>
        </a:xfrm>
        <a:prstGeom prst="gear6">
          <a:avLst/>
        </a:prstGeom>
        <a:solidFill>
          <a:schemeClr val="accent5">
            <a:hueOff val="5742506"/>
            <a:satOff val="2538"/>
            <a:lumOff val="-15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a:latin typeface="+mj-lt"/>
            </a:rPr>
            <a:t>Guide to the Code</a:t>
          </a:r>
        </a:p>
      </dsp:txBody>
      <dsp:txXfrm>
        <a:off x="2627661" y="2366321"/>
        <a:ext cx="1115439" cy="1108603"/>
      </dsp:txXfrm>
    </dsp:sp>
    <dsp:sp modelId="{2C0FE2FA-377D-45CE-89E4-8735E8EFD090}">
      <dsp:nvSpPr>
        <dsp:cNvPr id="0" name=""/>
        <dsp:cNvSpPr/>
      </dsp:nvSpPr>
      <dsp:spPr>
        <a:xfrm rot="20700000">
          <a:off x="3320408" y="247358"/>
          <a:ext cx="2201241" cy="2201241"/>
        </a:xfrm>
        <a:prstGeom prst="gear6">
          <a:avLst/>
        </a:prstGeom>
        <a:solidFill>
          <a:srgbClr val="0838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a:latin typeface="+mj-lt"/>
            </a:rPr>
            <a:t>Intro of Part 5</a:t>
          </a:r>
        </a:p>
      </dsp:txBody>
      <dsp:txXfrm rot="-20700000">
        <a:off x="3803205" y="730155"/>
        <a:ext cx="1235648" cy="1235648"/>
      </dsp:txXfrm>
    </dsp:sp>
    <dsp:sp modelId="{EF4CE0E2-E9F8-4A89-9038-FDE208B8CEF5}">
      <dsp:nvSpPr>
        <dsp:cNvPr id="0" name=""/>
        <dsp:cNvSpPr/>
      </dsp:nvSpPr>
      <dsp:spPr>
        <a:xfrm>
          <a:off x="3637761" y="2052207"/>
          <a:ext cx="3954074" cy="3954074"/>
        </a:xfrm>
        <a:prstGeom prst="circularArrow">
          <a:avLst>
            <a:gd name="adj1" fmla="val 4687"/>
            <a:gd name="adj2" fmla="val 299029"/>
            <a:gd name="adj3" fmla="val 2542171"/>
            <a:gd name="adj4" fmla="val 15806351"/>
            <a:gd name="adj5" fmla="val 5469"/>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57A5FFB-1EC1-45A9-88F3-F39DEAD8FB45}">
      <dsp:nvSpPr>
        <dsp:cNvPr id="0" name=""/>
        <dsp:cNvSpPr/>
      </dsp:nvSpPr>
      <dsp:spPr>
        <a:xfrm>
          <a:off x="1664189" y="1294107"/>
          <a:ext cx="2872882" cy="2872882"/>
        </a:xfrm>
        <a:prstGeom prst="leftCircularArrow">
          <a:avLst>
            <a:gd name="adj1" fmla="val 6452"/>
            <a:gd name="adj2" fmla="val 429999"/>
            <a:gd name="adj3" fmla="val 10489124"/>
            <a:gd name="adj4" fmla="val 14837806"/>
            <a:gd name="adj5" fmla="val 7527"/>
          </a:avLst>
        </a:prstGeom>
        <a:solidFill>
          <a:schemeClr val="accent5">
            <a:hueOff val="5742506"/>
            <a:satOff val="2538"/>
            <a:lumOff val="-1558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D8B39A2-A790-44B9-9FA0-69B3B58AB9F4}">
      <dsp:nvSpPr>
        <dsp:cNvPr id="0" name=""/>
        <dsp:cNvSpPr/>
      </dsp:nvSpPr>
      <dsp:spPr>
        <a:xfrm>
          <a:off x="2811238" y="-240899"/>
          <a:ext cx="3097545" cy="3097545"/>
        </a:xfrm>
        <a:prstGeom prst="circularArrow">
          <a:avLst>
            <a:gd name="adj1" fmla="val 5984"/>
            <a:gd name="adj2" fmla="val 394124"/>
            <a:gd name="adj3" fmla="val 13313824"/>
            <a:gd name="adj4" fmla="val 10508221"/>
            <a:gd name="adj5" fmla="val 6981"/>
          </a:avLst>
        </a:prstGeom>
        <a:solidFill>
          <a:schemeClr val="accent5">
            <a:hueOff val="11485012"/>
            <a:satOff val="5077"/>
            <a:lumOff val="-31176"/>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D23C44-2DB1-4877-AAF5-EEC8C83D39A5}">
      <dsp:nvSpPr>
        <dsp:cNvPr id="0" name=""/>
        <dsp:cNvSpPr/>
      </dsp:nvSpPr>
      <dsp:spPr>
        <a:xfrm>
          <a:off x="0" y="4060782"/>
          <a:ext cx="7096588" cy="888400"/>
        </a:xfrm>
        <a:prstGeom prst="rect">
          <a:avLst/>
        </a:prstGeom>
        <a:solidFill>
          <a:srgbClr val="08386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00100">
            <a:lnSpc>
              <a:spcPct val="90000"/>
            </a:lnSpc>
            <a:spcBef>
              <a:spcPct val="0"/>
            </a:spcBef>
            <a:spcAft>
              <a:spcPct val="35000"/>
            </a:spcAft>
            <a:buNone/>
          </a:pPr>
          <a:r>
            <a:rPr lang="en-US" sz="2000" b="0" i="0" kern="1200" baseline="0">
              <a:solidFill>
                <a:srgbClr val="494949"/>
              </a:solidFill>
              <a:latin typeface="Arial" panose="020B0604020202020204"/>
              <a:ea typeface="+mn-ea"/>
              <a:cs typeface="+mn-cs"/>
            </a:rPr>
            <a:t>WS2 identified </a:t>
          </a:r>
          <a:r>
            <a:rPr lang="en-US" sz="2000" b="0" i="0" kern="1200" baseline="0">
              <a:solidFill>
                <a:schemeClr val="bg1"/>
              </a:solidFill>
              <a:highlight>
                <a:srgbClr val="008000"/>
              </a:highlight>
              <a:latin typeface="Arial" panose="020B0604020202020204"/>
              <a:ea typeface="+mn-ea"/>
              <a:cs typeface="+mn-cs"/>
            </a:rPr>
            <a:t>3 options</a:t>
          </a:r>
          <a:r>
            <a:rPr lang="en-US" sz="2000" b="0" i="0" kern="1200" baseline="0">
              <a:solidFill>
                <a:schemeClr val="bg1"/>
              </a:solidFill>
              <a:latin typeface="Arial" panose="020B0604020202020204"/>
              <a:ea typeface="+mn-ea"/>
              <a:cs typeface="+mn-cs"/>
            </a:rPr>
            <a:t> </a:t>
          </a:r>
          <a:r>
            <a:rPr lang="en-US" sz="2000" b="0" i="0" kern="1200" baseline="0">
              <a:solidFill>
                <a:srgbClr val="494949"/>
              </a:solidFill>
              <a:latin typeface="Arial" panose="020B0604020202020204"/>
              <a:ea typeface="+mn-ea"/>
              <a:cs typeface="+mn-cs"/>
            </a:rPr>
            <a:t>for consideration</a:t>
          </a:r>
        </a:p>
      </dsp:txBody>
      <dsp:txXfrm>
        <a:off x="0" y="4060782"/>
        <a:ext cx="7096588" cy="888400"/>
      </dsp:txXfrm>
    </dsp:sp>
    <dsp:sp modelId="{9B0CB77A-D48F-4F61-B757-5E7B1E16F585}">
      <dsp:nvSpPr>
        <dsp:cNvPr id="0" name=""/>
        <dsp:cNvSpPr/>
      </dsp:nvSpPr>
      <dsp:spPr>
        <a:xfrm rot="10800000">
          <a:off x="0" y="2707749"/>
          <a:ext cx="7096588" cy="1366359"/>
        </a:xfrm>
        <a:prstGeom prst="upArrowCallout">
          <a:avLst/>
        </a:prstGeom>
        <a:solidFill>
          <a:srgbClr val="08386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rgbClr val="494949"/>
              </a:solidFill>
              <a:latin typeface="Arial" panose="020B0604020202020204"/>
              <a:ea typeface="+mn-ea"/>
              <a:cs typeface="+mn-cs"/>
            </a:rPr>
            <a:t>This raises questions about scope of ethics standards for sustainability assurance engagements (i.e. </a:t>
          </a:r>
          <a:r>
            <a:rPr lang="en-US" sz="2000" b="0" i="0" kern="1200" baseline="0">
              <a:solidFill>
                <a:srgbClr val="494949"/>
              </a:solidFill>
              <a:latin typeface="Arial" panose="020B0604020202020204"/>
              <a:ea typeface="+mn-ea"/>
              <a:cs typeface="+mn-cs"/>
            </a:rPr>
            <a:t>which activities should be covered)</a:t>
          </a:r>
        </a:p>
      </dsp:txBody>
      <dsp:txXfrm rot="10800000">
        <a:off x="0" y="2707749"/>
        <a:ext cx="7096588" cy="887819"/>
      </dsp:txXfrm>
    </dsp:sp>
    <dsp:sp modelId="{D5D9D65F-DE70-4CF3-B5CB-CC9231D8C45F}">
      <dsp:nvSpPr>
        <dsp:cNvPr id="0" name=""/>
        <dsp:cNvSpPr/>
      </dsp:nvSpPr>
      <dsp:spPr>
        <a:xfrm rot="10800000">
          <a:off x="0" y="1354716"/>
          <a:ext cx="7096588" cy="1366359"/>
        </a:xfrm>
        <a:prstGeom prst="upArrowCallout">
          <a:avLst/>
        </a:prstGeom>
        <a:solidFill>
          <a:srgbClr val="08386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rgbClr val="494949"/>
              </a:solidFill>
              <a:latin typeface="Arial" panose="020B0604020202020204"/>
              <a:ea typeface="+mn-ea"/>
              <a:cs typeface="+mn-cs"/>
            </a:rPr>
            <a:t>Scope of project – focus on one type of service (</a:t>
          </a:r>
          <a:r>
            <a:rPr lang="en-US" sz="2000" b="0" i="0" kern="1200" baseline="0" dirty="0">
              <a:solidFill>
                <a:schemeClr val="bg1"/>
              </a:solidFill>
              <a:highlight>
                <a:srgbClr val="008000"/>
              </a:highlight>
              <a:latin typeface="Arial" panose="020B0604020202020204"/>
              <a:ea typeface="+mn-ea"/>
              <a:cs typeface="+mn-cs"/>
            </a:rPr>
            <a:t>sustainability assurance engagements</a:t>
          </a:r>
          <a:r>
            <a:rPr lang="en-US" sz="2000" b="0" i="0" kern="1200" baseline="0" dirty="0">
              <a:solidFill>
                <a:schemeClr val="bg1"/>
              </a:solidFill>
              <a:latin typeface="Arial" panose="020B0604020202020204"/>
              <a:ea typeface="+mn-ea"/>
              <a:cs typeface="+mn-cs"/>
            </a:rPr>
            <a:t> </a:t>
          </a:r>
          <a:r>
            <a:rPr lang="en-US" sz="2000" b="0" i="0" kern="1200" baseline="0" dirty="0">
              <a:solidFill>
                <a:srgbClr val="494949"/>
              </a:solidFill>
              <a:latin typeface="Arial" panose="020B0604020202020204"/>
              <a:ea typeface="+mn-ea"/>
              <a:cs typeface="+mn-cs"/>
            </a:rPr>
            <a:t>- SAEs) by practitioners from different professions/ industries/ fields</a:t>
          </a:r>
        </a:p>
      </dsp:txBody>
      <dsp:txXfrm rot="10800000">
        <a:off x="0" y="1354716"/>
        <a:ext cx="7096588" cy="887819"/>
      </dsp:txXfrm>
    </dsp:sp>
    <dsp:sp modelId="{5DDC7C2B-FEBF-4E04-9C70-DF762B69FDED}">
      <dsp:nvSpPr>
        <dsp:cNvPr id="0" name=""/>
        <dsp:cNvSpPr/>
      </dsp:nvSpPr>
      <dsp:spPr>
        <a:xfrm rot="10800000">
          <a:off x="0" y="1683"/>
          <a:ext cx="7096588" cy="1366359"/>
        </a:xfrm>
        <a:prstGeom prst="upArrowCallout">
          <a:avLst/>
        </a:prstGeom>
        <a:solidFill>
          <a:schemeClr val="accent6">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0" i="0" kern="1200" baseline="0">
              <a:solidFill>
                <a:schemeClr val="tx1"/>
              </a:solidFill>
              <a:latin typeface="+mj-lt"/>
            </a:rPr>
            <a:t>Scope of extant Code </a:t>
          </a:r>
          <a:r>
            <a:rPr lang="en-US" sz="2000" b="0" kern="1200">
              <a:solidFill>
                <a:schemeClr val="tx1"/>
              </a:solidFill>
              <a:latin typeface="+mj-lt"/>
            </a:rPr>
            <a:t>– focus on one profession (</a:t>
          </a:r>
          <a:r>
            <a:rPr lang="en-US" sz="2000" b="0" kern="1200">
              <a:solidFill>
                <a:schemeClr val="bg1"/>
              </a:solidFill>
              <a:highlight>
                <a:srgbClr val="008000"/>
              </a:highlight>
              <a:latin typeface="+mj-lt"/>
            </a:rPr>
            <a:t>PAs</a:t>
          </a:r>
          <a:r>
            <a:rPr lang="en-US" sz="2000" b="0" kern="1200">
              <a:solidFill>
                <a:schemeClr val="tx1"/>
              </a:solidFill>
              <a:latin typeface="+mj-lt"/>
            </a:rPr>
            <a:t>)    </a:t>
          </a:r>
        </a:p>
      </dsp:txBody>
      <dsp:txXfrm rot="10800000">
        <a:off x="0" y="1683"/>
        <a:ext cx="7096588" cy="88781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0EFBB3-D773-429C-AF78-ABE67E9F05EA}">
      <dsp:nvSpPr>
        <dsp:cNvPr id="0" name=""/>
        <dsp:cNvSpPr/>
      </dsp:nvSpPr>
      <dsp:spPr>
        <a:xfrm>
          <a:off x="744990" y="543437"/>
          <a:ext cx="3626448" cy="3626448"/>
        </a:xfrm>
        <a:prstGeom prst="blockArc">
          <a:avLst>
            <a:gd name="adj1" fmla="val 11880000"/>
            <a:gd name="adj2" fmla="val 16200000"/>
            <a:gd name="adj3" fmla="val 4639"/>
          </a:avLst>
        </a:prstGeom>
        <a:solidFill>
          <a:schemeClr val="accent6">
            <a:lumMod val="20000"/>
            <a:lumOff val="80000"/>
          </a:schemeClr>
        </a:solidFill>
        <a:ln>
          <a:noFill/>
        </a:ln>
        <a:effectLst/>
      </dsp:spPr>
      <dsp:style>
        <a:lnRef idx="0">
          <a:scrgbClr r="0" g="0" b="0"/>
        </a:lnRef>
        <a:fillRef idx="1">
          <a:scrgbClr r="0" g="0" b="0"/>
        </a:fillRef>
        <a:effectRef idx="0">
          <a:scrgbClr r="0" g="0" b="0"/>
        </a:effectRef>
        <a:fontRef idx="minor">
          <a:schemeClr val="lt1"/>
        </a:fontRef>
      </dsp:style>
    </dsp:sp>
    <dsp:sp modelId="{D4A67668-A870-4A3B-8566-57E660D4D683}">
      <dsp:nvSpPr>
        <dsp:cNvPr id="0" name=""/>
        <dsp:cNvSpPr/>
      </dsp:nvSpPr>
      <dsp:spPr>
        <a:xfrm>
          <a:off x="744990" y="543437"/>
          <a:ext cx="3626448" cy="3626448"/>
        </a:xfrm>
        <a:prstGeom prst="blockArc">
          <a:avLst>
            <a:gd name="adj1" fmla="val 7560000"/>
            <a:gd name="adj2" fmla="val 11880000"/>
            <a:gd name="adj3" fmla="val 4639"/>
          </a:avLst>
        </a:prstGeom>
        <a:solidFill>
          <a:schemeClr val="accent6">
            <a:lumMod val="20000"/>
            <a:lumOff val="80000"/>
          </a:schemeClr>
        </a:solidFill>
        <a:ln>
          <a:noFill/>
        </a:ln>
        <a:effectLst/>
      </dsp:spPr>
      <dsp:style>
        <a:lnRef idx="0">
          <a:scrgbClr r="0" g="0" b="0"/>
        </a:lnRef>
        <a:fillRef idx="1">
          <a:scrgbClr r="0" g="0" b="0"/>
        </a:fillRef>
        <a:effectRef idx="0">
          <a:scrgbClr r="0" g="0" b="0"/>
        </a:effectRef>
        <a:fontRef idx="minor">
          <a:schemeClr val="lt1"/>
        </a:fontRef>
      </dsp:style>
    </dsp:sp>
    <dsp:sp modelId="{728118D2-0BA7-4816-8890-91AA19AB813A}">
      <dsp:nvSpPr>
        <dsp:cNvPr id="0" name=""/>
        <dsp:cNvSpPr/>
      </dsp:nvSpPr>
      <dsp:spPr>
        <a:xfrm>
          <a:off x="744990" y="543437"/>
          <a:ext cx="3626448" cy="3626448"/>
        </a:xfrm>
        <a:prstGeom prst="blockArc">
          <a:avLst>
            <a:gd name="adj1" fmla="val 3240000"/>
            <a:gd name="adj2" fmla="val 7560000"/>
            <a:gd name="adj3" fmla="val 4639"/>
          </a:avLst>
        </a:prstGeom>
        <a:solidFill>
          <a:schemeClr val="accent6">
            <a:lumMod val="20000"/>
            <a:lumOff val="80000"/>
          </a:schemeClr>
        </a:solidFill>
        <a:ln>
          <a:noFill/>
        </a:ln>
        <a:effectLst/>
      </dsp:spPr>
      <dsp:style>
        <a:lnRef idx="0">
          <a:scrgbClr r="0" g="0" b="0"/>
        </a:lnRef>
        <a:fillRef idx="1">
          <a:scrgbClr r="0" g="0" b="0"/>
        </a:fillRef>
        <a:effectRef idx="0">
          <a:scrgbClr r="0" g="0" b="0"/>
        </a:effectRef>
        <a:fontRef idx="minor">
          <a:schemeClr val="lt1"/>
        </a:fontRef>
      </dsp:style>
    </dsp:sp>
    <dsp:sp modelId="{DEF18366-1014-4514-8599-6D60B3ECF50C}">
      <dsp:nvSpPr>
        <dsp:cNvPr id="0" name=""/>
        <dsp:cNvSpPr/>
      </dsp:nvSpPr>
      <dsp:spPr>
        <a:xfrm>
          <a:off x="744990" y="543437"/>
          <a:ext cx="3626448" cy="3626448"/>
        </a:xfrm>
        <a:prstGeom prst="blockArc">
          <a:avLst>
            <a:gd name="adj1" fmla="val 20520000"/>
            <a:gd name="adj2" fmla="val 3240000"/>
            <a:gd name="adj3" fmla="val 4639"/>
          </a:avLst>
        </a:prstGeom>
        <a:solidFill>
          <a:schemeClr val="accent6">
            <a:lumMod val="20000"/>
            <a:lumOff val="80000"/>
          </a:schemeClr>
        </a:solidFill>
        <a:ln>
          <a:noFill/>
        </a:ln>
        <a:effectLst/>
      </dsp:spPr>
      <dsp:style>
        <a:lnRef idx="0">
          <a:scrgbClr r="0" g="0" b="0"/>
        </a:lnRef>
        <a:fillRef idx="1">
          <a:scrgbClr r="0" g="0" b="0"/>
        </a:fillRef>
        <a:effectRef idx="0">
          <a:scrgbClr r="0" g="0" b="0"/>
        </a:effectRef>
        <a:fontRef idx="minor">
          <a:schemeClr val="lt1"/>
        </a:fontRef>
      </dsp:style>
    </dsp:sp>
    <dsp:sp modelId="{0A0B5297-8F44-46CE-A37B-07E1C2877BB1}">
      <dsp:nvSpPr>
        <dsp:cNvPr id="0" name=""/>
        <dsp:cNvSpPr/>
      </dsp:nvSpPr>
      <dsp:spPr>
        <a:xfrm>
          <a:off x="744990" y="543437"/>
          <a:ext cx="3626448" cy="3626448"/>
        </a:xfrm>
        <a:prstGeom prst="blockArc">
          <a:avLst>
            <a:gd name="adj1" fmla="val 16200000"/>
            <a:gd name="adj2" fmla="val 20520000"/>
            <a:gd name="adj3" fmla="val 4639"/>
          </a:avLst>
        </a:prstGeom>
        <a:solidFill>
          <a:schemeClr val="accent6">
            <a:lumMod val="20000"/>
            <a:lumOff val="80000"/>
          </a:schemeClr>
        </a:solidFill>
        <a:ln>
          <a:noFill/>
        </a:ln>
        <a:effectLst/>
      </dsp:spPr>
      <dsp:style>
        <a:lnRef idx="0">
          <a:scrgbClr r="0" g="0" b="0"/>
        </a:lnRef>
        <a:fillRef idx="1">
          <a:scrgbClr r="0" g="0" b="0"/>
        </a:fillRef>
        <a:effectRef idx="0">
          <a:scrgbClr r="0" g="0" b="0"/>
        </a:effectRef>
        <a:fontRef idx="minor">
          <a:schemeClr val="lt1"/>
        </a:fontRef>
      </dsp:style>
    </dsp:sp>
    <dsp:sp modelId="{37D6B952-1174-48AF-AE3A-FC96253F2388}">
      <dsp:nvSpPr>
        <dsp:cNvPr id="0" name=""/>
        <dsp:cNvSpPr/>
      </dsp:nvSpPr>
      <dsp:spPr>
        <a:xfrm>
          <a:off x="1507933" y="1311145"/>
          <a:ext cx="2100562" cy="2091033"/>
        </a:xfrm>
        <a:prstGeom prst="ellipse">
          <a:avLst/>
        </a:prstGeom>
        <a:solidFill>
          <a:srgbClr val="002060"/>
        </a:solidFill>
        <a:ln w="28575"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a:latin typeface="+mj-lt"/>
            </a:rPr>
            <a:t>WS2 took into consideration</a:t>
          </a:r>
          <a:endParaRPr lang="en-US" sz="1600" kern="1200">
            <a:latin typeface="+mj-lt"/>
          </a:endParaRPr>
        </a:p>
      </dsp:txBody>
      <dsp:txXfrm>
        <a:off x="1815553" y="1617370"/>
        <a:ext cx="1485322" cy="1478583"/>
      </dsp:txXfrm>
    </dsp:sp>
    <dsp:sp modelId="{B01BBF9B-F376-452D-98D2-AB912F1140D4}">
      <dsp:nvSpPr>
        <dsp:cNvPr id="0" name=""/>
        <dsp:cNvSpPr/>
      </dsp:nvSpPr>
      <dsp:spPr>
        <a:xfrm>
          <a:off x="1974122" y="1400"/>
          <a:ext cx="1168184" cy="1168184"/>
        </a:xfrm>
        <a:prstGeom prst="ellipse">
          <a:avLst/>
        </a:prstGeom>
        <a:solidFill>
          <a:srgbClr val="0070C0"/>
        </a:solidFill>
        <a:ln w="381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a:latin typeface="+mj-lt"/>
            </a:rPr>
            <a:t>CAG / IESBA feedback</a:t>
          </a:r>
        </a:p>
      </dsp:txBody>
      <dsp:txXfrm>
        <a:off x="2145199" y="172477"/>
        <a:ext cx="826030" cy="826030"/>
      </dsp:txXfrm>
    </dsp:sp>
    <dsp:sp modelId="{C0EE33CE-13C6-40AA-A81A-27B71F4E39F4}">
      <dsp:nvSpPr>
        <dsp:cNvPr id="0" name=""/>
        <dsp:cNvSpPr/>
      </dsp:nvSpPr>
      <dsp:spPr>
        <a:xfrm>
          <a:off x="3658604" y="1225248"/>
          <a:ext cx="1168184" cy="1168184"/>
        </a:xfrm>
        <a:prstGeom prst="ellipse">
          <a:avLst/>
        </a:prstGeom>
        <a:solidFill>
          <a:srgbClr val="0070C0"/>
        </a:solidFill>
        <a:ln w="381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b="1" kern="1200">
              <a:latin typeface="+mj-lt"/>
            </a:rPr>
            <a:t>Need for definition</a:t>
          </a:r>
        </a:p>
      </dsp:txBody>
      <dsp:txXfrm>
        <a:off x="3829681" y="1396325"/>
        <a:ext cx="826030" cy="826030"/>
      </dsp:txXfrm>
    </dsp:sp>
    <dsp:sp modelId="{53FECA67-04CD-4D43-B65B-4A65EAACC2B3}">
      <dsp:nvSpPr>
        <dsp:cNvPr id="0" name=""/>
        <dsp:cNvSpPr/>
      </dsp:nvSpPr>
      <dsp:spPr>
        <a:xfrm>
          <a:off x="3015189" y="3205476"/>
          <a:ext cx="1168184" cy="1168184"/>
        </a:xfrm>
        <a:prstGeom prst="ellipse">
          <a:avLst/>
        </a:prstGeom>
        <a:solidFill>
          <a:srgbClr val="0070C0"/>
        </a:solidFill>
        <a:ln w="381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b="1" kern="1200">
              <a:latin typeface="+mj-lt"/>
            </a:rPr>
            <a:t>Preferred term</a:t>
          </a:r>
        </a:p>
      </dsp:txBody>
      <dsp:txXfrm>
        <a:off x="3186266" y="3376553"/>
        <a:ext cx="826030" cy="826030"/>
      </dsp:txXfrm>
    </dsp:sp>
    <dsp:sp modelId="{2456A92A-D136-49CF-ACDB-3917C12EB4D5}">
      <dsp:nvSpPr>
        <dsp:cNvPr id="0" name=""/>
        <dsp:cNvSpPr/>
      </dsp:nvSpPr>
      <dsp:spPr>
        <a:xfrm>
          <a:off x="933054" y="3205476"/>
          <a:ext cx="1168184" cy="1168184"/>
        </a:xfrm>
        <a:prstGeom prst="ellipse">
          <a:avLst/>
        </a:prstGeom>
        <a:solidFill>
          <a:srgbClr val="0070C0"/>
        </a:solidFill>
        <a:ln w="381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b="1" kern="1200">
              <a:latin typeface="+mj-lt"/>
            </a:rPr>
            <a:t>Other global standards</a:t>
          </a:r>
        </a:p>
      </dsp:txBody>
      <dsp:txXfrm>
        <a:off x="1104131" y="3376553"/>
        <a:ext cx="826030" cy="826030"/>
      </dsp:txXfrm>
    </dsp:sp>
    <dsp:sp modelId="{EF8E5521-906D-409A-BBCA-35A740DBB650}">
      <dsp:nvSpPr>
        <dsp:cNvPr id="0" name=""/>
        <dsp:cNvSpPr/>
      </dsp:nvSpPr>
      <dsp:spPr>
        <a:xfrm>
          <a:off x="289639" y="1225248"/>
          <a:ext cx="1168184" cy="1168184"/>
        </a:xfrm>
        <a:prstGeom prst="ellipse">
          <a:avLst/>
        </a:prstGeom>
        <a:solidFill>
          <a:srgbClr val="0070C0"/>
        </a:solidFill>
        <a:ln w="381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a:latin typeface="+mj-lt"/>
            </a:rPr>
            <a:t>Draft ISSA 5000</a:t>
          </a:r>
        </a:p>
      </dsp:txBody>
      <dsp:txXfrm>
        <a:off x="460716" y="1396325"/>
        <a:ext cx="826030" cy="826030"/>
      </dsp:txXfrm>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8/31/2023</a:t>
            </a:fld>
            <a:endParaRPr lang="en-US"/>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a:p>
        </p:txBody>
      </p:sp>
    </p:spTree>
    <p:extLst>
      <p:ext uri="{BB962C8B-B14F-4D97-AF65-F5344CB8AC3E}">
        <p14:creationId xmlns:p14="http://schemas.microsoft.com/office/powerpoint/2010/main" val="30168712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14</a:t>
            </a:fld>
            <a:endParaRPr lang="en-US"/>
          </a:p>
        </p:txBody>
      </p:sp>
    </p:spTree>
    <p:extLst>
      <p:ext uri="{BB962C8B-B14F-4D97-AF65-F5344CB8AC3E}">
        <p14:creationId xmlns:p14="http://schemas.microsoft.com/office/powerpoint/2010/main" val="6851835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15</a:t>
            </a:fld>
            <a:endParaRPr lang="en-US"/>
          </a:p>
        </p:txBody>
      </p:sp>
    </p:spTree>
    <p:extLst>
      <p:ext uri="{BB962C8B-B14F-4D97-AF65-F5344CB8AC3E}">
        <p14:creationId xmlns:p14="http://schemas.microsoft.com/office/powerpoint/2010/main" val="476772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76026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a:latin typeface="+mn-l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18</a:t>
            </a:fld>
            <a:endParaRPr lang="en-US"/>
          </a:p>
        </p:txBody>
      </p:sp>
    </p:spTree>
    <p:extLst>
      <p:ext uri="{BB962C8B-B14F-4D97-AF65-F5344CB8AC3E}">
        <p14:creationId xmlns:p14="http://schemas.microsoft.com/office/powerpoint/2010/main" val="30857269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a:latin typeface="+mn-l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19</a:t>
            </a:fld>
            <a:endParaRPr lang="en-US"/>
          </a:p>
        </p:txBody>
      </p:sp>
    </p:spTree>
    <p:extLst>
      <p:ext uri="{BB962C8B-B14F-4D97-AF65-F5344CB8AC3E}">
        <p14:creationId xmlns:p14="http://schemas.microsoft.com/office/powerpoint/2010/main" val="42422931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20</a:t>
            </a:fld>
            <a:endParaRPr lang="en-US"/>
          </a:p>
        </p:txBody>
      </p:sp>
    </p:spTree>
    <p:extLst>
      <p:ext uri="{BB962C8B-B14F-4D97-AF65-F5344CB8AC3E}">
        <p14:creationId xmlns:p14="http://schemas.microsoft.com/office/powerpoint/2010/main" val="27612129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a:latin typeface="+mn-l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21</a:t>
            </a:fld>
            <a:endParaRPr lang="en-US"/>
          </a:p>
        </p:txBody>
      </p:sp>
    </p:spTree>
    <p:extLst>
      <p:ext uri="{BB962C8B-B14F-4D97-AF65-F5344CB8AC3E}">
        <p14:creationId xmlns:p14="http://schemas.microsoft.com/office/powerpoint/2010/main" val="38990522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a:latin typeface="+mn-l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22</a:t>
            </a:fld>
            <a:endParaRPr lang="en-US"/>
          </a:p>
        </p:txBody>
      </p:sp>
    </p:spTree>
    <p:extLst>
      <p:ext uri="{BB962C8B-B14F-4D97-AF65-F5344CB8AC3E}">
        <p14:creationId xmlns:p14="http://schemas.microsoft.com/office/powerpoint/2010/main" val="5874270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23</a:t>
            </a:fld>
            <a:endParaRPr lang="en-US"/>
          </a:p>
        </p:txBody>
      </p:sp>
    </p:spTree>
    <p:extLst>
      <p:ext uri="{BB962C8B-B14F-4D97-AF65-F5344CB8AC3E}">
        <p14:creationId xmlns:p14="http://schemas.microsoft.com/office/powerpoint/2010/main" val="5225631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29</a:t>
            </a:fld>
            <a:endParaRPr lang="en-US"/>
          </a:p>
        </p:txBody>
      </p:sp>
    </p:spTree>
    <p:extLst>
      <p:ext uri="{BB962C8B-B14F-4D97-AF65-F5344CB8AC3E}">
        <p14:creationId xmlns:p14="http://schemas.microsoft.com/office/powerpoint/2010/main" val="10940734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60229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31</a:t>
            </a:fld>
            <a:endParaRPr lang="en-US"/>
          </a:p>
        </p:txBody>
      </p:sp>
    </p:spTree>
    <p:extLst>
      <p:ext uri="{BB962C8B-B14F-4D97-AF65-F5344CB8AC3E}">
        <p14:creationId xmlns:p14="http://schemas.microsoft.com/office/powerpoint/2010/main" val="11442990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32</a:t>
            </a:fld>
            <a:endParaRPr lang="en-US"/>
          </a:p>
        </p:txBody>
      </p:sp>
    </p:spTree>
    <p:extLst>
      <p:ext uri="{BB962C8B-B14F-4D97-AF65-F5344CB8AC3E}">
        <p14:creationId xmlns:p14="http://schemas.microsoft.com/office/powerpoint/2010/main" val="16254236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33</a:t>
            </a:fld>
            <a:endParaRPr lang="en-US"/>
          </a:p>
        </p:txBody>
      </p:sp>
    </p:spTree>
    <p:extLst>
      <p:ext uri="{BB962C8B-B14F-4D97-AF65-F5344CB8AC3E}">
        <p14:creationId xmlns:p14="http://schemas.microsoft.com/office/powerpoint/2010/main" val="28625485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34</a:t>
            </a:fld>
            <a:endParaRPr lang="en-US"/>
          </a:p>
        </p:txBody>
      </p:sp>
    </p:spTree>
    <p:extLst>
      <p:ext uri="{BB962C8B-B14F-4D97-AF65-F5344CB8AC3E}">
        <p14:creationId xmlns:p14="http://schemas.microsoft.com/office/powerpoint/2010/main" val="37875543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solidFill>
                <a:srgbClr val="000000"/>
              </a:solidFill>
              <a:latin typeface="+mn-l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35</a:t>
            </a:fld>
            <a:endParaRPr lang="en-US"/>
          </a:p>
        </p:txBody>
      </p:sp>
    </p:spTree>
    <p:extLst>
      <p:ext uri="{BB962C8B-B14F-4D97-AF65-F5344CB8AC3E}">
        <p14:creationId xmlns:p14="http://schemas.microsoft.com/office/powerpoint/2010/main" val="28506455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solidFill>
                <a:srgbClr val="000000"/>
              </a:solidFill>
              <a:latin typeface="+mn-l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36</a:t>
            </a:fld>
            <a:endParaRPr lang="en-US"/>
          </a:p>
        </p:txBody>
      </p:sp>
    </p:spTree>
    <p:extLst>
      <p:ext uri="{BB962C8B-B14F-4D97-AF65-F5344CB8AC3E}">
        <p14:creationId xmlns:p14="http://schemas.microsoft.com/office/powerpoint/2010/main" val="22142564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5"/>
          </p:nvPr>
        </p:nvSpPr>
        <p:spPr/>
        <p:txBody>
          <a:bodyPr/>
          <a:lstStyle/>
          <a:p>
            <a:fld id="{BAD342E5-AFF1-4E5D-BEDB-B5261E7DADB0}" type="slidenum">
              <a:rPr lang="en-US" smtClean="0"/>
              <a:t>37</a:t>
            </a:fld>
            <a:endParaRPr lang="en-US"/>
          </a:p>
        </p:txBody>
      </p:sp>
    </p:spTree>
    <p:extLst>
      <p:ext uri="{BB962C8B-B14F-4D97-AF65-F5344CB8AC3E}">
        <p14:creationId xmlns:p14="http://schemas.microsoft.com/office/powerpoint/2010/main" val="36932875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p:txBody>
      </p:sp>
      <p:sp>
        <p:nvSpPr>
          <p:cNvPr id="4" name="Slide Number Placeholder 3"/>
          <p:cNvSpPr>
            <a:spLocks noGrp="1"/>
          </p:cNvSpPr>
          <p:nvPr>
            <p:ph type="sldNum" sz="quarter" idx="5"/>
          </p:nvPr>
        </p:nvSpPr>
        <p:spPr/>
        <p:txBody>
          <a:bodyPr/>
          <a:lstStyle/>
          <a:p>
            <a:fld id="{BAD342E5-AFF1-4E5D-BEDB-B5261E7DADB0}" type="slidenum">
              <a:rPr lang="en-US" smtClean="0"/>
              <a:t>38</a:t>
            </a:fld>
            <a:endParaRPr lang="en-US"/>
          </a:p>
        </p:txBody>
      </p:sp>
    </p:spTree>
    <p:extLst>
      <p:ext uri="{BB962C8B-B14F-4D97-AF65-F5344CB8AC3E}">
        <p14:creationId xmlns:p14="http://schemas.microsoft.com/office/powerpoint/2010/main" val="30024016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39</a:t>
            </a:fld>
            <a:endParaRPr lang="en-US"/>
          </a:p>
        </p:txBody>
      </p:sp>
    </p:spTree>
    <p:extLst>
      <p:ext uri="{BB962C8B-B14F-4D97-AF65-F5344CB8AC3E}">
        <p14:creationId xmlns:p14="http://schemas.microsoft.com/office/powerpoint/2010/main" val="8192693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5</a:t>
            </a:fld>
            <a:endParaRPr lang="en-US"/>
          </a:p>
        </p:txBody>
      </p:sp>
    </p:spTree>
    <p:extLst>
      <p:ext uri="{BB962C8B-B14F-4D97-AF65-F5344CB8AC3E}">
        <p14:creationId xmlns:p14="http://schemas.microsoft.com/office/powerpoint/2010/main" val="29434039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a:t>
            </a:fld>
            <a:endParaRPr lang="en-US"/>
          </a:p>
        </p:txBody>
      </p:sp>
    </p:spTree>
    <p:extLst>
      <p:ext uri="{BB962C8B-B14F-4D97-AF65-F5344CB8AC3E}">
        <p14:creationId xmlns:p14="http://schemas.microsoft.com/office/powerpoint/2010/main" val="305956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7</a:t>
            </a:fld>
            <a:endParaRPr lang="en-US"/>
          </a:p>
        </p:txBody>
      </p:sp>
    </p:spTree>
    <p:extLst>
      <p:ext uri="{BB962C8B-B14F-4D97-AF65-F5344CB8AC3E}">
        <p14:creationId xmlns:p14="http://schemas.microsoft.com/office/powerpoint/2010/main" val="2703359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a:p>
        </p:txBody>
      </p:sp>
    </p:spTree>
    <p:extLst>
      <p:ext uri="{BB962C8B-B14F-4D97-AF65-F5344CB8AC3E}">
        <p14:creationId xmlns:p14="http://schemas.microsoft.com/office/powerpoint/2010/main" val="35935746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9</a:t>
            </a:fld>
            <a:endParaRPr lang="en-US"/>
          </a:p>
        </p:txBody>
      </p:sp>
    </p:spTree>
    <p:extLst>
      <p:ext uri="{BB962C8B-B14F-4D97-AF65-F5344CB8AC3E}">
        <p14:creationId xmlns:p14="http://schemas.microsoft.com/office/powerpoint/2010/main" val="819269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2646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68090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95E097B0-D8B6-4346-91B0-4BE20D36C54A}"/>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5" name="Date Placeholder 1">
            <a:extLst>
              <a:ext uri="{FF2B5EF4-FFF2-40B4-BE49-F238E27FC236}">
                <a16:creationId xmlns:a16="http://schemas.microsoft.com/office/drawing/2014/main" id="{3AE22D9D-C76B-4F48-B505-9DF24301A50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
        <p:nvSpPr>
          <p:cNvPr id="6" name="Date Placeholder 1">
            <a:extLst>
              <a:ext uri="{FF2B5EF4-FFF2-40B4-BE49-F238E27FC236}">
                <a16:creationId xmlns:a16="http://schemas.microsoft.com/office/drawing/2014/main" id="{FDE90F65-7415-4A58-BE67-2C328156EED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9" name="Date Placeholder 1">
            <a:extLst>
              <a:ext uri="{FF2B5EF4-FFF2-40B4-BE49-F238E27FC236}">
                <a16:creationId xmlns:a16="http://schemas.microsoft.com/office/drawing/2014/main" id="{C75AAC36-2757-41CF-A5A3-F8A025C5199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7849043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0591249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1162941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88171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49813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1494706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2663579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26414329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1161473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7166713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7933399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8466682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8/31/2023</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9576682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27192447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856718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24213102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31456891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3B1B0-5027-949E-60A9-73E702D7BA0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D56C668-B99A-3097-46F7-DB07D36D660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0D4079-F601-9455-341B-FCF7B1F771DE}"/>
              </a:ext>
            </a:extLst>
          </p:cNvPr>
          <p:cNvSpPr>
            <a:spLocks noGrp="1"/>
          </p:cNvSpPr>
          <p:nvPr>
            <p:ph type="dt" sz="half" idx="10"/>
          </p:nvPr>
        </p:nvSpPr>
        <p:spPr/>
        <p:txBody>
          <a:bodyPr/>
          <a:lstStyle/>
          <a:p>
            <a:fld id="{D748300A-C6A2-4C45-9339-DD38FDC5C711}" type="datetimeFigureOut">
              <a:rPr lang="en-US" smtClean="0"/>
              <a:t>8/31/2023</a:t>
            </a:fld>
            <a:endParaRPr lang="en-US"/>
          </a:p>
        </p:txBody>
      </p:sp>
      <p:sp>
        <p:nvSpPr>
          <p:cNvPr id="5" name="Footer Placeholder 4">
            <a:extLst>
              <a:ext uri="{FF2B5EF4-FFF2-40B4-BE49-F238E27FC236}">
                <a16:creationId xmlns:a16="http://schemas.microsoft.com/office/drawing/2014/main" id="{B9A63221-ACD6-721E-F160-8E6B255EEA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A7F822-7BF5-7452-E342-DBB4DC5B4023}"/>
              </a:ext>
            </a:extLst>
          </p:cNvPr>
          <p:cNvSpPr>
            <a:spLocks noGrp="1"/>
          </p:cNvSpPr>
          <p:nvPr>
            <p:ph type="sldNum" sz="quarter" idx="12"/>
          </p:nvPr>
        </p:nvSpPr>
        <p:spPr/>
        <p:txBody>
          <a:bodyPr/>
          <a:lstStyle/>
          <a:p>
            <a:fld id="{F1CC00AE-562F-4333-9E46-0505A8779581}" type="slidenum">
              <a:rPr lang="en-US" smtClean="0"/>
              <a:t>‹#›</a:t>
            </a:fld>
            <a:endParaRPr lang="en-US"/>
          </a:p>
        </p:txBody>
      </p:sp>
    </p:spTree>
    <p:extLst>
      <p:ext uri="{BB962C8B-B14F-4D97-AF65-F5344CB8AC3E}">
        <p14:creationId xmlns:p14="http://schemas.microsoft.com/office/powerpoint/2010/main" val="34516514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4B093A2-D31E-4192-8C62-B9B3D28AA9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3780"/>
            <a:ext cx="12188394" cy="4596040"/>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
        <p:nvSpPr>
          <p:cNvPr id="11" name="Date Placeholder 1">
            <a:extLst>
              <a:ext uri="{FF2B5EF4-FFF2-40B4-BE49-F238E27FC236}">
                <a16:creationId xmlns:a16="http://schemas.microsoft.com/office/drawing/2014/main" id="{25578729-1C93-4622-86BB-EE7476AD65D6}"/>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12715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0" name="Date Placeholder 1">
            <a:extLst>
              <a:ext uri="{FF2B5EF4-FFF2-40B4-BE49-F238E27FC236}">
                <a16:creationId xmlns:a16="http://schemas.microsoft.com/office/drawing/2014/main" id="{663EEACD-64CA-40D1-834E-AB3253B317A3}"/>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62572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7" name="Date Placeholder 1">
            <a:extLst>
              <a:ext uri="{FF2B5EF4-FFF2-40B4-BE49-F238E27FC236}">
                <a16:creationId xmlns:a16="http://schemas.microsoft.com/office/drawing/2014/main" id="{A996CC18-9887-4CB0-BBB9-C1E0C45558F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02848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Date Placeholder 1">
            <a:extLst>
              <a:ext uri="{FF2B5EF4-FFF2-40B4-BE49-F238E27FC236}">
                <a16:creationId xmlns:a16="http://schemas.microsoft.com/office/drawing/2014/main" id="{F4157D76-9913-4018-9CEF-6C78578717D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0128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8BD913FC-D6C4-474B-BEC3-20A7C90F1DA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04658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
        <p:nvSpPr>
          <p:cNvPr id="7" name="Date Placeholder 1">
            <a:extLst>
              <a:ext uri="{FF2B5EF4-FFF2-40B4-BE49-F238E27FC236}">
                <a16:creationId xmlns:a16="http://schemas.microsoft.com/office/drawing/2014/main" id="{354AF71A-080A-43CA-98A3-96406FBFD548}"/>
              </a:ext>
            </a:extLst>
          </p:cNvPr>
          <p:cNvSpPr>
            <a:spLocks noGrp="1"/>
          </p:cNvSpPr>
          <p:nvPr>
            <p:ph type="dt" sz="half" idx="2"/>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1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2547919579"/>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 id="2147483926" r:id="rId12"/>
    <p:sldLayoutId id="2147483927" r:id="rId13"/>
    <p:sldLayoutId id="2147483928" r:id="rId14"/>
    <p:sldLayoutId id="2147483929" r:id="rId15"/>
    <p:sldLayoutId id="2147483930" r:id="rId16"/>
    <p:sldLayoutId id="2147483931" r:id="rId17"/>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FE0248-9BB9-6357-1B3F-2269445951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302C925-9F58-61AA-B7BC-A5AA142D37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E523B8-E32E-6241-52BD-02A8393DF53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48300A-C6A2-4C45-9339-DD38FDC5C711}" type="datetimeFigureOut">
              <a:rPr lang="en-US" smtClean="0"/>
              <a:t>8/31/2023</a:t>
            </a:fld>
            <a:endParaRPr lang="en-US"/>
          </a:p>
        </p:txBody>
      </p:sp>
      <p:sp>
        <p:nvSpPr>
          <p:cNvPr id="5" name="Footer Placeholder 4">
            <a:extLst>
              <a:ext uri="{FF2B5EF4-FFF2-40B4-BE49-F238E27FC236}">
                <a16:creationId xmlns:a16="http://schemas.microsoft.com/office/drawing/2014/main" id="{3963B00B-4AB6-52A7-C654-A1C06AF4A56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86C6801-BC0F-4EA5-4A4B-74735559369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CC00AE-562F-4333-9E46-0505A8779581}" type="slidenum">
              <a:rPr lang="en-US" smtClean="0"/>
              <a:t>‹#›</a:t>
            </a:fld>
            <a:endParaRPr lang="en-US"/>
          </a:p>
        </p:txBody>
      </p:sp>
    </p:spTree>
    <p:extLst>
      <p:ext uri="{BB962C8B-B14F-4D97-AF65-F5344CB8AC3E}">
        <p14:creationId xmlns:p14="http://schemas.microsoft.com/office/powerpoint/2010/main" val="2188037315"/>
      </p:ext>
    </p:extLst>
  </p:cSld>
  <p:clrMap bg1="lt1" tx1="dk1" bg2="lt2" tx2="dk2" accent1="accent1" accent2="accent2" accent3="accent3" accent4="accent4" accent5="accent5" accent6="accent6" hlink="hlink" folHlink="folHlink"/>
  <p:sldLayoutIdLst>
    <p:sldLayoutId id="214748365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26.jpeg"/><Relationship Id="rId7" Type="http://schemas.openxmlformats.org/officeDocument/2006/relationships/diagramQuickStyle" Target="../diagrams/quickStyle2.xml"/><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27.jpeg"/><Relationship Id="rId9" Type="http://schemas.microsoft.com/office/2007/relationships/diagramDrawing" Target="../diagrams/drawing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24.jpeg"/></Relationships>
</file>

<file path=ppt/slides/_rels/slide4.xml.rels><?xml version="1.0" encoding="UTF-8" standalone="yes"?>
<Relationships xmlns="http://schemas.openxmlformats.org/package/2006/relationships"><Relationship Id="rId3" Type="http://schemas.openxmlformats.org/officeDocument/2006/relationships/hyperlink" Target="https://www.ethicsboard.org/_flysystem/azure-private/2023-05/Agenda%20Item%202A%20-%20Feedback%20from%20Roundtable%20Participants%20and%20Task%20Force%20Proposals.pdf"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F6D522-6D73-0ADC-2AD0-503AEBACFDA1}"/>
              </a:ext>
            </a:extLst>
          </p:cNvPr>
          <p:cNvSpPr>
            <a:spLocks noGrp="1"/>
          </p:cNvSpPr>
          <p:nvPr>
            <p:ph type="body" sz="quarter" idx="14"/>
          </p:nvPr>
        </p:nvSpPr>
        <p:spPr>
          <a:xfrm>
            <a:off x="765175" y="4844311"/>
            <a:ext cx="8464550" cy="1179867"/>
          </a:xfrm>
          <a:solidFill>
            <a:srgbClr val="062A49">
              <a:alpha val="40000"/>
            </a:srgbClr>
          </a:solidFill>
        </p:spPr>
        <p:txBody>
          <a:bodyPr/>
          <a:lstStyle/>
          <a:p>
            <a:r>
              <a:rPr lang="en-US">
                <a:latin typeface="+mj-lt"/>
              </a:rPr>
              <a:t>Christelle Martin, IESBA Member and WS2 Chair</a:t>
            </a:r>
          </a:p>
          <a:p>
            <a:r>
              <a:rPr lang="en-US">
                <a:latin typeface="+mj-lt"/>
              </a:rPr>
              <a:t>Laura Leal, IESBA Principal </a:t>
            </a:r>
          </a:p>
        </p:txBody>
      </p:sp>
      <p:sp>
        <p:nvSpPr>
          <p:cNvPr id="3" name="Text Placeholder 2">
            <a:extLst>
              <a:ext uri="{FF2B5EF4-FFF2-40B4-BE49-F238E27FC236}">
                <a16:creationId xmlns:a16="http://schemas.microsoft.com/office/drawing/2014/main" id="{43CE89FC-A3B3-243A-61C6-D5358CA2F3E2}"/>
              </a:ext>
            </a:extLst>
          </p:cNvPr>
          <p:cNvSpPr>
            <a:spLocks noGrp="1"/>
          </p:cNvSpPr>
          <p:nvPr>
            <p:ph type="body" sz="quarter" idx="11"/>
          </p:nvPr>
        </p:nvSpPr>
        <p:spPr/>
        <p:txBody>
          <a:bodyPr/>
          <a:lstStyle/>
          <a:p>
            <a:r>
              <a:rPr lang="en-US">
                <a:latin typeface="+mj-lt"/>
              </a:rPr>
              <a:t>September 2023 CAG Meeting</a:t>
            </a:r>
          </a:p>
        </p:txBody>
      </p:sp>
      <p:sp>
        <p:nvSpPr>
          <p:cNvPr id="4" name="Text Placeholder 3">
            <a:extLst>
              <a:ext uri="{FF2B5EF4-FFF2-40B4-BE49-F238E27FC236}">
                <a16:creationId xmlns:a16="http://schemas.microsoft.com/office/drawing/2014/main" id="{BE3DDC28-FE5A-682A-7463-6EC9CCB2D99C}"/>
              </a:ext>
            </a:extLst>
          </p:cNvPr>
          <p:cNvSpPr>
            <a:spLocks noGrp="1"/>
          </p:cNvSpPr>
          <p:nvPr>
            <p:ph type="body" sz="quarter" idx="12"/>
          </p:nvPr>
        </p:nvSpPr>
        <p:spPr>
          <a:xfrm>
            <a:off x="765175" y="894824"/>
            <a:ext cx="10096414" cy="2417876"/>
          </a:xfrm>
        </p:spPr>
        <p:txBody>
          <a:bodyPr>
            <a:normAutofit/>
          </a:bodyPr>
          <a:lstStyle/>
          <a:p>
            <a:r>
              <a:rPr lang="en-US" sz="5400">
                <a:latin typeface="+mj-lt"/>
              </a:rPr>
              <a:t>Sustainability Work Stream 2</a:t>
            </a:r>
          </a:p>
        </p:txBody>
      </p:sp>
    </p:spTree>
    <p:extLst>
      <p:ext uri="{BB962C8B-B14F-4D97-AF65-F5344CB8AC3E}">
        <p14:creationId xmlns:p14="http://schemas.microsoft.com/office/powerpoint/2010/main" val="31837274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932466D-AC81-3416-A295-B9C4413068E7}"/>
              </a:ext>
            </a:extLst>
          </p:cNvPr>
          <p:cNvSpPr>
            <a:spLocks noGrp="1"/>
          </p:cNvSpPr>
          <p:nvPr>
            <p:ph type="sldNum" sz="quarter" idx="12"/>
          </p:nvPr>
        </p:nvSpPr>
        <p:spPr/>
        <p:txBody>
          <a:bodyPr/>
          <a:lstStyle/>
          <a:p>
            <a:fld id="{A68F81FF-A8B7-8E49-9D5B-3CAD5ADFEE36}" type="slidenum">
              <a:rPr lang="en-US" smtClean="0"/>
              <a:pPr/>
              <a:t>10</a:t>
            </a:fld>
            <a:endParaRPr lang="en-US"/>
          </a:p>
        </p:txBody>
      </p:sp>
      <p:sp>
        <p:nvSpPr>
          <p:cNvPr id="3" name="Title 2">
            <a:extLst>
              <a:ext uri="{FF2B5EF4-FFF2-40B4-BE49-F238E27FC236}">
                <a16:creationId xmlns:a16="http://schemas.microsoft.com/office/drawing/2014/main" id="{DB5FBE19-DCEA-D8F4-AB4C-C1E743BFA9A0}"/>
              </a:ext>
            </a:extLst>
          </p:cNvPr>
          <p:cNvSpPr>
            <a:spLocks noGrp="1"/>
          </p:cNvSpPr>
          <p:nvPr>
            <p:ph type="title"/>
          </p:nvPr>
        </p:nvSpPr>
        <p:spPr>
          <a:xfrm>
            <a:off x="0" y="2950406"/>
            <a:ext cx="12192000" cy="1115179"/>
          </a:xfrm>
        </p:spPr>
        <p:txBody>
          <a:bodyPr>
            <a:normAutofit/>
          </a:bodyPr>
          <a:lstStyle/>
          <a:p>
            <a:r>
              <a:rPr lang="en-US" sz="4900">
                <a:latin typeface="+mj-lt"/>
              </a:rPr>
              <a:t>Ethics – Scope of Reporting Standards</a:t>
            </a:r>
            <a:endParaRPr lang="en-US" sz="4900"/>
          </a:p>
        </p:txBody>
      </p:sp>
    </p:spTree>
    <p:extLst>
      <p:ext uri="{BB962C8B-B14F-4D97-AF65-F5344CB8AC3E}">
        <p14:creationId xmlns:p14="http://schemas.microsoft.com/office/powerpoint/2010/main" val="32853904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BE757-204C-862C-C9BA-4C492131D234}"/>
              </a:ext>
            </a:extLst>
          </p:cNvPr>
          <p:cNvSpPr>
            <a:spLocks noGrp="1"/>
          </p:cNvSpPr>
          <p:nvPr>
            <p:ph type="title"/>
          </p:nvPr>
        </p:nvSpPr>
        <p:spPr>
          <a:xfrm>
            <a:off x="646755" y="36374"/>
            <a:ext cx="10751649" cy="1068518"/>
          </a:xfrm>
        </p:spPr>
        <p:txBody>
          <a:bodyPr>
            <a:normAutofit/>
          </a:bodyPr>
          <a:lstStyle/>
          <a:p>
            <a:r>
              <a:rPr lang="en-US" sz="3600">
                <a:latin typeface="+mj-lt"/>
              </a:rPr>
              <a:t>Sustainability Reporting </a:t>
            </a:r>
            <a:r>
              <a:rPr lang="en-US" sz="3600" dirty="0">
                <a:latin typeface="+mj-lt"/>
              </a:rPr>
              <a:t>–</a:t>
            </a:r>
            <a:r>
              <a:rPr lang="en-US" sz="3600">
                <a:latin typeface="+mj-lt"/>
              </a:rPr>
              <a:t> Recap</a:t>
            </a:r>
          </a:p>
        </p:txBody>
      </p:sp>
      <p:sp>
        <p:nvSpPr>
          <p:cNvPr id="4" name="Slide Number Placeholder 3">
            <a:extLst>
              <a:ext uri="{FF2B5EF4-FFF2-40B4-BE49-F238E27FC236}">
                <a16:creationId xmlns:a16="http://schemas.microsoft.com/office/drawing/2014/main" id="{06836E30-BE70-1A2F-102B-E284F6A007B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5" name="Rectangle: Rounded Corners 14">
            <a:extLst>
              <a:ext uri="{FF2B5EF4-FFF2-40B4-BE49-F238E27FC236}">
                <a16:creationId xmlns:a16="http://schemas.microsoft.com/office/drawing/2014/main" id="{8E823EC9-A4B1-E7D9-3858-37AA591C1C6E}"/>
              </a:ext>
            </a:extLst>
          </p:cNvPr>
          <p:cNvSpPr/>
          <p:nvPr/>
        </p:nvSpPr>
        <p:spPr>
          <a:xfrm>
            <a:off x="1945886" y="1443615"/>
            <a:ext cx="3663179" cy="488794"/>
          </a:xfrm>
          <a:prstGeom prst="round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Sustainability Project</a:t>
            </a:r>
          </a:p>
        </p:txBody>
      </p:sp>
      <p:sp>
        <p:nvSpPr>
          <p:cNvPr id="16" name="Rectangle: Rounded Corners 15">
            <a:extLst>
              <a:ext uri="{FF2B5EF4-FFF2-40B4-BE49-F238E27FC236}">
                <a16:creationId xmlns:a16="http://schemas.microsoft.com/office/drawing/2014/main" id="{8A4C6C89-2958-B201-D92B-77A41558AA17}"/>
              </a:ext>
            </a:extLst>
          </p:cNvPr>
          <p:cNvSpPr/>
          <p:nvPr/>
        </p:nvSpPr>
        <p:spPr>
          <a:xfrm>
            <a:off x="602152" y="2361272"/>
            <a:ext cx="2687451" cy="488794"/>
          </a:xfrm>
          <a:prstGeom prst="round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Work Stream 1</a:t>
            </a:r>
          </a:p>
        </p:txBody>
      </p:sp>
      <p:sp>
        <p:nvSpPr>
          <p:cNvPr id="17" name="Rectangle: Rounded Corners 16">
            <a:extLst>
              <a:ext uri="{FF2B5EF4-FFF2-40B4-BE49-F238E27FC236}">
                <a16:creationId xmlns:a16="http://schemas.microsoft.com/office/drawing/2014/main" id="{C43BBFDD-CBAD-BBC9-01E8-532D26C6090A}"/>
              </a:ext>
            </a:extLst>
          </p:cNvPr>
          <p:cNvSpPr/>
          <p:nvPr/>
        </p:nvSpPr>
        <p:spPr>
          <a:xfrm>
            <a:off x="4037649" y="2385893"/>
            <a:ext cx="2687451" cy="488794"/>
          </a:xfrm>
          <a:prstGeom prst="round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Work Stream 2</a:t>
            </a:r>
          </a:p>
        </p:txBody>
      </p:sp>
      <p:sp>
        <p:nvSpPr>
          <p:cNvPr id="18" name="Rectangle: Rounded Corners 17">
            <a:extLst>
              <a:ext uri="{FF2B5EF4-FFF2-40B4-BE49-F238E27FC236}">
                <a16:creationId xmlns:a16="http://schemas.microsoft.com/office/drawing/2014/main" id="{027CFD76-797C-4D14-ED10-91729DA60A8A}"/>
              </a:ext>
            </a:extLst>
          </p:cNvPr>
          <p:cNvSpPr/>
          <p:nvPr/>
        </p:nvSpPr>
        <p:spPr>
          <a:xfrm>
            <a:off x="502364" y="4106446"/>
            <a:ext cx="2837657" cy="1770247"/>
          </a:xfrm>
          <a:prstGeom prst="round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rgbClr val="494949"/>
                </a:solidFill>
                <a:latin typeface="Arial" panose="020B0604020202020204" pitchFamily="34" charset="0"/>
              </a:rPr>
              <a:t>Profession-agnostic independence </a:t>
            </a:r>
            <a:r>
              <a:rPr kumimoji="0" lang="en-US" sz="1800" b="0" i="0" u="none" strike="noStrike" kern="1200" cap="none" spc="0" normalizeH="0" baseline="0" noProof="0">
                <a:ln>
                  <a:noFill/>
                </a:ln>
                <a:solidFill>
                  <a:srgbClr val="494949"/>
                </a:solidFill>
                <a:effectLst/>
                <a:uLnTx/>
                <a:uFillTx/>
                <a:latin typeface="Arial" panose="020B0604020202020204" pitchFamily="34" charset="0"/>
                <a:ea typeface="Times New Roman" panose="02020603050405020304" pitchFamily="18" charset="0"/>
                <a:cs typeface="+mn-cs"/>
              </a:rPr>
              <a:t>standards for use by all</a:t>
            </a:r>
            <a:r>
              <a:rPr kumimoji="0" lang="en-US" sz="1800" b="0" i="1" u="none" strike="noStrike" kern="1200" cap="none" spc="0" normalizeH="0" baseline="0" noProof="0">
                <a:ln>
                  <a:noFill/>
                </a:ln>
                <a:solidFill>
                  <a:srgbClr val="494949"/>
                </a:solidFill>
                <a:effectLst/>
                <a:uLnTx/>
                <a:uFillTx/>
                <a:latin typeface="Arial" panose="020B0604020202020204" pitchFamily="34" charset="0"/>
                <a:ea typeface="Times New Roman" panose="02020603050405020304" pitchFamily="18" charset="0"/>
                <a:cs typeface="+mn-cs"/>
              </a:rPr>
              <a:t>  sustainability assurance </a:t>
            </a:r>
            <a:r>
              <a:rPr kumimoji="0" lang="en-US" sz="1800" b="0" i="0" u="none" strike="noStrike" kern="1200" cap="none" spc="0" normalizeH="0" baseline="0" noProof="0">
                <a:ln>
                  <a:noFill/>
                </a:ln>
                <a:solidFill>
                  <a:srgbClr val="494949"/>
                </a:solidFill>
                <a:effectLst/>
                <a:uLnTx/>
                <a:uFillTx/>
                <a:latin typeface="Arial" panose="020B0604020202020204" pitchFamily="34" charset="0"/>
                <a:ea typeface="Times New Roman" panose="02020603050405020304" pitchFamily="18" charset="0"/>
                <a:cs typeface="+mn-cs"/>
              </a:rPr>
              <a:t>practitioners</a:t>
            </a: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9" name="Rectangle: Rounded Corners 18">
            <a:extLst>
              <a:ext uri="{FF2B5EF4-FFF2-40B4-BE49-F238E27FC236}">
                <a16:creationId xmlns:a16="http://schemas.microsoft.com/office/drawing/2014/main" id="{53E722C3-1904-4FDB-019F-EF05463FDF22}"/>
              </a:ext>
            </a:extLst>
          </p:cNvPr>
          <p:cNvSpPr/>
          <p:nvPr/>
        </p:nvSpPr>
        <p:spPr>
          <a:xfrm>
            <a:off x="3963003" y="4106446"/>
            <a:ext cx="2837657" cy="1770247"/>
          </a:xfrm>
          <a:prstGeom prst="round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Arial" panose="020B0604020202020204" pitchFamily="34" charset="0"/>
                <a:ea typeface="Times New Roman" panose="02020603050405020304" pitchFamily="18" charset="0"/>
                <a:cs typeface="+mn-cs"/>
              </a:rPr>
              <a:t>Specific ethics provisions relevant to </a:t>
            </a:r>
            <a:r>
              <a:rPr kumimoji="0" lang="en-US" sz="1800" i="1" u="none" strike="noStrike" kern="1200" cap="none" spc="0" normalizeH="0" baseline="0" noProof="0">
                <a:ln>
                  <a:noFill/>
                </a:ln>
                <a:solidFill>
                  <a:srgbClr val="494949"/>
                </a:solidFill>
                <a:effectLst/>
                <a:uLnTx/>
                <a:uFillTx/>
                <a:latin typeface="Arial" panose="020B0604020202020204" pitchFamily="34" charset="0"/>
                <a:ea typeface="Times New Roman" panose="02020603050405020304" pitchFamily="18" charset="0"/>
                <a:cs typeface="+mn-cs"/>
              </a:rPr>
              <a:t>sustainability reporting </a:t>
            </a:r>
            <a:r>
              <a:rPr kumimoji="0" lang="en-US" sz="1800" b="0" i="1" u="none" strike="noStrike" kern="1200" cap="none" spc="0" normalizeH="0" baseline="0" noProof="0">
                <a:ln>
                  <a:noFill/>
                </a:ln>
                <a:solidFill>
                  <a:srgbClr val="494949"/>
                </a:solidFill>
                <a:effectLst/>
                <a:uLnTx/>
                <a:uFillTx/>
                <a:latin typeface="Arial" panose="020B0604020202020204" pitchFamily="34" charset="0"/>
                <a:ea typeface="Times New Roman" panose="02020603050405020304" pitchFamily="18" charset="0"/>
                <a:cs typeface="+mn-cs"/>
              </a:rPr>
              <a:t>and assurance</a:t>
            </a: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cxnSp>
        <p:nvCxnSpPr>
          <p:cNvPr id="31" name="Straight Arrow Connector 30">
            <a:extLst>
              <a:ext uri="{FF2B5EF4-FFF2-40B4-BE49-F238E27FC236}">
                <a16:creationId xmlns:a16="http://schemas.microsoft.com/office/drawing/2014/main" id="{EDD4BD41-8E91-6613-7A9A-044E75AAAF16}"/>
              </a:ext>
            </a:extLst>
          </p:cNvPr>
          <p:cNvCxnSpPr>
            <a:stCxn id="15" idx="2"/>
            <a:endCxn id="17" idx="0"/>
          </p:cNvCxnSpPr>
          <p:nvPr/>
        </p:nvCxnSpPr>
        <p:spPr>
          <a:xfrm>
            <a:off x="3777476" y="1932409"/>
            <a:ext cx="1603899" cy="453484"/>
          </a:xfrm>
          <a:prstGeom prst="straightConnector1">
            <a:avLst/>
          </a:prstGeom>
          <a:ln w="19050">
            <a:solidFill>
              <a:schemeClr val="tx1"/>
            </a:solidFill>
            <a:headEnd w="sm" len="sm"/>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2A9B4B7F-2F77-0669-194A-404C6F7A4993}"/>
              </a:ext>
            </a:extLst>
          </p:cNvPr>
          <p:cNvCxnSpPr>
            <a:stCxn id="15" idx="2"/>
            <a:endCxn id="16" idx="0"/>
          </p:cNvCxnSpPr>
          <p:nvPr/>
        </p:nvCxnSpPr>
        <p:spPr>
          <a:xfrm flipH="1">
            <a:off x="1945878" y="1932409"/>
            <a:ext cx="1831598" cy="42886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 name="Arrow: Curved Down 46">
            <a:extLst>
              <a:ext uri="{FF2B5EF4-FFF2-40B4-BE49-F238E27FC236}">
                <a16:creationId xmlns:a16="http://schemas.microsoft.com/office/drawing/2014/main" id="{7FB479D8-146A-FBC3-4159-1AB4EFE00353}"/>
              </a:ext>
            </a:extLst>
          </p:cNvPr>
          <p:cNvSpPr/>
          <p:nvPr/>
        </p:nvSpPr>
        <p:spPr>
          <a:xfrm>
            <a:off x="2691610" y="2944524"/>
            <a:ext cx="1831598" cy="519928"/>
          </a:xfrm>
          <a:prstGeom prst="curvedDownArrow">
            <a:avLst/>
          </a:prstGeom>
          <a:solidFill>
            <a:schemeClr val="accent5">
              <a:lumMod val="40000"/>
              <a:lumOff val="60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50" name="Arrow: Curved Up 49">
            <a:extLst>
              <a:ext uri="{FF2B5EF4-FFF2-40B4-BE49-F238E27FC236}">
                <a16:creationId xmlns:a16="http://schemas.microsoft.com/office/drawing/2014/main" id="{851B8406-C10E-2545-65E2-E1AC06F99D74}"/>
              </a:ext>
            </a:extLst>
          </p:cNvPr>
          <p:cNvSpPr/>
          <p:nvPr/>
        </p:nvSpPr>
        <p:spPr>
          <a:xfrm rot="10800000" flipV="1">
            <a:off x="2647912" y="3592207"/>
            <a:ext cx="1831589" cy="519928"/>
          </a:xfrm>
          <a:prstGeom prst="curvedUpArrow">
            <a:avLst/>
          </a:prstGeom>
          <a:solidFill>
            <a:schemeClr val="accent5">
              <a:lumMod val="40000"/>
              <a:lumOff val="60000"/>
              <a:alpha val="97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cxnSp>
        <p:nvCxnSpPr>
          <p:cNvPr id="8" name="Straight Arrow Connector 7">
            <a:extLst>
              <a:ext uri="{FF2B5EF4-FFF2-40B4-BE49-F238E27FC236}">
                <a16:creationId xmlns:a16="http://schemas.microsoft.com/office/drawing/2014/main" id="{1EDE46D6-9190-45E6-0F46-9F16B0B6BFC9}"/>
              </a:ext>
            </a:extLst>
          </p:cNvPr>
          <p:cNvCxnSpPr>
            <a:cxnSpLocks/>
          </p:cNvCxnSpPr>
          <p:nvPr/>
        </p:nvCxnSpPr>
        <p:spPr>
          <a:xfrm flipH="1">
            <a:off x="1899864" y="2871086"/>
            <a:ext cx="1" cy="125110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B0C94A71-68FF-29F6-B519-F24E72A3F136}"/>
              </a:ext>
            </a:extLst>
          </p:cNvPr>
          <p:cNvCxnSpPr>
            <a:cxnSpLocks/>
          </p:cNvCxnSpPr>
          <p:nvPr/>
        </p:nvCxnSpPr>
        <p:spPr>
          <a:xfrm flipH="1">
            <a:off x="5374929" y="2885197"/>
            <a:ext cx="1" cy="125110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08AB7BCA-085B-39AA-ED95-26CD33515CD4}"/>
              </a:ext>
            </a:extLst>
          </p:cNvPr>
          <p:cNvSpPr/>
          <p:nvPr/>
        </p:nvSpPr>
        <p:spPr>
          <a:xfrm>
            <a:off x="3031635" y="3348024"/>
            <a:ext cx="1107491" cy="387351"/>
          </a:xfrm>
          <a:prstGeom prst="round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Coordination</a:t>
            </a:r>
          </a:p>
        </p:txBody>
      </p:sp>
      <p:sp>
        <p:nvSpPr>
          <p:cNvPr id="3" name="Content Placeholder 2">
            <a:extLst>
              <a:ext uri="{FF2B5EF4-FFF2-40B4-BE49-F238E27FC236}">
                <a16:creationId xmlns:a16="http://schemas.microsoft.com/office/drawing/2014/main" id="{BE97207F-1535-A8AF-192C-D9F5987B2E6E}"/>
              </a:ext>
            </a:extLst>
          </p:cNvPr>
          <p:cNvSpPr txBox="1">
            <a:spLocks/>
          </p:cNvSpPr>
          <p:nvPr/>
        </p:nvSpPr>
        <p:spPr>
          <a:xfrm>
            <a:off x="7060833" y="2034556"/>
            <a:ext cx="4943477" cy="3387877"/>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400"/>
              </a:lnSpc>
              <a:spcBef>
                <a:spcPts val="1200"/>
              </a:spcBef>
              <a:buNone/>
            </a:pPr>
            <a:r>
              <a:rPr lang="en-US" sz="2400">
                <a:solidFill>
                  <a:schemeClr val="tx1"/>
                </a:solidFill>
                <a:latin typeface="Arial"/>
                <a:cs typeface="Arial"/>
              </a:rPr>
              <a:t>IESBA’s sustainability project includes revising the Code to address ethics for </a:t>
            </a:r>
            <a:r>
              <a:rPr lang="en-US" sz="2400" b="1">
                <a:solidFill>
                  <a:schemeClr val="tx1"/>
                </a:solidFill>
                <a:latin typeface="Arial"/>
                <a:cs typeface="Arial"/>
              </a:rPr>
              <a:t>sustainability reporting</a:t>
            </a:r>
            <a:r>
              <a:rPr lang="en-US" sz="2400">
                <a:solidFill>
                  <a:schemeClr val="tx1"/>
                </a:solidFill>
                <a:latin typeface="Arial"/>
                <a:cs typeface="Arial"/>
              </a:rPr>
              <a:t> recognizing:</a:t>
            </a:r>
          </a:p>
          <a:p>
            <a:pPr marL="228600" lvl="1">
              <a:lnSpc>
                <a:spcPts val="2400"/>
              </a:lnSpc>
              <a:spcBef>
                <a:spcPts val="1200"/>
              </a:spcBef>
              <a:buFont typeface="Arial" panose="020B0604020202020204" pitchFamily="34" charset="0"/>
              <a:buChar char="•"/>
            </a:pPr>
            <a:r>
              <a:rPr lang="en-US" sz="2200">
                <a:solidFill>
                  <a:schemeClr val="tx1"/>
                </a:solidFill>
                <a:latin typeface="Arial"/>
                <a:cs typeface="Arial"/>
              </a:rPr>
              <a:t>Preparers are the first line of defense against “greenwashing”</a:t>
            </a:r>
          </a:p>
          <a:p>
            <a:pPr marL="228600" lvl="1">
              <a:lnSpc>
                <a:spcPts val="2400"/>
              </a:lnSpc>
              <a:spcBef>
                <a:spcPts val="1200"/>
              </a:spcBef>
              <a:buFont typeface="Arial" panose="020B0604020202020204" pitchFamily="34" charset="0"/>
              <a:buChar char="•"/>
            </a:pPr>
            <a:r>
              <a:rPr lang="en-US" sz="2200">
                <a:solidFill>
                  <a:schemeClr val="tx1"/>
                </a:solidFill>
                <a:latin typeface="Arial"/>
                <a:cs typeface="Arial"/>
              </a:rPr>
              <a:t>Ethics is a critical part of the infrastructure to support transparent, relevant and trustworthy reporting</a:t>
            </a:r>
          </a:p>
        </p:txBody>
      </p:sp>
    </p:spTree>
    <p:extLst>
      <p:ext uri="{BB962C8B-B14F-4D97-AF65-F5344CB8AC3E}">
        <p14:creationId xmlns:p14="http://schemas.microsoft.com/office/powerpoint/2010/main" val="14090882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E180CBD-3BAA-D708-178D-C926EDB4CA8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4" name="Picture 2" descr="Australia welcomes guidance on improving climate-related financial risk  management | G+T">
            <a:extLst>
              <a:ext uri="{FF2B5EF4-FFF2-40B4-BE49-F238E27FC236}">
                <a16:creationId xmlns:a16="http://schemas.microsoft.com/office/drawing/2014/main" id="{C43BDC8E-7F54-24F0-46E7-8C90685A1FA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 b="-1"/>
          <a:stretch/>
        </p:blipFill>
        <p:spPr bwMode="auto">
          <a:xfrm>
            <a:off x="7632700" y="10"/>
            <a:ext cx="4559300" cy="6857990"/>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noFill/>
          <a:effectLst>
            <a:outerShdw blurRad="50800" dist="38100" dir="10800000" algn="r" rotWithShape="0">
              <a:schemeClr val="bg1">
                <a:lumMod val="85000"/>
                <a:alpha val="30000"/>
              </a:schemeClr>
            </a:outerShdw>
          </a:effectLst>
          <a:extLst>
            <a:ext uri="{909E8E84-426E-40DD-AFC4-6F175D3DCCD1}">
              <a14:hiddenFill xmlns:a14="http://schemas.microsoft.com/office/drawing/2010/main">
                <a:solidFill>
                  <a:srgbClr val="FFFFFF"/>
                </a:solidFill>
              </a14:hiddenFill>
            </a:ext>
          </a:extLst>
        </p:spPr>
      </p:pic>
      <p:sp>
        <p:nvSpPr>
          <p:cNvPr id="9" name="Content Placeholder 2">
            <a:extLst>
              <a:ext uri="{FF2B5EF4-FFF2-40B4-BE49-F238E27FC236}">
                <a16:creationId xmlns:a16="http://schemas.microsoft.com/office/drawing/2014/main" id="{D7E2BB09-3AC5-BB90-DE8B-47D5FC8E4023}"/>
              </a:ext>
            </a:extLst>
          </p:cNvPr>
          <p:cNvSpPr txBox="1">
            <a:spLocks/>
          </p:cNvSpPr>
          <p:nvPr/>
        </p:nvSpPr>
        <p:spPr>
          <a:xfrm>
            <a:off x="243017" y="1186885"/>
            <a:ext cx="7237283" cy="5686990"/>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spcAft>
                <a:spcPts val="600"/>
              </a:spcAft>
              <a:buNone/>
              <a:defRPr/>
            </a:pPr>
            <a:r>
              <a:rPr lang="en-US" sz="2400">
                <a:solidFill>
                  <a:srgbClr val="494949"/>
                </a:solidFill>
                <a:latin typeface="Arial" panose="020B0604020202020204" pitchFamily="34" charset="0"/>
                <a:cs typeface="Arial" panose="020B0604020202020204" pitchFamily="34" charset="0"/>
              </a:rPr>
              <a:t>IESBA determined in June 2023 to develop ethics standards for sustainability reporting though not in a profession-agnostic way at this time because:</a:t>
            </a:r>
          </a:p>
          <a:p>
            <a:pPr marL="228600" marR="0" lvl="0" indent="-228600" algn="l" defTabSz="914400" rtl="0" eaLnBrk="1" fontAlgn="auto" latinLnBrk="0" hangingPunct="1">
              <a:spcBef>
                <a:spcPts val="600"/>
              </a:spcBef>
              <a:spcAft>
                <a:spcPts val="600"/>
              </a:spcAft>
              <a:buClrTx/>
              <a:buSzTx/>
              <a:buFont typeface="Arial" panose="020B0604020202020204" pitchFamily="34" charset="0"/>
              <a:buChar char="•"/>
              <a:tabLst/>
              <a:defRPr/>
            </a:pPr>
            <a:r>
              <a:rPr kumimoji="0" lang="en-US" sz="2400" b="0"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No current international regulatory call for ethics standards for sustainability reporting for non-PAs</a:t>
            </a:r>
          </a:p>
          <a:p>
            <a:pPr>
              <a:spcBef>
                <a:spcPts val="600"/>
              </a:spcBef>
              <a:spcAft>
                <a:spcPts val="600"/>
              </a:spcAft>
              <a:defRPr/>
            </a:pPr>
            <a:r>
              <a:rPr lang="en-US" sz="2400">
                <a:solidFill>
                  <a:srgbClr val="494949"/>
                </a:solidFill>
                <a:latin typeface="Arial" panose="020B0604020202020204" pitchFamily="34" charset="0"/>
                <a:cs typeface="Arial" panose="020B0604020202020204" pitchFamily="34" charset="0"/>
              </a:rPr>
              <a:t>No support from global sustainability roundtables for profession-agnostic standards at this time:</a:t>
            </a:r>
          </a:p>
          <a:p>
            <a:pPr lvl="1">
              <a:lnSpc>
                <a:spcPct val="100000"/>
              </a:lnSpc>
              <a:spcBef>
                <a:spcPts val="600"/>
              </a:spcBef>
              <a:spcAft>
                <a:spcPts val="600"/>
              </a:spcAft>
              <a:defRPr/>
            </a:pPr>
            <a:r>
              <a:rPr lang="en-US" sz="2000">
                <a:solidFill>
                  <a:schemeClr val="tx1"/>
                </a:solidFill>
                <a:latin typeface="Arial"/>
                <a:cs typeface="Arial"/>
              </a:rPr>
              <a:t>More of a corporate governance issue</a:t>
            </a:r>
          </a:p>
          <a:p>
            <a:pPr lvl="1">
              <a:lnSpc>
                <a:spcPct val="100000"/>
              </a:lnSpc>
              <a:spcBef>
                <a:spcPts val="600"/>
              </a:spcBef>
              <a:spcAft>
                <a:spcPts val="600"/>
              </a:spcAft>
              <a:defRPr/>
            </a:pPr>
            <a:r>
              <a:rPr lang="en-US" sz="2000">
                <a:solidFill>
                  <a:schemeClr val="tx1"/>
                </a:solidFill>
                <a:latin typeface="Arial"/>
                <a:cs typeface="Arial"/>
              </a:rPr>
              <a:t>Requires regulatory action first</a:t>
            </a:r>
          </a:p>
          <a:p>
            <a:pPr>
              <a:spcBef>
                <a:spcPts val="600"/>
              </a:spcBef>
              <a:spcAft>
                <a:spcPts val="600"/>
              </a:spcAft>
              <a:defRPr/>
            </a:pPr>
            <a:r>
              <a:rPr lang="en-US" sz="2400">
                <a:solidFill>
                  <a:srgbClr val="494949"/>
                </a:solidFill>
                <a:latin typeface="Arial" panose="020B0604020202020204" pitchFamily="34" charset="0"/>
                <a:cs typeface="Arial" panose="020B0604020202020204" pitchFamily="34" charset="0"/>
              </a:rPr>
              <a:t>Expanding the scope of sustainability reporting to all preparers is a broader issue </a:t>
            </a:r>
            <a:r>
              <a:rPr lang="en-US" sz="2400" dirty="0">
                <a:solidFill>
                  <a:srgbClr val="494949"/>
                </a:solidFill>
                <a:latin typeface="Arial" panose="020B0604020202020204" pitchFamily="34" charset="0"/>
                <a:cs typeface="Arial" panose="020B0604020202020204" pitchFamily="34" charset="0"/>
              </a:rPr>
              <a:t>which</a:t>
            </a:r>
            <a:r>
              <a:rPr lang="en-US" sz="2400">
                <a:solidFill>
                  <a:srgbClr val="494949"/>
                </a:solidFill>
                <a:latin typeface="Arial" panose="020B0604020202020204" pitchFamily="34" charset="0"/>
                <a:cs typeface="Arial" panose="020B0604020202020204" pitchFamily="34" charset="0"/>
              </a:rPr>
              <a:t> will require time to address</a:t>
            </a:r>
          </a:p>
          <a:p>
            <a:pPr lvl="1">
              <a:lnSpc>
                <a:spcPct val="100000"/>
              </a:lnSpc>
              <a:spcBef>
                <a:spcPts val="600"/>
              </a:spcBef>
              <a:spcAft>
                <a:spcPts val="600"/>
              </a:spcAft>
              <a:defRPr/>
            </a:pPr>
            <a:endParaRPr lang="en-US" sz="2200">
              <a:solidFill>
                <a:schemeClr val="tx1"/>
              </a:solidFill>
              <a:latin typeface="Arial"/>
              <a:cs typeface="Arial"/>
            </a:endParaRPr>
          </a:p>
          <a:p>
            <a:pPr lvl="1">
              <a:lnSpc>
                <a:spcPct val="100000"/>
              </a:lnSpc>
              <a:spcBef>
                <a:spcPts val="600"/>
              </a:spcBef>
              <a:spcAft>
                <a:spcPts val="600"/>
              </a:spcAft>
              <a:buClrTx/>
              <a:buFont typeface="Arial" panose="020B0604020202020204" pitchFamily="34" charset="0"/>
              <a:buChar char="•"/>
              <a:defRPr/>
            </a:pPr>
            <a:endParaRPr kumimoji="0" lang="en-US" sz="2000" b="0"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endParaRPr>
          </a:p>
        </p:txBody>
      </p:sp>
      <p:sp>
        <p:nvSpPr>
          <p:cNvPr id="7" name="Title 1">
            <a:extLst>
              <a:ext uri="{FF2B5EF4-FFF2-40B4-BE49-F238E27FC236}">
                <a16:creationId xmlns:a16="http://schemas.microsoft.com/office/drawing/2014/main" id="{6EC2C755-673B-683E-C4F3-3B44959811D1}"/>
              </a:ext>
            </a:extLst>
          </p:cNvPr>
          <p:cNvSpPr txBox="1">
            <a:spLocks/>
          </p:cNvSpPr>
          <p:nvPr/>
        </p:nvSpPr>
        <p:spPr>
          <a:xfrm>
            <a:off x="646755" y="36374"/>
            <a:ext cx="10751649" cy="1068518"/>
          </a:xfrm>
          <a:prstGeom prst="rect">
            <a:avLst/>
          </a:prstGeom>
        </p:spPr>
        <p:txBody>
          <a:bodyPr vert="horz" lIns="91440" tIns="45720" rIns="91440" bIns="45720" rtlCol="0" anchor="ct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3600">
                <a:latin typeface="+mj-lt"/>
              </a:rPr>
              <a:t>Sustainability Reporting – Scope</a:t>
            </a:r>
          </a:p>
        </p:txBody>
      </p:sp>
      <p:sp>
        <p:nvSpPr>
          <p:cNvPr id="8" name="Slide Number Placeholder 1">
            <a:extLst>
              <a:ext uri="{FF2B5EF4-FFF2-40B4-BE49-F238E27FC236}">
                <a16:creationId xmlns:a16="http://schemas.microsoft.com/office/drawing/2014/main" id="{39297BB0-3AFA-99D8-B2F7-23B755BB9C78}"/>
              </a:ext>
            </a:extLst>
          </p:cNvPr>
          <p:cNvSpPr txBox="1">
            <a:spLocks/>
          </p:cNvSpPr>
          <p:nvPr/>
        </p:nvSpPr>
        <p:spPr>
          <a:xfrm>
            <a:off x="8763000" y="6508750"/>
            <a:ext cx="2743200" cy="365125"/>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rgbClr val="838383"/>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defRPr/>
            </a:pPr>
            <a:fld id="{A68F81FF-A8B7-8E49-9D5B-3CAD5ADFEE36}" type="slidenum">
              <a:rPr lang="en-US" smtClean="0">
                <a:solidFill>
                  <a:srgbClr val="FFFFFF"/>
                </a:solidFill>
                <a:latin typeface="Calibri" panose="020F0502020204030204"/>
              </a:rPr>
              <a:pPr>
                <a:spcAft>
                  <a:spcPts val="600"/>
                </a:spcAft>
                <a:defRPr/>
              </a:pPr>
              <a:t>12</a:t>
            </a:fld>
            <a:endParaRPr lang="en-US">
              <a:solidFill>
                <a:srgbClr val="FFFFFF"/>
              </a:solidFill>
              <a:latin typeface="Calibri" panose="020F0502020204030204"/>
            </a:endParaRPr>
          </a:p>
        </p:txBody>
      </p:sp>
    </p:spTree>
    <p:extLst>
      <p:ext uri="{BB962C8B-B14F-4D97-AF65-F5344CB8AC3E}">
        <p14:creationId xmlns:p14="http://schemas.microsoft.com/office/powerpoint/2010/main" val="1031863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E180CBD-3BAA-D708-178D-C926EDB4CA8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Rectangle: Rounded Corners 2">
            <a:extLst>
              <a:ext uri="{FF2B5EF4-FFF2-40B4-BE49-F238E27FC236}">
                <a16:creationId xmlns:a16="http://schemas.microsoft.com/office/drawing/2014/main" id="{9C528367-CE1A-CB9A-775E-F7B0D3CED48B}"/>
              </a:ext>
            </a:extLst>
          </p:cNvPr>
          <p:cNvSpPr/>
          <p:nvPr/>
        </p:nvSpPr>
        <p:spPr>
          <a:xfrm>
            <a:off x="1310223" y="1387739"/>
            <a:ext cx="9662983" cy="3184146"/>
          </a:xfrm>
          <a:prstGeom prst="round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spcBef>
                <a:spcPts val="300"/>
              </a:spcBef>
              <a:spcAft>
                <a:spcPts val="300"/>
              </a:spcAft>
              <a:buNone/>
            </a:pPr>
            <a:r>
              <a:rPr lang="en-US" sz="2600">
                <a:solidFill>
                  <a:schemeClr val="bg1"/>
                </a:solidFill>
                <a:latin typeface="Arial" panose="020B0604020202020204" pitchFamily="34" charset="0"/>
                <a:cs typeface="Arial" panose="020B0604020202020204" pitchFamily="34" charset="0"/>
              </a:rPr>
              <a:t>However, the IESBA Code already contains ethics standards that can be applied by </a:t>
            </a:r>
            <a:r>
              <a:rPr lang="en-US" sz="2600" b="1">
                <a:solidFill>
                  <a:srgbClr val="FFFF00"/>
                </a:solidFill>
                <a:latin typeface="Arial" panose="020B0604020202020204" pitchFamily="34" charset="0"/>
                <a:cs typeface="Arial" panose="020B0604020202020204" pitchFamily="34" charset="0"/>
              </a:rPr>
              <a:t>all preparers of financial and sustainability </a:t>
            </a:r>
            <a:r>
              <a:rPr lang="en-US" sz="2600">
                <a:solidFill>
                  <a:schemeClr val="bg1"/>
                </a:solidFill>
                <a:latin typeface="Arial" panose="020B0604020202020204" pitchFamily="34" charset="0"/>
                <a:cs typeface="Arial" panose="020B0604020202020204" pitchFamily="34" charset="0"/>
              </a:rPr>
              <a:t>information recognizing:</a:t>
            </a:r>
          </a:p>
          <a:p>
            <a:pPr marL="514350" lvl="1" indent="-285750">
              <a:spcBef>
                <a:spcPts val="300"/>
              </a:spcBef>
              <a:spcAft>
                <a:spcPts val="300"/>
              </a:spcAft>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Importance of ethics across the reporting ecosystem</a:t>
            </a:r>
          </a:p>
          <a:p>
            <a:pPr marL="514350" lvl="1" indent="-285750">
              <a:spcBef>
                <a:spcPts val="300"/>
              </a:spcBef>
              <a:spcAft>
                <a:spcPts val="300"/>
              </a:spcAft>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Critical role for regulators and corporate governance frameworks</a:t>
            </a:r>
          </a:p>
        </p:txBody>
      </p:sp>
      <p:sp>
        <p:nvSpPr>
          <p:cNvPr id="7" name="Rectangle: Rounded Corners 6">
            <a:extLst>
              <a:ext uri="{FF2B5EF4-FFF2-40B4-BE49-F238E27FC236}">
                <a16:creationId xmlns:a16="http://schemas.microsoft.com/office/drawing/2014/main" id="{66FEF637-F7AC-E9F5-BD86-BE4F71F33CBE}"/>
              </a:ext>
            </a:extLst>
          </p:cNvPr>
          <p:cNvSpPr/>
          <p:nvPr/>
        </p:nvSpPr>
        <p:spPr>
          <a:xfrm>
            <a:off x="1264504" y="4720564"/>
            <a:ext cx="9662983" cy="148710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indent="0" algn="ctr">
              <a:lnSpc>
                <a:spcPts val="2400"/>
              </a:lnSpc>
              <a:spcBef>
                <a:spcPts val="1200"/>
              </a:spcBef>
              <a:buNone/>
            </a:pPr>
            <a:r>
              <a:rPr lang="en-US" sz="2600">
                <a:solidFill>
                  <a:schemeClr val="bg1"/>
                </a:solidFill>
                <a:latin typeface="Arial" panose="020B0604020202020204" pitchFamily="34" charset="0"/>
                <a:cs typeface="Arial" panose="020B0604020202020204" pitchFamily="34" charset="0"/>
              </a:rPr>
              <a:t>IESBA will continue to explore the option to expand the Code to other professionals as part of its broader strategy in the foreseeable future</a:t>
            </a:r>
          </a:p>
        </p:txBody>
      </p:sp>
      <p:sp>
        <p:nvSpPr>
          <p:cNvPr id="8" name="Arrow: Curved Right 7">
            <a:extLst>
              <a:ext uri="{FF2B5EF4-FFF2-40B4-BE49-F238E27FC236}">
                <a16:creationId xmlns:a16="http://schemas.microsoft.com/office/drawing/2014/main" id="{86A31196-AD67-B26D-B340-E67F6269B5CC}"/>
              </a:ext>
            </a:extLst>
          </p:cNvPr>
          <p:cNvSpPr/>
          <p:nvPr/>
        </p:nvSpPr>
        <p:spPr>
          <a:xfrm>
            <a:off x="1264504" y="3027405"/>
            <a:ext cx="45719" cy="2442856"/>
          </a:xfrm>
          <a:prstGeom prst="curved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Arrow: Curved Right 9">
            <a:extLst>
              <a:ext uri="{FF2B5EF4-FFF2-40B4-BE49-F238E27FC236}">
                <a16:creationId xmlns:a16="http://schemas.microsoft.com/office/drawing/2014/main" id="{F27584B6-A900-8789-9C46-F28B7F38638B}"/>
              </a:ext>
            </a:extLst>
          </p:cNvPr>
          <p:cNvSpPr/>
          <p:nvPr/>
        </p:nvSpPr>
        <p:spPr>
          <a:xfrm>
            <a:off x="373433" y="2755556"/>
            <a:ext cx="864567" cy="2817341"/>
          </a:xfrm>
          <a:prstGeom prst="curved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Arrow: Curved Left 10">
            <a:extLst>
              <a:ext uri="{FF2B5EF4-FFF2-40B4-BE49-F238E27FC236}">
                <a16:creationId xmlns:a16="http://schemas.microsoft.com/office/drawing/2014/main" id="{4737A669-EDE3-B9D7-3353-5EE0484BEC8D}"/>
              </a:ext>
            </a:extLst>
          </p:cNvPr>
          <p:cNvSpPr/>
          <p:nvPr/>
        </p:nvSpPr>
        <p:spPr>
          <a:xfrm>
            <a:off x="11020251" y="2755556"/>
            <a:ext cx="864567" cy="2817339"/>
          </a:xfrm>
          <a:prstGeom prst="curved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Title 1">
            <a:extLst>
              <a:ext uri="{FF2B5EF4-FFF2-40B4-BE49-F238E27FC236}">
                <a16:creationId xmlns:a16="http://schemas.microsoft.com/office/drawing/2014/main" id="{00279A16-E9B8-8307-164C-B295D572795A}"/>
              </a:ext>
            </a:extLst>
          </p:cNvPr>
          <p:cNvSpPr txBox="1">
            <a:spLocks/>
          </p:cNvSpPr>
          <p:nvPr/>
        </p:nvSpPr>
        <p:spPr>
          <a:xfrm>
            <a:off x="646755" y="36374"/>
            <a:ext cx="10751649" cy="1068518"/>
          </a:xfrm>
          <a:prstGeom prst="rect">
            <a:avLst/>
          </a:prstGeom>
        </p:spPr>
        <p:txBody>
          <a:bodyPr vert="horz" lIns="91440" tIns="45720" rIns="91440" bIns="45720" rtlCol="0" anchor="ct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3600">
                <a:latin typeface="+mj-lt"/>
              </a:rPr>
              <a:t>Sustainability Reporting – Scope</a:t>
            </a:r>
          </a:p>
        </p:txBody>
      </p:sp>
    </p:spTree>
    <p:extLst>
      <p:ext uri="{BB962C8B-B14F-4D97-AF65-F5344CB8AC3E}">
        <p14:creationId xmlns:p14="http://schemas.microsoft.com/office/powerpoint/2010/main" val="1526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D415715-5FA1-AD01-3E29-2670317A683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graphicFrame>
        <p:nvGraphicFramePr>
          <p:cNvPr id="5" name="Diagram 4">
            <a:extLst>
              <a:ext uri="{FF2B5EF4-FFF2-40B4-BE49-F238E27FC236}">
                <a16:creationId xmlns:a16="http://schemas.microsoft.com/office/drawing/2014/main" id="{A9339CD5-608A-5BAB-D1B6-3AD82D6D7AB0}"/>
              </a:ext>
            </a:extLst>
          </p:cNvPr>
          <p:cNvGraphicFramePr/>
          <p:nvPr>
            <p:extLst>
              <p:ext uri="{D42A27DB-BD31-4B8C-83A1-F6EECF244321}">
                <p14:modId xmlns:p14="http://schemas.microsoft.com/office/powerpoint/2010/main" val="1164809061"/>
              </p:ext>
            </p:extLst>
          </p:nvPr>
        </p:nvGraphicFramePr>
        <p:xfrm>
          <a:off x="2412830" y="1066784"/>
          <a:ext cx="8280400" cy="56165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4B94C02A-834B-D35C-9368-EC543D798B03}"/>
              </a:ext>
            </a:extLst>
          </p:cNvPr>
          <p:cNvSpPr txBox="1"/>
          <p:nvPr/>
        </p:nvSpPr>
        <p:spPr>
          <a:xfrm>
            <a:off x="459603" y="1616676"/>
            <a:ext cx="3669956" cy="926756"/>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7" name="TextBox 6">
            <a:extLst>
              <a:ext uri="{FF2B5EF4-FFF2-40B4-BE49-F238E27FC236}">
                <a16:creationId xmlns:a16="http://schemas.microsoft.com/office/drawing/2014/main" id="{58E2D725-F1B6-8BAC-D357-710F263AA651}"/>
              </a:ext>
            </a:extLst>
          </p:cNvPr>
          <p:cNvSpPr txBox="1"/>
          <p:nvPr/>
        </p:nvSpPr>
        <p:spPr>
          <a:xfrm>
            <a:off x="7663592" y="1616676"/>
            <a:ext cx="4246605" cy="1606378"/>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18" name="TextBox 17">
            <a:extLst>
              <a:ext uri="{FF2B5EF4-FFF2-40B4-BE49-F238E27FC236}">
                <a16:creationId xmlns:a16="http://schemas.microsoft.com/office/drawing/2014/main" id="{12FF279A-0C21-74CA-CD83-E76ED9336A0D}"/>
              </a:ext>
            </a:extLst>
          </p:cNvPr>
          <p:cNvSpPr txBox="1"/>
          <p:nvPr/>
        </p:nvSpPr>
        <p:spPr>
          <a:xfrm>
            <a:off x="77916" y="1168384"/>
            <a:ext cx="4862383" cy="1860341"/>
          </a:xfrm>
          <a:prstGeom prst="rect">
            <a:avLst/>
          </a:prstGeom>
        </p:spPr>
        <p:txBody>
          <a:bodyPr vert="horz" wrap="square" lIns="91440" tIns="45720" rIns="91440" bIns="45720" rtlCol="0" anchor="b">
            <a:noAutofit/>
          </a:bodyPr>
          <a:lstStyle/>
          <a:p>
            <a:r>
              <a:rPr lang="en-US" sz="2300">
                <a:solidFill>
                  <a:schemeClr val="tx1"/>
                </a:solidFill>
                <a:latin typeface="Arial" panose="020B0604020202020204" pitchFamily="34" charset="0"/>
                <a:cs typeface="Arial" panose="020B0604020202020204" pitchFamily="34" charset="0"/>
              </a:rPr>
              <a:t>IESBA to consider in September 2023 how to best communicate that the Code’s ethics standards can be used by </a:t>
            </a:r>
            <a:r>
              <a:rPr lang="en-US" sz="2300" b="1">
                <a:solidFill>
                  <a:schemeClr val="tx1"/>
                </a:solidFill>
                <a:latin typeface="Arial" panose="020B0604020202020204" pitchFamily="34" charset="0"/>
                <a:cs typeface="Arial" panose="020B0604020202020204" pitchFamily="34" charset="0"/>
              </a:rPr>
              <a:t>all preparers </a:t>
            </a:r>
            <a:r>
              <a:rPr lang="en-US" sz="2300">
                <a:solidFill>
                  <a:schemeClr val="tx1"/>
                </a:solidFill>
                <a:latin typeface="Arial" panose="020B0604020202020204" pitchFamily="34" charset="0"/>
                <a:cs typeface="Arial" panose="020B0604020202020204" pitchFamily="34" charset="0"/>
              </a:rPr>
              <a:t>of financial and sustainability information</a:t>
            </a:r>
          </a:p>
        </p:txBody>
      </p:sp>
      <p:sp>
        <p:nvSpPr>
          <p:cNvPr id="22" name="Speech Bubble: Rectangle with Corners Rounded 21">
            <a:extLst>
              <a:ext uri="{FF2B5EF4-FFF2-40B4-BE49-F238E27FC236}">
                <a16:creationId xmlns:a16="http://schemas.microsoft.com/office/drawing/2014/main" id="{A678D03E-4B78-10CA-7CC9-4E7FDDD3C90C}"/>
              </a:ext>
            </a:extLst>
          </p:cNvPr>
          <p:cNvSpPr/>
          <p:nvPr/>
        </p:nvSpPr>
        <p:spPr>
          <a:xfrm>
            <a:off x="528829" y="3393566"/>
            <a:ext cx="3531503" cy="1411680"/>
          </a:xfrm>
          <a:prstGeom prst="wedgeRoundRectCallout">
            <a:avLst>
              <a:gd name="adj1" fmla="val 66001"/>
              <a:gd name="adj2" fmla="val 25563"/>
              <a:gd name="adj3" fmla="val 166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25A810"/>
                </a:solidFill>
                <a:latin typeface="+mj-lt"/>
              </a:rPr>
              <a:t>New paragraph to encourage all preparers of financial and non-financial information to use the Code</a:t>
            </a:r>
          </a:p>
        </p:txBody>
      </p:sp>
      <p:sp>
        <p:nvSpPr>
          <p:cNvPr id="23" name="Speech Bubble: Rectangle with Corners Rounded 22">
            <a:extLst>
              <a:ext uri="{FF2B5EF4-FFF2-40B4-BE49-F238E27FC236}">
                <a16:creationId xmlns:a16="http://schemas.microsoft.com/office/drawing/2014/main" id="{7660CB6F-A1F7-56FB-C801-FEE27BE5AFF1}"/>
              </a:ext>
            </a:extLst>
          </p:cNvPr>
          <p:cNvSpPr/>
          <p:nvPr/>
        </p:nvSpPr>
        <p:spPr>
          <a:xfrm>
            <a:off x="2412830" y="5233594"/>
            <a:ext cx="3428400" cy="1411681"/>
          </a:xfrm>
          <a:prstGeom prst="wedgeRoundRectCallout">
            <a:avLst>
              <a:gd name="adj1" fmla="val 69806"/>
              <a:gd name="adj2" fmla="val 4066"/>
              <a:gd name="adj3" fmla="val 166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E65722"/>
                </a:solidFill>
                <a:latin typeface="+mj-lt"/>
              </a:rPr>
              <a:t>Public statement that ethics should be applied across the reporting ecosystem</a:t>
            </a:r>
          </a:p>
        </p:txBody>
      </p:sp>
      <p:sp>
        <p:nvSpPr>
          <p:cNvPr id="24" name="Speech Bubble: Rectangle with Corners Rounded 23">
            <a:extLst>
              <a:ext uri="{FF2B5EF4-FFF2-40B4-BE49-F238E27FC236}">
                <a16:creationId xmlns:a16="http://schemas.microsoft.com/office/drawing/2014/main" id="{6A8C5313-4F18-937A-78C0-789DAF153303}"/>
              </a:ext>
            </a:extLst>
          </p:cNvPr>
          <p:cNvSpPr/>
          <p:nvPr/>
        </p:nvSpPr>
        <p:spPr>
          <a:xfrm>
            <a:off x="8218123" y="1208141"/>
            <a:ext cx="3831730" cy="2054670"/>
          </a:xfrm>
          <a:prstGeom prst="wedgeRoundRectCallout">
            <a:avLst>
              <a:gd name="adj1" fmla="val -66816"/>
              <a:gd name="adj2" fmla="val -14182"/>
              <a:gd name="adj3" fmla="val 166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rgbClr val="083861"/>
                </a:solidFill>
                <a:latin typeface="+mj-lt"/>
              </a:rPr>
              <a:t>New provision to encourage sustainability assurance practitioners (SAPs) to apply the Code to other services not covered by Part 5, including preparation of information</a:t>
            </a:r>
          </a:p>
        </p:txBody>
      </p:sp>
      <p:sp>
        <p:nvSpPr>
          <p:cNvPr id="9" name="Title 1">
            <a:extLst>
              <a:ext uri="{FF2B5EF4-FFF2-40B4-BE49-F238E27FC236}">
                <a16:creationId xmlns:a16="http://schemas.microsoft.com/office/drawing/2014/main" id="{913C9477-86BC-ADF7-BDD9-7D35F0C2365B}"/>
              </a:ext>
            </a:extLst>
          </p:cNvPr>
          <p:cNvSpPr txBox="1">
            <a:spLocks/>
          </p:cNvSpPr>
          <p:nvPr/>
        </p:nvSpPr>
        <p:spPr>
          <a:xfrm>
            <a:off x="646755" y="36374"/>
            <a:ext cx="10751649" cy="1068518"/>
          </a:xfrm>
          <a:prstGeom prst="rect">
            <a:avLst/>
          </a:prstGeom>
        </p:spPr>
        <p:txBody>
          <a:bodyPr vert="horz" lIns="91440" tIns="45720" rIns="91440" bIns="45720" rtlCol="0" anchor="ct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3600">
                <a:latin typeface="+mj-lt"/>
              </a:rPr>
              <a:t>WS2 Recommendation </a:t>
            </a:r>
          </a:p>
        </p:txBody>
      </p:sp>
    </p:spTree>
    <p:extLst>
      <p:ext uri="{BB962C8B-B14F-4D97-AF65-F5344CB8AC3E}">
        <p14:creationId xmlns:p14="http://schemas.microsoft.com/office/powerpoint/2010/main" val="7721389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6" descr="Yellow and blue symbols">
            <a:extLst>
              <a:ext uri="{FF2B5EF4-FFF2-40B4-BE49-F238E27FC236}">
                <a16:creationId xmlns:a16="http://schemas.microsoft.com/office/drawing/2014/main" id="{E9FC0857-66B1-4DB4-B67A-D4CD6EE8F20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64074" y="1264902"/>
            <a:ext cx="2922954" cy="2922954"/>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4" cstate="print">
            <a:extLst>
              <a:ext uri="{28A0092B-C50C-407E-A947-70E740481C1C}">
                <a14:useLocalDpi xmlns:a14="http://schemas.microsoft.com/office/drawing/2010/main" val="0"/>
              </a:ext>
            </a:extLst>
          </a:blip>
          <a:srcRect/>
          <a:stretch/>
        </p:blipFill>
        <p:spPr>
          <a:xfrm>
            <a:off x="9506809" y="3592786"/>
            <a:ext cx="2160438" cy="216043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 name="Rectangle 3">
            <a:extLst>
              <a:ext uri="{FF2B5EF4-FFF2-40B4-BE49-F238E27FC236}">
                <a16:creationId xmlns:a16="http://schemas.microsoft.com/office/drawing/2014/main" id="{5886AB60-7775-3BCB-2977-BD412AA8DCE4}"/>
              </a:ext>
            </a:extLst>
          </p:cNvPr>
          <p:cNvSpPr/>
          <p:nvPr/>
        </p:nvSpPr>
        <p:spPr>
          <a:xfrm>
            <a:off x="658690" y="1876425"/>
            <a:ext cx="6189785" cy="243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3200">
                <a:solidFill>
                  <a:schemeClr val="tx1"/>
                </a:solidFill>
                <a:effectLst/>
                <a:latin typeface="+mj-lt"/>
              </a:rPr>
              <a:t>CAG Representatives are asked to share views on:</a:t>
            </a:r>
          </a:p>
          <a:p>
            <a:endParaRPr lang="en-US" sz="2400">
              <a:solidFill>
                <a:schemeClr val="tx1"/>
              </a:solidFill>
              <a:latin typeface="+mj-lt"/>
            </a:endParaRPr>
          </a:p>
          <a:p>
            <a:pPr marL="457200" indent="-457200">
              <a:buFont typeface="Arial" panose="020B0604020202020204" pitchFamily="34" charset="0"/>
              <a:buChar char="•"/>
            </a:pPr>
            <a:r>
              <a:rPr lang="en-US" sz="2800">
                <a:solidFill>
                  <a:schemeClr val="tx1"/>
                </a:solidFill>
                <a:effectLst/>
                <a:latin typeface="+mj-lt"/>
              </a:rPr>
              <a:t>IESBA’s scope of ethics standards for sustainability reporting</a:t>
            </a:r>
            <a:endParaRPr lang="en-US" sz="2800">
              <a:solidFill>
                <a:schemeClr val="tx1"/>
              </a:solidFill>
            </a:endParaRPr>
          </a:p>
        </p:txBody>
      </p:sp>
    </p:spTree>
    <p:extLst>
      <p:ext uri="{BB962C8B-B14F-4D97-AF65-F5344CB8AC3E}">
        <p14:creationId xmlns:p14="http://schemas.microsoft.com/office/powerpoint/2010/main" val="35051859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932466D-AC81-3416-A295-B9C4413068E7}"/>
              </a:ext>
            </a:extLst>
          </p:cNvPr>
          <p:cNvSpPr>
            <a:spLocks noGrp="1"/>
          </p:cNvSpPr>
          <p:nvPr>
            <p:ph type="sldNum" sz="quarter" idx="12"/>
          </p:nvPr>
        </p:nvSpPr>
        <p:spPr/>
        <p:txBody>
          <a:bodyPr/>
          <a:lstStyle/>
          <a:p>
            <a:fld id="{A68F81FF-A8B7-8E49-9D5B-3CAD5ADFEE36}" type="slidenum">
              <a:rPr lang="en-US" smtClean="0"/>
              <a:pPr/>
              <a:t>16</a:t>
            </a:fld>
            <a:endParaRPr lang="en-US"/>
          </a:p>
        </p:txBody>
      </p:sp>
      <p:sp>
        <p:nvSpPr>
          <p:cNvPr id="3" name="Title 2">
            <a:extLst>
              <a:ext uri="{FF2B5EF4-FFF2-40B4-BE49-F238E27FC236}">
                <a16:creationId xmlns:a16="http://schemas.microsoft.com/office/drawing/2014/main" id="{DB5FBE19-DCEA-D8F4-AB4C-C1E743BFA9A0}"/>
              </a:ext>
            </a:extLst>
          </p:cNvPr>
          <p:cNvSpPr>
            <a:spLocks noGrp="1"/>
          </p:cNvSpPr>
          <p:nvPr>
            <p:ph type="title"/>
          </p:nvPr>
        </p:nvSpPr>
        <p:spPr>
          <a:xfrm>
            <a:off x="-1" y="2950406"/>
            <a:ext cx="12381875" cy="1115179"/>
          </a:xfrm>
        </p:spPr>
        <p:txBody>
          <a:bodyPr>
            <a:normAutofit/>
          </a:bodyPr>
          <a:lstStyle/>
          <a:p>
            <a:r>
              <a:rPr lang="en-US" sz="4900">
                <a:latin typeface="+mj-lt"/>
              </a:rPr>
              <a:t>Ethics – Scope of Assurance Standards</a:t>
            </a:r>
            <a:endParaRPr lang="en-US" sz="4900"/>
          </a:p>
        </p:txBody>
      </p:sp>
    </p:spTree>
    <p:extLst>
      <p:ext uri="{BB962C8B-B14F-4D97-AF65-F5344CB8AC3E}">
        <p14:creationId xmlns:p14="http://schemas.microsoft.com/office/powerpoint/2010/main" val="22076692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5396781C-32A1-4FDA-A83B-A7FF8C1B1E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9BAF5F4-B625-575C-8348-1B962A658578}"/>
              </a:ext>
            </a:extLst>
          </p:cNvPr>
          <p:cNvSpPr txBox="1">
            <a:spLocks/>
          </p:cNvSpPr>
          <p:nvPr/>
        </p:nvSpPr>
        <p:spPr>
          <a:xfrm>
            <a:off x="4389919" y="160857"/>
            <a:ext cx="7497281" cy="1323439"/>
          </a:xfrm>
          <a:prstGeom prst="rect">
            <a:avLst/>
          </a:prstGeom>
        </p:spPr>
        <p:txBody>
          <a:bodyPr vert="horz" lIns="91440" tIns="45720" rIns="91440" bIns="45720" rtlCol="0" anchor="t">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a:lstStyle>
          <a:p>
            <a:pPr marL="0" marR="0" lvl="0" indent="0" fontAlgn="auto" hangingPunct="1">
              <a:lnSpc>
                <a:spcPct val="90000"/>
              </a:lnSpc>
              <a:spcAft>
                <a:spcPts val="300"/>
              </a:spcAft>
              <a:buClrTx/>
              <a:buSzTx/>
              <a:tabLst/>
              <a:defRPr/>
            </a:pPr>
            <a:r>
              <a:rPr kumimoji="0" lang="en-US" sz="4000" b="1" i="0" u="none" strike="noStrike" cap="none" spc="0" normalizeH="0" baseline="0" noProof="0">
                <a:ln>
                  <a:noFill/>
                </a:ln>
                <a:solidFill>
                  <a:schemeClr val="bg1"/>
                </a:solidFill>
                <a:effectLst/>
                <a:uLnTx/>
                <a:uFillTx/>
                <a:latin typeface="+mj-lt"/>
              </a:rPr>
              <a:t>Scope – Which activities should be covered</a:t>
            </a:r>
          </a:p>
        </p:txBody>
      </p:sp>
      <p:pic>
        <p:nvPicPr>
          <p:cNvPr id="8" name="Picture 2" descr="Australia welcomes guidance on improving climate-related financial risk  management | G+T">
            <a:extLst>
              <a:ext uri="{FF2B5EF4-FFF2-40B4-BE49-F238E27FC236}">
                <a16:creationId xmlns:a16="http://schemas.microsoft.com/office/drawing/2014/main" id="{3942F025-8B6A-ECEF-7CB6-28A108884F56}"/>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0" y="10"/>
            <a:ext cx="4546582" cy="6857990"/>
          </a:xfrm>
          <a:custGeom>
            <a:avLst/>
            <a:gdLst/>
            <a:ahLst/>
            <a:cxnLst/>
            <a:rect l="l" t="t" r="r" b="b"/>
            <a:pathLst>
              <a:path w="4546602" h="6858000">
                <a:moveTo>
                  <a:pt x="4221600" y="6662544"/>
                </a:moveTo>
                <a:lnTo>
                  <a:pt x="4210150" y="6683027"/>
                </a:lnTo>
                <a:lnTo>
                  <a:pt x="4207002" y="6702976"/>
                </a:lnTo>
                <a:lnTo>
                  <a:pt x="4207002" y="6702977"/>
                </a:lnTo>
                <a:cubicBezTo>
                  <a:pt x="4207407" y="6716169"/>
                  <a:pt x="4212552" y="6729219"/>
                  <a:pt x="4220838" y="6742553"/>
                </a:cubicBezTo>
                <a:lnTo>
                  <a:pt x="4220839" y="6742555"/>
                </a:lnTo>
                <a:lnTo>
                  <a:pt x="4240316" y="6812062"/>
                </a:lnTo>
                <a:lnTo>
                  <a:pt x="4235543" y="6776800"/>
                </a:lnTo>
                <a:lnTo>
                  <a:pt x="4220839" y="6742555"/>
                </a:lnTo>
                <a:lnTo>
                  <a:pt x="4220838" y="6742552"/>
                </a:lnTo>
                <a:lnTo>
                  <a:pt x="4207002" y="6702976"/>
                </a:lnTo>
                <a:close/>
                <a:moveTo>
                  <a:pt x="4189594" y="6564620"/>
                </a:moveTo>
                <a:lnTo>
                  <a:pt x="4189594" y="6564621"/>
                </a:lnTo>
                <a:cubicBezTo>
                  <a:pt x="4199883" y="6575479"/>
                  <a:pt x="4205977" y="6582147"/>
                  <a:pt x="4212073" y="6588626"/>
                </a:cubicBezTo>
                <a:lnTo>
                  <a:pt x="4228695" y="6625225"/>
                </a:lnTo>
                <a:lnTo>
                  <a:pt x="4221601" y="6662541"/>
                </a:lnTo>
                <a:lnTo>
                  <a:pt x="4221600" y="6662541"/>
                </a:lnTo>
                <a:lnTo>
                  <a:pt x="4221600" y="6662542"/>
                </a:lnTo>
                <a:lnTo>
                  <a:pt x="4221601" y="6662541"/>
                </a:lnTo>
                <a:lnTo>
                  <a:pt x="4228684" y="6645552"/>
                </a:lnTo>
                <a:lnTo>
                  <a:pt x="4228695" y="6625225"/>
                </a:lnTo>
                <a:lnTo>
                  <a:pt x="4228695" y="6625224"/>
                </a:lnTo>
                <a:cubicBezTo>
                  <a:pt x="4226599" y="6611342"/>
                  <a:pt x="4220551" y="6597578"/>
                  <a:pt x="4212073" y="6588625"/>
                </a:cubicBezTo>
                <a:close/>
                <a:moveTo>
                  <a:pt x="4269915" y="6438981"/>
                </a:moveTo>
                <a:lnTo>
                  <a:pt x="4249984" y="6463840"/>
                </a:lnTo>
                <a:lnTo>
                  <a:pt x="4249982" y="6463849"/>
                </a:lnTo>
                <a:lnTo>
                  <a:pt x="4236188" y="6513012"/>
                </a:lnTo>
                <a:lnTo>
                  <a:pt x="4217381" y="6546194"/>
                </a:lnTo>
                <a:lnTo>
                  <a:pt x="4217381" y="6546195"/>
                </a:lnTo>
                <a:lnTo>
                  <a:pt x="4233719" y="6521804"/>
                </a:lnTo>
                <a:lnTo>
                  <a:pt x="4236188" y="6513012"/>
                </a:lnTo>
                <a:lnTo>
                  <a:pt x="4238998" y="6508052"/>
                </a:lnTo>
                <a:lnTo>
                  <a:pt x="4249982" y="6463849"/>
                </a:lnTo>
                <a:lnTo>
                  <a:pt x="4249984" y="6463841"/>
                </a:lnTo>
                <a:cubicBezTo>
                  <a:pt x="4252937" y="6451650"/>
                  <a:pt x="4260413" y="6444077"/>
                  <a:pt x="4269915" y="6438981"/>
                </a:cubicBezTo>
                <a:close/>
                <a:moveTo>
                  <a:pt x="4355914" y="6364769"/>
                </a:moveTo>
                <a:lnTo>
                  <a:pt x="4354607" y="6387910"/>
                </a:lnTo>
                <a:lnTo>
                  <a:pt x="4351952" y="6393385"/>
                </a:lnTo>
                <a:lnTo>
                  <a:pt x="4345189" y="6407332"/>
                </a:lnTo>
                <a:lnTo>
                  <a:pt x="4345189" y="6407333"/>
                </a:lnTo>
                <a:lnTo>
                  <a:pt x="4351952" y="6393385"/>
                </a:lnTo>
                <a:lnTo>
                  <a:pt x="4354608" y="6387910"/>
                </a:lnTo>
                <a:close/>
                <a:moveTo>
                  <a:pt x="4116820" y="4221391"/>
                </a:moveTo>
                <a:lnTo>
                  <a:pt x="4116820" y="4221392"/>
                </a:lnTo>
                <a:cubicBezTo>
                  <a:pt x="4117582" y="4232061"/>
                  <a:pt x="4117772" y="4243873"/>
                  <a:pt x="4122536" y="4253015"/>
                </a:cubicBezTo>
                <a:cubicBezTo>
                  <a:pt x="4134729" y="4277402"/>
                  <a:pt x="4150349" y="4300071"/>
                  <a:pt x="4162352" y="4324646"/>
                </a:cubicBezTo>
                <a:lnTo>
                  <a:pt x="4171306" y="4363891"/>
                </a:lnTo>
                <a:lnTo>
                  <a:pt x="4170544" y="4482004"/>
                </a:lnTo>
                <a:cubicBezTo>
                  <a:pt x="4167876" y="4546776"/>
                  <a:pt x="4167304" y="4612500"/>
                  <a:pt x="4110534" y="4659174"/>
                </a:cubicBezTo>
                <a:cubicBezTo>
                  <a:pt x="4105962" y="4662986"/>
                  <a:pt x="4103294" y="4671176"/>
                  <a:pt x="4102532" y="4677655"/>
                </a:cubicBezTo>
                <a:cubicBezTo>
                  <a:pt x="4098913" y="4707564"/>
                  <a:pt x="4098531" y="4738235"/>
                  <a:pt x="4092625" y="4767764"/>
                </a:cubicBezTo>
                <a:cubicBezTo>
                  <a:pt x="4090244" y="4779575"/>
                  <a:pt x="4089435" y="4790386"/>
                  <a:pt x="4091316" y="4800483"/>
                </a:cubicBezTo>
                <a:lnTo>
                  <a:pt x="4091316" y="4800484"/>
                </a:lnTo>
                <a:cubicBezTo>
                  <a:pt x="4093197" y="4810581"/>
                  <a:pt x="4097770" y="4819964"/>
                  <a:pt x="4106152" y="4828917"/>
                </a:cubicBezTo>
                <a:lnTo>
                  <a:pt x="4128333" y="4863343"/>
                </a:lnTo>
                <a:lnTo>
                  <a:pt x="4135862" y="4889275"/>
                </a:lnTo>
                <a:lnTo>
                  <a:pt x="4134157" y="4912168"/>
                </a:lnTo>
                <a:cubicBezTo>
                  <a:pt x="4132442" y="4919978"/>
                  <a:pt x="4132085" y="4927122"/>
                  <a:pt x="4132755" y="4933805"/>
                </a:cubicBezTo>
                <a:lnTo>
                  <a:pt x="4132755" y="4933806"/>
                </a:lnTo>
                <a:lnTo>
                  <a:pt x="4132757" y="4933810"/>
                </a:lnTo>
                <a:lnTo>
                  <a:pt x="4137514" y="4952673"/>
                </a:lnTo>
                <a:lnTo>
                  <a:pt x="4140307" y="4957453"/>
                </a:lnTo>
                <a:lnTo>
                  <a:pt x="4141585" y="4961456"/>
                </a:lnTo>
                <a:cubicBezTo>
                  <a:pt x="4146096" y="4970097"/>
                  <a:pt x="4151802" y="4978393"/>
                  <a:pt x="4157589" y="4987038"/>
                </a:cubicBezTo>
                <a:cubicBezTo>
                  <a:pt x="4168828" y="5003802"/>
                  <a:pt x="4182926" y="5022853"/>
                  <a:pt x="4184068" y="5041522"/>
                </a:cubicBezTo>
                <a:cubicBezTo>
                  <a:pt x="4184687" y="5052096"/>
                  <a:pt x="4187605" y="5062300"/>
                  <a:pt x="4191284" y="5072376"/>
                </a:cubicBezTo>
                <a:lnTo>
                  <a:pt x="4197188" y="5087444"/>
                </a:lnTo>
                <a:lnTo>
                  <a:pt x="4210215" y="5133220"/>
                </a:lnTo>
                <a:lnTo>
                  <a:pt x="4210217" y="5133225"/>
                </a:lnTo>
                <a:lnTo>
                  <a:pt x="4203501" y="5166113"/>
                </a:lnTo>
                <a:lnTo>
                  <a:pt x="4203501" y="5166114"/>
                </a:lnTo>
                <a:cubicBezTo>
                  <a:pt x="4202739" y="5167638"/>
                  <a:pt x="4203311" y="5169781"/>
                  <a:pt x="4204192" y="5172091"/>
                </a:cubicBezTo>
                <a:lnTo>
                  <a:pt x="4206739" y="5179068"/>
                </a:lnTo>
                <a:lnTo>
                  <a:pt x="4206573" y="5229433"/>
                </a:lnTo>
                <a:lnTo>
                  <a:pt x="4196024" y="5248936"/>
                </a:lnTo>
                <a:lnTo>
                  <a:pt x="4183116" y="5272796"/>
                </a:lnTo>
                <a:cubicBezTo>
                  <a:pt x="4171471" y="5285441"/>
                  <a:pt x="4163765" y="5298595"/>
                  <a:pt x="4159213" y="5312288"/>
                </a:cubicBezTo>
                <a:lnTo>
                  <a:pt x="4158157" y="5321350"/>
                </a:lnTo>
                <a:lnTo>
                  <a:pt x="4155683" y="5326163"/>
                </a:lnTo>
                <a:lnTo>
                  <a:pt x="4154237" y="5355014"/>
                </a:lnTo>
                <a:lnTo>
                  <a:pt x="4154237" y="5355015"/>
                </a:lnTo>
                <a:cubicBezTo>
                  <a:pt x="4154886" y="5364883"/>
                  <a:pt x="4156589" y="5375003"/>
                  <a:pt x="4159113" y="5385385"/>
                </a:cubicBezTo>
                <a:cubicBezTo>
                  <a:pt x="4162352" y="5398722"/>
                  <a:pt x="4164638" y="5412058"/>
                  <a:pt x="4167304" y="5425583"/>
                </a:cubicBezTo>
                <a:cubicBezTo>
                  <a:pt x="4171114" y="5443871"/>
                  <a:pt x="4175116" y="5462352"/>
                  <a:pt x="4178926" y="5480638"/>
                </a:cubicBezTo>
                <a:lnTo>
                  <a:pt x="4183450" y="5507668"/>
                </a:lnTo>
                <a:lnTo>
                  <a:pt x="4172831" y="5531692"/>
                </a:lnTo>
                <a:lnTo>
                  <a:pt x="4172830" y="5531693"/>
                </a:lnTo>
                <a:cubicBezTo>
                  <a:pt x="4165781" y="5537600"/>
                  <a:pt x="4162589" y="5542649"/>
                  <a:pt x="4162685" y="5547578"/>
                </a:cubicBezTo>
                <a:lnTo>
                  <a:pt x="4162685" y="5547579"/>
                </a:lnTo>
                <a:cubicBezTo>
                  <a:pt x="4162780" y="5552508"/>
                  <a:pt x="4166162" y="5557318"/>
                  <a:pt x="4172258" y="5562747"/>
                </a:cubicBezTo>
                <a:cubicBezTo>
                  <a:pt x="4214932" y="5600468"/>
                  <a:pt x="4241603" y="5646190"/>
                  <a:pt x="4243506" y="5704484"/>
                </a:cubicBezTo>
                <a:cubicBezTo>
                  <a:pt x="4243888" y="5716486"/>
                  <a:pt x="4246554" y="5728679"/>
                  <a:pt x="4249412" y="5740489"/>
                </a:cubicBezTo>
                <a:cubicBezTo>
                  <a:pt x="4251127" y="5747729"/>
                  <a:pt x="4253033" y="5756494"/>
                  <a:pt x="4258177" y="5760874"/>
                </a:cubicBezTo>
                <a:cubicBezTo>
                  <a:pt x="4297420" y="5794975"/>
                  <a:pt x="4324663" y="5837458"/>
                  <a:pt x="4346573" y="5883752"/>
                </a:cubicBezTo>
                <a:lnTo>
                  <a:pt x="4346575" y="5883756"/>
                </a:lnTo>
                <a:lnTo>
                  <a:pt x="4364477" y="5935946"/>
                </a:lnTo>
                <a:lnTo>
                  <a:pt x="4364478" y="5935950"/>
                </a:lnTo>
                <a:lnTo>
                  <a:pt x="4360859" y="5993290"/>
                </a:lnTo>
                <a:lnTo>
                  <a:pt x="4360858" y="5993291"/>
                </a:lnTo>
                <a:cubicBezTo>
                  <a:pt x="4359717" y="6004531"/>
                  <a:pt x="4359906" y="6017485"/>
                  <a:pt x="4354382" y="6026440"/>
                </a:cubicBezTo>
                <a:cubicBezTo>
                  <a:pt x="4337045" y="6054825"/>
                  <a:pt x="4318377" y="6082258"/>
                  <a:pt x="4298182" y="6108738"/>
                </a:cubicBezTo>
                <a:cubicBezTo>
                  <a:pt x="4289514" y="6120074"/>
                  <a:pt x="4284561" y="6126884"/>
                  <a:pt x="4284490" y="6133314"/>
                </a:cubicBezTo>
                <a:lnTo>
                  <a:pt x="4284490" y="6133315"/>
                </a:lnTo>
                <a:lnTo>
                  <a:pt x="4288190" y="6143190"/>
                </a:lnTo>
                <a:lnTo>
                  <a:pt x="4300086" y="6155600"/>
                </a:lnTo>
                <a:lnTo>
                  <a:pt x="4300088" y="6155603"/>
                </a:lnTo>
                <a:cubicBezTo>
                  <a:pt x="4322377" y="6175798"/>
                  <a:pt x="4333998" y="6200945"/>
                  <a:pt x="4338759" y="6228757"/>
                </a:cubicBezTo>
                <a:lnTo>
                  <a:pt x="4356096" y="6361540"/>
                </a:lnTo>
                <a:lnTo>
                  <a:pt x="4356096" y="6361539"/>
                </a:lnTo>
                <a:cubicBezTo>
                  <a:pt x="4352476" y="6317151"/>
                  <a:pt x="4346190" y="6272764"/>
                  <a:pt x="4338759" y="6228756"/>
                </a:cubicBezTo>
                <a:cubicBezTo>
                  <a:pt x="4333998" y="6200944"/>
                  <a:pt x="4322377" y="6175797"/>
                  <a:pt x="4300088" y="6155602"/>
                </a:cubicBezTo>
                <a:lnTo>
                  <a:pt x="4300086" y="6155600"/>
                </a:lnTo>
                <a:lnTo>
                  <a:pt x="4284490" y="6133315"/>
                </a:lnTo>
                <a:lnTo>
                  <a:pt x="4298182" y="6108739"/>
                </a:lnTo>
                <a:cubicBezTo>
                  <a:pt x="4318377" y="6082259"/>
                  <a:pt x="4337045" y="6054826"/>
                  <a:pt x="4354382" y="6026441"/>
                </a:cubicBezTo>
                <a:cubicBezTo>
                  <a:pt x="4359906" y="6017486"/>
                  <a:pt x="4359717" y="6004532"/>
                  <a:pt x="4360858" y="5993292"/>
                </a:cubicBezTo>
                <a:lnTo>
                  <a:pt x="4360859" y="5993290"/>
                </a:lnTo>
                <a:lnTo>
                  <a:pt x="4364311" y="5964477"/>
                </a:lnTo>
                <a:lnTo>
                  <a:pt x="4364478" y="5935950"/>
                </a:lnTo>
                <a:lnTo>
                  <a:pt x="4364478" y="5935949"/>
                </a:lnTo>
                <a:lnTo>
                  <a:pt x="4364477" y="5935946"/>
                </a:lnTo>
                <a:lnTo>
                  <a:pt x="4357598" y="5909351"/>
                </a:lnTo>
                <a:lnTo>
                  <a:pt x="4346575" y="5883756"/>
                </a:lnTo>
                <a:lnTo>
                  <a:pt x="4346573" y="5883751"/>
                </a:lnTo>
                <a:cubicBezTo>
                  <a:pt x="4324663" y="5837457"/>
                  <a:pt x="4297420" y="5794974"/>
                  <a:pt x="4258177" y="5760873"/>
                </a:cubicBezTo>
                <a:cubicBezTo>
                  <a:pt x="4253033" y="5756493"/>
                  <a:pt x="4251127" y="5747728"/>
                  <a:pt x="4249412" y="5740488"/>
                </a:cubicBezTo>
                <a:cubicBezTo>
                  <a:pt x="4246554" y="5728678"/>
                  <a:pt x="4243888" y="5716485"/>
                  <a:pt x="4243506" y="5704483"/>
                </a:cubicBezTo>
                <a:cubicBezTo>
                  <a:pt x="4241603" y="5646189"/>
                  <a:pt x="4214932" y="5600467"/>
                  <a:pt x="4172258" y="5562746"/>
                </a:cubicBezTo>
                <a:lnTo>
                  <a:pt x="4162685" y="5547578"/>
                </a:lnTo>
                <a:lnTo>
                  <a:pt x="4172830" y="5531694"/>
                </a:lnTo>
                <a:lnTo>
                  <a:pt x="4172831" y="5531692"/>
                </a:lnTo>
                <a:lnTo>
                  <a:pt x="4181230" y="5520422"/>
                </a:lnTo>
                <a:lnTo>
                  <a:pt x="4183450" y="5507668"/>
                </a:lnTo>
                <a:lnTo>
                  <a:pt x="4183450" y="5507667"/>
                </a:lnTo>
                <a:cubicBezTo>
                  <a:pt x="4183403" y="5498832"/>
                  <a:pt x="4180831" y="5489497"/>
                  <a:pt x="4178926" y="5480637"/>
                </a:cubicBezTo>
                <a:cubicBezTo>
                  <a:pt x="4175116" y="5462351"/>
                  <a:pt x="4171114" y="5443870"/>
                  <a:pt x="4167304" y="5425582"/>
                </a:cubicBezTo>
                <a:cubicBezTo>
                  <a:pt x="4164638" y="5412057"/>
                  <a:pt x="4162352" y="5398721"/>
                  <a:pt x="4159113" y="5385384"/>
                </a:cubicBezTo>
                <a:lnTo>
                  <a:pt x="4154237" y="5355014"/>
                </a:lnTo>
                <a:lnTo>
                  <a:pt x="4158157" y="5321350"/>
                </a:lnTo>
                <a:lnTo>
                  <a:pt x="4183116" y="5272797"/>
                </a:lnTo>
                <a:lnTo>
                  <a:pt x="4196024" y="5248936"/>
                </a:lnTo>
                <a:lnTo>
                  <a:pt x="4206573" y="5229434"/>
                </a:lnTo>
                <a:cubicBezTo>
                  <a:pt x="4210407" y="5213598"/>
                  <a:pt x="4210359" y="5196595"/>
                  <a:pt x="4206739" y="5179068"/>
                </a:cubicBezTo>
                <a:lnTo>
                  <a:pt x="4206739" y="5179067"/>
                </a:lnTo>
                <a:cubicBezTo>
                  <a:pt x="4206263" y="5176876"/>
                  <a:pt x="4205074" y="5174400"/>
                  <a:pt x="4204192" y="5172090"/>
                </a:cubicBezTo>
                <a:lnTo>
                  <a:pt x="4203501" y="5166114"/>
                </a:lnTo>
                <a:lnTo>
                  <a:pt x="4210217" y="5133225"/>
                </a:lnTo>
                <a:lnTo>
                  <a:pt x="4210217" y="5133224"/>
                </a:lnTo>
                <a:lnTo>
                  <a:pt x="4210215" y="5133220"/>
                </a:lnTo>
                <a:lnTo>
                  <a:pt x="4203072" y="5102461"/>
                </a:lnTo>
                <a:lnTo>
                  <a:pt x="4197188" y="5087444"/>
                </a:lnTo>
                <a:lnTo>
                  <a:pt x="4197182" y="5087423"/>
                </a:lnTo>
                <a:cubicBezTo>
                  <a:pt x="4191096" y="5072411"/>
                  <a:pt x="4184997" y="5057381"/>
                  <a:pt x="4184068" y="5041521"/>
                </a:cubicBezTo>
                <a:cubicBezTo>
                  <a:pt x="4182926" y="5022852"/>
                  <a:pt x="4168828" y="5003801"/>
                  <a:pt x="4157589" y="4987037"/>
                </a:cubicBezTo>
                <a:lnTo>
                  <a:pt x="4140307" y="4957453"/>
                </a:lnTo>
                <a:lnTo>
                  <a:pt x="4132757" y="4933810"/>
                </a:lnTo>
                <a:lnTo>
                  <a:pt x="4132755" y="4933805"/>
                </a:lnTo>
                <a:lnTo>
                  <a:pt x="4134157" y="4912169"/>
                </a:lnTo>
                <a:cubicBezTo>
                  <a:pt x="4135919" y="4904359"/>
                  <a:pt x="4136431" y="4896714"/>
                  <a:pt x="4135862" y="4889276"/>
                </a:cubicBezTo>
                <a:lnTo>
                  <a:pt x="4135862" y="4889275"/>
                </a:lnTo>
                <a:lnTo>
                  <a:pt x="4131084" y="4867614"/>
                </a:lnTo>
                <a:lnTo>
                  <a:pt x="4128333" y="4863343"/>
                </a:lnTo>
                <a:lnTo>
                  <a:pt x="4126583" y="4857317"/>
                </a:lnTo>
                <a:cubicBezTo>
                  <a:pt x="4121440" y="4847214"/>
                  <a:pt x="4114439" y="4837703"/>
                  <a:pt x="4106152" y="4828916"/>
                </a:cubicBezTo>
                <a:lnTo>
                  <a:pt x="4091316" y="4800483"/>
                </a:lnTo>
                <a:lnTo>
                  <a:pt x="4092625" y="4767765"/>
                </a:lnTo>
                <a:cubicBezTo>
                  <a:pt x="4098531" y="4738236"/>
                  <a:pt x="4098913" y="4707565"/>
                  <a:pt x="4102532" y="4677656"/>
                </a:cubicBezTo>
                <a:cubicBezTo>
                  <a:pt x="4103294" y="4671177"/>
                  <a:pt x="4105962" y="4662987"/>
                  <a:pt x="4110534" y="4659175"/>
                </a:cubicBezTo>
                <a:cubicBezTo>
                  <a:pt x="4167304" y="4612501"/>
                  <a:pt x="4167876" y="4546777"/>
                  <a:pt x="4170544" y="4482005"/>
                </a:cubicBezTo>
                <a:cubicBezTo>
                  <a:pt x="4172258" y="4442762"/>
                  <a:pt x="4172258" y="4403326"/>
                  <a:pt x="4171306" y="4363891"/>
                </a:cubicBezTo>
                <a:lnTo>
                  <a:pt x="4171306" y="4363890"/>
                </a:lnTo>
                <a:cubicBezTo>
                  <a:pt x="4171114" y="4350554"/>
                  <a:pt x="4168066" y="4336457"/>
                  <a:pt x="4162352" y="4324645"/>
                </a:cubicBezTo>
                <a:cubicBezTo>
                  <a:pt x="4150349" y="4300070"/>
                  <a:pt x="4134729" y="4277401"/>
                  <a:pt x="4122536" y="4253014"/>
                </a:cubicBezTo>
                <a:close/>
                <a:moveTo>
                  <a:pt x="4113010" y="4165383"/>
                </a:moveTo>
                <a:lnTo>
                  <a:pt x="4113010" y="4165384"/>
                </a:lnTo>
                <a:lnTo>
                  <a:pt x="4116915" y="4192388"/>
                </a:lnTo>
                <a:lnTo>
                  <a:pt x="4116915" y="4192387"/>
                </a:lnTo>
                <a:cubicBezTo>
                  <a:pt x="4117011" y="4182767"/>
                  <a:pt x="4116439" y="4173480"/>
                  <a:pt x="4113010" y="4165383"/>
                </a:cubicBezTo>
                <a:close/>
                <a:moveTo>
                  <a:pt x="4100628" y="3885338"/>
                </a:moveTo>
                <a:lnTo>
                  <a:pt x="4100628" y="3885339"/>
                </a:lnTo>
                <a:cubicBezTo>
                  <a:pt x="4110344" y="3897722"/>
                  <a:pt x="4117750" y="3910319"/>
                  <a:pt x="4123009" y="3923125"/>
                </a:cubicBezTo>
                <a:lnTo>
                  <a:pt x="4132513" y="3962160"/>
                </a:lnTo>
                <a:lnTo>
                  <a:pt x="4116821" y="4043838"/>
                </a:lnTo>
                <a:lnTo>
                  <a:pt x="4116820" y="4043839"/>
                </a:lnTo>
                <a:cubicBezTo>
                  <a:pt x="4108057" y="4063842"/>
                  <a:pt x="4102675" y="4083702"/>
                  <a:pt x="4101699" y="4103825"/>
                </a:cubicBezTo>
                <a:lnTo>
                  <a:pt x="4101699" y="4103826"/>
                </a:lnTo>
                <a:lnTo>
                  <a:pt x="4103666" y="4134255"/>
                </a:lnTo>
                <a:lnTo>
                  <a:pt x="4113010" y="4165382"/>
                </a:lnTo>
                <a:lnTo>
                  <a:pt x="4101699" y="4103826"/>
                </a:lnTo>
                <a:lnTo>
                  <a:pt x="4116820" y="4043840"/>
                </a:lnTo>
                <a:lnTo>
                  <a:pt x="4116821" y="4043838"/>
                </a:lnTo>
                <a:lnTo>
                  <a:pt x="4130123" y="4002410"/>
                </a:lnTo>
                <a:lnTo>
                  <a:pt x="4132513" y="3962160"/>
                </a:lnTo>
                <a:lnTo>
                  <a:pt x="4132513" y="3962159"/>
                </a:lnTo>
                <a:cubicBezTo>
                  <a:pt x="4130251" y="3935727"/>
                  <a:pt x="4120060" y="3910104"/>
                  <a:pt x="4100628" y="3885338"/>
                </a:cubicBezTo>
                <a:close/>
                <a:moveTo>
                  <a:pt x="4115391" y="3670561"/>
                </a:moveTo>
                <a:lnTo>
                  <a:pt x="4117820" y="3680164"/>
                </a:lnTo>
                <a:lnTo>
                  <a:pt x="4113772" y="3734837"/>
                </a:lnTo>
                <a:lnTo>
                  <a:pt x="4113772" y="3734838"/>
                </a:lnTo>
                <a:cubicBezTo>
                  <a:pt x="4112820" y="3741316"/>
                  <a:pt x="4111486" y="3749126"/>
                  <a:pt x="4114154" y="3754653"/>
                </a:cubicBezTo>
                <a:lnTo>
                  <a:pt x="4120511" y="3789776"/>
                </a:lnTo>
                <a:lnTo>
                  <a:pt x="4105580" y="3822472"/>
                </a:lnTo>
                <a:cubicBezTo>
                  <a:pt x="4098532" y="3831902"/>
                  <a:pt x="4092912" y="3842046"/>
                  <a:pt x="4091245" y="3852619"/>
                </a:cubicBezTo>
                <a:lnTo>
                  <a:pt x="4091245" y="3852620"/>
                </a:lnTo>
                <a:lnTo>
                  <a:pt x="4092025" y="3868764"/>
                </a:lnTo>
                <a:lnTo>
                  <a:pt x="4100628" y="3885337"/>
                </a:lnTo>
                <a:lnTo>
                  <a:pt x="4091245" y="3852620"/>
                </a:lnTo>
                <a:lnTo>
                  <a:pt x="4105580" y="3822473"/>
                </a:lnTo>
                <a:cubicBezTo>
                  <a:pt x="4113772" y="3811614"/>
                  <a:pt x="4118916" y="3800897"/>
                  <a:pt x="4120511" y="3789777"/>
                </a:cubicBezTo>
                <a:lnTo>
                  <a:pt x="4120511" y="3789776"/>
                </a:lnTo>
                <a:cubicBezTo>
                  <a:pt x="4122107" y="3778655"/>
                  <a:pt x="4120154" y="3767130"/>
                  <a:pt x="4114154" y="3754652"/>
                </a:cubicBezTo>
                <a:lnTo>
                  <a:pt x="4113772" y="3734838"/>
                </a:lnTo>
                <a:lnTo>
                  <a:pt x="4117820" y="3680164"/>
                </a:lnTo>
                <a:lnTo>
                  <a:pt x="4117820" y="3680163"/>
                </a:lnTo>
                <a:close/>
                <a:moveTo>
                  <a:pt x="4185711" y="2836172"/>
                </a:moveTo>
                <a:lnTo>
                  <a:pt x="4177020" y="2848793"/>
                </a:lnTo>
                <a:cubicBezTo>
                  <a:pt x="4172020" y="2865010"/>
                  <a:pt x="4166162" y="2881307"/>
                  <a:pt x="4161416" y="2897785"/>
                </a:cubicBezTo>
                <a:lnTo>
                  <a:pt x="4160387" y="2903551"/>
                </a:lnTo>
                <a:lnTo>
                  <a:pt x="4157113" y="2914328"/>
                </a:lnTo>
                <a:lnTo>
                  <a:pt x="4152482" y="2947859"/>
                </a:lnTo>
                <a:lnTo>
                  <a:pt x="4152481" y="2947862"/>
                </a:lnTo>
                <a:lnTo>
                  <a:pt x="4152481" y="2947863"/>
                </a:lnTo>
                <a:cubicBezTo>
                  <a:pt x="4152112" y="2959157"/>
                  <a:pt x="4153112" y="2970576"/>
                  <a:pt x="4156065" y="2982149"/>
                </a:cubicBezTo>
                <a:lnTo>
                  <a:pt x="4167758" y="3077402"/>
                </a:lnTo>
                <a:lnTo>
                  <a:pt x="4155303" y="3172654"/>
                </a:lnTo>
                <a:cubicBezTo>
                  <a:pt x="4129394" y="3276480"/>
                  <a:pt x="4101962" y="3380305"/>
                  <a:pt x="4107676" y="3489467"/>
                </a:cubicBezTo>
                <a:cubicBezTo>
                  <a:pt x="4108628" y="3507563"/>
                  <a:pt x="4097007" y="3529090"/>
                  <a:pt x="4085577" y="3544713"/>
                </a:cubicBezTo>
                <a:cubicBezTo>
                  <a:pt x="4074719" y="3559668"/>
                  <a:pt x="4068860" y="3566811"/>
                  <a:pt x="4067955" y="3574408"/>
                </a:cubicBezTo>
                <a:lnTo>
                  <a:pt x="4067956" y="3574408"/>
                </a:lnTo>
                <a:lnTo>
                  <a:pt x="4067955" y="3574409"/>
                </a:lnTo>
                <a:cubicBezTo>
                  <a:pt x="4067050" y="3582005"/>
                  <a:pt x="4071099" y="3590054"/>
                  <a:pt x="4080053" y="3606818"/>
                </a:cubicBezTo>
                <a:cubicBezTo>
                  <a:pt x="4084435" y="3614820"/>
                  <a:pt x="4087101" y="3624726"/>
                  <a:pt x="4093579" y="3630633"/>
                </a:cubicBezTo>
                <a:lnTo>
                  <a:pt x="4109452" y="3651926"/>
                </a:lnTo>
                <a:lnTo>
                  <a:pt x="4093579" y="3630632"/>
                </a:lnTo>
                <a:cubicBezTo>
                  <a:pt x="4087101" y="3624725"/>
                  <a:pt x="4084435" y="3614819"/>
                  <a:pt x="4080053" y="3606817"/>
                </a:cubicBezTo>
                <a:cubicBezTo>
                  <a:pt x="4075576" y="3598435"/>
                  <a:pt x="4072325" y="3592232"/>
                  <a:pt x="4070307" y="3587174"/>
                </a:cubicBezTo>
                <a:lnTo>
                  <a:pt x="4067956" y="3574408"/>
                </a:lnTo>
                <a:lnTo>
                  <a:pt x="4073034" y="3562321"/>
                </a:lnTo>
                <a:cubicBezTo>
                  <a:pt x="4075969" y="3557716"/>
                  <a:pt x="4080148" y="3552191"/>
                  <a:pt x="4085577" y="3544714"/>
                </a:cubicBezTo>
                <a:cubicBezTo>
                  <a:pt x="4097007" y="3529091"/>
                  <a:pt x="4108628" y="3507564"/>
                  <a:pt x="4107676" y="3489468"/>
                </a:cubicBezTo>
                <a:cubicBezTo>
                  <a:pt x="4101962" y="3380306"/>
                  <a:pt x="4129394" y="3276481"/>
                  <a:pt x="4155303" y="3172655"/>
                </a:cubicBezTo>
                <a:cubicBezTo>
                  <a:pt x="4163305" y="3140650"/>
                  <a:pt x="4167543" y="3109026"/>
                  <a:pt x="4167758" y="3077402"/>
                </a:cubicBezTo>
                <a:lnTo>
                  <a:pt x="4167758" y="3077401"/>
                </a:lnTo>
                <a:cubicBezTo>
                  <a:pt x="4167972" y="3045777"/>
                  <a:pt x="4164162" y="3014153"/>
                  <a:pt x="4156065" y="2982148"/>
                </a:cubicBezTo>
                <a:lnTo>
                  <a:pt x="4152481" y="2947863"/>
                </a:lnTo>
                <a:lnTo>
                  <a:pt x="4152482" y="2947859"/>
                </a:lnTo>
                <a:lnTo>
                  <a:pt x="4160387" y="2903551"/>
                </a:lnTo>
                <a:lnTo>
                  <a:pt x="4177020" y="2848794"/>
                </a:lnTo>
                <a:cubicBezTo>
                  <a:pt x="4178353" y="2844317"/>
                  <a:pt x="4181639" y="2839983"/>
                  <a:pt x="4185711" y="2836173"/>
                </a:cubicBezTo>
                <a:close/>
                <a:moveTo>
                  <a:pt x="3701225" y="1508458"/>
                </a:moveTo>
                <a:lnTo>
                  <a:pt x="3673131" y="1596214"/>
                </a:lnTo>
                <a:cubicBezTo>
                  <a:pt x="3670654" y="1604979"/>
                  <a:pt x="3672179" y="1615837"/>
                  <a:pt x="3675036" y="1624981"/>
                </a:cubicBezTo>
                <a:cubicBezTo>
                  <a:pt x="3684752" y="1656224"/>
                  <a:pt x="3709137" y="1676037"/>
                  <a:pt x="3731617" y="1697754"/>
                </a:cubicBezTo>
                <a:cubicBezTo>
                  <a:pt x="3741524" y="1707280"/>
                  <a:pt x="3748572" y="1720424"/>
                  <a:pt x="3754286" y="1733189"/>
                </a:cubicBezTo>
                <a:cubicBezTo>
                  <a:pt x="3768957" y="1766336"/>
                  <a:pt x="3782101" y="1800247"/>
                  <a:pt x="3796007" y="1833776"/>
                </a:cubicBezTo>
                <a:cubicBezTo>
                  <a:pt x="3797341" y="1837014"/>
                  <a:pt x="3800770" y="1839680"/>
                  <a:pt x="3803628" y="1842159"/>
                </a:cubicBezTo>
                <a:cubicBezTo>
                  <a:pt x="3833729" y="1866923"/>
                  <a:pt x="3864018" y="1891498"/>
                  <a:pt x="3894119" y="1916455"/>
                </a:cubicBezTo>
                <a:cubicBezTo>
                  <a:pt x="3899833" y="1921217"/>
                  <a:pt x="3904025" y="1928077"/>
                  <a:pt x="3909549" y="1933220"/>
                </a:cubicBezTo>
                <a:cubicBezTo>
                  <a:pt x="3917169" y="1940460"/>
                  <a:pt x="3924410" y="1949604"/>
                  <a:pt x="3933554" y="1953414"/>
                </a:cubicBezTo>
                <a:cubicBezTo>
                  <a:pt x="3962319" y="1965225"/>
                  <a:pt x="3974703" y="1987895"/>
                  <a:pt x="3980037" y="2016470"/>
                </a:cubicBezTo>
                <a:cubicBezTo>
                  <a:pt x="3984990" y="2042571"/>
                  <a:pt x="3989182" y="2068670"/>
                  <a:pt x="3994896" y="2094579"/>
                </a:cubicBezTo>
                <a:cubicBezTo>
                  <a:pt x="4001754" y="2126202"/>
                  <a:pt x="4009184" y="2157637"/>
                  <a:pt x="4017567" y="2188880"/>
                </a:cubicBezTo>
                <a:cubicBezTo>
                  <a:pt x="4021187" y="2202405"/>
                  <a:pt x="4025377" y="2216693"/>
                  <a:pt x="4032807" y="2228315"/>
                </a:cubicBezTo>
                <a:cubicBezTo>
                  <a:pt x="4053382" y="2260891"/>
                  <a:pt x="4067288" y="2295754"/>
                  <a:pt x="4061764" y="2334045"/>
                </a:cubicBezTo>
                <a:cubicBezTo>
                  <a:pt x="4057382" y="2364716"/>
                  <a:pt x="4068622" y="2390435"/>
                  <a:pt x="4086149" y="2409486"/>
                </a:cubicBezTo>
                <a:cubicBezTo>
                  <a:pt x="4094103" y="2418155"/>
                  <a:pt x="4099616" y="2426977"/>
                  <a:pt x="4103250" y="2435913"/>
                </a:cubicBezTo>
                <a:lnTo>
                  <a:pt x="4109081" y="2463018"/>
                </a:lnTo>
                <a:lnTo>
                  <a:pt x="4109080" y="2463031"/>
                </a:lnTo>
                <a:lnTo>
                  <a:pt x="4100439" y="2518262"/>
                </a:lnTo>
                <a:lnTo>
                  <a:pt x="4100438" y="2518264"/>
                </a:lnTo>
                <a:cubicBezTo>
                  <a:pt x="4097771" y="2527790"/>
                  <a:pt x="4096627" y="2536458"/>
                  <a:pt x="4096794" y="2545006"/>
                </a:cubicBezTo>
                <a:lnTo>
                  <a:pt x="4096794" y="2545007"/>
                </a:lnTo>
                <a:cubicBezTo>
                  <a:pt x="4096960" y="2553556"/>
                  <a:pt x="4098437" y="2561986"/>
                  <a:pt x="4101008" y="2571035"/>
                </a:cubicBezTo>
                <a:cubicBezTo>
                  <a:pt x="4113010" y="2612946"/>
                  <a:pt x="4145587" y="2640951"/>
                  <a:pt x="4174162" y="2668002"/>
                </a:cubicBezTo>
                <a:cubicBezTo>
                  <a:pt x="4198547" y="2691055"/>
                  <a:pt x="4212264" y="2716964"/>
                  <a:pt x="4222552" y="2745349"/>
                </a:cubicBezTo>
                <a:lnTo>
                  <a:pt x="4222553" y="2745352"/>
                </a:lnTo>
                <a:lnTo>
                  <a:pt x="4228473" y="2778006"/>
                </a:lnTo>
                <a:lnTo>
                  <a:pt x="4228053" y="2785440"/>
                </a:lnTo>
                <a:lnTo>
                  <a:pt x="4217974" y="2811780"/>
                </a:lnTo>
                <a:lnTo>
                  <a:pt x="4217970" y="2811787"/>
                </a:lnTo>
                <a:lnTo>
                  <a:pt x="4217971" y="2811787"/>
                </a:lnTo>
                <a:lnTo>
                  <a:pt x="4217974" y="2811780"/>
                </a:lnTo>
                <a:lnTo>
                  <a:pt x="4227624" y="2793023"/>
                </a:lnTo>
                <a:lnTo>
                  <a:pt x="4228053" y="2785440"/>
                </a:lnTo>
                <a:lnTo>
                  <a:pt x="4229253" y="2782305"/>
                </a:lnTo>
                <a:lnTo>
                  <a:pt x="4228473" y="2778006"/>
                </a:lnTo>
                <a:lnTo>
                  <a:pt x="4228883" y="2770757"/>
                </a:lnTo>
                <a:lnTo>
                  <a:pt x="4222553" y="2745352"/>
                </a:lnTo>
                <a:lnTo>
                  <a:pt x="4222552" y="2745348"/>
                </a:lnTo>
                <a:cubicBezTo>
                  <a:pt x="4212264" y="2716963"/>
                  <a:pt x="4198547" y="2691054"/>
                  <a:pt x="4174162" y="2668001"/>
                </a:cubicBezTo>
                <a:cubicBezTo>
                  <a:pt x="4145587" y="2640950"/>
                  <a:pt x="4113010" y="2612945"/>
                  <a:pt x="4101008" y="2571034"/>
                </a:cubicBezTo>
                <a:lnTo>
                  <a:pt x="4096794" y="2545007"/>
                </a:lnTo>
                <a:lnTo>
                  <a:pt x="4100438" y="2518265"/>
                </a:lnTo>
                <a:lnTo>
                  <a:pt x="4100439" y="2518262"/>
                </a:lnTo>
                <a:lnTo>
                  <a:pt x="4107019" y="2490551"/>
                </a:lnTo>
                <a:lnTo>
                  <a:pt x="4109080" y="2463031"/>
                </a:lnTo>
                <a:lnTo>
                  <a:pt x="4109082" y="2463019"/>
                </a:lnTo>
                <a:lnTo>
                  <a:pt x="4109081" y="2463018"/>
                </a:lnTo>
                <a:lnTo>
                  <a:pt x="4109082" y="2463018"/>
                </a:lnTo>
                <a:cubicBezTo>
                  <a:pt x="4108200" y="2444777"/>
                  <a:pt x="4102057" y="2426822"/>
                  <a:pt x="4086149" y="2409485"/>
                </a:cubicBezTo>
                <a:cubicBezTo>
                  <a:pt x="4068622" y="2390434"/>
                  <a:pt x="4057382" y="2364715"/>
                  <a:pt x="4061764" y="2334044"/>
                </a:cubicBezTo>
                <a:cubicBezTo>
                  <a:pt x="4067288" y="2295753"/>
                  <a:pt x="4053382" y="2260890"/>
                  <a:pt x="4032807" y="2228314"/>
                </a:cubicBezTo>
                <a:cubicBezTo>
                  <a:pt x="4025377" y="2216692"/>
                  <a:pt x="4021187" y="2202404"/>
                  <a:pt x="4017567" y="2188879"/>
                </a:cubicBezTo>
                <a:cubicBezTo>
                  <a:pt x="4009184" y="2157636"/>
                  <a:pt x="4001754" y="2126201"/>
                  <a:pt x="3994896" y="2094578"/>
                </a:cubicBezTo>
                <a:cubicBezTo>
                  <a:pt x="3989182" y="2068669"/>
                  <a:pt x="3984990" y="2042570"/>
                  <a:pt x="3980037" y="2016469"/>
                </a:cubicBezTo>
                <a:cubicBezTo>
                  <a:pt x="3974703" y="1987894"/>
                  <a:pt x="3962319" y="1965224"/>
                  <a:pt x="3933554" y="1953413"/>
                </a:cubicBezTo>
                <a:cubicBezTo>
                  <a:pt x="3924410" y="1949603"/>
                  <a:pt x="3917169" y="1940459"/>
                  <a:pt x="3909549" y="1933219"/>
                </a:cubicBezTo>
                <a:cubicBezTo>
                  <a:pt x="3904025" y="1928076"/>
                  <a:pt x="3899833" y="1921216"/>
                  <a:pt x="3894119" y="1916454"/>
                </a:cubicBezTo>
                <a:cubicBezTo>
                  <a:pt x="3864018" y="1891497"/>
                  <a:pt x="3833729" y="1866922"/>
                  <a:pt x="3803628" y="1842158"/>
                </a:cubicBezTo>
                <a:cubicBezTo>
                  <a:pt x="3800770" y="1839679"/>
                  <a:pt x="3797341" y="1837013"/>
                  <a:pt x="3796007" y="1833775"/>
                </a:cubicBezTo>
                <a:cubicBezTo>
                  <a:pt x="3782101" y="1800246"/>
                  <a:pt x="3768958" y="1766335"/>
                  <a:pt x="3754286" y="1733188"/>
                </a:cubicBezTo>
                <a:cubicBezTo>
                  <a:pt x="3748572" y="1720423"/>
                  <a:pt x="3741524" y="1707279"/>
                  <a:pt x="3731618" y="1697753"/>
                </a:cubicBezTo>
                <a:cubicBezTo>
                  <a:pt x="3709138" y="1676036"/>
                  <a:pt x="3684752" y="1656223"/>
                  <a:pt x="3675036" y="1624980"/>
                </a:cubicBezTo>
                <a:cubicBezTo>
                  <a:pt x="3672180" y="1615836"/>
                  <a:pt x="3670655" y="1604978"/>
                  <a:pt x="3673132" y="1596213"/>
                </a:cubicBezTo>
                <a:close/>
                <a:moveTo>
                  <a:pt x="3719830" y="1459073"/>
                </a:moveTo>
                <a:lnTo>
                  <a:pt x="3719829" y="1459074"/>
                </a:lnTo>
                <a:lnTo>
                  <a:pt x="3710612" y="1481572"/>
                </a:lnTo>
                <a:close/>
                <a:moveTo>
                  <a:pt x="3739023" y="1268758"/>
                </a:moveTo>
                <a:cubicBezTo>
                  <a:pt x="3739475" y="1275402"/>
                  <a:pt x="3741047" y="1281689"/>
                  <a:pt x="3744190" y="1286070"/>
                </a:cubicBezTo>
                <a:cubicBezTo>
                  <a:pt x="3758763" y="1306930"/>
                  <a:pt x="3765003" y="1328553"/>
                  <a:pt x="3766527" y="1350628"/>
                </a:cubicBezTo>
                <a:lnTo>
                  <a:pt x="3760933" y="1413840"/>
                </a:lnTo>
                <a:lnTo>
                  <a:pt x="3766528" y="1350627"/>
                </a:lnTo>
                <a:cubicBezTo>
                  <a:pt x="3765003" y="1328552"/>
                  <a:pt x="3758764" y="1306930"/>
                  <a:pt x="3744190" y="1286069"/>
                </a:cubicBezTo>
                <a:close/>
                <a:moveTo>
                  <a:pt x="3680752" y="773035"/>
                </a:moveTo>
                <a:lnTo>
                  <a:pt x="3680752" y="773036"/>
                </a:lnTo>
                <a:cubicBezTo>
                  <a:pt x="3683038" y="800277"/>
                  <a:pt x="3686276" y="827330"/>
                  <a:pt x="3688752" y="854380"/>
                </a:cubicBezTo>
                <a:cubicBezTo>
                  <a:pt x="3691038" y="878957"/>
                  <a:pt x="3691800" y="903723"/>
                  <a:pt x="3719805" y="915344"/>
                </a:cubicBezTo>
                <a:cubicBezTo>
                  <a:pt x="3724187" y="917060"/>
                  <a:pt x="3727425" y="922774"/>
                  <a:pt x="3730283" y="927156"/>
                </a:cubicBezTo>
                <a:cubicBezTo>
                  <a:pt x="3774291" y="994786"/>
                  <a:pt x="3773147" y="1030981"/>
                  <a:pt x="3726663" y="1097088"/>
                </a:cubicBezTo>
                <a:cubicBezTo>
                  <a:pt x="3721901" y="1103946"/>
                  <a:pt x="3718471" y="1118614"/>
                  <a:pt x="3722281" y="1123186"/>
                </a:cubicBezTo>
                <a:cubicBezTo>
                  <a:pt x="3738093" y="1142618"/>
                  <a:pt x="3745142" y="1162954"/>
                  <a:pt x="3747000" y="1184029"/>
                </a:cubicBezTo>
                <a:cubicBezTo>
                  <a:pt x="3745142" y="1162954"/>
                  <a:pt x="3738094" y="1142617"/>
                  <a:pt x="3722282" y="1123185"/>
                </a:cubicBezTo>
                <a:cubicBezTo>
                  <a:pt x="3718472" y="1118613"/>
                  <a:pt x="3721902" y="1103945"/>
                  <a:pt x="3726664" y="1097087"/>
                </a:cubicBezTo>
                <a:cubicBezTo>
                  <a:pt x="3773148" y="1030980"/>
                  <a:pt x="3774292" y="994785"/>
                  <a:pt x="3730284" y="927155"/>
                </a:cubicBezTo>
                <a:cubicBezTo>
                  <a:pt x="3727426" y="922773"/>
                  <a:pt x="3724188" y="917059"/>
                  <a:pt x="3719806" y="915343"/>
                </a:cubicBezTo>
                <a:cubicBezTo>
                  <a:pt x="3691800" y="903722"/>
                  <a:pt x="3691038" y="878956"/>
                  <a:pt x="3688752" y="854379"/>
                </a:cubicBezTo>
                <a:close/>
                <a:moveTo>
                  <a:pt x="3736153" y="517851"/>
                </a:moveTo>
                <a:lnTo>
                  <a:pt x="3727235" y="556048"/>
                </a:lnTo>
                <a:cubicBezTo>
                  <a:pt x="3725139" y="564049"/>
                  <a:pt x="3719615" y="572623"/>
                  <a:pt x="3720757" y="580051"/>
                </a:cubicBezTo>
                <a:cubicBezTo>
                  <a:pt x="3724091" y="601579"/>
                  <a:pt x="3721662" y="622201"/>
                  <a:pt x="3717376" y="642538"/>
                </a:cubicBezTo>
                <a:lnTo>
                  <a:pt x="3704853" y="694928"/>
                </a:lnTo>
                <a:lnTo>
                  <a:pt x="3717377" y="642537"/>
                </a:lnTo>
                <a:cubicBezTo>
                  <a:pt x="3721663" y="622201"/>
                  <a:pt x="3724092" y="601578"/>
                  <a:pt x="3720758" y="580050"/>
                </a:cubicBezTo>
                <a:cubicBezTo>
                  <a:pt x="3719616" y="572622"/>
                  <a:pt x="3725140" y="564048"/>
                  <a:pt x="3727236" y="556047"/>
                </a:cubicBezTo>
                <a:close/>
                <a:moveTo>
                  <a:pt x="3749448" y="298169"/>
                </a:moveTo>
                <a:lnTo>
                  <a:pt x="3734666" y="313533"/>
                </a:lnTo>
                <a:lnTo>
                  <a:pt x="3734666" y="313533"/>
                </a:lnTo>
                <a:lnTo>
                  <a:pt x="3734665" y="313534"/>
                </a:lnTo>
                <a:cubicBezTo>
                  <a:pt x="3730473" y="316390"/>
                  <a:pt x="3732759" y="330299"/>
                  <a:pt x="3734093" y="338871"/>
                </a:cubicBezTo>
                <a:lnTo>
                  <a:pt x="3734100" y="338903"/>
                </a:lnTo>
                <a:lnTo>
                  <a:pt x="3744000" y="395640"/>
                </a:lnTo>
                <a:lnTo>
                  <a:pt x="3740190" y="367328"/>
                </a:lnTo>
                <a:lnTo>
                  <a:pt x="3734100" y="338903"/>
                </a:lnTo>
                <a:lnTo>
                  <a:pt x="3734094" y="338870"/>
                </a:lnTo>
                <a:cubicBezTo>
                  <a:pt x="3733427" y="334584"/>
                  <a:pt x="3732522" y="328964"/>
                  <a:pt x="3732308" y="324058"/>
                </a:cubicBezTo>
                <a:lnTo>
                  <a:pt x="3734666" y="313533"/>
                </a:lnTo>
                <a:close/>
                <a:moveTo>
                  <a:pt x="3756993" y="281568"/>
                </a:moveTo>
                <a:lnTo>
                  <a:pt x="3752098" y="295415"/>
                </a:lnTo>
                <a:lnTo>
                  <a:pt x="3752099" y="295415"/>
                </a:lnTo>
                <a:close/>
                <a:moveTo>
                  <a:pt x="3743673" y="24486"/>
                </a:moveTo>
                <a:lnTo>
                  <a:pt x="3741410" y="74129"/>
                </a:lnTo>
                <a:cubicBezTo>
                  <a:pt x="3742333" y="91492"/>
                  <a:pt x="3744643" y="108703"/>
                  <a:pt x="3747334" y="125861"/>
                </a:cubicBezTo>
                <a:lnTo>
                  <a:pt x="3751729" y="153388"/>
                </a:lnTo>
                <a:lnTo>
                  <a:pt x="3760002" y="228944"/>
                </a:lnTo>
                <a:lnTo>
                  <a:pt x="3755543" y="177271"/>
                </a:lnTo>
                <a:lnTo>
                  <a:pt x="3751729" y="153388"/>
                </a:lnTo>
                <a:lnTo>
                  <a:pt x="3751530" y="151569"/>
                </a:lnTo>
                <a:cubicBezTo>
                  <a:pt x="3747300" y="125876"/>
                  <a:pt x="3742795" y="100174"/>
                  <a:pt x="3741411" y="74129"/>
                </a:cubicBezTo>
                <a:close/>
                <a:moveTo>
                  <a:pt x="3741092" y="0"/>
                </a:moveTo>
                <a:lnTo>
                  <a:pt x="4205201" y="0"/>
                </a:lnTo>
                <a:lnTo>
                  <a:pt x="4204073" y="2817"/>
                </a:lnTo>
                <a:cubicBezTo>
                  <a:pt x="4195691" y="21486"/>
                  <a:pt x="4193023" y="43012"/>
                  <a:pt x="4189974" y="63587"/>
                </a:cubicBezTo>
                <a:cubicBezTo>
                  <a:pt x="4184450" y="101308"/>
                  <a:pt x="4181020" y="139219"/>
                  <a:pt x="4176068" y="176939"/>
                </a:cubicBezTo>
                <a:cubicBezTo>
                  <a:pt x="4174924" y="184941"/>
                  <a:pt x="4172830" y="194085"/>
                  <a:pt x="4168066" y="200182"/>
                </a:cubicBezTo>
                <a:cubicBezTo>
                  <a:pt x="4136061" y="241901"/>
                  <a:pt x="4127108" y="292579"/>
                  <a:pt x="4130154" y="340774"/>
                </a:cubicBezTo>
                <a:cubicBezTo>
                  <a:pt x="4132443" y="378686"/>
                  <a:pt x="4134157" y="415835"/>
                  <a:pt x="4130919" y="453364"/>
                </a:cubicBezTo>
                <a:cubicBezTo>
                  <a:pt x="4130727" y="456222"/>
                  <a:pt x="4131109" y="460032"/>
                  <a:pt x="4132633" y="462126"/>
                </a:cubicBezTo>
                <a:cubicBezTo>
                  <a:pt x="4142729" y="475081"/>
                  <a:pt x="4143491" y="488607"/>
                  <a:pt x="4145205" y="505182"/>
                </a:cubicBezTo>
                <a:cubicBezTo>
                  <a:pt x="4147683" y="528615"/>
                  <a:pt x="4145967" y="550141"/>
                  <a:pt x="4141777" y="571860"/>
                </a:cubicBezTo>
                <a:cubicBezTo>
                  <a:pt x="4138729" y="587672"/>
                  <a:pt x="4132443" y="603673"/>
                  <a:pt x="4124440" y="617772"/>
                </a:cubicBezTo>
                <a:cubicBezTo>
                  <a:pt x="4113200" y="637392"/>
                  <a:pt x="4108820" y="656255"/>
                  <a:pt x="4123678" y="674923"/>
                </a:cubicBezTo>
                <a:cubicBezTo>
                  <a:pt x="4139491" y="695116"/>
                  <a:pt x="4133967" y="717977"/>
                  <a:pt x="4134537" y="740268"/>
                </a:cubicBezTo>
                <a:cubicBezTo>
                  <a:pt x="4134729" y="749982"/>
                  <a:pt x="4134347" y="760270"/>
                  <a:pt x="4136823" y="769605"/>
                </a:cubicBezTo>
                <a:cubicBezTo>
                  <a:pt x="4143873" y="796655"/>
                  <a:pt x="4154541" y="822756"/>
                  <a:pt x="4159303" y="850189"/>
                </a:cubicBezTo>
                <a:cubicBezTo>
                  <a:pt x="4161970" y="865430"/>
                  <a:pt x="4157207" y="882384"/>
                  <a:pt x="4153779" y="898198"/>
                </a:cubicBezTo>
                <a:cubicBezTo>
                  <a:pt x="4150159" y="914200"/>
                  <a:pt x="4144635" y="930011"/>
                  <a:pt x="4138919" y="945444"/>
                </a:cubicBezTo>
                <a:cubicBezTo>
                  <a:pt x="4135109" y="955920"/>
                  <a:pt x="4131489" y="967350"/>
                  <a:pt x="4124630" y="975733"/>
                </a:cubicBezTo>
                <a:cubicBezTo>
                  <a:pt x="4109010" y="994785"/>
                  <a:pt x="4106342" y="1014406"/>
                  <a:pt x="4114534" y="1036887"/>
                </a:cubicBezTo>
                <a:cubicBezTo>
                  <a:pt x="4115868" y="1040315"/>
                  <a:pt x="4115868" y="1044315"/>
                  <a:pt x="4116058" y="1048125"/>
                </a:cubicBezTo>
                <a:cubicBezTo>
                  <a:pt x="4120058" y="1109091"/>
                  <a:pt x="4122536" y="1170051"/>
                  <a:pt x="4128632" y="1230633"/>
                </a:cubicBezTo>
                <a:cubicBezTo>
                  <a:pt x="4131109" y="1255206"/>
                  <a:pt x="4141967" y="1278829"/>
                  <a:pt x="4148825" y="1303024"/>
                </a:cubicBezTo>
                <a:cubicBezTo>
                  <a:pt x="4150159" y="1307978"/>
                  <a:pt x="4152255" y="1313504"/>
                  <a:pt x="4151301" y="1318456"/>
                </a:cubicBezTo>
                <a:cubicBezTo>
                  <a:pt x="4141777" y="1372368"/>
                  <a:pt x="4155683" y="1422854"/>
                  <a:pt x="4173972" y="1472575"/>
                </a:cubicBezTo>
                <a:cubicBezTo>
                  <a:pt x="4175878" y="1477717"/>
                  <a:pt x="4175306" y="1484004"/>
                  <a:pt x="4174924" y="1489720"/>
                </a:cubicBezTo>
                <a:cubicBezTo>
                  <a:pt x="4173592" y="1505724"/>
                  <a:pt x="4166924" y="1523059"/>
                  <a:pt x="4170924" y="1537537"/>
                </a:cubicBezTo>
                <a:cubicBezTo>
                  <a:pt x="4181974" y="1576019"/>
                  <a:pt x="4195309" y="1614120"/>
                  <a:pt x="4212073" y="1650317"/>
                </a:cubicBezTo>
                <a:cubicBezTo>
                  <a:pt x="4229028" y="1687086"/>
                  <a:pt x="4243316" y="1721185"/>
                  <a:pt x="4226173" y="1763287"/>
                </a:cubicBezTo>
                <a:cubicBezTo>
                  <a:pt x="4218932" y="1781194"/>
                  <a:pt x="4224076" y="1804816"/>
                  <a:pt x="4225981" y="1825393"/>
                </a:cubicBezTo>
                <a:cubicBezTo>
                  <a:pt x="4227504" y="1840441"/>
                  <a:pt x="4236078" y="1854920"/>
                  <a:pt x="4236078" y="1869780"/>
                </a:cubicBezTo>
                <a:cubicBezTo>
                  <a:pt x="4236078" y="1909408"/>
                  <a:pt x="4246174" y="1944649"/>
                  <a:pt x="4266749" y="1978940"/>
                </a:cubicBezTo>
                <a:cubicBezTo>
                  <a:pt x="4274749" y="1992279"/>
                  <a:pt x="4269416" y="2013043"/>
                  <a:pt x="4271512" y="2030378"/>
                </a:cubicBezTo>
                <a:cubicBezTo>
                  <a:pt x="4273987" y="2048668"/>
                  <a:pt x="4276274" y="2067525"/>
                  <a:pt x="4281800" y="2085054"/>
                </a:cubicBezTo>
                <a:cubicBezTo>
                  <a:pt x="4296278" y="2130393"/>
                  <a:pt x="4312661" y="2175163"/>
                  <a:pt x="4327901" y="2220312"/>
                </a:cubicBezTo>
                <a:cubicBezTo>
                  <a:pt x="4340476" y="2257459"/>
                  <a:pt x="4330569" y="2294039"/>
                  <a:pt x="4325236" y="2330806"/>
                </a:cubicBezTo>
                <a:cubicBezTo>
                  <a:pt x="4321805" y="2353859"/>
                  <a:pt x="4313613" y="2375383"/>
                  <a:pt x="4325807" y="2401292"/>
                </a:cubicBezTo>
                <a:cubicBezTo>
                  <a:pt x="4337427" y="2426059"/>
                  <a:pt x="4334759" y="2457492"/>
                  <a:pt x="4341047" y="2485307"/>
                </a:cubicBezTo>
                <a:cubicBezTo>
                  <a:pt x="4346380" y="2508742"/>
                  <a:pt x="4354954" y="2531409"/>
                  <a:pt x="4363336" y="2554079"/>
                </a:cubicBezTo>
                <a:cubicBezTo>
                  <a:pt x="4374768" y="2584942"/>
                  <a:pt x="4386767" y="2615421"/>
                  <a:pt x="4381054" y="2649143"/>
                </a:cubicBezTo>
                <a:cubicBezTo>
                  <a:pt x="4374575" y="2687436"/>
                  <a:pt x="4398960" y="2713723"/>
                  <a:pt x="4415154" y="2743826"/>
                </a:cubicBezTo>
                <a:cubicBezTo>
                  <a:pt x="4426202" y="2764590"/>
                  <a:pt x="4434395" y="2787259"/>
                  <a:pt x="4441254" y="2809930"/>
                </a:cubicBezTo>
                <a:cubicBezTo>
                  <a:pt x="4450207" y="2840219"/>
                  <a:pt x="4455542" y="2871462"/>
                  <a:pt x="4464304" y="2901943"/>
                </a:cubicBezTo>
                <a:cubicBezTo>
                  <a:pt x="4477448" y="2948047"/>
                  <a:pt x="4487736" y="2994722"/>
                  <a:pt x="4480497" y="3042728"/>
                </a:cubicBezTo>
                <a:cubicBezTo>
                  <a:pt x="4477259" y="3064827"/>
                  <a:pt x="4477448" y="3085403"/>
                  <a:pt x="4482212" y="3107500"/>
                </a:cubicBezTo>
                <a:cubicBezTo>
                  <a:pt x="4490023" y="3143695"/>
                  <a:pt x="4490976" y="3180844"/>
                  <a:pt x="4520122" y="3209993"/>
                </a:cubicBezTo>
                <a:cubicBezTo>
                  <a:pt x="4530410" y="3220280"/>
                  <a:pt x="4533076" y="3238758"/>
                  <a:pt x="4538410" y="3253809"/>
                </a:cubicBezTo>
                <a:cubicBezTo>
                  <a:pt x="4544699" y="3271145"/>
                  <a:pt x="4541459" y="3283908"/>
                  <a:pt x="4523170" y="3293244"/>
                </a:cubicBezTo>
                <a:cubicBezTo>
                  <a:pt x="4514979" y="3297434"/>
                  <a:pt x="4506978" y="3309437"/>
                  <a:pt x="4505643" y="3318771"/>
                </a:cubicBezTo>
                <a:cubicBezTo>
                  <a:pt x="4501643" y="3346776"/>
                  <a:pt x="4507549" y="3372495"/>
                  <a:pt x="4520504" y="3399546"/>
                </a:cubicBezTo>
                <a:cubicBezTo>
                  <a:pt x="4532697" y="3424883"/>
                  <a:pt x="4531362" y="3456508"/>
                  <a:pt x="4536124" y="3485275"/>
                </a:cubicBezTo>
                <a:cubicBezTo>
                  <a:pt x="4539554" y="3505657"/>
                  <a:pt x="4546602" y="3526042"/>
                  <a:pt x="4546602" y="3546617"/>
                </a:cubicBezTo>
                <a:cubicBezTo>
                  <a:pt x="4546602" y="3572146"/>
                  <a:pt x="4540506" y="3597482"/>
                  <a:pt x="4538221" y="3623201"/>
                </a:cubicBezTo>
                <a:cubicBezTo>
                  <a:pt x="4536316" y="3643204"/>
                  <a:pt x="4537079" y="3663589"/>
                  <a:pt x="4534792" y="3683591"/>
                </a:cubicBezTo>
                <a:cubicBezTo>
                  <a:pt x="4533076" y="3699976"/>
                  <a:pt x="4528696" y="3716168"/>
                  <a:pt x="4525077" y="3732361"/>
                </a:cubicBezTo>
                <a:cubicBezTo>
                  <a:pt x="4523742" y="3738267"/>
                  <a:pt x="4518597" y="3744173"/>
                  <a:pt x="4519359" y="3749506"/>
                </a:cubicBezTo>
                <a:cubicBezTo>
                  <a:pt x="4527552" y="3802467"/>
                  <a:pt x="4490976" y="3840569"/>
                  <a:pt x="4474782" y="3885338"/>
                </a:cubicBezTo>
                <a:cubicBezTo>
                  <a:pt x="4457636" y="3932394"/>
                  <a:pt x="4431347" y="3977925"/>
                  <a:pt x="4439157" y="4030503"/>
                </a:cubicBezTo>
                <a:cubicBezTo>
                  <a:pt x="4443919" y="4062318"/>
                  <a:pt x="4454971" y="4092989"/>
                  <a:pt x="4461639" y="4124614"/>
                </a:cubicBezTo>
                <a:cubicBezTo>
                  <a:pt x="4463924" y="4135854"/>
                  <a:pt x="4463542" y="4148427"/>
                  <a:pt x="4461256" y="4159667"/>
                </a:cubicBezTo>
                <a:cubicBezTo>
                  <a:pt x="4450777" y="4213961"/>
                  <a:pt x="4449253" y="4267493"/>
                  <a:pt x="4466400" y="4320837"/>
                </a:cubicBezTo>
                <a:cubicBezTo>
                  <a:pt x="4469259" y="4329979"/>
                  <a:pt x="4471924" y="4339695"/>
                  <a:pt x="4471924" y="4349222"/>
                </a:cubicBezTo>
                <a:cubicBezTo>
                  <a:pt x="4471924" y="4401419"/>
                  <a:pt x="4467924" y="4452665"/>
                  <a:pt x="4449253" y="4502579"/>
                </a:cubicBezTo>
                <a:cubicBezTo>
                  <a:pt x="4442967" y="4519343"/>
                  <a:pt x="4446967" y="4539728"/>
                  <a:pt x="4445443" y="4558207"/>
                </a:cubicBezTo>
                <a:cubicBezTo>
                  <a:pt x="4444111" y="4575351"/>
                  <a:pt x="4443539" y="4592878"/>
                  <a:pt x="4439157" y="4609452"/>
                </a:cubicBezTo>
                <a:cubicBezTo>
                  <a:pt x="4432681" y="4633647"/>
                  <a:pt x="4431919" y="4656126"/>
                  <a:pt x="4437633" y="4681083"/>
                </a:cubicBezTo>
                <a:cubicBezTo>
                  <a:pt x="4442967" y="4704895"/>
                  <a:pt x="4440301" y="4730614"/>
                  <a:pt x="4440491" y="4755381"/>
                </a:cubicBezTo>
                <a:cubicBezTo>
                  <a:pt x="4440681" y="4783004"/>
                  <a:pt x="4440871" y="4810627"/>
                  <a:pt x="4439919" y="4838250"/>
                </a:cubicBezTo>
                <a:cubicBezTo>
                  <a:pt x="4439539" y="4849300"/>
                  <a:pt x="4431919" y="4861873"/>
                  <a:pt x="4434967" y="4871019"/>
                </a:cubicBezTo>
                <a:cubicBezTo>
                  <a:pt x="4445254" y="4900546"/>
                  <a:pt x="4432872" y="4930075"/>
                  <a:pt x="4438395" y="4959602"/>
                </a:cubicBezTo>
                <a:cubicBezTo>
                  <a:pt x="4441254" y="4974082"/>
                  <a:pt x="4433444" y="4990465"/>
                  <a:pt x="4432681" y="5006086"/>
                </a:cubicBezTo>
                <a:cubicBezTo>
                  <a:pt x="4431347" y="5031614"/>
                  <a:pt x="4431919" y="5057141"/>
                  <a:pt x="4431537" y="5082670"/>
                </a:cubicBezTo>
                <a:cubicBezTo>
                  <a:pt x="4431347" y="5091052"/>
                  <a:pt x="4430585" y="5099245"/>
                  <a:pt x="4430202" y="5107627"/>
                </a:cubicBezTo>
                <a:cubicBezTo>
                  <a:pt x="4429823" y="5115057"/>
                  <a:pt x="4428108" y="5122867"/>
                  <a:pt x="4429440" y="5129916"/>
                </a:cubicBezTo>
                <a:cubicBezTo>
                  <a:pt x="4434205" y="5155445"/>
                  <a:pt x="4442016" y="5180591"/>
                  <a:pt x="4445063" y="5206308"/>
                </a:cubicBezTo>
                <a:cubicBezTo>
                  <a:pt x="4447729" y="5228597"/>
                  <a:pt x="4444111" y="5251650"/>
                  <a:pt x="4446015" y="5274129"/>
                </a:cubicBezTo>
                <a:cubicBezTo>
                  <a:pt x="4449253" y="5313754"/>
                  <a:pt x="4454971" y="5353379"/>
                  <a:pt x="4458589" y="5393005"/>
                </a:cubicBezTo>
                <a:cubicBezTo>
                  <a:pt x="4459351" y="5401579"/>
                  <a:pt x="4454587" y="5410531"/>
                  <a:pt x="4454207" y="5419295"/>
                </a:cubicBezTo>
                <a:cubicBezTo>
                  <a:pt x="4453255" y="5446728"/>
                  <a:pt x="4453063" y="5474161"/>
                  <a:pt x="4452493" y="5501594"/>
                </a:cubicBezTo>
                <a:cubicBezTo>
                  <a:pt x="4452301" y="5517215"/>
                  <a:pt x="4452873" y="5533027"/>
                  <a:pt x="4451160" y="5548460"/>
                </a:cubicBezTo>
                <a:cubicBezTo>
                  <a:pt x="4448873" y="5568842"/>
                  <a:pt x="4445443" y="5587321"/>
                  <a:pt x="4460304" y="5606372"/>
                </a:cubicBezTo>
                <a:cubicBezTo>
                  <a:pt x="4483354" y="5635711"/>
                  <a:pt x="4474400" y="5673050"/>
                  <a:pt x="4479734" y="5706959"/>
                </a:cubicBezTo>
                <a:cubicBezTo>
                  <a:pt x="4481069" y="5715723"/>
                  <a:pt x="4481259" y="5724678"/>
                  <a:pt x="4482782" y="5733440"/>
                </a:cubicBezTo>
                <a:cubicBezTo>
                  <a:pt x="4485641" y="5749634"/>
                  <a:pt x="4488879" y="5765635"/>
                  <a:pt x="4492119" y="5781830"/>
                </a:cubicBezTo>
                <a:cubicBezTo>
                  <a:pt x="4492690" y="5784686"/>
                  <a:pt x="4492881" y="5787924"/>
                  <a:pt x="4493834" y="5790592"/>
                </a:cubicBezTo>
                <a:cubicBezTo>
                  <a:pt x="4501833" y="5815169"/>
                  <a:pt x="4510977" y="5839361"/>
                  <a:pt x="4517455" y="5864318"/>
                </a:cubicBezTo>
                <a:cubicBezTo>
                  <a:pt x="4520695" y="5876511"/>
                  <a:pt x="4521076" y="5890037"/>
                  <a:pt x="4519359" y="5902610"/>
                </a:cubicBezTo>
                <a:cubicBezTo>
                  <a:pt x="4514407" y="5939377"/>
                  <a:pt x="4512311" y="5975764"/>
                  <a:pt x="4519551" y="6012723"/>
                </a:cubicBezTo>
                <a:cubicBezTo>
                  <a:pt x="4522408" y="6027392"/>
                  <a:pt x="4517645" y="6043776"/>
                  <a:pt x="4515931" y="6059397"/>
                </a:cubicBezTo>
                <a:cubicBezTo>
                  <a:pt x="4511360" y="6096736"/>
                  <a:pt x="4506405" y="6134075"/>
                  <a:pt x="4502025" y="6171605"/>
                </a:cubicBezTo>
                <a:cubicBezTo>
                  <a:pt x="4499358" y="6195037"/>
                  <a:pt x="4497833" y="6218660"/>
                  <a:pt x="4495167" y="6242093"/>
                </a:cubicBezTo>
                <a:cubicBezTo>
                  <a:pt x="4491927" y="6269144"/>
                  <a:pt x="4486975" y="6296005"/>
                  <a:pt x="4484306" y="6323058"/>
                </a:cubicBezTo>
                <a:cubicBezTo>
                  <a:pt x="4481259" y="6353919"/>
                  <a:pt x="4480688" y="6384972"/>
                  <a:pt x="4477448" y="6415833"/>
                </a:cubicBezTo>
                <a:cubicBezTo>
                  <a:pt x="4471162" y="6472225"/>
                  <a:pt x="4463733" y="6528424"/>
                  <a:pt x="4456683" y="6584812"/>
                </a:cubicBezTo>
                <a:cubicBezTo>
                  <a:pt x="4449825" y="6639488"/>
                  <a:pt x="4443729" y="6694164"/>
                  <a:pt x="4435157" y="6748458"/>
                </a:cubicBezTo>
                <a:cubicBezTo>
                  <a:pt x="4431537" y="6771319"/>
                  <a:pt x="4421630" y="6793035"/>
                  <a:pt x="4416106" y="6815516"/>
                </a:cubicBezTo>
                <a:lnTo>
                  <a:pt x="4406407" y="6858000"/>
                </a:lnTo>
                <a:lnTo>
                  <a:pt x="4234154" y="6858000"/>
                </a:lnTo>
                <a:lnTo>
                  <a:pt x="0" y="6858000"/>
                </a:lnTo>
                <a:lnTo>
                  <a:pt x="0" y="2"/>
                </a:lnTo>
                <a:lnTo>
                  <a:pt x="3741092" y="1"/>
                </a:lnTo>
                <a:lnTo>
                  <a:pt x="3743810" y="21486"/>
                </a:lnTo>
                <a:close/>
              </a:path>
            </a:pathLst>
          </a:custGeom>
          <a:noFill/>
          <a:effectLst/>
          <a:extLst>
            <a:ext uri="{909E8E84-426E-40DD-AFC4-6F175D3DCCD1}">
              <a14:hiddenFill xmlns:a14="http://schemas.microsoft.com/office/drawing/2010/main">
                <a:solidFill>
                  <a:srgbClr val="FFFFFF"/>
                </a:solidFill>
              </a14:hiddenFill>
            </a:ext>
          </a:extLst>
        </p:spPr>
      </p:pic>
      <p:grpSp>
        <p:nvGrpSpPr>
          <p:cNvPr id="24" name="Group 23">
            <a:extLst>
              <a:ext uri="{FF2B5EF4-FFF2-40B4-BE49-F238E27FC236}">
                <a16:creationId xmlns:a16="http://schemas.microsoft.com/office/drawing/2014/main" id="{54A1C8FD-E5B7-4BEC-A74A-A55FB8EA7C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697284" y="-1"/>
            <a:ext cx="884241" cy="6858001"/>
            <a:chOff x="3697284" y="-1"/>
            <a:chExt cx="884241" cy="6858001"/>
          </a:xfrm>
          <a:effectLst>
            <a:outerShdw blurRad="381000" dist="152400" algn="l" rotWithShape="0">
              <a:prstClr val="black">
                <a:alpha val="10000"/>
              </a:prstClr>
            </a:outerShdw>
          </a:effectLst>
        </p:grpSpPr>
        <p:sp>
          <p:nvSpPr>
            <p:cNvPr id="25" name="Freeform: Shape 24">
              <a:extLst>
                <a:ext uri="{FF2B5EF4-FFF2-40B4-BE49-F238E27FC236}">
                  <a16:creationId xmlns:a16="http://schemas.microsoft.com/office/drawing/2014/main" id="{B20D202D-5E48-4B15-9AF5-71BED4FCFF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6" name="Freeform: Shape 25">
              <a:extLst>
                <a:ext uri="{FF2B5EF4-FFF2-40B4-BE49-F238E27FC236}">
                  <a16:creationId xmlns:a16="http://schemas.microsoft.com/office/drawing/2014/main" id="{68D6A069-9380-4E59-A0DA-07053EE8E5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blipFill dpi="0" rotWithShape="1">
              <a:blip r:embed="rId4">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2" name="Slide Number Placeholder 1">
            <a:extLst>
              <a:ext uri="{FF2B5EF4-FFF2-40B4-BE49-F238E27FC236}">
                <a16:creationId xmlns:a16="http://schemas.microsoft.com/office/drawing/2014/main" id="{3680A15D-D2C7-F87F-3350-64405A62CF6D}"/>
              </a:ext>
            </a:extLst>
          </p:cNvPr>
          <p:cNvSpPr>
            <a:spLocks noGrp="1"/>
          </p:cNvSpPr>
          <p:nvPr>
            <p:ph type="sldNum" sz="quarter" idx="12"/>
          </p:nvPr>
        </p:nvSpPr>
        <p:spPr>
          <a:xfrm>
            <a:off x="8912261" y="5989257"/>
            <a:ext cx="2635250" cy="707886"/>
          </a:xfrm>
        </p:spPr>
        <p:txBody>
          <a:bodyPr vert="horz" lIns="91440" tIns="45720" rIns="91440" bIns="45720" rtlCol="0" anchor="ctr"/>
          <a:lstStyle/>
          <a:p>
            <a:fld id="{A68F81FF-A8B7-8E49-9D5B-3CAD5ADFEE36}" type="slidenum">
              <a:rPr lang="en-US"/>
              <a:pPr/>
              <a:t>17</a:t>
            </a:fld>
            <a:endParaRPr lang="en-US"/>
          </a:p>
        </p:txBody>
      </p:sp>
      <p:graphicFrame>
        <p:nvGraphicFramePr>
          <p:cNvPr id="3" name="Diagram 2">
            <a:extLst>
              <a:ext uri="{FF2B5EF4-FFF2-40B4-BE49-F238E27FC236}">
                <a16:creationId xmlns:a16="http://schemas.microsoft.com/office/drawing/2014/main" id="{5EDF6FBA-2E61-A44F-AC59-E680DA39E97A}"/>
              </a:ext>
            </a:extLst>
          </p:cNvPr>
          <p:cNvGraphicFramePr/>
          <p:nvPr>
            <p:extLst>
              <p:ext uri="{D42A27DB-BD31-4B8C-83A1-F6EECF244321}">
                <p14:modId xmlns:p14="http://schemas.microsoft.com/office/powerpoint/2010/main" val="1123945088"/>
              </p:ext>
            </p:extLst>
          </p:nvPr>
        </p:nvGraphicFramePr>
        <p:xfrm>
          <a:off x="4698145" y="1484296"/>
          <a:ext cx="7096588" cy="495086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 name="Slide Number Placeholder 1">
            <a:extLst>
              <a:ext uri="{FF2B5EF4-FFF2-40B4-BE49-F238E27FC236}">
                <a16:creationId xmlns:a16="http://schemas.microsoft.com/office/drawing/2014/main" id="{7F8BB8AE-2556-79C8-A0DC-DB154DFDE131}"/>
              </a:ext>
            </a:extLst>
          </p:cNvPr>
          <p:cNvSpPr txBox="1">
            <a:spLocks/>
          </p:cNvSpPr>
          <p:nvPr/>
        </p:nvSpPr>
        <p:spPr>
          <a:xfrm>
            <a:off x="8610600" y="6356350"/>
            <a:ext cx="2743200" cy="365125"/>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rgbClr val="838383"/>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defRPr/>
            </a:pPr>
            <a:fld id="{A68F81FF-A8B7-8E49-9D5B-3CAD5ADFEE36}" type="slidenum">
              <a:rPr lang="en-US" smtClean="0">
                <a:solidFill>
                  <a:srgbClr val="FFFFFF"/>
                </a:solidFill>
                <a:latin typeface="Calibri" panose="020F0502020204030204"/>
              </a:rPr>
              <a:pPr>
                <a:spcAft>
                  <a:spcPts val="600"/>
                </a:spcAft>
                <a:defRPr/>
              </a:pPr>
              <a:t>17</a:t>
            </a:fld>
            <a:endParaRPr lang="en-US">
              <a:solidFill>
                <a:srgbClr val="FFFFFF"/>
              </a:solidFill>
              <a:latin typeface="Calibri" panose="020F0502020204030204"/>
            </a:endParaRPr>
          </a:p>
        </p:txBody>
      </p:sp>
    </p:spTree>
    <p:extLst>
      <p:ext uri="{BB962C8B-B14F-4D97-AF65-F5344CB8AC3E}">
        <p14:creationId xmlns:p14="http://schemas.microsoft.com/office/powerpoint/2010/main" val="25265526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36FBAB1-B60C-6BB8-D4B3-AFE8F19DD999}"/>
              </a:ext>
            </a:extLst>
          </p:cNvPr>
          <p:cNvSpPr>
            <a:spLocks noGrp="1"/>
          </p:cNvSpPr>
          <p:nvPr>
            <p:ph type="title"/>
          </p:nvPr>
        </p:nvSpPr>
        <p:spPr/>
        <p:txBody>
          <a:bodyPr>
            <a:normAutofit/>
          </a:bodyPr>
          <a:lstStyle/>
          <a:p>
            <a:r>
              <a:rPr lang="en-US" sz="3600">
                <a:latin typeface="+mj-lt"/>
              </a:rPr>
              <a:t>Sustainability Assurance – Scope</a:t>
            </a:r>
            <a:endParaRPr lang="en-US" sz="3600"/>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a:xfrm>
            <a:off x="8610600" y="6348172"/>
            <a:ext cx="2743200" cy="365125"/>
          </a:xfrm>
        </p:spPr>
        <p:txBody>
          <a:bodyPr/>
          <a:lstStyle/>
          <a:p>
            <a:fld id="{A68F81FF-A8B7-8E49-9D5B-3CAD5ADFEE36}" type="slidenum">
              <a:rPr lang="en-US" smtClean="0"/>
              <a:t>18</a:t>
            </a:fld>
            <a:endParaRPr lang="en-US"/>
          </a:p>
        </p:txBody>
      </p:sp>
      <p:sp>
        <p:nvSpPr>
          <p:cNvPr id="6" name="Rectangle: Rounded Corners 5">
            <a:extLst>
              <a:ext uri="{FF2B5EF4-FFF2-40B4-BE49-F238E27FC236}">
                <a16:creationId xmlns:a16="http://schemas.microsoft.com/office/drawing/2014/main" id="{AB51399D-D21A-B95E-C475-29E9300E93E8}"/>
              </a:ext>
            </a:extLst>
          </p:cNvPr>
          <p:cNvSpPr/>
          <p:nvPr/>
        </p:nvSpPr>
        <p:spPr>
          <a:xfrm>
            <a:off x="965199" y="1772202"/>
            <a:ext cx="2311033" cy="549008"/>
          </a:xfrm>
          <a:prstGeom prst="roundRect">
            <a:avLst/>
          </a:prstGeom>
          <a:noFill/>
          <a:ln w="19050">
            <a:solidFill>
              <a:schemeClr val="tx1"/>
            </a:solidFill>
          </a:ln>
          <a:effectLst>
            <a:outerShdw blurRad="50800" dist="38100" dir="5400000" algn="t"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3200" b="1">
                <a:solidFill>
                  <a:schemeClr val="tx1"/>
                </a:solidFill>
                <a:latin typeface="+mj-lt"/>
              </a:rPr>
              <a:t>Option 1</a:t>
            </a:r>
          </a:p>
        </p:txBody>
      </p:sp>
      <p:sp>
        <p:nvSpPr>
          <p:cNvPr id="10" name="Rectangle: Rounded Corners 9">
            <a:extLst>
              <a:ext uri="{FF2B5EF4-FFF2-40B4-BE49-F238E27FC236}">
                <a16:creationId xmlns:a16="http://schemas.microsoft.com/office/drawing/2014/main" id="{6FA13560-236A-A4CB-F57D-78FF1ECDBB0E}"/>
              </a:ext>
            </a:extLst>
          </p:cNvPr>
          <p:cNvSpPr/>
          <p:nvPr/>
        </p:nvSpPr>
        <p:spPr>
          <a:xfrm>
            <a:off x="371176" y="2504307"/>
            <a:ext cx="3618123" cy="2657518"/>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100">
                <a:solidFill>
                  <a:schemeClr val="bg1"/>
                </a:solidFill>
                <a:latin typeface="+mj-lt"/>
              </a:rPr>
              <a:t>Sustainability assurance engagements (SAEs) that meet the independence criteria only</a:t>
            </a:r>
          </a:p>
        </p:txBody>
      </p:sp>
      <p:sp>
        <p:nvSpPr>
          <p:cNvPr id="12" name="Rectangle: Rounded Corners 11">
            <a:extLst>
              <a:ext uri="{FF2B5EF4-FFF2-40B4-BE49-F238E27FC236}">
                <a16:creationId xmlns:a16="http://schemas.microsoft.com/office/drawing/2014/main" id="{5DABB1E2-8EB7-E014-11C3-CEEB7EC53C90}"/>
              </a:ext>
            </a:extLst>
          </p:cNvPr>
          <p:cNvSpPr/>
          <p:nvPr/>
        </p:nvSpPr>
        <p:spPr>
          <a:xfrm>
            <a:off x="4286938" y="2504307"/>
            <a:ext cx="3618123" cy="2665697"/>
          </a:xfrm>
          <a:prstGeom prst="round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100">
                <a:solidFill>
                  <a:schemeClr val="bg1"/>
                </a:solidFill>
                <a:latin typeface="+mj-lt"/>
              </a:rPr>
              <a:t>All sustainability assurance engagements &amp; other services by sustainability assurance practitioners (SAPs) for the same clients</a:t>
            </a:r>
          </a:p>
        </p:txBody>
      </p:sp>
      <p:sp>
        <p:nvSpPr>
          <p:cNvPr id="13" name="Rectangle: Rounded Corners 12">
            <a:extLst>
              <a:ext uri="{FF2B5EF4-FFF2-40B4-BE49-F238E27FC236}">
                <a16:creationId xmlns:a16="http://schemas.microsoft.com/office/drawing/2014/main" id="{70A90430-7B96-FBF2-291E-30EAC1F93D6E}"/>
              </a:ext>
            </a:extLst>
          </p:cNvPr>
          <p:cNvSpPr/>
          <p:nvPr/>
        </p:nvSpPr>
        <p:spPr>
          <a:xfrm>
            <a:off x="8173136" y="2462884"/>
            <a:ext cx="3618123" cy="2657519"/>
          </a:xfrm>
          <a:prstGeom prst="round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100">
                <a:solidFill>
                  <a:schemeClr val="bg1"/>
                </a:solidFill>
                <a:latin typeface="+mj-lt"/>
              </a:rPr>
              <a:t>All services by sustainability assurance practitioners for all clients</a:t>
            </a:r>
          </a:p>
        </p:txBody>
      </p:sp>
      <p:sp>
        <p:nvSpPr>
          <p:cNvPr id="3" name="Rectangle: Rounded Corners 2">
            <a:extLst>
              <a:ext uri="{FF2B5EF4-FFF2-40B4-BE49-F238E27FC236}">
                <a16:creationId xmlns:a16="http://schemas.microsoft.com/office/drawing/2014/main" id="{E5B987BD-24C4-2F8E-6F40-6B0891545D21}"/>
              </a:ext>
            </a:extLst>
          </p:cNvPr>
          <p:cNvSpPr/>
          <p:nvPr/>
        </p:nvSpPr>
        <p:spPr>
          <a:xfrm>
            <a:off x="4940482" y="1777760"/>
            <a:ext cx="2311033" cy="549008"/>
          </a:xfrm>
          <a:prstGeom prst="roundRect">
            <a:avLst/>
          </a:prstGeom>
          <a:noFill/>
          <a:ln w="19050">
            <a:solidFill>
              <a:schemeClr val="tx1"/>
            </a:solidFill>
          </a:ln>
          <a:effectLst>
            <a:outerShdw blurRad="50800" dist="38100" dir="5400000" algn="t"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3200" b="1">
                <a:solidFill>
                  <a:schemeClr val="tx1"/>
                </a:solidFill>
                <a:latin typeface="+mj-lt"/>
              </a:rPr>
              <a:t>Option 2</a:t>
            </a:r>
          </a:p>
        </p:txBody>
      </p:sp>
      <p:sp>
        <p:nvSpPr>
          <p:cNvPr id="4" name="Rectangle: Rounded Corners 3">
            <a:extLst>
              <a:ext uri="{FF2B5EF4-FFF2-40B4-BE49-F238E27FC236}">
                <a16:creationId xmlns:a16="http://schemas.microsoft.com/office/drawing/2014/main" id="{0457C03D-9976-0C2B-DEA9-647F6FF8FC62}"/>
              </a:ext>
            </a:extLst>
          </p:cNvPr>
          <p:cNvSpPr/>
          <p:nvPr/>
        </p:nvSpPr>
        <p:spPr>
          <a:xfrm>
            <a:off x="8915768" y="1799327"/>
            <a:ext cx="2311033" cy="549008"/>
          </a:xfrm>
          <a:prstGeom prst="roundRect">
            <a:avLst/>
          </a:prstGeom>
          <a:noFill/>
          <a:ln w="19050">
            <a:solidFill>
              <a:schemeClr val="tx1"/>
            </a:solidFill>
          </a:ln>
          <a:effectLst>
            <a:outerShdw blurRad="50800" dist="38100" dir="5400000" algn="t"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3200" b="1">
                <a:solidFill>
                  <a:schemeClr val="tx1"/>
                </a:solidFill>
                <a:latin typeface="+mj-lt"/>
              </a:rPr>
              <a:t>Option 3</a:t>
            </a:r>
          </a:p>
        </p:txBody>
      </p:sp>
      <p:sp>
        <p:nvSpPr>
          <p:cNvPr id="15" name="Arrow: Up-Down 14">
            <a:extLst>
              <a:ext uri="{FF2B5EF4-FFF2-40B4-BE49-F238E27FC236}">
                <a16:creationId xmlns:a16="http://schemas.microsoft.com/office/drawing/2014/main" id="{6C6D3F11-C7EB-F1EE-3BE9-83B6F46E124B}"/>
              </a:ext>
            </a:extLst>
          </p:cNvPr>
          <p:cNvSpPr/>
          <p:nvPr/>
        </p:nvSpPr>
        <p:spPr>
          <a:xfrm rot="5400000">
            <a:off x="5664200" y="1711976"/>
            <a:ext cx="762000" cy="8351520"/>
          </a:xfrm>
          <a:prstGeom prst="up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Rectangle 15">
            <a:extLst>
              <a:ext uri="{FF2B5EF4-FFF2-40B4-BE49-F238E27FC236}">
                <a16:creationId xmlns:a16="http://schemas.microsoft.com/office/drawing/2014/main" id="{A771399F-4C3C-F460-CA4C-CE65D231FE1A}"/>
              </a:ext>
            </a:extLst>
          </p:cNvPr>
          <p:cNvSpPr/>
          <p:nvPr/>
        </p:nvSpPr>
        <p:spPr>
          <a:xfrm>
            <a:off x="254000" y="5622029"/>
            <a:ext cx="1615440" cy="5212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mj-lt"/>
              </a:rPr>
              <a:t>Narrow</a:t>
            </a:r>
          </a:p>
        </p:txBody>
      </p:sp>
      <p:sp>
        <p:nvSpPr>
          <p:cNvPr id="17" name="Rectangle 16">
            <a:extLst>
              <a:ext uri="{FF2B5EF4-FFF2-40B4-BE49-F238E27FC236}">
                <a16:creationId xmlns:a16="http://schemas.microsoft.com/office/drawing/2014/main" id="{E7763737-522E-DDCF-1DF9-7ADB36AA1484}"/>
              </a:ext>
            </a:extLst>
          </p:cNvPr>
          <p:cNvSpPr/>
          <p:nvPr/>
        </p:nvSpPr>
        <p:spPr>
          <a:xfrm>
            <a:off x="10322560" y="5622028"/>
            <a:ext cx="1513840" cy="5212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mj-lt"/>
              </a:rPr>
              <a:t>Broad</a:t>
            </a:r>
          </a:p>
        </p:txBody>
      </p:sp>
    </p:spTree>
    <p:extLst>
      <p:ext uri="{BB962C8B-B14F-4D97-AF65-F5344CB8AC3E}">
        <p14:creationId xmlns:p14="http://schemas.microsoft.com/office/powerpoint/2010/main" val="19340924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36FBAB1-B60C-6BB8-D4B3-AFE8F19DD999}"/>
              </a:ext>
            </a:extLst>
          </p:cNvPr>
          <p:cNvSpPr>
            <a:spLocks noGrp="1"/>
          </p:cNvSpPr>
          <p:nvPr>
            <p:ph type="title"/>
          </p:nvPr>
        </p:nvSpPr>
        <p:spPr/>
        <p:txBody>
          <a:bodyPr>
            <a:normAutofit/>
          </a:bodyPr>
          <a:lstStyle/>
          <a:p>
            <a:r>
              <a:rPr lang="en-US" sz="3600">
                <a:latin typeface="+mj-lt"/>
              </a:rPr>
              <a:t>WS2 Recommendation</a:t>
            </a:r>
            <a:endParaRPr lang="en-US" sz="3600"/>
          </a:p>
        </p:txBody>
      </p:sp>
      <p:sp>
        <p:nvSpPr>
          <p:cNvPr id="4" name="Plus Sign 3">
            <a:extLst>
              <a:ext uri="{FF2B5EF4-FFF2-40B4-BE49-F238E27FC236}">
                <a16:creationId xmlns:a16="http://schemas.microsoft.com/office/drawing/2014/main" id="{970732C1-EC3E-B771-308F-D319297AA00A}"/>
              </a:ext>
            </a:extLst>
          </p:cNvPr>
          <p:cNvSpPr/>
          <p:nvPr/>
        </p:nvSpPr>
        <p:spPr>
          <a:xfrm>
            <a:off x="4121930" y="3753614"/>
            <a:ext cx="1192192" cy="1068518"/>
          </a:xfrm>
          <a:prstGeom prst="mathPlus">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tx1"/>
              </a:solidFill>
            </a:endParaRPr>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fld id="{A68F81FF-A8B7-8E49-9D5B-3CAD5ADFEE36}" type="slidenum">
              <a:rPr lang="en-US" smtClean="0"/>
              <a:t>19</a:t>
            </a:fld>
            <a:endParaRPr lang="en-US"/>
          </a:p>
        </p:txBody>
      </p:sp>
      <p:sp>
        <p:nvSpPr>
          <p:cNvPr id="10" name="Rectangle: Rounded Corners 9">
            <a:extLst>
              <a:ext uri="{FF2B5EF4-FFF2-40B4-BE49-F238E27FC236}">
                <a16:creationId xmlns:a16="http://schemas.microsoft.com/office/drawing/2014/main" id="{7A474CE3-EA66-37C1-FCEE-1735EEFB1D5D}"/>
              </a:ext>
            </a:extLst>
          </p:cNvPr>
          <p:cNvSpPr/>
          <p:nvPr/>
        </p:nvSpPr>
        <p:spPr>
          <a:xfrm>
            <a:off x="5314122" y="2239617"/>
            <a:ext cx="6569658" cy="4096513"/>
          </a:xfrm>
          <a:prstGeom prst="roundRect">
            <a:avLst/>
          </a:prstGeom>
          <a:ln w="57150"/>
        </p:spPr>
        <p:style>
          <a:lnRef idx="2">
            <a:schemeClr val="accent3"/>
          </a:lnRef>
          <a:fillRef idx="1">
            <a:schemeClr val="lt1"/>
          </a:fillRef>
          <a:effectRef idx="0">
            <a:schemeClr val="accent3"/>
          </a:effectRef>
          <a:fontRef idx="minor">
            <a:schemeClr val="dk1"/>
          </a:fontRef>
        </p:style>
        <p:txBody>
          <a:bodyPr rtlCol="0" anchor="ctr"/>
          <a:lstStyle/>
          <a:p>
            <a:pPr algn="ctr"/>
            <a:r>
              <a:rPr lang="en-US" sz="2400" dirty="0">
                <a:solidFill>
                  <a:schemeClr val="tx1"/>
                </a:solidFill>
                <a:latin typeface="+mj-lt"/>
              </a:rPr>
              <a:t>Explicit reminder for sustainability assurance practitioners who are </a:t>
            </a:r>
            <a:r>
              <a:rPr lang="en-US" sz="2400" b="1" dirty="0">
                <a:solidFill>
                  <a:schemeClr val="accent3">
                    <a:lumMod val="75000"/>
                  </a:schemeClr>
                </a:solidFill>
                <a:latin typeface="+mj-lt"/>
              </a:rPr>
              <a:t>PAs</a:t>
            </a:r>
            <a:r>
              <a:rPr lang="en-US" sz="2400" b="1" dirty="0">
                <a:solidFill>
                  <a:schemeClr val="tx1"/>
                </a:solidFill>
                <a:latin typeface="+mj-lt"/>
              </a:rPr>
              <a:t> </a:t>
            </a:r>
            <a:r>
              <a:rPr lang="en-US" sz="2400" dirty="0">
                <a:solidFill>
                  <a:schemeClr val="tx1"/>
                </a:solidFill>
                <a:latin typeface="+mj-lt"/>
              </a:rPr>
              <a:t>that Parts 1 to 4B of the Code continue to apply</a:t>
            </a:r>
          </a:p>
          <a:p>
            <a:pPr algn="ctr"/>
            <a:r>
              <a:rPr lang="en-US" sz="2400" dirty="0">
                <a:solidFill>
                  <a:schemeClr val="tx1"/>
                </a:solidFill>
                <a:latin typeface="+mj-lt"/>
              </a:rPr>
              <a:t>&amp;</a:t>
            </a:r>
          </a:p>
          <a:p>
            <a:pPr algn="ctr"/>
            <a:r>
              <a:rPr lang="en-US" sz="2400" dirty="0">
                <a:solidFill>
                  <a:schemeClr val="tx1"/>
                </a:solidFill>
                <a:latin typeface="+mj-lt"/>
              </a:rPr>
              <a:t>Encouragement for </a:t>
            </a:r>
            <a:r>
              <a:rPr lang="en-US" sz="2400" b="1" dirty="0">
                <a:solidFill>
                  <a:schemeClr val="accent3">
                    <a:lumMod val="75000"/>
                  </a:schemeClr>
                </a:solidFill>
                <a:latin typeface="+mj-lt"/>
              </a:rPr>
              <a:t>non-PAs</a:t>
            </a:r>
            <a:r>
              <a:rPr lang="en-US" sz="2400" dirty="0">
                <a:solidFill>
                  <a:schemeClr val="tx1"/>
                </a:solidFill>
                <a:latin typeface="+mj-lt"/>
              </a:rPr>
              <a:t> to use the Code for everything not covered by Part 5 since other aspects of the conduct of sustainability assurance practitioners may contribute to (or impair) public trust underpinning sustainability assurance</a:t>
            </a:r>
          </a:p>
        </p:txBody>
      </p:sp>
      <p:sp>
        <p:nvSpPr>
          <p:cNvPr id="6" name="Rectangle: Rounded Corners 5">
            <a:extLst>
              <a:ext uri="{FF2B5EF4-FFF2-40B4-BE49-F238E27FC236}">
                <a16:creationId xmlns:a16="http://schemas.microsoft.com/office/drawing/2014/main" id="{D4A1232F-6ACD-0335-4C6A-58F80DF62ABB}"/>
              </a:ext>
            </a:extLst>
          </p:cNvPr>
          <p:cNvSpPr/>
          <p:nvPr/>
        </p:nvSpPr>
        <p:spPr>
          <a:xfrm>
            <a:off x="284202" y="2397923"/>
            <a:ext cx="3837728" cy="3779899"/>
          </a:xfrm>
          <a:prstGeom prst="round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400">
                <a:solidFill>
                  <a:schemeClr val="bg1"/>
                </a:solidFill>
                <a:latin typeface="+mj-lt"/>
              </a:rPr>
              <a:t>All sustainability assurance engagements </a:t>
            </a:r>
          </a:p>
          <a:p>
            <a:pPr algn="ctr"/>
            <a:r>
              <a:rPr lang="en-US" sz="2400">
                <a:solidFill>
                  <a:schemeClr val="bg1"/>
                </a:solidFill>
                <a:latin typeface="+mj-lt"/>
              </a:rPr>
              <a:t>&amp;</a:t>
            </a:r>
          </a:p>
          <a:p>
            <a:pPr algn="ctr"/>
            <a:r>
              <a:rPr lang="en-US" sz="2400">
                <a:solidFill>
                  <a:schemeClr val="bg1"/>
                </a:solidFill>
                <a:latin typeface="+mj-lt"/>
              </a:rPr>
              <a:t> other services by sustainability assurance practitioners for the same clients</a:t>
            </a:r>
          </a:p>
        </p:txBody>
      </p:sp>
      <p:sp>
        <p:nvSpPr>
          <p:cNvPr id="3" name="Rectangle: Rounded Corners 2">
            <a:extLst>
              <a:ext uri="{FF2B5EF4-FFF2-40B4-BE49-F238E27FC236}">
                <a16:creationId xmlns:a16="http://schemas.microsoft.com/office/drawing/2014/main" id="{A1D9F0BF-B39E-2AB0-564D-8E2E1F353FCA}"/>
              </a:ext>
            </a:extLst>
          </p:cNvPr>
          <p:cNvSpPr/>
          <p:nvPr/>
        </p:nvSpPr>
        <p:spPr>
          <a:xfrm>
            <a:off x="284202" y="1251321"/>
            <a:ext cx="2596799" cy="841867"/>
          </a:xfrm>
          <a:prstGeom prst="roundRect">
            <a:avLst/>
          </a:prstGeom>
          <a:noFill/>
          <a:ln w="19050">
            <a:solidFill>
              <a:schemeClr val="tx1"/>
            </a:solidFill>
          </a:ln>
          <a:effectLst>
            <a:outerShdw blurRad="50800" dist="38100" dir="5400000" algn="t"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3600" b="1">
                <a:solidFill>
                  <a:schemeClr val="tx1"/>
                </a:solidFill>
                <a:latin typeface="+mj-lt"/>
              </a:rPr>
              <a:t>Option 2</a:t>
            </a:r>
          </a:p>
        </p:txBody>
      </p:sp>
    </p:spTree>
    <p:extLst>
      <p:ext uri="{BB962C8B-B14F-4D97-AF65-F5344CB8AC3E}">
        <p14:creationId xmlns:p14="http://schemas.microsoft.com/office/powerpoint/2010/main" val="1049165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CB941B-1630-62C8-2252-5114667521DE}"/>
              </a:ext>
            </a:extLst>
          </p:cNvPr>
          <p:cNvSpPr>
            <a:spLocks noGrp="1"/>
          </p:cNvSpPr>
          <p:nvPr>
            <p:ph sz="half" idx="2"/>
          </p:nvPr>
        </p:nvSpPr>
        <p:spPr>
          <a:xfrm>
            <a:off x="371474" y="1406579"/>
            <a:ext cx="7686675" cy="5314896"/>
          </a:xfrm>
        </p:spPr>
        <p:txBody>
          <a:bodyPr>
            <a:noAutofit/>
          </a:bodyPr>
          <a:lstStyle/>
          <a:p>
            <a:pPr marL="0" indent="0">
              <a:lnSpc>
                <a:spcPct val="114000"/>
              </a:lnSpc>
              <a:spcBef>
                <a:spcPts val="600"/>
              </a:spcBef>
              <a:spcAft>
                <a:spcPts val="1800"/>
              </a:spcAft>
              <a:buNone/>
            </a:pPr>
            <a:r>
              <a:rPr lang="en-US" b="1">
                <a:solidFill>
                  <a:schemeClr val="tx1"/>
                </a:solidFill>
                <a:latin typeface="+mj-lt"/>
              </a:rPr>
              <a:t>To consider and share views on:</a:t>
            </a:r>
          </a:p>
          <a:p>
            <a:pPr>
              <a:lnSpc>
                <a:spcPct val="100000"/>
              </a:lnSpc>
              <a:spcBef>
                <a:spcPts val="600"/>
              </a:spcBef>
              <a:spcAft>
                <a:spcPts val="600"/>
              </a:spcAft>
              <a:buFont typeface="Wingdings" panose="05000000000000000000" pitchFamily="2" charset="2"/>
              <a:buChar char="ü"/>
            </a:pPr>
            <a:r>
              <a:rPr lang="en-US" sz="2100">
                <a:solidFill>
                  <a:schemeClr val="tx1"/>
                </a:solidFill>
                <a:latin typeface="+mj-lt"/>
              </a:rPr>
              <a:t>Report-Back on IESBA’s Global Sustainability Roundtables and Other Key Outreaches</a:t>
            </a:r>
          </a:p>
          <a:p>
            <a:pPr>
              <a:lnSpc>
                <a:spcPct val="100000"/>
              </a:lnSpc>
              <a:spcBef>
                <a:spcPts val="600"/>
              </a:spcBef>
              <a:spcAft>
                <a:spcPts val="600"/>
              </a:spcAft>
              <a:buFont typeface="Wingdings" panose="05000000000000000000" pitchFamily="2" charset="2"/>
              <a:buChar char="ü"/>
            </a:pPr>
            <a:r>
              <a:rPr lang="en-US" sz="2100">
                <a:solidFill>
                  <a:schemeClr val="tx1"/>
                </a:solidFill>
                <a:latin typeface="+mj-lt"/>
              </a:rPr>
              <a:t>WS2’s Proposals on:</a:t>
            </a:r>
          </a:p>
          <a:p>
            <a:pPr marL="800100" lvl="1" indent="-342900">
              <a:lnSpc>
                <a:spcPct val="100000"/>
              </a:lnSpc>
              <a:spcBef>
                <a:spcPts val="600"/>
              </a:spcBef>
              <a:spcAft>
                <a:spcPts val="600"/>
              </a:spcAft>
              <a:buFont typeface="Wingdings" panose="05000000000000000000" pitchFamily="2" charset="2"/>
              <a:buChar char="v"/>
            </a:pPr>
            <a:r>
              <a:rPr lang="en-US" sz="2100">
                <a:solidFill>
                  <a:schemeClr val="tx1"/>
                </a:solidFill>
                <a:latin typeface="+mj-lt"/>
              </a:rPr>
              <a:t>Scope of Ethics Standards – Sustainability Reporting </a:t>
            </a:r>
          </a:p>
          <a:p>
            <a:pPr marL="800100" lvl="1" indent="-342900">
              <a:lnSpc>
                <a:spcPct val="100000"/>
              </a:lnSpc>
              <a:spcBef>
                <a:spcPts val="600"/>
              </a:spcBef>
              <a:spcAft>
                <a:spcPts val="600"/>
              </a:spcAft>
              <a:buFont typeface="Wingdings" panose="05000000000000000000" pitchFamily="2" charset="2"/>
              <a:buChar char="v"/>
            </a:pPr>
            <a:r>
              <a:rPr lang="en-US" sz="2100">
                <a:solidFill>
                  <a:schemeClr val="tx1"/>
                </a:solidFill>
                <a:latin typeface="+mj-lt"/>
              </a:rPr>
              <a:t>Scope of Ethics Standards – Sustainability Assurance</a:t>
            </a:r>
          </a:p>
          <a:p>
            <a:pPr marL="800100" lvl="1" indent="-342900">
              <a:lnSpc>
                <a:spcPct val="100000"/>
              </a:lnSpc>
              <a:spcBef>
                <a:spcPts val="600"/>
              </a:spcBef>
              <a:spcAft>
                <a:spcPts val="600"/>
              </a:spcAft>
              <a:buFont typeface="Wingdings" panose="05000000000000000000" pitchFamily="2" charset="2"/>
              <a:buChar char="v"/>
            </a:pPr>
            <a:r>
              <a:rPr lang="en-US" sz="2100">
                <a:solidFill>
                  <a:schemeClr val="tx1"/>
                </a:solidFill>
                <a:latin typeface="+mj-lt"/>
              </a:rPr>
              <a:t>Communicating NOCLAR to Auditor / SAP </a:t>
            </a:r>
          </a:p>
          <a:p>
            <a:pPr marL="800100" lvl="1" indent="-342900">
              <a:lnSpc>
                <a:spcPct val="100000"/>
              </a:lnSpc>
              <a:spcBef>
                <a:spcPts val="600"/>
              </a:spcBef>
              <a:spcAft>
                <a:spcPts val="600"/>
              </a:spcAft>
              <a:buFont typeface="Wingdings" panose="05000000000000000000" pitchFamily="2" charset="2"/>
              <a:buChar char="v"/>
            </a:pPr>
            <a:r>
              <a:rPr lang="en-US" sz="2100">
                <a:solidFill>
                  <a:schemeClr val="tx1"/>
                </a:solidFill>
                <a:latin typeface="+mj-lt"/>
              </a:rPr>
              <a:t>Definition of “Sustainability Information”</a:t>
            </a:r>
          </a:p>
        </p:txBody>
      </p:sp>
      <p:sp>
        <p:nvSpPr>
          <p:cNvPr id="3" name="Title 2">
            <a:extLst>
              <a:ext uri="{FF2B5EF4-FFF2-40B4-BE49-F238E27FC236}">
                <a16:creationId xmlns:a16="http://schemas.microsoft.com/office/drawing/2014/main" id="{9925B88A-3DDC-1BB3-048F-09656D57C11B}"/>
              </a:ext>
            </a:extLst>
          </p:cNvPr>
          <p:cNvSpPr>
            <a:spLocks noGrp="1"/>
          </p:cNvSpPr>
          <p:nvPr>
            <p:ph type="title"/>
          </p:nvPr>
        </p:nvSpPr>
        <p:spPr/>
        <p:txBody>
          <a:bodyPr>
            <a:normAutofit/>
          </a:bodyPr>
          <a:lstStyle/>
          <a:p>
            <a:r>
              <a:rPr lang="en-US" sz="3600">
                <a:latin typeface="+mj-lt"/>
              </a:rPr>
              <a:t>Objective</a:t>
            </a:r>
          </a:p>
        </p:txBody>
      </p:sp>
      <p:sp>
        <p:nvSpPr>
          <p:cNvPr id="4" name="Slide Number Placeholder 3">
            <a:extLst>
              <a:ext uri="{FF2B5EF4-FFF2-40B4-BE49-F238E27FC236}">
                <a16:creationId xmlns:a16="http://schemas.microsoft.com/office/drawing/2014/main" id="{05E5A638-3AD2-D4BE-BBA6-97A694925142}"/>
              </a:ext>
            </a:extLst>
          </p:cNvPr>
          <p:cNvSpPr>
            <a:spLocks noGrp="1"/>
          </p:cNvSpPr>
          <p:nvPr>
            <p:ph type="sldNum" sz="quarter" idx="12"/>
          </p:nvPr>
        </p:nvSpPr>
        <p:spPr/>
        <p:txBody>
          <a:bodyPr/>
          <a:lstStyle/>
          <a:p>
            <a:fld id="{A68F81FF-A8B7-8E49-9D5B-3CAD5ADFEE36}" type="slidenum">
              <a:rPr lang="en-US" smtClean="0"/>
              <a:pPr/>
              <a:t>2</a:t>
            </a:fld>
            <a:endParaRPr lang="en-US"/>
          </a:p>
        </p:txBody>
      </p:sp>
    </p:spTree>
    <p:extLst>
      <p:ext uri="{BB962C8B-B14F-4D97-AF65-F5344CB8AC3E}">
        <p14:creationId xmlns:p14="http://schemas.microsoft.com/office/powerpoint/2010/main" val="38854087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6">
            <a:extLst>
              <a:ext uri="{FF2B5EF4-FFF2-40B4-BE49-F238E27FC236}">
                <a16:creationId xmlns:a16="http://schemas.microsoft.com/office/drawing/2014/main" id="{9432A51B-AF83-1161-5FE2-500635C48DEC}"/>
              </a:ext>
            </a:extLst>
          </p:cNvPr>
          <p:cNvSpPr>
            <a:spLocks noGrp="1"/>
          </p:cNvSpPr>
          <p:nvPr>
            <p:ph type="title"/>
          </p:nvPr>
        </p:nvSpPr>
        <p:spPr>
          <a:xfrm>
            <a:off x="838200" y="36374"/>
            <a:ext cx="10515600" cy="1068518"/>
          </a:xfrm>
        </p:spPr>
        <p:txBody>
          <a:bodyPr>
            <a:normAutofit/>
          </a:bodyPr>
          <a:lstStyle/>
          <a:p>
            <a:r>
              <a:rPr lang="en-US" sz="3600">
                <a:latin typeface="+mj-lt"/>
              </a:rPr>
              <a:t>WS2 Rationale – Why all SAEs?</a:t>
            </a:r>
            <a:endParaRPr lang="en-US" sz="3600"/>
          </a:p>
        </p:txBody>
      </p:sp>
      <p:sp>
        <p:nvSpPr>
          <p:cNvPr id="10" name="Rectangle: Top Corners Rounded 9">
            <a:extLst>
              <a:ext uri="{FF2B5EF4-FFF2-40B4-BE49-F238E27FC236}">
                <a16:creationId xmlns:a16="http://schemas.microsoft.com/office/drawing/2014/main" id="{6F199594-FFE3-54D6-40AE-A32C589EAA9E}"/>
              </a:ext>
            </a:extLst>
          </p:cNvPr>
          <p:cNvSpPr/>
          <p:nvPr/>
        </p:nvSpPr>
        <p:spPr>
          <a:xfrm>
            <a:off x="1510749" y="1232455"/>
            <a:ext cx="4061790" cy="914400"/>
          </a:xfrm>
          <a:prstGeom prst="round2SameRect">
            <a:avLst/>
          </a:prstGeom>
          <a:solidFill>
            <a:srgbClr val="DDFEFF"/>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a:solidFill>
                  <a:srgbClr val="0070C0"/>
                </a:solidFill>
                <a:latin typeface="+mj-lt"/>
              </a:rPr>
              <a:t>Ethics – Part 5</a:t>
            </a:r>
          </a:p>
        </p:txBody>
      </p:sp>
      <p:sp>
        <p:nvSpPr>
          <p:cNvPr id="11" name="Rectangle: Top Corners Rounded 10">
            <a:extLst>
              <a:ext uri="{FF2B5EF4-FFF2-40B4-BE49-F238E27FC236}">
                <a16:creationId xmlns:a16="http://schemas.microsoft.com/office/drawing/2014/main" id="{B76E9ACE-FA09-8FB5-FDB1-F5168E25678C}"/>
              </a:ext>
            </a:extLst>
          </p:cNvPr>
          <p:cNvSpPr/>
          <p:nvPr/>
        </p:nvSpPr>
        <p:spPr>
          <a:xfrm>
            <a:off x="6685723" y="1232455"/>
            <a:ext cx="4061790" cy="914400"/>
          </a:xfrm>
          <a:prstGeom prst="round2SameRect">
            <a:avLst/>
          </a:prstGeom>
          <a:solidFill>
            <a:srgbClr val="DDFEFF"/>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a:solidFill>
                  <a:schemeClr val="accent3">
                    <a:lumMod val="60000"/>
                    <a:lumOff val="40000"/>
                  </a:schemeClr>
                </a:solidFill>
                <a:latin typeface="+mj-lt"/>
              </a:rPr>
              <a:t>Independence – Part 5</a:t>
            </a:r>
          </a:p>
        </p:txBody>
      </p:sp>
      <p:sp>
        <p:nvSpPr>
          <p:cNvPr id="15" name="Title 1">
            <a:extLst>
              <a:ext uri="{FF2B5EF4-FFF2-40B4-BE49-F238E27FC236}">
                <a16:creationId xmlns:a16="http://schemas.microsoft.com/office/drawing/2014/main" id="{938AEB55-1CE8-8F96-D648-792C2FB5F659}"/>
              </a:ext>
            </a:extLst>
          </p:cNvPr>
          <p:cNvSpPr txBox="1">
            <a:spLocks/>
          </p:cNvSpPr>
          <p:nvPr/>
        </p:nvSpPr>
        <p:spPr>
          <a:xfrm>
            <a:off x="119270" y="4052617"/>
            <a:ext cx="11926956" cy="2668858"/>
          </a:xfrm>
          <a:prstGeom prst="roundRect">
            <a:avLst/>
          </a:prstGeom>
          <a:solidFill>
            <a:srgbClr val="A5A5A5">
              <a:lumMod val="40000"/>
              <a:lumOff val="60000"/>
            </a:srgbClr>
          </a:solidFill>
        </p:spPr>
        <p:txBody>
          <a:bodyPr vert="horz" lIns="91440" tIns="45720" rIns="91440" bIns="45720" rtlCol="0" anchor="t">
            <a:noAutofit/>
          </a:bodyPr>
          <a:lstStyle>
            <a:defPPr>
              <a:defRPr lang="en-US"/>
            </a:defPPr>
            <a:lvl1pPr marL="117475" marR="0" lvl="0" indent="0" fontAlgn="auto">
              <a:lnSpc>
                <a:spcPct val="90000"/>
              </a:lnSpc>
              <a:spcBef>
                <a:spcPct val="0"/>
              </a:spcBef>
              <a:spcAft>
                <a:spcPts val="0"/>
              </a:spcAft>
              <a:buClrTx/>
              <a:buSzTx/>
              <a:buFontTx/>
              <a:buNone/>
              <a:tabLst/>
              <a:defRPr kumimoji="0" sz="2500" b="1" i="0" u="none" strike="noStrike" cap="none" spc="0" normalizeH="0" baseline="0">
                <a:ln>
                  <a:noFill/>
                </a:ln>
                <a:solidFill>
                  <a:sysClr val="windowText" lastClr="000000"/>
                </a:solidFill>
                <a:effectLst/>
                <a:uLnTx/>
                <a:uFillTx/>
                <a:latin typeface="Arial" panose="020B0604020202020204" pitchFamily="34" charset="0"/>
                <a:ea typeface="+mj-ea"/>
                <a:cs typeface="Arial" panose="020B0604020202020204" pitchFamily="34" charset="0"/>
              </a:defRPr>
            </a:lvl1pPr>
          </a:lstStyle>
          <a:p>
            <a:r>
              <a:rPr lang="en-US"/>
              <a:t>Rationale:</a:t>
            </a:r>
          </a:p>
        </p:txBody>
      </p:sp>
      <p:sp>
        <p:nvSpPr>
          <p:cNvPr id="16" name="Content Placeholder 2">
            <a:extLst>
              <a:ext uri="{FF2B5EF4-FFF2-40B4-BE49-F238E27FC236}">
                <a16:creationId xmlns:a16="http://schemas.microsoft.com/office/drawing/2014/main" id="{C0D88F32-D524-D84E-CA42-58B6B4B1D65C}"/>
              </a:ext>
            </a:extLst>
          </p:cNvPr>
          <p:cNvSpPr txBox="1">
            <a:spLocks/>
          </p:cNvSpPr>
          <p:nvPr/>
        </p:nvSpPr>
        <p:spPr>
          <a:xfrm>
            <a:off x="437322" y="4546512"/>
            <a:ext cx="11608904" cy="190275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marL="342900" indent="-342900">
              <a:spcBef>
                <a:spcPts val="600"/>
              </a:spcBef>
              <a:buFont typeface="Arial" panose="020B0604020202020204" pitchFamily="34" charset="0"/>
              <a:buChar char="•"/>
            </a:pPr>
            <a:r>
              <a:rPr lang="en-US" sz="2200" dirty="0">
                <a:latin typeface="Arial" panose="020B0604020202020204" pitchFamily="34" charset="0"/>
                <a:cs typeface="Arial" panose="020B0604020202020204" pitchFamily="34" charset="0"/>
              </a:rPr>
              <a:t>The extant Code has two sets of independence standards for assurance engagements: Part 4A and Part 4B </a:t>
            </a:r>
          </a:p>
          <a:p>
            <a:pPr marL="800100" lvl="1" indent="-342900">
              <a:spcBef>
                <a:spcPts val="600"/>
              </a:spcBef>
              <a:buFont typeface="Courier New" panose="02070309020205020404" pitchFamily="49" charset="0"/>
              <a:buChar char="o"/>
            </a:pPr>
            <a:r>
              <a:rPr lang="en-US" sz="2100" dirty="0">
                <a:latin typeface="Arial" panose="020B0604020202020204" pitchFamily="34" charset="0"/>
                <a:cs typeface="Arial" panose="020B0604020202020204" pitchFamily="34" charset="0"/>
              </a:rPr>
              <a:t>For independence purposes, equivalence with audits of FS means equivalence with Part 4A, hence WS1 developing criteria for certain SAEs that should be at same level as audits</a:t>
            </a:r>
          </a:p>
          <a:p>
            <a:pPr marL="342900" indent="-342900">
              <a:spcBef>
                <a:spcPts val="600"/>
              </a:spcBef>
              <a:buFont typeface="Arial" panose="020B0604020202020204" pitchFamily="34" charset="0"/>
              <a:buChar char="•"/>
            </a:pPr>
            <a:r>
              <a:rPr lang="en-US" sz="2200" dirty="0">
                <a:latin typeface="Arial" panose="020B0604020202020204" pitchFamily="34" charset="0"/>
                <a:cs typeface="Arial" panose="020B0604020202020204" pitchFamily="34" charset="0"/>
              </a:rPr>
              <a:t>However, the extant Code only has one set of ethics standards for PAPPs, so making the same distinction is not necessary</a:t>
            </a:r>
          </a:p>
        </p:txBody>
      </p:sp>
      <p:sp>
        <p:nvSpPr>
          <p:cNvPr id="17" name="Rectangle 16">
            <a:extLst>
              <a:ext uri="{FF2B5EF4-FFF2-40B4-BE49-F238E27FC236}">
                <a16:creationId xmlns:a16="http://schemas.microsoft.com/office/drawing/2014/main" id="{259694C4-6863-E5F9-A890-B338EBDCC564}"/>
              </a:ext>
            </a:extLst>
          </p:cNvPr>
          <p:cNvSpPr/>
          <p:nvPr/>
        </p:nvSpPr>
        <p:spPr>
          <a:xfrm>
            <a:off x="1383196" y="3571597"/>
            <a:ext cx="4316895" cy="4810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i="1">
                <a:solidFill>
                  <a:schemeClr val="accent4">
                    <a:lumMod val="60000"/>
                    <a:lumOff val="40000"/>
                  </a:schemeClr>
                </a:solidFill>
                <a:latin typeface="+mj-lt"/>
              </a:rPr>
              <a:t>+ other services for the same clients</a:t>
            </a:r>
          </a:p>
        </p:txBody>
      </p:sp>
      <p:sp>
        <p:nvSpPr>
          <p:cNvPr id="19" name="Slide Number Placeholder 1">
            <a:extLst>
              <a:ext uri="{FF2B5EF4-FFF2-40B4-BE49-F238E27FC236}">
                <a16:creationId xmlns:a16="http://schemas.microsoft.com/office/drawing/2014/main" id="{8BF3B6CB-F1D8-682C-ADD0-84A2180F59ED}"/>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20</a:t>
            </a:fld>
            <a:endParaRPr lang="en-US"/>
          </a:p>
        </p:txBody>
      </p:sp>
      <p:pic>
        <p:nvPicPr>
          <p:cNvPr id="1026" name="Picture 2" descr="Expert Maths Tutoring in the UK - Boost Your Scores with Cuemath">
            <a:extLst>
              <a:ext uri="{FF2B5EF4-FFF2-40B4-BE49-F238E27FC236}">
                <a16:creationId xmlns:a16="http://schemas.microsoft.com/office/drawing/2014/main" id="{7182E0CF-5CEC-AECC-FB10-F76CD7CAEA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1903" y="2274418"/>
            <a:ext cx="2094456" cy="12726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88DDA2D5-242E-F2D3-945E-FD7A744DEAA9}"/>
              </a:ext>
            </a:extLst>
          </p:cNvPr>
          <p:cNvSpPr/>
          <p:nvPr/>
        </p:nvSpPr>
        <p:spPr>
          <a:xfrm>
            <a:off x="5295900" y="2274418"/>
            <a:ext cx="1689100" cy="2552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Rectangle: Rounded Corners 11">
            <a:extLst>
              <a:ext uri="{FF2B5EF4-FFF2-40B4-BE49-F238E27FC236}">
                <a16:creationId xmlns:a16="http://schemas.microsoft.com/office/drawing/2014/main" id="{751FFF1E-EFC5-1CA9-C677-56FA5B80420F}"/>
              </a:ext>
            </a:extLst>
          </p:cNvPr>
          <p:cNvSpPr/>
          <p:nvPr/>
        </p:nvSpPr>
        <p:spPr>
          <a:xfrm>
            <a:off x="1663148" y="2219875"/>
            <a:ext cx="3756992" cy="1351722"/>
          </a:xfrm>
          <a:prstGeom prst="roundRect">
            <a:avLst/>
          </a:prstGeom>
          <a:solidFill>
            <a:schemeClr val="accent4">
              <a:lumMod val="40000"/>
              <a:lumOff val="60000"/>
            </a:schemeClr>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mj-lt"/>
              </a:rPr>
              <a:t>All sustainability assurance engagements </a:t>
            </a:r>
          </a:p>
        </p:txBody>
      </p:sp>
      <p:sp>
        <p:nvSpPr>
          <p:cNvPr id="13" name="Rectangle: Rounded Corners 12">
            <a:extLst>
              <a:ext uri="{FF2B5EF4-FFF2-40B4-BE49-F238E27FC236}">
                <a16:creationId xmlns:a16="http://schemas.microsoft.com/office/drawing/2014/main" id="{F19F54F9-9556-4808-D686-EC8A32F75843}"/>
              </a:ext>
            </a:extLst>
          </p:cNvPr>
          <p:cNvSpPr/>
          <p:nvPr/>
        </p:nvSpPr>
        <p:spPr>
          <a:xfrm>
            <a:off x="6838122" y="2219875"/>
            <a:ext cx="3756992" cy="1351722"/>
          </a:xfrm>
          <a:prstGeom prst="roundRect">
            <a:avLst/>
          </a:prstGeom>
          <a:solidFill>
            <a:schemeClr val="accent4">
              <a:lumMod val="40000"/>
              <a:lumOff val="60000"/>
            </a:schemeClr>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mj-lt"/>
              </a:rPr>
              <a:t>Sustainability assurance engagements that meet certain criteria (see WS1)</a:t>
            </a:r>
          </a:p>
        </p:txBody>
      </p:sp>
    </p:spTree>
    <p:extLst>
      <p:ext uri="{BB962C8B-B14F-4D97-AF65-F5344CB8AC3E}">
        <p14:creationId xmlns:p14="http://schemas.microsoft.com/office/powerpoint/2010/main" val="2387291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4" descr="Shooting target Arrow Target Corporation, Target, bullseye, cartoon png |  PNGEgg">
            <a:extLst>
              <a:ext uri="{FF2B5EF4-FFF2-40B4-BE49-F238E27FC236}">
                <a16:creationId xmlns:a16="http://schemas.microsoft.com/office/drawing/2014/main" id="{A08D51FF-1168-71EA-1D50-AD865204986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405467" y="1109360"/>
            <a:ext cx="5098472" cy="573577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0BC2E46-D150-3204-4FF3-308BFE872B78}"/>
              </a:ext>
            </a:extLst>
          </p:cNvPr>
          <p:cNvSpPr/>
          <p:nvPr/>
        </p:nvSpPr>
        <p:spPr>
          <a:xfrm>
            <a:off x="196519" y="1298713"/>
            <a:ext cx="5755101" cy="5422761"/>
          </a:xfrm>
          <a:prstGeom prst="rect">
            <a:avLst/>
          </a:prstGeom>
          <a:ln w="38100"/>
        </p:spPr>
        <p:style>
          <a:lnRef idx="2">
            <a:schemeClr val="accent3"/>
          </a:lnRef>
          <a:fillRef idx="1">
            <a:schemeClr val="lt1"/>
          </a:fillRef>
          <a:effectRef idx="0">
            <a:schemeClr val="accent3"/>
          </a:effectRef>
          <a:fontRef idx="minor">
            <a:schemeClr val="dk1"/>
          </a:fontRef>
        </p:style>
        <p:txBody>
          <a:bodyPr vert="horz" lIns="91440" tIns="45720" rIns="91440" bIns="45720" rtlCol="0" anchor="t">
            <a:noAutofit/>
          </a:bodyPr>
          <a:lstStyle/>
          <a:p>
            <a:pPr>
              <a:lnSpc>
                <a:spcPct val="90000"/>
              </a:lnSpc>
            </a:pPr>
            <a:r>
              <a:rPr lang="en-US" sz="2700" dirty="0">
                <a:solidFill>
                  <a:schemeClr val="tx1"/>
                </a:solidFill>
                <a:effectLst/>
                <a:latin typeface="+mj-lt"/>
              </a:rPr>
              <a:t>Potential</a:t>
            </a:r>
            <a:r>
              <a:rPr lang="en-US" sz="2700">
                <a:solidFill>
                  <a:schemeClr val="tx1"/>
                </a:solidFill>
                <a:effectLst/>
                <a:latin typeface="+mj-lt"/>
              </a:rPr>
              <a:t> lack of compliance with FPs in other services that SAPs provide to sustainability assurance clients may have direct impact on public trust underpinning sustainability assurance.</a:t>
            </a:r>
          </a:p>
          <a:p>
            <a:pPr>
              <a:lnSpc>
                <a:spcPct val="90000"/>
              </a:lnSpc>
              <a:spcBef>
                <a:spcPts val="1200"/>
              </a:spcBef>
            </a:pPr>
            <a:r>
              <a:rPr lang="en-US" sz="2700">
                <a:solidFill>
                  <a:schemeClr val="tx1"/>
                </a:solidFill>
                <a:effectLst/>
                <a:latin typeface="+mj-lt"/>
              </a:rPr>
              <a:t>Aligned with </a:t>
            </a:r>
            <a:r>
              <a:rPr lang="en-US" sz="2700" b="1">
                <a:solidFill>
                  <a:schemeClr val="tx1"/>
                </a:solidFill>
                <a:effectLst/>
                <a:latin typeface="+mj-lt"/>
              </a:rPr>
              <a:t>PIF characteristics</a:t>
            </a:r>
            <a:r>
              <a:rPr lang="en-US" sz="2700">
                <a:solidFill>
                  <a:schemeClr val="tx1"/>
                </a:solidFill>
                <a:effectLst/>
                <a:latin typeface="+mj-lt"/>
              </a:rPr>
              <a:t>:</a:t>
            </a:r>
          </a:p>
          <a:p>
            <a:pPr marL="285750" indent="-228600">
              <a:lnSpc>
                <a:spcPct val="90000"/>
              </a:lnSpc>
              <a:buFont typeface="Arial" panose="020B0604020202020204" pitchFamily="34" charset="0"/>
              <a:buChar char="•"/>
            </a:pPr>
            <a:r>
              <a:rPr lang="en-US" sz="2700" i="1">
                <a:solidFill>
                  <a:schemeClr val="tx1"/>
                </a:solidFill>
                <a:effectLst/>
                <a:latin typeface="+mj-lt"/>
              </a:rPr>
              <a:t>Consistency</a:t>
            </a:r>
            <a:r>
              <a:rPr lang="en-US" sz="2700">
                <a:solidFill>
                  <a:schemeClr val="tx1"/>
                </a:solidFill>
                <a:effectLst/>
                <a:latin typeface="+mj-lt"/>
              </a:rPr>
              <a:t> with priorities and scope of project </a:t>
            </a:r>
          </a:p>
          <a:p>
            <a:pPr marL="285750" indent="-228600">
              <a:lnSpc>
                <a:spcPct val="90000"/>
              </a:lnSpc>
              <a:buFont typeface="Arial" panose="020B0604020202020204" pitchFamily="34" charset="0"/>
              <a:buChar char="•"/>
            </a:pPr>
            <a:r>
              <a:rPr lang="en-US" sz="2700" i="1">
                <a:solidFill>
                  <a:schemeClr val="tx1"/>
                </a:solidFill>
                <a:effectLst/>
                <a:latin typeface="+mj-lt"/>
              </a:rPr>
              <a:t>Coherence</a:t>
            </a:r>
            <a:r>
              <a:rPr lang="en-US" sz="2700">
                <a:solidFill>
                  <a:schemeClr val="tx1"/>
                </a:solidFill>
                <a:effectLst/>
                <a:latin typeface="+mj-lt"/>
              </a:rPr>
              <a:t> with other IESBA standards</a:t>
            </a:r>
          </a:p>
          <a:p>
            <a:pPr marL="285750" indent="-228600">
              <a:lnSpc>
                <a:spcPct val="90000"/>
              </a:lnSpc>
              <a:buFont typeface="Arial" panose="020B0604020202020204" pitchFamily="34" charset="0"/>
              <a:buChar char="•"/>
            </a:pPr>
            <a:r>
              <a:rPr lang="en-US" sz="2700">
                <a:solidFill>
                  <a:schemeClr val="tx1"/>
                </a:solidFill>
                <a:effectLst/>
                <a:latin typeface="+mj-lt"/>
              </a:rPr>
              <a:t>Appropriate </a:t>
            </a:r>
            <a:r>
              <a:rPr lang="en-US" sz="2700" i="1">
                <a:solidFill>
                  <a:schemeClr val="tx1"/>
                </a:solidFill>
                <a:effectLst/>
                <a:latin typeface="+mj-lt"/>
              </a:rPr>
              <a:t>scope</a:t>
            </a:r>
            <a:r>
              <a:rPr lang="en-US" sz="2700">
                <a:solidFill>
                  <a:schemeClr val="tx1"/>
                </a:solidFill>
                <a:effectLst/>
                <a:latin typeface="+mj-lt"/>
              </a:rPr>
              <a:t> and relevance of IESBA standards </a:t>
            </a:r>
          </a:p>
          <a:p>
            <a:pPr indent="-228600">
              <a:lnSpc>
                <a:spcPct val="90000"/>
              </a:lnSpc>
              <a:buFont typeface="Arial" panose="020B0604020202020204" pitchFamily="34" charset="0"/>
              <a:buChar char="•"/>
            </a:pPr>
            <a:endParaRPr lang="en-US" sz="2700">
              <a:solidFill>
                <a:schemeClr val="tx1"/>
              </a:solidFill>
              <a:effectLst/>
              <a:latin typeface="+mj-lt"/>
            </a:endParaRPr>
          </a:p>
        </p:txBody>
      </p:sp>
      <p:sp>
        <p:nvSpPr>
          <p:cNvPr id="36" name="Rectangle 12">
            <a:extLst>
              <a:ext uri="{FF2B5EF4-FFF2-40B4-BE49-F238E27FC236}">
                <a16:creationId xmlns:a16="http://schemas.microsoft.com/office/drawing/2014/main" id="{AE3A741D-C19B-960A-5803-1C58871478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369424" y="3028872"/>
            <a:ext cx="1559464" cy="6106313"/>
          </a:xfrm>
          <a:prstGeom prst="rect">
            <a:avLst/>
          </a:prstGeom>
          <a:gradFill>
            <a:gsLst>
              <a:gs pos="0">
                <a:schemeClr val="accent5">
                  <a:alpha val="77000"/>
                </a:schemeClr>
              </a:gs>
              <a:gs pos="57000">
                <a:schemeClr val="accent5">
                  <a:lumMod val="60000"/>
                  <a:lumOff val="40000"/>
                  <a:alpha val="0"/>
                </a:schemeClr>
              </a:gs>
            </a:gsLst>
            <a:lin ang="11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14">
            <a:extLst>
              <a:ext uri="{FF2B5EF4-FFF2-40B4-BE49-F238E27FC236}">
                <a16:creationId xmlns:a16="http://schemas.microsoft.com/office/drawing/2014/main" id="{9C3A50E9-9119-7BC3-083B-2D84CCC78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15441" y="-3760"/>
            <a:ext cx="2176557" cy="6857999"/>
          </a:xfrm>
          <a:prstGeom prst="rect">
            <a:avLst/>
          </a:prstGeom>
          <a:gradFill flip="none" rotWithShape="1">
            <a:gsLst>
              <a:gs pos="0">
                <a:schemeClr val="accent2"/>
              </a:gs>
              <a:gs pos="40000">
                <a:schemeClr val="accent2">
                  <a:alpha val="0"/>
                </a:schemeClr>
              </a:gs>
            </a:gsLst>
            <a:lin ang="11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16">
            <a:extLst>
              <a:ext uri="{FF2B5EF4-FFF2-40B4-BE49-F238E27FC236}">
                <a16:creationId xmlns:a16="http://schemas.microsoft.com/office/drawing/2014/main" id="{DC39DE25-0E4E-0AA7-0932-1D78C23727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6096000" y="5502302"/>
            <a:ext cx="6106314" cy="1359456"/>
          </a:xfrm>
          <a:prstGeom prst="rect">
            <a:avLst/>
          </a:prstGeom>
          <a:gradFill flip="none" rotWithShape="1">
            <a:gsLst>
              <a:gs pos="0">
                <a:schemeClr val="accent2">
                  <a:alpha val="89000"/>
                </a:schemeClr>
              </a:gs>
              <a:gs pos="38000">
                <a:schemeClr val="accent5">
                  <a:lumMod val="60000"/>
                  <a:lumOff val="40000"/>
                  <a:alpha val="0"/>
                </a:schemeClr>
              </a:gs>
            </a:gsLst>
            <a:lin ang="4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39" name="Rectangle 18">
            <a:extLst>
              <a:ext uri="{FF2B5EF4-FFF2-40B4-BE49-F238E27FC236}">
                <a16:creationId xmlns:a16="http://schemas.microsoft.com/office/drawing/2014/main" id="{8D6EA299-0840-6DEA-E670-C49AEBC87E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9026892" y="2939627"/>
            <a:ext cx="3162908" cy="3914612"/>
          </a:xfrm>
          <a:prstGeom prst="rect">
            <a:avLst/>
          </a:prstGeom>
          <a:gradFill flip="none" rotWithShape="1">
            <a:gsLst>
              <a:gs pos="0">
                <a:schemeClr val="accent5">
                  <a:lumMod val="60000"/>
                  <a:lumOff val="40000"/>
                </a:schemeClr>
              </a:gs>
              <a:gs pos="51000">
                <a:schemeClr val="accent5">
                  <a:lumMod val="60000"/>
                  <a:lumOff val="40000"/>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68F81FF-A8B7-8E49-9D5B-3CAD5ADFEE36}" type="slidenum">
              <a:rPr lang="en-US">
                <a:solidFill>
                  <a:srgbClr val="FFFFFF"/>
                </a:solidFill>
                <a:latin typeface="Calibri" panose="020F0502020204030204"/>
              </a:rPr>
              <a:pPr>
                <a:spcAft>
                  <a:spcPts val="600"/>
                </a:spcAft>
                <a:defRPr/>
              </a:pPr>
              <a:t>21</a:t>
            </a:fld>
            <a:endParaRPr lang="en-US">
              <a:solidFill>
                <a:srgbClr val="FFFFFF"/>
              </a:solidFill>
              <a:latin typeface="Calibri" panose="020F0502020204030204"/>
            </a:endParaRPr>
          </a:p>
        </p:txBody>
      </p:sp>
      <p:sp>
        <p:nvSpPr>
          <p:cNvPr id="27" name="Title 6">
            <a:extLst>
              <a:ext uri="{FF2B5EF4-FFF2-40B4-BE49-F238E27FC236}">
                <a16:creationId xmlns:a16="http://schemas.microsoft.com/office/drawing/2014/main" id="{4FC073C8-9516-3053-1717-7A214217B647}"/>
              </a:ext>
            </a:extLst>
          </p:cNvPr>
          <p:cNvSpPr txBox="1">
            <a:spLocks/>
          </p:cNvSpPr>
          <p:nvPr/>
        </p:nvSpPr>
        <p:spPr>
          <a:xfrm>
            <a:off x="196519" y="36374"/>
            <a:ext cx="10515600" cy="1068518"/>
          </a:xfrm>
          <a:prstGeom prst="rect">
            <a:avLst/>
          </a:prstGeom>
        </p:spPr>
        <p:txBody>
          <a:bodyPr vert="horz" lIns="91440" tIns="45720" rIns="91440" bIns="45720" rtlCol="0" anchor="ct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3600">
                <a:latin typeface="+mj-lt"/>
              </a:rPr>
              <a:t>WS2 Rationale – Why “other services”?</a:t>
            </a:r>
            <a:endParaRPr lang="en-US" sz="3600"/>
          </a:p>
        </p:txBody>
      </p:sp>
    </p:spTree>
    <p:extLst>
      <p:ext uri="{BB962C8B-B14F-4D97-AF65-F5344CB8AC3E}">
        <p14:creationId xmlns:p14="http://schemas.microsoft.com/office/powerpoint/2010/main" val="689381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36FBAB1-B60C-6BB8-D4B3-AFE8F19DD999}"/>
              </a:ext>
            </a:extLst>
          </p:cNvPr>
          <p:cNvSpPr>
            <a:spLocks noGrp="1"/>
          </p:cNvSpPr>
          <p:nvPr>
            <p:ph type="title"/>
          </p:nvPr>
        </p:nvSpPr>
        <p:spPr>
          <a:xfrm>
            <a:off x="502920" y="36374"/>
            <a:ext cx="10850880" cy="1068518"/>
          </a:xfrm>
        </p:spPr>
        <p:txBody>
          <a:bodyPr>
            <a:normAutofit/>
          </a:bodyPr>
          <a:lstStyle/>
          <a:p>
            <a:r>
              <a:rPr lang="en-US" sz="3600">
                <a:latin typeface="+mj-lt"/>
              </a:rPr>
              <a:t>Summary of WS2 Recommendations (Ethics)</a:t>
            </a:r>
            <a:endParaRPr lang="en-US" sz="3600"/>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fld id="{A68F81FF-A8B7-8E49-9D5B-3CAD5ADFEE36}" type="slidenum">
              <a:rPr lang="en-US" smtClean="0"/>
              <a:t>22</a:t>
            </a:fld>
            <a:endParaRPr lang="en-US"/>
          </a:p>
        </p:txBody>
      </p:sp>
      <p:sp>
        <p:nvSpPr>
          <p:cNvPr id="6" name="Rectangle 5">
            <a:extLst>
              <a:ext uri="{FF2B5EF4-FFF2-40B4-BE49-F238E27FC236}">
                <a16:creationId xmlns:a16="http://schemas.microsoft.com/office/drawing/2014/main" id="{0080FEEB-34B9-C27E-57B2-D4BCD744E2AF}"/>
              </a:ext>
            </a:extLst>
          </p:cNvPr>
          <p:cNvSpPr/>
          <p:nvPr/>
        </p:nvSpPr>
        <p:spPr>
          <a:xfrm>
            <a:off x="1815549" y="2396607"/>
            <a:ext cx="2045827" cy="1006347"/>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100">
                <a:latin typeface="Arial" panose="020B0604020202020204" pitchFamily="34" charset="0"/>
                <a:cs typeface="Arial" panose="020B0604020202020204" pitchFamily="34" charset="0"/>
              </a:rPr>
              <a:t>That meet the independence criteria</a:t>
            </a:r>
          </a:p>
        </p:txBody>
      </p:sp>
      <p:sp>
        <p:nvSpPr>
          <p:cNvPr id="8" name="Rectangle 7">
            <a:extLst>
              <a:ext uri="{FF2B5EF4-FFF2-40B4-BE49-F238E27FC236}">
                <a16:creationId xmlns:a16="http://schemas.microsoft.com/office/drawing/2014/main" id="{A5D24A4A-7FA9-161F-13AE-B01EC82A0394}"/>
              </a:ext>
            </a:extLst>
          </p:cNvPr>
          <p:cNvSpPr/>
          <p:nvPr/>
        </p:nvSpPr>
        <p:spPr>
          <a:xfrm>
            <a:off x="3958532" y="2396607"/>
            <a:ext cx="941942" cy="991953"/>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100">
                <a:latin typeface="Arial" panose="020B0604020202020204" pitchFamily="34" charset="0"/>
                <a:cs typeface="Arial" panose="020B0604020202020204" pitchFamily="34" charset="0"/>
              </a:rPr>
              <a:t>Other SAEs </a:t>
            </a:r>
          </a:p>
        </p:txBody>
      </p:sp>
      <p:sp>
        <p:nvSpPr>
          <p:cNvPr id="9" name="Rectangle 8">
            <a:extLst>
              <a:ext uri="{FF2B5EF4-FFF2-40B4-BE49-F238E27FC236}">
                <a16:creationId xmlns:a16="http://schemas.microsoft.com/office/drawing/2014/main" id="{6A41119E-50D6-76AD-AEBC-783D814DFC7F}"/>
              </a:ext>
            </a:extLst>
          </p:cNvPr>
          <p:cNvSpPr/>
          <p:nvPr/>
        </p:nvSpPr>
        <p:spPr>
          <a:xfrm>
            <a:off x="1815549" y="1417778"/>
            <a:ext cx="3084926" cy="854508"/>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100">
                <a:latin typeface="Arial" panose="020B0604020202020204" pitchFamily="34" charset="0"/>
                <a:cs typeface="Arial" panose="020B0604020202020204" pitchFamily="34" charset="0"/>
              </a:rPr>
              <a:t>Sustainability assurance engagements</a:t>
            </a:r>
          </a:p>
        </p:txBody>
      </p:sp>
      <p:sp>
        <p:nvSpPr>
          <p:cNvPr id="10" name="Rectangle 9">
            <a:extLst>
              <a:ext uri="{FF2B5EF4-FFF2-40B4-BE49-F238E27FC236}">
                <a16:creationId xmlns:a16="http://schemas.microsoft.com/office/drawing/2014/main" id="{6D55EE8A-3730-B4F9-24A0-BF77C5AD01F0}"/>
              </a:ext>
            </a:extLst>
          </p:cNvPr>
          <p:cNvSpPr/>
          <p:nvPr/>
        </p:nvSpPr>
        <p:spPr>
          <a:xfrm>
            <a:off x="292962" y="3550378"/>
            <a:ext cx="1408515" cy="996231"/>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100">
                <a:latin typeface="Arial" panose="020B0604020202020204" pitchFamily="34" charset="0"/>
                <a:cs typeface="Arial" panose="020B0604020202020204" pitchFamily="34" charset="0"/>
              </a:rPr>
              <a:t>PAs</a:t>
            </a:r>
          </a:p>
        </p:txBody>
      </p:sp>
      <p:sp>
        <p:nvSpPr>
          <p:cNvPr id="11" name="Rectangle 10">
            <a:extLst>
              <a:ext uri="{FF2B5EF4-FFF2-40B4-BE49-F238E27FC236}">
                <a16:creationId xmlns:a16="http://schemas.microsoft.com/office/drawing/2014/main" id="{ADBCBE4B-00F1-44DE-8F91-D759A5BF9744}"/>
              </a:ext>
            </a:extLst>
          </p:cNvPr>
          <p:cNvSpPr/>
          <p:nvPr/>
        </p:nvSpPr>
        <p:spPr>
          <a:xfrm>
            <a:off x="292961" y="4716313"/>
            <a:ext cx="1408515" cy="1116962"/>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100">
                <a:latin typeface="Arial" panose="020B0604020202020204" pitchFamily="34" charset="0"/>
                <a:cs typeface="Arial" panose="020B0604020202020204" pitchFamily="34" charset="0"/>
              </a:rPr>
              <a:t>Non-PAs</a:t>
            </a:r>
          </a:p>
        </p:txBody>
      </p:sp>
      <p:sp>
        <p:nvSpPr>
          <p:cNvPr id="16" name="Rectangle 15">
            <a:extLst>
              <a:ext uri="{FF2B5EF4-FFF2-40B4-BE49-F238E27FC236}">
                <a16:creationId xmlns:a16="http://schemas.microsoft.com/office/drawing/2014/main" id="{B5B94FBF-F8CC-7BD9-C827-3CED70CB989D}"/>
              </a:ext>
            </a:extLst>
          </p:cNvPr>
          <p:cNvSpPr/>
          <p:nvPr/>
        </p:nvSpPr>
        <p:spPr>
          <a:xfrm>
            <a:off x="1810216" y="3549607"/>
            <a:ext cx="3090257" cy="1006347"/>
          </a:xfrm>
          <a:prstGeom prst="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100">
                <a:latin typeface="Arial" panose="020B0604020202020204" pitchFamily="34" charset="0"/>
                <a:cs typeface="Arial" panose="020B0604020202020204" pitchFamily="34" charset="0"/>
              </a:rPr>
              <a:t>Part 5</a:t>
            </a:r>
          </a:p>
        </p:txBody>
      </p:sp>
      <p:sp>
        <p:nvSpPr>
          <p:cNvPr id="21" name="Rectangle 20">
            <a:extLst>
              <a:ext uri="{FF2B5EF4-FFF2-40B4-BE49-F238E27FC236}">
                <a16:creationId xmlns:a16="http://schemas.microsoft.com/office/drawing/2014/main" id="{310D53DA-4C12-60C2-20DE-7FE6EDB898BD}"/>
              </a:ext>
            </a:extLst>
          </p:cNvPr>
          <p:cNvSpPr/>
          <p:nvPr/>
        </p:nvSpPr>
        <p:spPr>
          <a:xfrm>
            <a:off x="7874000" y="4716313"/>
            <a:ext cx="4025040" cy="1123816"/>
          </a:xfrm>
          <a:prstGeom prst="rect">
            <a:avLst/>
          </a:prstGeom>
          <a:noFill/>
          <a:ln w="28575">
            <a:solidFill>
              <a:srgbClr val="C00000"/>
            </a:solidFill>
          </a:ln>
        </p:spPr>
        <p:style>
          <a:lnRef idx="0">
            <a:scrgbClr r="0" g="0" b="0"/>
          </a:lnRef>
          <a:fillRef idx="0">
            <a:scrgbClr r="0" g="0" b="0"/>
          </a:fillRef>
          <a:effectRef idx="0">
            <a:scrgbClr r="0" g="0" b="0"/>
          </a:effectRef>
          <a:fontRef idx="minor">
            <a:schemeClr val="accent4"/>
          </a:fontRef>
        </p:style>
        <p:txBody>
          <a:bodyPr rtlCol="0" anchor="ctr"/>
          <a:lstStyle/>
          <a:p>
            <a:pPr algn="ctr"/>
            <a:r>
              <a:rPr lang="en-US">
                <a:solidFill>
                  <a:schemeClr val="accent4"/>
                </a:solidFill>
                <a:latin typeface="Arial" panose="020B0604020202020204" pitchFamily="34" charset="0"/>
                <a:cs typeface="Arial" panose="020B0604020202020204" pitchFamily="34" charset="0"/>
              </a:rPr>
              <a:t>(**) </a:t>
            </a:r>
            <a:r>
              <a:rPr lang="en-US" dirty="0">
                <a:solidFill>
                  <a:schemeClr val="accent4"/>
                </a:solidFill>
                <a:latin typeface="Arial" panose="020B0604020202020204" pitchFamily="34" charset="0"/>
                <a:cs typeface="Arial" panose="020B0604020202020204" pitchFamily="34" charset="0"/>
              </a:rPr>
              <a:t>Introductory paragraph </a:t>
            </a:r>
            <a:r>
              <a:rPr lang="en-US">
                <a:solidFill>
                  <a:schemeClr val="accent4"/>
                </a:solidFill>
                <a:latin typeface="Arial" panose="020B0604020202020204" pitchFamily="34" charset="0"/>
                <a:cs typeface="Arial" panose="020B0604020202020204" pitchFamily="34" charset="0"/>
              </a:rPr>
              <a:t>in Part 5 encourages non-PAs to use </a:t>
            </a:r>
            <a:r>
              <a:rPr lang="en-US" dirty="0">
                <a:solidFill>
                  <a:schemeClr val="accent4"/>
                </a:solidFill>
                <a:latin typeface="Arial" panose="020B0604020202020204" pitchFamily="34" charset="0"/>
                <a:cs typeface="Arial" panose="020B0604020202020204" pitchFamily="34" charset="0"/>
              </a:rPr>
              <a:t>the Code</a:t>
            </a:r>
            <a:r>
              <a:rPr lang="en-US">
                <a:solidFill>
                  <a:schemeClr val="accent4"/>
                </a:solidFill>
                <a:latin typeface="Arial" panose="020B0604020202020204" pitchFamily="34" charset="0"/>
                <a:cs typeface="Arial" panose="020B0604020202020204" pitchFamily="34" charset="0"/>
              </a:rPr>
              <a:t> in all situations not covered by Part 5</a:t>
            </a:r>
          </a:p>
        </p:txBody>
      </p:sp>
      <p:sp>
        <p:nvSpPr>
          <p:cNvPr id="26" name="Rectangle 25">
            <a:extLst>
              <a:ext uri="{FF2B5EF4-FFF2-40B4-BE49-F238E27FC236}">
                <a16:creationId xmlns:a16="http://schemas.microsoft.com/office/drawing/2014/main" id="{8BB65265-BF8C-39CD-7942-E35BB305BD48}"/>
              </a:ext>
            </a:extLst>
          </p:cNvPr>
          <p:cNvSpPr/>
          <p:nvPr/>
        </p:nvSpPr>
        <p:spPr>
          <a:xfrm>
            <a:off x="5009206" y="1421611"/>
            <a:ext cx="2763194" cy="1966949"/>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100">
                <a:latin typeface="Arial" panose="020B0604020202020204" pitchFamily="34" charset="0"/>
                <a:cs typeface="Arial" panose="020B0604020202020204" pitchFamily="34" charset="0"/>
              </a:rPr>
              <a:t>Other services for a client to which the practitioner provides sustainability assurance</a:t>
            </a:r>
          </a:p>
        </p:txBody>
      </p:sp>
      <p:sp>
        <p:nvSpPr>
          <p:cNvPr id="27" name="Rectangle 26">
            <a:extLst>
              <a:ext uri="{FF2B5EF4-FFF2-40B4-BE49-F238E27FC236}">
                <a16:creationId xmlns:a16="http://schemas.microsoft.com/office/drawing/2014/main" id="{43673961-53C7-3800-9468-A17FF05726B1}"/>
              </a:ext>
            </a:extLst>
          </p:cNvPr>
          <p:cNvSpPr/>
          <p:nvPr/>
        </p:nvSpPr>
        <p:spPr>
          <a:xfrm>
            <a:off x="9877767" y="1417778"/>
            <a:ext cx="2045827" cy="1985176"/>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100">
                <a:latin typeface="Arial" panose="020B0604020202020204" pitchFamily="34" charset="0"/>
                <a:cs typeface="Arial" panose="020B0604020202020204" pitchFamily="34" charset="0"/>
              </a:rPr>
              <a:t>Details of relationship with firm</a:t>
            </a:r>
          </a:p>
        </p:txBody>
      </p:sp>
      <p:sp>
        <p:nvSpPr>
          <p:cNvPr id="28" name="Rectangle 27">
            <a:extLst>
              <a:ext uri="{FF2B5EF4-FFF2-40B4-BE49-F238E27FC236}">
                <a16:creationId xmlns:a16="http://schemas.microsoft.com/office/drawing/2014/main" id="{2B124519-50C9-833E-6512-2885711011E6}"/>
              </a:ext>
            </a:extLst>
          </p:cNvPr>
          <p:cNvSpPr/>
          <p:nvPr/>
        </p:nvSpPr>
        <p:spPr>
          <a:xfrm>
            <a:off x="7873999" y="1417778"/>
            <a:ext cx="1906612" cy="1970782"/>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100">
                <a:latin typeface="Arial" panose="020B0604020202020204" pitchFamily="34" charset="0"/>
                <a:cs typeface="Arial" panose="020B0604020202020204" pitchFamily="34" charset="0"/>
              </a:rPr>
              <a:t>Relationship with other clients</a:t>
            </a:r>
          </a:p>
        </p:txBody>
      </p:sp>
      <p:sp>
        <p:nvSpPr>
          <p:cNvPr id="29" name="Rectangle 28">
            <a:extLst>
              <a:ext uri="{FF2B5EF4-FFF2-40B4-BE49-F238E27FC236}">
                <a16:creationId xmlns:a16="http://schemas.microsoft.com/office/drawing/2014/main" id="{A5C9F1EA-A77F-DD11-BEE7-C721502ED803}"/>
              </a:ext>
            </a:extLst>
          </p:cNvPr>
          <p:cNvSpPr/>
          <p:nvPr/>
        </p:nvSpPr>
        <p:spPr>
          <a:xfrm>
            <a:off x="5031407" y="3556461"/>
            <a:ext cx="2740993" cy="990148"/>
          </a:xfrm>
          <a:prstGeom prst="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100">
                <a:latin typeface="Arial" panose="020B0604020202020204" pitchFamily="34" charset="0"/>
                <a:cs typeface="Arial" panose="020B0604020202020204" pitchFamily="34" charset="0"/>
              </a:rPr>
              <a:t>Part 5</a:t>
            </a:r>
          </a:p>
        </p:txBody>
      </p:sp>
      <p:sp>
        <p:nvSpPr>
          <p:cNvPr id="31" name="Rectangle 30">
            <a:extLst>
              <a:ext uri="{FF2B5EF4-FFF2-40B4-BE49-F238E27FC236}">
                <a16:creationId xmlns:a16="http://schemas.microsoft.com/office/drawing/2014/main" id="{8C55B05F-CF04-D0C6-541C-874E72B98817}"/>
              </a:ext>
            </a:extLst>
          </p:cNvPr>
          <p:cNvSpPr/>
          <p:nvPr/>
        </p:nvSpPr>
        <p:spPr>
          <a:xfrm>
            <a:off x="7874000" y="3556461"/>
            <a:ext cx="1906612" cy="1006345"/>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100">
                <a:latin typeface="Arial" panose="020B0604020202020204" pitchFamily="34" charset="0"/>
                <a:cs typeface="Arial" panose="020B0604020202020204" pitchFamily="34" charset="0"/>
              </a:rPr>
              <a:t>Parts 1-3</a:t>
            </a:r>
          </a:p>
        </p:txBody>
      </p:sp>
      <p:sp>
        <p:nvSpPr>
          <p:cNvPr id="33" name="Rectangle 32">
            <a:extLst>
              <a:ext uri="{FF2B5EF4-FFF2-40B4-BE49-F238E27FC236}">
                <a16:creationId xmlns:a16="http://schemas.microsoft.com/office/drawing/2014/main" id="{9021D159-FA69-B0B4-3D89-BA20F561C016}"/>
              </a:ext>
            </a:extLst>
          </p:cNvPr>
          <p:cNvSpPr/>
          <p:nvPr/>
        </p:nvSpPr>
        <p:spPr>
          <a:xfrm>
            <a:off x="9877767" y="3556461"/>
            <a:ext cx="2021271" cy="990147"/>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100">
                <a:latin typeface="Arial" panose="020B0604020202020204" pitchFamily="34" charset="0"/>
                <a:cs typeface="Arial" panose="020B0604020202020204" pitchFamily="34" charset="0"/>
              </a:rPr>
              <a:t>Part 2</a:t>
            </a:r>
          </a:p>
        </p:txBody>
      </p:sp>
      <p:sp>
        <p:nvSpPr>
          <p:cNvPr id="3" name="Rectangle 2">
            <a:extLst>
              <a:ext uri="{FF2B5EF4-FFF2-40B4-BE49-F238E27FC236}">
                <a16:creationId xmlns:a16="http://schemas.microsoft.com/office/drawing/2014/main" id="{1B9111FD-04F9-C72A-215F-2381D18D3D54}"/>
              </a:ext>
            </a:extLst>
          </p:cNvPr>
          <p:cNvSpPr/>
          <p:nvPr/>
        </p:nvSpPr>
        <p:spPr>
          <a:xfrm>
            <a:off x="1851375" y="4716313"/>
            <a:ext cx="3090257" cy="1127077"/>
          </a:xfrm>
          <a:prstGeom prst="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100">
                <a:latin typeface="Arial" panose="020B0604020202020204" pitchFamily="34" charset="0"/>
                <a:cs typeface="Arial" panose="020B0604020202020204" pitchFamily="34" charset="0"/>
              </a:rPr>
              <a:t>Part 5</a:t>
            </a:r>
          </a:p>
        </p:txBody>
      </p:sp>
      <p:sp>
        <p:nvSpPr>
          <p:cNvPr id="4" name="Rectangle 3">
            <a:extLst>
              <a:ext uri="{FF2B5EF4-FFF2-40B4-BE49-F238E27FC236}">
                <a16:creationId xmlns:a16="http://schemas.microsoft.com/office/drawing/2014/main" id="{E8DE1C9F-A4FB-A5E3-B623-FD665563DA0C}"/>
              </a:ext>
            </a:extLst>
          </p:cNvPr>
          <p:cNvSpPr/>
          <p:nvPr/>
        </p:nvSpPr>
        <p:spPr>
          <a:xfrm>
            <a:off x="5020306" y="4703375"/>
            <a:ext cx="2752094" cy="1123816"/>
          </a:xfrm>
          <a:prstGeom prst="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100">
                <a:latin typeface="Arial" panose="020B0604020202020204" pitchFamily="34" charset="0"/>
                <a:cs typeface="Arial" panose="020B0604020202020204" pitchFamily="34" charset="0"/>
              </a:rPr>
              <a:t>Part 5</a:t>
            </a:r>
          </a:p>
        </p:txBody>
      </p:sp>
    </p:spTree>
    <p:extLst>
      <p:ext uri="{BB962C8B-B14F-4D97-AF65-F5344CB8AC3E}">
        <p14:creationId xmlns:p14="http://schemas.microsoft.com/office/powerpoint/2010/main" val="30370984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6" descr="Yellow and blue symbols">
            <a:extLst>
              <a:ext uri="{FF2B5EF4-FFF2-40B4-BE49-F238E27FC236}">
                <a16:creationId xmlns:a16="http://schemas.microsoft.com/office/drawing/2014/main" id="{3C8D41EE-8D74-077D-CEA8-44DEF3A3AAC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64074" y="1264902"/>
            <a:ext cx="2922954" cy="2922954"/>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pic>
        <p:nvPicPr>
          <p:cNvPr id="10" name="Picture Placeholder 6" descr="Yellow and blue symbols">
            <a:extLst>
              <a:ext uri="{FF2B5EF4-FFF2-40B4-BE49-F238E27FC236}">
                <a16:creationId xmlns:a16="http://schemas.microsoft.com/office/drawing/2014/main" id="{00A1B227-49B7-A099-D74C-966CC36E57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506809" y="3592786"/>
            <a:ext cx="2160438" cy="216043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11" name="Rectangle 10">
            <a:extLst>
              <a:ext uri="{FF2B5EF4-FFF2-40B4-BE49-F238E27FC236}">
                <a16:creationId xmlns:a16="http://schemas.microsoft.com/office/drawing/2014/main" id="{9678966B-36D7-1105-680E-95FD2FB4D78F}"/>
              </a:ext>
            </a:extLst>
          </p:cNvPr>
          <p:cNvSpPr/>
          <p:nvPr/>
        </p:nvSpPr>
        <p:spPr>
          <a:xfrm>
            <a:off x="658690" y="1876425"/>
            <a:ext cx="6189785" cy="243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3200">
                <a:solidFill>
                  <a:schemeClr val="tx1"/>
                </a:solidFill>
                <a:effectLst/>
                <a:latin typeface="+mj-lt"/>
              </a:rPr>
              <a:t>CAG Representatives are asked to share views on:</a:t>
            </a:r>
          </a:p>
          <a:p>
            <a:endParaRPr lang="en-US" sz="2400">
              <a:solidFill>
                <a:schemeClr val="tx1"/>
              </a:solidFill>
              <a:latin typeface="+mj-lt"/>
            </a:endParaRPr>
          </a:p>
          <a:p>
            <a:pPr marL="457200" indent="-457200">
              <a:buFont typeface="Arial" panose="020B0604020202020204" pitchFamily="34" charset="0"/>
              <a:buChar char="•"/>
            </a:pPr>
            <a:r>
              <a:rPr lang="en-US" sz="2800">
                <a:solidFill>
                  <a:schemeClr val="tx1"/>
                </a:solidFill>
                <a:effectLst/>
                <a:latin typeface="+mj-lt"/>
              </a:rPr>
              <a:t>IESBA’s proposed scope of ethics standards for sustainability assurance</a:t>
            </a:r>
            <a:endParaRPr lang="en-US" sz="2800">
              <a:solidFill>
                <a:schemeClr val="tx1"/>
              </a:solidFill>
            </a:endParaRPr>
          </a:p>
        </p:txBody>
      </p:sp>
    </p:spTree>
    <p:extLst>
      <p:ext uri="{BB962C8B-B14F-4D97-AF65-F5344CB8AC3E}">
        <p14:creationId xmlns:p14="http://schemas.microsoft.com/office/powerpoint/2010/main" val="20846306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932466D-AC81-3416-A295-B9C4413068E7}"/>
              </a:ext>
            </a:extLst>
          </p:cNvPr>
          <p:cNvSpPr>
            <a:spLocks noGrp="1"/>
          </p:cNvSpPr>
          <p:nvPr>
            <p:ph type="sldNum" sz="quarter" idx="12"/>
          </p:nvPr>
        </p:nvSpPr>
        <p:spPr/>
        <p:txBody>
          <a:bodyPr/>
          <a:lstStyle/>
          <a:p>
            <a:fld id="{A68F81FF-A8B7-8E49-9D5B-3CAD5ADFEE36}" type="slidenum">
              <a:rPr lang="en-US" smtClean="0"/>
              <a:pPr/>
              <a:t>24</a:t>
            </a:fld>
            <a:endParaRPr lang="en-US"/>
          </a:p>
        </p:txBody>
      </p:sp>
      <p:sp>
        <p:nvSpPr>
          <p:cNvPr id="3" name="Title 2">
            <a:extLst>
              <a:ext uri="{FF2B5EF4-FFF2-40B4-BE49-F238E27FC236}">
                <a16:creationId xmlns:a16="http://schemas.microsoft.com/office/drawing/2014/main" id="{DB5FBE19-DCEA-D8F4-AB4C-C1E743BFA9A0}"/>
              </a:ext>
            </a:extLst>
          </p:cNvPr>
          <p:cNvSpPr>
            <a:spLocks noGrp="1"/>
          </p:cNvSpPr>
          <p:nvPr>
            <p:ph type="title"/>
          </p:nvPr>
        </p:nvSpPr>
        <p:spPr>
          <a:xfrm>
            <a:off x="-2760" y="2950406"/>
            <a:ext cx="11659678" cy="1115179"/>
          </a:xfrm>
        </p:spPr>
        <p:txBody>
          <a:bodyPr>
            <a:normAutofit fontScale="90000"/>
          </a:bodyPr>
          <a:lstStyle/>
          <a:p>
            <a:r>
              <a:rPr lang="en-US" sz="5400">
                <a:latin typeface="+mj-lt"/>
              </a:rPr>
              <a:t>Communicating NOCLAR to Auditor/SAP</a:t>
            </a:r>
            <a:endParaRPr lang="en-US" sz="5400"/>
          </a:p>
        </p:txBody>
      </p:sp>
    </p:spTree>
    <p:extLst>
      <p:ext uri="{BB962C8B-B14F-4D97-AF65-F5344CB8AC3E}">
        <p14:creationId xmlns:p14="http://schemas.microsoft.com/office/powerpoint/2010/main" val="5095194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t="-9000" b="-9000"/>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44D919B-F3FB-1E3B-6419-899B616B4FB0}"/>
              </a:ext>
            </a:extLst>
          </p:cNvPr>
          <p:cNvSpPr/>
          <p:nvPr/>
        </p:nvSpPr>
        <p:spPr>
          <a:xfrm>
            <a:off x="5894873" y="5229698"/>
            <a:ext cx="5682590" cy="113990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latin typeface="+mj-lt"/>
              </a:rPr>
              <a:t>PA has no responsibility to communicate NOCLAR to other PAs</a:t>
            </a:r>
          </a:p>
        </p:txBody>
      </p:sp>
      <p:sp>
        <p:nvSpPr>
          <p:cNvPr id="7" name="Rectangle 6">
            <a:extLst>
              <a:ext uri="{FF2B5EF4-FFF2-40B4-BE49-F238E27FC236}">
                <a16:creationId xmlns:a16="http://schemas.microsoft.com/office/drawing/2014/main" id="{B3EC911A-8FFC-2D84-C88B-6D33B8D4D58B}"/>
              </a:ext>
            </a:extLst>
          </p:cNvPr>
          <p:cNvSpPr/>
          <p:nvPr/>
        </p:nvSpPr>
        <p:spPr>
          <a:xfrm>
            <a:off x="5894870" y="4543902"/>
            <a:ext cx="5682589" cy="563860"/>
          </a:xfrm>
          <a:prstGeom prst="rect">
            <a:avLst/>
          </a:prstGeom>
          <a:solidFill>
            <a:schemeClr val="bg1"/>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accent1">
                    <a:lumMod val="75000"/>
                  </a:schemeClr>
                </a:solidFill>
                <a:latin typeface="+mj-lt"/>
              </a:rPr>
              <a:t>Services other than audit</a:t>
            </a:r>
          </a:p>
        </p:txBody>
      </p:sp>
      <p:sp>
        <p:nvSpPr>
          <p:cNvPr id="8" name="Rectangle 7">
            <a:extLst>
              <a:ext uri="{FF2B5EF4-FFF2-40B4-BE49-F238E27FC236}">
                <a16:creationId xmlns:a16="http://schemas.microsoft.com/office/drawing/2014/main" id="{C88EA67F-A65A-97B2-30E6-94F25A8D3C52}"/>
              </a:ext>
            </a:extLst>
          </p:cNvPr>
          <p:cNvSpPr/>
          <p:nvPr/>
        </p:nvSpPr>
        <p:spPr>
          <a:xfrm>
            <a:off x="5894871" y="2286400"/>
            <a:ext cx="5682589" cy="563860"/>
          </a:xfrm>
          <a:prstGeom prst="rect">
            <a:avLst/>
          </a:prstGeom>
          <a:noFill/>
          <a:ln w="571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accent1">
                    <a:lumMod val="75000"/>
                  </a:schemeClr>
                </a:solidFill>
                <a:latin typeface="+mj-lt"/>
              </a:rPr>
              <a:t>Audit of FS</a:t>
            </a:r>
          </a:p>
        </p:txBody>
      </p:sp>
      <p:sp>
        <p:nvSpPr>
          <p:cNvPr id="9" name="Rectangle 8">
            <a:extLst>
              <a:ext uri="{FF2B5EF4-FFF2-40B4-BE49-F238E27FC236}">
                <a16:creationId xmlns:a16="http://schemas.microsoft.com/office/drawing/2014/main" id="{BE11733B-2486-792C-6B50-A46E2325B506}"/>
              </a:ext>
            </a:extLst>
          </p:cNvPr>
          <p:cNvSpPr/>
          <p:nvPr/>
        </p:nvSpPr>
        <p:spPr>
          <a:xfrm>
            <a:off x="5894871" y="5229698"/>
            <a:ext cx="5682590" cy="11399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latin typeface="+mj-lt"/>
              </a:rPr>
              <a:t>PA responsibility to communicate with Auditor</a:t>
            </a:r>
          </a:p>
        </p:txBody>
      </p:sp>
      <p:sp>
        <p:nvSpPr>
          <p:cNvPr id="10" name="Rectangle 9">
            <a:extLst>
              <a:ext uri="{FF2B5EF4-FFF2-40B4-BE49-F238E27FC236}">
                <a16:creationId xmlns:a16="http://schemas.microsoft.com/office/drawing/2014/main" id="{0A1CA0EE-A7A9-894E-F87A-3069AC4EAECB}"/>
              </a:ext>
            </a:extLst>
          </p:cNvPr>
          <p:cNvSpPr/>
          <p:nvPr/>
        </p:nvSpPr>
        <p:spPr>
          <a:xfrm>
            <a:off x="5894869" y="2286400"/>
            <a:ext cx="5682589" cy="563860"/>
          </a:xfrm>
          <a:prstGeom prst="rect">
            <a:avLst/>
          </a:prstGeom>
          <a:solidFill>
            <a:schemeClr val="bg1"/>
          </a:solidFill>
          <a:ln w="571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accent1">
                    <a:lumMod val="75000"/>
                  </a:schemeClr>
                </a:solidFill>
                <a:latin typeface="+mj-lt"/>
              </a:rPr>
              <a:t>Audit of FS</a:t>
            </a:r>
          </a:p>
        </p:txBody>
      </p:sp>
      <p:sp>
        <p:nvSpPr>
          <p:cNvPr id="11" name="Rectangle 10">
            <a:extLst>
              <a:ext uri="{FF2B5EF4-FFF2-40B4-BE49-F238E27FC236}">
                <a16:creationId xmlns:a16="http://schemas.microsoft.com/office/drawing/2014/main" id="{003D7770-5BC6-7061-78F1-86FA85765B13}"/>
              </a:ext>
            </a:extLst>
          </p:cNvPr>
          <p:cNvSpPr/>
          <p:nvPr/>
        </p:nvSpPr>
        <p:spPr>
          <a:xfrm>
            <a:off x="5894868" y="2982420"/>
            <a:ext cx="5682590" cy="113990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latin typeface="+mj-lt"/>
              </a:rPr>
              <a:t>PA (Auditor) has no responsibility to communicate with other PAs</a:t>
            </a:r>
          </a:p>
        </p:txBody>
      </p:sp>
      <p:sp>
        <p:nvSpPr>
          <p:cNvPr id="12" name="Rectangle 11">
            <a:extLst>
              <a:ext uri="{FF2B5EF4-FFF2-40B4-BE49-F238E27FC236}">
                <a16:creationId xmlns:a16="http://schemas.microsoft.com/office/drawing/2014/main" id="{121A27E3-F317-5F11-870A-FE7126F996C2}"/>
              </a:ext>
            </a:extLst>
          </p:cNvPr>
          <p:cNvSpPr/>
          <p:nvPr/>
        </p:nvSpPr>
        <p:spPr>
          <a:xfrm>
            <a:off x="5627237" y="2273735"/>
            <a:ext cx="267629" cy="183592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Rectangle 12">
            <a:extLst>
              <a:ext uri="{FF2B5EF4-FFF2-40B4-BE49-F238E27FC236}">
                <a16:creationId xmlns:a16="http://schemas.microsoft.com/office/drawing/2014/main" id="{9A9D6B68-07B2-C4D0-E368-0EECDBBD67B0}"/>
              </a:ext>
            </a:extLst>
          </p:cNvPr>
          <p:cNvSpPr/>
          <p:nvPr/>
        </p:nvSpPr>
        <p:spPr>
          <a:xfrm>
            <a:off x="5627237" y="4533677"/>
            <a:ext cx="267629" cy="185806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Rectangle 13">
            <a:extLst>
              <a:ext uri="{FF2B5EF4-FFF2-40B4-BE49-F238E27FC236}">
                <a16:creationId xmlns:a16="http://schemas.microsoft.com/office/drawing/2014/main" id="{3A1A09EE-22DB-5B2C-125A-3EF8DACB6BCC}"/>
              </a:ext>
            </a:extLst>
          </p:cNvPr>
          <p:cNvSpPr/>
          <p:nvPr/>
        </p:nvSpPr>
        <p:spPr>
          <a:xfrm>
            <a:off x="6612117" y="1154384"/>
            <a:ext cx="3996965" cy="65434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chemeClr val="bg1"/>
                </a:solidFill>
                <a:latin typeface="+mj-lt"/>
              </a:rPr>
              <a:t>Current Regime</a:t>
            </a:r>
          </a:p>
        </p:txBody>
      </p:sp>
      <p:sp>
        <p:nvSpPr>
          <p:cNvPr id="5" name="Rectangle: Rounded Corners 4">
            <a:extLst>
              <a:ext uri="{FF2B5EF4-FFF2-40B4-BE49-F238E27FC236}">
                <a16:creationId xmlns:a16="http://schemas.microsoft.com/office/drawing/2014/main" id="{1083504C-0098-D41C-4E9B-EF6743784523}"/>
              </a:ext>
            </a:extLst>
          </p:cNvPr>
          <p:cNvSpPr/>
          <p:nvPr/>
        </p:nvSpPr>
        <p:spPr>
          <a:xfrm>
            <a:off x="873007" y="2139193"/>
            <a:ext cx="4076991" cy="4328752"/>
          </a:xfrm>
          <a:prstGeom prst="roundRect">
            <a:avLst/>
          </a:prstGeom>
          <a:solidFill>
            <a:schemeClr val="tx1">
              <a:lumMod val="50000"/>
              <a:alpha val="50000"/>
            </a:schemeClr>
          </a:solidFill>
          <a:ln w="76200">
            <a:solidFill>
              <a:srgbClr val="00B05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a:solidFill>
                  <a:schemeClr val="bg1"/>
                </a:solidFill>
                <a:latin typeface="+mj-lt"/>
              </a:rPr>
              <a:t>Extant Part 3</a:t>
            </a:r>
          </a:p>
          <a:p>
            <a:pPr algn="ctr"/>
            <a:r>
              <a:rPr lang="en-US" sz="4400" b="1">
                <a:solidFill>
                  <a:srgbClr val="92D050"/>
                </a:solidFill>
                <a:latin typeface="+mj-lt"/>
              </a:rPr>
              <a:t>s360</a:t>
            </a:r>
          </a:p>
        </p:txBody>
      </p:sp>
      <p:sp>
        <p:nvSpPr>
          <p:cNvPr id="4" name="Rectangle 3">
            <a:extLst>
              <a:ext uri="{FF2B5EF4-FFF2-40B4-BE49-F238E27FC236}">
                <a16:creationId xmlns:a16="http://schemas.microsoft.com/office/drawing/2014/main" id="{821DBCCA-AE63-9F66-1044-844C3CCB5554}"/>
              </a:ext>
            </a:extLst>
          </p:cNvPr>
          <p:cNvSpPr/>
          <p:nvPr/>
        </p:nvSpPr>
        <p:spPr>
          <a:xfrm>
            <a:off x="1" y="0"/>
            <a:ext cx="4076991" cy="11543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mj-lt"/>
              </a:rPr>
              <a:t>Communicating NOCLAR</a:t>
            </a:r>
          </a:p>
        </p:txBody>
      </p:sp>
      <p:sp>
        <p:nvSpPr>
          <p:cNvPr id="15" name="Slide Number Placeholder 1">
            <a:extLst>
              <a:ext uri="{FF2B5EF4-FFF2-40B4-BE49-F238E27FC236}">
                <a16:creationId xmlns:a16="http://schemas.microsoft.com/office/drawing/2014/main" id="{AE110B7E-7739-5593-2423-4B857950BBE3}"/>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25</a:t>
            </a:fld>
            <a:endParaRPr lang="en-US"/>
          </a:p>
        </p:txBody>
      </p:sp>
    </p:spTree>
    <p:extLst>
      <p:ext uri="{BB962C8B-B14F-4D97-AF65-F5344CB8AC3E}">
        <p14:creationId xmlns:p14="http://schemas.microsoft.com/office/powerpoint/2010/main" val="35696154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t="-9000" b="-9000"/>
          </a:stretch>
        </a:blipFill>
        <a:effectLst/>
      </p:bgPr>
    </p:bg>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DACEEF4-A2F2-C147-B29E-450C71B22DE2}"/>
              </a:ext>
            </a:extLst>
          </p:cNvPr>
          <p:cNvSpPr/>
          <p:nvPr/>
        </p:nvSpPr>
        <p:spPr>
          <a:xfrm>
            <a:off x="843816" y="1325868"/>
            <a:ext cx="3144645" cy="2356455"/>
          </a:xfrm>
          <a:prstGeom prst="roundRect">
            <a:avLst/>
          </a:prstGeom>
          <a:solidFill>
            <a:schemeClr val="bg2">
              <a:lumMod val="50000"/>
              <a:alpha val="69804"/>
            </a:schemeClr>
          </a:solidFill>
          <a:ln w="76200">
            <a:solidFill>
              <a:srgbClr val="00B05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solidFill>
                  <a:schemeClr val="bg1"/>
                </a:solidFill>
                <a:latin typeface="+mj-lt"/>
              </a:rPr>
              <a:t>Part 3</a:t>
            </a:r>
          </a:p>
          <a:p>
            <a:pPr algn="ctr"/>
            <a:r>
              <a:rPr lang="en-US" sz="2800" b="1">
                <a:solidFill>
                  <a:srgbClr val="92D050"/>
                </a:solidFill>
                <a:latin typeface="+mj-lt"/>
              </a:rPr>
              <a:t>s360</a:t>
            </a:r>
          </a:p>
        </p:txBody>
      </p:sp>
      <p:sp>
        <p:nvSpPr>
          <p:cNvPr id="4" name="Rectangle 3">
            <a:extLst>
              <a:ext uri="{FF2B5EF4-FFF2-40B4-BE49-F238E27FC236}">
                <a16:creationId xmlns:a16="http://schemas.microsoft.com/office/drawing/2014/main" id="{CFA0A2CB-AB7C-3549-D411-5C8C10F163B6}"/>
              </a:ext>
            </a:extLst>
          </p:cNvPr>
          <p:cNvSpPr/>
          <p:nvPr/>
        </p:nvSpPr>
        <p:spPr>
          <a:xfrm>
            <a:off x="8340173" y="1234601"/>
            <a:ext cx="3351066" cy="563860"/>
          </a:xfrm>
          <a:prstGeom prst="rect">
            <a:avLst/>
          </a:prstGeom>
          <a:solidFill>
            <a:srgbClr val="F2F2F2"/>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mj-lt"/>
              </a:rPr>
              <a:t>Services other than audit</a:t>
            </a:r>
          </a:p>
        </p:txBody>
      </p:sp>
      <p:sp>
        <p:nvSpPr>
          <p:cNvPr id="15" name="Rectangle 14">
            <a:extLst>
              <a:ext uri="{FF2B5EF4-FFF2-40B4-BE49-F238E27FC236}">
                <a16:creationId xmlns:a16="http://schemas.microsoft.com/office/drawing/2014/main" id="{0F7B728C-90F3-DA7F-3A86-7CAB5ECFDF37}"/>
              </a:ext>
            </a:extLst>
          </p:cNvPr>
          <p:cNvSpPr/>
          <p:nvPr/>
        </p:nvSpPr>
        <p:spPr>
          <a:xfrm>
            <a:off x="8340173" y="1961369"/>
            <a:ext cx="3351066" cy="16905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No change in PA responsibility to communicate with Auditor</a:t>
            </a:r>
          </a:p>
        </p:txBody>
      </p:sp>
      <p:sp>
        <p:nvSpPr>
          <p:cNvPr id="16" name="Rectangle 15">
            <a:extLst>
              <a:ext uri="{FF2B5EF4-FFF2-40B4-BE49-F238E27FC236}">
                <a16:creationId xmlns:a16="http://schemas.microsoft.com/office/drawing/2014/main" id="{BFCB8091-EFAC-E188-09FB-FD121023F68B}"/>
              </a:ext>
            </a:extLst>
          </p:cNvPr>
          <p:cNvSpPr/>
          <p:nvPr/>
        </p:nvSpPr>
        <p:spPr>
          <a:xfrm>
            <a:off x="4648200" y="1232011"/>
            <a:ext cx="3194415" cy="576956"/>
          </a:xfrm>
          <a:prstGeom prst="rect">
            <a:avLst/>
          </a:prstGeom>
          <a:solidFill>
            <a:srgbClr val="F2F2F2"/>
          </a:solidFill>
          <a:ln w="571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mj-lt"/>
              </a:rPr>
              <a:t>Audit of FS</a:t>
            </a:r>
          </a:p>
        </p:txBody>
      </p:sp>
      <p:sp>
        <p:nvSpPr>
          <p:cNvPr id="17" name="Rectangle 16">
            <a:extLst>
              <a:ext uri="{FF2B5EF4-FFF2-40B4-BE49-F238E27FC236}">
                <a16:creationId xmlns:a16="http://schemas.microsoft.com/office/drawing/2014/main" id="{24A94FB1-1907-9DF9-E53E-9302B244C98F}"/>
              </a:ext>
            </a:extLst>
          </p:cNvPr>
          <p:cNvSpPr/>
          <p:nvPr/>
        </p:nvSpPr>
        <p:spPr>
          <a:xfrm>
            <a:off x="4648200" y="1930902"/>
            <a:ext cx="3194415" cy="170592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New responsibility for PA (Auditor) to communicate with SAP</a:t>
            </a:r>
          </a:p>
        </p:txBody>
      </p:sp>
      <p:sp>
        <p:nvSpPr>
          <p:cNvPr id="18" name="Rectangle 17">
            <a:extLst>
              <a:ext uri="{FF2B5EF4-FFF2-40B4-BE49-F238E27FC236}">
                <a16:creationId xmlns:a16="http://schemas.microsoft.com/office/drawing/2014/main" id="{F13DCA7E-87D5-2FF5-96BA-62D1E8C3A7B4}"/>
              </a:ext>
            </a:extLst>
          </p:cNvPr>
          <p:cNvSpPr/>
          <p:nvPr/>
        </p:nvSpPr>
        <p:spPr>
          <a:xfrm>
            <a:off x="4306527" y="1208612"/>
            <a:ext cx="272788" cy="242821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Rectangle: Rounded Corners 19">
            <a:extLst>
              <a:ext uri="{FF2B5EF4-FFF2-40B4-BE49-F238E27FC236}">
                <a16:creationId xmlns:a16="http://schemas.microsoft.com/office/drawing/2014/main" id="{E308DA4C-52BE-183C-1435-5A9B692C9255}"/>
              </a:ext>
            </a:extLst>
          </p:cNvPr>
          <p:cNvSpPr/>
          <p:nvPr/>
        </p:nvSpPr>
        <p:spPr>
          <a:xfrm>
            <a:off x="843816" y="3999895"/>
            <a:ext cx="3144645" cy="2356455"/>
          </a:xfrm>
          <a:prstGeom prst="roundRect">
            <a:avLst/>
          </a:prstGeom>
          <a:solidFill>
            <a:schemeClr val="bg2">
              <a:lumMod val="50000"/>
              <a:alpha val="89804"/>
            </a:schemeClr>
          </a:solidFill>
          <a:ln w="76200">
            <a:solidFill>
              <a:srgbClr val="0070C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solidFill>
                  <a:schemeClr val="bg1"/>
                </a:solidFill>
                <a:latin typeface="+mj-lt"/>
              </a:rPr>
              <a:t>Part 5</a:t>
            </a:r>
          </a:p>
          <a:p>
            <a:pPr algn="ctr"/>
            <a:r>
              <a:rPr lang="en-US" sz="2800" b="1">
                <a:solidFill>
                  <a:schemeClr val="accent6">
                    <a:lumMod val="40000"/>
                    <a:lumOff val="60000"/>
                  </a:schemeClr>
                </a:solidFill>
                <a:latin typeface="+mj-lt"/>
              </a:rPr>
              <a:t>s5360</a:t>
            </a:r>
          </a:p>
        </p:txBody>
      </p:sp>
      <p:sp>
        <p:nvSpPr>
          <p:cNvPr id="21" name="Rectangle 20">
            <a:extLst>
              <a:ext uri="{FF2B5EF4-FFF2-40B4-BE49-F238E27FC236}">
                <a16:creationId xmlns:a16="http://schemas.microsoft.com/office/drawing/2014/main" id="{D8946175-37D5-0FEF-59A2-61FB6FAB634A}"/>
              </a:ext>
            </a:extLst>
          </p:cNvPr>
          <p:cNvSpPr/>
          <p:nvPr/>
        </p:nvSpPr>
        <p:spPr>
          <a:xfrm>
            <a:off x="8340172" y="3919147"/>
            <a:ext cx="3351066" cy="726768"/>
          </a:xfrm>
          <a:prstGeom prst="rect">
            <a:avLst/>
          </a:prstGeom>
          <a:solidFill>
            <a:srgbClr val="F2F2F2"/>
          </a:solidFill>
          <a:ln w="571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mj-lt"/>
              </a:rPr>
              <a:t>Other SAEs and engagements</a:t>
            </a:r>
          </a:p>
        </p:txBody>
      </p:sp>
      <p:sp>
        <p:nvSpPr>
          <p:cNvPr id="22" name="Rectangle 21">
            <a:extLst>
              <a:ext uri="{FF2B5EF4-FFF2-40B4-BE49-F238E27FC236}">
                <a16:creationId xmlns:a16="http://schemas.microsoft.com/office/drawing/2014/main" id="{31C4A3E1-FD90-33BA-0938-41C384A05B36}"/>
              </a:ext>
            </a:extLst>
          </p:cNvPr>
          <p:cNvSpPr/>
          <p:nvPr/>
        </p:nvSpPr>
        <p:spPr>
          <a:xfrm>
            <a:off x="8340172" y="4768082"/>
            <a:ext cx="3351066" cy="147102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Responsibility of SAP to communicate with Auditor</a:t>
            </a:r>
            <a:endParaRPr lang="en-US" sz="2000" b="1" strike="sngStrike">
              <a:solidFill>
                <a:schemeClr val="bg1"/>
              </a:solidFill>
              <a:latin typeface="+mj-lt"/>
            </a:endParaRPr>
          </a:p>
        </p:txBody>
      </p:sp>
      <p:sp>
        <p:nvSpPr>
          <p:cNvPr id="23" name="Rectangle 22">
            <a:extLst>
              <a:ext uri="{FF2B5EF4-FFF2-40B4-BE49-F238E27FC236}">
                <a16:creationId xmlns:a16="http://schemas.microsoft.com/office/drawing/2014/main" id="{7C8C6526-BDD7-C1C2-2145-20A68504AC90}"/>
              </a:ext>
            </a:extLst>
          </p:cNvPr>
          <p:cNvSpPr/>
          <p:nvPr/>
        </p:nvSpPr>
        <p:spPr>
          <a:xfrm>
            <a:off x="4648200" y="3893997"/>
            <a:ext cx="3194415" cy="749355"/>
          </a:xfrm>
          <a:prstGeom prst="rect">
            <a:avLst/>
          </a:prstGeom>
          <a:solidFill>
            <a:srgbClr val="F2F2F2"/>
          </a:solid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mj-lt"/>
              </a:rPr>
              <a:t>SAE that meets independence criteria</a:t>
            </a:r>
          </a:p>
        </p:txBody>
      </p:sp>
      <p:sp>
        <p:nvSpPr>
          <p:cNvPr id="24" name="Rectangle 23">
            <a:extLst>
              <a:ext uri="{FF2B5EF4-FFF2-40B4-BE49-F238E27FC236}">
                <a16:creationId xmlns:a16="http://schemas.microsoft.com/office/drawing/2014/main" id="{7125940B-06C4-7473-9F2E-57636484F9E4}"/>
              </a:ext>
            </a:extLst>
          </p:cNvPr>
          <p:cNvSpPr/>
          <p:nvPr/>
        </p:nvSpPr>
        <p:spPr>
          <a:xfrm>
            <a:off x="4648200" y="4765519"/>
            <a:ext cx="3194415" cy="149445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Responsibility of SAP to communicate with Auditor</a:t>
            </a:r>
          </a:p>
        </p:txBody>
      </p:sp>
      <p:sp>
        <p:nvSpPr>
          <p:cNvPr id="25" name="Rectangle 24">
            <a:extLst>
              <a:ext uri="{FF2B5EF4-FFF2-40B4-BE49-F238E27FC236}">
                <a16:creationId xmlns:a16="http://schemas.microsoft.com/office/drawing/2014/main" id="{A870D628-AA62-2CD8-4D1C-D6E3EF560889}"/>
              </a:ext>
            </a:extLst>
          </p:cNvPr>
          <p:cNvSpPr/>
          <p:nvPr/>
        </p:nvSpPr>
        <p:spPr>
          <a:xfrm>
            <a:off x="4307734" y="3893997"/>
            <a:ext cx="272787" cy="235645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Title 1">
            <a:extLst>
              <a:ext uri="{FF2B5EF4-FFF2-40B4-BE49-F238E27FC236}">
                <a16:creationId xmlns:a16="http://schemas.microsoft.com/office/drawing/2014/main" id="{04692C3B-9EE9-5CE5-6ACF-143A8DD5E648}"/>
              </a:ext>
            </a:extLst>
          </p:cNvPr>
          <p:cNvSpPr txBox="1">
            <a:spLocks/>
          </p:cNvSpPr>
          <p:nvPr/>
        </p:nvSpPr>
        <p:spPr>
          <a:xfrm>
            <a:off x="4679523" y="151719"/>
            <a:ext cx="7304344" cy="676329"/>
          </a:xfrm>
          <a:prstGeom prst="rect">
            <a:avLst/>
          </a:prstGeom>
          <a:solidFill>
            <a:schemeClr val="bg2">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a:solidFill>
                  <a:srgbClr val="FFC000"/>
                </a:solidFill>
                <a:latin typeface="Arial" panose="020B0604020202020204" pitchFamily="34" charset="0"/>
                <a:cs typeface="Arial" panose="020B0604020202020204" pitchFamily="34" charset="0"/>
              </a:rPr>
              <a:t>WS2 Proposal - Summary</a:t>
            </a:r>
          </a:p>
        </p:txBody>
      </p:sp>
      <p:sp>
        <p:nvSpPr>
          <p:cNvPr id="5" name="Rectangle 4">
            <a:extLst>
              <a:ext uri="{FF2B5EF4-FFF2-40B4-BE49-F238E27FC236}">
                <a16:creationId xmlns:a16="http://schemas.microsoft.com/office/drawing/2014/main" id="{EF0D5FA0-5053-3BAF-E0DE-057FD071D001}"/>
              </a:ext>
            </a:extLst>
          </p:cNvPr>
          <p:cNvSpPr/>
          <p:nvPr/>
        </p:nvSpPr>
        <p:spPr>
          <a:xfrm>
            <a:off x="5064699" y="6336471"/>
            <a:ext cx="2361416" cy="4338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i="1">
                <a:solidFill>
                  <a:schemeClr val="accent4">
                    <a:lumMod val="60000"/>
                    <a:lumOff val="40000"/>
                  </a:schemeClr>
                </a:solidFill>
                <a:latin typeface="Arial" panose="020B0604020202020204" pitchFamily="34" charset="0"/>
                <a:cs typeface="Arial" panose="020B0604020202020204" pitchFamily="34" charset="0"/>
              </a:rPr>
              <a:t>(see slide 27)</a:t>
            </a:r>
          </a:p>
        </p:txBody>
      </p:sp>
      <p:sp>
        <p:nvSpPr>
          <p:cNvPr id="8" name="Rectangle 7">
            <a:extLst>
              <a:ext uri="{FF2B5EF4-FFF2-40B4-BE49-F238E27FC236}">
                <a16:creationId xmlns:a16="http://schemas.microsoft.com/office/drawing/2014/main" id="{F5B933E4-C9AE-4888-7E29-19C96EDBAE84}"/>
              </a:ext>
            </a:extLst>
          </p:cNvPr>
          <p:cNvSpPr/>
          <p:nvPr/>
        </p:nvSpPr>
        <p:spPr>
          <a:xfrm>
            <a:off x="8809969" y="6336471"/>
            <a:ext cx="2361416" cy="4338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i="1">
                <a:solidFill>
                  <a:schemeClr val="accent4">
                    <a:lumMod val="60000"/>
                    <a:lumOff val="40000"/>
                  </a:schemeClr>
                </a:solidFill>
                <a:latin typeface="Arial" panose="020B0604020202020204" pitchFamily="34" charset="0"/>
                <a:cs typeface="Arial" panose="020B0604020202020204" pitchFamily="34" charset="0"/>
              </a:rPr>
              <a:t>(see slide 28)</a:t>
            </a:r>
          </a:p>
        </p:txBody>
      </p:sp>
      <p:sp>
        <p:nvSpPr>
          <p:cNvPr id="10" name="Rectangle 9">
            <a:extLst>
              <a:ext uri="{FF2B5EF4-FFF2-40B4-BE49-F238E27FC236}">
                <a16:creationId xmlns:a16="http://schemas.microsoft.com/office/drawing/2014/main" id="{ADDA71D6-4C38-ADB6-5296-1D469BD32849}"/>
              </a:ext>
            </a:extLst>
          </p:cNvPr>
          <p:cNvSpPr/>
          <p:nvPr/>
        </p:nvSpPr>
        <p:spPr>
          <a:xfrm>
            <a:off x="1" y="0"/>
            <a:ext cx="4076991" cy="11543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mj-lt"/>
              </a:rPr>
              <a:t>Communicating NOCLAR</a:t>
            </a:r>
          </a:p>
        </p:txBody>
      </p:sp>
      <p:sp>
        <p:nvSpPr>
          <p:cNvPr id="2" name="Rectangle: Rounded Corners 1">
            <a:extLst>
              <a:ext uri="{FF2B5EF4-FFF2-40B4-BE49-F238E27FC236}">
                <a16:creationId xmlns:a16="http://schemas.microsoft.com/office/drawing/2014/main" id="{C9E7C7A4-B645-3B95-8466-355F6FDC9539}"/>
              </a:ext>
            </a:extLst>
          </p:cNvPr>
          <p:cNvSpPr/>
          <p:nvPr/>
        </p:nvSpPr>
        <p:spPr>
          <a:xfrm>
            <a:off x="4480721" y="1154384"/>
            <a:ext cx="3496795" cy="5201966"/>
          </a:xfrm>
          <a:prstGeom prst="round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Rectangle: Rounded Corners 10">
            <a:extLst>
              <a:ext uri="{FF2B5EF4-FFF2-40B4-BE49-F238E27FC236}">
                <a16:creationId xmlns:a16="http://schemas.microsoft.com/office/drawing/2014/main" id="{5AA21E64-F8CA-420A-9EEC-1934C8116ED7}"/>
              </a:ext>
            </a:extLst>
          </p:cNvPr>
          <p:cNvSpPr/>
          <p:nvPr/>
        </p:nvSpPr>
        <p:spPr>
          <a:xfrm>
            <a:off x="8210985" y="1154384"/>
            <a:ext cx="3629082" cy="5201966"/>
          </a:xfrm>
          <a:prstGeom prst="round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Slide Number Placeholder 1">
            <a:extLst>
              <a:ext uri="{FF2B5EF4-FFF2-40B4-BE49-F238E27FC236}">
                <a16:creationId xmlns:a16="http://schemas.microsoft.com/office/drawing/2014/main" id="{5AEB3D91-E466-4A80-EA55-98354F3031B8}"/>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26</a:t>
            </a:fld>
            <a:endParaRPr lang="en-US"/>
          </a:p>
        </p:txBody>
      </p:sp>
    </p:spTree>
    <p:extLst>
      <p:ext uri="{BB962C8B-B14F-4D97-AF65-F5344CB8AC3E}">
        <p14:creationId xmlns:p14="http://schemas.microsoft.com/office/powerpoint/2010/main" val="2046882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219F576C-0AF4-23A1-5FDF-7DA274A4EE17}"/>
              </a:ext>
            </a:extLst>
          </p:cNvPr>
          <p:cNvSpPr>
            <a:spLocks noGrp="1"/>
          </p:cNvSpPr>
          <p:nvPr>
            <p:ph type="title"/>
          </p:nvPr>
        </p:nvSpPr>
        <p:spPr>
          <a:xfrm>
            <a:off x="309992" y="4713404"/>
            <a:ext cx="10880922" cy="1788063"/>
          </a:xfrm>
          <a:prstGeom prst="roundRect">
            <a:avLst/>
          </a:prstGeom>
          <a:solidFill>
            <a:schemeClr val="accent3">
              <a:lumMod val="40000"/>
              <a:lumOff val="60000"/>
            </a:schemeClr>
          </a:solidFill>
        </p:spPr>
        <p:txBody>
          <a:bodyPr anchor="t">
            <a:noAutofit/>
          </a:bodyPr>
          <a:lstStyle/>
          <a:p>
            <a:pPr marL="117475"/>
            <a:r>
              <a:rPr lang="en-US" sz="2500" b="1">
                <a:latin typeface="Arial" panose="020B0604020202020204" pitchFamily="34" charset="0"/>
                <a:cs typeface="Arial" panose="020B0604020202020204" pitchFamily="34" charset="0"/>
              </a:rPr>
              <a:t>Rationale:</a:t>
            </a:r>
          </a:p>
        </p:txBody>
      </p:sp>
      <p:sp>
        <p:nvSpPr>
          <p:cNvPr id="7" name="Oval 6">
            <a:extLst>
              <a:ext uri="{FF2B5EF4-FFF2-40B4-BE49-F238E27FC236}">
                <a16:creationId xmlns:a16="http://schemas.microsoft.com/office/drawing/2014/main" id="{3380D66E-0CAA-712A-D81B-A0CE7D9D477C}"/>
              </a:ext>
            </a:extLst>
          </p:cNvPr>
          <p:cNvSpPr/>
          <p:nvPr/>
        </p:nvSpPr>
        <p:spPr>
          <a:xfrm>
            <a:off x="1704003" y="2240011"/>
            <a:ext cx="2177143" cy="12540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Auditor</a:t>
            </a:r>
          </a:p>
        </p:txBody>
      </p:sp>
      <p:sp>
        <p:nvSpPr>
          <p:cNvPr id="8" name="Oval 7">
            <a:extLst>
              <a:ext uri="{FF2B5EF4-FFF2-40B4-BE49-F238E27FC236}">
                <a16:creationId xmlns:a16="http://schemas.microsoft.com/office/drawing/2014/main" id="{C63D45D1-E575-2616-BE25-166AA1BB63A8}"/>
              </a:ext>
            </a:extLst>
          </p:cNvPr>
          <p:cNvSpPr/>
          <p:nvPr/>
        </p:nvSpPr>
        <p:spPr>
          <a:xfrm>
            <a:off x="7752109" y="2013588"/>
            <a:ext cx="2756262" cy="147610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SAP performing SAE that meets </a:t>
            </a:r>
            <a:r>
              <a:rPr lang="en-US" sz="2000" err="1">
                <a:latin typeface="Arial" panose="020B0604020202020204" pitchFamily="34" charset="0"/>
                <a:cs typeface="Arial" panose="020B0604020202020204" pitchFamily="34" charset="0"/>
              </a:rPr>
              <a:t>indep</a:t>
            </a:r>
            <a:r>
              <a:rPr lang="en-US" sz="2000">
                <a:latin typeface="Arial" panose="020B0604020202020204" pitchFamily="34" charset="0"/>
                <a:cs typeface="Arial" panose="020B0604020202020204" pitchFamily="34" charset="0"/>
              </a:rPr>
              <a:t> criteria</a:t>
            </a:r>
          </a:p>
        </p:txBody>
      </p:sp>
      <p:sp>
        <p:nvSpPr>
          <p:cNvPr id="9" name="Arrow: Curved Down 8">
            <a:extLst>
              <a:ext uri="{FF2B5EF4-FFF2-40B4-BE49-F238E27FC236}">
                <a16:creationId xmlns:a16="http://schemas.microsoft.com/office/drawing/2014/main" id="{8515AEF3-AEB2-2567-739B-D8C9CEE0FB6F}"/>
              </a:ext>
            </a:extLst>
          </p:cNvPr>
          <p:cNvSpPr/>
          <p:nvPr/>
        </p:nvSpPr>
        <p:spPr>
          <a:xfrm>
            <a:off x="3349924" y="1142731"/>
            <a:ext cx="4763588" cy="984068"/>
          </a:xfrm>
          <a:prstGeom prst="curvedDownArrow">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tx1"/>
              </a:solidFill>
              <a:latin typeface="Arial" panose="020B0604020202020204" pitchFamily="34" charset="0"/>
              <a:cs typeface="Arial" panose="020B0604020202020204" pitchFamily="34" charset="0"/>
            </a:endParaRPr>
          </a:p>
        </p:txBody>
      </p:sp>
      <p:sp>
        <p:nvSpPr>
          <p:cNvPr id="10" name="Arrow: Curved Down 9">
            <a:extLst>
              <a:ext uri="{FF2B5EF4-FFF2-40B4-BE49-F238E27FC236}">
                <a16:creationId xmlns:a16="http://schemas.microsoft.com/office/drawing/2014/main" id="{A08527E5-CFFA-EE4B-FA04-5BE9CEBDFD13}"/>
              </a:ext>
            </a:extLst>
          </p:cNvPr>
          <p:cNvSpPr/>
          <p:nvPr/>
        </p:nvSpPr>
        <p:spPr>
          <a:xfrm rot="10800000">
            <a:off x="3349924" y="3607257"/>
            <a:ext cx="4763588" cy="984068"/>
          </a:xfrm>
          <a:prstGeom prst="curvedDownArrow">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tx1"/>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8586B4E3-3A0E-585A-FE4A-59A57A5DABCB}"/>
              </a:ext>
            </a:extLst>
          </p:cNvPr>
          <p:cNvSpPr/>
          <p:nvPr/>
        </p:nvSpPr>
        <p:spPr>
          <a:xfrm>
            <a:off x="160403" y="3315520"/>
            <a:ext cx="2361416" cy="583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i="1" u="sng">
                <a:solidFill>
                  <a:schemeClr val="tx1"/>
                </a:solidFill>
                <a:latin typeface="Arial" panose="020B0604020202020204" pitchFamily="34" charset="0"/>
                <a:cs typeface="Arial" panose="020B0604020202020204" pitchFamily="34" charset="0"/>
              </a:rPr>
              <a:t>Part 3 </a:t>
            </a:r>
          </a:p>
          <a:p>
            <a:pPr algn="ctr"/>
            <a:r>
              <a:rPr lang="en-US" sz="1700" i="1">
                <a:solidFill>
                  <a:schemeClr val="tx1"/>
                </a:solidFill>
                <a:latin typeface="Arial" panose="020B0604020202020204" pitchFamily="34" charset="0"/>
                <a:cs typeface="Arial" panose="020B0604020202020204" pitchFamily="34" charset="0"/>
              </a:rPr>
              <a:t>(New R360.18a)</a:t>
            </a:r>
          </a:p>
        </p:txBody>
      </p:sp>
      <p:sp>
        <p:nvSpPr>
          <p:cNvPr id="12" name="Rectangle 11">
            <a:extLst>
              <a:ext uri="{FF2B5EF4-FFF2-40B4-BE49-F238E27FC236}">
                <a16:creationId xmlns:a16="http://schemas.microsoft.com/office/drawing/2014/main" id="{DC11A007-8566-7692-E45F-F6A2E70F37BC}"/>
              </a:ext>
            </a:extLst>
          </p:cNvPr>
          <p:cNvSpPr/>
          <p:nvPr/>
        </p:nvSpPr>
        <p:spPr>
          <a:xfrm>
            <a:off x="9376257" y="3315520"/>
            <a:ext cx="2429702" cy="583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i="1" u="sng">
                <a:solidFill>
                  <a:schemeClr val="tx1"/>
                </a:solidFill>
                <a:latin typeface="Arial" panose="020B0604020202020204" pitchFamily="34" charset="0"/>
                <a:cs typeface="Arial" panose="020B0604020202020204" pitchFamily="34" charset="0"/>
              </a:rPr>
              <a:t>Part 5 </a:t>
            </a:r>
          </a:p>
          <a:p>
            <a:pPr algn="ctr"/>
            <a:r>
              <a:rPr lang="en-US" sz="1700" i="1">
                <a:solidFill>
                  <a:schemeClr val="tx1"/>
                </a:solidFill>
                <a:latin typeface="Arial" panose="020B0604020202020204" pitchFamily="34" charset="0"/>
                <a:cs typeface="Arial" panose="020B0604020202020204" pitchFamily="34" charset="0"/>
              </a:rPr>
              <a:t>(Equivalent R360.18a)</a:t>
            </a:r>
          </a:p>
        </p:txBody>
      </p:sp>
      <p:sp>
        <p:nvSpPr>
          <p:cNvPr id="13" name="Rectangle 12">
            <a:extLst>
              <a:ext uri="{FF2B5EF4-FFF2-40B4-BE49-F238E27FC236}">
                <a16:creationId xmlns:a16="http://schemas.microsoft.com/office/drawing/2014/main" id="{CAB510D3-F92D-E20F-1120-BC546D065C56}"/>
              </a:ext>
            </a:extLst>
          </p:cNvPr>
          <p:cNvSpPr/>
          <p:nvPr/>
        </p:nvSpPr>
        <p:spPr>
          <a:xfrm>
            <a:off x="4349230" y="1322670"/>
            <a:ext cx="2756262" cy="9038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2"/>
                </a:solidFill>
                <a:latin typeface="Arial" panose="020B0604020202020204" pitchFamily="34" charset="0"/>
                <a:cs typeface="Arial" panose="020B0604020202020204" pitchFamily="34" charset="0"/>
              </a:rPr>
              <a:t>Consider communicating NOCLAR / suspected NOCLAR to SAP</a:t>
            </a:r>
          </a:p>
        </p:txBody>
      </p:sp>
      <p:sp>
        <p:nvSpPr>
          <p:cNvPr id="18" name="Rectangle 17">
            <a:extLst>
              <a:ext uri="{FF2B5EF4-FFF2-40B4-BE49-F238E27FC236}">
                <a16:creationId xmlns:a16="http://schemas.microsoft.com/office/drawing/2014/main" id="{77D08BF6-F276-3C58-1AA1-E3A7E83D10D8}"/>
              </a:ext>
            </a:extLst>
          </p:cNvPr>
          <p:cNvSpPr/>
          <p:nvPr/>
        </p:nvSpPr>
        <p:spPr>
          <a:xfrm>
            <a:off x="4401480" y="3597945"/>
            <a:ext cx="2756262" cy="9038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2"/>
                </a:solidFill>
                <a:latin typeface="Arial" panose="020B0604020202020204" pitchFamily="34" charset="0"/>
                <a:cs typeface="Arial" panose="020B0604020202020204" pitchFamily="34" charset="0"/>
              </a:rPr>
              <a:t>Consider communicating NOCLAR / suspected NOCLAR to Auditor</a:t>
            </a:r>
          </a:p>
        </p:txBody>
      </p:sp>
      <p:sp>
        <p:nvSpPr>
          <p:cNvPr id="22" name="Rectangle: Rounded Corners 21">
            <a:extLst>
              <a:ext uri="{FF2B5EF4-FFF2-40B4-BE49-F238E27FC236}">
                <a16:creationId xmlns:a16="http://schemas.microsoft.com/office/drawing/2014/main" id="{37D61337-2D73-DE17-726D-33A1DC3D053B}"/>
              </a:ext>
            </a:extLst>
          </p:cNvPr>
          <p:cNvSpPr/>
          <p:nvPr/>
        </p:nvSpPr>
        <p:spPr>
          <a:xfrm>
            <a:off x="7502433" y="5249752"/>
            <a:ext cx="3278773" cy="1088572"/>
          </a:xfrm>
          <a:prstGeom prst="round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SAE that meets independence criteria</a:t>
            </a:r>
          </a:p>
        </p:txBody>
      </p:sp>
      <p:sp>
        <p:nvSpPr>
          <p:cNvPr id="23" name="Arrow: Left-Right 22">
            <a:extLst>
              <a:ext uri="{FF2B5EF4-FFF2-40B4-BE49-F238E27FC236}">
                <a16:creationId xmlns:a16="http://schemas.microsoft.com/office/drawing/2014/main" id="{5981BBB4-4DBF-28EF-7685-546EEDE60791}"/>
              </a:ext>
            </a:extLst>
          </p:cNvPr>
          <p:cNvSpPr/>
          <p:nvPr/>
        </p:nvSpPr>
        <p:spPr>
          <a:xfrm>
            <a:off x="4171403" y="5249752"/>
            <a:ext cx="3065415" cy="1088571"/>
          </a:xfrm>
          <a:prstGeom prst="leftRightArrow">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000" i="1">
                <a:latin typeface="Arial" panose="020B0604020202020204" pitchFamily="34" charset="0"/>
                <a:cs typeface="Arial" panose="020B0604020202020204" pitchFamily="34" charset="0"/>
              </a:rPr>
              <a:t>same public interest</a:t>
            </a:r>
          </a:p>
        </p:txBody>
      </p:sp>
      <p:sp>
        <p:nvSpPr>
          <p:cNvPr id="25" name="Rectangle: Rounded Corners 24">
            <a:extLst>
              <a:ext uri="{FF2B5EF4-FFF2-40B4-BE49-F238E27FC236}">
                <a16:creationId xmlns:a16="http://schemas.microsoft.com/office/drawing/2014/main" id="{7D58B552-7031-C547-90EC-E0D813C4C6FE}"/>
              </a:ext>
            </a:extLst>
          </p:cNvPr>
          <p:cNvSpPr/>
          <p:nvPr/>
        </p:nvSpPr>
        <p:spPr>
          <a:xfrm>
            <a:off x="627015" y="5241044"/>
            <a:ext cx="3278773" cy="1088572"/>
          </a:xfrm>
          <a:prstGeom prst="round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Audit of FS </a:t>
            </a:r>
          </a:p>
        </p:txBody>
      </p:sp>
      <p:sp>
        <p:nvSpPr>
          <p:cNvPr id="2" name="Title 1">
            <a:extLst>
              <a:ext uri="{FF2B5EF4-FFF2-40B4-BE49-F238E27FC236}">
                <a16:creationId xmlns:a16="http://schemas.microsoft.com/office/drawing/2014/main" id="{0BC487E8-14B5-FDAD-ECC5-388F39932B49}"/>
              </a:ext>
            </a:extLst>
          </p:cNvPr>
          <p:cNvSpPr txBox="1">
            <a:spLocks/>
          </p:cNvSpPr>
          <p:nvPr/>
        </p:nvSpPr>
        <p:spPr>
          <a:xfrm>
            <a:off x="7848600" y="234454"/>
            <a:ext cx="4173259" cy="786198"/>
          </a:xfrm>
          <a:prstGeom prst="rect">
            <a:avLst/>
          </a:prstGeom>
          <a:solidFill>
            <a:srgbClr val="C3C8CD">
              <a:lumMod val="50000"/>
            </a:srgb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a:ln>
                  <a:noFill/>
                </a:ln>
                <a:solidFill>
                  <a:srgbClr val="FFC000"/>
                </a:solidFill>
                <a:effectLst/>
                <a:uLnTx/>
                <a:uFillTx/>
                <a:latin typeface="Arial" panose="020B0604020202020204" pitchFamily="34" charset="0"/>
                <a:ea typeface="+mj-ea"/>
                <a:cs typeface="Arial" panose="020B0604020202020204" pitchFamily="34" charset="0"/>
              </a:rPr>
              <a:t>WS2 Proposal</a:t>
            </a:r>
          </a:p>
        </p:txBody>
      </p:sp>
      <p:sp>
        <p:nvSpPr>
          <p:cNvPr id="4" name="Rectangle 3">
            <a:extLst>
              <a:ext uri="{FF2B5EF4-FFF2-40B4-BE49-F238E27FC236}">
                <a16:creationId xmlns:a16="http://schemas.microsoft.com/office/drawing/2014/main" id="{A9FE5BEB-CA9A-736C-7F2B-9A6BF7FDB9F6}"/>
              </a:ext>
            </a:extLst>
          </p:cNvPr>
          <p:cNvSpPr/>
          <p:nvPr/>
        </p:nvSpPr>
        <p:spPr>
          <a:xfrm>
            <a:off x="1" y="0"/>
            <a:ext cx="4076991" cy="11543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Communicating NOCLAR</a:t>
            </a:r>
          </a:p>
        </p:txBody>
      </p:sp>
      <p:sp>
        <p:nvSpPr>
          <p:cNvPr id="5" name="Slide Number Placeholder 1">
            <a:extLst>
              <a:ext uri="{FF2B5EF4-FFF2-40B4-BE49-F238E27FC236}">
                <a16:creationId xmlns:a16="http://schemas.microsoft.com/office/drawing/2014/main" id="{7F5A0BCB-F144-4A49-6A45-B90A64748B27}"/>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27</a:t>
            </a:fld>
            <a:endParaRPr lang="en-US"/>
          </a:p>
        </p:txBody>
      </p:sp>
    </p:spTree>
    <p:extLst>
      <p:ext uri="{BB962C8B-B14F-4D97-AF65-F5344CB8AC3E}">
        <p14:creationId xmlns:p14="http://schemas.microsoft.com/office/powerpoint/2010/main" val="21317026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2264D170-E037-A855-1536-8F613E72401A}"/>
              </a:ext>
            </a:extLst>
          </p:cNvPr>
          <p:cNvSpPr txBox="1">
            <a:spLocks/>
          </p:cNvSpPr>
          <p:nvPr/>
        </p:nvSpPr>
        <p:spPr>
          <a:xfrm>
            <a:off x="309992" y="4751504"/>
            <a:ext cx="11551808" cy="1910142"/>
          </a:xfrm>
          <a:prstGeom prst="roundRect">
            <a:avLst/>
          </a:prstGeom>
          <a:solidFill>
            <a:srgbClr val="A5A5A5">
              <a:lumMod val="40000"/>
              <a:lumOff val="60000"/>
            </a:srgbClr>
          </a:solidFill>
        </p:spPr>
        <p:txBody>
          <a:bodyPr vert="horz" lIns="91440" tIns="45720" rIns="91440" bIns="45720" rtlCol="0" anchor="t">
            <a:noAutofit/>
          </a:bodyPr>
          <a:lstStyle>
            <a:defPPr>
              <a:defRPr lang="en-US"/>
            </a:defPPr>
            <a:lvl1pPr marL="117475" marR="0" lvl="0" indent="0" fontAlgn="auto">
              <a:lnSpc>
                <a:spcPct val="90000"/>
              </a:lnSpc>
              <a:spcBef>
                <a:spcPct val="0"/>
              </a:spcBef>
              <a:spcAft>
                <a:spcPts val="0"/>
              </a:spcAft>
              <a:buClrTx/>
              <a:buSzTx/>
              <a:buFontTx/>
              <a:buNone/>
              <a:tabLst/>
              <a:defRPr kumimoji="0" sz="2500" b="1" i="0" u="none" strike="noStrike" cap="none" spc="0" normalizeH="0" baseline="0">
                <a:ln>
                  <a:noFill/>
                </a:ln>
                <a:solidFill>
                  <a:sysClr val="windowText" lastClr="000000"/>
                </a:solidFill>
                <a:effectLst/>
                <a:uLnTx/>
                <a:uFillTx/>
                <a:latin typeface="Arial" panose="020B0604020202020204" pitchFamily="34" charset="0"/>
                <a:ea typeface="+mj-ea"/>
                <a:cs typeface="Arial" panose="020B0604020202020204" pitchFamily="34" charset="0"/>
              </a:defRPr>
            </a:lvl1pPr>
          </a:lstStyle>
          <a:p>
            <a:r>
              <a:rPr lang="en-US"/>
              <a:t>Rationale:</a:t>
            </a:r>
          </a:p>
        </p:txBody>
      </p:sp>
      <p:sp>
        <p:nvSpPr>
          <p:cNvPr id="3" name="Rectangle: Rounded Corners 2">
            <a:extLst>
              <a:ext uri="{FF2B5EF4-FFF2-40B4-BE49-F238E27FC236}">
                <a16:creationId xmlns:a16="http://schemas.microsoft.com/office/drawing/2014/main" id="{6DACEEF4-A2F2-C147-B29E-450C71B22DE2}"/>
              </a:ext>
            </a:extLst>
          </p:cNvPr>
          <p:cNvSpPr/>
          <p:nvPr/>
        </p:nvSpPr>
        <p:spPr>
          <a:xfrm>
            <a:off x="231668" y="1702673"/>
            <a:ext cx="1800332" cy="1195634"/>
          </a:xfrm>
          <a:prstGeom prst="roundRect">
            <a:avLst/>
          </a:prstGeom>
          <a:solidFill>
            <a:schemeClr val="bg2">
              <a:lumMod val="50000"/>
              <a:alpha val="69804"/>
            </a:schemeClr>
          </a:solidFill>
          <a:ln w="76200">
            <a:solidFill>
              <a:srgbClr val="00B05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bg1"/>
                </a:solidFill>
                <a:latin typeface="+mj-lt"/>
              </a:rPr>
              <a:t>Part 3</a:t>
            </a:r>
          </a:p>
          <a:p>
            <a:pPr algn="ctr"/>
            <a:r>
              <a:rPr lang="en-US" sz="2600" b="1">
                <a:solidFill>
                  <a:srgbClr val="92D050"/>
                </a:solidFill>
                <a:latin typeface="+mj-lt"/>
              </a:rPr>
              <a:t>s360</a:t>
            </a:r>
          </a:p>
        </p:txBody>
      </p:sp>
      <p:sp>
        <p:nvSpPr>
          <p:cNvPr id="20" name="Rectangle: Rounded Corners 19">
            <a:extLst>
              <a:ext uri="{FF2B5EF4-FFF2-40B4-BE49-F238E27FC236}">
                <a16:creationId xmlns:a16="http://schemas.microsoft.com/office/drawing/2014/main" id="{E308DA4C-52BE-183C-1435-5A9B692C9255}"/>
              </a:ext>
            </a:extLst>
          </p:cNvPr>
          <p:cNvSpPr/>
          <p:nvPr/>
        </p:nvSpPr>
        <p:spPr>
          <a:xfrm>
            <a:off x="226668" y="3243693"/>
            <a:ext cx="1800332" cy="1195634"/>
          </a:xfrm>
          <a:prstGeom prst="roundRect">
            <a:avLst/>
          </a:prstGeom>
          <a:solidFill>
            <a:schemeClr val="bg2">
              <a:lumMod val="50000"/>
              <a:alpha val="89804"/>
            </a:schemeClr>
          </a:solidFill>
          <a:ln w="76200">
            <a:solidFill>
              <a:srgbClr val="0070C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bg1"/>
                </a:solidFill>
                <a:latin typeface="+mj-lt"/>
              </a:rPr>
              <a:t>Part 5</a:t>
            </a:r>
          </a:p>
          <a:p>
            <a:pPr algn="ctr"/>
            <a:r>
              <a:rPr lang="en-US" sz="2600" b="1">
                <a:solidFill>
                  <a:schemeClr val="accent6">
                    <a:lumMod val="40000"/>
                    <a:lumOff val="60000"/>
                  </a:schemeClr>
                </a:solidFill>
                <a:latin typeface="+mj-lt"/>
              </a:rPr>
              <a:t>s5360</a:t>
            </a:r>
          </a:p>
        </p:txBody>
      </p:sp>
      <p:sp>
        <p:nvSpPr>
          <p:cNvPr id="4" name="Rectangle 3">
            <a:extLst>
              <a:ext uri="{FF2B5EF4-FFF2-40B4-BE49-F238E27FC236}">
                <a16:creationId xmlns:a16="http://schemas.microsoft.com/office/drawing/2014/main" id="{0A634BE4-C639-3AAE-9D91-69C895702217}"/>
              </a:ext>
            </a:extLst>
          </p:cNvPr>
          <p:cNvSpPr/>
          <p:nvPr/>
        </p:nvSpPr>
        <p:spPr>
          <a:xfrm>
            <a:off x="2500001" y="1727612"/>
            <a:ext cx="8631745" cy="529809"/>
          </a:xfrm>
          <a:prstGeom prst="rect">
            <a:avLst/>
          </a:prstGeom>
          <a:solidFill>
            <a:srgbClr val="F2F2F2"/>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mj-lt"/>
              </a:rPr>
              <a:t>Services other than audit</a:t>
            </a:r>
          </a:p>
        </p:txBody>
      </p:sp>
      <p:sp>
        <p:nvSpPr>
          <p:cNvPr id="5" name="Rectangle 4">
            <a:extLst>
              <a:ext uri="{FF2B5EF4-FFF2-40B4-BE49-F238E27FC236}">
                <a16:creationId xmlns:a16="http://schemas.microsoft.com/office/drawing/2014/main" id="{BDAD9F4B-87F9-565B-25AE-56DA86B12930}"/>
              </a:ext>
            </a:extLst>
          </p:cNvPr>
          <p:cNvSpPr/>
          <p:nvPr/>
        </p:nvSpPr>
        <p:spPr>
          <a:xfrm>
            <a:off x="2488606" y="2391538"/>
            <a:ext cx="8643140" cy="49748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No change in existing PA responsibility to communicate with Auditor</a:t>
            </a:r>
          </a:p>
        </p:txBody>
      </p:sp>
      <p:sp>
        <p:nvSpPr>
          <p:cNvPr id="8" name="Rectangle 7">
            <a:extLst>
              <a:ext uri="{FF2B5EF4-FFF2-40B4-BE49-F238E27FC236}">
                <a16:creationId xmlns:a16="http://schemas.microsoft.com/office/drawing/2014/main" id="{DC90E40E-CBFF-74E0-DC5C-55A2C00C419D}"/>
              </a:ext>
            </a:extLst>
          </p:cNvPr>
          <p:cNvSpPr/>
          <p:nvPr/>
        </p:nvSpPr>
        <p:spPr>
          <a:xfrm>
            <a:off x="2145657" y="1702673"/>
            <a:ext cx="251095" cy="119563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a:extLst>
              <a:ext uri="{FF2B5EF4-FFF2-40B4-BE49-F238E27FC236}">
                <a16:creationId xmlns:a16="http://schemas.microsoft.com/office/drawing/2014/main" id="{EF3F1507-B9F7-0553-B60E-FAF8383C0F37}"/>
              </a:ext>
            </a:extLst>
          </p:cNvPr>
          <p:cNvSpPr/>
          <p:nvPr/>
        </p:nvSpPr>
        <p:spPr>
          <a:xfrm>
            <a:off x="2500001" y="3274680"/>
            <a:ext cx="8631745" cy="479072"/>
          </a:xfrm>
          <a:prstGeom prst="rect">
            <a:avLst/>
          </a:prstGeom>
          <a:solidFill>
            <a:srgbClr val="F2F2F2"/>
          </a:solidFill>
          <a:ln w="571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mj-lt"/>
              </a:rPr>
              <a:t>Other SAEs and services</a:t>
            </a:r>
          </a:p>
        </p:txBody>
      </p:sp>
      <p:sp>
        <p:nvSpPr>
          <p:cNvPr id="10" name="Rectangle 9">
            <a:extLst>
              <a:ext uri="{FF2B5EF4-FFF2-40B4-BE49-F238E27FC236}">
                <a16:creationId xmlns:a16="http://schemas.microsoft.com/office/drawing/2014/main" id="{FF3F7CB0-08FE-BBD1-5BF5-3C4A43861D92}"/>
              </a:ext>
            </a:extLst>
          </p:cNvPr>
          <p:cNvSpPr/>
          <p:nvPr/>
        </p:nvSpPr>
        <p:spPr>
          <a:xfrm>
            <a:off x="2500001" y="3903225"/>
            <a:ext cx="8643140" cy="49748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Responsibility of SAP to communicate with Auditor that mirrors Part 3</a:t>
            </a:r>
          </a:p>
        </p:txBody>
      </p:sp>
      <p:sp>
        <p:nvSpPr>
          <p:cNvPr id="6" name="Slide Number Placeholder 1">
            <a:extLst>
              <a:ext uri="{FF2B5EF4-FFF2-40B4-BE49-F238E27FC236}">
                <a16:creationId xmlns:a16="http://schemas.microsoft.com/office/drawing/2014/main" id="{3B9F5AEF-29B5-67FF-A385-6629FADE98F6}"/>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28</a:t>
            </a:fld>
            <a:endParaRPr lang="en-US"/>
          </a:p>
        </p:txBody>
      </p:sp>
      <p:sp>
        <p:nvSpPr>
          <p:cNvPr id="11" name="Arrow: Up 10">
            <a:extLst>
              <a:ext uri="{FF2B5EF4-FFF2-40B4-BE49-F238E27FC236}">
                <a16:creationId xmlns:a16="http://schemas.microsoft.com/office/drawing/2014/main" id="{563C447E-026E-F5D1-AF38-1645B3AABAF0}"/>
              </a:ext>
            </a:extLst>
          </p:cNvPr>
          <p:cNvSpPr/>
          <p:nvPr/>
        </p:nvSpPr>
        <p:spPr>
          <a:xfrm>
            <a:off x="11223600" y="1864121"/>
            <a:ext cx="840464" cy="1195635"/>
          </a:xfrm>
          <a:prstGeom prst="upArrow">
            <a:avLst>
              <a:gd name="adj1" fmla="val 38975"/>
              <a:gd name="adj2" fmla="val 53527"/>
            </a:avLst>
          </a:prstGeom>
          <a:solidFill>
            <a:srgbClr val="FFFF00"/>
          </a:solidFill>
          <a:ln>
            <a:noFill/>
          </a:ln>
          <a:effectLst>
            <a:reflection blurRad="635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000" b="1">
                <a:solidFill>
                  <a:schemeClr val="tx1"/>
                </a:solidFill>
                <a:latin typeface="+mj-lt"/>
              </a:rPr>
              <a:t>Mirror</a:t>
            </a:r>
          </a:p>
        </p:txBody>
      </p:sp>
      <p:sp>
        <p:nvSpPr>
          <p:cNvPr id="15" name="Rectangle 14">
            <a:extLst>
              <a:ext uri="{FF2B5EF4-FFF2-40B4-BE49-F238E27FC236}">
                <a16:creationId xmlns:a16="http://schemas.microsoft.com/office/drawing/2014/main" id="{96A7106B-F2B4-9F7B-05D4-092E456E4CCA}"/>
              </a:ext>
            </a:extLst>
          </p:cNvPr>
          <p:cNvSpPr/>
          <p:nvPr/>
        </p:nvSpPr>
        <p:spPr>
          <a:xfrm>
            <a:off x="1" y="0"/>
            <a:ext cx="4076991" cy="11543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mj-lt"/>
              </a:rPr>
              <a:t>Communicating NOCLAR</a:t>
            </a:r>
          </a:p>
        </p:txBody>
      </p:sp>
      <p:sp>
        <p:nvSpPr>
          <p:cNvPr id="7" name="Title 1">
            <a:extLst>
              <a:ext uri="{FF2B5EF4-FFF2-40B4-BE49-F238E27FC236}">
                <a16:creationId xmlns:a16="http://schemas.microsoft.com/office/drawing/2014/main" id="{5503BB10-FDD8-9598-E281-242F00A2F703}"/>
              </a:ext>
            </a:extLst>
          </p:cNvPr>
          <p:cNvSpPr txBox="1">
            <a:spLocks/>
          </p:cNvSpPr>
          <p:nvPr/>
        </p:nvSpPr>
        <p:spPr>
          <a:xfrm>
            <a:off x="7848600" y="234454"/>
            <a:ext cx="4173259" cy="786198"/>
          </a:xfrm>
          <a:prstGeom prst="rect">
            <a:avLst/>
          </a:prstGeom>
          <a:solidFill>
            <a:srgbClr val="C3C8CD">
              <a:lumMod val="50000"/>
            </a:srgb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a:ln>
                  <a:noFill/>
                </a:ln>
                <a:solidFill>
                  <a:srgbClr val="FFC000"/>
                </a:solidFill>
                <a:effectLst/>
                <a:uLnTx/>
                <a:uFillTx/>
                <a:latin typeface="Arial" panose="020B0604020202020204" pitchFamily="34" charset="0"/>
                <a:ea typeface="+mj-ea"/>
                <a:cs typeface="Arial" panose="020B0604020202020204" pitchFamily="34" charset="0"/>
              </a:rPr>
              <a:t>WS2 Proposal</a:t>
            </a:r>
          </a:p>
        </p:txBody>
      </p:sp>
      <p:sp>
        <p:nvSpPr>
          <p:cNvPr id="12" name="Rectangle 11">
            <a:extLst>
              <a:ext uri="{FF2B5EF4-FFF2-40B4-BE49-F238E27FC236}">
                <a16:creationId xmlns:a16="http://schemas.microsoft.com/office/drawing/2014/main" id="{30F58FE5-2046-6225-A922-E0A4A6090282}"/>
              </a:ext>
            </a:extLst>
          </p:cNvPr>
          <p:cNvSpPr/>
          <p:nvPr/>
        </p:nvSpPr>
        <p:spPr>
          <a:xfrm>
            <a:off x="2145657" y="3243692"/>
            <a:ext cx="251095" cy="119563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Content Placeholder 2">
            <a:extLst>
              <a:ext uri="{FF2B5EF4-FFF2-40B4-BE49-F238E27FC236}">
                <a16:creationId xmlns:a16="http://schemas.microsoft.com/office/drawing/2014/main" id="{D550F629-B9B8-C91B-B485-79C13DCF80AA}"/>
              </a:ext>
            </a:extLst>
          </p:cNvPr>
          <p:cNvSpPr txBox="1">
            <a:spLocks/>
          </p:cNvSpPr>
          <p:nvPr/>
        </p:nvSpPr>
        <p:spPr>
          <a:xfrm>
            <a:off x="596900" y="5315450"/>
            <a:ext cx="11264900" cy="94774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US" sz="2200" b="1">
                <a:latin typeface="Arial" panose="020B0604020202020204" pitchFamily="34" charset="0"/>
                <a:cs typeface="Arial" panose="020B0604020202020204" pitchFamily="34" charset="0"/>
              </a:rPr>
              <a:t>Communicating NOCLAR to the auditor is particularly relevant </a:t>
            </a:r>
          </a:p>
          <a:p>
            <a:pPr marL="342900" indent="-342900">
              <a:buFont typeface="Arial" panose="020B0604020202020204" pitchFamily="34" charset="0"/>
              <a:buChar char="•"/>
            </a:pPr>
            <a:r>
              <a:rPr lang="en-US" sz="2200">
                <a:latin typeface="Arial" panose="020B0604020202020204" pitchFamily="34" charset="0"/>
                <a:cs typeface="Arial" panose="020B0604020202020204" pitchFamily="34" charset="0"/>
              </a:rPr>
              <a:t>Given the financial materiality aspect of sustainability reporting, the identification of NOCLAR in sustainability assurance will most likely have an impact on the audit of FS</a:t>
            </a:r>
          </a:p>
          <a:p>
            <a:endParaRPr lang="en-US" sz="2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01442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6" descr="Yellow and blue symbols">
            <a:extLst>
              <a:ext uri="{FF2B5EF4-FFF2-40B4-BE49-F238E27FC236}">
                <a16:creationId xmlns:a16="http://schemas.microsoft.com/office/drawing/2014/main" id="{61C9F593-CF77-5FD9-F595-76F67720E5A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64074" y="1264902"/>
            <a:ext cx="2922954" cy="2922954"/>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pic>
        <p:nvPicPr>
          <p:cNvPr id="8" name="Picture Placeholder 6" descr="Yellow and blue symbols">
            <a:extLst>
              <a:ext uri="{FF2B5EF4-FFF2-40B4-BE49-F238E27FC236}">
                <a16:creationId xmlns:a16="http://schemas.microsoft.com/office/drawing/2014/main" id="{9E1DFB8A-B100-0F07-C82F-99DED9524BE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506809" y="3592786"/>
            <a:ext cx="2160438" cy="216043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10" name="Rectangle 9">
            <a:extLst>
              <a:ext uri="{FF2B5EF4-FFF2-40B4-BE49-F238E27FC236}">
                <a16:creationId xmlns:a16="http://schemas.microsoft.com/office/drawing/2014/main" id="{734EEF0B-773E-C2F3-BDFE-5950DF51B42A}"/>
              </a:ext>
            </a:extLst>
          </p:cNvPr>
          <p:cNvSpPr/>
          <p:nvPr/>
        </p:nvSpPr>
        <p:spPr>
          <a:xfrm>
            <a:off x="658690" y="1876425"/>
            <a:ext cx="6189785" cy="243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3200">
                <a:solidFill>
                  <a:schemeClr val="tx1"/>
                </a:solidFill>
                <a:effectLst/>
                <a:latin typeface="+mj-lt"/>
              </a:rPr>
              <a:t>CAG Representatives are asked to share views on:</a:t>
            </a:r>
          </a:p>
          <a:p>
            <a:endParaRPr lang="en-US" sz="2400">
              <a:solidFill>
                <a:schemeClr val="tx1"/>
              </a:solidFill>
              <a:latin typeface="+mj-lt"/>
            </a:endParaRPr>
          </a:p>
          <a:p>
            <a:pPr marL="457200" indent="-457200">
              <a:buFont typeface="Arial" panose="020B0604020202020204" pitchFamily="34" charset="0"/>
              <a:buChar char="•"/>
            </a:pPr>
            <a:r>
              <a:rPr lang="en-US" sz="2800">
                <a:solidFill>
                  <a:schemeClr val="tx1"/>
                </a:solidFill>
                <a:effectLst/>
                <a:latin typeface="+mj-lt"/>
              </a:rPr>
              <a:t>IESBA’s proposed approach to </a:t>
            </a:r>
            <a:r>
              <a:rPr lang="en-US" sz="2800" dirty="0">
                <a:solidFill>
                  <a:schemeClr val="tx1"/>
                </a:solidFill>
                <a:effectLst/>
                <a:latin typeface="+mj-lt"/>
              </a:rPr>
              <a:t>communication provisions under </a:t>
            </a:r>
            <a:r>
              <a:rPr lang="en-US" sz="2800">
                <a:solidFill>
                  <a:schemeClr val="tx1"/>
                </a:solidFill>
                <a:effectLst/>
                <a:latin typeface="+mj-lt"/>
              </a:rPr>
              <a:t>NOCLAR in Part 3 and Part 5</a:t>
            </a:r>
            <a:endParaRPr lang="en-US" sz="2800">
              <a:solidFill>
                <a:schemeClr val="tx1"/>
              </a:solidFill>
            </a:endParaRPr>
          </a:p>
        </p:txBody>
      </p:sp>
    </p:spTree>
    <p:extLst>
      <p:ext uri="{BB962C8B-B14F-4D97-AF65-F5344CB8AC3E}">
        <p14:creationId xmlns:p14="http://schemas.microsoft.com/office/powerpoint/2010/main" val="1936250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932466D-AC81-3416-A295-B9C4413068E7}"/>
              </a:ext>
            </a:extLst>
          </p:cNvPr>
          <p:cNvSpPr>
            <a:spLocks noGrp="1"/>
          </p:cNvSpPr>
          <p:nvPr>
            <p:ph type="sldNum" sz="quarter" idx="12"/>
          </p:nvPr>
        </p:nvSpPr>
        <p:spPr/>
        <p:txBody>
          <a:bodyPr/>
          <a:lstStyle/>
          <a:p>
            <a:fld id="{A68F81FF-A8B7-8E49-9D5B-3CAD5ADFEE36}" type="slidenum">
              <a:rPr lang="en-US" smtClean="0"/>
              <a:pPr/>
              <a:t>3</a:t>
            </a:fld>
            <a:endParaRPr lang="en-US"/>
          </a:p>
        </p:txBody>
      </p:sp>
      <p:sp>
        <p:nvSpPr>
          <p:cNvPr id="3" name="Title 2">
            <a:extLst>
              <a:ext uri="{FF2B5EF4-FFF2-40B4-BE49-F238E27FC236}">
                <a16:creationId xmlns:a16="http://schemas.microsoft.com/office/drawing/2014/main" id="{DB5FBE19-DCEA-D8F4-AB4C-C1E743BFA9A0}"/>
              </a:ext>
            </a:extLst>
          </p:cNvPr>
          <p:cNvSpPr>
            <a:spLocks noGrp="1"/>
          </p:cNvSpPr>
          <p:nvPr>
            <p:ph type="title"/>
          </p:nvPr>
        </p:nvSpPr>
        <p:spPr>
          <a:xfrm>
            <a:off x="39455" y="2950406"/>
            <a:ext cx="11066367" cy="1115179"/>
          </a:xfrm>
        </p:spPr>
        <p:txBody>
          <a:bodyPr>
            <a:normAutofit fontScale="90000"/>
          </a:bodyPr>
          <a:lstStyle/>
          <a:p>
            <a:r>
              <a:rPr lang="en-US" sz="5400">
                <a:latin typeface="+mj-lt"/>
              </a:rPr>
              <a:t>Report-Back on Global Roundtables</a:t>
            </a:r>
            <a:endParaRPr lang="en-US" sz="5400"/>
          </a:p>
        </p:txBody>
      </p:sp>
    </p:spTree>
    <p:extLst>
      <p:ext uri="{BB962C8B-B14F-4D97-AF65-F5344CB8AC3E}">
        <p14:creationId xmlns:p14="http://schemas.microsoft.com/office/powerpoint/2010/main" val="31495260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932466D-AC81-3416-A295-B9C4413068E7}"/>
              </a:ext>
            </a:extLst>
          </p:cNvPr>
          <p:cNvSpPr>
            <a:spLocks noGrp="1"/>
          </p:cNvSpPr>
          <p:nvPr>
            <p:ph type="sldNum" sz="quarter" idx="12"/>
          </p:nvPr>
        </p:nvSpPr>
        <p:spPr/>
        <p:txBody>
          <a:bodyPr/>
          <a:lstStyle/>
          <a:p>
            <a:fld id="{A68F81FF-A8B7-8E49-9D5B-3CAD5ADFEE36}" type="slidenum">
              <a:rPr lang="en-US" smtClean="0"/>
              <a:pPr/>
              <a:t>30</a:t>
            </a:fld>
            <a:endParaRPr lang="en-US"/>
          </a:p>
        </p:txBody>
      </p:sp>
      <p:sp>
        <p:nvSpPr>
          <p:cNvPr id="3" name="Title 2">
            <a:extLst>
              <a:ext uri="{FF2B5EF4-FFF2-40B4-BE49-F238E27FC236}">
                <a16:creationId xmlns:a16="http://schemas.microsoft.com/office/drawing/2014/main" id="{DB5FBE19-DCEA-D8F4-AB4C-C1E743BFA9A0}"/>
              </a:ext>
            </a:extLst>
          </p:cNvPr>
          <p:cNvSpPr>
            <a:spLocks noGrp="1"/>
          </p:cNvSpPr>
          <p:nvPr>
            <p:ph type="title"/>
          </p:nvPr>
        </p:nvSpPr>
        <p:spPr>
          <a:xfrm>
            <a:off x="37376" y="2950406"/>
            <a:ext cx="11066367" cy="1115179"/>
          </a:xfrm>
        </p:spPr>
        <p:txBody>
          <a:bodyPr>
            <a:normAutofit fontScale="90000"/>
          </a:bodyPr>
          <a:lstStyle/>
          <a:p>
            <a:r>
              <a:rPr lang="en-US" sz="5400">
                <a:latin typeface="+mj-lt"/>
              </a:rPr>
              <a:t>Definition of “Sustainability Information”</a:t>
            </a:r>
            <a:endParaRPr lang="en-US" sz="5400"/>
          </a:p>
        </p:txBody>
      </p:sp>
    </p:spTree>
    <p:extLst>
      <p:ext uri="{BB962C8B-B14F-4D97-AF65-F5344CB8AC3E}">
        <p14:creationId xmlns:p14="http://schemas.microsoft.com/office/powerpoint/2010/main" val="18213196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fld id="{A68F81FF-A8B7-8E49-9D5B-3CAD5ADFEE36}" type="slidenum">
              <a:rPr lang="en-US" smtClean="0"/>
              <a:t>31</a:t>
            </a:fld>
            <a:endParaRPr lang="en-US"/>
          </a:p>
        </p:txBody>
      </p:sp>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3600">
                <a:latin typeface="+mj-lt"/>
              </a:rPr>
              <a:t>Sustainability Information – Recap </a:t>
            </a:r>
            <a:endParaRPr lang="en-US" sz="3600"/>
          </a:p>
        </p:txBody>
      </p:sp>
      <p:graphicFrame>
        <p:nvGraphicFramePr>
          <p:cNvPr id="17" name="Diagram 16">
            <a:extLst>
              <a:ext uri="{FF2B5EF4-FFF2-40B4-BE49-F238E27FC236}">
                <a16:creationId xmlns:a16="http://schemas.microsoft.com/office/drawing/2014/main" id="{2DEF846F-9FA7-8C26-2C26-A0694D58E9C9}"/>
              </a:ext>
            </a:extLst>
          </p:cNvPr>
          <p:cNvGraphicFramePr/>
          <p:nvPr>
            <p:extLst>
              <p:ext uri="{D42A27DB-BD31-4B8C-83A1-F6EECF244321}">
                <p14:modId xmlns:p14="http://schemas.microsoft.com/office/powerpoint/2010/main" val="2009898965"/>
              </p:ext>
            </p:extLst>
          </p:nvPr>
        </p:nvGraphicFramePr>
        <p:xfrm>
          <a:off x="-112630" y="1571625"/>
          <a:ext cx="5116429" cy="4403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descr="Premium Photo | Stack of books on the table in the library">
            <a:extLst>
              <a:ext uri="{FF2B5EF4-FFF2-40B4-BE49-F238E27FC236}">
                <a16:creationId xmlns:a16="http://schemas.microsoft.com/office/drawing/2014/main" id="{D9A9B23F-C22B-059F-BA1A-CF1BCE90FE32}"/>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9448800" y="4118799"/>
            <a:ext cx="2743200" cy="2739200"/>
          </a:xfrm>
          <a:custGeom>
            <a:avLst/>
            <a:gdLst/>
            <a:ahLst/>
            <a:cxnLst/>
            <a:rect l="l" t="t" r="r" b="b"/>
            <a:pathLst>
              <a:path w="5570706" h="5562584">
                <a:moveTo>
                  <a:pt x="3374687" y="0"/>
                </a:moveTo>
                <a:cubicBezTo>
                  <a:pt x="4190094" y="0"/>
                  <a:pt x="4937956" y="289196"/>
                  <a:pt x="5521301" y="770615"/>
                </a:cubicBezTo>
                <a:lnTo>
                  <a:pt x="5570706" y="815517"/>
                </a:lnTo>
                <a:lnTo>
                  <a:pt x="5570706" y="5562584"/>
                </a:lnTo>
                <a:lnTo>
                  <a:pt x="808135" y="5562584"/>
                </a:lnTo>
                <a:lnTo>
                  <a:pt x="770615" y="5521302"/>
                </a:lnTo>
                <a:cubicBezTo>
                  <a:pt x="289196" y="4937957"/>
                  <a:pt x="0" y="4190095"/>
                  <a:pt x="0" y="3374687"/>
                </a:cubicBezTo>
                <a:cubicBezTo>
                  <a:pt x="0" y="1510899"/>
                  <a:pt x="1510899" y="0"/>
                  <a:pt x="3374687" y="0"/>
                </a:cubicBezTo>
                <a:close/>
              </a:path>
            </a:pathLst>
          </a:custGeom>
          <a:noFill/>
          <a:ln w="57150">
            <a:solidFill>
              <a:schemeClr val="bg1"/>
            </a:solidFill>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1C6E155-470E-3FC5-BEAD-1648B4789FBD}"/>
              </a:ext>
            </a:extLst>
          </p:cNvPr>
          <p:cNvSpPr txBox="1"/>
          <p:nvPr/>
        </p:nvSpPr>
        <p:spPr>
          <a:xfrm>
            <a:off x="4841764" y="1278158"/>
            <a:ext cx="4886326" cy="5681281"/>
          </a:xfrm>
          <a:prstGeom prst="rect">
            <a:avLst/>
          </a:prstGeom>
          <a:noFill/>
        </p:spPr>
        <p:txBody>
          <a:bodyPr wrap="square">
            <a:noAutofit/>
          </a:bodyPr>
          <a:lstStyle/>
          <a:p>
            <a:pPr>
              <a:spcBef>
                <a:spcPts val="300"/>
              </a:spcBef>
              <a:spcAft>
                <a:spcPts val="300"/>
              </a:spcAft>
            </a:pPr>
            <a:r>
              <a:rPr lang="en-US" sz="1800" b="1" dirty="0">
                <a:solidFill>
                  <a:srgbClr val="FFFF00"/>
                </a:solidFill>
                <a:latin typeface="+mj-lt"/>
              </a:rPr>
              <a:t>CAG </a:t>
            </a:r>
            <a:r>
              <a:rPr lang="en-US" b="1" dirty="0">
                <a:solidFill>
                  <a:srgbClr val="FFFF00"/>
                </a:solidFill>
                <a:latin typeface="+mj-lt"/>
              </a:rPr>
              <a:t>+</a:t>
            </a:r>
            <a:r>
              <a:rPr lang="en-US" sz="1800" b="1" dirty="0">
                <a:solidFill>
                  <a:srgbClr val="FFFF00"/>
                </a:solidFill>
                <a:latin typeface="+mj-lt"/>
              </a:rPr>
              <a:t> IESBA feedback</a:t>
            </a:r>
          </a:p>
          <a:p>
            <a:pPr marL="228600" indent="-228600">
              <a:spcBef>
                <a:spcPts val="300"/>
              </a:spcBef>
              <a:spcAft>
                <a:spcPts val="300"/>
              </a:spcAft>
              <a:buFont typeface="Arial" panose="020B0604020202020204" pitchFamily="34" charset="0"/>
              <a:buChar char="•"/>
            </a:pPr>
            <a:r>
              <a:rPr lang="en-US" sz="1800" dirty="0">
                <a:solidFill>
                  <a:schemeClr val="bg1"/>
                </a:solidFill>
                <a:latin typeface="+mj-lt"/>
              </a:rPr>
              <a:t>CAG generally supportive (Mar 2023)</a:t>
            </a:r>
          </a:p>
          <a:p>
            <a:pPr marL="234950" indent="-234950">
              <a:spcBef>
                <a:spcPts val="300"/>
              </a:spcBef>
              <a:spcAft>
                <a:spcPts val="300"/>
              </a:spcAft>
              <a:buFont typeface="Arial" panose="020B0604020202020204" pitchFamily="34" charset="0"/>
              <a:buChar char="•"/>
            </a:pPr>
            <a:r>
              <a:rPr lang="en-US" dirty="0">
                <a:solidFill>
                  <a:schemeClr val="bg1"/>
                </a:solidFill>
                <a:latin typeface="+mj-lt"/>
              </a:rPr>
              <a:t>IESBA</a:t>
            </a:r>
            <a:r>
              <a:rPr lang="en-US" sz="1800" dirty="0">
                <a:solidFill>
                  <a:schemeClr val="bg1"/>
                </a:solidFill>
                <a:latin typeface="+mj-lt"/>
              </a:rPr>
              <a:t> supportive of a definition (Jun 2023)</a:t>
            </a:r>
          </a:p>
          <a:p>
            <a:pPr>
              <a:spcBef>
                <a:spcPts val="300"/>
              </a:spcBef>
              <a:spcAft>
                <a:spcPts val="300"/>
              </a:spcAft>
            </a:pPr>
            <a:r>
              <a:rPr lang="en-US" sz="1800" b="1" dirty="0">
                <a:solidFill>
                  <a:srgbClr val="FFFF00"/>
                </a:solidFill>
                <a:latin typeface="+mj-lt"/>
              </a:rPr>
              <a:t>Need for definition</a:t>
            </a:r>
          </a:p>
          <a:p>
            <a:pPr marL="228600" indent="-228600">
              <a:spcBef>
                <a:spcPts val="300"/>
              </a:spcBef>
              <a:spcAft>
                <a:spcPts val="300"/>
              </a:spcAft>
              <a:buFont typeface="Arial" panose="020B0604020202020204" pitchFamily="34" charset="0"/>
              <a:buChar char="•"/>
            </a:pPr>
            <a:r>
              <a:rPr lang="en-US" dirty="0">
                <a:solidFill>
                  <a:schemeClr val="bg1"/>
                </a:solidFill>
                <a:latin typeface="+mj-lt"/>
              </a:rPr>
              <a:t>Terms used in Part 5 and revised Parts 1-3</a:t>
            </a:r>
          </a:p>
          <a:p>
            <a:pPr marL="228600" indent="-228600">
              <a:spcBef>
                <a:spcPts val="300"/>
              </a:spcBef>
              <a:spcAft>
                <a:spcPts val="300"/>
              </a:spcAft>
              <a:buFont typeface="Arial" panose="020B0604020202020204" pitchFamily="34" charset="0"/>
              <a:buChar char="•"/>
            </a:pPr>
            <a:r>
              <a:rPr lang="en-US" dirty="0">
                <a:solidFill>
                  <a:schemeClr val="bg1"/>
                </a:solidFill>
                <a:latin typeface="+mj-lt"/>
              </a:rPr>
              <a:t>Definition </a:t>
            </a:r>
            <a:r>
              <a:rPr lang="en-US" sz="1800" dirty="0">
                <a:solidFill>
                  <a:schemeClr val="bg1"/>
                </a:solidFill>
                <a:latin typeface="+mj-lt"/>
              </a:rPr>
              <a:t>is necessary for clarification</a:t>
            </a:r>
          </a:p>
          <a:p>
            <a:pPr>
              <a:spcBef>
                <a:spcPts val="300"/>
              </a:spcBef>
              <a:spcAft>
                <a:spcPts val="300"/>
              </a:spcAft>
            </a:pPr>
            <a:r>
              <a:rPr lang="en-US" sz="1800" b="1" dirty="0">
                <a:solidFill>
                  <a:srgbClr val="FFFF00"/>
                </a:solidFill>
                <a:latin typeface="+mj-lt"/>
              </a:rPr>
              <a:t>Preferred term</a:t>
            </a:r>
          </a:p>
          <a:p>
            <a:pPr marL="228600" indent="-228600">
              <a:spcBef>
                <a:spcPts val="300"/>
              </a:spcBef>
              <a:spcAft>
                <a:spcPts val="300"/>
              </a:spcAft>
              <a:buFont typeface="Arial" panose="020B0604020202020204" pitchFamily="34" charset="0"/>
              <a:buChar char="•"/>
            </a:pPr>
            <a:r>
              <a:rPr lang="en-US" dirty="0">
                <a:solidFill>
                  <a:schemeClr val="bg1"/>
                </a:solidFill>
                <a:latin typeface="+mj-lt"/>
              </a:rPr>
              <a:t>Other terms considered include “sustainability matters”, “sustainability data”, “sustainability factors”</a:t>
            </a:r>
          </a:p>
          <a:p>
            <a:pPr marL="228600" indent="-228600">
              <a:spcBef>
                <a:spcPts val="300"/>
              </a:spcBef>
              <a:spcAft>
                <a:spcPts val="300"/>
              </a:spcAft>
              <a:buFont typeface="Arial" panose="020B0604020202020204" pitchFamily="34" charset="0"/>
              <a:buChar char="•"/>
            </a:pPr>
            <a:r>
              <a:rPr lang="en-US" dirty="0">
                <a:solidFill>
                  <a:schemeClr val="bg1"/>
                </a:solidFill>
                <a:latin typeface="+mj-lt"/>
              </a:rPr>
              <a:t>Took </a:t>
            </a:r>
            <a:r>
              <a:rPr lang="en-US" sz="1800" dirty="0">
                <a:solidFill>
                  <a:schemeClr val="bg1"/>
                </a:solidFill>
                <a:latin typeface="+mj-lt"/>
              </a:rPr>
              <a:t>into account PIF characteristics</a:t>
            </a:r>
          </a:p>
          <a:p>
            <a:pPr>
              <a:spcBef>
                <a:spcPts val="300"/>
              </a:spcBef>
              <a:spcAft>
                <a:spcPts val="300"/>
              </a:spcAft>
            </a:pPr>
            <a:r>
              <a:rPr lang="en-US" sz="1800" b="1" dirty="0">
                <a:solidFill>
                  <a:srgbClr val="FFFF00"/>
                </a:solidFill>
                <a:latin typeface="+mj-lt"/>
              </a:rPr>
              <a:t>Development of IAASB’s draft ISSA 5000</a:t>
            </a:r>
          </a:p>
          <a:p>
            <a:pPr marL="228600" indent="-228600">
              <a:spcBef>
                <a:spcPts val="300"/>
              </a:spcBef>
              <a:spcAft>
                <a:spcPts val="300"/>
              </a:spcAft>
              <a:buFont typeface="Arial" panose="020B0604020202020204" pitchFamily="34" charset="0"/>
              <a:buChar char="•"/>
            </a:pPr>
            <a:r>
              <a:rPr lang="en-US" dirty="0">
                <a:solidFill>
                  <a:schemeClr val="bg1"/>
                </a:solidFill>
                <a:latin typeface="+mj-lt"/>
              </a:rPr>
              <a:t>Technical term “sustainability information” and new term “sustainability matters”</a:t>
            </a:r>
          </a:p>
          <a:p>
            <a:pPr>
              <a:spcBef>
                <a:spcPts val="300"/>
              </a:spcBef>
              <a:spcAft>
                <a:spcPts val="300"/>
              </a:spcAft>
            </a:pPr>
            <a:r>
              <a:rPr lang="en-US" sz="1800" b="1" dirty="0">
                <a:solidFill>
                  <a:srgbClr val="FFFF00"/>
                </a:solidFill>
                <a:latin typeface="+mj-lt"/>
              </a:rPr>
              <a:t>Other global standards</a:t>
            </a:r>
          </a:p>
        </p:txBody>
      </p:sp>
    </p:spTree>
    <p:extLst>
      <p:ext uri="{BB962C8B-B14F-4D97-AF65-F5344CB8AC3E}">
        <p14:creationId xmlns:p14="http://schemas.microsoft.com/office/powerpoint/2010/main" val="23140453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graphicFrame>
        <p:nvGraphicFramePr>
          <p:cNvPr id="9" name="Table 9">
            <a:extLst>
              <a:ext uri="{FF2B5EF4-FFF2-40B4-BE49-F238E27FC236}">
                <a16:creationId xmlns:a16="http://schemas.microsoft.com/office/drawing/2014/main" id="{C19113AB-6A10-5E06-2570-9C9A04D8D0C8}"/>
              </a:ext>
            </a:extLst>
          </p:cNvPr>
          <p:cNvGraphicFramePr>
            <a:graphicFrameLocks noGrp="1"/>
          </p:cNvGraphicFramePr>
          <p:nvPr>
            <p:extLst>
              <p:ext uri="{D42A27DB-BD31-4B8C-83A1-F6EECF244321}">
                <p14:modId xmlns:p14="http://schemas.microsoft.com/office/powerpoint/2010/main" val="3718646365"/>
              </p:ext>
            </p:extLst>
          </p:nvPr>
        </p:nvGraphicFramePr>
        <p:xfrm>
          <a:off x="1656520" y="4376880"/>
          <a:ext cx="4657255" cy="1979469"/>
        </p:xfrm>
        <a:graphic>
          <a:graphicData uri="http://schemas.openxmlformats.org/drawingml/2006/table">
            <a:tbl>
              <a:tblPr firstRow="1" bandRow="1">
                <a:tableStyleId>{5C22544A-7EE6-4342-B048-85BDC9FD1C3A}</a:tableStyleId>
              </a:tblPr>
              <a:tblGrid>
                <a:gridCol w="4657255">
                  <a:extLst>
                    <a:ext uri="{9D8B030D-6E8A-4147-A177-3AD203B41FA5}">
                      <a16:colId xmlns:a16="http://schemas.microsoft.com/office/drawing/2014/main" val="2740754642"/>
                    </a:ext>
                  </a:extLst>
                </a:gridCol>
              </a:tblGrid>
              <a:tr h="19794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i="1" kern="1200">
                          <a:solidFill>
                            <a:schemeClr val="tx1"/>
                          </a:solidFill>
                          <a:latin typeface="+mj-lt"/>
                          <a:ea typeface="+mn-ea"/>
                          <a:cs typeface="+mn-cs"/>
                        </a:rPr>
                        <a:t>‘</a:t>
                      </a:r>
                      <a:r>
                        <a:rPr lang="en-US" sz="1800" b="1" i="1" kern="1200">
                          <a:solidFill>
                            <a:schemeClr val="tx1"/>
                          </a:solidFill>
                          <a:latin typeface="+mj-lt"/>
                          <a:ea typeface="+mn-ea"/>
                          <a:cs typeface="+mn-cs"/>
                        </a:rPr>
                        <a:t>Sustainability matters</a:t>
                      </a:r>
                      <a:r>
                        <a:rPr lang="en-US" sz="1800" b="0" i="1" kern="1200">
                          <a:solidFill>
                            <a:schemeClr val="tx1"/>
                          </a:solidFill>
                          <a:latin typeface="+mj-lt"/>
                          <a:ea typeface="+mn-ea"/>
                          <a:cs typeface="+mn-cs"/>
                        </a:rPr>
                        <a:t>’ [means] Environmental, social and human rights, and governance factors, including sustainability factors defined in Article 2, point (24), of Regulation (EU) 2019/2088 of the European Parliament and of the Council</a:t>
                      </a:r>
                    </a:p>
                  </a:txBody>
                  <a:tcPr anchor="ctr">
                    <a:solidFill>
                      <a:schemeClr val="bg2">
                        <a:lumMod val="20000"/>
                        <a:lumOff val="80000"/>
                      </a:schemeClr>
                    </a:solidFill>
                  </a:tcPr>
                </a:tc>
                <a:extLst>
                  <a:ext uri="{0D108BD9-81ED-4DB2-BD59-A6C34878D82A}">
                    <a16:rowId xmlns:a16="http://schemas.microsoft.com/office/drawing/2014/main" val="889645992"/>
                  </a:ext>
                </a:extLst>
              </a:tr>
            </a:tbl>
          </a:graphicData>
        </a:graphic>
      </p:graphicFrame>
      <p:sp>
        <p:nvSpPr>
          <p:cNvPr id="10" name="Arrow: Right 9">
            <a:extLst>
              <a:ext uri="{FF2B5EF4-FFF2-40B4-BE49-F238E27FC236}">
                <a16:creationId xmlns:a16="http://schemas.microsoft.com/office/drawing/2014/main" id="{F43229FC-0B76-6810-A18F-DF58F14C4245}"/>
              </a:ext>
            </a:extLst>
          </p:cNvPr>
          <p:cNvSpPr/>
          <p:nvPr/>
        </p:nvSpPr>
        <p:spPr>
          <a:xfrm>
            <a:off x="6570728" y="4950284"/>
            <a:ext cx="616944" cy="590550"/>
          </a:xfrm>
          <a:prstGeom prst="rightArrow">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aphicFrame>
        <p:nvGraphicFramePr>
          <p:cNvPr id="11" name="Table 9">
            <a:extLst>
              <a:ext uri="{FF2B5EF4-FFF2-40B4-BE49-F238E27FC236}">
                <a16:creationId xmlns:a16="http://schemas.microsoft.com/office/drawing/2014/main" id="{AB5F3BFB-9321-7F9F-BCA4-279A383F5734}"/>
              </a:ext>
            </a:extLst>
          </p:cNvPr>
          <p:cNvGraphicFramePr>
            <a:graphicFrameLocks noGrp="1"/>
          </p:cNvGraphicFramePr>
          <p:nvPr>
            <p:extLst>
              <p:ext uri="{D42A27DB-BD31-4B8C-83A1-F6EECF244321}">
                <p14:modId xmlns:p14="http://schemas.microsoft.com/office/powerpoint/2010/main" val="4076641200"/>
              </p:ext>
            </p:extLst>
          </p:nvPr>
        </p:nvGraphicFramePr>
        <p:xfrm>
          <a:off x="7341704" y="4376881"/>
          <a:ext cx="4657256" cy="2011680"/>
        </p:xfrm>
        <a:graphic>
          <a:graphicData uri="http://schemas.openxmlformats.org/drawingml/2006/table">
            <a:tbl>
              <a:tblPr firstRow="1" bandRow="1">
                <a:tableStyleId>{5C22544A-7EE6-4342-B048-85BDC9FD1C3A}</a:tableStyleId>
              </a:tblPr>
              <a:tblGrid>
                <a:gridCol w="4657256">
                  <a:extLst>
                    <a:ext uri="{9D8B030D-6E8A-4147-A177-3AD203B41FA5}">
                      <a16:colId xmlns:a16="http://schemas.microsoft.com/office/drawing/2014/main" val="2740754642"/>
                    </a:ext>
                  </a:extLst>
                </a:gridCol>
              </a:tblGrid>
              <a:tr h="1796599">
                <a:tc>
                  <a:txBody>
                    <a:bodyPr/>
                    <a:lstStyle/>
                    <a:p>
                      <a:pPr algn="ctr"/>
                      <a:r>
                        <a:rPr lang="en-US" sz="1800" b="0" i="0" kern="1200">
                          <a:solidFill>
                            <a:schemeClr val="tx1"/>
                          </a:solidFill>
                          <a:latin typeface="+mj-lt"/>
                          <a:ea typeface="+mn-ea"/>
                          <a:cs typeface="+mn-cs"/>
                        </a:rPr>
                        <a:t>Article 2, point (24) of </a:t>
                      </a:r>
                      <a:r>
                        <a:rPr lang="en-US" sz="1800" b="0" i="0" u="none" kern="1200">
                          <a:solidFill>
                            <a:schemeClr val="tx1"/>
                          </a:solidFill>
                          <a:latin typeface="+mj-lt"/>
                          <a:ea typeface="+mn-ea"/>
                          <a:cs typeface="+mn-cs"/>
                        </a:rPr>
                        <a:t>Regulation (EU) 2019/2088</a:t>
                      </a:r>
                      <a:r>
                        <a:rPr lang="en-US" sz="1800" b="0" i="0" kern="1200">
                          <a:solidFill>
                            <a:schemeClr val="tx1"/>
                          </a:solidFill>
                          <a:latin typeface="+mj-lt"/>
                          <a:ea typeface="+mn-ea"/>
                          <a:cs typeface="+mn-cs"/>
                        </a:rPr>
                        <a:t>:</a:t>
                      </a:r>
                    </a:p>
                    <a:p>
                      <a:endParaRPr lang="en-US" sz="1800" b="0" i="0" kern="1200">
                        <a:solidFill>
                          <a:schemeClr val="tx1"/>
                        </a:solidFill>
                        <a:latin typeface="+mj-lt"/>
                        <a:ea typeface="+mn-ea"/>
                        <a:cs typeface="+mn-cs"/>
                      </a:endParaRPr>
                    </a:p>
                    <a:p>
                      <a:pPr algn="ctr"/>
                      <a:r>
                        <a:rPr lang="en-US" sz="1800" b="0" i="1" kern="1200">
                          <a:solidFill>
                            <a:schemeClr val="tx1"/>
                          </a:solidFill>
                          <a:latin typeface="+mj-lt"/>
                          <a:ea typeface="+mn-ea"/>
                          <a:cs typeface="+mn-cs"/>
                        </a:rPr>
                        <a:t>‘sustainability factors’ mean environmental, social and employee matters, respect for human rights, anti‐corruption and anti‐bribery matters</a:t>
                      </a:r>
                    </a:p>
                  </a:txBody>
                  <a:tcPr anchor="ctr">
                    <a:solidFill>
                      <a:schemeClr val="bg2">
                        <a:lumMod val="20000"/>
                        <a:lumOff val="80000"/>
                      </a:schemeClr>
                    </a:solidFill>
                  </a:tcPr>
                </a:tc>
                <a:extLst>
                  <a:ext uri="{0D108BD9-81ED-4DB2-BD59-A6C34878D82A}">
                    <a16:rowId xmlns:a16="http://schemas.microsoft.com/office/drawing/2014/main" val="889645992"/>
                  </a:ext>
                </a:extLst>
              </a:tr>
            </a:tbl>
          </a:graphicData>
        </a:graphic>
      </p:graphicFrame>
      <p:sp>
        <p:nvSpPr>
          <p:cNvPr id="13" name="Rectangle 12">
            <a:extLst>
              <a:ext uri="{FF2B5EF4-FFF2-40B4-BE49-F238E27FC236}">
                <a16:creationId xmlns:a16="http://schemas.microsoft.com/office/drawing/2014/main" id="{BB2CF170-32E8-EDF9-D250-E948160456E6}"/>
              </a:ext>
            </a:extLst>
          </p:cNvPr>
          <p:cNvSpPr/>
          <p:nvPr/>
        </p:nvSpPr>
        <p:spPr>
          <a:xfrm>
            <a:off x="298947" y="2899686"/>
            <a:ext cx="1217900" cy="726393"/>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mj-lt"/>
              </a:rPr>
              <a:t>ISSB (S1)</a:t>
            </a:r>
          </a:p>
        </p:txBody>
      </p:sp>
      <p:sp>
        <p:nvSpPr>
          <p:cNvPr id="14" name="Rectangle 13">
            <a:extLst>
              <a:ext uri="{FF2B5EF4-FFF2-40B4-BE49-F238E27FC236}">
                <a16:creationId xmlns:a16="http://schemas.microsoft.com/office/drawing/2014/main" id="{B452BFB1-E97C-41C6-B684-590AF938F5BC}"/>
              </a:ext>
            </a:extLst>
          </p:cNvPr>
          <p:cNvSpPr/>
          <p:nvPr/>
        </p:nvSpPr>
        <p:spPr>
          <a:xfrm>
            <a:off x="298947" y="4882363"/>
            <a:ext cx="1049930" cy="726393"/>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mj-lt"/>
              </a:rPr>
              <a:t>EFRAG</a:t>
            </a:r>
          </a:p>
        </p:txBody>
      </p:sp>
      <p:sp>
        <p:nvSpPr>
          <p:cNvPr id="15" name="Rectangle 14">
            <a:extLst>
              <a:ext uri="{FF2B5EF4-FFF2-40B4-BE49-F238E27FC236}">
                <a16:creationId xmlns:a16="http://schemas.microsoft.com/office/drawing/2014/main" id="{A132243D-A0B0-5E1A-5DC4-89EF450ECF36}"/>
              </a:ext>
            </a:extLst>
          </p:cNvPr>
          <p:cNvSpPr/>
          <p:nvPr/>
        </p:nvSpPr>
        <p:spPr>
          <a:xfrm>
            <a:off x="1656521" y="2364584"/>
            <a:ext cx="10342439" cy="1796599"/>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solidFill>
                  <a:schemeClr val="tx1"/>
                </a:solidFill>
                <a:latin typeface="+mj-lt"/>
              </a:rPr>
              <a:t>Sustainability-related financial disclosures </a:t>
            </a:r>
            <a:r>
              <a:rPr lang="en-US" i="1">
                <a:solidFill>
                  <a:schemeClr val="tx1"/>
                </a:solidFill>
                <a:latin typeface="+mj-lt"/>
              </a:rPr>
              <a:t>[means] A particular form of general purpose financial reports that provide information about the reporting entity’s sustainability-related risks and opportunities that could reasonably be expected to affect the entity’s cash flows, its access to finance or cost of capital over the short, medium or long term, including information about the entity’s governance, strategy and risk management in relation to those risks and opportunities, and related metrics and targets.</a:t>
            </a:r>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fld id="{A68F81FF-A8B7-8E49-9D5B-3CAD5ADFEE36}" type="slidenum">
              <a:rPr lang="en-US" smtClean="0"/>
              <a:t>32</a:t>
            </a:fld>
            <a:endParaRPr lang="en-US"/>
          </a:p>
        </p:txBody>
      </p:sp>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3600">
                <a:latin typeface="+mj-lt"/>
              </a:rPr>
              <a:t>Other Global Standards</a:t>
            </a:r>
            <a:endParaRPr lang="en-US" sz="3600"/>
          </a:p>
        </p:txBody>
      </p:sp>
      <p:sp>
        <p:nvSpPr>
          <p:cNvPr id="3" name="Rectangle 2">
            <a:extLst>
              <a:ext uri="{FF2B5EF4-FFF2-40B4-BE49-F238E27FC236}">
                <a16:creationId xmlns:a16="http://schemas.microsoft.com/office/drawing/2014/main" id="{FBCBD64A-22C1-71CF-54E5-B69324F08B17}"/>
              </a:ext>
            </a:extLst>
          </p:cNvPr>
          <p:cNvSpPr/>
          <p:nvPr/>
        </p:nvSpPr>
        <p:spPr>
          <a:xfrm>
            <a:off x="298947" y="1432031"/>
            <a:ext cx="794047" cy="726393"/>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mj-lt"/>
              </a:rPr>
              <a:t>UN</a:t>
            </a:r>
          </a:p>
        </p:txBody>
      </p:sp>
      <p:sp>
        <p:nvSpPr>
          <p:cNvPr id="4" name="Rectangle 3">
            <a:extLst>
              <a:ext uri="{FF2B5EF4-FFF2-40B4-BE49-F238E27FC236}">
                <a16:creationId xmlns:a16="http://schemas.microsoft.com/office/drawing/2014/main" id="{0087040C-0069-BB1C-0B2C-D28DEDDFA292}"/>
              </a:ext>
            </a:extLst>
          </p:cNvPr>
          <p:cNvSpPr/>
          <p:nvPr/>
        </p:nvSpPr>
        <p:spPr>
          <a:xfrm>
            <a:off x="1656521" y="1432031"/>
            <a:ext cx="10353456" cy="726393"/>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a:solidFill>
                  <a:schemeClr val="tx1"/>
                </a:solidFill>
                <a:latin typeface="+mj-lt"/>
              </a:rPr>
              <a:t>In 1987, the United Nations Brundtland Commission defined </a:t>
            </a:r>
            <a:r>
              <a:rPr lang="en-US" b="1" i="1">
                <a:solidFill>
                  <a:schemeClr val="tx1"/>
                </a:solidFill>
                <a:latin typeface="+mj-lt"/>
              </a:rPr>
              <a:t>sustainability</a:t>
            </a:r>
            <a:r>
              <a:rPr lang="en-US" i="1">
                <a:solidFill>
                  <a:schemeClr val="tx1"/>
                </a:solidFill>
                <a:latin typeface="+mj-lt"/>
              </a:rPr>
              <a:t> as “meeting the needs of the present without compromising the ability of future generations to meet their own needs.” </a:t>
            </a:r>
          </a:p>
        </p:txBody>
      </p:sp>
    </p:spTree>
    <p:extLst>
      <p:ext uri="{BB962C8B-B14F-4D97-AF65-F5344CB8AC3E}">
        <p14:creationId xmlns:p14="http://schemas.microsoft.com/office/powerpoint/2010/main" val="21204444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graphicFrame>
        <p:nvGraphicFramePr>
          <p:cNvPr id="11" name="Table 9">
            <a:extLst>
              <a:ext uri="{FF2B5EF4-FFF2-40B4-BE49-F238E27FC236}">
                <a16:creationId xmlns:a16="http://schemas.microsoft.com/office/drawing/2014/main" id="{AB5F3BFB-9321-7F9F-BCA4-279A383F5734}"/>
              </a:ext>
            </a:extLst>
          </p:cNvPr>
          <p:cNvGraphicFramePr>
            <a:graphicFrameLocks noGrp="1"/>
          </p:cNvGraphicFramePr>
          <p:nvPr>
            <p:extLst>
              <p:ext uri="{D42A27DB-BD31-4B8C-83A1-F6EECF244321}">
                <p14:modId xmlns:p14="http://schemas.microsoft.com/office/powerpoint/2010/main" val="325700791"/>
              </p:ext>
            </p:extLst>
          </p:nvPr>
        </p:nvGraphicFramePr>
        <p:xfrm>
          <a:off x="2379644" y="5054733"/>
          <a:ext cx="9619316" cy="726393"/>
        </p:xfrm>
        <a:graphic>
          <a:graphicData uri="http://schemas.openxmlformats.org/drawingml/2006/table">
            <a:tbl>
              <a:tblPr firstRow="1" bandRow="1">
                <a:tableStyleId>{5C22544A-7EE6-4342-B048-85BDC9FD1C3A}</a:tableStyleId>
              </a:tblPr>
              <a:tblGrid>
                <a:gridCol w="9619316">
                  <a:extLst>
                    <a:ext uri="{9D8B030D-6E8A-4147-A177-3AD203B41FA5}">
                      <a16:colId xmlns:a16="http://schemas.microsoft.com/office/drawing/2014/main" val="2740754642"/>
                    </a:ext>
                  </a:extLst>
                </a:gridCol>
              </a:tblGrid>
              <a:tr h="726393">
                <a:tc>
                  <a:txBody>
                    <a:bodyPr/>
                    <a:lstStyle/>
                    <a:p>
                      <a:pPr algn="ctr"/>
                      <a:r>
                        <a:rPr lang="en-US" sz="1800" b="0" i="1" kern="1200">
                          <a:solidFill>
                            <a:schemeClr val="tx1"/>
                          </a:solidFill>
                          <a:latin typeface="+mj-lt"/>
                          <a:ea typeface="+mn-ea"/>
                          <a:cs typeface="+mn-cs"/>
                        </a:rPr>
                        <a:t>AA1000 Assurance  Standard v3 uses the terms ‘sustainability’, ‘sustainability information’, ‘sustainability topics’, and ‘sustainability performance’ but does </a:t>
                      </a:r>
                      <a:r>
                        <a:rPr lang="en-US" sz="1800" b="1" i="1" kern="1200">
                          <a:solidFill>
                            <a:schemeClr val="tx1"/>
                          </a:solidFill>
                          <a:latin typeface="+mj-lt"/>
                          <a:ea typeface="+mn-ea"/>
                          <a:cs typeface="+mn-cs"/>
                        </a:rPr>
                        <a:t>not define </a:t>
                      </a:r>
                      <a:r>
                        <a:rPr lang="en-US" sz="1800" b="0" i="1" kern="1200">
                          <a:solidFill>
                            <a:schemeClr val="tx1"/>
                          </a:solidFill>
                          <a:latin typeface="+mj-lt"/>
                          <a:ea typeface="+mn-ea"/>
                          <a:cs typeface="+mn-cs"/>
                        </a:rPr>
                        <a:t>them</a:t>
                      </a:r>
                    </a:p>
                  </a:txBody>
                  <a:tcPr anchor="ctr">
                    <a:solidFill>
                      <a:schemeClr val="bg2">
                        <a:lumMod val="20000"/>
                        <a:lumOff val="80000"/>
                      </a:schemeClr>
                    </a:solidFill>
                  </a:tcPr>
                </a:tc>
                <a:extLst>
                  <a:ext uri="{0D108BD9-81ED-4DB2-BD59-A6C34878D82A}">
                    <a16:rowId xmlns:a16="http://schemas.microsoft.com/office/drawing/2014/main" val="889645992"/>
                  </a:ext>
                </a:extLst>
              </a:tr>
            </a:tbl>
          </a:graphicData>
        </a:graphic>
      </p:graphicFrame>
      <p:sp>
        <p:nvSpPr>
          <p:cNvPr id="13" name="Rectangle 12">
            <a:extLst>
              <a:ext uri="{FF2B5EF4-FFF2-40B4-BE49-F238E27FC236}">
                <a16:creationId xmlns:a16="http://schemas.microsoft.com/office/drawing/2014/main" id="{BB2CF170-32E8-EDF9-D250-E948160456E6}"/>
              </a:ext>
            </a:extLst>
          </p:cNvPr>
          <p:cNvSpPr/>
          <p:nvPr/>
        </p:nvSpPr>
        <p:spPr>
          <a:xfrm>
            <a:off x="298947" y="2016290"/>
            <a:ext cx="794046" cy="726393"/>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mj-lt"/>
              </a:rPr>
              <a:t>GRI</a:t>
            </a:r>
          </a:p>
        </p:txBody>
      </p:sp>
      <p:sp>
        <p:nvSpPr>
          <p:cNvPr id="14" name="Rectangle 13">
            <a:extLst>
              <a:ext uri="{FF2B5EF4-FFF2-40B4-BE49-F238E27FC236}">
                <a16:creationId xmlns:a16="http://schemas.microsoft.com/office/drawing/2014/main" id="{B452BFB1-E97C-41C6-B684-590AF938F5BC}"/>
              </a:ext>
            </a:extLst>
          </p:cNvPr>
          <p:cNvSpPr/>
          <p:nvPr/>
        </p:nvSpPr>
        <p:spPr>
          <a:xfrm>
            <a:off x="298947" y="3823943"/>
            <a:ext cx="794047" cy="726393"/>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mj-lt"/>
              </a:rPr>
              <a:t>ISO</a:t>
            </a:r>
          </a:p>
        </p:txBody>
      </p:sp>
      <p:sp>
        <p:nvSpPr>
          <p:cNvPr id="15" name="Rectangle 14">
            <a:extLst>
              <a:ext uri="{FF2B5EF4-FFF2-40B4-BE49-F238E27FC236}">
                <a16:creationId xmlns:a16="http://schemas.microsoft.com/office/drawing/2014/main" id="{A132243D-A0B0-5E1A-5DC4-89EF450ECF36}"/>
              </a:ext>
            </a:extLst>
          </p:cNvPr>
          <p:cNvSpPr/>
          <p:nvPr/>
        </p:nvSpPr>
        <p:spPr>
          <a:xfrm>
            <a:off x="1296892" y="1396381"/>
            <a:ext cx="10713085" cy="1966212"/>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solidFill>
                  <a:schemeClr val="tx1"/>
                </a:solidFill>
                <a:latin typeface="+mj-lt"/>
              </a:rPr>
              <a:t>Sustainable development / sustainability</a:t>
            </a:r>
            <a:r>
              <a:rPr lang="en-US" i="1">
                <a:solidFill>
                  <a:schemeClr val="tx1"/>
                </a:solidFill>
                <a:latin typeface="+mj-lt"/>
              </a:rPr>
              <a:t> [means] development that meets the needs of the present without compromising the ability of future generations to meet their own needs</a:t>
            </a:r>
          </a:p>
          <a:p>
            <a:pPr algn="ctr"/>
            <a:endParaRPr lang="en-US" i="1">
              <a:solidFill>
                <a:schemeClr val="tx1"/>
              </a:solidFill>
              <a:latin typeface="+mj-lt"/>
            </a:endParaRPr>
          </a:p>
          <a:p>
            <a:pPr algn="ctr"/>
            <a:r>
              <a:rPr lang="en-US" i="1">
                <a:solidFill>
                  <a:schemeClr val="tx1"/>
                </a:solidFill>
                <a:latin typeface="+mj-lt"/>
              </a:rPr>
              <a:t>**</a:t>
            </a:r>
            <a:r>
              <a:rPr lang="en-US" b="1" i="1">
                <a:solidFill>
                  <a:schemeClr val="tx1"/>
                </a:solidFill>
                <a:latin typeface="+mj-lt"/>
              </a:rPr>
              <a:t>Impacts</a:t>
            </a:r>
            <a:r>
              <a:rPr lang="en-US" i="1">
                <a:solidFill>
                  <a:schemeClr val="tx1"/>
                </a:solidFill>
                <a:latin typeface="+mj-lt"/>
              </a:rPr>
              <a:t> [means the] effect the organization has or could have on the economy, environment, and people, including on their human rights, which in turn can indicate its contribution (negative or positive) to sustainable development. Impacts can be actual or potential, negative or positive, short-term or long-term, intended or unintended, and reversible or irreversible.</a:t>
            </a:r>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fld id="{A68F81FF-A8B7-8E49-9D5B-3CAD5ADFEE36}" type="slidenum">
              <a:rPr lang="en-US" smtClean="0"/>
              <a:t>33</a:t>
            </a:fld>
            <a:endParaRPr lang="en-US"/>
          </a:p>
        </p:txBody>
      </p:sp>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3600">
                <a:latin typeface="+mj-lt"/>
              </a:rPr>
              <a:t>Other Global Standards</a:t>
            </a:r>
            <a:endParaRPr lang="en-US" sz="3600"/>
          </a:p>
        </p:txBody>
      </p:sp>
      <p:sp>
        <p:nvSpPr>
          <p:cNvPr id="3" name="Rectangle 2">
            <a:extLst>
              <a:ext uri="{FF2B5EF4-FFF2-40B4-BE49-F238E27FC236}">
                <a16:creationId xmlns:a16="http://schemas.microsoft.com/office/drawing/2014/main" id="{972204C6-EE81-20A7-2E56-C41FC18EFC46}"/>
              </a:ext>
            </a:extLst>
          </p:cNvPr>
          <p:cNvSpPr/>
          <p:nvPr/>
        </p:nvSpPr>
        <p:spPr>
          <a:xfrm>
            <a:off x="298947" y="5054733"/>
            <a:ext cx="1937477" cy="726393"/>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err="1">
                <a:solidFill>
                  <a:schemeClr val="bg1"/>
                </a:solidFill>
                <a:latin typeface="+mj-lt"/>
              </a:rPr>
              <a:t>AccountAbility</a:t>
            </a:r>
            <a:endParaRPr lang="en-US" b="1">
              <a:solidFill>
                <a:schemeClr val="bg1"/>
              </a:solidFill>
              <a:latin typeface="+mj-lt"/>
            </a:endParaRPr>
          </a:p>
        </p:txBody>
      </p:sp>
      <p:sp>
        <p:nvSpPr>
          <p:cNvPr id="4" name="Rectangle 3">
            <a:extLst>
              <a:ext uri="{FF2B5EF4-FFF2-40B4-BE49-F238E27FC236}">
                <a16:creationId xmlns:a16="http://schemas.microsoft.com/office/drawing/2014/main" id="{5BAC7593-A484-8004-D513-A7802E53D57D}"/>
              </a:ext>
            </a:extLst>
          </p:cNvPr>
          <p:cNvSpPr/>
          <p:nvPr/>
        </p:nvSpPr>
        <p:spPr>
          <a:xfrm>
            <a:off x="1285875" y="3604326"/>
            <a:ext cx="10713085" cy="1165629"/>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a:solidFill>
                  <a:schemeClr val="tx1"/>
                </a:solidFill>
                <a:latin typeface="+mj-lt"/>
              </a:rPr>
              <a:t>ISO 14065 and 17029 use ‘sustainability [reports/reporting]’ but do </a:t>
            </a:r>
            <a:r>
              <a:rPr lang="en-US" b="1" i="1">
                <a:solidFill>
                  <a:schemeClr val="tx1"/>
                </a:solidFill>
                <a:latin typeface="+mj-lt"/>
              </a:rPr>
              <a:t>not define </a:t>
            </a:r>
            <a:r>
              <a:rPr lang="en-US" i="1">
                <a:solidFill>
                  <a:schemeClr val="tx1"/>
                </a:solidFill>
                <a:latin typeface="+mj-lt"/>
              </a:rPr>
              <a:t>it.</a:t>
            </a:r>
          </a:p>
          <a:p>
            <a:pPr algn="ctr"/>
            <a:r>
              <a:rPr lang="en-US" i="1">
                <a:solidFill>
                  <a:schemeClr val="tx1"/>
                </a:solidFill>
                <a:latin typeface="+mj-lt"/>
              </a:rPr>
              <a:t>Coordination activities between IESBA-ISO Staff indicates that ISO has </a:t>
            </a:r>
            <a:r>
              <a:rPr lang="en-US" b="1" i="1">
                <a:solidFill>
                  <a:schemeClr val="tx1"/>
                </a:solidFill>
                <a:latin typeface="+mj-lt"/>
              </a:rPr>
              <a:t>no current plan to define </a:t>
            </a:r>
            <a:r>
              <a:rPr lang="en-US" i="1">
                <a:solidFill>
                  <a:schemeClr val="tx1"/>
                </a:solidFill>
                <a:latin typeface="+mj-lt"/>
              </a:rPr>
              <a:t>‘sustainability’ / ‘sustainability information’</a:t>
            </a:r>
          </a:p>
        </p:txBody>
      </p:sp>
    </p:spTree>
    <p:extLst>
      <p:ext uri="{BB962C8B-B14F-4D97-AF65-F5344CB8AC3E}">
        <p14:creationId xmlns:p14="http://schemas.microsoft.com/office/powerpoint/2010/main" val="35066952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lnSpcReduction="100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3600">
                <a:latin typeface="+mj-lt"/>
              </a:rPr>
              <a:t>Sustainability Information </a:t>
            </a:r>
          </a:p>
          <a:p>
            <a:r>
              <a:rPr lang="en-US" sz="3600">
                <a:latin typeface="+mj-lt"/>
              </a:rPr>
              <a:t>WS2 Revised Draft (Sep 2023)</a:t>
            </a:r>
            <a:endParaRPr lang="en-US" sz="3600"/>
          </a:p>
        </p:txBody>
      </p:sp>
      <p:graphicFrame>
        <p:nvGraphicFramePr>
          <p:cNvPr id="8" name="Table 10">
            <a:extLst>
              <a:ext uri="{FF2B5EF4-FFF2-40B4-BE49-F238E27FC236}">
                <a16:creationId xmlns:a16="http://schemas.microsoft.com/office/drawing/2014/main" id="{9B0E3098-F914-C559-9AB0-1C4EC1B715F5}"/>
              </a:ext>
            </a:extLst>
          </p:cNvPr>
          <p:cNvGraphicFramePr>
            <a:graphicFrameLocks noGrp="1"/>
          </p:cNvGraphicFramePr>
          <p:nvPr>
            <p:extLst>
              <p:ext uri="{D42A27DB-BD31-4B8C-83A1-F6EECF244321}">
                <p14:modId xmlns:p14="http://schemas.microsoft.com/office/powerpoint/2010/main" val="860885125"/>
              </p:ext>
            </p:extLst>
          </p:nvPr>
        </p:nvGraphicFramePr>
        <p:xfrm>
          <a:off x="236621" y="1143000"/>
          <a:ext cx="11494462" cy="5643847"/>
        </p:xfrm>
        <a:graphic>
          <a:graphicData uri="http://schemas.openxmlformats.org/drawingml/2006/table">
            <a:tbl>
              <a:tblPr firstRow="1" bandRow="1">
                <a:tableStyleId>{5C22544A-7EE6-4342-B048-85BDC9FD1C3A}</a:tableStyleId>
              </a:tblPr>
              <a:tblGrid>
                <a:gridCol w="11494462">
                  <a:extLst>
                    <a:ext uri="{9D8B030D-6E8A-4147-A177-3AD203B41FA5}">
                      <a16:colId xmlns:a16="http://schemas.microsoft.com/office/drawing/2014/main" val="4269703143"/>
                    </a:ext>
                  </a:extLst>
                </a:gridCol>
              </a:tblGrid>
              <a:tr h="5643847">
                <a:tc>
                  <a:txBody>
                    <a:bodyPr/>
                    <a:lstStyle/>
                    <a:p>
                      <a:pPr marL="914400" marR="0" lvl="0" indent="-914400" algn="l" defTabSz="914400" rtl="0" eaLnBrk="1" fontAlgn="auto" latinLnBrk="0" hangingPunct="1">
                        <a:lnSpc>
                          <a:spcPct val="100000"/>
                        </a:lnSpc>
                        <a:spcBef>
                          <a:spcPts val="600"/>
                        </a:spcBef>
                        <a:spcAft>
                          <a:spcPts val="600"/>
                        </a:spcAft>
                        <a:buClrTx/>
                        <a:buSzTx/>
                        <a:buFontTx/>
                        <a:buNone/>
                        <a:tabLst/>
                        <a:defRPr/>
                      </a:pPr>
                      <a:r>
                        <a:rPr lang="en-US" sz="2000" b="0" i="0" strike="noStrike" kern="1200">
                          <a:solidFill>
                            <a:schemeClr val="tx1"/>
                          </a:solidFill>
                          <a:latin typeface="+mj-lt"/>
                          <a:ea typeface="+mn-ea"/>
                          <a:cs typeface="+mn-cs"/>
                        </a:rPr>
                        <a:t>(a)	Information expressed in financial or non-financial terms, historical or forward-looking, about the opportunities, risks or impacts of:</a:t>
                      </a:r>
                    </a:p>
                    <a:p>
                      <a:pPr marL="1828800" marR="0" lvl="0" indent="-965200" algn="l" defTabSz="914400" rtl="0" eaLnBrk="1" fontAlgn="auto" latinLnBrk="0" hangingPunct="1">
                        <a:lnSpc>
                          <a:spcPct val="100000"/>
                        </a:lnSpc>
                        <a:spcBef>
                          <a:spcPts val="600"/>
                        </a:spcBef>
                        <a:spcAft>
                          <a:spcPts val="600"/>
                        </a:spcAft>
                        <a:buClrTx/>
                        <a:buSzTx/>
                        <a:buFontTx/>
                        <a:buNone/>
                        <a:tabLst/>
                        <a:defRPr/>
                      </a:pPr>
                      <a:r>
                        <a:rPr lang="en-US" sz="2000" b="0" i="0" strike="noStrike" kern="1200">
                          <a:solidFill>
                            <a:schemeClr val="tx1"/>
                          </a:solidFill>
                          <a:latin typeface="+mj-lt"/>
                          <a:ea typeface="+mn-ea"/>
                          <a:cs typeface="+mn-cs"/>
                        </a:rPr>
                        <a:t>(</a:t>
                      </a:r>
                      <a:r>
                        <a:rPr lang="en-US" sz="2000" b="0" i="0" strike="noStrike" kern="1200" err="1">
                          <a:solidFill>
                            <a:schemeClr val="tx1"/>
                          </a:solidFill>
                          <a:latin typeface="+mj-lt"/>
                          <a:ea typeface="+mn-ea"/>
                          <a:cs typeface="+mn-cs"/>
                        </a:rPr>
                        <a:t>i</a:t>
                      </a:r>
                      <a:r>
                        <a:rPr lang="en-US" sz="2000" b="0" i="0" strike="noStrike" kern="1200">
                          <a:solidFill>
                            <a:schemeClr val="tx1"/>
                          </a:solidFill>
                          <a:latin typeface="+mj-lt"/>
                          <a:ea typeface="+mn-ea"/>
                          <a:cs typeface="+mn-cs"/>
                        </a:rPr>
                        <a:t>)	Economic, environmental, social, governance or other sustainability factors on an entity’s activities, services or products; or</a:t>
                      </a:r>
                    </a:p>
                    <a:p>
                      <a:pPr marL="1828800" marR="0" lvl="0" indent="-965200" algn="l" defTabSz="914400" rtl="0" eaLnBrk="1" fontAlgn="auto" latinLnBrk="0" hangingPunct="1">
                        <a:lnSpc>
                          <a:spcPct val="100000"/>
                        </a:lnSpc>
                        <a:spcBef>
                          <a:spcPts val="600"/>
                        </a:spcBef>
                        <a:spcAft>
                          <a:spcPts val="600"/>
                        </a:spcAft>
                        <a:buClrTx/>
                        <a:buSzTx/>
                        <a:buFontTx/>
                        <a:buNone/>
                        <a:tabLst/>
                        <a:defRPr/>
                      </a:pPr>
                      <a:r>
                        <a:rPr lang="en-US" sz="2000" b="0" i="0" strike="noStrike" kern="1200">
                          <a:solidFill>
                            <a:schemeClr val="tx1"/>
                          </a:solidFill>
                          <a:latin typeface="+mj-lt"/>
                          <a:ea typeface="+mn-ea"/>
                          <a:cs typeface="+mn-cs"/>
                        </a:rPr>
                        <a:t>(ii)	An entity’s activities, services or products on the economy, the environment or the public; or</a:t>
                      </a:r>
                    </a:p>
                    <a:p>
                      <a:pPr marL="914400" marR="0" lvl="0" indent="-914400" algn="l" defTabSz="914400" rtl="0" eaLnBrk="1" fontAlgn="auto" latinLnBrk="0" hangingPunct="1">
                        <a:lnSpc>
                          <a:spcPct val="100000"/>
                        </a:lnSpc>
                        <a:spcBef>
                          <a:spcPts val="600"/>
                        </a:spcBef>
                        <a:spcAft>
                          <a:spcPts val="600"/>
                        </a:spcAft>
                        <a:buClrTx/>
                        <a:buSzTx/>
                        <a:buFontTx/>
                        <a:buNone/>
                        <a:tabLst/>
                        <a:defRPr/>
                      </a:pPr>
                      <a:r>
                        <a:rPr lang="en-US" sz="2000" b="0" i="0" strike="noStrike" kern="1200">
                          <a:solidFill>
                            <a:schemeClr val="tx1"/>
                          </a:solidFill>
                          <a:latin typeface="+mj-lt"/>
                          <a:ea typeface="+mn-ea"/>
                          <a:cs typeface="+mn-cs"/>
                        </a:rPr>
                        <a:t>(b)	Information defined by law, regulation or the relevant reporting or assurance framework as “sustainability information” or equivalent terms or descriptions.</a:t>
                      </a:r>
                    </a:p>
                    <a:p>
                      <a:pPr marL="0" marR="0" lvl="0" indent="0" algn="l" defTabSz="914400" rtl="0" eaLnBrk="1" fontAlgn="auto" latinLnBrk="0" hangingPunct="1">
                        <a:lnSpc>
                          <a:spcPct val="100000"/>
                        </a:lnSpc>
                        <a:spcBef>
                          <a:spcPts val="600"/>
                        </a:spcBef>
                        <a:spcAft>
                          <a:spcPts val="600"/>
                        </a:spcAft>
                        <a:buClrTx/>
                        <a:buSzTx/>
                        <a:buFontTx/>
                        <a:buNone/>
                        <a:tabLst/>
                        <a:defRPr/>
                      </a:pPr>
                      <a:r>
                        <a:rPr lang="en-US" sz="2000" b="0" i="1" kern="1200">
                          <a:solidFill>
                            <a:schemeClr val="tx1"/>
                          </a:solidFill>
                          <a:latin typeface="+mj-lt"/>
                          <a:ea typeface="+mn-ea"/>
                          <a:cs typeface="+mn-cs"/>
                        </a:rPr>
                        <a:t>Sustainability information includes information that may be:</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b="0" i="1" kern="1200">
                          <a:solidFill>
                            <a:schemeClr val="tx1"/>
                          </a:solidFill>
                          <a:latin typeface="+mj-lt"/>
                          <a:ea typeface="+mn-ea"/>
                          <a:cs typeface="+mn-cs"/>
                        </a:rPr>
                        <a:t>Prepared for internal purposes or for mandatory or voluntary disclosure.</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b="0" i="1" kern="1200">
                          <a:solidFill>
                            <a:schemeClr val="tx1"/>
                          </a:solidFill>
                          <a:latin typeface="+mj-lt"/>
                          <a:ea typeface="+mn-ea"/>
                          <a:cs typeface="+mn-cs"/>
                        </a:rPr>
                        <a:t>Obtained from an entity or its value chain such as customers and suppliers.</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b="0" i="1" kern="1200">
                          <a:solidFill>
                            <a:schemeClr val="tx1"/>
                          </a:solidFill>
                          <a:latin typeface="+mj-lt"/>
                          <a:ea typeface="+mn-ea"/>
                          <a:cs typeface="+mn-cs"/>
                        </a:rPr>
                        <a:t>Related to the quantitative or qualitative evaluation of an entity’s past or expected performance over the short, medium or long term.</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b="0" i="1" kern="1200">
                          <a:solidFill>
                            <a:schemeClr val="tx1"/>
                          </a:solidFill>
                          <a:latin typeface="+mj-lt"/>
                          <a:ea typeface="+mn-ea"/>
                          <a:cs typeface="+mn-cs"/>
                        </a:rPr>
                        <a:t>Described in an entity’s policies, plans, goals, commitments or representations.</a:t>
                      </a:r>
                    </a:p>
                  </a:txBody>
                  <a:tcPr anchor="ctr">
                    <a:noFill/>
                  </a:tcPr>
                </a:tc>
                <a:extLst>
                  <a:ext uri="{0D108BD9-81ED-4DB2-BD59-A6C34878D82A}">
                    <a16:rowId xmlns:a16="http://schemas.microsoft.com/office/drawing/2014/main" val="3620388820"/>
                  </a:ext>
                </a:extLst>
              </a:tr>
            </a:tbl>
          </a:graphicData>
        </a:graphic>
      </p:graphicFrame>
      <p:sp>
        <p:nvSpPr>
          <p:cNvPr id="3" name="Slide Number Placeholder 1">
            <a:extLst>
              <a:ext uri="{FF2B5EF4-FFF2-40B4-BE49-F238E27FC236}">
                <a16:creationId xmlns:a16="http://schemas.microsoft.com/office/drawing/2014/main" id="{0A256218-D904-9DDE-466B-C2660C0040AC}"/>
              </a:ext>
            </a:extLst>
          </p:cNvPr>
          <p:cNvSpPr txBox="1">
            <a:spLocks/>
          </p:cNvSpPr>
          <p:nvPr/>
        </p:nvSpPr>
        <p:spPr>
          <a:xfrm>
            <a:off x="8763000" y="65087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rgbClr val="838383"/>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68F81FF-A8B7-8E49-9D5B-3CAD5ADFEE36}" type="slidenum">
              <a:rPr lang="en-US" smtClean="0"/>
              <a:pPr/>
              <a:t>34</a:t>
            </a:fld>
            <a:endParaRPr lang="en-US"/>
          </a:p>
        </p:txBody>
      </p:sp>
    </p:spTree>
    <p:extLst>
      <p:ext uri="{BB962C8B-B14F-4D97-AF65-F5344CB8AC3E}">
        <p14:creationId xmlns:p14="http://schemas.microsoft.com/office/powerpoint/2010/main" val="41623981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3600">
                <a:latin typeface="+mj-lt"/>
              </a:rPr>
              <a:t>Sustainability Information – WS2 Draft Explained</a:t>
            </a:r>
            <a:endParaRPr lang="en-US" sz="3600"/>
          </a:p>
        </p:txBody>
      </p:sp>
      <p:graphicFrame>
        <p:nvGraphicFramePr>
          <p:cNvPr id="8" name="Table 10">
            <a:extLst>
              <a:ext uri="{FF2B5EF4-FFF2-40B4-BE49-F238E27FC236}">
                <a16:creationId xmlns:a16="http://schemas.microsoft.com/office/drawing/2014/main" id="{9B0E3098-F914-C559-9AB0-1C4EC1B715F5}"/>
              </a:ext>
            </a:extLst>
          </p:cNvPr>
          <p:cNvGraphicFramePr>
            <a:graphicFrameLocks noGrp="1"/>
          </p:cNvGraphicFramePr>
          <p:nvPr>
            <p:extLst>
              <p:ext uri="{D42A27DB-BD31-4B8C-83A1-F6EECF244321}">
                <p14:modId xmlns:p14="http://schemas.microsoft.com/office/powerpoint/2010/main" val="3788221360"/>
              </p:ext>
            </p:extLst>
          </p:nvPr>
        </p:nvGraphicFramePr>
        <p:xfrm>
          <a:off x="4472848" y="1202659"/>
          <a:ext cx="7590622" cy="5385428"/>
        </p:xfrm>
        <a:graphic>
          <a:graphicData uri="http://schemas.openxmlformats.org/drawingml/2006/table">
            <a:tbl>
              <a:tblPr firstRow="1" bandRow="1">
                <a:tableStyleId>{5C22544A-7EE6-4342-B048-85BDC9FD1C3A}</a:tableStyleId>
              </a:tblPr>
              <a:tblGrid>
                <a:gridCol w="7590622">
                  <a:extLst>
                    <a:ext uri="{9D8B030D-6E8A-4147-A177-3AD203B41FA5}">
                      <a16:colId xmlns:a16="http://schemas.microsoft.com/office/drawing/2014/main" val="4269703143"/>
                    </a:ext>
                  </a:extLst>
                </a:gridCol>
              </a:tblGrid>
              <a:tr h="5385428">
                <a:tc>
                  <a:txBody>
                    <a:bodyPr/>
                    <a:lstStyle/>
                    <a:p>
                      <a:pPr marL="862013" marR="0" lvl="0" indent="-862013" algn="l" defTabSz="914400" rtl="0" eaLnBrk="1" fontAlgn="auto" latinLnBrk="0" hangingPunct="1">
                        <a:lnSpc>
                          <a:spcPct val="100000"/>
                        </a:lnSpc>
                        <a:spcBef>
                          <a:spcPts val="600"/>
                        </a:spcBef>
                        <a:spcAft>
                          <a:spcPts val="600"/>
                        </a:spcAft>
                        <a:buClrTx/>
                        <a:buSzTx/>
                        <a:buFontTx/>
                        <a:buNone/>
                        <a:tabLst/>
                        <a:defRPr/>
                      </a:pPr>
                      <a:r>
                        <a:rPr lang="en-US" sz="2200" b="0" i="0" strike="noStrike" kern="1200">
                          <a:solidFill>
                            <a:schemeClr val="tx1"/>
                          </a:solidFill>
                          <a:latin typeface="+mj-lt"/>
                          <a:ea typeface="+mn-ea"/>
                          <a:cs typeface="+mn-cs"/>
                        </a:rPr>
                        <a:t>(a)	Information expressed in financial or non-financial terms, historical or forward-looking, about the </a:t>
                      </a:r>
                      <a:r>
                        <a:rPr lang="en-US" sz="2200" b="0" i="0" strike="noStrike" kern="1200">
                          <a:solidFill>
                            <a:schemeClr val="accent6">
                              <a:lumMod val="60000"/>
                              <a:lumOff val="40000"/>
                            </a:schemeClr>
                          </a:solidFill>
                          <a:latin typeface="+mj-lt"/>
                          <a:ea typeface="+mn-ea"/>
                          <a:cs typeface="+mn-cs"/>
                        </a:rPr>
                        <a:t>opportunities, risks or impacts of</a:t>
                      </a:r>
                      <a:r>
                        <a:rPr lang="en-US" sz="2200" b="0" i="0" strike="noStrike" kern="1200">
                          <a:solidFill>
                            <a:schemeClr val="tx1"/>
                          </a:solidFill>
                          <a:latin typeface="+mj-lt"/>
                          <a:ea typeface="+mn-ea"/>
                          <a:cs typeface="+mn-cs"/>
                        </a:rPr>
                        <a:t>:</a:t>
                      </a:r>
                    </a:p>
                    <a:p>
                      <a:pPr marL="1655763" marR="0" lvl="0" indent="-793750" algn="l" defTabSz="914400" rtl="0" eaLnBrk="1" fontAlgn="auto" latinLnBrk="0" hangingPunct="1">
                        <a:lnSpc>
                          <a:spcPct val="100000"/>
                        </a:lnSpc>
                        <a:spcBef>
                          <a:spcPts val="600"/>
                        </a:spcBef>
                        <a:spcAft>
                          <a:spcPts val="600"/>
                        </a:spcAft>
                        <a:buClrTx/>
                        <a:buSzTx/>
                        <a:buFontTx/>
                        <a:buNone/>
                        <a:tabLst/>
                        <a:defRPr/>
                      </a:pPr>
                      <a:r>
                        <a:rPr lang="en-US" sz="2200" b="0" i="0" strike="noStrike" kern="1200">
                          <a:solidFill>
                            <a:schemeClr val="tx1"/>
                          </a:solidFill>
                          <a:latin typeface="+mj-lt"/>
                          <a:ea typeface="+mn-ea"/>
                          <a:cs typeface="+mn-cs"/>
                        </a:rPr>
                        <a:t>(</a:t>
                      </a:r>
                      <a:r>
                        <a:rPr lang="en-US" sz="2200" b="0" i="0" strike="noStrike" kern="1200" err="1">
                          <a:solidFill>
                            <a:schemeClr val="tx1"/>
                          </a:solidFill>
                          <a:latin typeface="+mj-lt"/>
                          <a:ea typeface="+mn-ea"/>
                          <a:cs typeface="+mn-cs"/>
                        </a:rPr>
                        <a:t>i</a:t>
                      </a:r>
                      <a:r>
                        <a:rPr lang="en-US" sz="2200" b="0" i="0" strike="noStrike" kern="1200">
                          <a:solidFill>
                            <a:schemeClr val="tx1"/>
                          </a:solidFill>
                          <a:latin typeface="+mj-lt"/>
                          <a:ea typeface="+mn-ea"/>
                          <a:cs typeface="+mn-cs"/>
                        </a:rPr>
                        <a:t>)	</a:t>
                      </a:r>
                      <a:r>
                        <a:rPr lang="en-US" sz="2200" b="0" i="0" strike="noStrike" kern="1200">
                          <a:solidFill>
                            <a:schemeClr val="accent5"/>
                          </a:solidFill>
                          <a:latin typeface="+mj-lt"/>
                          <a:ea typeface="+mn-ea"/>
                          <a:cs typeface="+mn-cs"/>
                        </a:rPr>
                        <a:t>Economic, environmental, social, governance or other sustainability factors </a:t>
                      </a:r>
                      <a:r>
                        <a:rPr lang="en-US" sz="2200" b="0" i="0" strike="noStrike" kern="1200">
                          <a:solidFill>
                            <a:schemeClr val="accent6">
                              <a:lumMod val="60000"/>
                              <a:lumOff val="40000"/>
                            </a:schemeClr>
                          </a:solidFill>
                          <a:latin typeface="+mj-lt"/>
                          <a:ea typeface="+mn-ea"/>
                          <a:cs typeface="+mn-cs"/>
                        </a:rPr>
                        <a:t>on an entity’s activities, services or products</a:t>
                      </a:r>
                      <a:r>
                        <a:rPr lang="en-US" sz="2200" b="0" i="0" strike="noStrike" kern="1200">
                          <a:solidFill>
                            <a:schemeClr val="tx1"/>
                          </a:solidFill>
                          <a:latin typeface="+mj-lt"/>
                          <a:ea typeface="+mn-ea"/>
                          <a:cs typeface="+mn-cs"/>
                        </a:rPr>
                        <a:t>; or</a:t>
                      </a:r>
                    </a:p>
                    <a:p>
                      <a:pPr marL="1655763" marR="0" lvl="0" indent="-793750" algn="l" defTabSz="914400" rtl="0" eaLnBrk="1" fontAlgn="auto" latinLnBrk="0" hangingPunct="1">
                        <a:lnSpc>
                          <a:spcPct val="100000"/>
                        </a:lnSpc>
                        <a:spcBef>
                          <a:spcPts val="600"/>
                        </a:spcBef>
                        <a:spcAft>
                          <a:spcPts val="600"/>
                        </a:spcAft>
                        <a:buClrTx/>
                        <a:buSzTx/>
                        <a:buFontTx/>
                        <a:buNone/>
                        <a:tabLst/>
                        <a:defRPr/>
                      </a:pPr>
                      <a:r>
                        <a:rPr lang="en-US" sz="2200" b="0" i="0" strike="noStrike" kern="1200">
                          <a:solidFill>
                            <a:schemeClr val="tx1"/>
                          </a:solidFill>
                          <a:latin typeface="+mj-lt"/>
                          <a:ea typeface="+mn-ea"/>
                          <a:cs typeface="+mn-cs"/>
                        </a:rPr>
                        <a:t>(ii)	An entity’s activities, services or products </a:t>
                      </a:r>
                      <a:r>
                        <a:rPr lang="en-US" sz="2200" b="0" i="0" strike="noStrike" kern="1200">
                          <a:solidFill>
                            <a:schemeClr val="accent6">
                              <a:lumMod val="60000"/>
                              <a:lumOff val="40000"/>
                            </a:schemeClr>
                          </a:solidFill>
                          <a:latin typeface="+mj-lt"/>
                          <a:ea typeface="+mn-ea"/>
                          <a:cs typeface="+mn-cs"/>
                        </a:rPr>
                        <a:t>on the economy, the environment or the public</a:t>
                      </a:r>
                      <a:r>
                        <a:rPr lang="en-US" sz="2200" b="0" i="0" strike="noStrike" kern="1200">
                          <a:solidFill>
                            <a:schemeClr val="tx1"/>
                          </a:solidFill>
                          <a:latin typeface="+mj-lt"/>
                          <a:ea typeface="+mn-ea"/>
                          <a:cs typeface="+mn-cs"/>
                        </a:rPr>
                        <a:t>; or</a:t>
                      </a:r>
                    </a:p>
                    <a:p>
                      <a:pPr marL="914400" marR="0" lvl="0" indent="-914400" algn="l" defTabSz="914400" rtl="0" eaLnBrk="1" fontAlgn="auto" latinLnBrk="0" hangingPunct="1">
                        <a:lnSpc>
                          <a:spcPct val="100000"/>
                        </a:lnSpc>
                        <a:spcBef>
                          <a:spcPts val="600"/>
                        </a:spcBef>
                        <a:spcAft>
                          <a:spcPts val="600"/>
                        </a:spcAft>
                        <a:buClrTx/>
                        <a:buSzTx/>
                        <a:buFontTx/>
                        <a:buNone/>
                        <a:tabLst/>
                        <a:defRPr/>
                      </a:pPr>
                      <a:r>
                        <a:rPr lang="en-US" sz="2200" b="0" i="0" strike="noStrike" kern="1200">
                          <a:solidFill>
                            <a:schemeClr val="tx1"/>
                          </a:solidFill>
                          <a:latin typeface="+mj-lt"/>
                          <a:ea typeface="+mn-ea"/>
                          <a:cs typeface="+mn-cs"/>
                        </a:rPr>
                        <a:t>(b)	Information defined by </a:t>
                      </a:r>
                      <a:r>
                        <a:rPr lang="en-US" sz="2200" b="0" i="0" strike="noStrike" kern="1200">
                          <a:solidFill>
                            <a:srgbClr val="FF0000"/>
                          </a:solidFill>
                          <a:latin typeface="+mj-lt"/>
                          <a:ea typeface="+mn-ea"/>
                          <a:cs typeface="+mn-cs"/>
                        </a:rPr>
                        <a:t>law, regulation or the relevant reporting or assurance framework </a:t>
                      </a:r>
                      <a:r>
                        <a:rPr lang="en-US" sz="2200" b="0" i="0" strike="noStrike" kern="1200">
                          <a:solidFill>
                            <a:schemeClr val="tx1"/>
                          </a:solidFill>
                          <a:latin typeface="+mj-lt"/>
                          <a:ea typeface="+mn-ea"/>
                          <a:cs typeface="+mn-cs"/>
                        </a:rPr>
                        <a:t>as “sustainability information” </a:t>
                      </a:r>
                      <a:r>
                        <a:rPr lang="en-US" sz="2200" b="0" i="0" strike="noStrike" kern="1200">
                          <a:solidFill>
                            <a:srgbClr val="FF0000"/>
                          </a:solidFill>
                          <a:latin typeface="+mj-lt"/>
                          <a:ea typeface="+mn-ea"/>
                          <a:cs typeface="+mn-cs"/>
                        </a:rPr>
                        <a:t>or equivalent </a:t>
                      </a:r>
                      <a:r>
                        <a:rPr lang="en-US" sz="2200" b="0" i="0" strike="noStrike" kern="1200">
                          <a:solidFill>
                            <a:schemeClr val="tx1"/>
                          </a:solidFill>
                          <a:latin typeface="+mj-lt"/>
                          <a:ea typeface="+mn-ea"/>
                          <a:cs typeface="+mn-cs"/>
                        </a:rPr>
                        <a:t>terms or descriptions.</a:t>
                      </a:r>
                    </a:p>
                  </a:txBody>
                  <a:tcPr anchor="ctr">
                    <a:solidFill>
                      <a:schemeClr val="bg2">
                        <a:lumMod val="20000"/>
                        <a:lumOff val="80000"/>
                      </a:schemeClr>
                    </a:solidFill>
                  </a:tcPr>
                </a:tc>
                <a:extLst>
                  <a:ext uri="{0D108BD9-81ED-4DB2-BD59-A6C34878D82A}">
                    <a16:rowId xmlns:a16="http://schemas.microsoft.com/office/drawing/2014/main" val="3620388820"/>
                  </a:ext>
                </a:extLst>
              </a:tr>
            </a:tbl>
          </a:graphicData>
        </a:graphic>
      </p:graphicFrame>
      <p:sp>
        <p:nvSpPr>
          <p:cNvPr id="4" name="Rectangle: Rounded Corners 3">
            <a:extLst>
              <a:ext uri="{FF2B5EF4-FFF2-40B4-BE49-F238E27FC236}">
                <a16:creationId xmlns:a16="http://schemas.microsoft.com/office/drawing/2014/main" id="{A19CA170-42E0-2539-4C64-5C05F062CB39}"/>
              </a:ext>
            </a:extLst>
          </p:cNvPr>
          <p:cNvSpPr/>
          <p:nvPr/>
        </p:nvSpPr>
        <p:spPr>
          <a:xfrm>
            <a:off x="192553" y="1179444"/>
            <a:ext cx="4148092" cy="867712"/>
          </a:xfrm>
          <a:prstGeom prst="round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57150">
            <a:solidFill>
              <a:schemeClr val="accent2">
                <a:lumMod val="75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400" b="1">
                <a:solidFill>
                  <a:schemeClr val="bg1"/>
                </a:solidFill>
                <a:latin typeface="+mj-lt"/>
              </a:rPr>
              <a:t>Definition </a:t>
            </a:r>
          </a:p>
          <a:p>
            <a:pPr algn="ctr"/>
            <a:r>
              <a:rPr lang="en-US" sz="2400" b="1">
                <a:solidFill>
                  <a:schemeClr val="bg1"/>
                </a:solidFill>
                <a:latin typeface="+mj-lt"/>
              </a:rPr>
              <a:t>(Subparagraphs a + b)</a:t>
            </a:r>
          </a:p>
        </p:txBody>
      </p:sp>
      <p:sp>
        <p:nvSpPr>
          <p:cNvPr id="3" name="Rectangle: Rounded Corners 2">
            <a:extLst>
              <a:ext uri="{FF2B5EF4-FFF2-40B4-BE49-F238E27FC236}">
                <a16:creationId xmlns:a16="http://schemas.microsoft.com/office/drawing/2014/main" id="{410C0DD0-8E9D-B441-EE48-524AE101D2DE}"/>
              </a:ext>
            </a:extLst>
          </p:cNvPr>
          <p:cNvSpPr/>
          <p:nvPr/>
        </p:nvSpPr>
        <p:spPr>
          <a:xfrm>
            <a:off x="192553" y="2177595"/>
            <a:ext cx="4148092" cy="1058502"/>
          </a:xfrm>
          <a:prstGeom prst="roundRect">
            <a:avLst/>
          </a:prstGeom>
          <a:solidFill>
            <a:schemeClr val="bg2">
              <a:lumMod val="20000"/>
              <a:lumOff val="80000"/>
            </a:schemeClr>
          </a:solidFill>
          <a:ln w="5715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200">
                <a:solidFill>
                  <a:schemeClr val="accent5"/>
                </a:solidFill>
                <a:latin typeface="+mj-lt"/>
              </a:rPr>
              <a:t>Expanded reference beyond ESG to recognize growing sustainability topics</a:t>
            </a:r>
          </a:p>
        </p:txBody>
      </p:sp>
      <p:sp>
        <p:nvSpPr>
          <p:cNvPr id="5" name="Rectangle: Rounded Corners 4">
            <a:extLst>
              <a:ext uri="{FF2B5EF4-FFF2-40B4-BE49-F238E27FC236}">
                <a16:creationId xmlns:a16="http://schemas.microsoft.com/office/drawing/2014/main" id="{A4EA9DD6-B6C8-C02E-3443-0E8A7020C9BB}"/>
              </a:ext>
            </a:extLst>
          </p:cNvPr>
          <p:cNvSpPr/>
          <p:nvPr/>
        </p:nvSpPr>
        <p:spPr>
          <a:xfrm>
            <a:off x="192553" y="3366536"/>
            <a:ext cx="4148092" cy="1068518"/>
          </a:xfrm>
          <a:prstGeom prst="roundRect">
            <a:avLst/>
          </a:prstGeom>
          <a:solidFill>
            <a:schemeClr val="bg2">
              <a:lumMod val="20000"/>
              <a:lumOff val="80000"/>
            </a:schemeClr>
          </a:solidFill>
          <a:ln w="571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2200">
                <a:solidFill>
                  <a:schemeClr val="accent6">
                    <a:lumMod val="60000"/>
                    <a:lumOff val="40000"/>
                  </a:schemeClr>
                </a:solidFill>
                <a:latin typeface="+mj-lt"/>
              </a:rPr>
              <a:t>Opportunities, risks and impacts on or by the entity (single or double materiality)</a:t>
            </a:r>
          </a:p>
        </p:txBody>
      </p:sp>
      <p:sp>
        <p:nvSpPr>
          <p:cNvPr id="7" name="Rectangle: Rounded Corners 6">
            <a:extLst>
              <a:ext uri="{FF2B5EF4-FFF2-40B4-BE49-F238E27FC236}">
                <a16:creationId xmlns:a16="http://schemas.microsoft.com/office/drawing/2014/main" id="{8FE21249-B74F-5232-F141-9A65A1CDE8C4}"/>
              </a:ext>
            </a:extLst>
          </p:cNvPr>
          <p:cNvSpPr/>
          <p:nvPr/>
        </p:nvSpPr>
        <p:spPr>
          <a:xfrm>
            <a:off x="192553" y="4565493"/>
            <a:ext cx="4148092" cy="2155982"/>
          </a:xfrm>
          <a:prstGeom prst="roundRect">
            <a:avLst/>
          </a:prstGeom>
          <a:solidFill>
            <a:schemeClr val="bg2">
              <a:lumMod val="20000"/>
              <a:lumOff val="80000"/>
            </a:schemeClr>
          </a:solidFill>
          <a:ln w="571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2200">
                <a:solidFill>
                  <a:srgbClr val="FF0000"/>
                </a:solidFill>
                <a:latin typeface="+mj-lt"/>
              </a:rPr>
              <a:t>Subparagraph (b) scopes in legal definitions and other frameworks (legal or voluntary) </a:t>
            </a:r>
            <a:r>
              <a:rPr lang="en-US" sz="2200" b="1">
                <a:solidFill>
                  <a:srgbClr val="FF0000"/>
                </a:solidFill>
                <a:latin typeface="+mj-lt"/>
              </a:rPr>
              <a:t>including ISSA 5000</a:t>
            </a:r>
            <a:r>
              <a:rPr lang="en-US" sz="2200">
                <a:solidFill>
                  <a:srgbClr val="FF0000"/>
                </a:solidFill>
                <a:latin typeface="+mj-lt"/>
              </a:rPr>
              <a:t> (interoperability &amp; framework neutrality) </a:t>
            </a:r>
          </a:p>
        </p:txBody>
      </p:sp>
      <p:sp>
        <p:nvSpPr>
          <p:cNvPr id="13" name="Slide Number Placeholder 1">
            <a:extLst>
              <a:ext uri="{FF2B5EF4-FFF2-40B4-BE49-F238E27FC236}">
                <a16:creationId xmlns:a16="http://schemas.microsoft.com/office/drawing/2014/main" id="{3100F733-0DE0-6A51-24AC-CDDED40D49B7}"/>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35</a:t>
            </a:fld>
            <a:endParaRPr lang="en-US"/>
          </a:p>
        </p:txBody>
      </p:sp>
    </p:spTree>
    <p:extLst>
      <p:ext uri="{BB962C8B-B14F-4D97-AF65-F5344CB8AC3E}">
        <p14:creationId xmlns:p14="http://schemas.microsoft.com/office/powerpoint/2010/main" val="40380792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3600">
                <a:latin typeface="+mj-lt"/>
              </a:rPr>
              <a:t>Sustainability Information – WS2 Draft Explained</a:t>
            </a:r>
            <a:endParaRPr lang="en-US" sz="3600"/>
          </a:p>
        </p:txBody>
      </p:sp>
      <p:graphicFrame>
        <p:nvGraphicFramePr>
          <p:cNvPr id="8" name="Table 10">
            <a:extLst>
              <a:ext uri="{FF2B5EF4-FFF2-40B4-BE49-F238E27FC236}">
                <a16:creationId xmlns:a16="http://schemas.microsoft.com/office/drawing/2014/main" id="{9B0E3098-F914-C559-9AB0-1C4EC1B715F5}"/>
              </a:ext>
            </a:extLst>
          </p:cNvPr>
          <p:cNvGraphicFramePr>
            <a:graphicFrameLocks noGrp="1"/>
          </p:cNvGraphicFramePr>
          <p:nvPr>
            <p:extLst>
              <p:ext uri="{D42A27DB-BD31-4B8C-83A1-F6EECF244321}">
                <p14:modId xmlns:p14="http://schemas.microsoft.com/office/powerpoint/2010/main" val="1392601664"/>
              </p:ext>
            </p:extLst>
          </p:nvPr>
        </p:nvGraphicFramePr>
        <p:xfrm>
          <a:off x="4472848" y="2079267"/>
          <a:ext cx="7590622" cy="4508819"/>
        </p:xfrm>
        <a:graphic>
          <a:graphicData uri="http://schemas.openxmlformats.org/drawingml/2006/table">
            <a:tbl>
              <a:tblPr firstRow="1" bandRow="1">
                <a:tableStyleId>{5C22544A-7EE6-4342-B048-85BDC9FD1C3A}</a:tableStyleId>
              </a:tblPr>
              <a:tblGrid>
                <a:gridCol w="7590622">
                  <a:extLst>
                    <a:ext uri="{9D8B030D-6E8A-4147-A177-3AD203B41FA5}">
                      <a16:colId xmlns:a16="http://schemas.microsoft.com/office/drawing/2014/main" val="4269703143"/>
                    </a:ext>
                  </a:extLst>
                </a:gridCol>
              </a:tblGrid>
              <a:tr h="4508819">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kumimoji="0" lang="en-US" sz="2200" b="0" i="1" u="none" strike="noStrike" kern="1200" cap="none" spc="0" normalizeH="0" baseline="0" noProof="0">
                          <a:ln>
                            <a:noFill/>
                          </a:ln>
                          <a:solidFill>
                            <a:srgbClr val="494949"/>
                          </a:solidFill>
                          <a:effectLst/>
                          <a:uLnTx/>
                          <a:uFillTx/>
                          <a:latin typeface="Arial" panose="020B0604020202020204"/>
                          <a:ea typeface="+mn-ea"/>
                          <a:cs typeface="+mn-cs"/>
                        </a:rPr>
                        <a:t>Sustainability information includes information that may be:</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200" b="0" i="1" u="none" strike="noStrike" kern="1200" cap="none" spc="0" normalizeH="0" baseline="0" noProof="0">
                          <a:ln>
                            <a:noFill/>
                          </a:ln>
                          <a:solidFill>
                            <a:srgbClr val="494949"/>
                          </a:solidFill>
                          <a:effectLst/>
                          <a:uLnTx/>
                          <a:uFillTx/>
                          <a:latin typeface="Arial" panose="020B0604020202020204"/>
                          <a:ea typeface="+mn-ea"/>
                          <a:cs typeface="+mn-cs"/>
                        </a:rPr>
                        <a:t>Prepared for </a:t>
                      </a:r>
                      <a:r>
                        <a:rPr kumimoji="0" lang="en-US" sz="2200" b="0" i="1" u="none" strike="noStrike" kern="1200" cap="none" spc="0" normalizeH="0" baseline="0" noProof="0">
                          <a:ln>
                            <a:noFill/>
                          </a:ln>
                          <a:solidFill>
                            <a:schemeClr val="accent2">
                              <a:lumMod val="75000"/>
                            </a:schemeClr>
                          </a:solidFill>
                          <a:effectLst/>
                          <a:uLnTx/>
                          <a:uFillTx/>
                          <a:latin typeface="Arial" panose="020B0604020202020204"/>
                          <a:ea typeface="+mn-ea"/>
                          <a:cs typeface="+mn-cs"/>
                        </a:rPr>
                        <a:t>internal purposes </a:t>
                      </a:r>
                      <a:r>
                        <a:rPr kumimoji="0" lang="en-US" sz="2200" b="0" i="1" u="none" strike="noStrike" kern="1200" cap="none" spc="0" normalizeH="0" baseline="0" noProof="0">
                          <a:ln>
                            <a:noFill/>
                          </a:ln>
                          <a:solidFill>
                            <a:srgbClr val="494949"/>
                          </a:solidFill>
                          <a:effectLst/>
                          <a:uLnTx/>
                          <a:uFillTx/>
                          <a:latin typeface="Arial" panose="020B0604020202020204"/>
                          <a:ea typeface="+mn-ea"/>
                          <a:cs typeface="+mn-cs"/>
                        </a:rPr>
                        <a:t>or for </a:t>
                      </a:r>
                      <a:r>
                        <a:rPr kumimoji="0" lang="en-US" sz="2200" b="0" i="1" u="none" strike="noStrike" kern="1200" cap="none" spc="0" normalizeH="0" baseline="0" noProof="0">
                          <a:ln>
                            <a:noFill/>
                          </a:ln>
                          <a:solidFill>
                            <a:schemeClr val="accent2">
                              <a:lumMod val="75000"/>
                            </a:schemeClr>
                          </a:solidFill>
                          <a:effectLst/>
                          <a:uLnTx/>
                          <a:uFillTx/>
                          <a:latin typeface="Arial" panose="020B0604020202020204"/>
                          <a:ea typeface="+mn-ea"/>
                          <a:cs typeface="+mn-cs"/>
                        </a:rPr>
                        <a:t>mandatory or voluntary disclosure</a:t>
                      </a:r>
                      <a:r>
                        <a:rPr kumimoji="0" lang="en-US" sz="2200" b="0" i="1" u="none" strike="noStrike" kern="1200" cap="none" spc="0" normalizeH="0" baseline="0" noProof="0">
                          <a:ln>
                            <a:noFill/>
                          </a:ln>
                          <a:solidFill>
                            <a:srgbClr val="494949"/>
                          </a:solidFill>
                          <a:effectLst/>
                          <a:uLnTx/>
                          <a:uFillTx/>
                          <a:latin typeface="Arial" panose="020B0604020202020204"/>
                          <a:ea typeface="+mn-ea"/>
                          <a:cs typeface="+mn-cs"/>
                        </a:rPr>
                        <a:t>.</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200" b="0" i="1" u="none" strike="noStrike" kern="1200" cap="none" spc="0" normalizeH="0" baseline="0" noProof="0">
                          <a:ln>
                            <a:noFill/>
                          </a:ln>
                          <a:solidFill>
                            <a:srgbClr val="494949"/>
                          </a:solidFill>
                          <a:effectLst/>
                          <a:uLnTx/>
                          <a:uFillTx/>
                          <a:latin typeface="Arial" panose="020B0604020202020204"/>
                          <a:ea typeface="+mn-ea"/>
                          <a:cs typeface="+mn-cs"/>
                        </a:rPr>
                        <a:t>Obtained from an entity or its </a:t>
                      </a:r>
                      <a:r>
                        <a:rPr kumimoji="0" lang="en-US" sz="2200" b="0" i="1" u="none" strike="noStrike" kern="1200" cap="none" spc="0" normalizeH="0" baseline="0" noProof="0">
                          <a:ln>
                            <a:noFill/>
                          </a:ln>
                          <a:solidFill>
                            <a:schemeClr val="accent4">
                              <a:lumMod val="60000"/>
                              <a:lumOff val="40000"/>
                            </a:schemeClr>
                          </a:solidFill>
                          <a:effectLst/>
                          <a:uLnTx/>
                          <a:uFillTx/>
                          <a:latin typeface="Arial" panose="020B0604020202020204"/>
                          <a:ea typeface="+mn-ea"/>
                          <a:cs typeface="+mn-cs"/>
                        </a:rPr>
                        <a:t>value chain such as customers and suppliers</a:t>
                      </a:r>
                      <a:r>
                        <a:rPr kumimoji="0" lang="en-US" sz="2200" b="0" i="1" u="none" strike="noStrike" kern="1200" cap="none" spc="0" normalizeH="0" baseline="0" noProof="0">
                          <a:ln>
                            <a:noFill/>
                          </a:ln>
                          <a:solidFill>
                            <a:srgbClr val="494949"/>
                          </a:solidFill>
                          <a:effectLst/>
                          <a:uLnTx/>
                          <a:uFillTx/>
                          <a:latin typeface="Arial" panose="020B0604020202020204"/>
                          <a:ea typeface="+mn-ea"/>
                          <a:cs typeface="+mn-cs"/>
                        </a:rPr>
                        <a:t>.</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200" b="0" i="1" u="none" strike="noStrike" kern="1200" cap="none" spc="0" normalizeH="0" baseline="0" noProof="0">
                          <a:ln>
                            <a:noFill/>
                          </a:ln>
                          <a:solidFill>
                            <a:srgbClr val="494949"/>
                          </a:solidFill>
                          <a:effectLst/>
                          <a:uLnTx/>
                          <a:uFillTx/>
                          <a:latin typeface="Arial" panose="020B0604020202020204"/>
                          <a:ea typeface="+mn-ea"/>
                          <a:cs typeface="+mn-cs"/>
                        </a:rPr>
                        <a:t>Related to the </a:t>
                      </a:r>
                      <a:r>
                        <a:rPr kumimoji="0" lang="en-US" sz="2200" b="0" i="1" u="none" strike="noStrike" kern="1200" cap="none" spc="0" normalizeH="0" baseline="0" noProof="0">
                          <a:ln>
                            <a:noFill/>
                          </a:ln>
                          <a:solidFill>
                            <a:schemeClr val="accent3">
                              <a:lumMod val="60000"/>
                              <a:lumOff val="40000"/>
                            </a:schemeClr>
                          </a:solidFill>
                          <a:effectLst/>
                          <a:uLnTx/>
                          <a:uFillTx/>
                          <a:latin typeface="Arial" panose="020B0604020202020204"/>
                          <a:ea typeface="+mn-ea"/>
                          <a:cs typeface="+mn-cs"/>
                        </a:rPr>
                        <a:t>quantitative or qualitative evaluation </a:t>
                      </a:r>
                      <a:r>
                        <a:rPr kumimoji="0" lang="en-US" sz="2200" b="0" i="1" u="none" strike="noStrike" kern="1200" cap="none" spc="0" normalizeH="0" baseline="0" noProof="0">
                          <a:ln>
                            <a:noFill/>
                          </a:ln>
                          <a:solidFill>
                            <a:srgbClr val="494949"/>
                          </a:solidFill>
                          <a:effectLst/>
                          <a:uLnTx/>
                          <a:uFillTx/>
                          <a:latin typeface="Arial" panose="020B0604020202020204"/>
                          <a:ea typeface="+mn-ea"/>
                          <a:cs typeface="+mn-cs"/>
                        </a:rPr>
                        <a:t>of an entity’s </a:t>
                      </a:r>
                      <a:r>
                        <a:rPr kumimoji="0" lang="en-US" sz="2200" b="0" i="1" u="none" strike="noStrike" kern="1200" cap="none" spc="0" normalizeH="0" baseline="0" noProof="0">
                          <a:ln>
                            <a:noFill/>
                          </a:ln>
                          <a:solidFill>
                            <a:schemeClr val="accent3">
                              <a:lumMod val="60000"/>
                              <a:lumOff val="40000"/>
                            </a:schemeClr>
                          </a:solidFill>
                          <a:effectLst/>
                          <a:uLnTx/>
                          <a:uFillTx/>
                          <a:latin typeface="Arial" panose="020B0604020202020204"/>
                          <a:ea typeface="+mn-ea"/>
                          <a:cs typeface="+mn-cs"/>
                        </a:rPr>
                        <a:t>past or expected performance </a:t>
                      </a:r>
                      <a:r>
                        <a:rPr kumimoji="0" lang="en-US" sz="2200" b="0" i="1" u="none" strike="noStrike" kern="1200" cap="none" spc="0" normalizeH="0" baseline="0" noProof="0">
                          <a:ln>
                            <a:noFill/>
                          </a:ln>
                          <a:solidFill>
                            <a:srgbClr val="494949"/>
                          </a:solidFill>
                          <a:effectLst/>
                          <a:uLnTx/>
                          <a:uFillTx/>
                          <a:latin typeface="Arial" panose="020B0604020202020204"/>
                          <a:ea typeface="+mn-ea"/>
                          <a:cs typeface="+mn-cs"/>
                        </a:rPr>
                        <a:t>over the </a:t>
                      </a:r>
                      <a:r>
                        <a:rPr kumimoji="0" lang="en-US" sz="2200" b="0" i="1" u="none" strike="noStrike" kern="1200" cap="none" spc="0" normalizeH="0" baseline="0" noProof="0">
                          <a:ln>
                            <a:noFill/>
                          </a:ln>
                          <a:solidFill>
                            <a:schemeClr val="accent3">
                              <a:lumMod val="60000"/>
                              <a:lumOff val="40000"/>
                            </a:schemeClr>
                          </a:solidFill>
                          <a:effectLst/>
                          <a:uLnTx/>
                          <a:uFillTx/>
                          <a:latin typeface="Arial" panose="020B0604020202020204"/>
                          <a:ea typeface="+mn-ea"/>
                          <a:cs typeface="+mn-cs"/>
                        </a:rPr>
                        <a:t>short, medium or long term</a:t>
                      </a:r>
                      <a:r>
                        <a:rPr kumimoji="0" lang="en-US" sz="2200" b="0" i="1" u="none" strike="noStrike" kern="1200" cap="none" spc="0" normalizeH="0" baseline="0" noProof="0">
                          <a:ln>
                            <a:noFill/>
                          </a:ln>
                          <a:solidFill>
                            <a:srgbClr val="494949"/>
                          </a:solidFill>
                          <a:effectLst/>
                          <a:uLnTx/>
                          <a:uFillTx/>
                          <a:latin typeface="Arial" panose="020B0604020202020204"/>
                          <a:ea typeface="+mn-ea"/>
                          <a:cs typeface="+mn-cs"/>
                        </a:rPr>
                        <a:t>.</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200" b="0" i="1" u="none" strike="noStrike" kern="1200" cap="none" spc="0" normalizeH="0" baseline="0" noProof="0">
                          <a:ln>
                            <a:noFill/>
                          </a:ln>
                          <a:solidFill>
                            <a:srgbClr val="494949"/>
                          </a:solidFill>
                          <a:effectLst/>
                          <a:uLnTx/>
                          <a:uFillTx/>
                          <a:latin typeface="Arial" panose="020B0604020202020204"/>
                          <a:ea typeface="+mn-ea"/>
                          <a:cs typeface="+mn-cs"/>
                        </a:rPr>
                        <a:t>Described in an entity’s policies, plans, goals, commitments or representations.</a:t>
                      </a:r>
                      <a:endParaRPr lang="en-US" sz="2200" b="0" i="1" kern="1200">
                        <a:solidFill>
                          <a:schemeClr val="tx1"/>
                        </a:solidFill>
                        <a:latin typeface="+mj-lt"/>
                        <a:ea typeface="+mn-ea"/>
                        <a:cs typeface="+mn-cs"/>
                      </a:endParaRPr>
                    </a:p>
                  </a:txBody>
                  <a:tcPr anchor="ctr">
                    <a:solidFill>
                      <a:schemeClr val="bg2">
                        <a:lumMod val="20000"/>
                        <a:lumOff val="80000"/>
                      </a:schemeClr>
                    </a:solidFill>
                  </a:tcPr>
                </a:tc>
                <a:extLst>
                  <a:ext uri="{0D108BD9-81ED-4DB2-BD59-A6C34878D82A}">
                    <a16:rowId xmlns:a16="http://schemas.microsoft.com/office/drawing/2014/main" val="3620388820"/>
                  </a:ext>
                </a:extLst>
              </a:tr>
            </a:tbl>
          </a:graphicData>
        </a:graphic>
      </p:graphicFrame>
      <p:sp>
        <p:nvSpPr>
          <p:cNvPr id="4" name="Rectangle: Rounded Corners 3">
            <a:extLst>
              <a:ext uri="{FF2B5EF4-FFF2-40B4-BE49-F238E27FC236}">
                <a16:creationId xmlns:a16="http://schemas.microsoft.com/office/drawing/2014/main" id="{A19CA170-42E0-2539-4C64-5C05F062CB39}"/>
              </a:ext>
            </a:extLst>
          </p:cNvPr>
          <p:cNvSpPr/>
          <p:nvPr/>
        </p:nvSpPr>
        <p:spPr>
          <a:xfrm>
            <a:off x="128530" y="1202659"/>
            <a:ext cx="4246205" cy="736272"/>
          </a:xfrm>
          <a:prstGeom prst="round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57150">
            <a:solidFill>
              <a:schemeClr val="accent1">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400" b="1">
                <a:solidFill>
                  <a:schemeClr val="bg1"/>
                </a:solidFill>
                <a:latin typeface="+mj-lt"/>
              </a:rPr>
              <a:t>Description (italics)</a:t>
            </a:r>
          </a:p>
        </p:txBody>
      </p:sp>
      <p:sp>
        <p:nvSpPr>
          <p:cNvPr id="11" name="Rectangle: Rounded Corners 10">
            <a:extLst>
              <a:ext uri="{FF2B5EF4-FFF2-40B4-BE49-F238E27FC236}">
                <a16:creationId xmlns:a16="http://schemas.microsoft.com/office/drawing/2014/main" id="{967727D6-8DC5-E806-021D-4C3B23A8BD77}"/>
              </a:ext>
            </a:extLst>
          </p:cNvPr>
          <p:cNvSpPr/>
          <p:nvPr/>
        </p:nvSpPr>
        <p:spPr>
          <a:xfrm>
            <a:off x="5646833" y="1202658"/>
            <a:ext cx="5242652" cy="736272"/>
          </a:xfrm>
          <a:prstGeom prst="roundRect">
            <a:avLst/>
          </a:prstGeom>
          <a:ln w="38100"/>
        </p:spPr>
        <p:style>
          <a:lnRef idx="2">
            <a:schemeClr val="accent1"/>
          </a:lnRef>
          <a:fillRef idx="1">
            <a:schemeClr val="lt1"/>
          </a:fillRef>
          <a:effectRef idx="0">
            <a:schemeClr val="accent1"/>
          </a:effectRef>
          <a:fontRef idx="minor">
            <a:schemeClr val="dk1"/>
          </a:fontRef>
        </p:style>
        <p:txBody>
          <a:bodyPr rtlCol="0" anchor="ctr"/>
          <a:lstStyle/>
          <a:p>
            <a:pPr algn="ctr"/>
            <a:r>
              <a:rPr lang="en-US" sz="2000" b="1" i="1">
                <a:solidFill>
                  <a:srgbClr val="494949"/>
                </a:solidFill>
                <a:latin typeface="Arial" panose="020B0604020202020204"/>
              </a:rPr>
              <a:t>Non-exhaustive illustration</a:t>
            </a:r>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fld id="{A68F81FF-A8B7-8E49-9D5B-3CAD5ADFEE36}" type="slidenum">
              <a:rPr lang="en-US" smtClean="0"/>
              <a:t>36</a:t>
            </a:fld>
            <a:endParaRPr lang="en-US"/>
          </a:p>
        </p:txBody>
      </p:sp>
      <p:sp>
        <p:nvSpPr>
          <p:cNvPr id="3" name="Rectangle: Rounded Corners 2">
            <a:extLst>
              <a:ext uri="{FF2B5EF4-FFF2-40B4-BE49-F238E27FC236}">
                <a16:creationId xmlns:a16="http://schemas.microsoft.com/office/drawing/2014/main" id="{89631C8D-A956-05F3-8BEE-4BDB73BDA43D}"/>
              </a:ext>
            </a:extLst>
          </p:cNvPr>
          <p:cNvSpPr/>
          <p:nvPr/>
        </p:nvSpPr>
        <p:spPr>
          <a:xfrm>
            <a:off x="226643" y="3877164"/>
            <a:ext cx="4148092" cy="736272"/>
          </a:xfrm>
          <a:prstGeom prst="roundRect">
            <a:avLst/>
          </a:prstGeom>
          <a:ln w="5715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200" i="1">
                <a:solidFill>
                  <a:schemeClr val="accent4">
                    <a:lumMod val="60000"/>
                    <a:lumOff val="40000"/>
                  </a:schemeClr>
                </a:solidFill>
                <a:latin typeface="+mj-lt"/>
              </a:rPr>
              <a:t>References to value chain</a:t>
            </a:r>
          </a:p>
        </p:txBody>
      </p:sp>
      <p:sp>
        <p:nvSpPr>
          <p:cNvPr id="5" name="Rectangle: Rounded Corners 4">
            <a:extLst>
              <a:ext uri="{FF2B5EF4-FFF2-40B4-BE49-F238E27FC236}">
                <a16:creationId xmlns:a16="http://schemas.microsoft.com/office/drawing/2014/main" id="{E81F6CE3-58AE-AB49-A773-24D390808BDA}"/>
              </a:ext>
            </a:extLst>
          </p:cNvPr>
          <p:cNvSpPr/>
          <p:nvPr/>
        </p:nvSpPr>
        <p:spPr>
          <a:xfrm>
            <a:off x="226643" y="5033534"/>
            <a:ext cx="4148092" cy="736272"/>
          </a:xfrm>
          <a:prstGeom prst="roundRect">
            <a:avLst/>
          </a:prstGeom>
          <a:ln w="5715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200" i="1">
                <a:solidFill>
                  <a:schemeClr val="accent3">
                    <a:lumMod val="60000"/>
                    <a:lumOff val="40000"/>
                  </a:schemeClr>
                </a:solidFill>
                <a:latin typeface="+mj-lt"/>
              </a:rPr>
              <a:t>Evaluation of past and future performance</a:t>
            </a:r>
          </a:p>
        </p:txBody>
      </p:sp>
      <p:sp>
        <p:nvSpPr>
          <p:cNvPr id="7" name="Rectangle: Rounded Corners 6">
            <a:extLst>
              <a:ext uri="{FF2B5EF4-FFF2-40B4-BE49-F238E27FC236}">
                <a16:creationId xmlns:a16="http://schemas.microsoft.com/office/drawing/2014/main" id="{3534FF4B-4D8C-A7C3-9C4F-177DAD7AD592}"/>
              </a:ext>
            </a:extLst>
          </p:cNvPr>
          <p:cNvSpPr/>
          <p:nvPr/>
        </p:nvSpPr>
        <p:spPr>
          <a:xfrm>
            <a:off x="226643" y="2720795"/>
            <a:ext cx="4148092" cy="736272"/>
          </a:xfrm>
          <a:prstGeom prst="roundRect">
            <a:avLst/>
          </a:prstGeom>
          <a:ln w="5715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200" i="1">
                <a:solidFill>
                  <a:schemeClr val="accent2">
                    <a:lumMod val="75000"/>
                  </a:schemeClr>
                </a:solidFill>
                <a:latin typeface="+mj-lt"/>
              </a:rPr>
              <a:t>Information not disclosed or disclosed by law or voluntarily</a:t>
            </a:r>
          </a:p>
        </p:txBody>
      </p:sp>
    </p:spTree>
    <p:extLst>
      <p:ext uri="{BB962C8B-B14F-4D97-AF65-F5344CB8AC3E}">
        <p14:creationId xmlns:p14="http://schemas.microsoft.com/office/powerpoint/2010/main" val="25789000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a:xfrm>
            <a:off x="8558645" y="6277872"/>
            <a:ext cx="2743200" cy="365125"/>
          </a:xfrm>
        </p:spPr>
        <p:txBody>
          <a:bodyPr/>
          <a:lstStyle/>
          <a:p>
            <a:fld id="{A68F81FF-A8B7-8E49-9D5B-3CAD5ADFEE36}" type="slidenum">
              <a:rPr lang="en-US" smtClean="0"/>
              <a:t>37</a:t>
            </a:fld>
            <a:endParaRPr lang="en-US"/>
          </a:p>
        </p:txBody>
      </p:sp>
      <p:sp>
        <p:nvSpPr>
          <p:cNvPr id="6" name="Title 1">
            <a:extLst>
              <a:ext uri="{FF2B5EF4-FFF2-40B4-BE49-F238E27FC236}">
                <a16:creationId xmlns:a16="http://schemas.microsoft.com/office/drawing/2014/main" id="{2E81D611-51D7-A5C3-996E-291F0B830D48}"/>
              </a:ext>
            </a:extLst>
          </p:cNvPr>
          <p:cNvSpPr txBox="1">
            <a:spLocks/>
          </p:cNvSpPr>
          <p:nvPr/>
        </p:nvSpPr>
        <p:spPr>
          <a:xfrm>
            <a:off x="236620" y="-6196"/>
            <a:ext cx="8711537"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3600">
                <a:latin typeface="+mj-lt"/>
              </a:rPr>
              <a:t>Alignment of IESBA &amp; IAASB Definitions</a:t>
            </a:r>
            <a:endParaRPr lang="en-US" sz="3600"/>
          </a:p>
        </p:txBody>
      </p:sp>
      <p:sp>
        <p:nvSpPr>
          <p:cNvPr id="7" name="Content Placeholder 2">
            <a:extLst>
              <a:ext uri="{FF2B5EF4-FFF2-40B4-BE49-F238E27FC236}">
                <a16:creationId xmlns:a16="http://schemas.microsoft.com/office/drawing/2014/main" id="{E6760223-2959-E178-28C9-B566157D7705}"/>
              </a:ext>
            </a:extLst>
          </p:cNvPr>
          <p:cNvSpPr txBox="1">
            <a:spLocks/>
          </p:cNvSpPr>
          <p:nvPr/>
        </p:nvSpPr>
        <p:spPr>
          <a:xfrm>
            <a:off x="4374573" y="1264993"/>
            <a:ext cx="7159569" cy="883730"/>
          </a:xfrm>
          <a:prstGeom prst="rect">
            <a:avLst/>
          </a:prstGeom>
          <a:solidFill>
            <a:schemeClr val="tx2">
              <a:lumMod val="75000"/>
            </a:schemeClr>
          </a:solidFill>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600"/>
              </a:spcBef>
              <a:spcAft>
                <a:spcPts val="600"/>
              </a:spcAft>
              <a:buNone/>
            </a:pPr>
            <a:r>
              <a:rPr lang="en-US" sz="2600" b="1">
                <a:solidFill>
                  <a:schemeClr val="bg1"/>
                </a:solidFill>
                <a:latin typeface="+mj-lt"/>
              </a:rPr>
              <a:t>Two related terms in IAASB’s proposed ISSA 5000 (out for public consultation)</a:t>
            </a:r>
            <a:endParaRPr lang="en-US" sz="2600">
              <a:solidFill>
                <a:schemeClr val="bg1"/>
              </a:solidFill>
              <a:latin typeface="+mj-lt"/>
            </a:endParaRPr>
          </a:p>
        </p:txBody>
      </p:sp>
      <p:sp>
        <p:nvSpPr>
          <p:cNvPr id="3" name="Rectangle 2">
            <a:extLst>
              <a:ext uri="{FF2B5EF4-FFF2-40B4-BE49-F238E27FC236}">
                <a16:creationId xmlns:a16="http://schemas.microsoft.com/office/drawing/2014/main" id="{8354C98C-116A-E178-F6C9-D62464B95949}"/>
              </a:ext>
            </a:extLst>
          </p:cNvPr>
          <p:cNvSpPr/>
          <p:nvPr/>
        </p:nvSpPr>
        <p:spPr>
          <a:xfrm>
            <a:off x="4904507" y="2847751"/>
            <a:ext cx="5922584" cy="8568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a:solidFill>
                  <a:schemeClr val="tx1"/>
                </a:solidFill>
                <a:effectLst/>
                <a:latin typeface="Arial" panose="020B0604020202020204" pitchFamily="34" charset="0"/>
                <a:ea typeface="Batang" panose="02030600000101010101" pitchFamily="18" charset="-127"/>
              </a:rPr>
              <a:t>Information about “sustainability matters”</a:t>
            </a:r>
          </a:p>
        </p:txBody>
      </p:sp>
      <p:sp>
        <p:nvSpPr>
          <p:cNvPr id="10" name="Rectangle 9">
            <a:extLst>
              <a:ext uri="{FF2B5EF4-FFF2-40B4-BE49-F238E27FC236}">
                <a16:creationId xmlns:a16="http://schemas.microsoft.com/office/drawing/2014/main" id="{7CBBEBF2-593C-7726-3FEC-CEF8FD98F52A}"/>
              </a:ext>
            </a:extLst>
          </p:cNvPr>
          <p:cNvSpPr/>
          <p:nvPr/>
        </p:nvSpPr>
        <p:spPr>
          <a:xfrm>
            <a:off x="4904509" y="2265197"/>
            <a:ext cx="5922585" cy="59031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b="1" i="1">
                <a:solidFill>
                  <a:schemeClr val="bg1"/>
                </a:solidFill>
                <a:latin typeface="+mj-lt"/>
              </a:rPr>
              <a:t>Sustainability</a:t>
            </a:r>
            <a:r>
              <a:rPr lang="en-US" sz="2400" b="1" i="1">
                <a:solidFill>
                  <a:schemeClr val="tx1"/>
                </a:solidFill>
                <a:latin typeface="+mj-lt"/>
              </a:rPr>
              <a:t> </a:t>
            </a:r>
            <a:r>
              <a:rPr lang="en-US" sz="2400" b="1" i="1">
                <a:solidFill>
                  <a:schemeClr val="bg1"/>
                </a:solidFill>
                <a:latin typeface="+mj-lt"/>
              </a:rPr>
              <a:t>Information</a:t>
            </a:r>
          </a:p>
        </p:txBody>
      </p:sp>
      <p:sp>
        <p:nvSpPr>
          <p:cNvPr id="11" name="Rectangle 10">
            <a:extLst>
              <a:ext uri="{FF2B5EF4-FFF2-40B4-BE49-F238E27FC236}">
                <a16:creationId xmlns:a16="http://schemas.microsoft.com/office/drawing/2014/main" id="{339515D4-D8BC-6748-80E7-418833970ABB}"/>
              </a:ext>
            </a:extLst>
          </p:cNvPr>
          <p:cNvSpPr/>
          <p:nvPr/>
        </p:nvSpPr>
        <p:spPr>
          <a:xfrm>
            <a:off x="4904510" y="4693277"/>
            <a:ext cx="5922586" cy="608941"/>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b="1" i="1">
                <a:solidFill>
                  <a:schemeClr val="bg1"/>
                </a:solidFill>
                <a:latin typeface="+mj-lt"/>
              </a:rPr>
              <a:t>Sustainability Matters</a:t>
            </a:r>
          </a:p>
        </p:txBody>
      </p:sp>
      <p:sp>
        <p:nvSpPr>
          <p:cNvPr id="4" name="Rectangle 3">
            <a:extLst>
              <a:ext uri="{FF2B5EF4-FFF2-40B4-BE49-F238E27FC236}">
                <a16:creationId xmlns:a16="http://schemas.microsoft.com/office/drawing/2014/main" id="{E6E24539-0A6F-EA1D-8482-8E06F1A91520}"/>
              </a:ext>
            </a:extLst>
          </p:cNvPr>
          <p:cNvSpPr/>
          <p:nvPr/>
        </p:nvSpPr>
        <p:spPr>
          <a:xfrm>
            <a:off x="4904509" y="5306481"/>
            <a:ext cx="5922586" cy="11776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a:solidFill>
                  <a:schemeClr val="tx1"/>
                </a:solidFill>
                <a:latin typeface="Arial" panose="020B0604020202020204" pitchFamily="34" charset="0"/>
                <a:ea typeface="Batang" panose="02030600000101010101" pitchFamily="18" charset="-127"/>
              </a:rPr>
              <a:t>This new term defined in similar way to WS2’s revised draft of “sustainability information”</a:t>
            </a:r>
          </a:p>
        </p:txBody>
      </p:sp>
      <p:pic>
        <p:nvPicPr>
          <p:cNvPr id="8" name="Picture 7">
            <a:extLst>
              <a:ext uri="{FF2B5EF4-FFF2-40B4-BE49-F238E27FC236}">
                <a16:creationId xmlns:a16="http://schemas.microsoft.com/office/drawing/2014/main" id="{F97725DE-6388-70F1-5C28-206CD5026ABB}"/>
              </a:ext>
            </a:extLst>
          </p:cNvPr>
          <p:cNvPicPr>
            <a:picLocks noChangeAspect="1"/>
          </p:cNvPicPr>
          <p:nvPr/>
        </p:nvPicPr>
        <p:blipFill>
          <a:blip r:embed="rId3"/>
          <a:stretch>
            <a:fillRect/>
          </a:stretch>
        </p:blipFill>
        <p:spPr>
          <a:xfrm>
            <a:off x="657858" y="1531664"/>
            <a:ext cx="3491346" cy="4952484"/>
          </a:xfrm>
          <a:prstGeom prst="rect">
            <a:avLst/>
          </a:prstGeom>
          <a:ln>
            <a:noFill/>
          </a:ln>
          <a:effectLst>
            <a:outerShdw blurRad="190500" algn="tl" rotWithShape="0">
              <a:srgbClr val="000000">
                <a:alpha val="70000"/>
              </a:srgbClr>
            </a:outerShdw>
          </a:effectLst>
        </p:spPr>
      </p:pic>
      <p:sp>
        <p:nvSpPr>
          <p:cNvPr id="15" name="Arrow: Right 14">
            <a:extLst>
              <a:ext uri="{FF2B5EF4-FFF2-40B4-BE49-F238E27FC236}">
                <a16:creationId xmlns:a16="http://schemas.microsoft.com/office/drawing/2014/main" id="{BA35EA87-3E7D-ECBB-F35D-E44E21F8645E}"/>
              </a:ext>
            </a:extLst>
          </p:cNvPr>
          <p:cNvSpPr/>
          <p:nvPr/>
        </p:nvSpPr>
        <p:spPr>
          <a:xfrm rot="7035029">
            <a:off x="7559287" y="3875764"/>
            <a:ext cx="1446981" cy="621373"/>
          </a:xfrm>
          <a:prstGeom prst="rightArrow">
            <a:avLst>
              <a:gd name="adj1" fmla="val 30815"/>
              <a:gd name="adj2" fmla="val 64458"/>
            </a:avLst>
          </a:prstGeom>
          <a:solidFill>
            <a:srgbClr val="FF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738682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fld id="{A68F81FF-A8B7-8E49-9D5B-3CAD5ADFEE36}" type="slidenum">
              <a:rPr lang="en-US" smtClean="0"/>
              <a:t>38</a:t>
            </a:fld>
            <a:endParaRPr lang="en-US"/>
          </a:p>
        </p:txBody>
      </p:sp>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3600">
                <a:latin typeface="+mj-lt"/>
              </a:rPr>
              <a:t>Alignment of IESBA &amp; IAASB Definitions</a:t>
            </a:r>
            <a:endParaRPr lang="en-US" sz="3600"/>
          </a:p>
        </p:txBody>
      </p:sp>
      <p:sp>
        <p:nvSpPr>
          <p:cNvPr id="7" name="Rectangle 6">
            <a:extLst>
              <a:ext uri="{FF2B5EF4-FFF2-40B4-BE49-F238E27FC236}">
                <a16:creationId xmlns:a16="http://schemas.microsoft.com/office/drawing/2014/main" id="{E137ED4E-400E-6191-FEA9-481AF98D64FB}"/>
              </a:ext>
            </a:extLst>
          </p:cNvPr>
          <p:cNvSpPr/>
          <p:nvPr/>
        </p:nvSpPr>
        <p:spPr>
          <a:xfrm>
            <a:off x="236621" y="1387474"/>
            <a:ext cx="5859379" cy="533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auto" latinLnBrk="0" hangingPunct="1">
              <a:lnSpc>
                <a:spcPct val="100000"/>
              </a:lnSpc>
              <a:spcBef>
                <a:spcPts val="600"/>
              </a:spcBef>
              <a:spcAft>
                <a:spcPts val="600"/>
              </a:spcAft>
              <a:buClrTx/>
              <a:buSzTx/>
              <a:buFontTx/>
              <a:buNone/>
              <a:tabLst/>
              <a:defRPr/>
            </a:pPr>
            <a:r>
              <a:rPr kumimoji="0" lang="en-US" sz="1400" b="0" i="0" u="none" strike="noStrike" kern="1200" cap="none" spc="0" normalizeH="0" baseline="0" noProof="0">
                <a:ln>
                  <a:noFill/>
                </a:ln>
                <a:solidFill>
                  <a:srgbClr val="494949"/>
                </a:solidFill>
                <a:effectLst/>
                <a:uLnTx/>
                <a:uFillTx/>
                <a:latin typeface="Arial" panose="020B0604020202020204"/>
                <a:ea typeface="+mn-ea"/>
                <a:cs typeface="+mn-cs"/>
              </a:rPr>
              <a:t>(a)	Information expressed in financial or non-financial terms, historical or forward-looking, about the </a:t>
            </a:r>
            <a:r>
              <a:rPr kumimoji="0" lang="en-US" sz="1400" b="0" i="0" u="none" strike="noStrike" kern="1200" cap="none" spc="0" normalizeH="0" baseline="0" noProof="0">
                <a:ln>
                  <a:noFill/>
                </a:ln>
                <a:solidFill>
                  <a:schemeClr val="accent6">
                    <a:lumMod val="60000"/>
                    <a:lumOff val="40000"/>
                  </a:schemeClr>
                </a:solidFill>
                <a:effectLst/>
                <a:uLnTx/>
                <a:uFillTx/>
                <a:latin typeface="Arial" panose="020B0604020202020204"/>
                <a:ea typeface="+mn-ea"/>
                <a:cs typeface="+mn-cs"/>
              </a:rPr>
              <a:t>opportunities, risks or impacts of</a:t>
            </a:r>
            <a:r>
              <a:rPr kumimoji="0" lang="en-US" sz="1400" b="0" i="0" u="none" strike="noStrike" kern="1200" cap="none" spc="0" normalizeH="0" baseline="0" noProof="0">
                <a:ln>
                  <a:noFill/>
                </a:ln>
                <a:solidFill>
                  <a:srgbClr val="494949"/>
                </a:solidFill>
                <a:effectLst/>
                <a:uLnTx/>
                <a:uFillTx/>
                <a:latin typeface="Arial" panose="020B0604020202020204"/>
                <a:ea typeface="+mn-ea"/>
                <a:cs typeface="+mn-cs"/>
              </a:rPr>
              <a:t>:</a:t>
            </a:r>
          </a:p>
          <a:p>
            <a:pPr marL="635000" marR="0" lvl="0" indent="-292100" algn="l" defTabSz="914400" rtl="0" eaLnBrk="1" fontAlgn="auto" latinLnBrk="0" hangingPunct="1">
              <a:lnSpc>
                <a:spcPct val="100000"/>
              </a:lnSpc>
              <a:spcBef>
                <a:spcPts val="600"/>
              </a:spcBef>
              <a:spcAft>
                <a:spcPts val="600"/>
              </a:spcAft>
              <a:buClrTx/>
              <a:buSzTx/>
              <a:buFontTx/>
              <a:buNone/>
              <a:tabLst/>
              <a:defRPr/>
            </a:pPr>
            <a:r>
              <a:rPr kumimoji="0" lang="en-US" sz="1400" b="0" i="0" u="none" strike="noStrike" kern="1200" cap="none" spc="0" normalizeH="0" baseline="0" noProof="0">
                <a:ln>
                  <a:noFill/>
                </a:ln>
                <a:solidFill>
                  <a:srgbClr val="494949"/>
                </a:solidFill>
                <a:effectLst/>
                <a:uLnTx/>
                <a:uFillTx/>
                <a:latin typeface="Arial" panose="020B0604020202020204"/>
                <a:ea typeface="+mn-ea"/>
                <a:cs typeface="+mn-cs"/>
              </a:rPr>
              <a:t>(</a:t>
            </a:r>
            <a:r>
              <a:rPr kumimoji="0" lang="en-US" sz="1400" b="0" i="0" u="none" strike="noStrike" kern="1200" cap="none" spc="0" normalizeH="0" baseline="0" noProof="0" err="1">
                <a:ln>
                  <a:noFill/>
                </a:ln>
                <a:solidFill>
                  <a:srgbClr val="494949"/>
                </a:solidFill>
                <a:effectLst/>
                <a:uLnTx/>
                <a:uFillTx/>
                <a:latin typeface="Arial" panose="020B0604020202020204"/>
                <a:ea typeface="+mn-ea"/>
                <a:cs typeface="+mn-cs"/>
              </a:rPr>
              <a:t>i</a:t>
            </a:r>
            <a:r>
              <a:rPr kumimoji="0" lang="en-US" sz="1400" b="0" i="0" u="none" strike="noStrike" kern="1200" cap="none" spc="0" normalizeH="0" baseline="0" noProof="0">
                <a:ln>
                  <a:noFill/>
                </a:ln>
                <a:solidFill>
                  <a:srgbClr val="494949"/>
                </a:solidFill>
                <a:effectLst/>
                <a:uLnTx/>
                <a:uFillTx/>
                <a:latin typeface="Arial" panose="020B0604020202020204"/>
                <a:ea typeface="+mn-ea"/>
                <a:cs typeface="+mn-cs"/>
              </a:rPr>
              <a:t>)	</a:t>
            </a:r>
            <a:r>
              <a:rPr kumimoji="0" lang="en-US" sz="1400" b="0" i="0" u="none" strike="noStrike" kern="1200" cap="none" spc="0" normalizeH="0" baseline="0" noProof="0">
                <a:ln>
                  <a:noFill/>
                </a:ln>
                <a:solidFill>
                  <a:schemeClr val="accent5"/>
                </a:solidFill>
                <a:effectLst/>
                <a:uLnTx/>
                <a:uFillTx/>
                <a:latin typeface="Arial" panose="020B0604020202020204"/>
                <a:ea typeface="+mn-ea"/>
                <a:cs typeface="+mn-cs"/>
              </a:rPr>
              <a:t>Economic, environmental, social, governance or other sustainability factors</a:t>
            </a:r>
            <a:r>
              <a:rPr kumimoji="0" lang="en-US" sz="1400" b="0" i="0" u="none" strike="noStrike" kern="1200" cap="none" spc="0" normalizeH="0" baseline="0" noProof="0">
                <a:ln>
                  <a:noFill/>
                </a:ln>
                <a:solidFill>
                  <a:srgbClr val="494949"/>
                </a:solidFill>
                <a:effectLst/>
                <a:uLnTx/>
                <a:uFillTx/>
                <a:latin typeface="Arial" panose="020B0604020202020204"/>
                <a:ea typeface="+mn-ea"/>
                <a:cs typeface="+mn-cs"/>
              </a:rPr>
              <a:t> </a:t>
            </a:r>
            <a:r>
              <a:rPr kumimoji="0" lang="en-US" sz="1400" b="0" i="0" u="none" strike="noStrike" kern="1200" cap="none" spc="0" normalizeH="0" baseline="0" noProof="0">
                <a:ln>
                  <a:noFill/>
                </a:ln>
                <a:solidFill>
                  <a:schemeClr val="accent6">
                    <a:lumMod val="60000"/>
                    <a:lumOff val="40000"/>
                  </a:schemeClr>
                </a:solidFill>
                <a:effectLst/>
                <a:uLnTx/>
                <a:uFillTx/>
                <a:latin typeface="Arial" panose="020B0604020202020204"/>
                <a:ea typeface="+mn-ea"/>
                <a:cs typeface="+mn-cs"/>
              </a:rPr>
              <a:t>on an entity’s </a:t>
            </a:r>
            <a:r>
              <a:rPr kumimoji="0" lang="en-US" sz="1400" b="0" i="0" u="none" strike="noStrike" kern="1200" cap="none" spc="0" normalizeH="0" baseline="0" noProof="0">
                <a:ln>
                  <a:noFill/>
                </a:ln>
                <a:solidFill>
                  <a:schemeClr val="accent3">
                    <a:lumMod val="60000"/>
                    <a:lumOff val="40000"/>
                  </a:schemeClr>
                </a:solidFill>
                <a:effectLst/>
                <a:uLnTx/>
                <a:uFillTx/>
                <a:latin typeface="Arial" panose="020B0604020202020204"/>
                <a:ea typeface="+mn-ea"/>
                <a:cs typeface="+mn-cs"/>
              </a:rPr>
              <a:t>activities, services or products</a:t>
            </a:r>
            <a:r>
              <a:rPr kumimoji="0" lang="en-US" sz="1400" b="0" i="0" u="none" strike="noStrike" kern="1200" cap="none" spc="0" normalizeH="0" baseline="0" noProof="0">
                <a:ln>
                  <a:noFill/>
                </a:ln>
                <a:solidFill>
                  <a:srgbClr val="494949"/>
                </a:solidFill>
                <a:effectLst/>
                <a:uLnTx/>
                <a:uFillTx/>
                <a:latin typeface="Arial" panose="020B0604020202020204"/>
                <a:ea typeface="+mn-ea"/>
                <a:cs typeface="+mn-cs"/>
              </a:rPr>
              <a:t>; or</a:t>
            </a:r>
          </a:p>
          <a:p>
            <a:pPr marL="635000" marR="0" lvl="0" indent="-292100" algn="l" defTabSz="914400" rtl="0" eaLnBrk="1" fontAlgn="auto" latinLnBrk="0" hangingPunct="1">
              <a:lnSpc>
                <a:spcPct val="100000"/>
              </a:lnSpc>
              <a:spcBef>
                <a:spcPts val="600"/>
              </a:spcBef>
              <a:spcAft>
                <a:spcPts val="600"/>
              </a:spcAft>
              <a:buClrTx/>
              <a:buSzTx/>
              <a:buFontTx/>
              <a:buNone/>
              <a:tabLst/>
              <a:defRPr/>
            </a:pPr>
            <a:r>
              <a:rPr kumimoji="0" lang="en-US" sz="1400" b="0" i="0" u="none" strike="noStrike" kern="1200" cap="none" spc="0" normalizeH="0" baseline="0" noProof="0">
                <a:ln>
                  <a:noFill/>
                </a:ln>
                <a:solidFill>
                  <a:srgbClr val="494949"/>
                </a:solidFill>
                <a:effectLst/>
                <a:uLnTx/>
                <a:uFillTx/>
                <a:latin typeface="Arial" panose="020B0604020202020204"/>
                <a:ea typeface="+mn-ea"/>
                <a:cs typeface="+mn-cs"/>
              </a:rPr>
              <a:t>(ii)	An </a:t>
            </a:r>
            <a:r>
              <a:rPr lang="en-US" sz="1400">
                <a:solidFill>
                  <a:srgbClr val="494949"/>
                </a:solidFill>
                <a:latin typeface="Arial" panose="020B0604020202020204"/>
              </a:rPr>
              <a:t>entity’s</a:t>
            </a:r>
            <a:r>
              <a:rPr kumimoji="0" lang="en-US" sz="1400" b="0" i="0" u="none" strike="noStrike" kern="1200" cap="none" spc="0" normalizeH="0" baseline="0" noProof="0">
                <a:ln>
                  <a:noFill/>
                </a:ln>
                <a:solidFill>
                  <a:srgbClr val="494949"/>
                </a:solidFill>
                <a:effectLst/>
                <a:uLnTx/>
                <a:uFillTx/>
                <a:latin typeface="Arial" panose="020B0604020202020204"/>
                <a:ea typeface="+mn-ea"/>
                <a:cs typeface="+mn-cs"/>
              </a:rPr>
              <a:t> </a:t>
            </a:r>
            <a:r>
              <a:rPr kumimoji="0" lang="en-US" sz="1400" b="0" i="0" u="none" strike="noStrike" kern="1200" cap="none" spc="0" normalizeH="0" baseline="0" noProof="0">
                <a:ln>
                  <a:noFill/>
                </a:ln>
                <a:solidFill>
                  <a:schemeClr val="accent3">
                    <a:lumMod val="60000"/>
                    <a:lumOff val="40000"/>
                  </a:schemeClr>
                </a:solidFill>
                <a:effectLst/>
                <a:uLnTx/>
                <a:uFillTx/>
                <a:latin typeface="Arial" panose="020B0604020202020204"/>
                <a:ea typeface="+mn-ea"/>
                <a:cs typeface="+mn-cs"/>
              </a:rPr>
              <a:t>activities, services or products </a:t>
            </a:r>
            <a:r>
              <a:rPr kumimoji="0" lang="en-US" sz="1400" b="0" i="0" u="none" strike="noStrike" kern="1200" cap="none" spc="0" normalizeH="0" baseline="0" noProof="0">
                <a:ln>
                  <a:noFill/>
                </a:ln>
                <a:solidFill>
                  <a:schemeClr val="accent6">
                    <a:lumMod val="60000"/>
                    <a:lumOff val="40000"/>
                  </a:schemeClr>
                </a:solidFill>
                <a:effectLst/>
                <a:uLnTx/>
                <a:uFillTx/>
                <a:latin typeface="Arial" panose="020B0604020202020204"/>
                <a:ea typeface="+mn-ea"/>
                <a:cs typeface="+mn-cs"/>
              </a:rPr>
              <a:t>on the economy, the </a:t>
            </a:r>
            <a:r>
              <a:rPr lang="en-US" sz="1400">
                <a:solidFill>
                  <a:schemeClr val="accent6">
                    <a:lumMod val="60000"/>
                    <a:lumOff val="40000"/>
                  </a:schemeClr>
                </a:solidFill>
                <a:latin typeface="Arial" panose="020B0604020202020204"/>
              </a:rPr>
              <a:t>environment or the public</a:t>
            </a:r>
            <a:r>
              <a:rPr lang="en-US" sz="1400">
                <a:solidFill>
                  <a:srgbClr val="494949"/>
                </a:solidFill>
                <a:latin typeface="Arial" panose="020B0604020202020204"/>
              </a:rPr>
              <a:t>; or</a:t>
            </a:r>
          </a:p>
          <a:p>
            <a:pPr marL="342900" marR="0" lvl="0" indent="-342900" algn="l" defTabSz="914400" rtl="0" eaLnBrk="1" fontAlgn="auto" latinLnBrk="0" hangingPunct="1">
              <a:lnSpc>
                <a:spcPct val="100000"/>
              </a:lnSpc>
              <a:spcBef>
                <a:spcPts val="600"/>
              </a:spcBef>
              <a:spcAft>
                <a:spcPts val="600"/>
              </a:spcAft>
              <a:buClrTx/>
              <a:buSzTx/>
              <a:buFontTx/>
              <a:buNone/>
              <a:tabLst/>
              <a:defRPr/>
            </a:pPr>
            <a:r>
              <a:rPr lang="en-US" sz="1400">
                <a:solidFill>
                  <a:schemeClr val="bg1"/>
                </a:solidFill>
                <a:highlight>
                  <a:srgbClr val="00AA55"/>
                </a:highlight>
                <a:latin typeface="Arial" panose="020B0604020202020204"/>
              </a:rPr>
              <a:t>(b)	Information defined by law, regulation or the relevant reporting or assurance framework as “sustainability information” or equivalent terms or descriptions.</a:t>
            </a:r>
          </a:p>
          <a:p>
            <a:pPr marL="0" marR="0" lvl="0" indent="0" algn="l" defTabSz="914400" rtl="0" eaLnBrk="1" fontAlgn="auto" latinLnBrk="0" hangingPunct="1">
              <a:lnSpc>
                <a:spcPct val="100000"/>
              </a:lnSpc>
              <a:spcBef>
                <a:spcPts val="600"/>
              </a:spcBef>
              <a:spcAft>
                <a:spcPts val="600"/>
              </a:spcAft>
              <a:buClrTx/>
              <a:buSzTx/>
              <a:buFontTx/>
              <a:buNone/>
              <a:tabLst/>
              <a:defRPr/>
            </a:pPr>
            <a:r>
              <a:rPr kumimoji="0" lang="en-US" sz="1400" b="0" i="1" u="none" strike="noStrike" kern="1200" cap="none" spc="0" normalizeH="0" baseline="0" noProof="0">
                <a:ln>
                  <a:noFill/>
                </a:ln>
                <a:solidFill>
                  <a:srgbClr val="494949"/>
                </a:solidFill>
                <a:effectLst/>
                <a:uLnTx/>
                <a:uFillTx/>
                <a:latin typeface="Arial" panose="020B0604020202020204"/>
                <a:ea typeface="+mn-ea"/>
                <a:cs typeface="+mn-cs"/>
              </a:rPr>
              <a:t>Sustainability information includes information that may be:</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1400" b="0" i="1" u="none" strike="noStrike" kern="1200" cap="none" spc="0" normalizeH="0" baseline="0" noProof="0">
                <a:ln>
                  <a:noFill/>
                </a:ln>
                <a:solidFill>
                  <a:srgbClr val="494949"/>
                </a:solidFill>
                <a:effectLst/>
                <a:uLnTx/>
                <a:uFillTx/>
                <a:latin typeface="Arial" panose="020B0604020202020204"/>
                <a:ea typeface="+mn-ea"/>
                <a:cs typeface="+mn-cs"/>
              </a:rPr>
              <a:t>Prepared for internal purposes or for mandatory or voluntary disclosure.</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1400" b="0" i="1" u="none" strike="noStrike" kern="1200" cap="none" spc="0" normalizeH="0" baseline="0" noProof="0">
                <a:ln>
                  <a:noFill/>
                </a:ln>
                <a:solidFill>
                  <a:srgbClr val="494949"/>
                </a:solidFill>
                <a:effectLst/>
                <a:uLnTx/>
                <a:uFillTx/>
                <a:latin typeface="Arial" panose="020B0604020202020204"/>
                <a:ea typeface="+mn-ea"/>
                <a:cs typeface="+mn-cs"/>
              </a:rPr>
              <a:t>Obtained from an entity or its value chain such as customers and suppliers.</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1400" b="0" i="1" u="none" strike="noStrike" kern="1200" cap="none" spc="0" normalizeH="0" baseline="0" noProof="0">
                <a:ln>
                  <a:noFill/>
                </a:ln>
                <a:solidFill>
                  <a:srgbClr val="494949"/>
                </a:solidFill>
                <a:effectLst/>
                <a:uLnTx/>
                <a:uFillTx/>
                <a:latin typeface="Arial" panose="020B0604020202020204"/>
                <a:ea typeface="+mn-ea"/>
                <a:cs typeface="+mn-cs"/>
              </a:rPr>
              <a:t>Related to the quantitative or qualitative evaluation of an entity’s past or expected </a:t>
            </a:r>
            <a:r>
              <a:rPr kumimoji="0" lang="en-US" sz="1400" b="0" i="1" u="none" strike="noStrike" kern="1200" cap="none" spc="0" normalizeH="0" baseline="0" noProof="0">
                <a:ln>
                  <a:noFill/>
                </a:ln>
                <a:solidFill>
                  <a:srgbClr val="FF0000"/>
                </a:solidFill>
                <a:effectLst/>
                <a:uLnTx/>
                <a:uFillTx/>
                <a:latin typeface="Arial" panose="020B0604020202020204"/>
                <a:ea typeface="+mn-ea"/>
                <a:cs typeface="+mn-cs"/>
              </a:rPr>
              <a:t>performance</a:t>
            </a:r>
            <a:r>
              <a:rPr kumimoji="0" lang="en-US" sz="1400" b="0" i="1" u="none" strike="noStrike" kern="1200" cap="none" spc="0" normalizeH="0" baseline="0" noProof="0">
                <a:ln>
                  <a:noFill/>
                </a:ln>
                <a:solidFill>
                  <a:srgbClr val="494949"/>
                </a:solidFill>
                <a:effectLst/>
                <a:uLnTx/>
                <a:uFillTx/>
                <a:latin typeface="Arial" panose="020B0604020202020204"/>
                <a:ea typeface="+mn-ea"/>
                <a:cs typeface="+mn-cs"/>
              </a:rPr>
              <a:t> over the short, medium or long term.</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1400" b="0" i="1" u="none" strike="noStrike" kern="1200" cap="none" spc="0" normalizeH="0" baseline="0" noProof="0">
                <a:ln>
                  <a:noFill/>
                </a:ln>
                <a:solidFill>
                  <a:srgbClr val="494949"/>
                </a:solidFill>
                <a:effectLst/>
                <a:uLnTx/>
                <a:uFillTx/>
                <a:latin typeface="Arial" panose="020B0604020202020204"/>
                <a:ea typeface="+mn-ea"/>
                <a:cs typeface="+mn-cs"/>
              </a:rPr>
              <a:t>Described in an entity’s </a:t>
            </a:r>
            <a:r>
              <a:rPr kumimoji="0" lang="en-US" sz="1400" b="0" i="1" u="none" strike="noStrike" kern="1200" cap="none" spc="0" normalizeH="0" baseline="0" noProof="0">
                <a:ln>
                  <a:noFill/>
                </a:ln>
                <a:solidFill>
                  <a:schemeClr val="accent4">
                    <a:lumMod val="60000"/>
                    <a:lumOff val="40000"/>
                  </a:schemeClr>
                </a:solidFill>
                <a:effectLst/>
                <a:uLnTx/>
                <a:uFillTx/>
                <a:latin typeface="Arial" panose="020B0604020202020204"/>
                <a:ea typeface="+mn-ea"/>
                <a:cs typeface="+mn-cs"/>
              </a:rPr>
              <a:t>policies, plans, goals</a:t>
            </a:r>
            <a:r>
              <a:rPr kumimoji="0" lang="en-US" sz="1400" b="0" i="1" u="none" strike="noStrike" kern="1200" cap="none" spc="0" normalizeH="0" baseline="0" noProof="0">
                <a:ln>
                  <a:noFill/>
                </a:ln>
                <a:solidFill>
                  <a:srgbClr val="494949"/>
                </a:solidFill>
                <a:effectLst/>
                <a:uLnTx/>
                <a:uFillTx/>
                <a:latin typeface="Arial" panose="020B0604020202020204"/>
                <a:ea typeface="+mn-ea"/>
                <a:cs typeface="+mn-cs"/>
              </a:rPr>
              <a:t>, commitments or representations.</a:t>
            </a:r>
            <a:endParaRPr lang="en-US" sz="1400">
              <a:solidFill>
                <a:schemeClr val="tx1"/>
              </a:solidFill>
            </a:endParaRPr>
          </a:p>
        </p:txBody>
      </p:sp>
      <p:sp>
        <p:nvSpPr>
          <p:cNvPr id="9" name="Rectangle 8">
            <a:extLst>
              <a:ext uri="{FF2B5EF4-FFF2-40B4-BE49-F238E27FC236}">
                <a16:creationId xmlns:a16="http://schemas.microsoft.com/office/drawing/2014/main" id="{6EBCFD0D-C8DA-5689-BFF1-E90F4A450F02}"/>
              </a:ext>
            </a:extLst>
          </p:cNvPr>
          <p:cNvSpPr/>
          <p:nvPr/>
        </p:nvSpPr>
        <p:spPr>
          <a:xfrm>
            <a:off x="6311899" y="1387473"/>
            <a:ext cx="5643479" cy="533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700" b="1">
                <a:solidFill>
                  <a:schemeClr val="bg1"/>
                </a:solidFill>
                <a:highlight>
                  <a:srgbClr val="00AA55"/>
                </a:highlight>
                <a:latin typeface="+mj-lt"/>
              </a:rPr>
              <a:t>(</a:t>
            </a:r>
            <a:r>
              <a:rPr lang="en-US" sz="1700" b="1" err="1">
                <a:solidFill>
                  <a:schemeClr val="bg1"/>
                </a:solidFill>
                <a:highlight>
                  <a:srgbClr val="00AA55"/>
                </a:highlight>
                <a:latin typeface="+mj-lt"/>
              </a:rPr>
              <a:t>uu</a:t>
            </a:r>
            <a:r>
              <a:rPr lang="en-US" sz="1700" b="1">
                <a:solidFill>
                  <a:schemeClr val="bg1"/>
                </a:solidFill>
                <a:highlight>
                  <a:srgbClr val="00AA55"/>
                </a:highlight>
                <a:latin typeface="+mj-lt"/>
              </a:rPr>
              <a:t>) Sustainability information</a:t>
            </a:r>
            <a:r>
              <a:rPr lang="en-US" sz="1700" b="1">
                <a:solidFill>
                  <a:schemeClr val="tx1"/>
                </a:solidFill>
                <a:latin typeface="+mj-lt"/>
              </a:rPr>
              <a:t> </a:t>
            </a:r>
            <a:r>
              <a:rPr lang="en-US" sz="1700">
                <a:solidFill>
                  <a:schemeClr val="tx1"/>
                </a:solidFill>
                <a:latin typeface="+mj-lt"/>
              </a:rPr>
              <a:t>– Information about sustainability matters. Sustainability information results from measuring or evaluating sustainability matters against the applicable criteria. For purposes of the ISSAs, sustainability information is the equivalent of “subject matter information” in other IAASB assurance standards. (Ref: Para. A32)  </a:t>
            </a:r>
          </a:p>
          <a:p>
            <a:endParaRPr lang="en-US" sz="1700">
              <a:solidFill>
                <a:schemeClr val="tx1"/>
              </a:solidFill>
              <a:latin typeface="+mj-lt"/>
            </a:endParaRPr>
          </a:p>
          <a:p>
            <a:r>
              <a:rPr lang="en-US" sz="1700" b="1">
                <a:solidFill>
                  <a:schemeClr val="bg1"/>
                </a:solidFill>
                <a:highlight>
                  <a:srgbClr val="00AA55"/>
                </a:highlight>
                <a:latin typeface="+mj-lt"/>
              </a:rPr>
              <a:t>(</a:t>
            </a:r>
            <a:r>
              <a:rPr lang="en-US" sz="1700" b="1" err="1">
                <a:solidFill>
                  <a:schemeClr val="bg1"/>
                </a:solidFill>
                <a:highlight>
                  <a:srgbClr val="00AA55"/>
                </a:highlight>
                <a:latin typeface="+mj-lt"/>
              </a:rPr>
              <a:t>vv</a:t>
            </a:r>
            <a:r>
              <a:rPr lang="en-US" sz="1700" b="1">
                <a:solidFill>
                  <a:schemeClr val="bg1"/>
                </a:solidFill>
                <a:highlight>
                  <a:srgbClr val="00AA55"/>
                </a:highlight>
                <a:latin typeface="+mj-lt"/>
              </a:rPr>
              <a:t>) Sustainability matters</a:t>
            </a:r>
            <a:r>
              <a:rPr lang="en-US" sz="1700" b="1">
                <a:solidFill>
                  <a:schemeClr val="bg1"/>
                </a:solidFill>
                <a:latin typeface="+mj-lt"/>
              </a:rPr>
              <a:t> </a:t>
            </a:r>
            <a:r>
              <a:rPr lang="en-US" sz="1700">
                <a:solidFill>
                  <a:schemeClr val="tx1"/>
                </a:solidFill>
                <a:latin typeface="+mj-lt"/>
              </a:rPr>
              <a:t>– </a:t>
            </a:r>
            <a:r>
              <a:rPr lang="en-US" sz="1700">
                <a:solidFill>
                  <a:schemeClr val="accent5"/>
                </a:solidFill>
                <a:latin typeface="+mj-lt"/>
              </a:rPr>
              <a:t>Environmental, social, economic and cultural matters</a:t>
            </a:r>
            <a:r>
              <a:rPr lang="en-US" sz="1700">
                <a:solidFill>
                  <a:schemeClr val="tx1"/>
                </a:solidFill>
                <a:latin typeface="+mj-lt"/>
              </a:rPr>
              <a:t>, including: </a:t>
            </a:r>
          </a:p>
          <a:p>
            <a:pPr marL="400050" indent="-400050">
              <a:spcBef>
                <a:spcPts val="600"/>
              </a:spcBef>
              <a:spcAft>
                <a:spcPts val="600"/>
              </a:spcAft>
              <a:buAutoNum type="romanLcParenBoth"/>
            </a:pPr>
            <a:r>
              <a:rPr lang="en-US" sz="1700">
                <a:solidFill>
                  <a:schemeClr val="tx1"/>
                </a:solidFill>
                <a:latin typeface="+mj-lt"/>
              </a:rPr>
              <a:t>The </a:t>
            </a:r>
            <a:r>
              <a:rPr lang="en-US" sz="1700">
                <a:solidFill>
                  <a:schemeClr val="accent6">
                    <a:lumMod val="60000"/>
                    <a:lumOff val="40000"/>
                  </a:schemeClr>
                </a:solidFill>
                <a:latin typeface="+mj-lt"/>
              </a:rPr>
              <a:t>impacts of an entity's </a:t>
            </a:r>
            <a:r>
              <a:rPr lang="en-US" sz="1700">
                <a:solidFill>
                  <a:schemeClr val="accent3">
                    <a:lumMod val="60000"/>
                    <a:lumOff val="40000"/>
                  </a:schemeClr>
                </a:solidFill>
                <a:latin typeface="+mj-lt"/>
              </a:rPr>
              <a:t>activities, products and services</a:t>
            </a:r>
            <a:r>
              <a:rPr lang="en-US" sz="1700">
                <a:solidFill>
                  <a:schemeClr val="accent4">
                    <a:lumMod val="60000"/>
                    <a:lumOff val="40000"/>
                  </a:schemeClr>
                </a:solidFill>
                <a:latin typeface="+mj-lt"/>
              </a:rPr>
              <a:t> </a:t>
            </a:r>
            <a:r>
              <a:rPr lang="en-US" sz="1700">
                <a:solidFill>
                  <a:schemeClr val="tx1"/>
                </a:solidFill>
                <a:latin typeface="+mj-lt"/>
              </a:rPr>
              <a:t>on the environment, society, economy or culture, </a:t>
            </a:r>
            <a:r>
              <a:rPr lang="en-US" sz="1700">
                <a:solidFill>
                  <a:schemeClr val="accent6">
                    <a:lumMod val="60000"/>
                    <a:lumOff val="40000"/>
                  </a:schemeClr>
                </a:solidFill>
                <a:latin typeface="+mj-lt"/>
              </a:rPr>
              <a:t>or the impacts on the entity</a:t>
            </a:r>
            <a:r>
              <a:rPr lang="en-US" sz="1700">
                <a:solidFill>
                  <a:schemeClr val="tx1"/>
                </a:solidFill>
                <a:latin typeface="+mj-lt"/>
              </a:rPr>
              <a:t>, and </a:t>
            </a:r>
          </a:p>
          <a:p>
            <a:pPr marL="400050" indent="-400050">
              <a:spcBef>
                <a:spcPts val="600"/>
              </a:spcBef>
              <a:spcAft>
                <a:spcPts val="600"/>
              </a:spcAft>
              <a:buAutoNum type="romanLcParenBoth"/>
            </a:pPr>
            <a:r>
              <a:rPr lang="en-US" sz="1700">
                <a:solidFill>
                  <a:schemeClr val="tx1"/>
                </a:solidFill>
                <a:latin typeface="+mj-lt"/>
              </a:rPr>
              <a:t>The entity’s </a:t>
            </a:r>
            <a:r>
              <a:rPr lang="en-US" sz="1700">
                <a:solidFill>
                  <a:schemeClr val="accent4">
                    <a:lumMod val="60000"/>
                    <a:lumOff val="40000"/>
                  </a:schemeClr>
                </a:solidFill>
                <a:latin typeface="+mj-lt"/>
              </a:rPr>
              <a:t>policies</a:t>
            </a:r>
            <a:r>
              <a:rPr lang="en-US" sz="1700">
                <a:solidFill>
                  <a:schemeClr val="tx1"/>
                </a:solidFill>
                <a:latin typeface="+mj-lt"/>
              </a:rPr>
              <a:t>, </a:t>
            </a:r>
            <a:r>
              <a:rPr lang="en-US" sz="1700">
                <a:solidFill>
                  <a:srgbClr val="FF0000"/>
                </a:solidFill>
                <a:latin typeface="+mj-lt"/>
              </a:rPr>
              <a:t>performance</a:t>
            </a:r>
            <a:r>
              <a:rPr lang="en-US" sz="1700">
                <a:solidFill>
                  <a:schemeClr val="tx1"/>
                </a:solidFill>
                <a:latin typeface="+mj-lt"/>
              </a:rPr>
              <a:t>, </a:t>
            </a:r>
            <a:r>
              <a:rPr lang="en-US" sz="1700">
                <a:solidFill>
                  <a:schemeClr val="accent4">
                    <a:lumMod val="60000"/>
                    <a:lumOff val="40000"/>
                  </a:schemeClr>
                </a:solidFill>
                <a:latin typeface="+mj-lt"/>
              </a:rPr>
              <a:t>plans, goals </a:t>
            </a:r>
            <a:r>
              <a:rPr lang="en-US" sz="1700">
                <a:solidFill>
                  <a:schemeClr val="tx1"/>
                </a:solidFill>
                <a:latin typeface="+mj-lt"/>
              </a:rPr>
              <a:t>and </a:t>
            </a:r>
            <a:r>
              <a:rPr lang="en-US" sz="1700">
                <a:solidFill>
                  <a:schemeClr val="accent5"/>
                </a:solidFill>
                <a:latin typeface="+mj-lt"/>
              </a:rPr>
              <a:t>governance</a:t>
            </a:r>
            <a:r>
              <a:rPr lang="en-US" sz="1700">
                <a:solidFill>
                  <a:schemeClr val="tx1"/>
                </a:solidFill>
                <a:latin typeface="+mj-lt"/>
              </a:rPr>
              <a:t> relating to such matters.  </a:t>
            </a:r>
          </a:p>
          <a:p>
            <a:r>
              <a:rPr lang="en-US" sz="1700">
                <a:solidFill>
                  <a:schemeClr val="tx1"/>
                </a:solidFill>
                <a:latin typeface="+mj-lt"/>
              </a:rPr>
              <a:t>For purposes of the ISSAs, sustainability matters being measured or evaluated in accordance with the applicable criteria are the equivalent of “underlying subject matter” in other IAASB assurance standards. </a:t>
            </a:r>
          </a:p>
        </p:txBody>
      </p:sp>
      <p:sp>
        <p:nvSpPr>
          <p:cNvPr id="4" name="Rectangle 3">
            <a:extLst>
              <a:ext uri="{FF2B5EF4-FFF2-40B4-BE49-F238E27FC236}">
                <a16:creationId xmlns:a16="http://schemas.microsoft.com/office/drawing/2014/main" id="{0A368D9E-C0CD-BF2F-243E-048810160E31}"/>
              </a:ext>
            </a:extLst>
          </p:cNvPr>
          <p:cNvSpPr/>
          <p:nvPr/>
        </p:nvSpPr>
        <p:spPr>
          <a:xfrm>
            <a:off x="10567305" y="929396"/>
            <a:ext cx="1463556" cy="458076"/>
          </a:xfrm>
          <a:prstGeom prst="rect">
            <a:avLst/>
          </a:prstGeom>
          <a:solidFill>
            <a:schemeClr val="accent4">
              <a:lumMod val="20000"/>
              <a:lumOff val="8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1800" b="1" kern="1200">
                <a:solidFill>
                  <a:schemeClr val="accent6">
                    <a:lumMod val="50000"/>
                  </a:schemeClr>
                </a:solidFill>
                <a:latin typeface="+mj-lt"/>
                <a:ea typeface="+mn-ea"/>
                <a:cs typeface="+mn-cs"/>
              </a:rPr>
              <a:t>IAASB</a:t>
            </a:r>
          </a:p>
        </p:txBody>
      </p:sp>
      <p:sp>
        <p:nvSpPr>
          <p:cNvPr id="10" name="Rectangle 9">
            <a:extLst>
              <a:ext uri="{FF2B5EF4-FFF2-40B4-BE49-F238E27FC236}">
                <a16:creationId xmlns:a16="http://schemas.microsoft.com/office/drawing/2014/main" id="{8E9EACAB-3F18-AE90-F42E-78E3D453AC55}"/>
              </a:ext>
            </a:extLst>
          </p:cNvPr>
          <p:cNvSpPr/>
          <p:nvPr/>
        </p:nvSpPr>
        <p:spPr>
          <a:xfrm>
            <a:off x="4725116" y="929396"/>
            <a:ext cx="1463556" cy="458078"/>
          </a:xfrm>
          <a:prstGeom prst="rect">
            <a:avLst/>
          </a:prstGeom>
          <a:solidFill>
            <a:schemeClr val="accent4">
              <a:lumMod val="20000"/>
              <a:lumOff val="8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1800" b="1" kern="1200">
                <a:solidFill>
                  <a:schemeClr val="accent6">
                    <a:lumMod val="50000"/>
                  </a:schemeClr>
                </a:solidFill>
                <a:latin typeface="+mj-lt"/>
                <a:ea typeface="+mn-ea"/>
                <a:cs typeface="+mn-cs"/>
              </a:rPr>
              <a:t>IESBA</a:t>
            </a:r>
          </a:p>
        </p:txBody>
      </p:sp>
    </p:spTree>
    <p:extLst>
      <p:ext uri="{BB962C8B-B14F-4D97-AF65-F5344CB8AC3E}">
        <p14:creationId xmlns:p14="http://schemas.microsoft.com/office/powerpoint/2010/main" val="3221816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6" descr="Yellow and blue symbols">
            <a:extLst>
              <a:ext uri="{FF2B5EF4-FFF2-40B4-BE49-F238E27FC236}">
                <a16:creationId xmlns:a16="http://schemas.microsoft.com/office/drawing/2014/main" id="{85B1C162-591E-139C-790F-7F0C0787525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64074" y="1264902"/>
            <a:ext cx="2922954" cy="2922954"/>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pic>
        <p:nvPicPr>
          <p:cNvPr id="8" name="Picture Placeholder 6" descr="Yellow and blue symbols">
            <a:extLst>
              <a:ext uri="{FF2B5EF4-FFF2-40B4-BE49-F238E27FC236}">
                <a16:creationId xmlns:a16="http://schemas.microsoft.com/office/drawing/2014/main" id="{EA0A58DD-EF43-DA93-FD2E-E1CE39A6BF6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506809" y="3592786"/>
            <a:ext cx="2160438" cy="216043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10" name="Rectangle 9">
            <a:extLst>
              <a:ext uri="{FF2B5EF4-FFF2-40B4-BE49-F238E27FC236}">
                <a16:creationId xmlns:a16="http://schemas.microsoft.com/office/drawing/2014/main" id="{35697A6B-B94A-CC7B-2F91-B8FE8A38A40F}"/>
              </a:ext>
            </a:extLst>
          </p:cNvPr>
          <p:cNvSpPr/>
          <p:nvPr/>
        </p:nvSpPr>
        <p:spPr>
          <a:xfrm>
            <a:off x="658690" y="1876425"/>
            <a:ext cx="6189785" cy="243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a:solidFill>
                  <a:schemeClr val="tx1"/>
                </a:solidFill>
                <a:effectLst/>
                <a:latin typeface="+mj-lt"/>
              </a:rPr>
              <a:t>CAG Representatives are asked to share views on:</a:t>
            </a:r>
          </a:p>
          <a:p>
            <a:endParaRPr lang="en-US" sz="2800">
              <a:solidFill>
                <a:schemeClr val="tx1"/>
              </a:solidFill>
              <a:latin typeface="+mj-lt"/>
            </a:endParaRPr>
          </a:p>
          <a:p>
            <a:pPr marL="457200" indent="-457200">
              <a:buFont typeface="Arial" panose="020B0604020202020204" pitchFamily="34" charset="0"/>
              <a:buChar char="•"/>
            </a:pPr>
            <a:r>
              <a:rPr lang="en-US" sz="2800">
                <a:solidFill>
                  <a:schemeClr val="tx1"/>
                </a:solidFill>
                <a:effectLst/>
                <a:latin typeface="+mj-lt"/>
              </a:rPr>
              <a:t>IESBA’s proposed definition of “sustainability information”</a:t>
            </a:r>
          </a:p>
          <a:p>
            <a:pPr marL="457200" indent="-457200">
              <a:buFont typeface="Arial" panose="020B0604020202020204" pitchFamily="34" charset="0"/>
              <a:buChar char="•"/>
            </a:pPr>
            <a:endParaRPr lang="en-US" sz="2800">
              <a:solidFill>
                <a:schemeClr val="tx1"/>
              </a:solidFill>
              <a:latin typeface="+mj-lt"/>
            </a:endParaRPr>
          </a:p>
        </p:txBody>
      </p:sp>
    </p:spTree>
    <p:extLst>
      <p:ext uri="{BB962C8B-B14F-4D97-AF65-F5344CB8AC3E}">
        <p14:creationId xmlns:p14="http://schemas.microsoft.com/office/powerpoint/2010/main" val="5057201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6E18B-2EA0-703B-8136-001F2A04BC9F}"/>
              </a:ext>
            </a:extLst>
          </p:cNvPr>
          <p:cNvSpPr>
            <a:spLocks noGrp="1"/>
          </p:cNvSpPr>
          <p:nvPr>
            <p:ph type="title"/>
          </p:nvPr>
        </p:nvSpPr>
        <p:spPr>
          <a:xfrm>
            <a:off x="361244" y="0"/>
            <a:ext cx="10515600" cy="1068518"/>
          </a:xfrm>
        </p:spPr>
        <p:txBody>
          <a:bodyPr>
            <a:normAutofit/>
          </a:bodyPr>
          <a:lstStyle/>
          <a:p>
            <a:r>
              <a:rPr lang="en-US" sz="3600">
                <a:latin typeface="+mj-lt"/>
              </a:rPr>
              <a:t>Global Sustainability Roundtables (Mar/Apr 2023)</a:t>
            </a:r>
          </a:p>
        </p:txBody>
      </p:sp>
      <p:sp>
        <p:nvSpPr>
          <p:cNvPr id="6" name="Rectangle: Rounded Corners 5">
            <a:extLst>
              <a:ext uri="{FF2B5EF4-FFF2-40B4-BE49-F238E27FC236}">
                <a16:creationId xmlns:a16="http://schemas.microsoft.com/office/drawing/2014/main" id="{38A7986C-DABD-96BF-8B90-1311B64F4C2F}"/>
              </a:ext>
            </a:extLst>
          </p:cNvPr>
          <p:cNvSpPr/>
          <p:nvPr/>
        </p:nvSpPr>
        <p:spPr>
          <a:xfrm>
            <a:off x="361244" y="1220154"/>
            <a:ext cx="2896306" cy="1168716"/>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Arial" panose="020B0604020202020204"/>
                <a:ea typeface="+mn-ea"/>
                <a:cs typeface="+mn-cs"/>
              </a:rPr>
              <a:t>4 Roundtables – Paris, Sydney, Singapore, New York</a:t>
            </a:r>
          </a:p>
        </p:txBody>
      </p:sp>
      <p:sp>
        <p:nvSpPr>
          <p:cNvPr id="8" name="Rectangle: Rounded Corners 7">
            <a:extLst>
              <a:ext uri="{FF2B5EF4-FFF2-40B4-BE49-F238E27FC236}">
                <a16:creationId xmlns:a16="http://schemas.microsoft.com/office/drawing/2014/main" id="{DD65DA1F-809F-29BC-7475-44A1BF0F5D20}"/>
              </a:ext>
            </a:extLst>
          </p:cNvPr>
          <p:cNvSpPr/>
          <p:nvPr/>
        </p:nvSpPr>
        <p:spPr>
          <a:xfrm>
            <a:off x="361244" y="2600371"/>
            <a:ext cx="2896306" cy="1168716"/>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Arial" panose="020B0604020202020204"/>
                <a:ea typeface="+mn-ea"/>
                <a:cs typeface="+mn-cs"/>
              </a:rPr>
              <a:t>142 participants from wide range of stakeholder groups</a:t>
            </a:r>
          </a:p>
        </p:txBody>
      </p:sp>
      <p:sp>
        <p:nvSpPr>
          <p:cNvPr id="4" name="Rectangle: Rounded Corners 3">
            <a:extLst>
              <a:ext uri="{FF2B5EF4-FFF2-40B4-BE49-F238E27FC236}">
                <a16:creationId xmlns:a16="http://schemas.microsoft.com/office/drawing/2014/main" id="{7428B745-53BD-231B-7C81-E8DBA8599A4C}"/>
              </a:ext>
            </a:extLst>
          </p:cNvPr>
          <p:cNvSpPr/>
          <p:nvPr/>
        </p:nvSpPr>
        <p:spPr>
          <a:xfrm>
            <a:off x="361244" y="4042738"/>
            <a:ext cx="2896306" cy="1168716"/>
          </a:xfrm>
          <a:prstGeom prst="round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Arial" panose="020B0604020202020204"/>
                <a:ea typeface="+mn-ea"/>
                <a:cs typeface="+mn-cs"/>
              </a:rPr>
              <a:t>Participants from 84 </a:t>
            </a:r>
            <a:r>
              <a:rPr lang="en-US" sz="2000" b="1">
                <a:solidFill>
                  <a:srgbClr val="FFFFFF"/>
                </a:solidFill>
                <a:latin typeface="Arial" panose="020B0604020202020204"/>
              </a:rPr>
              <a:t>o</a:t>
            </a:r>
            <a:r>
              <a:rPr kumimoji="0" lang="en-US" sz="2000" b="1" i="0" u="none" strike="noStrike" kern="1200" cap="none" spc="0" normalizeH="0" baseline="0" noProof="0" err="1">
                <a:ln>
                  <a:noFill/>
                </a:ln>
                <a:solidFill>
                  <a:srgbClr val="FFFFFF"/>
                </a:solidFill>
                <a:effectLst/>
                <a:uLnTx/>
                <a:uFillTx/>
                <a:latin typeface="Arial" panose="020B0604020202020204"/>
                <a:ea typeface="+mn-ea"/>
                <a:cs typeface="+mn-cs"/>
              </a:rPr>
              <a:t>rganizations</a:t>
            </a:r>
            <a:endParaRPr kumimoji="0" lang="en-US" sz="2000" b="1"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Rectangle: Rounded Corners 6">
            <a:extLst>
              <a:ext uri="{FF2B5EF4-FFF2-40B4-BE49-F238E27FC236}">
                <a16:creationId xmlns:a16="http://schemas.microsoft.com/office/drawing/2014/main" id="{1236F67E-CE86-7BB7-8974-FDA4BF737004}"/>
              </a:ext>
            </a:extLst>
          </p:cNvPr>
          <p:cNvSpPr/>
          <p:nvPr/>
        </p:nvSpPr>
        <p:spPr>
          <a:xfrm>
            <a:off x="361244" y="5485105"/>
            <a:ext cx="2896306" cy="1168716"/>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494949"/>
                </a:solidFill>
                <a:effectLst/>
                <a:uLnTx/>
                <a:uFillTx/>
                <a:latin typeface="Arial" panose="020B0604020202020204"/>
                <a:ea typeface="+mn-ea"/>
                <a:cs typeface="+mn-cs"/>
              </a:rPr>
              <a:t>Refer to IESBA June </a:t>
            </a:r>
            <a:r>
              <a:rPr kumimoji="0" lang="en-US" sz="2000" b="1" i="0" u="none" strike="noStrike" kern="1200" cap="none" spc="0" normalizeH="0" baseline="0" noProof="0" dirty="0">
                <a:ln>
                  <a:noFill/>
                </a:ln>
                <a:solidFill>
                  <a:schemeClr val="accent6">
                    <a:lumMod val="60000"/>
                    <a:lumOff val="40000"/>
                  </a:schemeClr>
                </a:solidFill>
                <a:effectLst/>
                <a:uLnTx/>
                <a:uFillTx/>
                <a:latin typeface="Arial" panose="020B0604020202020204"/>
                <a:ea typeface="+mn-ea"/>
                <a:cs typeface="+mn-cs"/>
                <a:hlinkClick r:id="rId3">
                  <a:extLst>
                    <a:ext uri="{A12FA001-AC4F-418D-AE19-62706E023703}">
                      <ahyp:hlinkClr xmlns:ahyp="http://schemas.microsoft.com/office/drawing/2018/hyperlinkcolor" val="tx"/>
                    </a:ext>
                  </a:extLst>
                </a:hlinkClick>
              </a:rPr>
              <a:t>Agenda Item 2-A </a:t>
            </a:r>
            <a:endParaRPr kumimoji="0" lang="en-US" sz="2000" b="1" i="0" u="none" strike="noStrike" kern="1200" cap="none" spc="0" normalizeH="0" baseline="0" noProof="0" dirty="0">
              <a:ln>
                <a:noFill/>
              </a:ln>
              <a:solidFill>
                <a:schemeClr val="accent6">
                  <a:lumMod val="60000"/>
                  <a:lumOff val="40000"/>
                </a:schemeClr>
              </a:solidFill>
              <a:effectLst/>
              <a:uLnTx/>
              <a:uFillTx/>
              <a:latin typeface="Arial" panose="020B0604020202020204"/>
              <a:ea typeface="+mn-ea"/>
              <a:cs typeface="+mn-cs"/>
            </a:endParaRPr>
          </a:p>
        </p:txBody>
      </p:sp>
      <p:graphicFrame>
        <p:nvGraphicFramePr>
          <p:cNvPr id="12" name="Content Placeholder 11">
            <a:extLst>
              <a:ext uri="{FF2B5EF4-FFF2-40B4-BE49-F238E27FC236}">
                <a16:creationId xmlns:a16="http://schemas.microsoft.com/office/drawing/2014/main" id="{C3512A99-DEC0-9222-6EC9-97E115630F72}"/>
              </a:ext>
            </a:extLst>
          </p:cNvPr>
          <p:cNvGraphicFramePr>
            <a:graphicFrameLocks noGrp="1"/>
          </p:cNvGraphicFramePr>
          <p:nvPr>
            <p:ph idx="1"/>
          </p:nvPr>
        </p:nvGraphicFramePr>
        <p:xfrm>
          <a:off x="3760433" y="1262213"/>
          <a:ext cx="7520940" cy="5391608"/>
        </p:xfrm>
        <a:graphic>
          <a:graphicData uri="http://schemas.openxmlformats.org/drawingml/2006/table">
            <a:tbl>
              <a:tblPr firstRow="1" firstCol="1" bandRow="1">
                <a:tableStyleId>{BDBED569-4797-4DF1-A0F4-6AAB3CD982D8}</a:tableStyleId>
              </a:tblPr>
              <a:tblGrid>
                <a:gridCol w="3972592">
                  <a:extLst>
                    <a:ext uri="{9D8B030D-6E8A-4147-A177-3AD203B41FA5}">
                      <a16:colId xmlns:a16="http://schemas.microsoft.com/office/drawing/2014/main" val="2312120895"/>
                    </a:ext>
                  </a:extLst>
                </a:gridCol>
                <a:gridCol w="2482352">
                  <a:extLst>
                    <a:ext uri="{9D8B030D-6E8A-4147-A177-3AD203B41FA5}">
                      <a16:colId xmlns:a16="http://schemas.microsoft.com/office/drawing/2014/main" val="557711871"/>
                    </a:ext>
                  </a:extLst>
                </a:gridCol>
                <a:gridCol w="1065996">
                  <a:extLst>
                    <a:ext uri="{9D8B030D-6E8A-4147-A177-3AD203B41FA5}">
                      <a16:colId xmlns:a16="http://schemas.microsoft.com/office/drawing/2014/main" val="3077297023"/>
                    </a:ext>
                  </a:extLst>
                </a:gridCol>
              </a:tblGrid>
              <a:tr h="370660">
                <a:tc>
                  <a:txBody>
                    <a:bodyPr/>
                    <a:lstStyle/>
                    <a:p>
                      <a:pPr marL="0" marR="0" algn="ctr">
                        <a:lnSpc>
                          <a:spcPct val="107000"/>
                        </a:lnSpc>
                        <a:spcBef>
                          <a:spcPts val="300"/>
                        </a:spcBef>
                        <a:spcAft>
                          <a:spcPts val="300"/>
                        </a:spcAft>
                      </a:pPr>
                      <a:r>
                        <a:rPr lang="en-US" sz="1600" b="1" kern="0">
                          <a:solidFill>
                            <a:schemeClr val="bg1"/>
                          </a:solidFill>
                          <a:effectLst/>
                          <a:latin typeface="Arial" panose="020B0604020202020204" pitchFamily="34" charset="0"/>
                          <a:cs typeface="Arial" panose="020B0604020202020204" pitchFamily="34" charset="0"/>
                        </a:rPr>
                        <a:t>Stakeholder Category</a:t>
                      </a:r>
                      <a:endParaRPr lang="en-US" sz="1600" kern="10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chemeClr val="accent5"/>
                    </a:solidFill>
                  </a:tcPr>
                </a:tc>
                <a:tc>
                  <a:txBody>
                    <a:bodyPr/>
                    <a:lstStyle/>
                    <a:p>
                      <a:pPr marL="0" marR="0" algn="ctr">
                        <a:lnSpc>
                          <a:spcPct val="107000"/>
                        </a:lnSpc>
                        <a:spcBef>
                          <a:spcPts val="300"/>
                        </a:spcBef>
                        <a:spcAft>
                          <a:spcPts val="300"/>
                        </a:spcAft>
                      </a:pPr>
                      <a:r>
                        <a:rPr lang="en-US" sz="1600" b="1" kern="0">
                          <a:solidFill>
                            <a:schemeClr val="bg1"/>
                          </a:solidFill>
                          <a:effectLst/>
                          <a:latin typeface="Arial" panose="020B0604020202020204" pitchFamily="34" charset="0"/>
                          <a:cs typeface="Arial" panose="020B0604020202020204" pitchFamily="34" charset="0"/>
                        </a:rPr>
                        <a:t># Participants</a:t>
                      </a:r>
                      <a:endParaRPr lang="en-US" sz="1600" kern="10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chemeClr val="accent5"/>
                    </a:solidFill>
                  </a:tcPr>
                </a:tc>
                <a:tc>
                  <a:txBody>
                    <a:bodyPr/>
                    <a:lstStyle/>
                    <a:p>
                      <a:pPr marL="0" marR="0" algn="ctr">
                        <a:lnSpc>
                          <a:spcPct val="107000"/>
                        </a:lnSpc>
                        <a:spcBef>
                          <a:spcPts val="300"/>
                        </a:spcBef>
                        <a:spcAft>
                          <a:spcPts val="300"/>
                        </a:spcAft>
                      </a:pPr>
                      <a:r>
                        <a:rPr lang="en-US" sz="1600" b="1" kern="0">
                          <a:solidFill>
                            <a:schemeClr val="bg1"/>
                          </a:solidFill>
                          <a:effectLst/>
                          <a:latin typeface="Arial" panose="020B0604020202020204" pitchFamily="34" charset="0"/>
                          <a:cs typeface="Arial" panose="020B0604020202020204" pitchFamily="34" charset="0"/>
                        </a:rPr>
                        <a:t>%</a:t>
                      </a:r>
                      <a:endParaRPr lang="en-US" sz="1600" kern="10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chemeClr val="accent5"/>
                    </a:solidFill>
                  </a:tcPr>
                </a:tc>
                <a:extLst>
                  <a:ext uri="{0D108BD9-81ED-4DB2-BD59-A6C34878D82A}">
                    <a16:rowId xmlns:a16="http://schemas.microsoft.com/office/drawing/2014/main" val="2208727550"/>
                  </a:ext>
                </a:extLst>
              </a:tr>
              <a:tr h="380747">
                <a:tc>
                  <a:txBody>
                    <a:bodyPr/>
                    <a:lstStyle/>
                    <a:p>
                      <a:pPr marL="0" marR="0" lvl="0" indent="0" algn="l" defTabSz="914400" rtl="0" eaLnBrk="1" fontAlgn="auto" latinLnBrk="0" hangingPunct="1">
                        <a:lnSpc>
                          <a:spcPct val="107000"/>
                        </a:lnSpc>
                        <a:spcBef>
                          <a:spcPts val="600"/>
                        </a:spcBef>
                        <a:spcAft>
                          <a:spcPts val="300"/>
                        </a:spcAft>
                        <a:buClrTx/>
                        <a:buSzTx/>
                        <a:buFontTx/>
                        <a:buNone/>
                        <a:tabLst/>
                        <a:defRPr/>
                      </a:pPr>
                      <a:r>
                        <a:rPr lang="en-US" sz="1600" kern="0">
                          <a:solidFill>
                            <a:schemeClr val="tx1"/>
                          </a:solidFill>
                          <a:effectLst/>
                          <a:latin typeface="Arial" panose="020B0604020202020204" pitchFamily="34" charset="0"/>
                          <a:cs typeface="Arial" panose="020B0604020202020204" pitchFamily="34" charset="0"/>
                        </a:rPr>
                        <a:t>Accounting Firm</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600" kern="0">
                          <a:solidFill>
                            <a:schemeClr val="tx1"/>
                          </a:solidFill>
                          <a:effectLst/>
                          <a:latin typeface="Arial" panose="020B0604020202020204" pitchFamily="34" charset="0"/>
                          <a:cs typeface="Arial" panose="020B0604020202020204" pitchFamily="34" charset="0"/>
                        </a:rPr>
                        <a:t>36</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600" b="1" kern="0">
                          <a:solidFill>
                            <a:schemeClr val="accent5">
                              <a:lumMod val="50000"/>
                            </a:schemeClr>
                          </a:solidFill>
                          <a:effectLst/>
                          <a:latin typeface="Arial" panose="020B0604020202020204" pitchFamily="34" charset="0"/>
                          <a:cs typeface="Arial" panose="020B0604020202020204" pitchFamily="34" charset="0"/>
                        </a:rPr>
                        <a:t>25%</a:t>
                      </a:r>
                      <a:endParaRPr lang="en-US" sz="1600" b="1" kern="1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651760964"/>
                  </a:ext>
                </a:extLst>
              </a:tr>
              <a:tr h="631307">
                <a:tc>
                  <a:txBody>
                    <a:bodyPr/>
                    <a:lstStyle/>
                    <a:p>
                      <a:pPr marL="0" marR="0" lvl="0" indent="0" algn="l" defTabSz="914400" rtl="0" eaLnBrk="1" fontAlgn="auto" latinLnBrk="0" hangingPunct="1">
                        <a:lnSpc>
                          <a:spcPct val="107000"/>
                        </a:lnSpc>
                        <a:spcBef>
                          <a:spcPts val="300"/>
                        </a:spcBef>
                        <a:spcAft>
                          <a:spcPts val="300"/>
                        </a:spcAft>
                        <a:buClrTx/>
                        <a:buSzTx/>
                        <a:buFontTx/>
                        <a:buNone/>
                        <a:tabLst/>
                        <a:defRPr/>
                      </a:pPr>
                      <a:r>
                        <a:rPr lang="en-US" sz="1600" kern="0">
                          <a:solidFill>
                            <a:schemeClr val="tx1"/>
                          </a:solidFill>
                          <a:effectLst/>
                          <a:latin typeface="Arial" panose="020B0604020202020204" pitchFamily="34" charset="0"/>
                          <a:cs typeface="Arial" panose="020B0604020202020204" pitchFamily="34" charset="0"/>
                        </a:rPr>
                        <a:t>Professional Accountancy Organization</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600" kern="0">
                          <a:solidFill>
                            <a:schemeClr val="tx1"/>
                          </a:solidFill>
                          <a:effectLst/>
                          <a:latin typeface="Arial" panose="020B0604020202020204" pitchFamily="34" charset="0"/>
                          <a:cs typeface="Arial" panose="020B0604020202020204" pitchFamily="34" charset="0"/>
                        </a:rPr>
                        <a:t>23</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600" b="1" kern="0">
                          <a:solidFill>
                            <a:schemeClr val="accent5">
                              <a:lumMod val="50000"/>
                            </a:schemeClr>
                          </a:solidFill>
                          <a:effectLst/>
                          <a:latin typeface="Arial" panose="020B0604020202020204" pitchFamily="34" charset="0"/>
                          <a:cs typeface="Arial" panose="020B0604020202020204" pitchFamily="34" charset="0"/>
                        </a:rPr>
                        <a:t>16%</a:t>
                      </a:r>
                      <a:endParaRPr lang="en-US" sz="1600" b="1" kern="1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81710522"/>
                  </a:ext>
                </a:extLst>
              </a:tr>
              <a:tr h="413104">
                <a:tc>
                  <a:txBody>
                    <a:bodyPr/>
                    <a:lstStyle/>
                    <a:p>
                      <a:pPr marL="0" marR="0" lvl="0" indent="0" algn="l" defTabSz="914400" rtl="0" eaLnBrk="1" fontAlgn="auto" latinLnBrk="0" hangingPunct="1">
                        <a:lnSpc>
                          <a:spcPct val="107000"/>
                        </a:lnSpc>
                        <a:spcBef>
                          <a:spcPts val="300"/>
                        </a:spcBef>
                        <a:spcAft>
                          <a:spcPts val="300"/>
                        </a:spcAft>
                        <a:buClrTx/>
                        <a:buSzTx/>
                        <a:buFontTx/>
                        <a:buNone/>
                        <a:tabLst/>
                        <a:defRPr/>
                      </a:pPr>
                      <a:r>
                        <a:rPr lang="en-US" sz="1600" kern="0">
                          <a:solidFill>
                            <a:schemeClr val="tx1"/>
                          </a:solidFill>
                          <a:effectLst/>
                          <a:latin typeface="Arial" panose="020B0604020202020204" pitchFamily="34" charset="0"/>
                          <a:cs typeface="Arial" panose="020B0604020202020204" pitchFamily="34" charset="0"/>
                        </a:rPr>
                        <a:t>Regulator</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600" kern="0">
                          <a:solidFill>
                            <a:schemeClr val="tx1"/>
                          </a:solidFill>
                          <a:effectLst/>
                          <a:latin typeface="Arial" panose="020B0604020202020204" pitchFamily="34" charset="0"/>
                          <a:cs typeface="Arial" panose="020B0604020202020204" pitchFamily="34" charset="0"/>
                        </a:rPr>
                        <a:t>20</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600" b="1" kern="0">
                          <a:solidFill>
                            <a:schemeClr val="accent5">
                              <a:lumMod val="50000"/>
                            </a:schemeClr>
                          </a:solidFill>
                          <a:effectLst/>
                          <a:latin typeface="Arial" panose="020B0604020202020204" pitchFamily="34" charset="0"/>
                          <a:cs typeface="Arial" panose="020B0604020202020204" pitchFamily="34" charset="0"/>
                        </a:rPr>
                        <a:t>14%</a:t>
                      </a:r>
                      <a:endParaRPr lang="en-US" sz="1600" b="1" kern="1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4173840538"/>
                  </a:ext>
                </a:extLst>
              </a:tr>
              <a:tr h="464295">
                <a:tc>
                  <a:txBody>
                    <a:bodyPr/>
                    <a:lstStyle/>
                    <a:p>
                      <a:pPr marL="0" marR="0" lvl="0" indent="0" algn="l" defTabSz="914400" rtl="0" eaLnBrk="1" fontAlgn="auto" latinLnBrk="0" hangingPunct="1">
                        <a:lnSpc>
                          <a:spcPct val="107000"/>
                        </a:lnSpc>
                        <a:spcBef>
                          <a:spcPts val="300"/>
                        </a:spcBef>
                        <a:spcAft>
                          <a:spcPts val="300"/>
                        </a:spcAft>
                        <a:buClrTx/>
                        <a:buSzTx/>
                        <a:buFontTx/>
                        <a:buNone/>
                        <a:tabLst/>
                        <a:defRPr/>
                      </a:pPr>
                      <a:r>
                        <a:rPr lang="en-US" sz="1600" kern="0">
                          <a:solidFill>
                            <a:schemeClr val="tx1"/>
                          </a:solidFill>
                          <a:effectLst/>
                          <a:latin typeface="Arial" panose="020B0604020202020204" pitchFamily="34" charset="0"/>
                          <a:cs typeface="Arial" panose="020B0604020202020204" pitchFamily="34" charset="0"/>
                        </a:rPr>
                        <a:t>User/Investor</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600" kern="0">
                          <a:solidFill>
                            <a:schemeClr val="tx1"/>
                          </a:solidFill>
                          <a:effectLst/>
                          <a:latin typeface="Arial" panose="020B0604020202020204" pitchFamily="34" charset="0"/>
                          <a:cs typeface="Arial" panose="020B0604020202020204" pitchFamily="34" charset="0"/>
                        </a:rPr>
                        <a:t>13</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600" b="1" kern="0">
                          <a:solidFill>
                            <a:schemeClr val="accent5">
                              <a:lumMod val="50000"/>
                            </a:schemeClr>
                          </a:solidFill>
                          <a:effectLst/>
                          <a:latin typeface="Arial" panose="020B0604020202020204" pitchFamily="34" charset="0"/>
                          <a:cs typeface="Arial" panose="020B0604020202020204" pitchFamily="34" charset="0"/>
                        </a:rPr>
                        <a:t>9%</a:t>
                      </a:r>
                      <a:endParaRPr lang="en-US" sz="1600" b="1" kern="1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4114121012"/>
                  </a:ext>
                </a:extLst>
              </a:tr>
              <a:tr h="459911">
                <a:tc>
                  <a:txBody>
                    <a:bodyPr/>
                    <a:lstStyle/>
                    <a:p>
                      <a:pPr marL="0" marR="0" lvl="0" indent="0" algn="l" defTabSz="914400" rtl="0" eaLnBrk="1" fontAlgn="auto" latinLnBrk="0" hangingPunct="1">
                        <a:lnSpc>
                          <a:spcPct val="107000"/>
                        </a:lnSpc>
                        <a:spcBef>
                          <a:spcPts val="300"/>
                        </a:spcBef>
                        <a:spcAft>
                          <a:spcPts val="300"/>
                        </a:spcAft>
                        <a:buClrTx/>
                        <a:buSzTx/>
                        <a:buFontTx/>
                        <a:buNone/>
                        <a:tabLst/>
                        <a:defRPr/>
                      </a:pPr>
                      <a:r>
                        <a:rPr lang="en-US" sz="1600" kern="0">
                          <a:solidFill>
                            <a:schemeClr val="tx1"/>
                          </a:solidFill>
                          <a:effectLst/>
                          <a:latin typeface="Arial" panose="020B0604020202020204" pitchFamily="34" charset="0"/>
                          <a:cs typeface="Arial" panose="020B0604020202020204" pitchFamily="34" charset="0"/>
                        </a:rPr>
                        <a:t>Non-Professional Accountant </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600" kern="0">
                          <a:solidFill>
                            <a:schemeClr val="tx1"/>
                          </a:solidFill>
                          <a:effectLst/>
                          <a:latin typeface="Arial" panose="020B0604020202020204" pitchFamily="34" charset="0"/>
                          <a:cs typeface="Arial" panose="020B0604020202020204" pitchFamily="34" charset="0"/>
                        </a:rPr>
                        <a:t>12</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600" b="1" kern="0">
                          <a:solidFill>
                            <a:schemeClr val="accent5">
                              <a:lumMod val="50000"/>
                            </a:schemeClr>
                          </a:solidFill>
                          <a:effectLst/>
                          <a:latin typeface="Arial" panose="020B0604020202020204" pitchFamily="34" charset="0"/>
                          <a:cs typeface="Arial" panose="020B0604020202020204" pitchFamily="34" charset="0"/>
                        </a:rPr>
                        <a:t>8%</a:t>
                      </a:r>
                      <a:endParaRPr lang="en-US" sz="1600" b="1" kern="1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160657149"/>
                  </a:ext>
                </a:extLst>
              </a:tr>
              <a:tr h="466441">
                <a:tc>
                  <a:txBody>
                    <a:bodyPr/>
                    <a:lstStyle/>
                    <a:p>
                      <a:pPr marL="0" marR="0" lvl="0" indent="0" algn="l" defTabSz="914400" rtl="0" eaLnBrk="1" fontAlgn="auto" latinLnBrk="0" hangingPunct="1">
                        <a:lnSpc>
                          <a:spcPct val="107000"/>
                        </a:lnSpc>
                        <a:spcBef>
                          <a:spcPts val="300"/>
                        </a:spcBef>
                        <a:spcAft>
                          <a:spcPts val="300"/>
                        </a:spcAft>
                        <a:buClrTx/>
                        <a:buSzTx/>
                        <a:buFontTx/>
                        <a:buNone/>
                        <a:tabLst/>
                        <a:defRPr/>
                      </a:pPr>
                      <a:r>
                        <a:rPr lang="en-US" sz="1600" kern="0">
                          <a:solidFill>
                            <a:schemeClr val="tx1"/>
                          </a:solidFill>
                          <a:effectLst/>
                          <a:latin typeface="Arial" panose="020B0604020202020204" pitchFamily="34" charset="0"/>
                          <a:cs typeface="Arial" panose="020B0604020202020204" pitchFamily="34" charset="0"/>
                        </a:rPr>
                        <a:t>Global/Regional Standards Setter </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600" kern="0">
                          <a:solidFill>
                            <a:schemeClr val="tx1"/>
                          </a:solidFill>
                          <a:effectLst/>
                          <a:latin typeface="Arial" panose="020B0604020202020204" pitchFamily="34" charset="0"/>
                          <a:cs typeface="Arial" panose="020B0604020202020204" pitchFamily="34" charset="0"/>
                        </a:rPr>
                        <a:t>9</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600" b="1" kern="0">
                          <a:solidFill>
                            <a:schemeClr val="accent5">
                              <a:lumMod val="50000"/>
                            </a:schemeClr>
                          </a:solidFill>
                          <a:effectLst/>
                          <a:latin typeface="Arial" panose="020B0604020202020204" pitchFamily="34" charset="0"/>
                          <a:cs typeface="Arial" panose="020B0604020202020204" pitchFamily="34" charset="0"/>
                        </a:rPr>
                        <a:t>6%</a:t>
                      </a:r>
                      <a:endParaRPr lang="en-US" sz="1600" b="1" kern="1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110952006"/>
                  </a:ext>
                </a:extLst>
              </a:tr>
              <a:tr h="447050">
                <a:tc>
                  <a:txBody>
                    <a:bodyPr/>
                    <a:lstStyle/>
                    <a:p>
                      <a:pPr marL="0" marR="0" algn="l">
                        <a:lnSpc>
                          <a:spcPct val="107000"/>
                        </a:lnSpc>
                        <a:spcBef>
                          <a:spcPts val="300"/>
                        </a:spcBef>
                        <a:spcAft>
                          <a:spcPts val="300"/>
                        </a:spcAft>
                      </a:pPr>
                      <a:r>
                        <a:rPr lang="en-US" sz="1600" kern="0">
                          <a:solidFill>
                            <a:schemeClr val="tx1"/>
                          </a:solidFill>
                          <a:effectLst/>
                          <a:latin typeface="Arial" panose="020B0604020202020204" pitchFamily="34" charset="0"/>
                          <a:cs typeface="Arial" panose="020B0604020202020204" pitchFamily="34" charset="0"/>
                        </a:rPr>
                        <a:t>Preparer/TCWG</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ctr">
                        <a:lnSpc>
                          <a:spcPct val="107000"/>
                        </a:lnSpc>
                        <a:spcBef>
                          <a:spcPts val="300"/>
                        </a:spcBef>
                        <a:spcAft>
                          <a:spcPts val="300"/>
                        </a:spcAft>
                      </a:pPr>
                      <a:r>
                        <a:rPr lang="en-US" sz="1600" kern="0">
                          <a:solidFill>
                            <a:schemeClr val="tx1"/>
                          </a:solidFill>
                          <a:effectLst/>
                          <a:latin typeface="Arial" panose="020B0604020202020204" pitchFamily="34" charset="0"/>
                          <a:cs typeface="Arial" panose="020B0604020202020204" pitchFamily="34" charset="0"/>
                        </a:rPr>
                        <a:t>8</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ctr">
                        <a:lnSpc>
                          <a:spcPct val="107000"/>
                        </a:lnSpc>
                        <a:spcBef>
                          <a:spcPts val="300"/>
                        </a:spcBef>
                        <a:spcAft>
                          <a:spcPts val="300"/>
                        </a:spcAft>
                      </a:pPr>
                      <a:r>
                        <a:rPr lang="en-US" sz="1600" b="1" kern="0">
                          <a:solidFill>
                            <a:schemeClr val="accent5">
                              <a:lumMod val="50000"/>
                            </a:schemeClr>
                          </a:solidFill>
                          <a:effectLst/>
                          <a:latin typeface="Arial" panose="020B0604020202020204" pitchFamily="34" charset="0"/>
                          <a:cs typeface="Arial" panose="020B0604020202020204" pitchFamily="34" charset="0"/>
                        </a:rPr>
                        <a:t>6%</a:t>
                      </a:r>
                      <a:endParaRPr lang="en-US" sz="1600" b="1" kern="1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191480643"/>
                  </a:ext>
                </a:extLst>
              </a:tr>
              <a:tr h="442150">
                <a:tc>
                  <a:txBody>
                    <a:bodyPr/>
                    <a:lstStyle/>
                    <a:p>
                      <a:pPr marL="0" marR="0" algn="l">
                        <a:lnSpc>
                          <a:spcPct val="107000"/>
                        </a:lnSpc>
                        <a:spcBef>
                          <a:spcPts val="300"/>
                        </a:spcBef>
                        <a:spcAft>
                          <a:spcPts val="300"/>
                        </a:spcAft>
                      </a:pPr>
                      <a:r>
                        <a:rPr lang="en-US" sz="1600" kern="0">
                          <a:solidFill>
                            <a:schemeClr val="tx1"/>
                          </a:solidFill>
                          <a:effectLst/>
                          <a:latin typeface="Arial" panose="020B0604020202020204" pitchFamily="34" charset="0"/>
                          <a:cs typeface="Arial" panose="020B0604020202020204" pitchFamily="34" charset="0"/>
                        </a:rPr>
                        <a:t>Independent National Standard Setter </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600" kern="0">
                          <a:solidFill>
                            <a:schemeClr val="tx1"/>
                          </a:solidFill>
                          <a:effectLst/>
                          <a:latin typeface="Arial" panose="020B0604020202020204" pitchFamily="34" charset="0"/>
                          <a:cs typeface="Arial" panose="020B0604020202020204" pitchFamily="34" charset="0"/>
                        </a:rPr>
                        <a:t>8</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600" b="1" kern="0">
                          <a:solidFill>
                            <a:schemeClr val="accent5">
                              <a:lumMod val="50000"/>
                            </a:schemeClr>
                          </a:solidFill>
                          <a:effectLst/>
                          <a:latin typeface="Arial" panose="020B0604020202020204" pitchFamily="34" charset="0"/>
                          <a:cs typeface="Arial" panose="020B0604020202020204" pitchFamily="34" charset="0"/>
                        </a:rPr>
                        <a:t>6%</a:t>
                      </a:r>
                      <a:endParaRPr lang="en-US" sz="1600" b="1" kern="1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002131438"/>
                  </a:ext>
                </a:extLst>
              </a:tr>
              <a:tr h="437250">
                <a:tc>
                  <a:txBody>
                    <a:bodyPr/>
                    <a:lstStyle/>
                    <a:p>
                      <a:pPr marL="0" marR="0" lvl="0" indent="0" algn="l" defTabSz="914400" rtl="0" eaLnBrk="1" fontAlgn="auto" latinLnBrk="0" hangingPunct="1">
                        <a:lnSpc>
                          <a:spcPct val="107000"/>
                        </a:lnSpc>
                        <a:spcBef>
                          <a:spcPts val="300"/>
                        </a:spcBef>
                        <a:spcAft>
                          <a:spcPts val="300"/>
                        </a:spcAft>
                        <a:buClrTx/>
                        <a:buSzTx/>
                        <a:buFontTx/>
                        <a:buNone/>
                        <a:tabLst/>
                        <a:defRPr/>
                      </a:pPr>
                      <a:r>
                        <a:rPr lang="en-US" sz="1600" kern="0">
                          <a:solidFill>
                            <a:schemeClr val="tx1"/>
                          </a:solidFill>
                          <a:effectLst/>
                          <a:latin typeface="Arial" panose="020B0604020202020204" pitchFamily="34" charset="0"/>
                          <a:cs typeface="Arial" panose="020B0604020202020204" pitchFamily="34" charset="0"/>
                        </a:rPr>
                        <a:t>Academic</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600" kern="0">
                          <a:solidFill>
                            <a:schemeClr val="tx1"/>
                          </a:solidFill>
                          <a:effectLst/>
                          <a:latin typeface="Arial" panose="020B0604020202020204" pitchFamily="34" charset="0"/>
                          <a:cs typeface="Arial" panose="020B0604020202020204" pitchFamily="34" charset="0"/>
                        </a:rPr>
                        <a:t>7</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600" b="1" kern="0">
                          <a:solidFill>
                            <a:schemeClr val="accent5">
                              <a:lumMod val="50000"/>
                            </a:schemeClr>
                          </a:solidFill>
                          <a:effectLst/>
                          <a:latin typeface="Arial" panose="020B0604020202020204" pitchFamily="34" charset="0"/>
                          <a:cs typeface="Arial" panose="020B0604020202020204" pitchFamily="34" charset="0"/>
                        </a:rPr>
                        <a:t>5% </a:t>
                      </a:r>
                      <a:endParaRPr lang="en-US" sz="1600" b="1" kern="1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4160817901"/>
                  </a:ext>
                </a:extLst>
              </a:tr>
              <a:tr h="489500">
                <a:tc>
                  <a:txBody>
                    <a:bodyPr/>
                    <a:lstStyle/>
                    <a:p>
                      <a:pPr marL="0" marR="0" algn="l">
                        <a:lnSpc>
                          <a:spcPct val="107000"/>
                        </a:lnSpc>
                        <a:spcBef>
                          <a:spcPts val="300"/>
                        </a:spcBef>
                        <a:spcAft>
                          <a:spcPts val="300"/>
                        </a:spcAft>
                      </a:pPr>
                      <a:r>
                        <a:rPr lang="en-US" sz="1600" kern="0">
                          <a:solidFill>
                            <a:schemeClr val="tx1"/>
                          </a:solidFill>
                          <a:effectLst/>
                          <a:latin typeface="Arial" panose="020B0604020202020204" pitchFamily="34" charset="0"/>
                          <a:cs typeface="Arial" panose="020B0604020202020204" pitchFamily="34" charset="0"/>
                        </a:rPr>
                        <a:t>Other</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600" kern="0">
                          <a:solidFill>
                            <a:schemeClr val="tx1"/>
                          </a:solidFill>
                          <a:effectLst/>
                          <a:latin typeface="Arial" panose="020B0604020202020204" pitchFamily="34" charset="0"/>
                          <a:cs typeface="Arial" panose="020B0604020202020204" pitchFamily="34" charset="0"/>
                        </a:rPr>
                        <a:t>6</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600" b="1" kern="0">
                          <a:solidFill>
                            <a:schemeClr val="accent5">
                              <a:lumMod val="50000"/>
                            </a:schemeClr>
                          </a:solidFill>
                          <a:effectLst/>
                          <a:latin typeface="Arial" panose="020B0604020202020204" pitchFamily="34" charset="0"/>
                          <a:cs typeface="Arial" panose="020B0604020202020204" pitchFamily="34" charset="0"/>
                        </a:rPr>
                        <a:t>4%</a:t>
                      </a:r>
                    </a:p>
                  </a:txBody>
                  <a:tcPr marL="68580" marR="68580" marT="0" marB="0" anchor="ctr"/>
                </a:tc>
                <a:extLst>
                  <a:ext uri="{0D108BD9-81ED-4DB2-BD59-A6C34878D82A}">
                    <a16:rowId xmlns:a16="http://schemas.microsoft.com/office/drawing/2014/main" val="96836711"/>
                  </a:ext>
                </a:extLst>
              </a:tr>
              <a:tr h="389193">
                <a:tc>
                  <a:txBody>
                    <a:bodyPr/>
                    <a:lstStyle/>
                    <a:p>
                      <a:pPr marL="0" marR="0" algn="r">
                        <a:lnSpc>
                          <a:spcPct val="107000"/>
                        </a:lnSpc>
                        <a:spcBef>
                          <a:spcPts val="300"/>
                        </a:spcBef>
                        <a:spcAft>
                          <a:spcPts val="300"/>
                        </a:spcAft>
                      </a:pPr>
                      <a:r>
                        <a:rPr lang="en-US" sz="1600" kern="0">
                          <a:solidFill>
                            <a:schemeClr val="tx1"/>
                          </a:solidFill>
                          <a:effectLst/>
                          <a:latin typeface="Arial" panose="020B0604020202020204" pitchFamily="34" charset="0"/>
                          <a:cs typeface="Arial" panose="020B0604020202020204" pitchFamily="34" charset="0"/>
                        </a:rPr>
                        <a:t>Total</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ctr">
                        <a:lnSpc>
                          <a:spcPct val="107000"/>
                        </a:lnSpc>
                        <a:spcBef>
                          <a:spcPts val="300"/>
                        </a:spcBef>
                        <a:spcAft>
                          <a:spcPts val="300"/>
                        </a:spcAft>
                      </a:pPr>
                      <a:r>
                        <a:rPr lang="en-US" sz="1600" kern="0">
                          <a:solidFill>
                            <a:schemeClr val="tx1"/>
                          </a:solidFill>
                          <a:effectLst/>
                          <a:latin typeface="Arial" panose="020B0604020202020204" pitchFamily="34" charset="0"/>
                          <a:cs typeface="Arial" panose="020B0604020202020204" pitchFamily="34" charset="0"/>
                        </a:rPr>
                        <a:t>142</a:t>
                      </a:r>
                      <a:endParaRPr lang="en-US" sz="1600" kern="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ctr">
                        <a:lnSpc>
                          <a:spcPct val="107000"/>
                        </a:lnSpc>
                        <a:spcBef>
                          <a:spcPts val="300"/>
                        </a:spcBef>
                        <a:spcAft>
                          <a:spcPts val="300"/>
                        </a:spcAft>
                      </a:pPr>
                      <a:r>
                        <a:rPr lang="en-US" sz="1600" b="0" kern="0">
                          <a:solidFill>
                            <a:schemeClr val="accent5">
                              <a:lumMod val="50000"/>
                            </a:schemeClr>
                          </a:solidFill>
                          <a:effectLst/>
                          <a:latin typeface="Arial" panose="020B0604020202020204" pitchFamily="34" charset="0"/>
                          <a:cs typeface="Arial" panose="020B0604020202020204" pitchFamily="34" charset="0"/>
                        </a:rPr>
                        <a:t>100%</a:t>
                      </a:r>
                      <a:endParaRPr lang="en-US" sz="1600" b="0" kern="1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790501181"/>
                  </a:ext>
                </a:extLst>
              </a:tr>
            </a:tbl>
          </a:graphicData>
        </a:graphic>
      </p:graphicFrame>
    </p:spTree>
    <p:extLst>
      <p:ext uri="{BB962C8B-B14F-4D97-AF65-F5344CB8AC3E}">
        <p14:creationId xmlns:p14="http://schemas.microsoft.com/office/powerpoint/2010/main" val="39636760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41100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pic>
        <p:nvPicPr>
          <p:cNvPr id="12" name="Picture 11" descr="A group of people sitting around a table&#10;&#10;Description automatically generated with medium confidence">
            <a:extLst>
              <a:ext uri="{FF2B5EF4-FFF2-40B4-BE49-F238E27FC236}">
                <a16:creationId xmlns:a16="http://schemas.microsoft.com/office/drawing/2014/main" id="{E8C4A934-5531-CF15-EBED-8B7B6D7087E8}"/>
              </a:ext>
            </a:extLst>
          </p:cNvPr>
          <p:cNvPicPr>
            <a:picLocks noChangeAspect="1"/>
          </p:cNvPicPr>
          <p:nvPr/>
        </p:nvPicPr>
        <p:blipFill rotWithShape="1">
          <a:blip r:embed="rId3">
            <a:extLst>
              <a:ext uri="{28A0092B-C50C-407E-A947-70E740481C1C}">
                <a14:useLocalDpi xmlns:a14="http://schemas.microsoft.com/office/drawing/2010/main" val="0"/>
              </a:ext>
            </a:extLst>
          </a:blip>
          <a:srcRect t="807"/>
          <a:stretch/>
        </p:blipFill>
        <p:spPr>
          <a:xfrm>
            <a:off x="1" y="10"/>
            <a:ext cx="9669642" cy="6857990"/>
          </a:xfrm>
          <a:prstGeom prst="rect">
            <a:avLst/>
          </a:prstGeom>
        </p:spPr>
      </p:pic>
      <p:sp>
        <p:nvSpPr>
          <p:cNvPr id="19" name="Rectangle 18">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2" name="Title 1">
            <a:extLst>
              <a:ext uri="{FF2B5EF4-FFF2-40B4-BE49-F238E27FC236}">
                <a16:creationId xmlns:a16="http://schemas.microsoft.com/office/drawing/2014/main" id="{10A6E18B-2EA0-703B-8136-001F2A04BC9F}"/>
              </a:ext>
            </a:extLst>
          </p:cNvPr>
          <p:cNvSpPr>
            <a:spLocks noGrp="1"/>
          </p:cNvSpPr>
          <p:nvPr>
            <p:ph type="title"/>
          </p:nvPr>
        </p:nvSpPr>
        <p:spPr>
          <a:xfrm>
            <a:off x="5026620" y="481881"/>
            <a:ext cx="7066978" cy="705049"/>
          </a:xfrm>
          <a:noFill/>
        </p:spPr>
        <p:txBody>
          <a:bodyPr vert="horz" lIns="91440" tIns="45720" rIns="91440" bIns="45720" rtlCol="0" anchor="b">
            <a:noAutofit/>
          </a:bodyPr>
          <a:lstStyle/>
          <a:p>
            <a:pPr hangingPunct="1">
              <a:lnSpc>
                <a:spcPct val="90000"/>
              </a:lnSpc>
            </a:pPr>
            <a:r>
              <a:rPr lang="en-US" sz="3200" b="1">
                <a:solidFill>
                  <a:schemeClr val="accent6">
                    <a:lumMod val="60000"/>
                    <a:lumOff val="40000"/>
                  </a:schemeClr>
                </a:solidFill>
                <a:latin typeface="+mj-lt"/>
              </a:rPr>
              <a:t>Global Sustainability Roundtables</a:t>
            </a:r>
          </a:p>
        </p:txBody>
      </p:sp>
      <p:sp>
        <p:nvSpPr>
          <p:cNvPr id="5" name="Slide Number Placeholder 4">
            <a:extLst>
              <a:ext uri="{FF2B5EF4-FFF2-40B4-BE49-F238E27FC236}">
                <a16:creationId xmlns:a16="http://schemas.microsoft.com/office/drawing/2014/main" id="{05914278-06BD-C0C9-DD99-FFC5245FE589}"/>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 </a:t>
            </a:r>
            <a:fld id="{A68F81FF-A8B7-8E49-9D5B-3CAD5ADFEE3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5" name="Content Placeholder 2">
            <a:extLst>
              <a:ext uri="{FF2B5EF4-FFF2-40B4-BE49-F238E27FC236}">
                <a16:creationId xmlns:a16="http://schemas.microsoft.com/office/drawing/2014/main" id="{B8FB7845-7E91-368B-8226-54AB1AB1E41F}"/>
              </a:ext>
            </a:extLst>
          </p:cNvPr>
          <p:cNvSpPr>
            <a:spLocks noGrp="1"/>
          </p:cNvSpPr>
          <p:nvPr>
            <p:ph idx="1"/>
          </p:nvPr>
        </p:nvSpPr>
        <p:spPr>
          <a:xfrm>
            <a:off x="6858000" y="1186930"/>
            <a:ext cx="5118411" cy="5671070"/>
          </a:xfrm>
          <a:solidFill>
            <a:srgbClr val="FFFFFF">
              <a:alpha val="69804"/>
            </a:srgbClr>
          </a:solidFill>
        </p:spPr>
        <p:txBody>
          <a:bodyPr>
            <a:noAutofit/>
          </a:bodyPr>
          <a:lstStyle/>
          <a:p>
            <a:pPr>
              <a:lnSpc>
                <a:spcPts val="2400"/>
              </a:lnSpc>
              <a:spcBef>
                <a:spcPts val="500"/>
              </a:spcBef>
            </a:pPr>
            <a:r>
              <a:rPr lang="en-US" sz="2000">
                <a:solidFill>
                  <a:schemeClr val="tx1"/>
                </a:solidFill>
                <a:latin typeface="Arial" panose="020B0604020202020204" pitchFamily="34" charset="0"/>
                <a:cs typeface="Arial" panose="020B0604020202020204" pitchFamily="34" charset="0"/>
              </a:rPr>
              <a:t>Importance of ethics and independence standards and IESBA’s role in the sustainability standards infrastructure</a:t>
            </a:r>
          </a:p>
          <a:p>
            <a:pPr>
              <a:lnSpc>
                <a:spcPts val="2400"/>
              </a:lnSpc>
              <a:spcBef>
                <a:spcPts val="500"/>
              </a:spcBef>
            </a:pPr>
            <a:r>
              <a:rPr lang="en-US" sz="2000">
                <a:solidFill>
                  <a:schemeClr val="tx1"/>
                </a:solidFill>
                <a:latin typeface="Arial" panose="020B0604020202020204" pitchFamily="34" charset="0"/>
                <a:cs typeface="Arial" panose="020B0604020202020204" pitchFamily="34" charset="0"/>
              </a:rPr>
              <a:t>General support for ethics and independence standards for sustainability assurance equivalent to audit</a:t>
            </a:r>
          </a:p>
          <a:p>
            <a:pPr>
              <a:lnSpc>
                <a:spcPts val="2400"/>
              </a:lnSpc>
              <a:spcBef>
                <a:spcPts val="500"/>
              </a:spcBef>
            </a:pPr>
            <a:r>
              <a:rPr lang="en-US" sz="2000">
                <a:solidFill>
                  <a:schemeClr val="tx1"/>
                </a:solidFill>
                <a:latin typeface="Arial" panose="020B0604020202020204" pitchFamily="34" charset="0"/>
                <a:cs typeface="Arial" panose="020B0604020202020204" pitchFamily="34" charset="0"/>
              </a:rPr>
              <a:t>Broad support for profession-agnostic ethics and independence standards for sustainability assurance</a:t>
            </a:r>
          </a:p>
          <a:p>
            <a:pPr>
              <a:lnSpc>
                <a:spcPts val="2400"/>
              </a:lnSpc>
              <a:spcBef>
                <a:spcPts val="500"/>
              </a:spcBef>
            </a:pPr>
            <a:r>
              <a:rPr lang="en-US" sz="2000">
                <a:solidFill>
                  <a:schemeClr val="tx1"/>
                </a:solidFill>
                <a:latin typeface="Arial" panose="020B0604020202020204" pitchFamily="34" charset="0"/>
                <a:cs typeface="Arial" panose="020B0604020202020204" pitchFamily="34" charset="0"/>
              </a:rPr>
              <a:t>Overwhelming support for a new Part 5 within the Code for sustainability assurance engagements</a:t>
            </a:r>
          </a:p>
          <a:p>
            <a:pPr>
              <a:lnSpc>
                <a:spcPts val="2400"/>
              </a:lnSpc>
              <a:spcBef>
                <a:spcPts val="500"/>
              </a:spcBef>
            </a:pPr>
            <a:r>
              <a:rPr lang="en-US" sz="2000">
                <a:solidFill>
                  <a:schemeClr val="tx1"/>
                </a:solidFill>
                <a:latin typeface="Arial" panose="020B0604020202020204" pitchFamily="34" charset="0"/>
                <a:cs typeface="Arial" panose="020B0604020202020204" pitchFamily="34" charset="0"/>
              </a:rPr>
              <a:t>Whilst acknowledge importance of having a system of quality management, challenges implementing ISQM 1 for non-professional accountants (PAs)</a:t>
            </a:r>
          </a:p>
        </p:txBody>
      </p:sp>
    </p:spTree>
    <p:extLst>
      <p:ext uri="{BB962C8B-B14F-4D97-AF65-F5344CB8AC3E}">
        <p14:creationId xmlns:p14="http://schemas.microsoft.com/office/powerpoint/2010/main" val="30363251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pic>
        <p:nvPicPr>
          <p:cNvPr id="12" name="Picture 11" descr="A group of people sitting around a table&#10;&#10;Description automatically generated with medium confidence">
            <a:extLst>
              <a:ext uri="{FF2B5EF4-FFF2-40B4-BE49-F238E27FC236}">
                <a16:creationId xmlns:a16="http://schemas.microsoft.com/office/drawing/2014/main" id="{E8C4A934-5531-CF15-EBED-8B7B6D7087E8}"/>
              </a:ext>
            </a:extLst>
          </p:cNvPr>
          <p:cNvPicPr>
            <a:picLocks noChangeAspect="1"/>
          </p:cNvPicPr>
          <p:nvPr/>
        </p:nvPicPr>
        <p:blipFill rotWithShape="1">
          <a:blip r:embed="rId3">
            <a:extLst>
              <a:ext uri="{28A0092B-C50C-407E-A947-70E740481C1C}">
                <a14:useLocalDpi xmlns:a14="http://schemas.microsoft.com/office/drawing/2010/main" val="0"/>
              </a:ext>
            </a:extLst>
          </a:blip>
          <a:srcRect t="807"/>
          <a:stretch/>
        </p:blipFill>
        <p:spPr>
          <a:xfrm>
            <a:off x="1" y="10"/>
            <a:ext cx="9669642" cy="6857990"/>
          </a:xfrm>
          <a:prstGeom prst="rect">
            <a:avLst/>
          </a:prstGeom>
        </p:spPr>
      </p:pic>
      <p:sp>
        <p:nvSpPr>
          <p:cNvPr id="19" name="Rectangle 18">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5" name="Slide Number Placeholder 4">
            <a:extLst>
              <a:ext uri="{FF2B5EF4-FFF2-40B4-BE49-F238E27FC236}">
                <a16:creationId xmlns:a16="http://schemas.microsoft.com/office/drawing/2014/main" id="{05914278-06BD-C0C9-DD99-FFC5245FE589}"/>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 </a:t>
            </a:r>
            <a:fld id="{A68F81FF-A8B7-8E49-9D5B-3CAD5ADFEE3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5" name="Content Placeholder 2">
            <a:extLst>
              <a:ext uri="{FF2B5EF4-FFF2-40B4-BE49-F238E27FC236}">
                <a16:creationId xmlns:a16="http://schemas.microsoft.com/office/drawing/2014/main" id="{B8FB7845-7E91-368B-8226-54AB1AB1E41F}"/>
              </a:ext>
            </a:extLst>
          </p:cNvPr>
          <p:cNvSpPr>
            <a:spLocks noGrp="1"/>
          </p:cNvSpPr>
          <p:nvPr>
            <p:ph idx="1"/>
          </p:nvPr>
        </p:nvSpPr>
        <p:spPr>
          <a:xfrm>
            <a:off x="7229475" y="1186930"/>
            <a:ext cx="4746936" cy="5671070"/>
          </a:xfrm>
          <a:noFill/>
        </p:spPr>
        <p:txBody>
          <a:bodyPr>
            <a:noAutofit/>
          </a:bodyPr>
          <a:lstStyle/>
          <a:p>
            <a:pPr>
              <a:lnSpc>
                <a:spcPts val="2400"/>
              </a:lnSpc>
              <a:spcBef>
                <a:spcPts val="500"/>
              </a:spcBef>
            </a:pPr>
            <a:r>
              <a:rPr lang="en-US" sz="2000">
                <a:solidFill>
                  <a:schemeClr val="tx1"/>
                </a:solidFill>
                <a:latin typeface="Arial" panose="020B0604020202020204" pitchFamily="34" charset="0"/>
                <a:cs typeface="Arial" panose="020B0604020202020204" pitchFamily="34" charset="0"/>
              </a:rPr>
              <a:t>Input on specific ethics issues re sustainability reporting and assurance:</a:t>
            </a:r>
          </a:p>
          <a:p>
            <a:pPr marL="568325" lvl="1">
              <a:lnSpc>
                <a:spcPts val="2400"/>
              </a:lnSpc>
            </a:pPr>
            <a:r>
              <a:rPr lang="en-US" sz="1800">
                <a:solidFill>
                  <a:schemeClr val="tx1"/>
                </a:solidFill>
                <a:latin typeface="Arial" panose="020B0604020202020204" pitchFamily="34" charset="0"/>
                <a:cs typeface="Arial" panose="020B0604020202020204" pitchFamily="34" charset="0"/>
              </a:rPr>
              <a:t>Immature sustainability reporting environment</a:t>
            </a:r>
          </a:p>
          <a:p>
            <a:pPr marL="568325" lvl="1">
              <a:lnSpc>
                <a:spcPts val="2400"/>
              </a:lnSpc>
            </a:pPr>
            <a:r>
              <a:rPr lang="en-US" sz="1800">
                <a:solidFill>
                  <a:schemeClr val="tx1"/>
                </a:solidFill>
                <a:latin typeface="Arial" panose="020B0604020202020204" pitchFamily="34" charset="0"/>
                <a:cs typeface="Arial" panose="020B0604020202020204" pitchFamily="34" charset="0"/>
              </a:rPr>
              <a:t>Non-PAs lack of experience or familiarity with the Code </a:t>
            </a:r>
          </a:p>
          <a:p>
            <a:pPr marL="568325" lvl="1">
              <a:lnSpc>
                <a:spcPts val="2400"/>
              </a:lnSpc>
            </a:pPr>
            <a:r>
              <a:rPr lang="en-US" sz="1800">
                <a:solidFill>
                  <a:schemeClr val="tx1"/>
                </a:solidFill>
                <a:latin typeface="Arial" panose="020B0604020202020204" pitchFamily="34" charset="0"/>
                <a:cs typeface="Arial" panose="020B0604020202020204" pitchFamily="34" charset="0"/>
              </a:rPr>
              <a:t>Undue pressure</a:t>
            </a:r>
          </a:p>
          <a:p>
            <a:pPr marL="568325" lvl="1">
              <a:lnSpc>
                <a:spcPts val="2400"/>
              </a:lnSpc>
            </a:pPr>
            <a:r>
              <a:rPr lang="en-US" sz="1800">
                <a:solidFill>
                  <a:schemeClr val="tx1"/>
                </a:solidFill>
                <a:latin typeface="Arial" panose="020B0604020202020204" pitchFamily="34" charset="0"/>
                <a:cs typeface="Arial" panose="020B0604020202020204" pitchFamily="34" charset="0"/>
              </a:rPr>
              <a:t>Value chain considerations</a:t>
            </a:r>
          </a:p>
          <a:p>
            <a:pPr>
              <a:lnSpc>
                <a:spcPts val="2400"/>
              </a:lnSpc>
              <a:spcBef>
                <a:spcPts val="500"/>
              </a:spcBef>
            </a:pPr>
            <a:r>
              <a:rPr lang="en-US" sz="2000">
                <a:solidFill>
                  <a:schemeClr val="tx1"/>
                </a:solidFill>
                <a:latin typeface="Arial" panose="020B0604020202020204" pitchFamily="34" charset="0"/>
                <a:cs typeface="Arial" panose="020B0604020202020204" pitchFamily="34" charset="0"/>
              </a:rPr>
              <a:t>Importance of profession-agnostic ethics standards for sustainability reporting recognized</a:t>
            </a:r>
          </a:p>
          <a:p>
            <a:pPr marL="568325" lvl="1">
              <a:lnSpc>
                <a:spcPts val="2400"/>
              </a:lnSpc>
            </a:pPr>
            <a:r>
              <a:rPr lang="en-US" sz="1800">
                <a:solidFill>
                  <a:schemeClr val="tx1"/>
                </a:solidFill>
                <a:latin typeface="Arial" panose="020B0604020202020204" pitchFamily="34" charset="0"/>
                <a:cs typeface="Arial" panose="020B0604020202020204" pitchFamily="34" charset="0"/>
              </a:rPr>
              <a:t>But doubts about enforceability for non-PAs</a:t>
            </a:r>
          </a:p>
        </p:txBody>
      </p:sp>
      <p:sp>
        <p:nvSpPr>
          <p:cNvPr id="6" name="Title 1">
            <a:extLst>
              <a:ext uri="{FF2B5EF4-FFF2-40B4-BE49-F238E27FC236}">
                <a16:creationId xmlns:a16="http://schemas.microsoft.com/office/drawing/2014/main" id="{01667B46-66F5-6DAE-A011-C140B4AA1596}"/>
              </a:ext>
            </a:extLst>
          </p:cNvPr>
          <p:cNvSpPr>
            <a:spLocks noGrp="1"/>
          </p:cNvSpPr>
          <p:nvPr>
            <p:ph type="title"/>
          </p:nvPr>
        </p:nvSpPr>
        <p:spPr>
          <a:xfrm>
            <a:off x="5026620" y="481881"/>
            <a:ext cx="7066978" cy="705049"/>
          </a:xfrm>
          <a:noFill/>
        </p:spPr>
        <p:txBody>
          <a:bodyPr vert="horz" lIns="91440" tIns="45720" rIns="91440" bIns="45720" rtlCol="0" anchor="b">
            <a:noAutofit/>
          </a:bodyPr>
          <a:lstStyle/>
          <a:p>
            <a:pPr hangingPunct="1">
              <a:lnSpc>
                <a:spcPct val="90000"/>
              </a:lnSpc>
            </a:pPr>
            <a:r>
              <a:rPr lang="en-US" sz="3200" b="1">
                <a:solidFill>
                  <a:schemeClr val="accent6">
                    <a:lumMod val="60000"/>
                    <a:lumOff val="40000"/>
                  </a:schemeClr>
                </a:solidFill>
                <a:latin typeface="+mj-lt"/>
              </a:rPr>
              <a:t>Global Sustainability Roundtables</a:t>
            </a:r>
          </a:p>
        </p:txBody>
      </p:sp>
    </p:spTree>
    <p:extLst>
      <p:ext uri="{BB962C8B-B14F-4D97-AF65-F5344CB8AC3E}">
        <p14:creationId xmlns:p14="http://schemas.microsoft.com/office/powerpoint/2010/main" val="42267068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1617A89-7052-86EE-D89C-B29FBEA2E8E5}"/>
              </a:ext>
            </a:extLst>
          </p:cNvPr>
          <p:cNvSpPr>
            <a:spLocks noGrp="1"/>
          </p:cNvSpPr>
          <p:nvPr>
            <p:ph sz="half" idx="2"/>
          </p:nvPr>
        </p:nvSpPr>
        <p:spPr>
          <a:xfrm>
            <a:off x="470210" y="1149831"/>
            <a:ext cx="6476999" cy="5609737"/>
          </a:xfrm>
        </p:spPr>
        <p:txBody>
          <a:bodyPr>
            <a:noAutofit/>
          </a:bodyPr>
          <a:lstStyle/>
          <a:p>
            <a:pPr marL="346075" marR="0" lvl="0" indent="-346075" algn="l" defTabSz="914400" rtl="0" eaLnBrk="1" fontAlgn="auto" latinLnBrk="0" hangingPunct="1">
              <a:lnSpc>
                <a:spcPct val="114000"/>
              </a:lnSpc>
              <a:spcBef>
                <a:spcPts val="0"/>
              </a:spcBef>
              <a:spcAft>
                <a:spcPts val="0"/>
              </a:spcAft>
              <a:buClrTx/>
              <a:buSzTx/>
              <a:buFont typeface="Wingdings" panose="05000000000000000000" pitchFamily="2" charset="2"/>
              <a:buChar char="ü"/>
              <a:tabLst/>
              <a:defRPr/>
            </a:pPr>
            <a:r>
              <a:rPr lang="en-US" sz="1900">
                <a:solidFill>
                  <a:srgbClr val="494949"/>
                </a:solidFill>
                <a:latin typeface="Arial"/>
                <a:cs typeface="Arial"/>
              </a:rPr>
              <a:t>ISO Joint Working Group and Committee for Conformity Assessment</a:t>
            </a:r>
          </a:p>
          <a:p>
            <a:pPr marL="346075" indent="-346075">
              <a:lnSpc>
                <a:spcPct val="114000"/>
              </a:lnSpc>
              <a:spcBef>
                <a:spcPts val="600"/>
              </a:spcBef>
              <a:buFont typeface="Wingdings" panose="05000000000000000000" pitchFamily="2" charset="2"/>
              <a:buChar char="ü"/>
              <a:defRPr/>
            </a:pPr>
            <a:r>
              <a:rPr lang="en-US" sz="1900">
                <a:solidFill>
                  <a:srgbClr val="494949"/>
                </a:solidFill>
                <a:latin typeface="Arial"/>
                <a:cs typeface="Arial"/>
              </a:rPr>
              <a:t>ISSB </a:t>
            </a:r>
          </a:p>
          <a:p>
            <a:pPr marL="346075" indent="-346075">
              <a:lnSpc>
                <a:spcPct val="114000"/>
              </a:lnSpc>
              <a:spcBef>
                <a:spcPts val="600"/>
              </a:spcBef>
              <a:buFont typeface="Wingdings" panose="05000000000000000000" pitchFamily="2" charset="2"/>
              <a:buChar char="ü"/>
              <a:defRPr/>
            </a:pPr>
            <a:r>
              <a:rPr lang="en-US" sz="1900">
                <a:solidFill>
                  <a:srgbClr val="494949"/>
                </a:solidFill>
                <a:latin typeface="Arial"/>
                <a:cs typeface="Arial"/>
              </a:rPr>
              <a:t>IAF</a:t>
            </a:r>
          </a:p>
          <a:p>
            <a:pPr marL="346075" marR="0" lvl="0" indent="-346075" algn="l" defTabSz="914400" rtl="0" eaLnBrk="1" fontAlgn="auto" latinLnBrk="0" hangingPunct="1">
              <a:lnSpc>
                <a:spcPct val="114000"/>
              </a:lnSpc>
              <a:spcBef>
                <a:spcPts val="600"/>
              </a:spcBef>
              <a:spcAft>
                <a:spcPts val="0"/>
              </a:spcAft>
              <a:buClrTx/>
              <a:buSzTx/>
              <a:buFont typeface="Wingdings" panose="05000000000000000000" pitchFamily="2" charset="2"/>
              <a:buChar char="ü"/>
              <a:tabLst/>
              <a:defRPr/>
            </a:pPr>
            <a:r>
              <a:rPr lang="en-US" sz="1900">
                <a:solidFill>
                  <a:srgbClr val="494949"/>
                </a:solidFill>
                <a:latin typeface="Arial"/>
                <a:cs typeface="Arial"/>
              </a:rPr>
              <a:t>IFIAR SCWG and Plenary </a:t>
            </a:r>
          </a:p>
          <a:p>
            <a:pPr marL="346075" marR="0" lvl="0" indent="-346075" algn="l" defTabSz="914400" rtl="0" eaLnBrk="1" fontAlgn="auto" latinLnBrk="0" hangingPunct="1">
              <a:lnSpc>
                <a:spcPct val="114000"/>
              </a:lnSpc>
              <a:spcBef>
                <a:spcPts val="600"/>
              </a:spcBef>
              <a:spcAft>
                <a:spcPts val="0"/>
              </a:spcAft>
              <a:buClrTx/>
              <a:buSzTx/>
              <a:buFont typeface="Wingdings" panose="05000000000000000000" pitchFamily="2" charset="2"/>
              <a:buChar char="ü"/>
              <a:tabLst/>
              <a:defRPr/>
            </a:pPr>
            <a:r>
              <a:rPr lang="en-US" sz="1900">
                <a:solidFill>
                  <a:srgbClr val="494949"/>
                </a:solidFill>
                <a:latin typeface="Arial"/>
                <a:cs typeface="Arial"/>
              </a:rPr>
              <a:t>Financial Stability Board Roundtable</a:t>
            </a:r>
          </a:p>
          <a:p>
            <a:pPr marL="346075" indent="-346075">
              <a:lnSpc>
                <a:spcPct val="114000"/>
              </a:lnSpc>
              <a:spcBef>
                <a:spcPts val="600"/>
              </a:spcBef>
              <a:buFont typeface="Wingdings" panose="05000000000000000000" pitchFamily="2" charset="2"/>
              <a:buChar char="ü"/>
              <a:defRPr/>
            </a:pPr>
            <a:r>
              <a:rPr lang="en-US" sz="1900">
                <a:solidFill>
                  <a:srgbClr val="494949"/>
                </a:solidFill>
                <a:latin typeface="Arial"/>
                <a:cs typeface="Arial"/>
              </a:rPr>
              <a:t>IOSCO Sustainable Finance Task Force </a:t>
            </a:r>
          </a:p>
          <a:p>
            <a:pPr marL="346075" marR="0" lvl="0" indent="-346075" algn="l" defTabSz="914400" rtl="0" eaLnBrk="1" fontAlgn="auto" latinLnBrk="0" hangingPunct="1">
              <a:lnSpc>
                <a:spcPct val="114000"/>
              </a:lnSpc>
              <a:spcBef>
                <a:spcPts val="600"/>
              </a:spcBef>
              <a:spcAft>
                <a:spcPts val="0"/>
              </a:spcAft>
              <a:buClrTx/>
              <a:buSzTx/>
              <a:buFont typeface="Wingdings" panose="05000000000000000000" pitchFamily="2" charset="2"/>
              <a:buChar char="ü"/>
              <a:tabLst/>
              <a:defRPr/>
            </a:pPr>
            <a:r>
              <a:rPr lang="en-US" sz="1900">
                <a:solidFill>
                  <a:srgbClr val="494949"/>
                </a:solidFill>
                <a:latin typeface="Arial"/>
                <a:cs typeface="Arial"/>
              </a:rPr>
              <a:t>IFAC SMP Advisory Group </a:t>
            </a:r>
          </a:p>
          <a:p>
            <a:pPr marL="346075" lvl="0" indent="-346075">
              <a:lnSpc>
                <a:spcPct val="114000"/>
              </a:lnSpc>
              <a:spcBef>
                <a:spcPts val="600"/>
              </a:spcBef>
              <a:buFont typeface="Wingdings" panose="05000000000000000000" pitchFamily="2" charset="2"/>
              <a:buChar char="ü"/>
              <a:defRPr/>
            </a:pPr>
            <a:r>
              <a:rPr lang="en-US" sz="1900">
                <a:solidFill>
                  <a:srgbClr val="494949"/>
                </a:solidFill>
                <a:latin typeface="Arial"/>
                <a:cs typeface="Arial"/>
              </a:rPr>
              <a:t>Forum of Firms</a:t>
            </a:r>
          </a:p>
          <a:p>
            <a:pPr marL="346075" lvl="0" indent="-346075">
              <a:lnSpc>
                <a:spcPct val="114000"/>
              </a:lnSpc>
              <a:spcBef>
                <a:spcPts val="600"/>
              </a:spcBef>
              <a:buFont typeface="Wingdings" panose="05000000000000000000" pitchFamily="2" charset="2"/>
              <a:buChar char="ü"/>
              <a:defRPr/>
            </a:pPr>
            <a:r>
              <a:rPr lang="en-US" sz="1900" err="1">
                <a:solidFill>
                  <a:srgbClr val="494949"/>
                </a:solidFill>
                <a:latin typeface="Arial"/>
                <a:cs typeface="Arial"/>
              </a:rPr>
              <a:t>CReCER</a:t>
            </a:r>
            <a:endParaRPr lang="en-US" sz="1900">
              <a:solidFill>
                <a:srgbClr val="494949"/>
              </a:solidFill>
              <a:latin typeface="Arial"/>
              <a:cs typeface="Arial"/>
            </a:endParaRPr>
          </a:p>
          <a:p>
            <a:pPr marL="346075" lvl="0" indent="-346075">
              <a:lnSpc>
                <a:spcPct val="114000"/>
              </a:lnSpc>
              <a:spcBef>
                <a:spcPts val="600"/>
              </a:spcBef>
              <a:buFont typeface="Wingdings" panose="05000000000000000000" pitchFamily="2" charset="2"/>
              <a:buChar char="ü"/>
              <a:defRPr/>
            </a:pPr>
            <a:r>
              <a:rPr lang="en-US" sz="1900">
                <a:solidFill>
                  <a:srgbClr val="494949"/>
                </a:solidFill>
                <a:latin typeface="Arial"/>
                <a:cs typeface="Arial"/>
              </a:rPr>
              <a:t>African Congress of Accountants</a:t>
            </a:r>
          </a:p>
          <a:p>
            <a:pPr marL="346075" indent="-346075">
              <a:lnSpc>
                <a:spcPct val="114000"/>
              </a:lnSpc>
              <a:spcBef>
                <a:spcPts val="600"/>
              </a:spcBef>
              <a:buFont typeface="Wingdings" panose="05000000000000000000" pitchFamily="2" charset="2"/>
              <a:buChar char="ü"/>
              <a:defRPr/>
            </a:pPr>
            <a:r>
              <a:rPr lang="en-US" sz="1900">
                <a:solidFill>
                  <a:srgbClr val="494949"/>
                </a:solidFill>
                <a:latin typeface="Arial"/>
                <a:cs typeface="Arial"/>
              </a:rPr>
              <a:t>ISSB-ACMF Joint Conference in Singapore</a:t>
            </a:r>
          </a:p>
          <a:p>
            <a:pPr marL="346075" indent="-346075">
              <a:lnSpc>
                <a:spcPct val="114000"/>
              </a:lnSpc>
              <a:spcBef>
                <a:spcPts val="600"/>
              </a:spcBef>
              <a:buFont typeface="Wingdings" panose="05000000000000000000" pitchFamily="2" charset="2"/>
              <a:buChar char="ü"/>
              <a:defRPr/>
            </a:pPr>
            <a:r>
              <a:rPr lang="en-US" sz="1900">
                <a:solidFill>
                  <a:srgbClr val="494949"/>
                </a:solidFill>
                <a:latin typeface="Arial"/>
                <a:cs typeface="Arial"/>
              </a:rPr>
              <a:t>Accountancy Europe Roundtable</a:t>
            </a:r>
          </a:p>
          <a:p>
            <a:pPr marL="346075" lvl="0" indent="-346075">
              <a:lnSpc>
                <a:spcPct val="114000"/>
              </a:lnSpc>
              <a:spcBef>
                <a:spcPts val="600"/>
              </a:spcBef>
              <a:buFont typeface="Wingdings" panose="05000000000000000000" pitchFamily="2" charset="2"/>
              <a:buChar char="ü"/>
              <a:defRPr/>
            </a:pPr>
            <a:r>
              <a:rPr lang="en-US" sz="1900">
                <a:solidFill>
                  <a:srgbClr val="494949"/>
                </a:solidFill>
                <a:latin typeface="Arial"/>
                <a:cs typeface="Arial"/>
              </a:rPr>
              <a:t>Germany and Japan outreaches</a:t>
            </a:r>
          </a:p>
        </p:txBody>
      </p:sp>
      <p:sp>
        <p:nvSpPr>
          <p:cNvPr id="4" name="Slide Number Placeholder 3">
            <a:extLst>
              <a:ext uri="{FF2B5EF4-FFF2-40B4-BE49-F238E27FC236}">
                <a16:creationId xmlns:a16="http://schemas.microsoft.com/office/drawing/2014/main" id="{CC407658-3FC4-ED7A-B096-B2DB88FBCAC6}"/>
              </a:ext>
            </a:extLst>
          </p:cNvPr>
          <p:cNvSpPr>
            <a:spLocks noGrp="1"/>
          </p:cNvSpPr>
          <p:nvPr>
            <p:ph type="sldNum" sz="quarter" idx="12"/>
          </p:nvPr>
        </p:nvSpPr>
        <p:spPr/>
        <p:txBody>
          <a:bodyPr/>
          <a:lstStyle/>
          <a:p>
            <a:fld id="{A68F81FF-A8B7-8E49-9D5B-3CAD5ADFEE36}" type="slidenum">
              <a:rPr lang="en-US" smtClean="0"/>
              <a:pPr/>
              <a:t>7</a:t>
            </a:fld>
            <a:endParaRPr lang="en-US"/>
          </a:p>
        </p:txBody>
      </p:sp>
      <p:sp>
        <p:nvSpPr>
          <p:cNvPr id="5" name="Title 4">
            <a:extLst>
              <a:ext uri="{FF2B5EF4-FFF2-40B4-BE49-F238E27FC236}">
                <a16:creationId xmlns:a16="http://schemas.microsoft.com/office/drawing/2014/main" id="{9AA890C0-F0A5-6FAF-E8F7-2CC0C3D2D2E5}"/>
              </a:ext>
            </a:extLst>
          </p:cNvPr>
          <p:cNvSpPr>
            <a:spLocks noGrp="1"/>
          </p:cNvSpPr>
          <p:nvPr>
            <p:ph type="title"/>
          </p:nvPr>
        </p:nvSpPr>
        <p:spPr>
          <a:xfrm>
            <a:off x="838200" y="61774"/>
            <a:ext cx="10515600" cy="1068518"/>
          </a:xfrm>
        </p:spPr>
        <p:txBody>
          <a:bodyPr>
            <a:normAutofit/>
          </a:bodyPr>
          <a:lstStyle/>
          <a:p>
            <a:r>
              <a:rPr lang="en-US" sz="3600">
                <a:latin typeface="Arial"/>
                <a:cs typeface="Arial"/>
              </a:rPr>
              <a:t>Other Key Outreaches in Q2 and Q3 2023</a:t>
            </a:r>
          </a:p>
        </p:txBody>
      </p:sp>
    </p:spTree>
    <p:extLst>
      <p:ext uri="{BB962C8B-B14F-4D97-AF65-F5344CB8AC3E}">
        <p14:creationId xmlns:p14="http://schemas.microsoft.com/office/powerpoint/2010/main" val="21011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0A01C-7CE2-906D-57A5-423AD5C6F55F}"/>
              </a:ext>
            </a:extLst>
          </p:cNvPr>
          <p:cNvSpPr>
            <a:spLocks noGrp="1"/>
          </p:cNvSpPr>
          <p:nvPr>
            <p:ph type="title"/>
          </p:nvPr>
        </p:nvSpPr>
        <p:spPr/>
        <p:txBody>
          <a:bodyPr>
            <a:normAutofit/>
          </a:bodyPr>
          <a:lstStyle/>
          <a:p>
            <a:r>
              <a:rPr lang="en-US" sz="3600">
                <a:latin typeface="+mj-lt"/>
              </a:rPr>
              <a:t>IESBA Sustainability Reference Group</a:t>
            </a:r>
          </a:p>
        </p:txBody>
      </p:sp>
      <p:sp>
        <p:nvSpPr>
          <p:cNvPr id="4" name="Slide Number Placeholder 3">
            <a:extLst>
              <a:ext uri="{FF2B5EF4-FFF2-40B4-BE49-F238E27FC236}">
                <a16:creationId xmlns:a16="http://schemas.microsoft.com/office/drawing/2014/main" id="{ED415715-5FA1-AD01-3E29-2670317A683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graphicFrame>
        <p:nvGraphicFramePr>
          <p:cNvPr id="3" name="Table 10">
            <a:extLst>
              <a:ext uri="{FF2B5EF4-FFF2-40B4-BE49-F238E27FC236}">
                <a16:creationId xmlns:a16="http://schemas.microsoft.com/office/drawing/2014/main" id="{DB49C4E3-D608-3B81-E46C-073BAC56CCF4}"/>
              </a:ext>
            </a:extLst>
          </p:cNvPr>
          <p:cNvGraphicFramePr>
            <a:graphicFrameLocks noGrp="1"/>
          </p:cNvGraphicFramePr>
          <p:nvPr>
            <p:extLst>
              <p:ext uri="{D42A27DB-BD31-4B8C-83A1-F6EECF244321}">
                <p14:modId xmlns:p14="http://schemas.microsoft.com/office/powerpoint/2010/main" val="2525180372"/>
              </p:ext>
            </p:extLst>
          </p:nvPr>
        </p:nvGraphicFramePr>
        <p:xfrm>
          <a:off x="4783873" y="1444621"/>
          <a:ext cx="7002966" cy="4572000"/>
        </p:xfrm>
        <a:graphic>
          <a:graphicData uri="http://schemas.openxmlformats.org/drawingml/2006/table">
            <a:tbl>
              <a:tblPr firstRow="1" bandRow="1">
                <a:tableStyleId>{00A15C55-8517-42AA-B614-E9B94910E393}</a:tableStyleId>
              </a:tblPr>
              <a:tblGrid>
                <a:gridCol w="1901372">
                  <a:extLst>
                    <a:ext uri="{9D8B030D-6E8A-4147-A177-3AD203B41FA5}">
                      <a16:colId xmlns:a16="http://schemas.microsoft.com/office/drawing/2014/main" val="2847358267"/>
                    </a:ext>
                  </a:extLst>
                </a:gridCol>
                <a:gridCol w="3127828">
                  <a:extLst>
                    <a:ext uri="{9D8B030D-6E8A-4147-A177-3AD203B41FA5}">
                      <a16:colId xmlns:a16="http://schemas.microsoft.com/office/drawing/2014/main" val="143007509"/>
                    </a:ext>
                  </a:extLst>
                </a:gridCol>
                <a:gridCol w="1973766">
                  <a:extLst>
                    <a:ext uri="{9D8B030D-6E8A-4147-A177-3AD203B41FA5}">
                      <a16:colId xmlns:a16="http://schemas.microsoft.com/office/drawing/2014/main" val="888930838"/>
                    </a:ext>
                  </a:extLst>
                </a:gridCol>
              </a:tblGrid>
              <a:tr h="364338">
                <a:tc>
                  <a:txBody>
                    <a:bodyPr/>
                    <a:lstStyle/>
                    <a:p>
                      <a:pPr algn="ctr"/>
                      <a:r>
                        <a:rPr lang="en-US" sz="1800" b="1">
                          <a:latin typeface="+mj-lt"/>
                        </a:rPr>
                        <a:t>Name </a:t>
                      </a:r>
                    </a:p>
                  </a:txBody>
                  <a:tcPr/>
                </a:tc>
                <a:tc>
                  <a:txBody>
                    <a:bodyPr/>
                    <a:lstStyle/>
                    <a:p>
                      <a:pPr algn="ctr"/>
                      <a:r>
                        <a:rPr lang="en-US" sz="1800">
                          <a:latin typeface="+mj-lt"/>
                        </a:rPr>
                        <a:t>Organization </a:t>
                      </a:r>
                    </a:p>
                  </a:txBody>
                  <a:tcPr/>
                </a:tc>
                <a:tc>
                  <a:txBody>
                    <a:bodyPr/>
                    <a:lstStyle/>
                    <a:p>
                      <a:pPr algn="ctr"/>
                      <a:r>
                        <a:rPr lang="en-US" sz="1800">
                          <a:latin typeface="+mj-lt"/>
                        </a:rPr>
                        <a:t>Location </a:t>
                      </a:r>
                    </a:p>
                  </a:txBody>
                  <a:tcPr/>
                </a:tc>
                <a:extLst>
                  <a:ext uri="{0D108BD9-81ED-4DB2-BD59-A6C34878D82A}">
                    <a16:rowId xmlns:a16="http://schemas.microsoft.com/office/drawing/2014/main" val="3432148639"/>
                  </a:ext>
                </a:extLst>
              </a:tr>
              <a:tr h="340049">
                <a:tc>
                  <a:txBody>
                    <a:bodyPr/>
                    <a:lstStyle/>
                    <a:p>
                      <a:pPr algn="ctr"/>
                      <a:r>
                        <a:rPr lang="en-US" sz="1800">
                          <a:latin typeface="+mj-lt"/>
                        </a:rPr>
                        <a:t>Kate Akery</a:t>
                      </a:r>
                    </a:p>
                  </a:txBody>
                  <a:tcPr/>
                </a:tc>
                <a:tc>
                  <a:txBody>
                    <a:bodyPr/>
                    <a:lstStyle/>
                    <a:p>
                      <a:pPr algn="ctr"/>
                      <a:r>
                        <a:rPr lang="en-US" sz="1800">
                          <a:latin typeface="+mj-lt"/>
                        </a:rPr>
                        <a:t>Collins Aerospace</a:t>
                      </a:r>
                    </a:p>
                  </a:txBody>
                  <a:tcPr/>
                </a:tc>
                <a:tc>
                  <a:txBody>
                    <a:bodyPr/>
                    <a:lstStyle/>
                    <a:p>
                      <a:pPr algn="ctr"/>
                      <a:r>
                        <a:rPr lang="en-US" sz="1800">
                          <a:latin typeface="+mj-lt"/>
                        </a:rPr>
                        <a:t>Europe </a:t>
                      </a:r>
                    </a:p>
                  </a:txBody>
                  <a:tcPr/>
                </a:tc>
                <a:extLst>
                  <a:ext uri="{0D108BD9-81ED-4DB2-BD59-A6C34878D82A}">
                    <a16:rowId xmlns:a16="http://schemas.microsoft.com/office/drawing/2014/main" val="3379695179"/>
                  </a:ext>
                </a:extLst>
              </a:tr>
              <a:tr h="340049">
                <a:tc>
                  <a:txBody>
                    <a:bodyPr/>
                    <a:lstStyle/>
                    <a:p>
                      <a:pPr algn="ctr"/>
                      <a:r>
                        <a:rPr lang="en-US" sz="1800">
                          <a:latin typeface="+mj-lt"/>
                        </a:rPr>
                        <a:t>Antonio Astone</a:t>
                      </a:r>
                    </a:p>
                  </a:txBody>
                  <a:tcPr/>
                </a:tc>
                <a:tc>
                  <a:txBody>
                    <a:bodyPr/>
                    <a:lstStyle/>
                    <a:p>
                      <a:pPr algn="ctr"/>
                      <a:r>
                        <a:rPr lang="en-US" sz="1800">
                          <a:latin typeface="+mj-lt"/>
                        </a:rPr>
                        <a:t>DNV</a:t>
                      </a:r>
                    </a:p>
                  </a:txBody>
                  <a:tcPr/>
                </a:tc>
                <a:tc>
                  <a:txBody>
                    <a:bodyPr/>
                    <a:lstStyle/>
                    <a:p>
                      <a:pPr algn="ctr"/>
                      <a:r>
                        <a:rPr lang="en-US" sz="1800">
                          <a:latin typeface="+mj-lt"/>
                        </a:rPr>
                        <a:t>Europe </a:t>
                      </a:r>
                    </a:p>
                  </a:txBody>
                  <a:tcPr/>
                </a:tc>
                <a:extLst>
                  <a:ext uri="{0D108BD9-81ED-4DB2-BD59-A6C34878D82A}">
                    <a16:rowId xmlns:a16="http://schemas.microsoft.com/office/drawing/2014/main" val="134966993"/>
                  </a:ext>
                </a:extLst>
              </a:tr>
              <a:tr h="340049">
                <a:tc>
                  <a:txBody>
                    <a:bodyPr/>
                    <a:lstStyle/>
                    <a:p>
                      <a:pPr algn="ctr"/>
                      <a:r>
                        <a:rPr lang="en-US" sz="1800">
                          <a:latin typeface="+mj-lt"/>
                        </a:rPr>
                        <a:t>Michael Bray</a:t>
                      </a:r>
                    </a:p>
                  </a:txBody>
                  <a:tcPr/>
                </a:tc>
                <a:tc>
                  <a:txBody>
                    <a:bodyPr/>
                    <a:lstStyle/>
                    <a:p>
                      <a:pPr algn="ctr"/>
                      <a:r>
                        <a:rPr lang="en-US" sz="1800">
                          <a:latin typeface="+mj-lt"/>
                        </a:rPr>
                        <a:t>Deakin University</a:t>
                      </a:r>
                    </a:p>
                  </a:txBody>
                  <a:tcPr/>
                </a:tc>
                <a:tc>
                  <a:txBody>
                    <a:bodyPr/>
                    <a:lstStyle/>
                    <a:p>
                      <a:pPr algn="ctr"/>
                      <a:r>
                        <a:rPr lang="en-US" sz="1800">
                          <a:latin typeface="+mj-lt"/>
                        </a:rPr>
                        <a:t>Oceania</a:t>
                      </a:r>
                    </a:p>
                  </a:txBody>
                  <a:tcPr/>
                </a:tc>
                <a:extLst>
                  <a:ext uri="{0D108BD9-81ED-4DB2-BD59-A6C34878D82A}">
                    <a16:rowId xmlns:a16="http://schemas.microsoft.com/office/drawing/2014/main" val="3454903441"/>
                  </a:ext>
                </a:extLst>
              </a:tr>
              <a:tr h="340049">
                <a:tc>
                  <a:txBody>
                    <a:bodyPr/>
                    <a:lstStyle/>
                    <a:p>
                      <a:pPr algn="ctr"/>
                      <a:r>
                        <a:rPr lang="en-US" sz="1800">
                          <a:latin typeface="+mj-lt"/>
                        </a:rPr>
                        <a:t>Charlotte Drain</a:t>
                      </a:r>
                    </a:p>
                  </a:txBody>
                  <a:tcPr/>
                </a:tc>
                <a:tc>
                  <a:txBody>
                    <a:bodyPr/>
                    <a:lstStyle/>
                    <a:p>
                      <a:pPr algn="ctr"/>
                      <a:r>
                        <a:rPr lang="en-US" sz="1800">
                          <a:latin typeface="+mj-lt"/>
                        </a:rPr>
                        <a:t>Deloitte LLP </a:t>
                      </a:r>
                    </a:p>
                  </a:txBody>
                  <a:tcPr/>
                </a:tc>
                <a:tc>
                  <a:txBody>
                    <a:bodyPr/>
                    <a:lstStyle/>
                    <a:p>
                      <a:pPr algn="ctr"/>
                      <a:r>
                        <a:rPr lang="en-US" sz="1800">
                          <a:latin typeface="+mj-lt"/>
                        </a:rPr>
                        <a:t>Europe </a:t>
                      </a:r>
                    </a:p>
                  </a:txBody>
                  <a:tcPr/>
                </a:tc>
                <a:extLst>
                  <a:ext uri="{0D108BD9-81ED-4DB2-BD59-A6C34878D82A}">
                    <a16:rowId xmlns:a16="http://schemas.microsoft.com/office/drawing/2014/main" val="1329580335"/>
                  </a:ext>
                </a:extLst>
              </a:tr>
              <a:tr h="340049">
                <a:tc>
                  <a:txBody>
                    <a:bodyPr/>
                    <a:lstStyle/>
                    <a:p>
                      <a:pPr algn="ctr"/>
                      <a:r>
                        <a:rPr lang="en-US" sz="1800" err="1">
                          <a:latin typeface="+mj-lt"/>
                        </a:rPr>
                        <a:t>Dongsoo</a:t>
                      </a:r>
                      <a:r>
                        <a:rPr lang="en-US" sz="1800">
                          <a:latin typeface="+mj-lt"/>
                        </a:rPr>
                        <a:t> Kim</a:t>
                      </a:r>
                    </a:p>
                  </a:txBody>
                  <a:tcPr/>
                </a:tc>
                <a:tc>
                  <a:txBody>
                    <a:bodyPr/>
                    <a:lstStyle/>
                    <a:p>
                      <a:pPr algn="ctr"/>
                      <a:r>
                        <a:rPr lang="en-US" sz="1800" err="1">
                          <a:latin typeface="+mj-lt"/>
                        </a:rPr>
                        <a:t>AccountAbility</a:t>
                      </a:r>
                    </a:p>
                  </a:txBody>
                  <a:tcPr/>
                </a:tc>
                <a:tc>
                  <a:txBody>
                    <a:bodyPr/>
                    <a:lstStyle/>
                    <a:p>
                      <a:pPr algn="ctr"/>
                      <a:r>
                        <a:rPr lang="en-US" sz="1800">
                          <a:latin typeface="+mj-lt"/>
                        </a:rPr>
                        <a:t>Asia</a:t>
                      </a:r>
                    </a:p>
                  </a:txBody>
                  <a:tcPr/>
                </a:tc>
                <a:extLst>
                  <a:ext uri="{0D108BD9-81ED-4DB2-BD59-A6C34878D82A}">
                    <a16:rowId xmlns:a16="http://schemas.microsoft.com/office/drawing/2014/main" val="1913782774"/>
                  </a:ext>
                </a:extLst>
              </a:tr>
              <a:tr h="340049">
                <a:tc>
                  <a:txBody>
                    <a:bodyPr/>
                    <a:lstStyle/>
                    <a:p>
                      <a:pPr algn="ctr"/>
                      <a:r>
                        <a:rPr lang="en-US" sz="1800">
                          <a:latin typeface="+mj-lt"/>
                        </a:rPr>
                        <a:t>Samantha Ross</a:t>
                      </a:r>
                    </a:p>
                  </a:txBody>
                  <a:tcPr/>
                </a:tc>
                <a:tc>
                  <a:txBody>
                    <a:bodyPr/>
                    <a:lstStyle/>
                    <a:p>
                      <a:pPr algn="ctr"/>
                      <a:r>
                        <a:rPr lang="en-US" sz="1800" err="1">
                          <a:latin typeface="+mj-lt"/>
                        </a:rPr>
                        <a:t>AssuranceMark</a:t>
                      </a:r>
                    </a:p>
                  </a:txBody>
                  <a:tcPr/>
                </a:tc>
                <a:tc>
                  <a:txBody>
                    <a:bodyPr/>
                    <a:lstStyle/>
                    <a:p>
                      <a:pPr algn="ctr"/>
                      <a:r>
                        <a:rPr lang="en-US" sz="1800">
                          <a:latin typeface="+mj-lt"/>
                        </a:rPr>
                        <a:t>North America</a:t>
                      </a:r>
                    </a:p>
                  </a:txBody>
                  <a:tcPr/>
                </a:tc>
                <a:extLst>
                  <a:ext uri="{0D108BD9-81ED-4DB2-BD59-A6C34878D82A}">
                    <a16:rowId xmlns:a16="http://schemas.microsoft.com/office/drawing/2014/main" val="1476725649"/>
                  </a:ext>
                </a:extLst>
              </a:tr>
              <a:tr h="340049">
                <a:tc>
                  <a:txBody>
                    <a:bodyPr/>
                    <a:lstStyle/>
                    <a:p>
                      <a:pPr algn="ctr"/>
                      <a:r>
                        <a:rPr lang="en-US" sz="1800">
                          <a:latin typeface="+mj-lt"/>
                        </a:rPr>
                        <a:t>Michael Tang</a:t>
                      </a:r>
                    </a:p>
                  </a:txBody>
                  <a:tcPr/>
                </a:tc>
                <a:tc>
                  <a:txBody>
                    <a:bodyPr/>
                    <a:lstStyle/>
                    <a:p>
                      <a:pPr algn="ctr"/>
                      <a:r>
                        <a:rPr lang="en-US" sz="1800">
                          <a:latin typeface="+mj-lt"/>
                        </a:rPr>
                        <a:t>SGX Group</a:t>
                      </a:r>
                    </a:p>
                  </a:txBody>
                  <a:tcPr/>
                </a:tc>
                <a:tc>
                  <a:txBody>
                    <a:bodyPr/>
                    <a:lstStyle/>
                    <a:p>
                      <a:pPr algn="ctr"/>
                      <a:r>
                        <a:rPr lang="en-US" sz="1800">
                          <a:latin typeface="+mj-lt"/>
                        </a:rPr>
                        <a:t>Asia </a:t>
                      </a:r>
                    </a:p>
                  </a:txBody>
                  <a:tcPr/>
                </a:tc>
                <a:extLst>
                  <a:ext uri="{0D108BD9-81ED-4DB2-BD59-A6C34878D82A}">
                    <a16:rowId xmlns:a16="http://schemas.microsoft.com/office/drawing/2014/main" val="4190582021"/>
                  </a:ext>
                </a:extLst>
              </a:tr>
              <a:tr h="515111">
                <a:tc>
                  <a:txBody>
                    <a:bodyPr/>
                    <a:lstStyle/>
                    <a:p>
                      <a:pPr algn="ctr"/>
                      <a:r>
                        <a:rPr lang="en-US" sz="1800" err="1">
                          <a:solidFill>
                            <a:schemeClr val="tx1"/>
                          </a:solidFill>
                          <a:latin typeface="+mj-lt"/>
                        </a:rPr>
                        <a:t>Onara</a:t>
                      </a:r>
                      <a:r>
                        <a:rPr lang="en-US" sz="1800">
                          <a:solidFill>
                            <a:schemeClr val="tx1"/>
                          </a:solidFill>
                          <a:latin typeface="+mj-lt"/>
                        </a:rPr>
                        <a:t> Oliveira de Lima</a:t>
                      </a:r>
                    </a:p>
                  </a:txBody>
                  <a:tcPr/>
                </a:tc>
                <a:tc>
                  <a:txBody>
                    <a:bodyPr/>
                    <a:lstStyle/>
                    <a:p>
                      <a:pPr algn="ctr"/>
                      <a:r>
                        <a:rPr lang="en-US" sz="1800">
                          <a:solidFill>
                            <a:schemeClr val="tx1"/>
                          </a:solidFill>
                          <a:latin typeface="+mj-lt"/>
                        </a:rPr>
                        <a:t>CCR Group</a:t>
                      </a:r>
                    </a:p>
                  </a:txBody>
                  <a:tcPr anchor="ctr"/>
                </a:tc>
                <a:tc>
                  <a:txBody>
                    <a:bodyPr/>
                    <a:lstStyle/>
                    <a:p>
                      <a:pPr algn="ctr"/>
                      <a:r>
                        <a:rPr lang="en-US" sz="1800">
                          <a:solidFill>
                            <a:schemeClr val="tx1"/>
                          </a:solidFill>
                          <a:latin typeface="+mj-lt"/>
                        </a:rPr>
                        <a:t>South America</a:t>
                      </a:r>
                    </a:p>
                  </a:txBody>
                  <a:tcPr anchor="ctr"/>
                </a:tc>
                <a:extLst>
                  <a:ext uri="{0D108BD9-81ED-4DB2-BD59-A6C34878D82A}">
                    <a16:rowId xmlns:a16="http://schemas.microsoft.com/office/drawing/2014/main" val="4153566573"/>
                  </a:ext>
                </a:extLst>
              </a:tr>
              <a:tr h="515111">
                <a:tc>
                  <a:txBody>
                    <a:bodyPr/>
                    <a:lstStyle/>
                    <a:p>
                      <a:pPr algn="ctr"/>
                      <a:r>
                        <a:rPr lang="en-US" sz="1800">
                          <a:latin typeface="+mj-lt"/>
                        </a:rPr>
                        <a:t>Olga Rivas</a:t>
                      </a:r>
                    </a:p>
                  </a:txBody>
                  <a:tcPr anchor="ctr"/>
                </a:tc>
                <a:tc>
                  <a:txBody>
                    <a:bodyPr/>
                    <a:lstStyle/>
                    <a:p>
                      <a:pPr algn="ctr"/>
                      <a:r>
                        <a:rPr lang="en-US" sz="1800">
                          <a:latin typeface="+mj-lt"/>
                        </a:rPr>
                        <a:t>Independent International </a:t>
                      </a:r>
                      <a:r>
                        <a:rPr lang="en-US" sz="1800" err="1">
                          <a:latin typeface="+mj-lt"/>
                        </a:rPr>
                        <a:t>Organisation</a:t>
                      </a:r>
                      <a:r>
                        <a:rPr lang="en-US" sz="1800">
                          <a:latin typeface="+mj-lt"/>
                        </a:rPr>
                        <a:t> for Certification</a:t>
                      </a:r>
                    </a:p>
                  </a:txBody>
                  <a:tcPr/>
                </a:tc>
                <a:tc>
                  <a:txBody>
                    <a:bodyPr/>
                    <a:lstStyle/>
                    <a:p>
                      <a:pPr algn="ctr"/>
                      <a:r>
                        <a:rPr lang="en-US" sz="1800">
                          <a:latin typeface="+mj-lt"/>
                        </a:rPr>
                        <a:t>International</a:t>
                      </a:r>
                    </a:p>
                  </a:txBody>
                  <a:tcPr anchor="ctr"/>
                </a:tc>
                <a:extLst>
                  <a:ext uri="{0D108BD9-81ED-4DB2-BD59-A6C34878D82A}">
                    <a16:rowId xmlns:a16="http://schemas.microsoft.com/office/drawing/2014/main" val="3047260536"/>
                  </a:ext>
                </a:extLst>
              </a:tr>
              <a:tr h="340049">
                <a:tc>
                  <a:txBody>
                    <a:bodyPr/>
                    <a:lstStyle/>
                    <a:p>
                      <a:pPr algn="ctr"/>
                      <a:r>
                        <a:rPr lang="en-US" sz="1800">
                          <a:latin typeface="+mj-lt"/>
                        </a:rPr>
                        <a:t>TBC</a:t>
                      </a:r>
                    </a:p>
                  </a:txBody>
                  <a:tcPr/>
                </a:tc>
                <a:tc>
                  <a:txBody>
                    <a:bodyPr/>
                    <a:lstStyle/>
                    <a:p>
                      <a:pPr algn="ctr"/>
                      <a:endParaRPr lang="en-US" sz="1800">
                        <a:latin typeface="+mj-lt"/>
                      </a:endParaRPr>
                    </a:p>
                  </a:txBody>
                  <a:tcPr/>
                </a:tc>
                <a:tc>
                  <a:txBody>
                    <a:bodyPr/>
                    <a:lstStyle/>
                    <a:p>
                      <a:pPr algn="ctr"/>
                      <a:r>
                        <a:rPr lang="en-US" sz="1800">
                          <a:latin typeface="+mj-lt"/>
                        </a:rPr>
                        <a:t>Africa</a:t>
                      </a:r>
                    </a:p>
                  </a:txBody>
                  <a:tcPr/>
                </a:tc>
                <a:extLst>
                  <a:ext uri="{0D108BD9-81ED-4DB2-BD59-A6C34878D82A}">
                    <a16:rowId xmlns:a16="http://schemas.microsoft.com/office/drawing/2014/main" val="1375253423"/>
                  </a:ext>
                </a:extLst>
              </a:tr>
            </a:tbl>
          </a:graphicData>
        </a:graphic>
      </p:graphicFrame>
      <p:sp>
        <p:nvSpPr>
          <p:cNvPr id="6" name="Rectangle: Rounded Corners 5">
            <a:extLst>
              <a:ext uri="{FF2B5EF4-FFF2-40B4-BE49-F238E27FC236}">
                <a16:creationId xmlns:a16="http://schemas.microsoft.com/office/drawing/2014/main" id="{721252D3-594C-4FB7-5AB7-2BA0A9A4E70B}"/>
              </a:ext>
            </a:extLst>
          </p:cNvPr>
          <p:cNvSpPr/>
          <p:nvPr/>
        </p:nvSpPr>
        <p:spPr>
          <a:xfrm>
            <a:off x="405161" y="1684602"/>
            <a:ext cx="4148253" cy="4092037"/>
          </a:xfrm>
          <a:prstGeom prst="roundRect">
            <a:avLst/>
          </a:prstGeom>
          <a:solidFill>
            <a:schemeClr val="bg1"/>
          </a:solid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600"/>
              </a:spcBef>
              <a:spcAft>
                <a:spcPts val="600"/>
              </a:spcAft>
            </a:pPr>
            <a:r>
              <a:rPr lang="en-US" sz="2400" b="1" dirty="0">
                <a:solidFill>
                  <a:schemeClr val="accent6">
                    <a:lumMod val="60000"/>
                    <a:lumOff val="40000"/>
                  </a:schemeClr>
                </a:solidFill>
                <a:latin typeface="+mj-lt"/>
              </a:rPr>
              <a:t>Key Objectives</a:t>
            </a:r>
          </a:p>
          <a:p>
            <a:pPr marL="285750" indent="-285750">
              <a:spcBef>
                <a:spcPts val="600"/>
              </a:spcBef>
              <a:spcAft>
                <a:spcPts val="600"/>
              </a:spcAft>
              <a:buFont typeface="Arial" panose="020B0604020202020204" pitchFamily="34" charset="0"/>
              <a:buChar char="•"/>
            </a:pPr>
            <a:r>
              <a:rPr lang="en-US" sz="2000" dirty="0">
                <a:solidFill>
                  <a:schemeClr val="tx1"/>
                </a:solidFill>
                <a:latin typeface="+mj-lt"/>
              </a:rPr>
              <a:t>To act as sounding board to the Task Force on proposals </a:t>
            </a:r>
          </a:p>
          <a:p>
            <a:pPr marL="285750" indent="-285750">
              <a:spcBef>
                <a:spcPts val="600"/>
              </a:spcBef>
              <a:spcAft>
                <a:spcPts val="600"/>
              </a:spcAft>
              <a:buFont typeface="Arial" panose="020B0604020202020204" pitchFamily="34" charset="0"/>
              <a:buChar char="•"/>
            </a:pPr>
            <a:r>
              <a:rPr lang="en-US" sz="2000" dirty="0">
                <a:solidFill>
                  <a:schemeClr val="tx1"/>
                </a:solidFill>
                <a:latin typeface="+mj-lt"/>
              </a:rPr>
              <a:t>To provide insights, expertise or advice </a:t>
            </a:r>
          </a:p>
          <a:p>
            <a:pPr marL="285750" indent="-285750">
              <a:spcBef>
                <a:spcPts val="600"/>
              </a:spcBef>
              <a:spcAft>
                <a:spcPts val="600"/>
              </a:spcAft>
              <a:buFont typeface="Arial" panose="020B0604020202020204" pitchFamily="34" charset="0"/>
              <a:buChar char="•"/>
            </a:pPr>
            <a:r>
              <a:rPr lang="en-US" sz="2000" dirty="0">
                <a:solidFill>
                  <a:schemeClr val="tx1"/>
                </a:solidFill>
                <a:latin typeface="+mj-lt"/>
              </a:rPr>
              <a:t>To provide input to, or otherwise assist in, the development of non-authoritative guidance material</a:t>
            </a:r>
          </a:p>
        </p:txBody>
      </p:sp>
    </p:spTree>
    <p:extLst>
      <p:ext uri="{BB962C8B-B14F-4D97-AF65-F5344CB8AC3E}">
        <p14:creationId xmlns:p14="http://schemas.microsoft.com/office/powerpoint/2010/main" val="36284248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840266" y="2235200"/>
            <a:ext cx="5085580" cy="2387600"/>
          </a:xfrm>
        </p:spPr>
        <p:txBody>
          <a:bodyPr vert="horz" lIns="91440" tIns="45720" rIns="91440" bIns="45720" rtlCol="0" anchor="b">
            <a:normAutofit/>
          </a:bodyPr>
          <a:lstStyle/>
          <a:p>
            <a:pPr hangingPunct="1">
              <a:lnSpc>
                <a:spcPct val="90000"/>
              </a:lnSpc>
            </a:pPr>
            <a:r>
              <a:rPr lang="en-US" sz="6000" kern="1200">
                <a:solidFill>
                  <a:schemeClr val="tx1"/>
                </a:solidFill>
                <a:latin typeface="+mj-lt"/>
                <a:ea typeface="+mj-ea"/>
                <a:cs typeface="+mj-cs"/>
              </a:rPr>
              <a:t>Questions/ Comments</a:t>
            </a:r>
          </a:p>
        </p:txBody>
      </p:sp>
      <p:pic>
        <p:nvPicPr>
          <p:cNvPr id="9" name="Picture Placeholder 6" descr="Yellow and blue symbols">
            <a:extLst>
              <a:ext uri="{FF2B5EF4-FFF2-40B4-BE49-F238E27FC236}">
                <a16:creationId xmlns:a16="http://schemas.microsoft.com/office/drawing/2014/main" id="{E9FC0857-66B1-4DB4-B67A-D4CD6EE8F20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41841" y="413674"/>
            <a:ext cx="4123157" cy="4123157"/>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4" cstate="print">
            <a:extLst>
              <a:ext uri="{28A0092B-C50C-407E-A947-70E740481C1C}">
                <a14:useLocalDpi xmlns:a14="http://schemas.microsoft.com/office/drawing/2010/main" val="0"/>
              </a:ext>
            </a:extLst>
          </a:blip>
          <a:srcRect/>
          <a:stretch/>
        </p:blipFill>
        <p:spPr>
          <a:xfrm>
            <a:off x="8695537" y="3158548"/>
            <a:ext cx="3047542" cy="3047542"/>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40502441"/>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8" ma:contentTypeDescription="Create a new document." ma:contentTypeScope="" ma:versionID="cb222e97186193972999f5661624ce27">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afda0393c149a81c5ab891f872ef7f1d"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descrip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961E205-AB67-47F1-A9A8-858D16EC92D4}">
  <ds:schemaRefs>
    <ds:schemaRef ds:uri="http://purl.org/dc/terms/"/>
    <ds:schemaRef ds:uri="http://schemas.microsoft.com/office/2006/documentManagement/types"/>
    <ds:schemaRef ds:uri="http://schemas.microsoft.com/office/2006/metadata/properties"/>
    <ds:schemaRef ds:uri="http://schemas.openxmlformats.org/package/2006/metadata/core-properties"/>
    <ds:schemaRef ds:uri="http://www.w3.org/XML/1998/namespace"/>
    <ds:schemaRef ds:uri="http://purl.org/dc/elements/1.1/"/>
    <ds:schemaRef ds:uri="8d2daf65-68ff-4e24-822d-04ca346d5ba2"/>
    <ds:schemaRef ds:uri="http://schemas.microsoft.com/office/infopath/2007/PartnerControls"/>
    <ds:schemaRef ds:uri="3f6c9806-7b9e-4729-852a-27a13fcb1ff5"/>
    <ds:schemaRef ds:uri="http://purl.org/dc/dcmitype/"/>
  </ds:schemaRefs>
</ds:datastoreItem>
</file>

<file path=customXml/itemProps2.xml><?xml version="1.0" encoding="utf-8"?>
<ds:datastoreItem xmlns:ds="http://schemas.openxmlformats.org/officeDocument/2006/customXml" ds:itemID="{87DBFF23-10B7-497C-A905-35BCAA2DF084}"/>
</file>

<file path=customXml/itemProps3.xml><?xml version="1.0" encoding="utf-8"?>
<ds:datastoreItem xmlns:ds="http://schemas.openxmlformats.org/officeDocument/2006/customXml" ds:itemID="{1D25335E-3AE3-4697-8738-48CC81FF050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23</TotalTime>
  <Words>2912</Words>
  <Application>Microsoft Office PowerPoint</Application>
  <PresentationFormat>Widescreen</PresentationFormat>
  <Paragraphs>431</Paragraphs>
  <Slides>40</Slides>
  <Notes>28</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40</vt:i4>
      </vt:variant>
    </vt:vector>
  </HeadingPairs>
  <TitlesOfParts>
    <vt:vector size="52" baseType="lpstr">
      <vt:lpstr>Arial</vt:lpstr>
      <vt:lpstr>Calibri</vt:lpstr>
      <vt:lpstr>Calibri Light</vt:lpstr>
      <vt:lpstr>Courier New</vt:lpstr>
      <vt:lpstr>Product Sans Light</vt:lpstr>
      <vt:lpstr>Product Sans Thin</vt:lpstr>
      <vt:lpstr>System Font Regular</vt:lpstr>
      <vt:lpstr>Times New Roman</vt:lpstr>
      <vt:lpstr>Wingdings</vt:lpstr>
      <vt:lpstr>Custom Design</vt:lpstr>
      <vt:lpstr>1_Custom Design</vt:lpstr>
      <vt:lpstr>Office Theme</vt:lpstr>
      <vt:lpstr>PowerPoint Presentation</vt:lpstr>
      <vt:lpstr>Objective</vt:lpstr>
      <vt:lpstr>Report-Back on Global Roundtables</vt:lpstr>
      <vt:lpstr>Global Sustainability Roundtables (Mar/Apr 2023)</vt:lpstr>
      <vt:lpstr>Global Sustainability Roundtables</vt:lpstr>
      <vt:lpstr>Global Sustainability Roundtables</vt:lpstr>
      <vt:lpstr>Other Key Outreaches in Q2 and Q3 2023</vt:lpstr>
      <vt:lpstr>IESBA Sustainability Reference Group</vt:lpstr>
      <vt:lpstr>Questions/ Comments</vt:lpstr>
      <vt:lpstr>Ethics – Scope of Reporting Standards</vt:lpstr>
      <vt:lpstr>Sustainability Reporting – Recap</vt:lpstr>
      <vt:lpstr>PowerPoint Presentation</vt:lpstr>
      <vt:lpstr>PowerPoint Presentation</vt:lpstr>
      <vt:lpstr>PowerPoint Presentation</vt:lpstr>
      <vt:lpstr>PowerPoint Presentation</vt:lpstr>
      <vt:lpstr>Ethics – Scope of Assurance Standards</vt:lpstr>
      <vt:lpstr>PowerPoint Presentation</vt:lpstr>
      <vt:lpstr>Sustainability Assurance – Scope</vt:lpstr>
      <vt:lpstr>WS2 Recommendation</vt:lpstr>
      <vt:lpstr>WS2 Rationale – Why all SAEs?</vt:lpstr>
      <vt:lpstr>PowerPoint Presentation</vt:lpstr>
      <vt:lpstr>Summary of WS2 Recommendations (Ethics)</vt:lpstr>
      <vt:lpstr>PowerPoint Presentation</vt:lpstr>
      <vt:lpstr>Communicating NOCLAR to Auditor/SAP</vt:lpstr>
      <vt:lpstr>PowerPoint Presentation</vt:lpstr>
      <vt:lpstr>PowerPoint Presentation</vt:lpstr>
      <vt:lpstr>Rationale:</vt:lpstr>
      <vt:lpstr>PowerPoint Presentation</vt:lpstr>
      <vt:lpstr>PowerPoint Presentation</vt:lpstr>
      <vt:lpstr>Definition of “Sustainability Information”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Laura Leal</cp:lastModifiedBy>
  <cp:revision>1</cp:revision>
  <cp:lastPrinted>2020-01-09T14:46:46Z</cp:lastPrinted>
  <dcterms:created xsi:type="dcterms:W3CDTF">2018-10-18T19:25:41Z</dcterms:created>
  <dcterms:modified xsi:type="dcterms:W3CDTF">2023-08-31T19:37:56Z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263400</vt:r8>
  </property>
  <property fmtid="{D5CDD505-2E9C-101B-9397-08002B2CF9AE}" pid="3" name="MediaServiceImageTags">
    <vt:lpwstr/>
  </property>
  <property fmtid="{D5CDD505-2E9C-101B-9397-08002B2CF9AE}" pid="4" name="ContentTypeId">
    <vt:lpwstr>0x010100B5070AA681E7D548B8B494A836FA7E69</vt:lpwstr>
  </property>
</Properties>
</file>