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32" r:id="rId5"/>
    <p:sldMasterId id="2147483947" r:id="rId6"/>
  </p:sldMasterIdLst>
  <p:notesMasterIdLst>
    <p:notesMasterId r:id="rId22"/>
  </p:notesMasterIdLst>
  <p:sldIdLst>
    <p:sldId id="256" r:id="rId7"/>
    <p:sldId id="1672" r:id="rId8"/>
    <p:sldId id="1155" r:id="rId9"/>
    <p:sldId id="1676" r:id="rId10"/>
    <p:sldId id="1681" r:id="rId11"/>
    <p:sldId id="1682" r:id="rId12"/>
    <p:sldId id="1687" r:id="rId13"/>
    <p:sldId id="1677" r:id="rId14"/>
    <p:sldId id="1684" r:id="rId15"/>
    <p:sldId id="1685" r:id="rId16"/>
    <p:sldId id="1686" r:id="rId17"/>
    <p:sldId id="1678" r:id="rId18"/>
    <p:sldId id="1683" r:id="rId19"/>
    <p:sldId id="1680" r:id="rId20"/>
    <p:sldId id="1648" r:id="rId21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B4CD2CC-54AE-4376-AF7D-C53BB32ECD82}">
          <p14:sldIdLst>
            <p14:sldId id="256"/>
            <p14:sldId id="1672"/>
            <p14:sldId id="1155"/>
            <p14:sldId id="1676"/>
            <p14:sldId id="1681"/>
            <p14:sldId id="1682"/>
            <p14:sldId id="1687"/>
            <p14:sldId id="1677"/>
            <p14:sldId id="1684"/>
            <p14:sldId id="1685"/>
            <p14:sldId id="1686"/>
            <p14:sldId id="1678"/>
            <p14:sldId id="1683"/>
            <p14:sldId id="1680"/>
            <p14:sldId id="164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ABBC99-988B-E494-8492-08F627D87BC8}" name="Vania Borgerth" initials="VB" userId="f48af9201d0ec65c" providerId="Windows Live"/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iane Jules" initials="DJ" lastIdx="64" clrIdx="6">
    <p:extLst>
      <p:ext uri="{19B8F6BF-5375-455C-9EA6-DF929625EA0E}">
        <p15:presenceInfo xmlns:p15="http://schemas.microsoft.com/office/powerpoint/2012/main" userId="Diane Jules" providerId="Non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28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Szilvia Sramko" initials="SS" lastIdx="14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Vania Borgerth" initials="VB" lastIdx="2" clrIdx="9">
    <p:extLst>
      <p:ext uri="{19B8F6BF-5375-455C-9EA6-DF929625EA0E}">
        <p15:presenceInfo xmlns:p15="http://schemas.microsoft.com/office/powerpoint/2012/main" userId="f48af9201d0ec65c" providerId="Windows Liv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11" name="Diane Jules" initials="DJ [2]" lastIdx="10" clrIdx="10">
    <p:extLst>
      <p:ext uri="{19B8F6BF-5375-455C-9EA6-DF929625EA0E}">
        <p15:presenceInfo xmlns:p15="http://schemas.microsoft.com/office/powerpoint/2012/main" userId="S::DianeJules@ethicsboard.org::8c02b63b-0564-49f0-8623-5f32871d585c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12" name="Carla Vijian" initials="CV" lastIdx="2" clrIdx="11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00AA55"/>
    <a:srgbClr val="4A4A4A"/>
    <a:srgbClr val="838383"/>
    <a:srgbClr val="289DD8"/>
    <a:srgbClr val="F2F2F2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55BD26-BD9B-4BEF-91B4-9347047080B0}" v="1" dt="2023-03-01T19:10:04.8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3380" autoAdjust="0"/>
  </p:normalViewPr>
  <p:slideViewPr>
    <p:cSldViewPr snapToGrid="0">
      <p:cViewPr varScale="1">
        <p:scale>
          <a:sx n="83" d="100"/>
          <a:sy n="83" d="100"/>
        </p:scale>
        <p:origin x="4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2616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 Siong" userId="f7679ae9-de6b-4f69-a967-87584c14b709" providerId="ADAL" clId="{69FFAA0D-A63C-4A4F-8FB3-1106F1C5B99A}"/>
    <pc:docChg chg="custSel modSld">
      <pc:chgData name="Ken Siong" userId="f7679ae9-de6b-4f69-a967-87584c14b709" providerId="ADAL" clId="{69FFAA0D-A63C-4A4F-8FB3-1106F1C5B99A}" dt="2023-02-25T22:58:32.648" v="124" actId="20577"/>
      <pc:docMkLst>
        <pc:docMk/>
      </pc:docMkLst>
      <pc:sldChg chg="modSp mod">
        <pc:chgData name="Ken Siong" userId="f7679ae9-de6b-4f69-a967-87584c14b709" providerId="ADAL" clId="{69FFAA0D-A63C-4A4F-8FB3-1106F1C5B99A}" dt="2023-02-25T22:56:32.913" v="19" actId="27636"/>
        <pc:sldMkLst>
          <pc:docMk/>
          <pc:sldMk cId="4067721318" sldId="1677"/>
        </pc:sldMkLst>
        <pc:spChg chg="mod">
          <ac:chgData name="Ken Siong" userId="f7679ae9-de6b-4f69-a967-87584c14b709" providerId="ADAL" clId="{69FFAA0D-A63C-4A4F-8FB3-1106F1C5B99A}" dt="2023-02-25T22:56:32.913" v="19" actId="27636"/>
          <ac:spMkLst>
            <pc:docMk/>
            <pc:sldMk cId="4067721318" sldId="1677"/>
            <ac:spMk id="7" creationId="{4152AAAD-DA3A-455D-B567-03034909ACB9}"/>
          </ac:spMkLst>
        </pc:spChg>
      </pc:sldChg>
      <pc:sldChg chg="modSp mod">
        <pc:chgData name="Ken Siong" userId="f7679ae9-de6b-4f69-a967-87584c14b709" providerId="ADAL" clId="{69FFAA0D-A63C-4A4F-8FB3-1106F1C5B99A}" dt="2023-02-25T22:55:24.234" v="3" actId="207"/>
        <pc:sldMkLst>
          <pc:docMk/>
          <pc:sldMk cId="2213096167" sldId="1684"/>
        </pc:sldMkLst>
        <pc:spChg chg="mod">
          <ac:chgData name="Ken Siong" userId="f7679ae9-de6b-4f69-a967-87584c14b709" providerId="ADAL" clId="{69FFAA0D-A63C-4A4F-8FB3-1106F1C5B99A}" dt="2023-02-25T22:55:13.598" v="1" actId="207"/>
          <ac:spMkLst>
            <pc:docMk/>
            <pc:sldMk cId="2213096167" sldId="1684"/>
            <ac:spMk id="2" creationId="{61354239-5C5B-4038-954E-14230687362C}"/>
          </ac:spMkLst>
        </pc:spChg>
        <pc:spChg chg="mod">
          <ac:chgData name="Ken Siong" userId="f7679ae9-de6b-4f69-a967-87584c14b709" providerId="ADAL" clId="{69FFAA0D-A63C-4A4F-8FB3-1106F1C5B99A}" dt="2023-02-25T22:55:24.234" v="3" actId="207"/>
          <ac:spMkLst>
            <pc:docMk/>
            <pc:sldMk cId="2213096167" sldId="1684"/>
            <ac:spMk id="4" creationId="{E4BD843F-01DC-79CE-1131-AFC56C0E379D}"/>
          </ac:spMkLst>
        </pc:spChg>
      </pc:sldChg>
      <pc:sldChg chg="modSp mod">
        <pc:chgData name="Ken Siong" userId="f7679ae9-de6b-4f69-a967-87584c14b709" providerId="ADAL" clId="{69FFAA0D-A63C-4A4F-8FB3-1106F1C5B99A}" dt="2023-02-25T22:55:44.579" v="7" actId="207"/>
        <pc:sldMkLst>
          <pc:docMk/>
          <pc:sldMk cId="1293952326" sldId="1685"/>
        </pc:sldMkLst>
        <pc:spChg chg="mod">
          <ac:chgData name="Ken Siong" userId="f7679ae9-de6b-4f69-a967-87584c14b709" providerId="ADAL" clId="{69FFAA0D-A63C-4A4F-8FB3-1106F1C5B99A}" dt="2023-02-25T22:55:44.579" v="7" actId="207"/>
          <ac:spMkLst>
            <pc:docMk/>
            <pc:sldMk cId="1293952326" sldId="1685"/>
            <ac:spMk id="2" creationId="{61354239-5C5B-4038-954E-14230687362C}"/>
          </ac:spMkLst>
        </pc:spChg>
        <pc:spChg chg="mod">
          <ac:chgData name="Ken Siong" userId="f7679ae9-de6b-4f69-a967-87584c14b709" providerId="ADAL" clId="{69FFAA0D-A63C-4A4F-8FB3-1106F1C5B99A}" dt="2023-02-25T22:55:40.149" v="5" actId="207"/>
          <ac:spMkLst>
            <pc:docMk/>
            <pc:sldMk cId="1293952326" sldId="1685"/>
            <ac:spMk id="4" creationId="{E4BD843F-01DC-79CE-1131-AFC56C0E379D}"/>
          </ac:spMkLst>
        </pc:spChg>
      </pc:sldChg>
      <pc:sldChg chg="modSp mod">
        <pc:chgData name="Ken Siong" userId="f7679ae9-de6b-4f69-a967-87584c14b709" providerId="ADAL" clId="{69FFAA0D-A63C-4A4F-8FB3-1106F1C5B99A}" dt="2023-02-25T22:58:32.648" v="124" actId="20577"/>
        <pc:sldMkLst>
          <pc:docMk/>
          <pc:sldMk cId="638453521" sldId="1686"/>
        </pc:sldMkLst>
        <pc:spChg chg="mod">
          <ac:chgData name="Ken Siong" userId="f7679ae9-de6b-4f69-a967-87584c14b709" providerId="ADAL" clId="{69FFAA0D-A63C-4A4F-8FB3-1106F1C5B99A}" dt="2023-02-25T22:58:32.648" v="124" actId="20577"/>
          <ac:spMkLst>
            <pc:docMk/>
            <pc:sldMk cId="638453521" sldId="1686"/>
            <ac:spMk id="7" creationId="{4152AAAD-DA3A-455D-B567-03034909ACB9}"/>
          </ac:spMkLst>
        </pc:spChg>
      </pc:sldChg>
    </pc:docChg>
  </pc:docChgLst>
  <pc:docChgLst>
    <pc:chgData name="Carla Vijian" userId="c8cf1b78-ca9a-4696-87d3-45e7c13ef4bf" providerId="ADAL" clId="{E4D602AC-E303-4D71-A014-7E5C60E19939}"/>
    <pc:docChg chg="undo custSel addSld modSld sldOrd modSection">
      <pc:chgData name="Carla Vijian" userId="c8cf1b78-ca9a-4696-87d3-45e7c13ef4bf" providerId="ADAL" clId="{E4D602AC-E303-4D71-A014-7E5C60E19939}" dt="2022-09-01T21:15:25.952" v="283" actId="1076"/>
      <pc:docMkLst>
        <pc:docMk/>
      </pc:docMkLst>
      <pc:sldChg chg="addSp delSp modSp add mod setBg delDesignElem">
        <pc:chgData name="Carla Vijian" userId="c8cf1b78-ca9a-4696-87d3-45e7c13ef4bf" providerId="ADAL" clId="{E4D602AC-E303-4D71-A014-7E5C60E19939}" dt="2022-09-01T21:15:25.952" v="283" actId="1076"/>
        <pc:sldMkLst>
          <pc:docMk/>
          <pc:sldMk cId="1326728719" sldId="1641"/>
        </pc:sldMkLst>
        <pc:spChg chg="mod">
          <ac:chgData name="Carla Vijian" userId="c8cf1b78-ca9a-4696-87d3-45e7c13ef4bf" providerId="ADAL" clId="{E4D602AC-E303-4D71-A014-7E5C60E19939}" dt="2022-09-01T21:15:01.243" v="279" actId="1076"/>
          <ac:spMkLst>
            <pc:docMk/>
            <pc:sldMk cId="1326728719" sldId="1641"/>
            <ac:spMk id="2" creationId="{9BF5040C-00D0-E541-565F-3FBC9090047D}"/>
          </ac:spMkLst>
        </pc:spChg>
        <pc:spChg chg="add del mod">
          <ac:chgData name="Carla Vijian" userId="c8cf1b78-ca9a-4696-87d3-45e7c13ef4bf" providerId="ADAL" clId="{E4D602AC-E303-4D71-A014-7E5C60E19939}" dt="2022-09-01T20:34:17.845" v="19" actId="478"/>
          <ac:spMkLst>
            <pc:docMk/>
            <pc:sldMk cId="1326728719" sldId="1641"/>
            <ac:spMk id="4" creationId="{70809074-D67A-1FF7-53AC-03BDB795C480}"/>
          </ac:spMkLst>
        </pc:spChg>
        <pc:spChg chg="add mod">
          <ac:chgData name="Carla Vijian" userId="c8cf1b78-ca9a-4696-87d3-45e7c13ef4bf" providerId="ADAL" clId="{E4D602AC-E303-4D71-A014-7E5C60E19939}" dt="2022-09-01T20:45:52.919" v="203" actId="1076"/>
          <ac:spMkLst>
            <pc:docMk/>
            <pc:sldMk cId="1326728719" sldId="1641"/>
            <ac:spMk id="8" creationId="{AC8B4E4B-9E71-5A4B-9E2E-1364956D18C7}"/>
          </ac:spMkLst>
        </pc:spChg>
        <pc:spChg chg="del mod">
          <ac:chgData name="Carla Vijian" userId="c8cf1b78-ca9a-4696-87d3-45e7c13ef4bf" providerId="ADAL" clId="{E4D602AC-E303-4D71-A014-7E5C60E19939}" dt="2022-09-01T20:34:14.942" v="18" actId="478"/>
          <ac:spMkLst>
            <pc:docMk/>
            <pc:sldMk cId="1326728719" sldId="1641"/>
            <ac:spMk id="10" creationId="{075AD37E-F9EC-4204-ABA2-3D20B09CBB5D}"/>
          </ac:spMkLst>
        </pc:spChg>
        <pc:spChg chg="add mod">
          <ac:chgData name="Carla Vijian" userId="c8cf1b78-ca9a-4696-87d3-45e7c13ef4bf" providerId="ADAL" clId="{E4D602AC-E303-4D71-A014-7E5C60E19939}" dt="2022-09-01T21:15:25.952" v="283" actId="1076"/>
          <ac:spMkLst>
            <pc:docMk/>
            <pc:sldMk cId="1326728719" sldId="1641"/>
            <ac:spMk id="12" creationId="{3CCC64C2-A765-A928-AC98-4899E8CE52CB}"/>
          </ac:spMkLst>
        </pc:spChg>
        <pc:spChg chg="add mod ord">
          <ac:chgData name="Carla Vijian" userId="c8cf1b78-ca9a-4696-87d3-45e7c13ef4bf" providerId="ADAL" clId="{E4D602AC-E303-4D71-A014-7E5C60E19939}" dt="2022-09-01T21:14:52.859" v="277" actId="1076"/>
          <ac:spMkLst>
            <pc:docMk/>
            <pc:sldMk cId="1326728719" sldId="1641"/>
            <ac:spMk id="13" creationId="{4801FF69-EC64-D19A-2764-AA0CF30B8D9F}"/>
          </ac:spMkLst>
        </pc:spChg>
        <pc:spChg chg="mod">
          <ac:chgData name="Carla Vijian" userId="c8cf1b78-ca9a-4696-87d3-45e7c13ef4bf" providerId="ADAL" clId="{E4D602AC-E303-4D71-A014-7E5C60E19939}" dt="2022-09-01T21:15:21.285" v="282" actId="1076"/>
          <ac:spMkLst>
            <pc:docMk/>
            <pc:sldMk cId="1326728719" sldId="1641"/>
            <ac:spMk id="14" creationId="{6E58BBDF-88C7-C6AF-AB80-FD2162EC1BA2}"/>
          </ac:spMkLst>
        </pc:spChg>
        <pc:spChg chg="del">
          <ac:chgData name="Carla Vijian" userId="c8cf1b78-ca9a-4696-87d3-45e7c13ef4bf" providerId="ADAL" clId="{E4D602AC-E303-4D71-A014-7E5C60E19939}" dt="2022-09-01T20:33:42.812" v="13"/>
          <ac:spMkLst>
            <pc:docMk/>
            <pc:sldMk cId="1326728719" sldId="1641"/>
            <ac:spMk id="16" creationId="{FB9B907B-F9A2-45A5-BDBA-C371127CA60B}"/>
          </ac:spMkLst>
        </pc:spChg>
        <pc:spChg chg="mod">
          <ac:chgData name="Carla Vijian" userId="c8cf1b78-ca9a-4696-87d3-45e7c13ef4bf" providerId="ADAL" clId="{E4D602AC-E303-4D71-A014-7E5C60E19939}" dt="2022-09-01T20:48:56.339" v="226" actId="14100"/>
          <ac:spMkLst>
            <pc:docMk/>
            <pc:sldMk cId="1326728719" sldId="1641"/>
            <ac:spMk id="17" creationId="{5CB09810-1DC1-5957-6ECE-B1D3E13F91D6}"/>
          </ac:spMkLst>
        </pc:spChg>
        <pc:spChg chg="del">
          <ac:chgData name="Carla Vijian" userId="c8cf1b78-ca9a-4696-87d3-45e7c13ef4bf" providerId="ADAL" clId="{E4D602AC-E303-4D71-A014-7E5C60E19939}" dt="2022-09-01T20:33:42.812" v="13"/>
          <ac:spMkLst>
            <pc:docMk/>
            <pc:sldMk cId="1326728719" sldId="1641"/>
            <ac:spMk id="18" creationId="{FC72A6E7-EEB3-4011-AFDE-5D01CF93E6C8}"/>
          </ac:spMkLst>
        </pc:spChg>
        <pc:spChg chg="add mod">
          <ac:chgData name="Carla Vijian" userId="c8cf1b78-ca9a-4696-87d3-45e7c13ef4bf" providerId="ADAL" clId="{E4D602AC-E303-4D71-A014-7E5C60E19939}" dt="2022-09-01T20:50:34.145" v="236" actId="14100"/>
          <ac:spMkLst>
            <pc:docMk/>
            <pc:sldMk cId="1326728719" sldId="1641"/>
            <ac:spMk id="19" creationId="{BC78B128-4503-F2E7-D537-2829F6326FEB}"/>
          </ac:spMkLst>
        </pc:spChg>
        <pc:spChg chg="del">
          <ac:chgData name="Carla Vijian" userId="c8cf1b78-ca9a-4696-87d3-45e7c13ef4bf" providerId="ADAL" clId="{E4D602AC-E303-4D71-A014-7E5C60E19939}" dt="2022-09-01T20:33:42.812" v="13"/>
          <ac:spMkLst>
            <pc:docMk/>
            <pc:sldMk cId="1326728719" sldId="1641"/>
            <ac:spMk id="20" creationId="{8CD93300-52E3-4A04-AB11-4E86A29BE276}"/>
          </ac:spMkLst>
        </pc:spChg>
        <pc:spChg chg="del">
          <ac:chgData name="Carla Vijian" userId="c8cf1b78-ca9a-4696-87d3-45e7c13ef4bf" providerId="ADAL" clId="{E4D602AC-E303-4D71-A014-7E5C60E19939}" dt="2022-09-01T20:39:02.754" v="66" actId="478"/>
          <ac:spMkLst>
            <pc:docMk/>
            <pc:sldMk cId="1326728719" sldId="1641"/>
            <ac:spMk id="21" creationId="{35C74658-A910-DCF2-1035-55A9F4460AF5}"/>
          </ac:spMkLst>
        </pc:spChg>
        <pc:spChg chg="mod">
          <ac:chgData name="Carla Vijian" userId="c8cf1b78-ca9a-4696-87d3-45e7c13ef4bf" providerId="ADAL" clId="{E4D602AC-E303-4D71-A014-7E5C60E19939}" dt="2022-09-01T20:54:46.673" v="272" actId="14100"/>
          <ac:spMkLst>
            <pc:docMk/>
            <pc:sldMk cId="1326728719" sldId="1641"/>
            <ac:spMk id="22" creationId="{4EF5922B-2918-63ED-3D5B-A91F4BEA3589}"/>
          </ac:spMkLst>
        </pc:spChg>
        <pc:spChg chg="mod">
          <ac:chgData name="Carla Vijian" userId="c8cf1b78-ca9a-4696-87d3-45e7c13ef4bf" providerId="ADAL" clId="{E4D602AC-E303-4D71-A014-7E5C60E19939}" dt="2022-09-01T20:47:14.879" v="215" actId="1076"/>
          <ac:spMkLst>
            <pc:docMk/>
            <pc:sldMk cId="1326728719" sldId="1641"/>
            <ac:spMk id="23" creationId="{20C269C3-28AF-22C0-BFAC-D1C0C64ADAA9}"/>
          </ac:spMkLst>
        </pc:spChg>
        <pc:spChg chg="del">
          <ac:chgData name="Carla Vijian" userId="c8cf1b78-ca9a-4696-87d3-45e7c13ef4bf" providerId="ADAL" clId="{E4D602AC-E303-4D71-A014-7E5C60E19939}" dt="2022-09-01T20:41:08.507" v="97" actId="478"/>
          <ac:spMkLst>
            <pc:docMk/>
            <pc:sldMk cId="1326728719" sldId="1641"/>
            <ac:spMk id="24" creationId="{12C8DE35-FB28-69F0-2CD1-91015173A77F}"/>
          </ac:spMkLst>
        </pc:spChg>
        <pc:spChg chg="mod">
          <ac:chgData name="Carla Vijian" userId="c8cf1b78-ca9a-4696-87d3-45e7c13ef4bf" providerId="ADAL" clId="{E4D602AC-E303-4D71-A014-7E5C60E19939}" dt="2022-09-01T20:47:43.446" v="219" actId="1076"/>
          <ac:spMkLst>
            <pc:docMk/>
            <pc:sldMk cId="1326728719" sldId="1641"/>
            <ac:spMk id="25" creationId="{35F59768-CD9A-3D17-878E-3325E87D3582}"/>
          </ac:spMkLst>
        </pc:spChg>
        <pc:spChg chg="mod">
          <ac:chgData name="Carla Vijian" userId="c8cf1b78-ca9a-4696-87d3-45e7c13ef4bf" providerId="ADAL" clId="{E4D602AC-E303-4D71-A014-7E5C60E19939}" dt="2022-09-01T20:54:56.579" v="273" actId="1076"/>
          <ac:spMkLst>
            <pc:docMk/>
            <pc:sldMk cId="1326728719" sldId="1641"/>
            <ac:spMk id="26" creationId="{D3C46191-7E78-5D9A-3CB2-116D8BBD9C3F}"/>
          </ac:spMkLst>
        </pc:spChg>
        <pc:spChg chg="add mod">
          <ac:chgData name="Carla Vijian" userId="c8cf1b78-ca9a-4696-87d3-45e7c13ef4bf" providerId="ADAL" clId="{E4D602AC-E303-4D71-A014-7E5C60E19939}" dt="2022-09-01T21:14:57.472" v="278" actId="1076"/>
          <ac:spMkLst>
            <pc:docMk/>
            <pc:sldMk cId="1326728719" sldId="1641"/>
            <ac:spMk id="27" creationId="{D1636E7F-712D-7776-133D-3032D9D26AC8}"/>
          </ac:spMkLst>
        </pc:spChg>
        <pc:spChg chg="add mod">
          <ac:chgData name="Carla Vijian" userId="c8cf1b78-ca9a-4696-87d3-45e7c13ef4bf" providerId="ADAL" clId="{E4D602AC-E303-4D71-A014-7E5C60E19939}" dt="2022-09-01T20:54:01.140" v="265" actId="20577"/>
          <ac:spMkLst>
            <pc:docMk/>
            <pc:sldMk cId="1326728719" sldId="1641"/>
            <ac:spMk id="29" creationId="{DA0ED81A-32D5-8EDE-596B-CEF4BB9E1284}"/>
          </ac:spMkLst>
        </pc:spChg>
        <pc:picChg chg="mod">
          <ac:chgData name="Carla Vijian" userId="c8cf1b78-ca9a-4696-87d3-45e7c13ef4bf" providerId="ADAL" clId="{E4D602AC-E303-4D71-A014-7E5C60E19939}" dt="2022-09-01T20:53:44.074" v="259" actId="1076"/>
          <ac:picMkLst>
            <pc:docMk/>
            <pc:sldMk cId="1326728719" sldId="1641"/>
            <ac:picMk id="7" creationId="{B79C8BA0-DF2F-4D73-B5D7-7401DBF1EF8F}"/>
          </ac:picMkLst>
        </pc:picChg>
      </pc:sldChg>
      <pc:sldChg chg="delSp modSp mod">
        <pc:chgData name="Carla Vijian" userId="c8cf1b78-ca9a-4696-87d3-45e7c13ef4bf" providerId="ADAL" clId="{E4D602AC-E303-4D71-A014-7E5C60E19939}" dt="2022-09-01T21:14:31.744" v="274" actId="6549"/>
        <pc:sldMkLst>
          <pc:docMk/>
          <pc:sldMk cId="1427303839" sldId="1676"/>
        </pc:sldMkLst>
        <pc:spChg chg="mod">
          <ac:chgData name="Carla Vijian" userId="c8cf1b78-ca9a-4696-87d3-45e7c13ef4bf" providerId="ADAL" clId="{E4D602AC-E303-4D71-A014-7E5C60E19939}" dt="2022-09-01T21:14:31.744" v="274" actId="6549"/>
          <ac:spMkLst>
            <pc:docMk/>
            <pc:sldMk cId="1427303839" sldId="1676"/>
            <ac:spMk id="6" creationId="{62A228A0-E0D2-4BD2-A836-28B45378A750}"/>
          </ac:spMkLst>
        </pc:spChg>
        <pc:spChg chg="del mod">
          <ac:chgData name="Carla Vijian" userId="c8cf1b78-ca9a-4696-87d3-45e7c13ef4bf" providerId="ADAL" clId="{E4D602AC-E303-4D71-A014-7E5C60E19939}" dt="2022-09-01T20:24:26.987" v="6" actId="478"/>
          <ac:spMkLst>
            <pc:docMk/>
            <pc:sldMk cId="1427303839" sldId="1676"/>
            <ac:spMk id="8" creationId="{78E96765-E58C-4BF2-B5E3-CB9E0E7D1316}"/>
          </ac:spMkLst>
        </pc:spChg>
      </pc:sldChg>
      <pc:sldChg chg="modSp add mod ord">
        <pc:chgData name="Carla Vijian" userId="c8cf1b78-ca9a-4696-87d3-45e7c13ef4bf" providerId="ADAL" clId="{E4D602AC-E303-4D71-A014-7E5C60E19939}" dt="2022-09-01T20:24:23.134" v="5" actId="113"/>
        <pc:sldMkLst>
          <pc:docMk/>
          <pc:sldMk cId="4067721318" sldId="1677"/>
        </pc:sldMkLst>
        <pc:spChg chg="mod">
          <ac:chgData name="Carla Vijian" userId="c8cf1b78-ca9a-4696-87d3-45e7c13ef4bf" providerId="ADAL" clId="{E4D602AC-E303-4D71-A014-7E5C60E19939}" dt="2022-09-01T20:24:23.134" v="5" actId="113"/>
          <ac:spMkLst>
            <pc:docMk/>
            <pc:sldMk cId="4067721318" sldId="1677"/>
            <ac:spMk id="7" creationId="{4152AAAD-DA3A-455D-B567-03034909ACB9}"/>
          </ac:spMkLst>
        </pc:spChg>
      </pc:sldChg>
    </pc:docChg>
  </pc:docChgLst>
  <pc:docChgLst>
    <pc:chgData name="Carla Vijian" userId="0685818c105fcfa6" providerId="LiveId" clId="{3F3ED880-18AD-44D6-BEC8-24EA97D429FE}"/>
    <pc:docChg chg="undo custSel addSld delSld modSld sldOrd modSection">
      <pc:chgData name="Carla Vijian" userId="0685818c105fcfa6" providerId="LiveId" clId="{3F3ED880-18AD-44D6-BEC8-24EA97D429FE}" dt="2023-02-21T15:27:18.147" v="302" actId="122"/>
      <pc:docMkLst>
        <pc:docMk/>
      </pc:docMkLst>
      <pc:sldChg chg="modSp mod">
        <pc:chgData name="Carla Vijian" userId="0685818c105fcfa6" providerId="LiveId" clId="{3F3ED880-18AD-44D6-BEC8-24EA97D429FE}" dt="2023-02-21T13:42:09.414" v="18" actId="20577"/>
        <pc:sldMkLst>
          <pc:docMk/>
          <pc:sldMk cId="2053629414" sldId="256"/>
        </pc:sldMkLst>
        <pc:spChg chg="mod">
          <ac:chgData name="Carla Vijian" userId="0685818c105fcfa6" providerId="LiveId" clId="{3F3ED880-18AD-44D6-BEC8-24EA97D429FE}" dt="2023-02-21T13:42:09.414" v="18" actId="20577"/>
          <ac:spMkLst>
            <pc:docMk/>
            <pc:sldMk cId="2053629414" sldId="256"/>
            <ac:spMk id="2" creationId="{3CABA37D-BB87-4A85-849A-288F3679B893}"/>
          </ac:spMkLst>
        </pc:spChg>
      </pc:sldChg>
      <pc:sldChg chg="del">
        <pc:chgData name="Carla Vijian" userId="0685818c105fcfa6" providerId="LiveId" clId="{3F3ED880-18AD-44D6-BEC8-24EA97D429FE}" dt="2023-02-21T15:19:15.074" v="35" actId="2696"/>
        <pc:sldMkLst>
          <pc:docMk/>
          <pc:sldMk cId="1326728719" sldId="1641"/>
        </pc:sldMkLst>
      </pc:sldChg>
      <pc:sldChg chg="modSp mod">
        <pc:chgData name="Carla Vijian" userId="0685818c105fcfa6" providerId="LiveId" clId="{3F3ED880-18AD-44D6-BEC8-24EA97D429FE}" dt="2023-02-21T15:24:42.673" v="134" actId="1076"/>
        <pc:sldMkLst>
          <pc:docMk/>
          <pc:sldMk cId="4220123786" sldId="1672"/>
        </pc:sldMkLst>
        <pc:spChg chg="mod">
          <ac:chgData name="Carla Vijian" userId="0685818c105fcfa6" providerId="LiveId" clId="{3F3ED880-18AD-44D6-BEC8-24EA97D429FE}" dt="2023-02-21T15:24:42.673" v="134" actId="1076"/>
          <ac:spMkLst>
            <pc:docMk/>
            <pc:sldMk cId="4220123786" sldId="1672"/>
            <ac:spMk id="2" creationId="{15D6A49C-D4B9-45E2-A20F-CC614A4D941D}"/>
          </ac:spMkLst>
        </pc:spChg>
        <pc:spChg chg="mod">
          <ac:chgData name="Carla Vijian" userId="0685818c105fcfa6" providerId="LiveId" clId="{3F3ED880-18AD-44D6-BEC8-24EA97D429FE}" dt="2023-02-21T15:21:47.402" v="89" actId="1076"/>
          <ac:spMkLst>
            <pc:docMk/>
            <pc:sldMk cId="4220123786" sldId="1672"/>
            <ac:spMk id="5" creationId="{11BB6696-BA6A-4FE2-8F44-3E81DE840797}"/>
          </ac:spMkLst>
        </pc:spChg>
      </pc:sldChg>
      <pc:sldChg chg="addSp delSp modSp mod">
        <pc:chgData name="Carla Vijian" userId="0685818c105fcfa6" providerId="LiveId" clId="{3F3ED880-18AD-44D6-BEC8-24EA97D429FE}" dt="2023-02-21T15:27:02.059" v="300" actId="478"/>
        <pc:sldMkLst>
          <pc:docMk/>
          <pc:sldMk cId="297221505" sldId="1674"/>
        </pc:sldMkLst>
        <pc:spChg chg="mod">
          <ac:chgData name="Carla Vijian" userId="0685818c105fcfa6" providerId="LiveId" clId="{3F3ED880-18AD-44D6-BEC8-24EA97D429FE}" dt="2023-02-21T15:21:35.143" v="87" actId="27636"/>
          <ac:spMkLst>
            <pc:docMk/>
            <pc:sldMk cId="297221505" sldId="1674"/>
            <ac:spMk id="2" creationId="{61354239-5C5B-4038-954E-14230687362C}"/>
          </ac:spMkLst>
        </pc:spChg>
        <pc:spChg chg="add del mod">
          <ac:chgData name="Carla Vijian" userId="0685818c105fcfa6" providerId="LiveId" clId="{3F3ED880-18AD-44D6-BEC8-24EA97D429FE}" dt="2023-02-21T15:27:02.059" v="300" actId="478"/>
          <ac:spMkLst>
            <pc:docMk/>
            <pc:sldMk cId="297221505" sldId="1674"/>
            <ac:spMk id="6" creationId="{51AFC919-3640-10A6-0117-72B70B3B536C}"/>
          </ac:spMkLst>
        </pc:spChg>
        <pc:graphicFrameChg chg="del mod">
          <ac:chgData name="Carla Vijian" userId="0685818c105fcfa6" providerId="LiveId" clId="{3F3ED880-18AD-44D6-BEC8-24EA97D429FE}" dt="2023-02-21T15:26:59.388" v="299" actId="478"/>
          <ac:graphicFrameMkLst>
            <pc:docMk/>
            <pc:sldMk cId="297221505" sldId="1674"/>
            <ac:graphicFrameMk id="30" creationId="{68C42FCF-A941-F23E-AE80-B336C42BE4C6}"/>
          </ac:graphicFrameMkLst>
        </pc:graphicFrameChg>
        <pc:picChg chg="del">
          <ac:chgData name="Carla Vijian" userId="0685818c105fcfa6" providerId="LiveId" clId="{3F3ED880-18AD-44D6-BEC8-24EA97D429FE}" dt="2023-02-21T15:26:55.983" v="296" actId="478"/>
          <ac:picMkLst>
            <pc:docMk/>
            <pc:sldMk cId="297221505" sldId="1674"/>
            <ac:picMk id="4" creationId="{E37FE3A2-4F61-4436-92CA-2E10CCBD21C7}"/>
          </ac:picMkLst>
        </pc:picChg>
        <pc:picChg chg="del">
          <ac:chgData name="Carla Vijian" userId="0685818c105fcfa6" providerId="LiveId" clId="{3F3ED880-18AD-44D6-BEC8-24EA97D429FE}" dt="2023-02-21T15:26:56.745" v="297" actId="478"/>
          <ac:picMkLst>
            <pc:docMk/>
            <pc:sldMk cId="297221505" sldId="1674"/>
            <ac:picMk id="9" creationId="{0E10EC15-211F-46D3-A4B3-3992205F3CD3}"/>
          </ac:picMkLst>
        </pc:picChg>
      </pc:sldChg>
      <pc:sldChg chg="modSp mod">
        <pc:chgData name="Carla Vijian" userId="0685818c105fcfa6" providerId="LiveId" clId="{3F3ED880-18AD-44D6-BEC8-24EA97D429FE}" dt="2023-02-21T15:27:18.147" v="302" actId="122"/>
        <pc:sldMkLst>
          <pc:docMk/>
          <pc:sldMk cId="1237225603" sldId="1675"/>
        </pc:sldMkLst>
        <pc:spChg chg="mod">
          <ac:chgData name="Carla Vijian" userId="0685818c105fcfa6" providerId="LiveId" clId="{3F3ED880-18AD-44D6-BEC8-24EA97D429FE}" dt="2023-02-21T15:27:18.147" v="302" actId="122"/>
          <ac:spMkLst>
            <pc:docMk/>
            <pc:sldMk cId="1237225603" sldId="1675"/>
            <ac:spMk id="7" creationId="{4152AAAD-DA3A-455D-B567-03034909ACB9}"/>
          </ac:spMkLst>
        </pc:spChg>
      </pc:sldChg>
      <pc:sldChg chg="addSp delSp modSp mod">
        <pc:chgData name="Carla Vijian" userId="0685818c105fcfa6" providerId="LiveId" clId="{3F3ED880-18AD-44D6-BEC8-24EA97D429FE}" dt="2023-02-21T15:25:22.437" v="153" actId="20577"/>
        <pc:sldMkLst>
          <pc:docMk/>
          <pc:sldMk cId="1427303839" sldId="1676"/>
        </pc:sldMkLst>
        <pc:spChg chg="mod">
          <ac:chgData name="Carla Vijian" userId="0685818c105fcfa6" providerId="LiveId" clId="{3F3ED880-18AD-44D6-BEC8-24EA97D429FE}" dt="2023-02-21T15:25:22.437" v="153" actId="20577"/>
          <ac:spMkLst>
            <pc:docMk/>
            <pc:sldMk cId="1427303839" sldId="1676"/>
            <ac:spMk id="2" creationId="{61354239-5C5B-4038-954E-14230687362C}"/>
          </ac:spMkLst>
        </pc:spChg>
        <pc:spChg chg="add mod">
          <ac:chgData name="Carla Vijian" userId="0685818c105fcfa6" providerId="LiveId" clId="{3F3ED880-18AD-44D6-BEC8-24EA97D429FE}" dt="2023-02-21T15:25:06.538" v="136" actId="1076"/>
          <ac:spMkLst>
            <pc:docMk/>
            <pc:sldMk cId="1427303839" sldId="1676"/>
            <ac:spMk id="4" creationId="{E4BD843F-01DC-79CE-1131-AFC56C0E379D}"/>
          </ac:spMkLst>
        </pc:spChg>
        <pc:spChg chg="del">
          <ac:chgData name="Carla Vijian" userId="0685818c105fcfa6" providerId="LiveId" clId="{3F3ED880-18AD-44D6-BEC8-24EA97D429FE}" dt="2023-02-21T15:24:59.931" v="135" actId="478"/>
          <ac:spMkLst>
            <pc:docMk/>
            <pc:sldMk cId="1427303839" sldId="1676"/>
            <ac:spMk id="6" creationId="{62A228A0-E0D2-4BD2-A836-28B45378A750}"/>
          </ac:spMkLst>
        </pc:spChg>
      </pc:sldChg>
      <pc:sldChg chg="modSp mod">
        <pc:chgData name="Carla Vijian" userId="0685818c105fcfa6" providerId="LiveId" clId="{3F3ED880-18AD-44D6-BEC8-24EA97D429FE}" dt="2023-02-21T15:26:38.272" v="294" actId="1076"/>
        <pc:sldMkLst>
          <pc:docMk/>
          <pc:sldMk cId="4067721318" sldId="1677"/>
        </pc:sldMkLst>
        <pc:spChg chg="mod">
          <ac:chgData name="Carla Vijian" userId="0685818c105fcfa6" providerId="LiveId" clId="{3F3ED880-18AD-44D6-BEC8-24EA97D429FE}" dt="2023-02-21T15:26:38.272" v="294" actId="1076"/>
          <ac:spMkLst>
            <pc:docMk/>
            <pc:sldMk cId="4067721318" sldId="1677"/>
            <ac:spMk id="7" creationId="{4152AAAD-DA3A-455D-B567-03034909ACB9}"/>
          </ac:spMkLst>
        </pc:spChg>
      </pc:sldChg>
      <pc:sldChg chg="modSp add mod ord">
        <pc:chgData name="Carla Vijian" userId="0685818c105fcfa6" providerId="LiveId" clId="{3F3ED880-18AD-44D6-BEC8-24EA97D429FE}" dt="2023-02-21T15:25:36.912" v="162" actId="20577"/>
        <pc:sldMkLst>
          <pc:docMk/>
          <pc:sldMk cId="1956711321" sldId="1678"/>
        </pc:sldMkLst>
        <pc:spChg chg="mod">
          <ac:chgData name="Carla Vijian" userId="0685818c105fcfa6" providerId="LiveId" clId="{3F3ED880-18AD-44D6-BEC8-24EA97D429FE}" dt="2023-02-21T15:25:36.912" v="162" actId="20577"/>
          <ac:spMkLst>
            <pc:docMk/>
            <pc:sldMk cId="1956711321" sldId="1678"/>
            <ac:spMk id="2" creationId="{61354239-5C5B-4038-954E-14230687362C}"/>
          </ac:spMkLst>
        </pc:spChg>
      </pc:sldChg>
      <pc:sldChg chg="add">
        <pc:chgData name="Carla Vijian" userId="0685818c105fcfa6" providerId="LiveId" clId="{3F3ED880-18AD-44D6-BEC8-24EA97D429FE}" dt="2023-02-21T15:25:29.807" v="155" actId="2890"/>
        <pc:sldMkLst>
          <pc:docMk/>
          <pc:sldMk cId="1569166561" sldId="1679"/>
        </pc:sldMkLst>
      </pc:sldChg>
      <pc:sldChg chg="add ord">
        <pc:chgData name="Carla Vijian" userId="0685818c105fcfa6" providerId="LiveId" clId="{3F3ED880-18AD-44D6-BEC8-24EA97D429FE}" dt="2023-02-21T15:25:43.267" v="165"/>
        <pc:sldMkLst>
          <pc:docMk/>
          <pc:sldMk cId="4080944043" sldId="1680"/>
        </pc:sldMkLst>
      </pc:sldChg>
    </pc:docChg>
  </pc:docChgLst>
  <pc:docChgLst>
    <pc:chgData name="Carla Vijian" userId="c8cf1b78-ca9a-4696-87d3-45e7c13ef4bf" providerId="ADAL" clId="{54B9ACD0-BDB1-439C-87A0-C2A2EC7B8766}"/>
    <pc:docChg chg="undo custSel addSld modSld modSection">
      <pc:chgData name="Carla Vijian" userId="c8cf1b78-ca9a-4696-87d3-45e7c13ef4bf" providerId="ADAL" clId="{54B9ACD0-BDB1-439C-87A0-C2A2EC7B8766}" dt="2022-05-31T19:10:19.753" v="371" actId="1076"/>
      <pc:docMkLst>
        <pc:docMk/>
      </pc:docMkLst>
      <pc:sldChg chg="modSp mod">
        <pc:chgData name="Carla Vijian" userId="c8cf1b78-ca9a-4696-87d3-45e7c13ef4bf" providerId="ADAL" clId="{54B9ACD0-BDB1-439C-87A0-C2A2EC7B8766}" dt="2022-05-31T18:28:43.741" v="20" actId="20577"/>
        <pc:sldMkLst>
          <pc:docMk/>
          <pc:sldMk cId="3933084008" sldId="1669"/>
        </pc:sldMkLst>
        <pc:spChg chg="mod">
          <ac:chgData name="Carla Vijian" userId="c8cf1b78-ca9a-4696-87d3-45e7c13ef4bf" providerId="ADAL" clId="{54B9ACD0-BDB1-439C-87A0-C2A2EC7B8766}" dt="2022-05-31T18:28:43.741" v="20" actId="20577"/>
          <ac:spMkLst>
            <pc:docMk/>
            <pc:sldMk cId="3933084008" sldId="1669"/>
            <ac:spMk id="3" creationId="{C967CDB4-CAE9-49E6-85AC-AD0BA590D0B4}"/>
          </ac:spMkLst>
        </pc:spChg>
      </pc:sldChg>
      <pc:sldChg chg="modSp">
        <pc:chgData name="Carla Vijian" userId="c8cf1b78-ca9a-4696-87d3-45e7c13ef4bf" providerId="ADAL" clId="{54B9ACD0-BDB1-439C-87A0-C2A2EC7B8766}" dt="2022-05-31T18:44:08.734" v="341" actId="20577"/>
        <pc:sldMkLst>
          <pc:docMk/>
          <pc:sldMk cId="297221505" sldId="1674"/>
        </pc:sldMkLst>
        <pc:graphicFrameChg chg="mod">
          <ac:chgData name="Carla Vijian" userId="c8cf1b78-ca9a-4696-87d3-45e7c13ef4bf" providerId="ADAL" clId="{54B9ACD0-BDB1-439C-87A0-C2A2EC7B8766}" dt="2022-05-31T18:44:08.734" v="341" actId="20577"/>
          <ac:graphicFrameMkLst>
            <pc:docMk/>
            <pc:sldMk cId="297221505" sldId="1674"/>
            <ac:graphicFrameMk id="30" creationId="{68C42FCF-A941-F23E-AE80-B336C42BE4C6}"/>
          </ac:graphicFrameMkLst>
        </pc:graphicFrameChg>
      </pc:sldChg>
      <pc:sldChg chg="modSp mod">
        <pc:chgData name="Carla Vijian" userId="c8cf1b78-ca9a-4696-87d3-45e7c13ef4bf" providerId="ADAL" clId="{54B9ACD0-BDB1-439C-87A0-C2A2EC7B8766}" dt="2022-05-31T19:10:19.753" v="371" actId="1076"/>
        <pc:sldMkLst>
          <pc:docMk/>
          <pc:sldMk cId="1427303839" sldId="1676"/>
        </pc:sldMkLst>
        <pc:spChg chg="mod">
          <ac:chgData name="Carla Vijian" userId="c8cf1b78-ca9a-4696-87d3-45e7c13ef4bf" providerId="ADAL" clId="{54B9ACD0-BDB1-439C-87A0-C2A2EC7B8766}" dt="2022-05-31T19:10:19.753" v="371" actId="1076"/>
          <ac:spMkLst>
            <pc:docMk/>
            <pc:sldMk cId="1427303839" sldId="1676"/>
            <ac:spMk id="2" creationId="{61354239-5C5B-4038-954E-14230687362C}"/>
          </ac:spMkLst>
        </pc:spChg>
      </pc:sldChg>
      <pc:sldChg chg="modSp mod delCm">
        <pc:chgData name="Carla Vijian" userId="c8cf1b78-ca9a-4696-87d3-45e7c13ef4bf" providerId="ADAL" clId="{54B9ACD0-BDB1-439C-87A0-C2A2EC7B8766}" dt="2022-05-31T18:44:51.948" v="359" actId="20577"/>
        <pc:sldMkLst>
          <pc:docMk/>
          <pc:sldMk cId="1545270671" sldId="1677"/>
        </pc:sldMkLst>
        <pc:spChg chg="mod">
          <ac:chgData name="Carla Vijian" userId="c8cf1b78-ca9a-4696-87d3-45e7c13ef4bf" providerId="ADAL" clId="{54B9ACD0-BDB1-439C-87A0-C2A2EC7B8766}" dt="2022-05-31T18:44:51.948" v="359" actId="20577"/>
          <ac:spMkLst>
            <pc:docMk/>
            <pc:sldMk cId="1545270671" sldId="1677"/>
            <ac:spMk id="4" creationId="{697B7FF2-146F-4E34-B0C7-3CAEC64714AB}"/>
          </ac:spMkLst>
        </pc:spChg>
      </pc:sldChg>
      <pc:sldChg chg="modSp add mod">
        <pc:chgData name="Carla Vijian" userId="c8cf1b78-ca9a-4696-87d3-45e7c13ef4bf" providerId="ADAL" clId="{54B9ACD0-BDB1-439C-87A0-C2A2EC7B8766}" dt="2022-05-31T18:41:17.274" v="251" actId="27636"/>
        <pc:sldMkLst>
          <pc:docMk/>
          <pc:sldMk cId="1863981463" sldId="1678"/>
        </pc:sldMkLst>
        <pc:spChg chg="mod">
          <ac:chgData name="Carla Vijian" userId="c8cf1b78-ca9a-4696-87d3-45e7c13ef4bf" providerId="ADAL" clId="{54B9ACD0-BDB1-439C-87A0-C2A2EC7B8766}" dt="2022-05-31T18:41:17.274" v="251" actId="27636"/>
          <ac:spMkLst>
            <pc:docMk/>
            <pc:sldMk cId="1863981463" sldId="1678"/>
            <ac:spMk id="4" creationId="{697B7FF2-146F-4E34-B0C7-3CAEC64714AB}"/>
          </ac:spMkLst>
        </pc:spChg>
      </pc:sldChg>
      <pc:sldChg chg="modSp add mod">
        <pc:chgData name="Carla Vijian" userId="c8cf1b78-ca9a-4696-87d3-45e7c13ef4bf" providerId="ADAL" clId="{54B9ACD0-BDB1-439C-87A0-C2A2EC7B8766}" dt="2022-05-31T18:48:02.284" v="370" actId="20577"/>
        <pc:sldMkLst>
          <pc:docMk/>
          <pc:sldMk cId="3933633624" sldId="1679"/>
        </pc:sldMkLst>
        <pc:spChg chg="mod">
          <ac:chgData name="Carla Vijian" userId="c8cf1b78-ca9a-4696-87d3-45e7c13ef4bf" providerId="ADAL" clId="{54B9ACD0-BDB1-439C-87A0-C2A2EC7B8766}" dt="2022-05-31T18:48:02.284" v="370" actId="20577"/>
          <ac:spMkLst>
            <pc:docMk/>
            <pc:sldMk cId="3933633624" sldId="1679"/>
            <ac:spMk id="4" creationId="{697B7FF2-146F-4E34-B0C7-3CAEC64714AB}"/>
          </ac:spMkLst>
        </pc:spChg>
      </pc:sldChg>
    </pc:docChg>
  </pc:docChgLst>
  <pc:docChgLst>
    <pc:chgData name="Ken Siong" userId="f7679ae9-de6b-4f69-a967-87584c14b709" providerId="ADAL" clId="{24F639E6-E9E3-457C-A23D-3846EBD69A2C}"/>
    <pc:docChg chg="undo custSel addSld delSld modSld modSection">
      <pc:chgData name="Ken Siong" userId="f7679ae9-de6b-4f69-a967-87584c14b709" providerId="ADAL" clId="{24F639E6-E9E3-457C-A23D-3846EBD69A2C}" dt="2022-05-26T14:45:04.189" v="1001" actId="6549"/>
      <pc:docMkLst>
        <pc:docMk/>
      </pc:docMkLst>
      <pc:sldChg chg="modSp mod">
        <pc:chgData name="Ken Siong" userId="f7679ae9-de6b-4f69-a967-87584c14b709" providerId="ADAL" clId="{24F639E6-E9E3-457C-A23D-3846EBD69A2C}" dt="2022-05-26T13:59:27.784" v="9" actId="6549"/>
        <pc:sldMkLst>
          <pc:docMk/>
          <pc:sldMk cId="2053629414" sldId="256"/>
        </pc:sldMkLst>
        <pc:spChg chg="mod">
          <ac:chgData name="Ken Siong" userId="f7679ae9-de6b-4f69-a967-87584c14b709" providerId="ADAL" clId="{24F639E6-E9E3-457C-A23D-3846EBD69A2C}" dt="2022-05-26T13:59:19.292" v="7" actId="21"/>
          <ac:spMkLst>
            <pc:docMk/>
            <pc:sldMk cId="2053629414" sldId="256"/>
            <ac:spMk id="2" creationId="{3CABA37D-BB87-4A85-849A-288F3679B893}"/>
          </ac:spMkLst>
        </pc:spChg>
        <pc:spChg chg="mod">
          <ac:chgData name="Ken Siong" userId="f7679ae9-de6b-4f69-a967-87584c14b709" providerId="ADAL" clId="{24F639E6-E9E3-457C-A23D-3846EBD69A2C}" dt="2022-05-26T13:59:08.551" v="6" actId="20577"/>
          <ac:spMkLst>
            <pc:docMk/>
            <pc:sldMk cId="2053629414" sldId="256"/>
            <ac:spMk id="4" creationId="{E9323233-5B6D-4FF6-A741-08E4FFB36216}"/>
          </ac:spMkLst>
        </pc:spChg>
        <pc:spChg chg="mod">
          <ac:chgData name="Ken Siong" userId="f7679ae9-de6b-4f69-a967-87584c14b709" providerId="ADAL" clId="{24F639E6-E9E3-457C-A23D-3846EBD69A2C}" dt="2022-05-26T13:59:27.784" v="9" actId="6549"/>
          <ac:spMkLst>
            <pc:docMk/>
            <pc:sldMk cId="2053629414" sldId="256"/>
            <ac:spMk id="6" creationId="{C45FB522-5452-4AB1-AF77-7EC5C4592A1D}"/>
          </ac:spMkLst>
        </pc:spChg>
      </pc:sldChg>
      <pc:sldChg chg="modSp mod">
        <pc:chgData name="Ken Siong" userId="f7679ae9-de6b-4f69-a967-87584c14b709" providerId="ADAL" clId="{24F639E6-E9E3-457C-A23D-3846EBD69A2C}" dt="2022-05-26T14:39:07.522" v="874" actId="20577"/>
        <pc:sldMkLst>
          <pc:docMk/>
          <pc:sldMk cId="304162578" sldId="315"/>
        </pc:sldMkLst>
        <pc:spChg chg="mod">
          <ac:chgData name="Ken Siong" userId="f7679ae9-de6b-4f69-a967-87584c14b709" providerId="ADAL" clId="{24F639E6-E9E3-457C-A23D-3846EBD69A2C}" dt="2022-05-26T14:39:07.522" v="874" actId="20577"/>
          <ac:spMkLst>
            <pc:docMk/>
            <pc:sldMk cId="304162578" sldId="315"/>
            <ac:spMk id="7" creationId="{4152AAAD-DA3A-455D-B567-03034909ACB9}"/>
          </ac:spMkLst>
        </pc:spChg>
      </pc:sldChg>
      <pc:sldChg chg="addSp delSp modSp mod">
        <pc:chgData name="Ken Siong" userId="f7679ae9-de6b-4f69-a967-87584c14b709" providerId="ADAL" clId="{24F639E6-E9E3-457C-A23D-3846EBD69A2C}" dt="2022-05-26T14:36:20.569" v="744" actId="20577"/>
        <pc:sldMkLst>
          <pc:docMk/>
          <pc:sldMk cId="1326728719" sldId="1641"/>
        </pc:sldMkLst>
        <pc:spChg chg="add mod">
          <ac:chgData name="Ken Siong" userId="f7679ae9-de6b-4f69-a967-87584c14b709" providerId="ADAL" clId="{24F639E6-E9E3-457C-A23D-3846EBD69A2C}" dt="2022-05-26T14:22:54.318" v="514" actId="20577"/>
          <ac:spMkLst>
            <pc:docMk/>
            <pc:sldMk cId="1326728719" sldId="1641"/>
            <ac:spMk id="2" creationId="{9BF5040C-00D0-E541-565F-3FBC9090047D}"/>
          </ac:spMkLst>
        </pc:spChg>
        <pc:spChg chg="mod">
          <ac:chgData name="Ken Siong" userId="f7679ae9-de6b-4f69-a967-87584c14b709" providerId="ADAL" clId="{24F639E6-E9E3-457C-A23D-3846EBD69A2C}" dt="2022-05-26T14:36:20.569" v="744" actId="20577"/>
          <ac:spMkLst>
            <pc:docMk/>
            <pc:sldMk cId="1326728719" sldId="1641"/>
            <ac:spMk id="10" creationId="{075AD37E-F9EC-4204-ABA2-3D20B09CBB5D}"/>
          </ac:spMkLst>
        </pc:spChg>
        <pc:spChg chg="add mod">
          <ac:chgData name="Ken Siong" userId="f7679ae9-de6b-4f69-a967-87584c14b709" providerId="ADAL" clId="{24F639E6-E9E3-457C-A23D-3846EBD69A2C}" dt="2022-05-26T14:22:48.033" v="496" actId="20577"/>
          <ac:spMkLst>
            <pc:docMk/>
            <pc:sldMk cId="1326728719" sldId="1641"/>
            <ac:spMk id="14" creationId="{6E58BBDF-88C7-C6AF-AB80-FD2162EC1BA2}"/>
          </ac:spMkLst>
        </pc:spChg>
        <pc:spChg chg="add mod">
          <ac:chgData name="Ken Siong" userId="f7679ae9-de6b-4f69-a967-87584c14b709" providerId="ADAL" clId="{24F639E6-E9E3-457C-A23D-3846EBD69A2C}" dt="2022-05-26T14:34:53.797" v="725" actId="1076"/>
          <ac:spMkLst>
            <pc:docMk/>
            <pc:sldMk cId="1326728719" sldId="1641"/>
            <ac:spMk id="17" creationId="{5CB09810-1DC1-5957-6ECE-B1D3E13F91D6}"/>
          </ac:spMkLst>
        </pc:spChg>
        <pc:spChg chg="add del mod">
          <ac:chgData name="Ken Siong" userId="f7679ae9-de6b-4f69-a967-87584c14b709" providerId="ADAL" clId="{24F639E6-E9E3-457C-A23D-3846EBD69A2C}" dt="2022-05-26T14:21:29.087" v="487" actId="478"/>
          <ac:spMkLst>
            <pc:docMk/>
            <pc:sldMk cId="1326728719" sldId="1641"/>
            <ac:spMk id="19" creationId="{0149CEC2-6F3F-8591-9AF0-516FF3A2B1F9}"/>
          </ac:spMkLst>
        </pc:spChg>
        <pc:spChg chg="add mod">
          <ac:chgData name="Ken Siong" userId="f7679ae9-de6b-4f69-a967-87584c14b709" providerId="ADAL" clId="{24F639E6-E9E3-457C-A23D-3846EBD69A2C}" dt="2022-05-26T14:35:21.316" v="730" actId="1076"/>
          <ac:spMkLst>
            <pc:docMk/>
            <pc:sldMk cId="1326728719" sldId="1641"/>
            <ac:spMk id="21" creationId="{35C74658-A910-DCF2-1035-55A9F4460AF5}"/>
          </ac:spMkLst>
        </pc:spChg>
        <pc:spChg chg="add mod">
          <ac:chgData name="Ken Siong" userId="f7679ae9-de6b-4f69-a967-87584c14b709" providerId="ADAL" clId="{24F639E6-E9E3-457C-A23D-3846EBD69A2C}" dt="2022-05-26T14:35:30.201" v="731" actId="1076"/>
          <ac:spMkLst>
            <pc:docMk/>
            <pc:sldMk cId="1326728719" sldId="1641"/>
            <ac:spMk id="22" creationId="{4EF5922B-2918-63ED-3D5B-A91F4BEA3589}"/>
          </ac:spMkLst>
        </pc:spChg>
        <pc:spChg chg="add mod">
          <ac:chgData name="Ken Siong" userId="f7679ae9-de6b-4f69-a967-87584c14b709" providerId="ADAL" clId="{24F639E6-E9E3-457C-A23D-3846EBD69A2C}" dt="2022-05-26T14:34:42.579" v="723" actId="1076"/>
          <ac:spMkLst>
            <pc:docMk/>
            <pc:sldMk cId="1326728719" sldId="1641"/>
            <ac:spMk id="23" creationId="{20C269C3-28AF-22C0-BFAC-D1C0C64ADAA9}"/>
          </ac:spMkLst>
        </pc:spChg>
        <pc:spChg chg="add mod">
          <ac:chgData name="Ken Siong" userId="f7679ae9-de6b-4f69-a967-87584c14b709" providerId="ADAL" clId="{24F639E6-E9E3-457C-A23D-3846EBD69A2C}" dt="2022-05-26T14:35:07.982" v="728" actId="1076"/>
          <ac:spMkLst>
            <pc:docMk/>
            <pc:sldMk cId="1326728719" sldId="1641"/>
            <ac:spMk id="24" creationId="{12C8DE35-FB28-69F0-2CD1-91015173A77F}"/>
          </ac:spMkLst>
        </pc:spChg>
        <pc:spChg chg="add mod">
          <ac:chgData name="Ken Siong" userId="f7679ae9-de6b-4f69-a967-87584c14b709" providerId="ADAL" clId="{24F639E6-E9E3-457C-A23D-3846EBD69A2C}" dt="2022-05-26T14:35:35.145" v="732" actId="1076"/>
          <ac:spMkLst>
            <pc:docMk/>
            <pc:sldMk cId="1326728719" sldId="1641"/>
            <ac:spMk id="25" creationId="{35F59768-CD9A-3D17-878E-3325E87D3582}"/>
          </ac:spMkLst>
        </pc:spChg>
        <pc:spChg chg="add mod">
          <ac:chgData name="Ken Siong" userId="f7679ae9-de6b-4f69-a967-87584c14b709" providerId="ADAL" clId="{24F639E6-E9E3-457C-A23D-3846EBD69A2C}" dt="2022-05-26T14:35:40.758" v="733" actId="1076"/>
          <ac:spMkLst>
            <pc:docMk/>
            <pc:sldMk cId="1326728719" sldId="1641"/>
            <ac:spMk id="26" creationId="{D3C46191-7E78-5D9A-3CB2-116D8BBD9C3F}"/>
          </ac:spMkLst>
        </pc:spChg>
        <pc:spChg chg="del mod">
          <ac:chgData name="Ken Siong" userId="f7679ae9-de6b-4f69-a967-87584c14b709" providerId="ADAL" clId="{24F639E6-E9E3-457C-A23D-3846EBD69A2C}" dt="2022-05-26T14:12:50.251" v="282" actId="478"/>
          <ac:spMkLst>
            <pc:docMk/>
            <pc:sldMk cId="1326728719" sldId="1641"/>
            <ac:spMk id="64" creationId="{90E23C17-D2B6-4ABE-A557-D04293F52D17}"/>
          </ac:spMkLst>
        </pc:spChg>
        <pc:picChg chg="add mod">
          <ac:chgData name="Ken Siong" userId="f7679ae9-de6b-4f69-a967-87584c14b709" providerId="ADAL" clId="{24F639E6-E9E3-457C-A23D-3846EBD69A2C}" dt="2022-05-26T14:12:12.613" v="277" actId="571"/>
          <ac:picMkLst>
            <pc:docMk/>
            <pc:sldMk cId="1326728719" sldId="1641"/>
            <ac:picMk id="12" creationId="{30857392-7BC3-7975-C7E6-7B3CDE4189F2}"/>
          </ac:picMkLst>
        </pc:picChg>
        <pc:picChg chg="del">
          <ac:chgData name="Ken Siong" userId="f7679ae9-de6b-4f69-a967-87584c14b709" providerId="ADAL" clId="{24F639E6-E9E3-457C-A23D-3846EBD69A2C}" dt="2022-05-26T14:12:54.280" v="283" actId="478"/>
          <ac:picMkLst>
            <pc:docMk/>
            <pc:sldMk cId="1326728719" sldId="1641"/>
            <ac:picMk id="15" creationId="{74C5E87C-B652-4112-9D8F-53F8B9CC2301}"/>
          </ac:picMkLst>
        </pc:picChg>
      </pc:sldChg>
      <pc:sldChg chg="modSp mod">
        <pc:chgData name="Ken Siong" userId="f7679ae9-de6b-4f69-a967-87584c14b709" providerId="ADAL" clId="{24F639E6-E9E3-457C-A23D-3846EBD69A2C}" dt="2022-05-26T14:44:25.868" v="996" actId="20577"/>
        <pc:sldMkLst>
          <pc:docMk/>
          <pc:sldMk cId="3933084008" sldId="1669"/>
        </pc:sldMkLst>
        <pc:spChg chg="mod">
          <ac:chgData name="Ken Siong" userId="f7679ae9-de6b-4f69-a967-87584c14b709" providerId="ADAL" clId="{24F639E6-E9E3-457C-A23D-3846EBD69A2C}" dt="2022-05-26T14:40:10.854" v="878" actId="6549"/>
          <ac:spMkLst>
            <pc:docMk/>
            <pc:sldMk cId="3933084008" sldId="1669"/>
            <ac:spMk id="2" creationId="{D38C1B83-777E-41D3-8410-87587ED94D4E}"/>
          </ac:spMkLst>
        </pc:spChg>
        <pc:spChg chg="mod">
          <ac:chgData name="Ken Siong" userId="f7679ae9-de6b-4f69-a967-87584c14b709" providerId="ADAL" clId="{24F639E6-E9E3-457C-A23D-3846EBD69A2C}" dt="2022-05-26T14:44:25.868" v="996" actId="20577"/>
          <ac:spMkLst>
            <pc:docMk/>
            <pc:sldMk cId="3933084008" sldId="1669"/>
            <ac:spMk id="3" creationId="{C967CDB4-CAE9-49E6-85AC-AD0BA590D0B4}"/>
          </ac:spMkLst>
        </pc:spChg>
      </pc:sldChg>
      <pc:sldChg chg="modSp mod">
        <pc:chgData name="Ken Siong" userId="f7679ae9-de6b-4f69-a967-87584c14b709" providerId="ADAL" clId="{24F639E6-E9E3-457C-A23D-3846EBD69A2C}" dt="2022-05-26T14:40:01.233" v="877" actId="113"/>
        <pc:sldMkLst>
          <pc:docMk/>
          <pc:sldMk cId="1015642128" sldId="1670"/>
        </pc:sldMkLst>
        <pc:spChg chg="mod">
          <ac:chgData name="Ken Siong" userId="f7679ae9-de6b-4f69-a967-87584c14b709" providerId="ADAL" clId="{24F639E6-E9E3-457C-A23D-3846EBD69A2C}" dt="2022-05-26T14:40:01.233" v="877" actId="113"/>
          <ac:spMkLst>
            <pc:docMk/>
            <pc:sldMk cId="1015642128" sldId="1670"/>
            <ac:spMk id="4" creationId="{03E41F78-006A-4EC5-9D4E-AC95B3EC0BC4}"/>
          </ac:spMkLst>
        </pc:spChg>
      </pc:sldChg>
      <pc:sldChg chg="modSp mod">
        <pc:chgData name="Ken Siong" userId="f7679ae9-de6b-4f69-a967-87584c14b709" providerId="ADAL" clId="{24F639E6-E9E3-457C-A23D-3846EBD69A2C}" dt="2022-05-26T14:00:07.605" v="10" actId="179"/>
        <pc:sldMkLst>
          <pc:docMk/>
          <pc:sldMk cId="4220123786" sldId="1672"/>
        </pc:sldMkLst>
        <pc:spChg chg="mod">
          <ac:chgData name="Ken Siong" userId="f7679ae9-de6b-4f69-a967-87584c14b709" providerId="ADAL" clId="{24F639E6-E9E3-457C-A23D-3846EBD69A2C}" dt="2022-05-26T14:00:07.605" v="10" actId="179"/>
          <ac:spMkLst>
            <pc:docMk/>
            <pc:sldMk cId="4220123786" sldId="1672"/>
            <ac:spMk id="2" creationId="{15D6A49C-D4B9-45E2-A20F-CC614A4D941D}"/>
          </ac:spMkLst>
        </pc:spChg>
      </pc:sldChg>
      <pc:sldChg chg="modSp mod">
        <pc:chgData name="Ken Siong" userId="f7679ae9-de6b-4f69-a967-87584c14b709" providerId="ADAL" clId="{24F639E6-E9E3-457C-A23D-3846EBD69A2C}" dt="2022-05-26T14:45:04.189" v="1001" actId="6549"/>
        <pc:sldMkLst>
          <pc:docMk/>
          <pc:sldMk cId="1237225603" sldId="1675"/>
        </pc:sldMkLst>
        <pc:spChg chg="mod">
          <ac:chgData name="Ken Siong" userId="f7679ae9-de6b-4f69-a967-87584c14b709" providerId="ADAL" clId="{24F639E6-E9E3-457C-A23D-3846EBD69A2C}" dt="2022-05-26T14:45:04.189" v="1001" actId="6549"/>
          <ac:spMkLst>
            <pc:docMk/>
            <pc:sldMk cId="1237225603" sldId="1675"/>
            <ac:spMk id="7" creationId="{4152AAAD-DA3A-455D-B567-03034909ACB9}"/>
          </ac:spMkLst>
        </pc:spChg>
      </pc:sldChg>
      <pc:sldChg chg="modSp mod">
        <pc:chgData name="Ken Siong" userId="f7679ae9-de6b-4f69-a967-87584c14b709" providerId="ADAL" clId="{24F639E6-E9E3-457C-A23D-3846EBD69A2C}" dt="2022-05-26T14:05:51.671" v="73" actId="20577"/>
        <pc:sldMkLst>
          <pc:docMk/>
          <pc:sldMk cId="1427303839" sldId="1676"/>
        </pc:sldMkLst>
        <pc:spChg chg="mod">
          <ac:chgData name="Ken Siong" userId="f7679ae9-de6b-4f69-a967-87584c14b709" providerId="ADAL" clId="{24F639E6-E9E3-457C-A23D-3846EBD69A2C}" dt="2022-05-26T14:05:51.671" v="73" actId="20577"/>
          <ac:spMkLst>
            <pc:docMk/>
            <pc:sldMk cId="1427303839" sldId="1676"/>
            <ac:spMk id="6" creationId="{62A228A0-E0D2-4BD2-A836-28B45378A750}"/>
          </ac:spMkLst>
        </pc:spChg>
      </pc:sldChg>
      <pc:sldChg chg="add del">
        <pc:chgData name="Ken Siong" userId="f7679ae9-de6b-4f69-a967-87584c14b709" providerId="ADAL" clId="{24F639E6-E9E3-457C-A23D-3846EBD69A2C}" dt="2022-05-26T14:36:11.112" v="734" actId="47"/>
        <pc:sldMkLst>
          <pc:docMk/>
          <pc:sldMk cId="1123087339" sldId="1677"/>
        </pc:sldMkLst>
      </pc:sldChg>
      <pc:sldChg chg="addSp delSp add del setBg delDesignElem">
        <pc:chgData name="Ken Siong" userId="f7679ae9-de6b-4f69-a967-87584c14b709" providerId="ADAL" clId="{24F639E6-E9E3-457C-A23D-3846EBD69A2C}" dt="2022-05-26T14:12:37" v="280"/>
        <pc:sldMkLst>
          <pc:docMk/>
          <pc:sldMk cId="3031266250" sldId="1677"/>
        </pc:sldMkLst>
        <pc:spChg chg="add del">
          <ac:chgData name="Ken Siong" userId="f7679ae9-de6b-4f69-a967-87584c14b709" providerId="ADAL" clId="{24F639E6-E9E3-457C-A23D-3846EBD69A2C}" dt="2022-05-26T14:12:37" v="280"/>
          <ac:spMkLst>
            <pc:docMk/>
            <pc:sldMk cId="3031266250" sldId="1677"/>
            <ac:spMk id="16" creationId="{FB9B907B-F9A2-45A5-BDBA-C371127CA60B}"/>
          </ac:spMkLst>
        </pc:spChg>
        <pc:spChg chg="add del">
          <ac:chgData name="Ken Siong" userId="f7679ae9-de6b-4f69-a967-87584c14b709" providerId="ADAL" clId="{24F639E6-E9E3-457C-A23D-3846EBD69A2C}" dt="2022-05-26T14:12:37" v="280"/>
          <ac:spMkLst>
            <pc:docMk/>
            <pc:sldMk cId="3031266250" sldId="1677"/>
            <ac:spMk id="18" creationId="{FC72A6E7-EEB3-4011-AFDE-5D01CF93E6C8}"/>
          </ac:spMkLst>
        </pc:spChg>
        <pc:spChg chg="add del">
          <ac:chgData name="Ken Siong" userId="f7679ae9-de6b-4f69-a967-87584c14b709" providerId="ADAL" clId="{24F639E6-E9E3-457C-A23D-3846EBD69A2C}" dt="2022-05-26T14:12:37" v="280"/>
          <ac:spMkLst>
            <pc:docMk/>
            <pc:sldMk cId="3031266250" sldId="1677"/>
            <ac:spMk id="20" creationId="{8CD93300-52E3-4A04-AB11-4E86A29BE276}"/>
          </ac:spMkLst>
        </pc:spChg>
      </pc:sldChg>
    </pc:docChg>
  </pc:docChgLst>
  <pc:docChgLst>
    <pc:chgData name="Carla Vijian" userId="c8cf1b78-ca9a-4696-87d3-45e7c13ef4bf" providerId="ADAL" clId="{8A55BD26-BD9B-4BEF-91B4-9347047080B0}"/>
    <pc:docChg chg="undo custSel addSld delSld modSld sldOrd modSection">
      <pc:chgData name="Carla Vijian" userId="c8cf1b78-ca9a-4696-87d3-45e7c13ef4bf" providerId="ADAL" clId="{8A55BD26-BD9B-4BEF-91B4-9347047080B0}" dt="2023-03-01T19:19:47.469" v="45" actId="1076"/>
      <pc:docMkLst>
        <pc:docMk/>
      </pc:docMkLst>
      <pc:sldChg chg="modSp mod">
        <pc:chgData name="Carla Vijian" userId="c8cf1b78-ca9a-4696-87d3-45e7c13ef4bf" providerId="ADAL" clId="{8A55BD26-BD9B-4BEF-91B4-9347047080B0}" dt="2023-03-01T19:19:32.523" v="44" actId="255"/>
        <pc:sldMkLst>
          <pc:docMk/>
          <pc:sldMk cId="1956711321" sldId="1678"/>
        </pc:sldMkLst>
        <pc:spChg chg="mod">
          <ac:chgData name="Carla Vijian" userId="c8cf1b78-ca9a-4696-87d3-45e7c13ef4bf" providerId="ADAL" clId="{8A55BD26-BD9B-4BEF-91B4-9347047080B0}" dt="2023-03-01T19:19:32.523" v="44" actId="255"/>
          <ac:spMkLst>
            <pc:docMk/>
            <pc:sldMk cId="1956711321" sldId="1678"/>
            <ac:spMk id="4" creationId="{E4BD843F-01DC-79CE-1131-AFC56C0E379D}"/>
          </ac:spMkLst>
        </pc:spChg>
      </pc:sldChg>
      <pc:sldChg chg="modSp mod">
        <pc:chgData name="Carla Vijian" userId="c8cf1b78-ca9a-4696-87d3-45e7c13ef4bf" providerId="ADAL" clId="{8A55BD26-BD9B-4BEF-91B4-9347047080B0}" dt="2023-03-01T19:16:27.244" v="41" actId="2711"/>
        <pc:sldMkLst>
          <pc:docMk/>
          <pc:sldMk cId="4080944043" sldId="1680"/>
        </pc:sldMkLst>
        <pc:spChg chg="mod">
          <ac:chgData name="Carla Vijian" userId="c8cf1b78-ca9a-4696-87d3-45e7c13ef4bf" providerId="ADAL" clId="{8A55BD26-BD9B-4BEF-91B4-9347047080B0}" dt="2023-03-01T19:16:27.244" v="41" actId="2711"/>
          <ac:spMkLst>
            <pc:docMk/>
            <pc:sldMk cId="4080944043" sldId="1680"/>
            <ac:spMk id="7" creationId="{4152AAAD-DA3A-455D-B567-03034909ACB9}"/>
          </ac:spMkLst>
        </pc:spChg>
      </pc:sldChg>
      <pc:sldChg chg="modSp mod">
        <pc:chgData name="Carla Vijian" userId="c8cf1b78-ca9a-4696-87d3-45e7c13ef4bf" providerId="ADAL" clId="{8A55BD26-BD9B-4BEF-91B4-9347047080B0}" dt="2023-03-01T18:59:17.404" v="23" actId="20577"/>
        <pc:sldMkLst>
          <pc:docMk/>
          <pc:sldMk cId="674952730" sldId="1681"/>
        </pc:sldMkLst>
        <pc:spChg chg="mod">
          <ac:chgData name="Carla Vijian" userId="c8cf1b78-ca9a-4696-87d3-45e7c13ef4bf" providerId="ADAL" clId="{8A55BD26-BD9B-4BEF-91B4-9347047080B0}" dt="2023-03-01T18:59:17.404" v="23" actId="20577"/>
          <ac:spMkLst>
            <pc:docMk/>
            <pc:sldMk cId="674952730" sldId="1681"/>
            <ac:spMk id="2" creationId="{61354239-5C5B-4038-954E-14230687362C}"/>
          </ac:spMkLst>
        </pc:spChg>
      </pc:sldChg>
      <pc:sldChg chg="modSp mod">
        <pc:chgData name="Carla Vijian" userId="c8cf1b78-ca9a-4696-87d3-45e7c13ef4bf" providerId="ADAL" clId="{8A55BD26-BD9B-4BEF-91B4-9347047080B0}" dt="2023-03-01T18:59:28.595" v="25" actId="6549"/>
        <pc:sldMkLst>
          <pc:docMk/>
          <pc:sldMk cId="3568857101" sldId="1682"/>
        </pc:sldMkLst>
        <pc:spChg chg="mod">
          <ac:chgData name="Carla Vijian" userId="c8cf1b78-ca9a-4696-87d3-45e7c13ef4bf" providerId="ADAL" clId="{8A55BD26-BD9B-4BEF-91B4-9347047080B0}" dt="2023-03-01T18:59:28.595" v="25" actId="6549"/>
          <ac:spMkLst>
            <pc:docMk/>
            <pc:sldMk cId="3568857101" sldId="1682"/>
            <ac:spMk id="2" creationId="{61354239-5C5B-4038-954E-14230687362C}"/>
          </ac:spMkLst>
        </pc:spChg>
      </pc:sldChg>
      <pc:sldChg chg="modSp mod">
        <pc:chgData name="Carla Vijian" userId="c8cf1b78-ca9a-4696-87d3-45e7c13ef4bf" providerId="ADAL" clId="{8A55BD26-BD9B-4BEF-91B4-9347047080B0}" dt="2023-03-01T19:19:47.469" v="45" actId="1076"/>
        <pc:sldMkLst>
          <pc:docMk/>
          <pc:sldMk cId="2914031629" sldId="1683"/>
        </pc:sldMkLst>
        <pc:spChg chg="mod">
          <ac:chgData name="Carla Vijian" userId="c8cf1b78-ca9a-4696-87d3-45e7c13ef4bf" providerId="ADAL" clId="{8A55BD26-BD9B-4BEF-91B4-9347047080B0}" dt="2023-03-01T19:19:47.469" v="45" actId="1076"/>
          <ac:spMkLst>
            <pc:docMk/>
            <pc:sldMk cId="2914031629" sldId="1683"/>
            <ac:spMk id="4" creationId="{E4BD843F-01DC-79CE-1131-AFC56C0E379D}"/>
          </ac:spMkLst>
        </pc:spChg>
      </pc:sldChg>
      <pc:sldChg chg="modSp mod">
        <pc:chgData name="Carla Vijian" userId="c8cf1b78-ca9a-4696-87d3-45e7c13ef4bf" providerId="ADAL" clId="{8A55BD26-BD9B-4BEF-91B4-9347047080B0}" dt="2023-03-01T19:14:17.780" v="32" actId="1076"/>
        <pc:sldMkLst>
          <pc:docMk/>
          <pc:sldMk cId="2213096167" sldId="1684"/>
        </pc:sldMkLst>
        <pc:spChg chg="mod">
          <ac:chgData name="Carla Vijian" userId="c8cf1b78-ca9a-4696-87d3-45e7c13ef4bf" providerId="ADAL" clId="{8A55BD26-BD9B-4BEF-91B4-9347047080B0}" dt="2023-03-01T19:14:17.780" v="32" actId="1076"/>
          <ac:spMkLst>
            <pc:docMk/>
            <pc:sldMk cId="2213096167" sldId="1684"/>
            <ac:spMk id="4" creationId="{E4BD843F-01DC-79CE-1131-AFC56C0E379D}"/>
          </ac:spMkLst>
        </pc:spChg>
      </pc:sldChg>
      <pc:sldChg chg="modSp mod">
        <pc:chgData name="Carla Vijian" userId="c8cf1b78-ca9a-4696-87d3-45e7c13ef4bf" providerId="ADAL" clId="{8A55BD26-BD9B-4BEF-91B4-9347047080B0}" dt="2023-03-01T19:14:32.208" v="34" actId="1076"/>
        <pc:sldMkLst>
          <pc:docMk/>
          <pc:sldMk cId="1293952326" sldId="1685"/>
        </pc:sldMkLst>
        <pc:spChg chg="mod">
          <ac:chgData name="Carla Vijian" userId="c8cf1b78-ca9a-4696-87d3-45e7c13ef4bf" providerId="ADAL" clId="{8A55BD26-BD9B-4BEF-91B4-9347047080B0}" dt="2023-03-01T19:14:32.208" v="34" actId="1076"/>
          <ac:spMkLst>
            <pc:docMk/>
            <pc:sldMk cId="1293952326" sldId="1685"/>
            <ac:spMk id="4" creationId="{E4BD843F-01DC-79CE-1131-AFC56C0E379D}"/>
          </ac:spMkLst>
        </pc:spChg>
      </pc:sldChg>
      <pc:sldChg chg="modSp mod">
        <pc:chgData name="Carla Vijian" userId="c8cf1b78-ca9a-4696-87d3-45e7c13ef4bf" providerId="ADAL" clId="{8A55BD26-BD9B-4BEF-91B4-9347047080B0}" dt="2023-03-01T19:14:47.020" v="35" actId="2711"/>
        <pc:sldMkLst>
          <pc:docMk/>
          <pc:sldMk cId="638453521" sldId="1686"/>
        </pc:sldMkLst>
        <pc:spChg chg="mod">
          <ac:chgData name="Carla Vijian" userId="c8cf1b78-ca9a-4696-87d3-45e7c13ef4bf" providerId="ADAL" clId="{8A55BD26-BD9B-4BEF-91B4-9347047080B0}" dt="2023-03-01T19:14:47.020" v="35" actId="2711"/>
          <ac:spMkLst>
            <pc:docMk/>
            <pc:sldMk cId="638453521" sldId="1686"/>
            <ac:spMk id="7" creationId="{4152AAAD-DA3A-455D-B567-03034909ACB9}"/>
          </ac:spMkLst>
        </pc:spChg>
      </pc:sldChg>
      <pc:sldChg chg="modSp mod ord">
        <pc:chgData name="Carla Vijian" userId="c8cf1b78-ca9a-4696-87d3-45e7c13ef4bf" providerId="ADAL" clId="{8A55BD26-BD9B-4BEF-91B4-9347047080B0}" dt="2023-03-01T19:18:43.606" v="42" actId="948"/>
        <pc:sldMkLst>
          <pc:docMk/>
          <pc:sldMk cId="2863392720" sldId="1687"/>
        </pc:sldMkLst>
        <pc:spChg chg="mod">
          <ac:chgData name="Carla Vijian" userId="c8cf1b78-ca9a-4696-87d3-45e7c13ef4bf" providerId="ADAL" clId="{8A55BD26-BD9B-4BEF-91B4-9347047080B0}" dt="2023-03-01T19:18:43.606" v="42" actId="948"/>
          <ac:spMkLst>
            <pc:docMk/>
            <pc:sldMk cId="2863392720" sldId="1687"/>
            <ac:spMk id="4" creationId="{E4BD843F-01DC-79CE-1131-AFC56C0E379D}"/>
          </ac:spMkLst>
        </pc:spChg>
      </pc:sldChg>
      <pc:sldChg chg="add del">
        <pc:chgData name="Carla Vijian" userId="c8cf1b78-ca9a-4696-87d3-45e7c13ef4bf" providerId="ADAL" clId="{8A55BD26-BD9B-4BEF-91B4-9347047080B0}" dt="2023-03-01T18:58:18.500" v="6" actId="2890"/>
        <pc:sldMkLst>
          <pc:docMk/>
          <pc:sldMk cId="2222066630" sldId="1688"/>
        </pc:sldMkLst>
      </pc:sldChg>
    </pc:docChg>
  </pc:docChgLst>
  <pc:docChgLst>
    <pc:chgData name="Carla Vijian" userId="0685818c105fcfa6" providerId="LiveId" clId="{535DDBAC-890B-407B-AB05-8CF8E36C3351}"/>
    <pc:docChg chg="undo custSel addSld delSld modSld sldOrd modSection">
      <pc:chgData name="Carla Vijian" userId="0685818c105fcfa6" providerId="LiveId" clId="{535DDBAC-890B-407B-AB05-8CF8E36C3351}" dt="2022-05-26T15:29:36.464" v="61" actId="20577"/>
      <pc:docMkLst>
        <pc:docMk/>
      </pc:docMkLst>
      <pc:sldChg chg="modSp addCm modCm">
        <pc:chgData name="Carla Vijian" userId="0685818c105fcfa6" providerId="LiveId" clId="{535DDBAC-890B-407B-AB05-8CF8E36C3351}" dt="2022-05-26T15:29:36.464" v="61" actId="20577"/>
        <pc:sldMkLst>
          <pc:docMk/>
          <pc:sldMk cId="297221505" sldId="1674"/>
        </pc:sldMkLst>
        <pc:graphicFrameChg chg="mod">
          <ac:chgData name="Carla Vijian" userId="0685818c105fcfa6" providerId="LiveId" clId="{535DDBAC-890B-407B-AB05-8CF8E36C3351}" dt="2022-05-26T15:29:36.464" v="61" actId="20577"/>
          <ac:graphicFrameMkLst>
            <pc:docMk/>
            <pc:sldMk cId="297221505" sldId="1674"/>
            <ac:graphicFrameMk id="30" creationId="{68C42FCF-A941-F23E-AE80-B336C42BE4C6}"/>
          </ac:graphicFrameMkLst>
        </pc:graphicFrameChg>
      </pc:sldChg>
      <pc:sldChg chg="addSp delSp modSp add mod ord addCm modCm">
        <pc:chgData name="Carla Vijian" userId="0685818c105fcfa6" providerId="LiveId" clId="{535DDBAC-890B-407B-AB05-8CF8E36C3351}" dt="2022-05-26T15:27:58.561" v="17" actId="20577"/>
        <pc:sldMkLst>
          <pc:docMk/>
          <pc:sldMk cId="1545270671" sldId="1677"/>
        </pc:sldMkLst>
        <pc:spChg chg="mod">
          <ac:chgData name="Carla Vijian" userId="0685818c105fcfa6" providerId="LiveId" clId="{535DDBAC-890B-407B-AB05-8CF8E36C3351}" dt="2022-05-26T15:27:58.561" v="17" actId="20577"/>
          <ac:spMkLst>
            <pc:docMk/>
            <pc:sldMk cId="1545270671" sldId="1677"/>
            <ac:spMk id="2" creationId="{61354239-5C5B-4038-954E-14230687362C}"/>
          </ac:spMkLst>
        </pc:spChg>
        <pc:spChg chg="add mod">
          <ac:chgData name="Carla Vijian" userId="0685818c105fcfa6" providerId="LiveId" clId="{535DDBAC-890B-407B-AB05-8CF8E36C3351}" dt="2022-05-26T15:26:58.483" v="12" actId="478"/>
          <ac:spMkLst>
            <pc:docMk/>
            <pc:sldMk cId="1545270671" sldId="1677"/>
            <ac:spMk id="4" creationId="{697B7FF2-146F-4E34-B0C7-3CAEC64714AB}"/>
          </ac:spMkLst>
        </pc:spChg>
        <pc:spChg chg="del">
          <ac:chgData name="Carla Vijian" userId="0685818c105fcfa6" providerId="LiveId" clId="{535DDBAC-890B-407B-AB05-8CF8E36C3351}" dt="2022-05-26T15:26:58.483" v="12" actId="478"/>
          <ac:spMkLst>
            <pc:docMk/>
            <pc:sldMk cId="1545270671" sldId="1677"/>
            <ac:spMk id="6" creationId="{62A228A0-E0D2-4BD2-A836-28B45378A750}"/>
          </ac:spMkLst>
        </pc:spChg>
      </pc:sldChg>
      <pc:sldChg chg="add del">
        <pc:chgData name="Carla Vijian" userId="0685818c105fcfa6" providerId="LiveId" clId="{535DDBAC-890B-407B-AB05-8CF8E36C3351}" dt="2022-05-26T15:26:27.951" v="1" actId="2890"/>
        <pc:sldMkLst>
          <pc:docMk/>
          <pc:sldMk cId="4284965019" sldId="1677"/>
        </pc:sldMkLst>
      </pc:sldChg>
    </pc:docChg>
  </pc:docChgLst>
  <pc:docChgLst>
    <pc:chgData name="Carla Vijian" userId="0685818c105fcfa6" providerId="LiveId" clId="{BB2B40AE-3009-4928-B6CE-A4CE6FF2F5D3}"/>
    <pc:docChg chg="undo custSel delSld modSld modSection">
      <pc:chgData name="Carla Vijian" userId="0685818c105fcfa6" providerId="LiveId" clId="{BB2B40AE-3009-4928-B6CE-A4CE6FF2F5D3}" dt="2022-08-31T14:23:15.316" v="496" actId="6549"/>
      <pc:docMkLst>
        <pc:docMk/>
      </pc:docMkLst>
      <pc:sldChg chg="modSp mod">
        <pc:chgData name="Carla Vijian" userId="0685818c105fcfa6" providerId="LiveId" clId="{BB2B40AE-3009-4928-B6CE-A4CE6FF2F5D3}" dt="2022-08-30T14:24:52.270" v="258" actId="113"/>
        <pc:sldMkLst>
          <pc:docMk/>
          <pc:sldMk cId="2053629414" sldId="256"/>
        </pc:sldMkLst>
        <pc:spChg chg="mod">
          <ac:chgData name="Carla Vijian" userId="0685818c105fcfa6" providerId="LiveId" clId="{BB2B40AE-3009-4928-B6CE-A4CE6FF2F5D3}" dt="2022-08-30T14:24:49.426" v="257" actId="1076"/>
          <ac:spMkLst>
            <pc:docMk/>
            <pc:sldMk cId="2053629414" sldId="256"/>
            <ac:spMk id="2" creationId="{3CABA37D-BB87-4A85-849A-288F3679B893}"/>
          </ac:spMkLst>
        </pc:spChg>
        <pc:spChg chg="mod">
          <ac:chgData name="Carla Vijian" userId="0685818c105fcfa6" providerId="LiveId" clId="{BB2B40AE-3009-4928-B6CE-A4CE6FF2F5D3}" dt="2022-08-30T14:24:46.680" v="256" actId="1076"/>
          <ac:spMkLst>
            <pc:docMk/>
            <pc:sldMk cId="2053629414" sldId="256"/>
            <ac:spMk id="4" creationId="{E9323233-5B6D-4FF6-A741-08E4FFB36216}"/>
          </ac:spMkLst>
        </pc:spChg>
        <pc:spChg chg="mod">
          <ac:chgData name="Carla Vijian" userId="0685818c105fcfa6" providerId="LiveId" clId="{BB2B40AE-3009-4928-B6CE-A4CE6FF2F5D3}" dt="2022-08-30T14:24:52.270" v="258" actId="113"/>
          <ac:spMkLst>
            <pc:docMk/>
            <pc:sldMk cId="2053629414" sldId="256"/>
            <ac:spMk id="6" creationId="{C45FB522-5452-4AB1-AF77-7EC5C4592A1D}"/>
          </ac:spMkLst>
        </pc:spChg>
      </pc:sldChg>
      <pc:sldChg chg="modSp del mod">
        <pc:chgData name="Carla Vijian" userId="0685818c105fcfa6" providerId="LiveId" clId="{BB2B40AE-3009-4928-B6CE-A4CE6FF2F5D3}" dt="2022-08-30T14:24:25.284" v="255" actId="2696"/>
        <pc:sldMkLst>
          <pc:docMk/>
          <pc:sldMk cId="304162578" sldId="315"/>
        </pc:sldMkLst>
        <pc:spChg chg="mod">
          <ac:chgData name="Carla Vijian" userId="0685818c105fcfa6" providerId="LiveId" clId="{BB2B40AE-3009-4928-B6CE-A4CE6FF2F5D3}" dt="2022-08-30T14:24:19.623" v="254" actId="14100"/>
          <ac:spMkLst>
            <pc:docMk/>
            <pc:sldMk cId="304162578" sldId="315"/>
            <ac:spMk id="7" creationId="{4152AAAD-DA3A-455D-B567-03034909ACB9}"/>
          </ac:spMkLst>
        </pc:spChg>
      </pc:sldChg>
      <pc:sldChg chg="del">
        <pc:chgData name="Carla Vijian" userId="0685818c105fcfa6" providerId="LiveId" clId="{BB2B40AE-3009-4928-B6CE-A4CE6FF2F5D3}" dt="2022-08-26T14:27:28.336" v="23" actId="2696"/>
        <pc:sldMkLst>
          <pc:docMk/>
          <pc:sldMk cId="1326728719" sldId="1641"/>
        </pc:sldMkLst>
      </pc:sldChg>
      <pc:sldChg chg="del">
        <pc:chgData name="Carla Vijian" userId="0685818c105fcfa6" providerId="LiveId" clId="{BB2B40AE-3009-4928-B6CE-A4CE6FF2F5D3}" dt="2022-08-26T14:27:55.783" v="25" actId="2696"/>
        <pc:sldMkLst>
          <pc:docMk/>
          <pc:sldMk cId="3933084008" sldId="1669"/>
        </pc:sldMkLst>
      </pc:sldChg>
      <pc:sldChg chg="del">
        <pc:chgData name="Carla Vijian" userId="0685818c105fcfa6" providerId="LiveId" clId="{BB2B40AE-3009-4928-B6CE-A4CE6FF2F5D3}" dt="2022-08-26T14:27:55.783" v="25" actId="2696"/>
        <pc:sldMkLst>
          <pc:docMk/>
          <pc:sldMk cId="1015642128" sldId="1670"/>
        </pc:sldMkLst>
      </pc:sldChg>
      <pc:sldChg chg="modSp mod">
        <pc:chgData name="Carla Vijian" userId="0685818c105fcfa6" providerId="LiveId" clId="{BB2B40AE-3009-4928-B6CE-A4CE6FF2F5D3}" dt="2022-08-30T14:23:57.476" v="231" actId="20577"/>
        <pc:sldMkLst>
          <pc:docMk/>
          <pc:sldMk cId="4220123786" sldId="1672"/>
        </pc:sldMkLst>
        <pc:spChg chg="mod">
          <ac:chgData name="Carla Vijian" userId="0685818c105fcfa6" providerId="LiveId" clId="{BB2B40AE-3009-4928-B6CE-A4CE6FF2F5D3}" dt="2022-08-30T14:23:57.476" v="231" actId="20577"/>
          <ac:spMkLst>
            <pc:docMk/>
            <pc:sldMk cId="4220123786" sldId="1672"/>
            <ac:spMk id="2" creationId="{15D6A49C-D4B9-45E2-A20F-CC614A4D941D}"/>
          </ac:spMkLst>
        </pc:spChg>
        <pc:spChg chg="mod">
          <ac:chgData name="Carla Vijian" userId="0685818c105fcfa6" providerId="LiveId" clId="{BB2B40AE-3009-4928-B6CE-A4CE6FF2F5D3}" dt="2022-08-30T14:23:39.019" v="197" actId="1076"/>
          <ac:spMkLst>
            <pc:docMk/>
            <pc:sldMk cId="4220123786" sldId="1672"/>
            <ac:spMk id="5" creationId="{11BB6696-BA6A-4FE2-8F44-3E81DE840797}"/>
          </ac:spMkLst>
        </pc:spChg>
      </pc:sldChg>
      <pc:sldChg chg="modSp delCm">
        <pc:chgData name="Carla Vijian" userId="0685818c105fcfa6" providerId="LiveId" clId="{BB2B40AE-3009-4928-B6CE-A4CE6FF2F5D3}" dt="2022-08-30T14:23:18.699" v="195"/>
        <pc:sldMkLst>
          <pc:docMk/>
          <pc:sldMk cId="297221505" sldId="1674"/>
        </pc:sldMkLst>
        <pc:graphicFrameChg chg="mod">
          <ac:chgData name="Carla Vijian" userId="0685818c105fcfa6" providerId="LiveId" clId="{BB2B40AE-3009-4928-B6CE-A4CE6FF2F5D3}" dt="2022-08-30T14:23:18.699" v="195"/>
          <ac:graphicFrameMkLst>
            <pc:docMk/>
            <pc:sldMk cId="297221505" sldId="1674"/>
            <ac:graphicFrameMk id="30" creationId="{68C42FCF-A941-F23E-AE80-B336C42BE4C6}"/>
          </ac:graphicFrameMkLst>
        </pc:graphicFrameChg>
      </pc:sldChg>
      <pc:sldChg chg="modSp mod">
        <pc:chgData name="Carla Vijian" userId="0685818c105fcfa6" providerId="LiveId" clId="{BB2B40AE-3009-4928-B6CE-A4CE6FF2F5D3}" dt="2022-08-26T14:28:38.479" v="36" actId="1076"/>
        <pc:sldMkLst>
          <pc:docMk/>
          <pc:sldMk cId="1237225603" sldId="1675"/>
        </pc:sldMkLst>
        <pc:spChg chg="mod">
          <ac:chgData name="Carla Vijian" userId="0685818c105fcfa6" providerId="LiveId" clId="{BB2B40AE-3009-4928-B6CE-A4CE6FF2F5D3}" dt="2022-08-26T14:28:38.479" v="36" actId="1076"/>
          <ac:spMkLst>
            <pc:docMk/>
            <pc:sldMk cId="1237225603" sldId="1675"/>
            <ac:spMk id="7" creationId="{4152AAAD-DA3A-455D-B567-03034909ACB9}"/>
          </ac:spMkLst>
        </pc:spChg>
      </pc:sldChg>
      <pc:sldChg chg="addSp delSp modSp mod">
        <pc:chgData name="Carla Vijian" userId="0685818c105fcfa6" providerId="LiveId" clId="{BB2B40AE-3009-4928-B6CE-A4CE6FF2F5D3}" dt="2022-08-31T14:23:15.316" v="496" actId="6549"/>
        <pc:sldMkLst>
          <pc:docMk/>
          <pc:sldMk cId="1427303839" sldId="1676"/>
        </pc:sldMkLst>
        <pc:spChg chg="mod">
          <ac:chgData name="Carla Vijian" userId="0685818c105fcfa6" providerId="LiveId" clId="{BB2B40AE-3009-4928-B6CE-A4CE6FF2F5D3}" dt="2022-08-30T14:24:09.167" v="253" actId="20577"/>
          <ac:spMkLst>
            <pc:docMk/>
            <pc:sldMk cId="1427303839" sldId="1676"/>
            <ac:spMk id="2" creationId="{61354239-5C5B-4038-954E-14230687362C}"/>
          </ac:spMkLst>
        </pc:spChg>
        <pc:spChg chg="mod">
          <ac:chgData name="Carla Vijian" userId="0685818c105fcfa6" providerId="LiveId" clId="{BB2B40AE-3009-4928-B6CE-A4CE6FF2F5D3}" dt="2022-08-31T14:23:15.316" v="496" actId="6549"/>
          <ac:spMkLst>
            <pc:docMk/>
            <pc:sldMk cId="1427303839" sldId="1676"/>
            <ac:spMk id="6" creationId="{62A228A0-E0D2-4BD2-A836-28B45378A750}"/>
          </ac:spMkLst>
        </pc:spChg>
        <pc:spChg chg="add del">
          <ac:chgData name="Carla Vijian" userId="0685818c105fcfa6" providerId="LiveId" clId="{BB2B40AE-3009-4928-B6CE-A4CE6FF2F5D3}" dt="2022-08-31T14:19:21.285" v="282" actId="22"/>
          <ac:spMkLst>
            <pc:docMk/>
            <pc:sldMk cId="1427303839" sldId="1676"/>
            <ac:spMk id="7" creationId="{8693DDCE-AAF7-429A-8394-7FD7730043FC}"/>
          </ac:spMkLst>
        </pc:spChg>
        <pc:spChg chg="add mod">
          <ac:chgData name="Carla Vijian" userId="0685818c105fcfa6" providerId="LiveId" clId="{BB2B40AE-3009-4928-B6CE-A4CE6FF2F5D3}" dt="2022-08-31T14:22:32.693" v="479" actId="14100"/>
          <ac:spMkLst>
            <pc:docMk/>
            <pc:sldMk cId="1427303839" sldId="1676"/>
            <ac:spMk id="8" creationId="{78E96765-E58C-4BF2-B5E3-CB9E0E7D1316}"/>
          </ac:spMkLst>
        </pc:spChg>
      </pc:sldChg>
      <pc:sldChg chg="del">
        <pc:chgData name="Carla Vijian" userId="0685818c105fcfa6" providerId="LiveId" clId="{BB2B40AE-3009-4928-B6CE-A4CE6FF2F5D3}" dt="2022-08-30T14:23:28.199" v="196" actId="2696"/>
        <pc:sldMkLst>
          <pc:docMk/>
          <pc:sldMk cId="1545270671" sldId="1677"/>
        </pc:sldMkLst>
      </pc:sldChg>
      <pc:sldChg chg="del">
        <pc:chgData name="Carla Vijian" userId="0685818c105fcfa6" providerId="LiveId" clId="{BB2B40AE-3009-4928-B6CE-A4CE6FF2F5D3}" dt="2022-08-30T14:23:28.199" v="196" actId="2696"/>
        <pc:sldMkLst>
          <pc:docMk/>
          <pc:sldMk cId="1863981463" sldId="1678"/>
        </pc:sldMkLst>
      </pc:sldChg>
      <pc:sldChg chg="del">
        <pc:chgData name="Carla Vijian" userId="0685818c105fcfa6" providerId="LiveId" clId="{BB2B40AE-3009-4928-B6CE-A4CE6FF2F5D3}" dt="2022-08-30T14:23:28.199" v="196" actId="2696"/>
        <pc:sldMkLst>
          <pc:docMk/>
          <pc:sldMk cId="3933633624" sldId="1679"/>
        </pc:sldMkLst>
      </pc:sldChg>
    </pc:docChg>
  </pc:docChgLst>
  <pc:docChgLst>
    <pc:chgData name="Szilvia Sramko" userId="ea6f34b9-fe87-46d6-b158-703cc6b3cc9d" providerId="ADAL" clId="{B8199887-3E57-40B8-9935-9EA84052C3AD}"/>
    <pc:docChg chg="custSel modSld">
      <pc:chgData name="Szilvia Sramko" userId="ea6f34b9-fe87-46d6-b158-703cc6b3cc9d" providerId="ADAL" clId="{B8199887-3E57-40B8-9935-9EA84052C3AD}" dt="2022-03-01T13:06:39.236" v="61" actId="255"/>
      <pc:docMkLst>
        <pc:docMk/>
      </pc:docMkLst>
      <pc:sldChg chg="modNotesTx">
        <pc:chgData name="Szilvia Sramko" userId="ea6f34b9-fe87-46d6-b158-703cc6b3cc9d" providerId="ADAL" clId="{B8199887-3E57-40B8-9935-9EA84052C3AD}" dt="2022-03-01T12:58:16.264" v="0" actId="20577"/>
        <pc:sldMkLst>
          <pc:docMk/>
          <pc:sldMk cId="2228810960" sldId="1571"/>
        </pc:sldMkLst>
      </pc:sldChg>
      <pc:sldChg chg="modSp mod modNotesTx">
        <pc:chgData name="Szilvia Sramko" userId="ea6f34b9-fe87-46d6-b158-703cc6b3cc9d" providerId="ADAL" clId="{B8199887-3E57-40B8-9935-9EA84052C3AD}" dt="2022-03-01T13:06:39.236" v="61" actId="255"/>
        <pc:sldMkLst>
          <pc:docMk/>
          <pc:sldMk cId="1362006456" sldId="1578"/>
        </pc:sldMkLst>
        <pc:spChg chg="mod">
          <ac:chgData name="Szilvia Sramko" userId="ea6f34b9-fe87-46d6-b158-703cc6b3cc9d" providerId="ADAL" clId="{B8199887-3E57-40B8-9935-9EA84052C3AD}" dt="2022-03-01T13:06:39.236" v="61" actId="255"/>
          <ac:spMkLst>
            <pc:docMk/>
            <pc:sldMk cId="1362006456" sldId="1578"/>
            <ac:spMk id="3" creationId="{F64CF3F5-CD8B-45C0-93DB-355E8CE92F18}"/>
          </ac:spMkLst>
        </pc:spChg>
      </pc:sldChg>
      <pc:sldChg chg="modSp mod delCm">
        <pc:chgData name="Szilvia Sramko" userId="ea6f34b9-fe87-46d6-b158-703cc6b3cc9d" providerId="ADAL" clId="{B8199887-3E57-40B8-9935-9EA84052C3AD}" dt="2022-03-01T12:59:57.931" v="6" actId="20577"/>
        <pc:sldMkLst>
          <pc:docMk/>
          <pc:sldMk cId="4232116146" sldId="1579"/>
        </pc:sldMkLst>
        <pc:spChg chg="mod">
          <ac:chgData name="Szilvia Sramko" userId="ea6f34b9-fe87-46d6-b158-703cc6b3cc9d" providerId="ADAL" clId="{B8199887-3E57-40B8-9935-9EA84052C3AD}" dt="2022-03-01T12:59:57.931" v="6" actId="20577"/>
          <ac:spMkLst>
            <pc:docMk/>
            <pc:sldMk cId="4232116146" sldId="1579"/>
            <ac:spMk id="3" creationId="{F64CF3F5-CD8B-45C0-93DB-355E8CE92F18}"/>
          </ac:spMkLst>
        </pc:spChg>
      </pc:sldChg>
      <pc:sldChg chg="modNotesTx">
        <pc:chgData name="Szilvia Sramko" userId="ea6f34b9-fe87-46d6-b158-703cc6b3cc9d" providerId="ADAL" clId="{B8199887-3E57-40B8-9935-9EA84052C3AD}" dt="2022-03-01T12:58:18.635" v="1" actId="20577"/>
        <pc:sldMkLst>
          <pc:docMk/>
          <pc:sldMk cId="4293039072" sldId="1638"/>
        </pc:sldMkLst>
      </pc:sldChg>
      <pc:sldChg chg="addSp delSp modSp mod setBg">
        <pc:chgData name="Szilvia Sramko" userId="ea6f34b9-fe87-46d6-b158-703cc6b3cc9d" providerId="ADAL" clId="{B8199887-3E57-40B8-9935-9EA84052C3AD}" dt="2022-03-01T13:04:11.723" v="48" actId="114"/>
        <pc:sldMkLst>
          <pc:docMk/>
          <pc:sldMk cId="1326728719" sldId="1641"/>
        </pc:sldMkLst>
        <pc:spChg chg="add mod">
          <ac:chgData name="Szilvia Sramko" userId="ea6f34b9-fe87-46d6-b158-703cc6b3cc9d" providerId="ADAL" clId="{B8199887-3E57-40B8-9935-9EA84052C3AD}" dt="2022-03-01T13:04:11.723" v="48" actId="114"/>
          <ac:spMkLst>
            <pc:docMk/>
            <pc:sldMk cId="1326728719" sldId="1641"/>
            <ac:spMk id="8" creationId="{4CC2F78A-2054-4144-A1F8-E63FE15BFF42}"/>
          </ac:spMkLst>
        </pc:spChg>
        <pc:spChg chg="del mod">
          <ac:chgData name="Szilvia Sramko" userId="ea6f34b9-fe87-46d6-b158-703cc6b3cc9d" providerId="ADAL" clId="{B8199887-3E57-40B8-9935-9EA84052C3AD}" dt="2022-03-01T13:03:43.435" v="37" actId="478"/>
          <ac:spMkLst>
            <pc:docMk/>
            <pc:sldMk cId="1326728719" sldId="1641"/>
            <ac:spMk id="9" creationId="{2C7E18A5-DF6C-44CE-A5D1-C7841653FF26}"/>
          </ac:spMkLst>
        </pc:spChg>
      </pc:sldChg>
      <pc:sldChg chg="modNotesTx">
        <pc:chgData name="Szilvia Sramko" userId="ea6f34b9-fe87-46d6-b158-703cc6b3cc9d" providerId="ADAL" clId="{B8199887-3E57-40B8-9935-9EA84052C3AD}" dt="2022-03-01T13:04:30.186" v="49" actId="20577"/>
        <pc:sldMkLst>
          <pc:docMk/>
          <pc:sldMk cId="668949246" sldId="1643"/>
        </pc:sldMkLst>
      </pc:sldChg>
      <pc:sldChg chg="modNotesTx">
        <pc:chgData name="Szilvia Sramko" userId="ea6f34b9-fe87-46d6-b158-703cc6b3cc9d" providerId="ADAL" clId="{B8199887-3E57-40B8-9935-9EA84052C3AD}" dt="2022-03-01T13:04:46.642" v="52" actId="20577"/>
        <pc:sldMkLst>
          <pc:docMk/>
          <pc:sldMk cId="81512251" sldId="1660"/>
        </pc:sldMkLst>
      </pc:sldChg>
      <pc:sldChg chg="modNotesTx">
        <pc:chgData name="Szilvia Sramko" userId="ea6f34b9-fe87-46d6-b158-703cc6b3cc9d" providerId="ADAL" clId="{B8199887-3E57-40B8-9935-9EA84052C3AD}" dt="2022-03-01T13:04:39.834" v="51" actId="20577"/>
        <pc:sldMkLst>
          <pc:docMk/>
          <pc:sldMk cId="3933084008" sldId="1669"/>
        </pc:sldMkLst>
      </pc:sldChg>
      <pc:sldChg chg="modNotesTx">
        <pc:chgData name="Szilvia Sramko" userId="ea6f34b9-fe87-46d6-b158-703cc6b3cc9d" providerId="ADAL" clId="{B8199887-3E57-40B8-9935-9EA84052C3AD}" dt="2022-03-01T13:04:37.044" v="50" actId="20577"/>
        <pc:sldMkLst>
          <pc:docMk/>
          <pc:sldMk cId="1015642128" sldId="1670"/>
        </pc:sldMkLst>
      </pc:sldChg>
      <pc:sldChg chg="modNotesTx">
        <pc:chgData name="Szilvia Sramko" userId="ea6f34b9-fe87-46d6-b158-703cc6b3cc9d" providerId="ADAL" clId="{B8199887-3E57-40B8-9935-9EA84052C3AD}" dt="2022-03-01T13:05:14.068" v="53" actId="20577"/>
        <pc:sldMkLst>
          <pc:docMk/>
          <pc:sldMk cId="109676079" sldId="1672"/>
        </pc:sldMkLst>
      </pc:sldChg>
    </pc:docChg>
  </pc:docChgLst>
  <pc:docChgLst>
    <pc:chgData name="Carla Vijian" userId="c8cf1b78-ca9a-4696-87d3-45e7c13ef4bf" providerId="ADAL" clId="{871BC265-29A2-46E0-9EC8-8B48273F80AD}"/>
    <pc:docChg chg="undo custSel addSld delSld modSld sldOrd modSection">
      <pc:chgData name="Carla Vijian" userId="c8cf1b78-ca9a-4696-87d3-45e7c13ef4bf" providerId="ADAL" clId="{871BC265-29A2-46E0-9EC8-8B48273F80AD}" dt="2023-02-23T17:19:35.448" v="2103" actId="1076"/>
      <pc:docMkLst>
        <pc:docMk/>
      </pc:docMkLst>
      <pc:sldChg chg="addSp delSp modSp add del mod ord setBg delDesignElem">
        <pc:chgData name="Carla Vijian" userId="c8cf1b78-ca9a-4696-87d3-45e7c13ef4bf" providerId="ADAL" clId="{871BC265-29A2-46E0-9EC8-8B48273F80AD}" dt="2023-02-23T17:19:35.448" v="2103" actId="1076"/>
        <pc:sldMkLst>
          <pc:docMk/>
          <pc:sldMk cId="3309383225" sldId="1155"/>
        </pc:sldMkLst>
        <pc:spChg chg="mod">
          <ac:chgData name="Carla Vijian" userId="c8cf1b78-ca9a-4696-87d3-45e7c13ef4bf" providerId="ADAL" clId="{871BC265-29A2-46E0-9EC8-8B48273F80AD}" dt="2023-02-23T17:19:35.448" v="2103" actId="1076"/>
          <ac:spMkLst>
            <pc:docMk/>
            <pc:sldMk cId="3309383225" sldId="1155"/>
            <ac:spMk id="5" creationId="{E576D0ED-A3FC-4950-877D-48098B9FCF0C}"/>
          </ac:spMkLst>
        </pc:spChg>
        <pc:spChg chg="mod">
          <ac:chgData name="Carla Vijian" userId="c8cf1b78-ca9a-4696-87d3-45e7c13ef4bf" providerId="ADAL" clId="{871BC265-29A2-46E0-9EC8-8B48273F80AD}" dt="2023-02-23T17:19:32.724" v="2102" actId="1076"/>
          <ac:spMkLst>
            <pc:docMk/>
            <pc:sldMk cId="3309383225" sldId="1155"/>
            <ac:spMk id="6" creationId="{23A99FA6-C6B1-454C-8B10-92D4DC701535}"/>
          </ac:spMkLst>
        </pc:spChg>
        <pc:spChg chg="add del">
          <ac:chgData name="Carla Vijian" userId="c8cf1b78-ca9a-4696-87d3-45e7c13ef4bf" providerId="ADAL" clId="{871BC265-29A2-46E0-9EC8-8B48273F80AD}" dt="2023-02-23T15:03:05.642" v="31"/>
          <ac:spMkLst>
            <pc:docMk/>
            <pc:sldMk cId="3309383225" sldId="1155"/>
            <ac:spMk id="11" creationId="{0D7B6173-1D58-48E2-83CF-37350F315F75}"/>
          </ac:spMkLst>
        </pc:spChg>
        <pc:spChg chg="add del">
          <ac:chgData name="Carla Vijian" userId="c8cf1b78-ca9a-4696-87d3-45e7c13ef4bf" providerId="ADAL" clId="{871BC265-29A2-46E0-9EC8-8B48273F80AD}" dt="2023-02-23T15:03:05.642" v="31"/>
          <ac:spMkLst>
            <pc:docMk/>
            <pc:sldMk cId="3309383225" sldId="1155"/>
            <ac:spMk id="13" creationId="{3E4CBDBB-4FBD-4B9E-BD01-054A81D431CC}"/>
          </ac:spMkLst>
        </pc:spChg>
        <pc:spChg chg="add del">
          <ac:chgData name="Carla Vijian" userId="c8cf1b78-ca9a-4696-87d3-45e7c13ef4bf" providerId="ADAL" clId="{871BC265-29A2-46E0-9EC8-8B48273F80AD}" dt="2023-02-23T15:03:05.642" v="31"/>
          <ac:spMkLst>
            <pc:docMk/>
            <pc:sldMk cId="3309383225" sldId="1155"/>
            <ac:spMk id="17" creationId="{72C4834C-B602-4125-8264-BD0D55A5885F}"/>
          </ac:spMkLst>
        </pc:spChg>
        <pc:spChg chg="add del">
          <ac:chgData name="Carla Vijian" userId="c8cf1b78-ca9a-4696-87d3-45e7c13ef4bf" providerId="ADAL" clId="{871BC265-29A2-46E0-9EC8-8B48273F80AD}" dt="2023-02-23T15:03:05.642" v="31"/>
          <ac:spMkLst>
            <pc:docMk/>
            <pc:sldMk cId="3309383225" sldId="1155"/>
            <ac:spMk id="19" creationId="{53172EE5-132F-4DD4-8855-4DBBD9C3465E}"/>
          </ac:spMkLst>
        </pc:spChg>
        <pc:picChg chg="add del">
          <ac:chgData name="Carla Vijian" userId="c8cf1b78-ca9a-4696-87d3-45e7c13ef4bf" providerId="ADAL" clId="{871BC265-29A2-46E0-9EC8-8B48273F80AD}" dt="2023-02-23T15:03:05.642" v="31"/>
          <ac:picMkLst>
            <pc:docMk/>
            <pc:sldMk cId="3309383225" sldId="1155"/>
            <ac:picMk id="15" creationId="{B01A6F03-171F-40B2-8B2C-A061B89241F6}"/>
          </ac:picMkLst>
        </pc:picChg>
      </pc:sldChg>
      <pc:sldChg chg="modSp mod">
        <pc:chgData name="Carla Vijian" userId="c8cf1b78-ca9a-4696-87d3-45e7c13ef4bf" providerId="ADAL" clId="{871BC265-29A2-46E0-9EC8-8B48273F80AD}" dt="2023-02-23T16:52:36.361" v="1946" actId="1076"/>
        <pc:sldMkLst>
          <pc:docMk/>
          <pc:sldMk cId="4220123786" sldId="1672"/>
        </pc:sldMkLst>
        <pc:spChg chg="mod">
          <ac:chgData name="Carla Vijian" userId="c8cf1b78-ca9a-4696-87d3-45e7c13ef4bf" providerId="ADAL" clId="{871BC265-29A2-46E0-9EC8-8B48273F80AD}" dt="2023-02-23T16:52:36.361" v="1946" actId="1076"/>
          <ac:spMkLst>
            <pc:docMk/>
            <pc:sldMk cId="4220123786" sldId="1672"/>
            <ac:spMk id="2" creationId="{15D6A49C-D4B9-45E2-A20F-CC614A4D941D}"/>
          </ac:spMkLst>
        </pc:spChg>
      </pc:sldChg>
      <pc:sldChg chg="del">
        <pc:chgData name="Carla Vijian" userId="c8cf1b78-ca9a-4696-87d3-45e7c13ef4bf" providerId="ADAL" clId="{871BC265-29A2-46E0-9EC8-8B48273F80AD}" dt="2023-02-23T15:48:59.453" v="1376" actId="2696"/>
        <pc:sldMkLst>
          <pc:docMk/>
          <pc:sldMk cId="297221505" sldId="1674"/>
        </pc:sldMkLst>
      </pc:sldChg>
      <pc:sldChg chg="modSp mod">
        <pc:chgData name="Carla Vijian" userId="c8cf1b78-ca9a-4696-87d3-45e7c13ef4bf" providerId="ADAL" clId="{871BC265-29A2-46E0-9EC8-8B48273F80AD}" dt="2023-02-23T15:49:36.279" v="1433" actId="113"/>
        <pc:sldMkLst>
          <pc:docMk/>
          <pc:sldMk cId="1237225603" sldId="1675"/>
        </pc:sldMkLst>
        <pc:spChg chg="mod">
          <ac:chgData name="Carla Vijian" userId="c8cf1b78-ca9a-4696-87d3-45e7c13ef4bf" providerId="ADAL" clId="{871BC265-29A2-46E0-9EC8-8B48273F80AD}" dt="2023-02-23T15:49:36.279" v="1433" actId="113"/>
          <ac:spMkLst>
            <pc:docMk/>
            <pc:sldMk cId="1237225603" sldId="1675"/>
            <ac:spMk id="7" creationId="{4152AAAD-DA3A-455D-B567-03034909ACB9}"/>
          </ac:spMkLst>
        </pc:spChg>
      </pc:sldChg>
      <pc:sldChg chg="addSp modSp mod setBg">
        <pc:chgData name="Carla Vijian" userId="c8cf1b78-ca9a-4696-87d3-45e7c13ef4bf" providerId="ADAL" clId="{871BC265-29A2-46E0-9EC8-8B48273F80AD}" dt="2023-02-23T16:59:34.926" v="2091" actId="255"/>
        <pc:sldMkLst>
          <pc:docMk/>
          <pc:sldMk cId="1427303839" sldId="1676"/>
        </pc:sldMkLst>
        <pc:spChg chg="mod">
          <ac:chgData name="Carla Vijian" userId="c8cf1b78-ca9a-4696-87d3-45e7c13ef4bf" providerId="ADAL" clId="{871BC265-29A2-46E0-9EC8-8B48273F80AD}" dt="2023-02-23T16:59:34.926" v="2091" actId="255"/>
          <ac:spMkLst>
            <pc:docMk/>
            <pc:sldMk cId="1427303839" sldId="1676"/>
            <ac:spMk id="2" creationId="{61354239-5C5B-4038-954E-14230687362C}"/>
          </ac:spMkLst>
        </pc:spChg>
        <pc:spChg chg="mod">
          <ac:chgData name="Carla Vijian" userId="c8cf1b78-ca9a-4696-87d3-45e7c13ef4bf" providerId="ADAL" clId="{871BC265-29A2-46E0-9EC8-8B48273F80AD}" dt="2023-02-23T16:59:20.745" v="2087" actId="21"/>
          <ac:spMkLst>
            <pc:docMk/>
            <pc:sldMk cId="1427303839" sldId="1676"/>
            <ac:spMk id="4" creationId="{E4BD843F-01DC-79CE-1131-AFC56C0E379D}"/>
          </ac:spMkLst>
        </pc:spChg>
        <pc:spChg chg="mod or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5" creationId="{2439F3C8-5A2B-48F5-A65F-9462C0FA6FA0}"/>
          </ac:spMkLst>
        </pc:spChg>
        <pc:spChg chg="ad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10" creationId="{76EFD3D9-44F0-4267-BCC1-1613E79D8274}"/>
          </ac:spMkLst>
        </pc:spChg>
        <pc:spChg chg="ad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12" creationId="{A779A851-95D6-41AF-937A-B0E4B7F6FA8D}"/>
          </ac:spMkLst>
        </pc:spChg>
        <pc:spChg chg="ad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14" creationId="{953FB2E7-B6CB-429C-81EB-D9516D6D5C8D}"/>
          </ac:spMkLst>
        </pc:spChg>
        <pc:spChg chg="ad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16" creationId="{2EC40DB1-B719-4A13-9A4D-0966B4B27866}"/>
          </ac:spMkLst>
        </pc:spChg>
        <pc:spChg chg="add">
          <ac:chgData name="Carla Vijian" userId="c8cf1b78-ca9a-4696-87d3-45e7c13ef4bf" providerId="ADAL" clId="{871BC265-29A2-46E0-9EC8-8B48273F80AD}" dt="2023-02-23T15:35:03.852" v="702" actId="26606"/>
          <ac:spMkLst>
            <pc:docMk/>
            <pc:sldMk cId="1427303839" sldId="1676"/>
            <ac:spMk id="18" creationId="{82211336-CFF3-412D-868A-6679C1004C45}"/>
          </ac:spMkLst>
        </pc:spChg>
      </pc:sldChg>
      <pc:sldChg chg="addSp modSp mod setBg">
        <pc:chgData name="Carla Vijian" userId="c8cf1b78-ca9a-4696-87d3-45e7c13ef4bf" providerId="ADAL" clId="{871BC265-29A2-46E0-9EC8-8B48273F80AD}" dt="2023-02-23T17:19:13.214" v="2101" actId="20577"/>
        <pc:sldMkLst>
          <pc:docMk/>
          <pc:sldMk cId="1956711321" sldId="1678"/>
        </pc:sldMkLst>
        <pc:spChg chg="mod">
          <ac:chgData name="Carla Vijian" userId="c8cf1b78-ca9a-4696-87d3-45e7c13ef4bf" providerId="ADAL" clId="{871BC265-29A2-46E0-9EC8-8B48273F80AD}" dt="2023-02-23T16:58:19.908" v="2075" actId="20577"/>
          <ac:spMkLst>
            <pc:docMk/>
            <pc:sldMk cId="1956711321" sldId="1678"/>
            <ac:spMk id="2" creationId="{61354239-5C5B-4038-954E-14230687362C}"/>
          </ac:spMkLst>
        </pc:spChg>
        <pc:spChg chg="mod">
          <ac:chgData name="Carla Vijian" userId="c8cf1b78-ca9a-4696-87d3-45e7c13ef4bf" providerId="ADAL" clId="{871BC265-29A2-46E0-9EC8-8B48273F80AD}" dt="2023-02-23T17:19:13.214" v="2101" actId="20577"/>
          <ac:spMkLst>
            <pc:docMk/>
            <pc:sldMk cId="1956711321" sldId="1678"/>
            <ac:spMk id="4" creationId="{E4BD843F-01DC-79CE-1131-AFC56C0E379D}"/>
          </ac:spMkLst>
        </pc:spChg>
        <pc:spChg chg="mod or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5" creationId="{2439F3C8-5A2B-48F5-A65F-9462C0FA6FA0}"/>
          </ac:spMkLst>
        </pc:spChg>
        <pc:spChg chg="ad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10" creationId="{76EFD3D9-44F0-4267-BCC1-1613E79D8274}"/>
          </ac:spMkLst>
        </pc:spChg>
        <pc:spChg chg="ad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12" creationId="{A779A851-95D6-41AF-937A-B0E4B7F6FA8D}"/>
          </ac:spMkLst>
        </pc:spChg>
        <pc:spChg chg="ad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14" creationId="{953FB2E7-B6CB-429C-81EB-D9516D6D5C8D}"/>
          </ac:spMkLst>
        </pc:spChg>
        <pc:spChg chg="ad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16" creationId="{2EC40DB1-B719-4A13-9A4D-0966B4B27866}"/>
          </ac:spMkLst>
        </pc:spChg>
        <pc:spChg chg="add">
          <ac:chgData name="Carla Vijian" userId="c8cf1b78-ca9a-4696-87d3-45e7c13ef4bf" providerId="ADAL" clId="{871BC265-29A2-46E0-9EC8-8B48273F80AD}" dt="2023-02-23T15:49:53.653" v="1435" actId="26606"/>
          <ac:spMkLst>
            <pc:docMk/>
            <pc:sldMk cId="1956711321" sldId="1678"/>
            <ac:spMk id="18" creationId="{82211336-CFF3-412D-868A-6679C1004C45}"/>
          </ac:spMkLst>
        </pc:spChg>
      </pc:sldChg>
      <pc:sldChg chg="modSp del mod">
        <pc:chgData name="Carla Vijian" userId="c8cf1b78-ca9a-4696-87d3-45e7c13ef4bf" providerId="ADAL" clId="{871BC265-29A2-46E0-9EC8-8B48273F80AD}" dt="2023-02-23T15:31:51.989" v="650" actId="2696"/>
        <pc:sldMkLst>
          <pc:docMk/>
          <pc:sldMk cId="1569166561" sldId="1679"/>
        </pc:sldMkLst>
        <pc:spChg chg="mod">
          <ac:chgData name="Carla Vijian" userId="c8cf1b78-ca9a-4696-87d3-45e7c13ef4bf" providerId="ADAL" clId="{871BC265-29A2-46E0-9EC8-8B48273F80AD}" dt="2023-02-23T15:18:15.374" v="93" actId="27636"/>
          <ac:spMkLst>
            <pc:docMk/>
            <pc:sldMk cId="1569166561" sldId="1679"/>
            <ac:spMk id="4" creationId="{E4BD843F-01DC-79CE-1131-AFC56C0E379D}"/>
          </ac:spMkLst>
        </pc:spChg>
      </pc:sldChg>
      <pc:sldChg chg="modSp mod">
        <pc:chgData name="Carla Vijian" userId="c8cf1b78-ca9a-4696-87d3-45e7c13ef4bf" providerId="ADAL" clId="{871BC265-29A2-46E0-9EC8-8B48273F80AD}" dt="2023-02-23T16:57:59.055" v="2071" actId="20577"/>
        <pc:sldMkLst>
          <pc:docMk/>
          <pc:sldMk cId="4080944043" sldId="1680"/>
        </pc:sldMkLst>
        <pc:spChg chg="mod">
          <ac:chgData name="Carla Vijian" userId="c8cf1b78-ca9a-4696-87d3-45e7c13ef4bf" providerId="ADAL" clId="{871BC265-29A2-46E0-9EC8-8B48273F80AD}" dt="2023-02-23T16:57:59.055" v="2071" actId="20577"/>
          <ac:spMkLst>
            <pc:docMk/>
            <pc:sldMk cId="4080944043" sldId="1680"/>
            <ac:spMk id="7" creationId="{4152AAAD-DA3A-455D-B567-03034909ACB9}"/>
          </ac:spMkLst>
        </pc:spChg>
      </pc:sldChg>
      <pc:sldChg chg="addSp delSp modSp add mod">
        <pc:chgData name="Carla Vijian" userId="c8cf1b78-ca9a-4696-87d3-45e7c13ef4bf" providerId="ADAL" clId="{871BC265-29A2-46E0-9EC8-8B48273F80AD}" dt="2023-02-23T15:52:18.354" v="1480" actId="20577"/>
        <pc:sldMkLst>
          <pc:docMk/>
          <pc:sldMk cId="674952730" sldId="1681"/>
        </pc:sldMkLst>
        <pc:spChg chg="mod">
          <ac:chgData name="Carla Vijian" userId="c8cf1b78-ca9a-4696-87d3-45e7c13ef4bf" providerId="ADAL" clId="{871BC265-29A2-46E0-9EC8-8B48273F80AD}" dt="2023-02-23T15:52:18.354" v="1480" actId="20577"/>
          <ac:spMkLst>
            <pc:docMk/>
            <pc:sldMk cId="674952730" sldId="1681"/>
            <ac:spMk id="2" creationId="{61354239-5C5B-4038-954E-14230687362C}"/>
          </ac:spMkLst>
        </pc:spChg>
        <pc:spChg chg="mod">
          <ac:chgData name="Carla Vijian" userId="c8cf1b78-ca9a-4696-87d3-45e7c13ef4bf" providerId="ADAL" clId="{871BC265-29A2-46E0-9EC8-8B48273F80AD}" dt="2023-02-23T15:52:04.017" v="1437" actId="21"/>
          <ac:spMkLst>
            <pc:docMk/>
            <pc:sldMk cId="674952730" sldId="1681"/>
            <ac:spMk id="4" creationId="{E4BD843F-01DC-79CE-1131-AFC56C0E379D}"/>
          </ac:spMkLst>
        </pc:spChg>
        <pc:spChg chg="mod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5" creationId="{2439F3C8-5A2B-48F5-A65F-9462C0FA6FA0}"/>
          </ac:spMkLst>
        </pc:spChg>
        <pc:spChg chg="add del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10" creationId="{76EFD3D9-44F0-4267-BCC1-1613E79D8274}"/>
          </ac:spMkLst>
        </pc:spChg>
        <pc:spChg chg="add del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12" creationId="{A779A851-95D6-41AF-937A-B0E4B7F6FA8D}"/>
          </ac:spMkLst>
        </pc:spChg>
        <pc:spChg chg="add del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14" creationId="{953FB2E7-B6CB-429C-81EB-D9516D6D5C8D}"/>
          </ac:spMkLst>
        </pc:spChg>
        <pc:spChg chg="add del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16" creationId="{2EC40DB1-B719-4A13-9A4D-0966B4B27866}"/>
          </ac:spMkLst>
        </pc:spChg>
        <pc:spChg chg="add del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18" creationId="{82211336-CFF3-412D-868A-6679C1004C45}"/>
          </ac:spMkLst>
        </pc:spChg>
        <pc:spChg chg="add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20" creationId="{5A0118C5-4F8D-4CF4-BADD-53FEACC6C42A}"/>
          </ac:spMkLst>
        </pc:spChg>
        <pc:spChg chg="add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21" creationId="{A99050EE-26AF-4253-BD50-F0FCD965A8F6}"/>
          </ac:spMkLst>
        </pc:spChg>
        <pc:spChg chg="add del">
          <ac:chgData name="Carla Vijian" userId="c8cf1b78-ca9a-4696-87d3-45e7c13ef4bf" providerId="ADAL" clId="{871BC265-29A2-46E0-9EC8-8B48273F80AD}" dt="2023-02-23T15:40:37.372" v="1119" actId="26606"/>
          <ac:spMkLst>
            <pc:docMk/>
            <pc:sldMk cId="674952730" sldId="1681"/>
            <ac:spMk id="23" creationId="{327D73B4-9F5C-4A64-A179-51B9500CB8B5}"/>
          </ac:spMkLst>
        </pc:spChg>
        <pc:spChg chg="add del">
          <ac:chgData name="Carla Vijian" userId="c8cf1b78-ca9a-4696-87d3-45e7c13ef4bf" providerId="ADAL" clId="{871BC265-29A2-46E0-9EC8-8B48273F80AD}" dt="2023-02-23T15:40:37.372" v="1119" actId="26606"/>
          <ac:spMkLst>
            <pc:docMk/>
            <pc:sldMk cId="674952730" sldId="1681"/>
            <ac:spMk id="25" creationId="{C1F06963-6374-4B48-844F-071A9BAAAE02}"/>
          </ac:spMkLst>
        </pc:spChg>
        <pc:spChg chg="add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26" creationId="{D0C78466-EB6E-45A0-99A6-A00789ACD90A}"/>
          </ac:spMkLst>
        </pc:spChg>
        <pc:spChg chg="add del">
          <ac:chgData name="Carla Vijian" userId="c8cf1b78-ca9a-4696-87d3-45e7c13ef4bf" providerId="ADAL" clId="{871BC265-29A2-46E0-9EC8-8B48273F80AD}" dt="2023-02-23T15:40:37.372" v="1119" actId="26606"/>
          <ac:spMkLst>
            <pc:docMk/>
            <pc:sldMk cId="674952730" sldId="1681"/>
            <ac:spMk id="27" creationId="{6CB927A4-E432-4310-9CD5-E89FF5063179}"/>
          </ac:spMkLst>
        </pc:spChg>
        <pc:spChg chg="add del">
          <ac:chgData name="Carla Vijian" userId="c8cf1b78-ca9a-4696-87d3-45e7c13ef4bf" providerId="ADAL" clId="{871BC265-29A2-46E0-9EC8-8B48273F80AD}" dt="2023-02-23T15:40:37.372" v="1119" actId="26606"/>
          <ac:spMkLst>
            <pc:docMk/>
            <pc:sldMk cId="674952730" sldId="1681"/>
            <ac:spMk id="29" creationId="{1453BF6C-B012-48B7-B4E8-6D7AC7C27D02}"/>
          </ac:spMkLst>
        </pc:spChg>
        <pc:spChg chg="add">
          <ac:chgData name="Carla Vijian" userId="c8cf1b78-ca9a-4696-87d3-45e7c13ef4bf" providerId="ADAL" clId="{871BC265-29A2-46E0-9EC8-8B48273F80AD}" dt="2023-02-23T15:40:56.078" v="1120" actId="26606"/>
          <ac:spMkLst>
            <pc:docMk/>
            <pc:sldMk cId="674952730" sldId="1681"/>
            <ac:spMk id="30" creationId="{E99F76E4-5DFD-4DBE-B042-66FBCD1182C9}"/>
          </ac:spMkLst>
        </pc:spChg>
        <pc:spChg chg="add del">
          <ac:chgData name="Carla Vijian" userId="c8cf1b78-ca9a-4696-87d3-45e7c13ef4bf" providerId="ADAL" clId="{871BC265-29A2-46E0-9EC8-8B48273F80AD}" dt="2023-02-23T15:40:37.372" v="1119" actId="26606"/>
          <ac:spMkLst>
            <pc:docMk/>
            <pc:sldMk cId="674952730" sldId="1681"/>
            <ac:spMk id="31" creationId="{E3020543-B24B-4EC4-8FFC-8DD88EEA91A8}"/>
          </ac:spMkLst>
        </pc:spChg>
        <pc:grpChg chg="add">
          <ac:chgData name="Carla Vijian" userId="c8cf1b78-ca9a-4696-87d3-45e7c13ef4bf" providerId="ADAL" clId="{871BC265-29A2-46E0-9EC8-8B48273F80AD}" dt="2023-02-23T15:40:56.078" v="1120" actId="26606"/>
          <ac:grpSpMkLst>
            <pc:docMk/>
            <pc:sldMk cId="674952730" sldId="1681"/>
            <ac:grpSpMk id="22" creationId="{00E015F5-1A99-4E40-BC3D-7707802996B5}"/>
          </ac:grpSpMkLst>
        </pc:grpChg>
        <pc:grpChg chg="add">
          <ac:chgData name="Carla Vijian" userId="c8cf1b78-ca9a-4696-87d3-45e7c13ef4bf" providerId="ADAL" clId="{871BC265-29A2-46E0-9EC8-8B48273F80AD}" dt="2023-02-23T15:40:56.078" v="1120" actId="26606"/>
          <ac:grpSpMkLst>
            <pc:docMk/>
            <pc:sldMk cId="674952730" sldId="1681"/>
            <ac:grpSpMk id="35" creationId="{5468B3A9-705E-43C3-A742-0619B0D8F2EE}"/>
          </ac:grpSpMkLst>
        </pc:grpChg>
        <pc:grpChg chg="add">
          <ac:chgData name="Carla Vijian" userId="c8cf1b78-ca9a-4696-87d3-45e7c13ef4bf" providerId="ADAL" clId="{871BC265-29A2-46E0-9EC8-8B48273F80AD}" dt="2023-02-23T15:40:56.078" v="1120" actId="26606"/>
          <ac:grpSpMkLst>
            <pc:docMk/>
            <pc:sldMk cId="674952730" sldId="1681"/>
            <ac:grpSpMk id="206" creationId="{773717CC-ECEE-4ABF-BA61-C59F46801775}"/>
          </ac:grpSpMkLst>
        </pc:grpChg>
        <pc:cxnChg chg="add del">
          <ac:chgData name="Carla Vijian" userId="c8cf1b78-ca9a-4696-87d3-45e7c13ef4bf" providerId="ADAL" clId="{871BC265-29A2-46E0-9EC8-8B48273F80AD}" dt="2023-02-23T15:40:37.372" v="1119" actId="26606"/>
          <ac:cxnSpMkLst>
            <pc:docMk/>
            <pc:sldMk cId="674952730" sldId="1681"/>
            <ac:cxnSpMk id="33" creationId="{C49DA8F6-BCC1-4447-B54C-57856834B94B}"/>
          </ac:cxnSpMkLst>
        </pc:cxnChg>
      </pc:sldChg>
      <pc:sldChg chg="modSp add mod">
        <pc:chgData name="Carla Vijian" userId="c8cf1b78-ca9a-4696-87d3-45e7c13ef4bf" providerId="ADAL" clId="{871BC265-29A2-46E0-9EC8-8B48273F80AD}" dt="2023-02-23T16:53:12.278" v="1949" actId="1076"/>
        <pc:sldMkLst>
          <pc:docMk/>
          <pc:sldMk cId="3568857101" sldId="1682"/>
        </pc:sldMkLst>
        <pc:spChg chg="mod">
          <ac:chgData name="Carla Vijian" userId="c8cf1b78-ca9a-4696-87d3-45e7c13ef4bf" providerId="ADAL" clId="{871BC265-29A2-46E0-9EC8-8B48273F80AD}" dt="2023-02-23T15:52:29.262" v="1484" actId="20577"/>
          <ac:spMkLst>
            <pc:docMk/>
            <pc:sldMk cId="3568857101" sldId="1682"/>
            <ac:spMk id="2" creationId="{61354239-5C5B-4038-954E-14230687362C}"/>
          </ac:spMkLst>
        </pc:spChg>
        <pc:spChg chg="mod">
          <ac:chgData name="Carla Vijian" userId="c8cf1b78-ca9a-4696-87d3-45e7c13ef4bf" providerId="ADAL" clId="{871BC265-29A2-46E0-9EC8-8B48273F80AD}" dt="2023-02-23T16:53:12.278" v="1949" actId="1076"/>
          <ac:spMkLst>
            <pc:docMk/>
            <pc:sldMk cId="3568857101" sldId="1682"/>
            <ac:spMk id="4" creationId="{E4BD843F-01DC-79CE-1131-AFC56C0E379D}"/>
          </ac:spMkLst>
        </pc:spChg>
      </pc:sldChg>
      <pc:sldChg chg="modSp add mod">
        <pc:chgData name="Carla Vijian" userId="c8cf1b78-ca9a-4696-87d3-45e7c13ef4bf" providerId="ADAL" clId="{871BC265-29A2-46E0-9EC8-8B48273F80AD}" dt="2023-02-23T16:58:24.501" v="2076" actId="20577"/>
        <pc:sldMkLst>
          <pc:docMk/>
          <pc:sldMk cId="2914031629" sldId="1683"/>
        </pc:sldMkLst>
        <pc:spChg chg="mod">
          <ac:chgData name="Carla Vijian" userId="c8cf1b78-ca9a-4696-87d3-45e7c13ef4bf" providerId="ADAL" clId="{871BC265-29A2-46E0-9EC8-8B48273F80AD}" dt="2023-02-23T16:58:24.501" v="2076" actId="20577"/>
          <ac:spMkLst>
            <pc:docMk/>
            <pc:sldMk cId="2914031629" sldId="1683"/>
            <ac:spMk id="2" creationId="{61354239-5C5B-4038-954E-14230687362C}"/>
          </ac:spMkLst>
        </pc:spChg>
        <pc:spChg chg="mod">
          <ac:chgData name="Carla Vijian" userId="c8cf1b78-ca9a-4696-87d3-45e7c13ef4bf" providerId="ADAL" clId="{871BC265-29A2-46E0-9EC8-8B48273F80AD}" dt="2023-02-23T16:55:08.301" v="2029" actId="20577"/>
          <ac:spMkLst>
            <pc:docMk/>
            <pc:sldMk cId="2914031629" sldId="1683"/>
            <ac:spMk id="4" creationId="{E4BD843F-01DC-79CE-1131-AFC56C0E379D}"/>
          </ac:spMkLst>
        </pc:spChg>
      </pc:sldChg>
    </pc:docChg>
  </pc:docChgLst>
  <pc:docChgLst>
    <pc:chgData name="Ken Siong" userId="f7679ae9-de6b-4f69-a967-87584c14b709" providerId="ADAL" clId="{A79D38F9-AAEB-470D-AD89-FBE60747122B}"/>
    <pc:docChg chg="undo redo custSel modSld">
      <pc:chgData name="Ken Siong" userId="f7679ae9-de6b-4f69-a967-87584c14b709" providerId="ADAL" clId="{A79D38F9-AAEB-470D-AD89-FBE60747122B}" dt="2023-02-24T17:48:34.429" v="302" actId="207"/>
      <pc:docMkLst>
        <pc:docMk/>
      </pc:docMkLst>
      <pc:sldChg chg="modSp mod">
        <pc:chgData name="Ken Siong" userId="f7679ae9-de6b-4f69-a967-87584c14b709" providerId="ADAL" clId="{A79D38F9-AAEB-470D-AD89-FBE60747122B}" dt="2023-02-24T17:37:11.351" v="62" actId="207"/>
        <pc:sldMkLst>
          <pc:docMk/>
          <pc:sldMk cId="3309383225" sldId="1155"/>
        </pc:sldMkLst>
        <pc:spChg chg="mod">
          <ac:chgData name="Ken Siong" userId="f7679ae9-de6b-4f69-a967-87584c14b709" providerId="ADAL" clId="{A79D38F9-AAEB-470D-AD89-FBE60747122B}" dt="2023-02-24T17:36:01.736" v="36" actId="5793"/>
          <ac:spMkLst>
            <pc:docMk/>
            <pc:sldMk cId="3309383225" sldId="1155"/>
            <ac:spMk id="5" creationId="{E576D0ED-A3FC-4950-877D-48098B9FCF0C}"/>
          </ac:spMkLst>
        </pc:spChg>
        <pc:spChg chg="mod">
          <ac:chgData name="Ken Siong" userId="f7679ae9-de6b-4f69-a967-87584c14b709" providerId="ADAL" clId="{A79D38F9-AAEB-470D-AD89-FBE60747122B}" dt="2023-02-24T17:37:11.351" v="62" actId="207"/>
          <ac:spMkLst>
            <pc:docMk/>
            <pc:sldMk cId="3309383225" sldId="1155"/>
            <ac:spMk id="6" creationId="{23A99FA6-C6B1-454C-8B10-92D4DC701535}"/>
          </ac:spMkLst>
        </pc:spChg>
      </pc:sldChg>
      <pc:sldChg chg="modSp mod">
        <pc:chgData name="Ken Siong" userId="f7679ae9-de6b-4f69-a967-87584c14b709" providerId="ADAL" clId="{A79D38F9-AAEB-470D-AD89-FBE60747122B}" dt="2023-02-24T17:35:49.610" v="34" actId="20577"/>
        <pc:sldMkLst>
          <pc:docMk/>
          <pc:sldMk cId="4220123786" sldId="1672"/>
        </pc:sldMkLst>
        <pc:spChg chg="mod">
          <ac:chgData name="Ken Siong" userId="f7679ae9-de6b-4f69-a967-87584c14b709" providerId="ADAL" clId="{A79D38F9-AAEB-470D-AD89-FBE60747122B}" dt="2023-02-24T17:35:49.610" v="34" actId="20577"/>
          <ac:spMkLst>
            <pc:docMk/>
            <pc:sldMk cId="4220123786" sldId="1672"/>
            <ac:spMk id="2" creationId="{15D6A49C-D4B9-45E2-A20F-CC614A4D941D}"/>
          </ac:spMkLst>
        </pc:spChg>
      </pc:sldChg>
      <pc:sldChg chg="modSp mod">
        <pc:chgData name="Ken Siong" userId="f7679ae9-de6b-4f69-a967-87584c14b709" providerId="ADAL" clId="{A79D38F9-AAEB-470D-AD89-FBE60747122B}" dt="2023-02-24T17:48:34.429" v="302" actId="207"/>
        <pc:sldMkLst>
          <pc:docMk/>
          <pc:sldMk cId="1237225603" sldId="1675"/>
        </pc:sldMkLst>
        <pc:spChg chg="mod">
          <ac:chgData name="Ken Siong" userId="f7679ae9-de6b-4f69-a967-87584c14b709" providerId="ADAL" clId="{A79D38F9-AAEB-470D-AD89-FBE60747122B}" dt="2023-02-24T17:48:34.429" v="302" actId="207"/>
          <ac:spMkLst>
            <pc:docMk/>
            <pc:sldMk cId="1237225603" sldId="1675"/>
            <ac:spMk id="7" creationId="{4152AAAD-DA3A-455D-B567-03034909ACB9}"/>
          </ac:spMkLst>
        </pc:spChg>
      </pc:sldChg>
      <pc:sldChg chg="modSp mod">
        <pc:chgData name="Ken Siong" userId="f7679ae9-de6b-4f69-a967-87584c14b709" providerId="ADAL" clId="{A79D38F9-AAEB-470D-AD89-FBE60747122B}" dt="2023-02-24T17:38:42.114" v="85" actId="255"/>
        <pc:sldMkLst>
          <pc:docMk/>
          <pc:sldMk cId="1427303839" sldId="1676"/>
        </pc:sldMkLst>
        <pc:spChg chg="mod">
          <ac:chgData name="Ken Siong" userId="f7679ae9-de6b-4f69-a967-87584c14b709" providerId="ADAL" clId="{A79D38F9-AAEB-470D-AD89-FBE60747122B}" dt="2023-02-24T17:38:42.114" v="85" actId="255"/>
          <ac:spMkLst>
            <pc:docMk/>
            <pc:sldMk cId="1427303839" sldId="1676"/>
            <ac:spMk id="2" creationId="{61354239-5C5B-4038-954E-14230687362C}"/>
          </ac:spMkLst>
        </pc:spChg>
      </pc:sldChg>
      <pc:sldChg chg="modSp mod">
        <pc:chgData name="Ken Siong" userId="f7679ae9-de6b-4f69-a967-87584c14b709" providerId="ADAL" clId="{A79D38F9-AAEB-470D-AD89-FBE60747122B}" dt="2023-02-24T17:42:26.439" v="137" actId="20577"/>
        <pc:sldMkLst>
          <pc:docMk/>
          <pc:sldMk cId="4067721318" sldId="1677"/>
        </pc:sldMkLst>
        <pc:spChg chg="mod">
          <ac:chgData name="Ken Siong" userId="f7679ae9-de6b-4f69-a967-87584c14b709" providerId="ADAL" clId="{A79D38F9-AAEB-470D-AD89-FBE60747122B}" dt="2023-02-24T17:42:26.439" v="137" actId="20577"/>
          <ac:spMkLst>
            <pc:docMk/>
            <pc:sldMk cId="4067721318" sldId="1677"/>
            <ac:spMk id="7" creationId="{4152AAAD-DA3A-455D-B567-03034909ACB9}"/>
          </ac:spMkLst>
        </pc:spChg>
      </pc:sldChg>
      <pc:sldChg chg="modSp mod">
        <pc:chgData name="Ken Siong" userId="f7679ae9-de6b-4f69-a967-87584c14b709" providerId="ADAL" clId="{A79D38F9-AAEB-470D-AD89-FBE60747122B}" dt="2023-02-24T17:43:18.318" v="158" actId="20577"/>
        <pc:sldMkLst>
          <pc:docMk/>
          <pc:sldMk cId="1956711321" sldId="1678"/>
        </pc:sldMkLst>
        <pc:spChg chg="mod">
          <ac:chgData name="Ken Siong" userId="f7679ae9-de6b-4f69-a967-87584c14b709" providerId="ADAL" clId="{A79D38F9-AAEB-470D-AD89-FBE60747122B}" dt="2023-02-24T17:43:18.318" v="158" actId="20577"/>
          <ac:spMkLst>
            <pc:docMk/>
            <pc:sldMk cId="1956711321" sldId="1678"/>
            <ac:spMk id="4" creationId="{E4BD843F-01DC-79CE-1131-AFC56C0E379D}"/>
          </ac:spMkLst>
        </pc:spChg>
      </pc:sldChg>
      <pc:sldChg chg="modSp mod">
        <pc:chgData name="Ken Siong" userId="f7679ae9-de6b-4f69-a967-87584c14b709" providerId="ADAL" clId="{A79D38F9-AAEB-470D-AD89-FBE60747122B}" dt="2023-02-24T17:47:31.324" v="289" actId="207"/>
        <pc:sldMkLst>
          <pc:docMk/>
          <pc:sldMk cId="4080944043" sldId="1680"/>
        </pc:sldMkLst>
        <pc:spChg chg="mod">
          <ac:chgData name="Ken Siong" userId="f7679ae9-de6b-4f69-a967-87584c14b709" providerId="ADAL" clId="{A79D38F9-AAEB-470D-AD89-FBE60747122B}" dt="2023-02-24T17:47:31.324" v="289" actId="207"/>
          <ac:spMkLst>
            <pc:docMk/>
            <pc:sldMk cId="4080944043" sldId="1680"/>
            <ac:spMk id="7" creationId="{4152AAAD-DA3A-455D-B567-03034909ACB9}"/>
          </ac:spMkLst>
        </pc:spChg>
      </pc:sldChg>
      <pc:sldChg chg="modSp mod">
        <pc:chgData name="Ken Siong" userId="f7679ae9-de6b-4f69-a967-87584c14b709" providerId="ADAL" clId="{A79D38F9-AAEB-470D-AD89-FBE60747122B}" dt="2023-02-24T17:38:56.961" v="87" actId="5793"/>
        <pc:sldMkLst>
          <pc:docMk/>
          <pc:sldMk cId="674952730" sldId="1681"/>
        </pc:sldMkLst>
        <pc:spChg chg="mod">
          <ac:chgData name="Ken Siong" userId="f7679ae9-de6b-4f69-a967-87584c14b709" providerId="ADAL" clId="{A79D38F9-AAEB-470D-AD89-FBE60747122B}" dt="2023-02-24T17:38:56.961" v="87" actId="5793"/>
          <ac:spMkLst>
            <pc:docMk/>
            <pc:sldMk cId="674952730" sldId="1681"/>
            <ac:spMk id="4" creationId="{E4BD843F-01DC-79CE-1131-AFC56C0E379D}"/>
          </ac:spMkLst>
        </pc:spChg>
      </pc:sldChg>
      <pc:sldChg chg="modSp mod">
        <pc:chgData name="Ken Siong" userId="f7679ae9-de6b-4f69-a967-87584c14b709" providerId="ADAL" clId="{A79D38F9-AAEB-470D-AD89-FBE60747122B}" dt="2023-02-24T17:40:52.371" v="94" actId="14100"/>
        <pc:sldMkLst>
          <pc:docMk/>
          <pc:sldMk cId="3568857101" sldId="1682"/>
        </pc:sldMkLst>
        <pc:spChg chg="mod">
          <ac:chgData name="Ken Siong" userId="f7679ae9-de6b-4f69-a967-87584c14b709" providerId="ADAL" clId="{A79D38F9-AAEB-470D-AD89-FBE60747122B}" dt="2023-02-24T17:40:52.371" v="94" actId="14100"/>
          <ac:spMkLst>
            <pc:docMk/>
            <pc:sldMk cId="3568857101" sldId="1682"/>
            <ac:spMk id="4" creationId="{E4BD843F-01DC-79CE-1131-AFC56C0E379D}"/>
          </ac:spMkLst>
        </pc:spChg>
      </pc:sldChg>
      <pc:sldChg chg="modSp mod">
        <pc:chgData name="Ken Siong" userId="f7679ae9-de6b-4f69-a967-87584c14b709" providerId="ADAL" clId="{A79D38F9-AAEB-470D-AD89-FBE60747122B}" dt="2023-02-24T17:48:09.313" v="298" actId="27636"/>
        <pc:sldMkLst>
          <pc:docMk/>
          <pc:sldMk cId="2914031629" sldId="1683"/>
        </pc:sldMkLst>
        <pc:spChg chg="mod">
          <ac:chgData name="Ken Siong" userId="f7679ae9-de6b-4f69-a967-87584c14b709" providerId="ADAL" clId="{A79D38F9-AAEB-470D-AD89-FBE60747122B}" dt="2023-02-24T17:48:09.313" v="298" actId="27636"/>
          <ac:spMkLst>
            <pc:docMk/>
            <pc:sldMk cId="2914031629" sldId="1683"/>
            <ac:spMk id="4" creationId="{E4BD843F-01DC-79CE-1131-AFC56C0E379D}"/>
          </ac:spMkLst>
        </pc:spChg>
      </pc:sldChg>
    </pc:docChg>
  </pc:docChgLst>
  <pc:docChgLst>
    <pc:chgData name="Carla Vijian" userId="0685818c105fcfa6" providerId="LiveId" clId="{FBE1225C-A421-4BB1-954B-7B80D29AB995}"/>
    <pc:docChg chg="undo custSel addSld delSld modSld sldOrd modSection">
      <pc:chgData name="Carla Vijian" userId="0685818c105fcfa6" providerId="LiveId" clId="{FBE1225C-A421-4BB1-954B-7B80D29AB995}" dt="2022-05-25T19:28:22.054" v="1185" actId="27636"/>
      <pc:docMkLst>
        <pc:docMk/>
      </pc:docMkLst>
      <pc:sldChg chg="modSp mod">
        <pc:chgData name="Carla Vijian" userId="0685818c105fcfa6" providerId="LiveId" clId="{FBE1225C-A421-4BB1-954B-7B80D29AB995}" dt="2022-05-25T18:20:12.616" v="37" actId="20577"/>
        <pc:sldMkLst>
          <pc:docMk/>
          <pc:sldMk cId="2053629414" sldId="256"/>
        </pc:sldMkLst>
        <pc:spChg chg="mod">
          <ac:chgData name="Carla Vijian" userId="0685818c105fcfa6" providerId="LiveId" clId="{FBE1225C-A421-4BB1-954B-7B80D29AB995}" dt="2022-05-25T18:20:12.616" v="37" actId="20577"/>
          <ac:spMkLst>
            <pc:docMk/>
            <pc:sldMk cId="2053629414" sldId="256"/>
            <ac:spMk id="2" creationId="{3CABA37D-BB87-4A85-849A-288F3679B893}"/>
          </ac:spMkLst>
        </pc:spChg>
        <pc:spChg chg="mod">
          <ac:chgData name="Carla Vijian" userId="0685818c105fcfa6" providerId="LiveId" clId="{FBE1225C-A421-4BB1-954B-7B80D29AB995}" dt="2022-05-25T18:20:04.301" v="23" actId="6549"/>
          <ac:spMkLst>
            <pc:docMk/>
            <pc:sldMk cId="2053629414" sldId="256"/>
            <ac:spMk id="4" creationId="{E9323233-5B6D-4FF6-A741-08E4FFB36216}"/>
          </ac:spMkLst>
        </pc:spChg>
        <pc:spChg chg="mod">
          <ac:chgData name="Carla Vijian" userId="0685818c105fcfa6" providerId="LiveId" clId="{FBE1225C-A421-4BB1-954B-7B80D29AB995}" dt="2022-05-25T18:20:01.607" v="22" actId="20577"/>
          <ac:spMkLst>
            <pc:docMk/>
            <pc:sldMk cId="2053629414" sldId="256"/>
            <ac:spMk id="6" creationId="{C45FB522-5452-4AB1-AF77-7EC5C4592A1D}"/>
          </ac:spMkLst>
        </pc:spChg>
      </pc:sldChg>
      <pc:sldChg chg="addSp delSp modSp add del mod ord">
        <pc:chgData name="Carla Vijian" userId="0685818c105fcfa6" providerId="LiveId" clId="{FBE1225C-A421-4BB1-954B-7B80D29AB995}" dt="2022-05-25T19:27:33.256" v="1180" actId="1076"/>
        <pc:sldMkLst>
          <pc:docMk/>
          <pc:sldMk cId="304162578" sldId="315"/>
        </pc:sldMkLst>
        <pc:spChg chg="add del mod">
          <ac:chgData name="Carla Vijian" userId="0685818c105fcfa6" providerId="LiveId" clId="{FBE1225C-A421-4BB1-954B-7B80D29AB995}" dt="2022-05-25T18:24:11.194" v="83" actId="478"/>
          <ac:spMkLst>
            <pc:docMk/>
            <pc:sldMk cId="304162578" sldId="315"/>
            <ac:spMk id="4" creationId="{80B50956-D92D-46B4-B54C-F9B7222A13F4}"/>
          </ac:spMkLst>
        </pc:spChg>
        <pc:spChg chg="mod">
          <ac:chgData name="Carla Vijian" userId="0685818c105fcfa6" providerId="LiveId" clId="{FBE1225C-A421-4BB1-954B-7B80D29AB995}" dt="2022-05-25T19:27:33.256" v="1180" actId="1076"/>
          <ac:spMkLst>
            <pc:docMk/>
            <pc:sldMk cId="304162578" sldId="315"/>
            <ac:spMk id="7" creationId="{4152AAAD-DA3A-455D-B567-03034909ACB9}"/>
          </ac:spMkLst>
        </pc:spChg>
        <pc:picChg chg="add del mod">
          <ac:chgData name="Carla Vijian" userId="0685818c105fcfa6" providerId="LiveId" clId="{FBE1225C-A421-4BB1-954B-7B80D29AB995}" dt="2022-05-25T18:24:29.891" v="84" actId="14826"/>
          <ac:picMkLst>
            <pc:docMk/>
            <pc:sldMk cId="304162578" sldId="315"/>
            <ac:picMk id="6" creationId="{D99BFFED-F4DC-4A48-9245-F82E26D97798}"/>
          </ac:picMkLst>
        </pc:picChg>
      </pc:sldChg>
      <pc:sldChg chg="del">
        <pc:chgData name="Carla Vijian" userId="0685818c105fcfa6" providerId="LiveId" clId="{FBE1225C-A421-4BB1-954B-7B80D29AB995}" dt="2022-05-25T18:20:24.313" v="38" actId="2696"/>
        <pc:sldMkLst>
          <pc:docMk/>
          <pc:sldMk cId="2228810960" sldId="1571"/>
        </pc:sldMkLst>
      </pc:sldChg>
      <pc:sldChg chg="del">
        <pc:chgData name="Carla Vijian" userId="0685818c105fcfa6" providerId="LiveId" clId="{FBE1225C-A421-4BB1-954B-7B80D29AB995}" dt="2022-05-25T18:20:31.641" v="39" actId="2696"/>
        <pc:sldMkLst>
          <pc:docMk/>
          <pc:sldMk cId="1362006456" sldId="1578"/>
        </pc:sldMkLst>
      </pc:sldChg>
      <pc:sldChg chg="del">
        <pc:chgData name="Carla Vijian" userId="0685818c105fcfa6" providerId="LiveId" clId="{FBE1225C-A421-4BB1-954B-7B80D29AB995}" dt="2022-05-25T18:20:24.313" v="38" actId="2696"/>
        <pc:sldMkLst>
          <pc:docMk/>
          <pc:sldMk cId="4232116146" sldId="1579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468300711" sldId="1600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581209839" sldId="1601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798592669" sldId="1619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2183712825" sldId="1620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1596854041" sldId="1621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1738618237" sldId="1622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859458769" sldId="1624"/>
        </pc:sldMkLst>
      </pc:sldChg>
      <pc:sldChg chg="del">
        <pc:chgData name="Carla Vijian" userId="0685818c105fcfa6" providerId="LiveId" clId="{FBE1225C-A421-4BB1-954B-7B80D29AB995}" dt="2022-05-25T18:21:01.651" v="42" actId="2696"/>
        <pc:sldMkLst>
          <pc:docMk/>
          <pc:sldMk cId="1788195155" sldId="1629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2629310741" sldId="1636"/>
        </pc:sldMkLst>
      </pc:sldChg>
      <pc:sldChg chg="del">
        <pc:chgData name="Carla Vijian" userId="0685818c105fcfa6" providerId="LiveId" clId="{FBE1225C-A421-4BB1-954B-7B80D29AB995}" dt="2022-05-25T18:57:29.529" v="461" actId="2696"/>
        <pc:sldMkLst>
          <pc:docMk/>
          <pc:sldMk cId="3989818475" sldId="1637"/>
        </pc:sldMkLst>
      </pc:sldChg>
      <pc:sldChg chg="del">
        <pc:chgData name="Carla Vijian" userId="0685818c105fcfa6" providerId="LiveId" clId="{FBE1225C-A421-4BB1-954B-7B80D29AB995}" dt="2022-05-25T18:20:24.313" v="38" actId="2696"/>
        <pc:sldMkLst>
          <pc:docMk/>
          <pc:sldMk cId="4293039072" sldId="1638"/>
        </pc:sldMkLst>
      </pc:sldChg>
      <pc:sldChg chg="del">
        <pc:chgData name="Carla Vijian" userId="0685818c105fcfa6" providerId="LiveId" clId="{FBE1225C-A421-4BB1-954B-7B80D29AB995}" dt="2022-05-25T18:20:47.610" v="41" actId="2696"/>
        <pc:sldMkLst>
          <pc:docMk/>
          <pc:sldMk cId="3300777578" sldId="1640"/>
        </pc:sldMkLst>
      </pc:sldChg>
      <pc:sldChg chg="addSp delSp modSp mod setBg">
        <pc:chgData name="Carla Vijian" userId="0685818c105fcfa6" providerId="LiveId" clId="{FBE1225C-A421-4BB1-954B-7B80D29AB995}" dt="2022-05-25T19:19:41.524" v="956" actId="1076"/>
        <pc:sldMkLst>
          <pc:docMk/>
          <pc:sldMk cId="1326728719" sldId="1641"/>
        </pc:sldMkLst>
        <pc:spChg chg="del mod">
          <ac:chgData name="Carla Vijian" userId="0685818c105fcfa6" providerId="LiveId" clId="{FBE1225C-A421-4BB1-954B-7B80D29AB995}" dt="2022-05-25T19:12:12.986" v="738" actId="478"/>
          <ac:spMkLst>
            <pc:docMk/>
            <pc:sldMk cId="1326728719" sldId="1641"/>
            <ac:spMk id="2" creationId="{0090B1A8-8FBA-4BE8-8607-BAA2D371A89E}"/>
          </ac:spMkLst>
        </pc:spChg>
        <pc:spChg chg="del mod">
          <ac:chgData name="Carla Vijian" userId="0685818c105fcfa6" providerId="LiveId" clId="{FBE1225C-A421-4BB1-954B-7B80D29AB995}" dt="2022-05-25T19:14:21.088" v="823" actId="478"/>
          <ac:spMkLst>
            <pc:docMk/>
            <pc:sldMk cId="1326728719" sldId="1641"/>
            <ac:spMk id="3" creationId="{EFD485D1-04C3-41E0-AE24-8AA4BE4AB381}"/>
          </ac:spMkLst>
        </pc:spChg>
        <pc:spChg chg="del">
          <ac:chgData name="Carla Vijian" userId="0685818c105fcfa6" providerId="LiveId" clId="{FBE1225C-A421-4BB1-954B-7B80D29AB995}" dt="2022-05-25T19:08:48.810" v="698" actId="478"/>
          <ac:spMkLst>
            <pc:docMk/>
            <pc:sldMk cId="1326728719" sldId="1641"/>
            <ac:spMk id="4" creationId="{675AE701-CF22-4B2C-BD6D-8C390FA0B4E1}"/>
          </ac:spMkLst>
        </pc:spChg>
        <pc:spChg chg="mod">
          <ac:chgData name="Carla Vijian" userId="0685818c105fcfa6" providerId="LiveId" clId="{FBE1225C-A421-4BB1-954B-7B80D29AB995}" dt="2022-05-25T19:12:07.064" v="737" actId="26606"/>
          <ac:spMkLst>
            <pc:docMk/>
            <pc:sldMk cId="1326728719" sldId="1641"/>
            <ac:spMk id="5" creationId="{B2F64B07-BCAA-4144-A06C-3D525C8C9F84}"/>
          </ac:spMkLst>
        </pc:spChg>
        <pc:spChg chg="del">
          <ac:chgData name="Carla Vijian" userId="0685818c105fcfa6" providerId="LiveId" clId="{FBE1225C-A421-4BB1-954B-7B80D29AB995}" dt="2022-05-25T19:08:50.901" v="699" actId="478"/>
          <ac:spMkLst>
            <pc:docMk/>
            <pc:sldMk cId="1326728719" sldId="1641"/>
            <ac:spMk id="8" creationId="{4CC2F78A-2054-4144-A1F8-E63FE15BFF42}"/>
          </ac:spMkLst>
        </pc:spChg>
        <pc:spChg chg="add mod">
          <ac:chgData name="Carla Vijian" userId="0685818c105fcfa6" providerId="LiveId" clId="{FBE1225C-A421-4BB1-954B-7B80D29AB995}" dt="2022-05-25T19:19:20.786" v="953" actId="14100"/>
          <ac:spMkLst>
            <pc:docMk/>
            <pc:sldMk cId="1326728719" sldId="1641"/>
            <ac:spMk id="10" creationId="{075AD37E-F9EC-4204-ABA2-3D20B09CBB5D}"/>
          </ac:spMkLst>
        </pc:spChg>
        <pc:spChg chg="add del mod">
          <ac:chgData name="Carla Vijian" userId="0685818c105fcfa6" providerId="LiveId" clId="{FBE1225C-A421-4BB1-954B-7B80D29AB995}" dt="2022-05-25T19:15:10.808" v="853" actId="478"/>
          <ac:spMkLst>
            <pc:docMk/>
            <pc:sldMk cId="1326728719" sldId="1641"/>
            <ac:spMk id="13" creationId="{5E5CDF29-80B1-4153-A808-2D561E64040C}"/>
          </ac:spMkLst>
        </pc:spChg>
        <pc:spChg chg="add">
          <ac:chgData name="Carla Vijian" userId="0685818c105fcfa6" providerId="LiveId" clId="{FBE1225C-A421-4BB1-954B-7B80D29AB995}" dt="2022-05-25T19:12:07.064" v="737" actId="26606"/>
          <ac:spMkLst>
            <pc:docMk/>
            <pc:sldMk cId="1326728719" sldId="1641"/>
            <ac:spMk id="16" creationId="{FB9B907B-F9A2-45A5-BDBA-C371127CA60B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17" creationId="{16D617AE-CEB1-4E3E-AC4C-13020810448D}"/>
          </ac:spMkLst>
        </pc:spChg>
        <pc:spChg chg="add">
          <ac:chgData name="Carla Vijian" userId="0685818c105fcfa6" providerId="LiveId" clId="{FBE1225C-A421-4BB1-954B-7B80D29AB995}" dt="2022-05-25T19:12:07.064" v="737" actId="26606"/>
          <ac:spMkLst>
            <pc:docMk/>
            <pc:sldMk cId="1326728719" sldId="1641"/>
            <ac:spMk id="18" creationId="{FC72A6E7-EEB3-4011-AFDE-5D01CF93E6C8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19" creationId="{9309B6A3-5EE9-4F3B-A0BE-ADEB29B77693}"/>
          </ac:spMkLst>
        </pc:spChg>
        <pc:spChg chg="add">
          <ac:chgData name="Carla Vijian" userId="0685818c105fcfa6" providerId="LiveId" clId="{FBE1225C-A421-4BB1-954B-7B80D29AB995}" dt="2022-05-25T19:12:07.064" v="737" actId="26606"/>
          <ac:spMkLst>
            <pc:docMk/>
            <pc:sldMk cId="1326728719" sldId="1641"/>
            <ac:spMk id="20" creationId="{8CD93300-52E3-4A04-AB11-4E86A29BE276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1" creationId="{6FDB4BDE-8455-40E1-9D7A-2BB947C19CCE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2" creationId="{3833CB94-76A0-4498-8974-7F46D52C6F7D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3" creationId="{778AB267-2D7E-4BD8-B281-1F616CC7A71B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4" creationId="{D5B0F18D-4283-4F9F-9CC3-8886322C4789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5" creationId="{4E06D613-4F07-4B40-A4A4-A14F300C1E1F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6" creationId="{5B1401D0-82F9-48E0-8A0F-8DDAE61535EB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7" creationId="{EEC94024-CF04-4625-A3C1-A10568938702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8" creationId="{1EE23642-353C-4C42-98B4-92D86FA6F529}"/>
          </ac:spMkLst>
        </pc:spChg>
        <pc:spChg chg="add del mod">
          <ac:chgData name="Carla Vijian" userId="0685818c105fcfa6" providerId="LiveId" clId="{FBE1225C-A421-4BB1-954B-7B80D29AB995}" dt="2022-05-25T19:15:08.607" v="852"/>
          <ac:spMkLst>
            <pc:docMk/>
            <pc:sldMk cId="1326728719" sldId="1641"/>
            <ac:spMk id="29" creationId="{35617D77-B7A3-4626-87B9-E5B3F38AF68C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0" creationId="{170188E7-7F73-48BD-9EF3-4A4DD7F7F1E0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1" creationId="{1F5F9DBB-4854-4DD7-9576-E23C200B2540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2" creationId="{F0D37E93-2F00-47F0-9127-4E9F46F32B6B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3" creationId="{AD822EA4-CA19-4354-887A-A630111FAD27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4" creationId="{E7DD6473-EAF2-47F2-8735-D26F60DC81B1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5" creationId="{24C60AA0-E7B5-48E0-B2E3-0C4DA035D96F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6" creationId="{35C3481A-EDD0-4496-B11F-D0EE567574B7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7" creationId="{35B74FD6-4B6F-4346-BD65-4B2EE5181610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8" creationId="{1CE9278D-86B3-4CA6-98E3-0FA2F9819C5F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39" creationId="{DAFE706A-24B7-41DA-964F-B9C780A7D000}"/>
          </ac:spMkLst>
        </pc:spChg>
        <pc:spChg chg="add del mod">
          <ac:chgData name="Carla Vijian" userId="0685818c105fcfa6" providerId="LiveId" clId="{FBE1225C-A421-4BB1-954B-7B80D29AB995}" dt="2022-05-25T19:15:28.587" v="857"/>
          <ac:spMkLst>
            <pc:docMk/>
            <pc:sldMk cId="1326728719" sldId="1641"/>
            <ac:spMk id="40" creationId="{0C881ABA-1DDB-4E04-B4E6-36BC97587C1C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1" creationId="{C7D4D917-D5BE-4878-931A-FD2925D548A6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2" creationId="{00FF7B98-4097-49F3-B590-FE315CE48122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3" creationId="{C31771D9-80D1-4974-85E8-D377E0079435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4" creationId="{53E00B2B-924E-4EFC-9B1C-56B75723E658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5" creationId="{2729DE07-BEA0-471C-BA82-785AD96836FE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6" creationId="{C67D3542-BAA0-406B-AFB3-5FA2734FF5CD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7" creationId="{0B72EF80-4543-4E07-B19F-B75F4004F1C2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8" creationId="{56A952EB-346D-491A-8F8E-50A84D9A012E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49" creationId="{5D036C34-4E0B-4E2A-A0F2-148271991BFA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50" creationId="{99907DB5-039D-4E93-8443-51F9F5469C21}"/>
          </ac:spMkLst>
        </pc:spChg>
        <pc:spChg chg="add del mod">
          <ac:chgData name="Carla Vijian" userId="0685818c105fcfa6" providerId="LiveId" clId="{FBE1225C-A421-4BB1-954B-7B80D29AB995}" dt="2022-05-25T19:15:39.915" v="859"/>
          <ac:spMkLst>
            <pc:docMk/>
            <pc:sldMk cId="1326728719" sldId="1641"/>
            <ac:spMk id="51" creationId="{00E88FF4-1FB4-4E70-8AB3-B6286662A050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2" creationId="{02194BE1-A2D6-40F9-AADE-54D557F55D13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3" creationId="{8BFD4A76-9E82-467C-8582-88941B1D7904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4" creationId="{F7662AC9-DEDA-49EB-8C85-23B1C1AF36A5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5" creationId="{6C57D807-FF29-4D06-B0EA-E7DCDE41B9FE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6" creationId="{8E4FC84B-B8C7-43F1-A500-132C84E0F250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7" creationId="{2027C17A-D05F-4CBA-9528-3DB0912BA8E1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8" creationId="{DB26B140-288B-4988-808E-861D60FF8339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59" creationId="{B1655F74-6F6F-4EDB-BFE4-CA83AB3F3183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60" creationId="{271930E7-F1B1-4371-9A90-3044F8831690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61" creationId="{A598AC22-87AD-4DFA-9143-7B86B531A7C1}"/>
          </ac:spMkLst>
        </pc:spChg>
        <pc:spChg chg="add del mod">
          <ac:chgData name="Carla Vijian" userId="0685818c105fcfa6" providerId="LiveId" clId="{FBE1225C-A421-4BB1-954B-7B80D29AB995}" dt="2022-05-25T19:15:44.013" v="861"/>
          <ac:spMkLst>
            <pc:docMk/>
            <pc:sldMk cId="1326728719" sldId="1641"/>
            <ac:spMk id="62" creationId="{51DFF3F0-5EDC-4CAE-8565-4180F44D708D}"/>
          </ac:spMkLst>
        </pc:spChg>
        <pc:spChg chg="add mod">
          <ac:chgData name="Carla Vijian" userId="0685818c105fcfa6" providerId="LiveId" clId="{FBE1225C-A421-4BB1-954B-7B80D29AB995}" dt="2022-05-25T19:19:41.524" v="956" actId="1076"/>
          <ac:spMkLst>
            <pc:docMk/>
            <pc:sldMk cId="1326728719" sldId="1641"/>
            <ac:spMk id="64" creationId="{90E23C17-D2B6-4ABE-A557-D04293F52D17}"/>
          </ac:spMkLst>
        </pc:spChg>
        <pc:picChg chg="add del mod ord">
          <ac:chgData name="Carla Vijian" userId="0685818c105fcfa6" providerId="LiveId" clId="{FBE1225C-A421-4BB1-954B-7B80D29AB995}" dt="2022-05-25T19:12:07.064" v="737" actId="26606"/>
          <ac:picMkLst>
            <pc:docMk/>
            <pc:sldMk cId="1326728719" sldId="1641"/>
            <ac:picMk id="7" creationId="{B79C8BA0-DF2F-4D73-B5D7-7401DBF1EF8F}"/>
          </ac:picMkLst>
        </pc:picChg>
        <pc:picChg chg="add del">
          <ac:chgData name="Carla Vijian" userId="0685818c105fcfa6" providerId="LiveId" clId="{FBE1225C-A421-4BB1-954B-7B80D29AB995}" dt="2022-05-25T19:15:21.375" v="855"/>
          <ac:picMkLst>
            <pc:docMk/>
            <pc:sldMk cId="1326728719" sldId="1641"/>
            <ac:picMk id="14" creationId="{0012399B-C3CF-475E-B73A-77F51F6FFB83}"/>
          </ac:picMkLst>
        </pc:picChg>
        <pc:picChg chg="add mod modCrop">
          <ac:chgData name="Carla Vijian" userId="0685818c105fcfa6" providerId="LiveId" clId="{FBE1225C-A421-4BB1-954B-7B80D29AB995}" dt="2022-05-25T19:18:16.456" v="947" actId="14100"/>
          <ac:picMkLst>
            <pc:docMk/>
            <pc:sldMk cId="1326728719" sldId="1641"/>
            <ac:picMk id="15" creationId="{74C5E87C-B652-4112-9D8F-53F8B9CC2301}"/>
          </ac:picMkLst>
        </pc:picChg>
        <pc:picChg chg="add del mod">
          <ac:chgData name="Carla Vijian" userId="0685818c105fcfa6" providerId="LiveId" clId="{FBE1225C-A421-4BB1-954B-7B80D29AB995}" dt="2022-05-25T19:16:38.235" v="873"/>
          <ac:picMkLst>
            <pc:docMk/>
            <pc:sldMk cId="1326728719" sldId="1641"/>
            <ac:picMk id="63" creationId="{1B9B0CD0-65C7-42E1-A4AA-8F5299361751}"/>
          </ac:picMkLst>
        </pc:picChg>
      </pc:sldChg>
      <pc:sldChg chg="del">
        <pc:chgData name="Carla Vijian" userId="0685818c105fcfa6" providerId="LiveId" clId="{FBE1225C-A421-4BB1-954B-7B80D29AB995}" dt="2022-05-25T18:57:36.071" v="462" actId="2696"/>
        <pc:sldMkLst>
          <pc:docMk/>
          <pc:sldMk cId="810805208" sldId="1642"/>
        </pc:sldMkLst>
      </pc:sldChg>
      <pc:sldChg chg="del">
        <pc:chgData name="Carla Vijian" userId="0685818c105fcfa6" providerId="LiveId" clId="{FBE1225C-A421-4BB1-954B-7B80D29AB995}" dt="2022-05-25T18:21:01.651" v="42" actId="2696"/>
        <pc:sldMkLst>
          <pc:docMk/>
          <pc:sldMk cId="668949246" sldId="1643"/>
        </pc:sldMkLst>
      </pc:sldChg>
      <pc:sldChg chg="del">
        <pc:chgData name="Carla Vijian" userId="0685818c105fcfa6" providerId="LiveId" clId="{FBE1225C-A421-4BB1-954B-7B80D29AB995}" dt="2022-05-25T18:20:47.610" v="41" actId="2696"/>
        <pc:sldMkLst>
          <pc:docMk/>
          <pc:sldMk cId="4189144089" sldId="1647"/>
        </pc:sldMkLst>
      </pc:sldChg>
      <pc:sldChg chg="del">
        <pc:chgData name="Carla Vijian" userId="0685818c105fcfa6" providerId="LiveId" clId="{FBE1225C-A421-4BB1-954B-7B80D29AB995}" dt="2022-05-25T18:21:08.204" v="43" actId="2696"/>
        <pc:sldMkLst>
          <pc:docMk/>
          <pc:sldMk cId="412391979" sldId="1650"/>
        </pc:sldMkLst>
      </pc:sldChg>
      <pc:sldChg chg="addSp delSp modSp del mod ord">
        <pc:chgData name="Carla Vijian" userId="0685818c105fcfa6" providerId="LiveId" clId="{FBE1225C-A421-4BB1-954B-7B80D29AB995}" dt="2022-05-25T19:19:47.134" v="957" actId="2696"/>
        <pc:sldMkLst>
          <pc:docMk/>
          <pc:sldMk cId="81512251" sldId="1660"/>
        </pc:sldMkLst>
        <pc:spChg chg="del">
          <ac:chgData name="Carla Vijian" userId="0685818c105fcfa6" providerId="LiveId" clId="{FBE1225C-A421-4BB1-954B-7B80D29AB995}" dt="2022-05-25T19:14:05.794" v="822" actId="478"/>
          <ac:spMkLst>
            <pc:docMk/>
            <pc:sldMk cId="81512251" sldId="1660"/>
            <ac:spMk id="10" creationId="{96512B04-DA47-4A2D-8635-EF5965BADF5F}"/>
          </ac:spMkLst>
        </pc:spChg>
        <pc:spChg chg="del">
          <ac:chgData name="Carla Vijian" userId="0685818c105fcfa6" providerId="LiveId" clId="{FBE1225C-A421-4BB1-954B-7B80D29AB995}" dt="2022-05-25T19:14:59.310" v="849" actId="21"/>
          <ac:spMkLst>
            <pc:docMk/>
            <pc:sldMk cId="81512251" sldId="1660"/>
            <ac:spMk id="21" creationId="{ADAAA4A4-3750-4F4F-B363-61F66073D0A0}"/>
          </ac:spMkLst>
        </pc:spChg>
        <pc:spChg chg="add del mod">
          <ac:chgData name="Carla Vijian" userId="0685818c105fcfa6" providerId="LiveId" clId="{FBE1225C-A421-4BB1-954B-7B80D29AB995}" dt="2022-05-25T19:14:56.029" v="848" actId="478"/>
          <ac:spMkLst>
            <pc:docMk/>
            <pc:sldMk cId="81512251" sldId="1660"/>
            <ac:spMk id="23" creationId="{B83EB653-0850-48C0-ADFD-760C61BEEF40}"/>
          </ac:spMkLst>
        </pc:spChg>
        <pc:spChg chg="del">
          <ac:chgData name="Carla Vijian" userId="0685818c105fcfa6" providerId="LiveId" clId="{FBE1225C-A421-4BB1-954B-7B80D29AB995}" dt="2022-05-25T19:16:23.708" v="867" actId="21"/>
          <ac:spMkLst>
            <pc:docMk/>
            <pc:sldMk cId="81512251" sldId="1660"/>
            <ac:spMk id="25" creationId="{460F49A9-4A18-4D4D-92F1-D081ADAA2B0A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27" creationId="{09DE882A-211D-4935-88DE-AEDEC150281C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0" creationId="{3C2375A4-3306-4EC0-9E3F-9A1AE3D586B5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1" creationId="{729DC16D-4E4D-46C8-B4D6-827921070720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2" creationId="{12A8ACC6-DFDF-4BA1-9844-30DA5DAD53A0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3" creationId="{3A633150-CFE3-45ED-9CFA-4D3E901DA8AB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4" creationId="{06F7539E-6B56-4BD3-BE9C-0D4E99FE676E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5" creationId="{8430EEAB-8B14-436A-B5AD-9DD0AF00C28C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6" creationId="{146B99B7-F73B-44BA-BDD1-397077F5FFEA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7" creationId="{7255D072-61BA-4E44-8760-410ABC0E83F3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8" creationId="{953C5749-6449-495A-B838-3E92E2EC388C}"/>
          </ac:spMkLst>
        </pc:spChg>
        <pc:spChg chg="del">
          <ac:chgData name="Carla Vijian" userId="0685818c105fcfa6" providerId="LiveId" clId="{FBE1225C-A421-4BB1-954B-7B80D29AB995}" dt="2022-05-25T19:15:05.221" v="850" actId="21"/>
          <ac:spMkLst>
            <pc:docMk/>
            <pc:sldMk cId="81512251" sldId="1660"/>
            <ac:spMk id="39" creationId="{827B37E4-3D5D-4017-9FE5-7EC134496B61}"/>
          </ac:spMkLst>
        </pc:spChg>
        <pc:spChg chg="del">
          <ac:chgData name="Carla Vijian" userId="0685818c105fcfa6" providerId="LiveId" clId="{FBE1225C-A421-4BB1-954B-7B80D29AB995}" dt="2022-05-25T19:14:32.691" v="826" actId="21"/>
          <ac:spMkLst>
            <pc:docMk/>
            <pc:sldMk cId="81512251" sldId="1660"/>
            <ac:spMk id="40" creationId="{5DB426E4-5AE8-489F-813F-B2318D632596}"/>
          </ac:spMkLst>
        </pc:spChg>
      </pc:sldChg>
      <pc:sldChg chg="modSp del mod">
        <pc:chgData name="Carla Vijian" userId="0685818c105fcfa6" providerId="LiveId" clId="{FBE1225C-A421-4BB1-954B-7B80D29AB995}" dt="2022-05-25T18:22:03.361" v="53" actId="2696"/>
        <pc:sldMkLst>
          <pc:docMk/>
          <pc:sldMk cId="1407803999" sldId="1664"/>
        </pc:sldMkLst>
        <pc:spChg chg="mod">
          <ac:chgData name="Carla Vijian" userId="0685818c105fcfa6" providerId="LiveId" clId="{FBE1225C-A421-4BB1-954B-7B80D29AB995}" dt="2022-05-25T18:21:32.087" v="44" actId="1076"/>
          <ac:spMkLst>
            <pc:docMk/>
            <pc:sldMk cId="1407803999" sldId="1664"/>
            <ac:spMk id="3" creationId="{B4D9792D-E76D-4387-AD9D-5F119DCC0246}"/>
          </ac:spMkLst>
        </pc:spChg>
      </pc:sldChg>
      <pc:sldChg chg="del">
        <pc:chgData name="Carla Vijian" userId="0685818c105fcfa6" providerId="LiveId" clId="{FBE1225C-A421-4BB1-954B-7B80D29AB995}" dt="2022-05-25T18:20:36.584" v="40" actId="2696"/>
        <pc:sldMkLst>
          <pc:docMk/>
          <pc:sldMk cId="2916383450" sldId="1666"/>
        </pc:sldMkLst>
      </pc:sldChg>
      <pc:sldChg chg="del">
        <pc:chgData name="Carla Vijian" userId="0685818c105fcfa6" providerId="LiveId" clId="{FBE1225C-A421-4BB1-954B-7B80D29AB995}" dt="2022-05-25T18:20:36.584" v="40" actId="2696"/>
        <pc:sldMkLst>
          <pc:docMk/>
          <pc:sldMk cId="1675152326" sldId="1668"/>
        </pc:sldMkLst>
      </pc:sldChg>
      <pc:sldChg chg="modSp mod">
        <pc:chgData name="Carla Vijian" userId="0685818c105fcfa6" providerId="LiveId" clId="{FBE1225C-A421-4BB1-954B-7B80D29AB995}" dt="2022-05-25T18:55:38.002" v="411" actId="108"/>
        <pc:sldMkLst>
          <pc:docMk/>
          <pc:sldMk cId="3933084008" sldId="1669"/>
        </pc:sldMkLst>
        <pc:spChg chg="mod">
          <ac:chgData name="Carla Vijian" userId="0685818c105fcfa6" providerId="LiveId" clId="{FBE1225C-A421-4BB1-954B-7B80D29AB995}" dt="2022-05-25T18:55:38.002" v="411" actId="108"/>
          <ac:spMkLst>
            <pc:docMk/>
            <pc:sldMk cId="3933084008" sldId="1669"/>
            <ac:spMk id="2" creationId="{D38C1B83-777E-41D3-8410-87587ED94D4E}"/>
          </ac:spMkLst>
        </pc:spChg>
        <pc:spChg chg="mod">
          <ac:chgData name="Carla Vijian" userId="0685818c105fcfa6" providerId="LiveId" clId="{FBE1225C-A421-4BB1-954B-7B80D29AB995}" dt="2022-05-25T18:55:21.861" v="409" actId="14100"/>
          <ac:spMkLst>
            <pc:docMk/>
            <pc:sldMk cId="3933084008" sldId="1669"/>
            <ac:spMk id="3" creationId="{C967CDB4-CAE9-49E6-85AC-AD0BA590D0B4}"/>
          </ac:spMkLst>
        </pc:spChg>
      </pc:sldChg>
      <pc:sldChg chg="modSp mod">
        <pc:chgData name="Carla Vijian" userId="0685818c105fcfa6" providerId="LiveId" clId="{FBE1225C-A421-4BB1-954B-7B80D29AB995}" dt="2022-05-25T18:54:09.561" v="284" actId="21"/>
        <pc:sldMkLst>
          <pc:docMk/>
          <pc:sldMk cId="1015642128" sldId="1670"/>
        </pc:sldMkLst>
        <pc:spChg chg="mod">
          <ac:chgData name="Carla Vijian" userId="0685818c105fcfa6" providerId="LiveId" clId="{FBE1225C-A421-4BB1-954B-7B80D29AB995}" dt="2022-05-25T18:54:09.561" v="284" actId="21"/>
          <ac:spMkLst>
            <pc:docMk/>
            <pc:sldMk cId="1015642128" sldId="1670"/>
            <ac:spMk id="4" creationId="{03E41F78-006A-4EC5-9D4E-AC95B3EC0BC4}"/>
          </ac:spMkLst>
        </pc:spChg>
      </pc:sldChg>
      <pc:sldChg chg="modSp del">
        <pc:chgData name="Carla Vijian" userId="0685818c105fcfa6" providerId="LiveId" clId="{FBE1225C-A421-4BB1-954B-7B80D29AB995}" dt="2022-05-25T18:54:42.635" v="289" actId="2696"/>
        <pc:sldMkLst>
          <pc:docMk/>
          <pc:sldMk cId="4080371220" sldId="1671"/>
        </pc:sldMkLst>
        <pc:picChg chg="mod">
          <ac:chgData name="Carla Vijian" userId="0685818c105fcfa6" providerId="LiveId" clId="{FBE1225C-A421-4BB1-954B-7B80D29AB995}" dt="2022-05-25T18:24:50.316" v="85" actId="14826"/>
          <ac:picMkLst>
            <pc:docMk/>
            <pc:sldMk cId="4080371220" sldId="1671"/>
            <ac:picMk id="6" creationId="{D99BFFED-F4DC-4A48-9245-F82E26D97798}"/>
          </ac:picMkLst>
        </pc:picChg>
      </pc:sldChg>
      <pc:sldChg chg="del">
        <pc:chgData name="Carla Vijian" userId="0685818c105fcfa6" providerId="LiveId" clId="{FBE1225C-A421-4BB1-954B-7B80D29AB995}" dt="2022-05-25T18:20:24.313" v="38" actId="2696"/>
        <pc:sldMkLst>
          <pc:docMk/>
          <pc:sldMk cId="109676079" sldId="1672"/>
        </pc:sldMkLst>
      </pc:sldChg>
      <pc:sldChg chg="delSp modSp new mod">
        <pc:chgData name="Carla Vijian" userId="0685818c105fcfa6" providerId="LiveId" clId="{FBE1225C-A421-4BB1-954B-7B80D29AB995}" dt="2022-05-25T18:23:33.666" v="79" actId="1076"/>
        <pc:sldMkLst>
          <pc:docMk/>
          <pc:sldMk cId="4220123786" sldId="1672"/>
        </pc:sldMkLst>
        <pc:spChg chg="mod">
          <ac:chgData name="Carla Vijian" userId="0685818c105fcfa6" providerId="LiveId" clId="{FBE1225C-A421-4BB1-954B-7B80D29AB995}" dt="2022-05-25T18:23:33.666" v="79" actId="1076"/>
          <ac:spMkLst>
            <pc:docMk/>
            <pc:sldMk cId="4220123786" sldId="1672"/>
            <ac:spMk id="2" creationId="{15D6A49C-D4B9-45E2-A20F-CC614A4D941D}"/>
          </ac:spMkLst>
        </pc:spChg>
        <pc:spChg chg="del">
          <ac:chgData name="Carla Vijian" userId="0685818c105fcfa6" providerId="LiveId" clId="{FBE1225C-A421-4BB1-954B-7B80D29AB995}" dt="2022-05-25T18:22:53.898" v="56" actId="478"/>
          <ac:spMkLst>
            <pc:docMk/>
            <pc:sldMk cId="4220123786" sldId="1672"/>
            <ac:spMk id="3" creationId="{ED0F2DF7-75D2-4165-8EB6-FA0AB1109360}"/>
          </ac:spMkLst>
        </pc:spChg>
        <pc:spChg chg="mod">
          <ac:chgData name="Carla Vijian" userId="0685818c105fcfa6" providerId="LiveId" clId="{FBE1225C-A421-4BB1-954B-7B80D29AB995}" dt="2022-05-25T18:22:59.054" v="57" actId="1076"/>
          <ac:spMkLst>
            <pc:docMk/>
            <pc:sldMk cId="4220123786" sldId="1672"/>
            <ac:spMk id="5" creationId="{11BB6696-BA6A-4FE2-8F44-3E81DE840797}"/>
          </ac:spMkLst>
        </pc:spChg>
      </pc:sldChg>
      <pc:sldChg chg="del">
        <pc:chgData name="Carla Vijian" userId="0685818c105fcfa6" providerId="LiveId" clId="{FBE1225C-A421-4BB1-954B-7B80D29AB995}" dt="2022-05-25T18:20:31.641" v="39" actId="2696"/>
        <pc:sldMkLst>
          <pc:docMk/>
          <pc:sldMk cId="553269663" sldId="1673"/>
        </pc:sldMkLst>
      </pc:sldChg>
      <pc:sldChg chg="addSp delSp modSp new add del mod">
        <pc:chgData name="Carla Vijian" userId="0685818c105fcfa6" providerId="LiveId" clId="{FBE1225C-A421-4BB1-954B-7B80D29AB995}" dt="2022-05-25T19:11:04.767" v="735" actId="2696"/>
        <pc:sldMkLst>
          <pc:docMk/>
          <pc:sldMk cId="2378767225" sldId="1673"/>
        </pc:sldMkLst>
        <pc:spChg chg="mod">
          <ac:chgData name="Carla Vijian" userId="0685818c105fcfa6" providerId="LiveId" clId="{FBE1225C-A421-4BB1-954B-7B80D29AB995}" dt="2022-05-25T19:10:52.106" v="734" actId="20577"/>
          <ac:spMkLst>
            <pc:docMk/>
            <pc:sldMk cId="2378767225" sldId="1673"/>
            <ac:spMk id="2" creationId="{61354239-5C5B-4038-954E-14230687362C}"/>
          </ac:spMkLst>
        </pc:spChg>
        <pc:spChg chg="del">
          <ac:chgData name="Carla Vijian" userId="0685818c105fcfa6" providerId="LiveId" clId="{FBE1225C-A421-4BB1-954B-7B80D29AB995}" dt="2022-05-25T18:47:59.607" v="90"/>
          <ac:spMkLst>
            <pc:docMk/>
            <pc:sldMk cId="2378767225" sldId="1673"/>
            <ac:spMk id="3" creationId="{0831C6F2-F33C-42A8-9278-55637AE2D580}"/>
          </ac:spMkLst>
        </pc:spChg>
        <pc:spChg chg="del">
          <ac:chgData name="Carla Vijian" userId="0685818c105fcfa6" providerId="LiveId" clId="{FBE1225C-A421-4BB1-954B-7B80D29AB995}" dt="2022-05-25T18:47:48.186" v="89" actId="478"/>
          <ac:spMkLst>
            <pc:docMk/>
            <pc:sldMk cId="2378767225" sldId="1673"/>
            <ac:spMk id="4" creationId="{AE906C35-1F55-4054-8B36-E7BF571D4BCD}"/>
          </ac:spMkLst>
        </pc:spChg>
        <pc:spChg chg="add mod">
          <ac:chgData name="Carla Vijian" userId="0685818c105fcfa6" providerId="LiveId" clId="{FBE1225C-A421-4BB1-954B-7B80D29AB995}" dt="2022-05-25T18:56:02.766" v="444" actId="6549"/>
          <ac:spMkLst>
            <pc:docMk/>
            <pc:sldMk cId="2378767225" sldId="1673"/>
            <ac:spMk id="6" creationId="{62A228A0-E0D2-4BD2-A836-28B45378A750}"/>
          </ac:spMkLst>
        </pc:spChg>
      </pc:sldChg>
      <pc:sldChg chg="addSp delSp modSp add mod ord setBg">
        <pc:chgData name="Carla Vijian" userId="0685818c105fcfa6" providerId="LiveId" clId="{FBE1225C-A421-4BB1-954B-7B80D29AB995}" dt="2022-05-25T19:27:48.258" v="1183" actId="113"/>
        <pc:sldMkLst>
          <pc:docMk/>
          <pc:sldMk cId="297221505" sldId="1674"/>
        </pc:sldMkLst>
        <pc:spChg chg="mod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" creationId="{61354239-5C5B-4038-954E-14230687362C}"/>
          </ac:spMkLst>
        </pc:spChg>
        <pc:spChg chg="mod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5" creationId="{2439F3C8-5A2B-48F5-A65F-9462C0FA6FA0}"/>
          </ac:spMkLst>
        </pc:spChg>
        <pc:spChg chg="add del mod">
          <ac:chgData name="Carla Vijian" userId="0685818c105fcfa6" providerId="LiveId" clId="{FBE1225C-A421-4BB1-954B-7B80D29AB995}" dt="2022-05-25T19:00:07.673" v="618" actId="26606"/>
          <ac:spMkLst>
            <pc:docMk/>
            <pc:sldMk cId="297221505" sldId="1674"/>
            <ac:spMk id="6" creationId="{62A228A0-E0D2-4BD2-A836-28B45378A750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12" creationId="{BACC6370-2D7E-4714-9D71-7542949D7D5D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14" creationId="{256B2C21-A230-48C0-8DF1-C46611373C44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16" creationId="{3847E18C-932D-4C95-AABA-FEC7C9499AD7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18" creationId="{3150CB11-0C61-439E-910F-5787759E72A0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20" creationId="{43F8A58B-5155-44CE-A5FF-7647B47D0A7A}"/>
          </ac:spMkLst>
        </pc:spChg>
        <pc:spChg chg="add del">
          <ac:chgData name="Carla Vijian" userId="0685818c105fcfa6" providerId="LiveId" clId="{FBE1225C-A421-4BB1-954B-7B80D29AB995}" dt="2022-05-25T19:00:07.636" v="617" actId="26606"/>
          <ac:spMkLst>
            <pc:docMk/>
            <pc:sldMk cId="297221505" sldId="1674"/>
            <ac:spMk id="22" creationId="{443F2ACA-E6D6-4028-82DD-F03C262D5DE6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4" creationId="{BACC6370-2D7E-4714-9D71-7542949D7D5D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5" creationId="{256B2C21-A230-48C0-8DF1-C46611373C44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6" creationId="{3847E18C-932D-4C95-AABA-FEC7C9499AD7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7" creationId="{3150CB11-0C61-439E-910F-5787759E72A0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8" creationId="{43F8A58B-5155-44CE-A5FF-7647B47D0A7A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29" creationId="{443F2ACA-E6D6-4028-82DD-F03C262D5DE6}"/>
          </ac:spMkLst>
        </pc:spChg>
        <pc:spChg chg="add del">
          <ac:chgData name="Carla Vijian" userId="0685818c105fcfa6" providerId="LiveId" clId="{FBE1225C-A421-4BB1-954B-7B80D29AB995}" dt="2022-05-25T19:00:34.441" v="620" actId="26606"/>
          <ac:spMkLst>
            <pc:docMk/>
            <pc:sldMk cId="297221505" sldId="1674"/>
            <ac:spMk id="35" creationId="{D4771268-CB57-404A-9271-370EB28F6090}"/>
          </ac:spMkLst>
        </pc:spChg>
        <pc:graphicFrameChg chg="add del">
          <ac:chgData name="Carla Vijian" userId="0685818c105fcfa6" providerId="LiveId" clId="{FBE1225C-A421-4BB1-954B-7B80D29AB995}" dt="2022-05-25T19:00:07.636" v="617" actId="26606"/>
          <ac:graphicFrameMkLst>
            <pc:docMk/>
            <pc:sldMk cId="297221505" sldId="1674"/>
            <ac:graphicFrameMk id="8" creationId="{30CD9C2F-120A-07CF-9A9C-2119AD1F3F0E}"/>
          </ac:graphicFrameMkLst>
        </pc:graphicFrameChg>
        <pc:graphicFrameChg chg="add mod modGraphic">
          <ac:chgData name="Carla Vijian" userId="0685818c105fcfa6" providerId="LiveId" clId="{FBE1225C-A421-4BB1-954B-7B80D29AB995}" dt="2022-05-25T19:27:48.258" v="1183" actId="113"/>
          <ac:graphicFrameMkLst>
            <pc:docMk/>
            <pc:sldMk cId="297221505" sldId="1674"/>
            <ac:graphicFrameMk id="30" creationId="{68C42FCF-A941-F23E-AE80-B336C42BE4C6}"/>
          </ac:graphicFrameMkLst>
        </pc:graphicFrameChg>
        <pc:picChg chg="add mod">
          <ac:chgData name="Carla Vijian" userId="0685818c105fcfa6" providerId="LiveId" clId="{FBE1225C-A421-4BB1-954B-7B80D29AB995}" dt="2022-05-25T19:07:47.634" v="692" actId="1076"/>
          <ac:picMkLst>
            <pc:docMk/>
            <pc:sldMk cId="297221505" sldId="1674"/>
            <ac:picMk id="4" creationId="{E37FE3A2-4F61-4436-92CA-2E10CCBD21C7}"/>
          </ac:picMkLst>
        </pc:picChg>
        <pc:picChg chg="add mod">
          <ac:chgData name="Carla Vijian" userId="0685818c105fcfa6" providerId="LiveId" clId="{FBE1225C-A421-4BB1-954B-7B80D29AB995}" dt="2022-05-25T19:07:50.763" v="693" actId="1076"/>
          <ac:picMkLst>
            <pc:docMk/>
            <pc:sldMk cId="297221505" sldId="1674"/>
            <ac:picMk id="9" creationId="{0E10EC15-211F-46D3-A4B3-3992205F3CD3}"/>
          </ac:picMkLst>
        </pc:picChg>
      </pc:sldChg>
      <pc:sldChg chg="modSp add mod ord">
        <pc:chgData name="Carla Vijian" userId="0685818c105fcfa6" providerId="LiveId" clId="{FBE1225C-A421-4BB1-954B-7B80D29AB995}" dt="2022-05-25T18:59:22.147" v="615" actId="1076"/>
        <pc:sldMkLst>
          <pc:docMk/>
          <pc:sldMk cId="1237225603" sldId="1675"/>
        </pc:sldMkLst>
        <pc:spChg chg="mod">
          <ac:chgData name="Carla Vijian" userId="0685818c105fcfa6" providerId="LiveId" clId="{FBE1225C-A421-4BB1-954B-7B80D29AB995}" dt="2022-05-25T18:59:22.147" v="615" actId="1076"/>
          <ac:spMkLst>
            <pc:docMk/>
            <pc:sldMk cId="1237225603" sldId="1675"/>
            <ac:spMk id="7" creationId="{4152AAAD-DA3A-455D-B567-03034909ACB9}"/>
          </ac:spMkLst>
        </pc:spChg>
        <pc:picChg chg="mod">
          <ac:chgData name="Carla Vijian" userId="0685818c105fcfa6" providerId="LiveId" clId="{FBE1225C-A421-4BB1-954B-7B80D29AB995}" dt="2022-05-25T18:58:02.206" v="468" actId="14826"/>
          <ac:picMkLst>
            <pc:docMk/>
            <pc:sldMk cId="1237225603" sldId="1675"/>
            <ac:picMk id="6" creationId="{D99BFFED-F4DC-4A48-9245-F82E26D97798}"/>
          </ac:picMkLst>
        </pc:picChg>
      </pc:sldChg>
      <pc:sldChg chg="modSp add mod">
        <pc:chgData name="Carla Vijian" userId="0685818c105fcfa6" providerId="LiveId" clId="{FBE1225C-A421-4BB1-954B-7B80D29AB995}" dt="2022-05-25T19:28:22.054" v="1185" actId="27636"/>
        <pc:sldMkLst>
          <pc:docMk/>
          <pc:sldMk cId="1427303839" sldId="1676"/>
        </pc:sldMkLst>
        <pc:spChg chg="mod">
          <ac:chgData name="Carla Vijian" userId="0685818c105fcfa6" providerId="LiveId" clId="{FBE1225C-A421-4BB1-954B-7B80D29AB995}" dt="2022-05-25T19:28:22.054" v="1185" actId="27636"/>
          <ac:spMkLst>
            <pc:docMk/>
            <pc:sldMk cId="1427303839" sldId="1676"/>
            <ac:spMk id="6" creationId="{62A228A0-E0D2-4BD2-A836-28B45378A750}"/>
          </ac:spMkLst>
        </pc:spChg>
      </pc:sldChg>
    </pc:docChg>
  </pc:docChgLst>
  <pc:docChgLst>
    <pc:chgData name="Carla Vijian" userId="0685818c105fcfa6" providerId="LiveId" clId="{C77E0430-94D9-45B4-8DF6-CBC27B6EFB2D}"/>
    <pc:docChg chg="addSld modSld sldOrd modSection">
      <pc:chgData name="Carla Vijian" userId="0685818c105fcfa6" providerId="LiveId" clId="{C77E0430-94D9-45B4-8DF6-CBC27B6EFB2D}" dt="2023-02-25T11:32:57.786" v="75" actId="20577"/>
      <pc:docMkLst>
        <pc:docMk/>
      </pc:docMkLst>
      <pc:sldChg chg="modSp mod">
        <pc:chgData name="Carla Vijian" userId="0685818c105fcfa6" providerId="LiveId" clId="{C77E0430-94D9-45B4-8DF6-CBC27B6EFB2D}" dt="2023-02-25T11:27:40.181" v="8" actId="207"/>
        <pc:sldMkLst>
          <pc:docMk/>
          <pc:sldMk cId="3309383225" sldId="1155"/>
        </pc:sldMkLst>
        <pc:spChg chg="mod">
          <ac:chgData name="Carla Vijian" userId="0685818c105fcfa6" providerId="LiveId" clId="{C77E0430-94D9-45B4-8DF6-CBC27B6EFB2D}" dt="2023-02-25T11:27:40.181" v="8" actId="207"/>
          <ac:spMkLst>
            <pc:docMk/>
            <pc:sldMk cId="3309383225" sldId="1155"/>
            <ac:spMk id="6" creationId="{23A99FA6-C6B1-454C-8B10-92D4DC701535}"/>
          </ac:spMkLst>
        </pc:spChg>
      </pc:sldChg>
      <pc:sldChg chg="modSp mod">
        <pc:chgData name="Carla Vijian" userId="0685818c105fcfa6" providerId="LiveId" clId="{C77E0430-94D9-45B4-8DF6-CBC27B6EFB2D}" dt="2023-02-25T11:26:38.734" v="0" actId="207"/>
        <pc:sldMkLst>
          <pc:docMk/>
          <pc:sldMk cId="4220123786" sldId="1672"/>
        </pc:sldMkLst>
        <pc:spChg chg="mod">
          <ac:chgData name="Carla Vijian" userId="0685818c105fcfa6" providerId="LiveId" clId="{C77E0430-94D9-45B4-8DF6-CBC27B6EFB2D}" dt="2023-02-25T11:26:38.734" v="0" actId="207"/>
          <ac:spMkLst>
            <pc:docMk/>
            <pc:sldMk cId="4220123786" sldId="1672"/>
            <ac:spMk id="2" creationId="{15D6A49C-D4B9-45E2-A20F-CC614A4D941D}"/>
          </ac:spMkLst>
        </pc:spChg>
      </pc:sldChg>
      <pc:sldChg chg="modSp mod">
        <pc:chgData name="Carla Vijian" userId="0685818c105fcfa6" providerId="LiveId" clId="{C77E0430-94D9-45B4-8DF6-CBC27B6EFB2D}" dt="2023-02-25T11:27:30.725" v="7" actId="207"/>
        <pc:sldMkLst>
          <pc:docMk/>
          <pc:sldMk cId="1237225603" sldId="1675"/>
        </pc:sldMkLst>
        <pc:spChg chg="mod">
          <ac:chgData name="Carla Vijian" userId="0685818c105fcfa6" providerId="LiveId" clId="{C77E0430-94D9-45B4-8DF6-CBC27B6EFB2D}" dt="2023-02-25T11:27:30.725" v="7" actId="207"/>
          <ac:spMkLst>
            <pc:docMk/>
            <pc:sldMk cId="1237225603" sldId="1675"/>
            <ac:spMk id="7" creationId="{4152AAAD-DA3A-455D-B567-03034909ACB9}"/>
          </ac:spMkLst>
        </pc:spChg>
      </pc:sldChg>
      <pc:sldChg chg="modSp mod">
        <pc:chgData name="Carla Vijian" userId="0685818c105fcfa6" providerId="LiveId" clId="{C77E0430-94D9-45B4-8DF6-CBC27B6EFB2D}" dt="2023-02-25T11:26:45.298" v="1" actId="207"/>
        <pc:sldMkLst>
          <pc:docMk/>
          <pc:sldMk cId="1427303839" sldId="1676"/>
        </pc:sldMkLst>
        <pc:spChg chg="mod">
          <ac:chgData name="Carla Vijian" userId="0685818c105fcfa6" providerId="LiveId" clId="{C77E0430-94D9-45B4-8DF6-CBC27B6EFB2D}" dt="2023-02-25T11:26:45.298" v="1" actId="207"/>
          <ac:spMkLst>
            <pc:docMk/>
            <pc:sldMk cId="1427303839" sldId="1676"/>
            <ac:spMk id="2" creationId="{61354239-5C5B-4038-954E-14230687362C}"/>
          </ac:spMkLst>
        </pc:spChg>
      </pc:sldChg>
      <pc:sldChg chg="modSp mod">
        <pc:chgData name="Carla Vijian" userId="0685818c105fcfa6" providerId="LiveId" clId="{C77E0430-94D9-45B4-8DF6-CBC27B6EFB2D}" dt="2023-02-25T11:27:05.073" v="3" actId="207"/>
        <pc:sldMkLst>
          <pc:docMk/>
          <pc:sldMk cId="4067721318" sldId="1677"/>
        </pc:sldMkLst>
        <pc:spChg chg="mod">
          <ac:chgData name="Carla Vijian" userId="0685818c105fcfa6" providerId="LiveId" clId="{C77E0430-94D9-45B4-8DF6-CBC27B6EFB2D}" dt="2023-02-25T11:27:05.073" v="3" actId="207"/>
          <ac:spMkLst>
            <pc:docMk/>
            <pc:sldMk cId="4067721318" sldId="1677"/>
            <ac:spMk id="7" creationId="{4152AAAD-DA3A-455D-B567-03034909ACB9}"/>
          </ac:spMkLst>
        </pc:spChg>
      </pc:sldChg>
      <pc:sldChg chg="modSp mod">
        <pc:chgData name="Carla Vijian" userId="0685818c105fcfa6" providerId="LiveId" clId="{C77E0430-94D9-45B4-8DF6-CBC27B6EFB2D}" dt="2023-02-25T11:27:10.804" v="4" actId="207"/>
        <pc:sldMkLst>
          <pc:docMk/>
          <pc:sldMk cId="1956711321" sldId="1678"/>
        </pc:sldMkLst>
        <pc:spChg chg="mod">
          <ac:chgData name="Carla Vijian" userId="0685818c105fcfa6" providerId="LiveId" clId="{C77E0430-94D9-45B4-8DF6-CBC27B6EFB2D}" dt="2023-02-25T11:27:10.804" v="4" actId="207"/>
          <ac:spMkLst>
            <pc:docMk/>
            <pc:sldMk cId="1956711321" sldId="1678"/>
            <ac:spMk id="4" creationId="{E4BD843F-01DC-79CE-1131-AFC56C0E379D}"/>
          </ac:spMkLst>
        </pc:spChg>
      </pc:sldChg>
      <pc:sldChg chg="modSp mod">
        <pc:chgData name="Carla Vijian" userId="0685818c105fcfa6" providerId="LiveId" clId="{C77E0430-94D9-45B4-8DF6-CBC27B6EFB2D}" dt="2023-02-25T11:27:25.521" v="6" actId="207"/>
        <pc:sldMkLst>
          <pc:docMk/>
          <pc:sldMk cId="4080944043" sldId="1680"/>
        </pc:sldMkLst>
        <pc:spChg chg="mod">
          <ac:chgData name="Carla Vijian" userId="0685818c105fcfa6" providerId="LiveId" clId="{C77E0430-94D9-45B4-8DF6-CBC27B6EFB2D}" dt="2023-02-25T11:27:25.521" v="6" actId="207"/>
          <ac:spMkLst>
            <pc:docMk/>
            <pc:sldMk cId="4080944043" sldId="1680"/>
            <ac:spMk id="7" creationId="{4152AAAD-DA3A-455D-B567-03034909ACB9}"/>
          </ac:spMkLst>
        </pc:spChg>
      </pc:sldChg>
      <pc:sldChg chg="modSp mod">
        <pc:chgData name="Carla Vijian" userId="0685818c105fcfa6" providerId="LiveId" clId="{C77E0430-94D9-45B4-8DF6-CBC27B6EFB2D}" dt="2023-02-25T11:26:56.759" v="2" actId="207"/>
        <pc:sldMkLst>
          <pc:docMk/>
          <pc:sldMk cId="3568857101" sldId="1682"/>
        </pc:sldMkLst>
        <pc:spChg chg="mod">
          <ac:chgData name="Carla Vijian" userId="0685818c105fcfa6" providerId="LiveId" clId="{C77E0430-94D9-45B4-8DF6-CBC27B6EFB2D}" dt="2023-02-25T11:26:56.759" v="2" actId="207"/>
          <ac:spMkLst>
            <pc:docMk/>
            <pc:sldMk cId="3568857101" sldId="1682"/>
            <ac:spMk id="4" creationId="{E4BD843F-01DC-79CE-1131-AFC56C0E379D}"/>
          </ac:spMkLst>
        </pc:spChg>
      </pc:sldChg>
      <pc:sldChg chg="modSp mod">
        <pc:chgData name="Carla Vijian" userId="0685818c105fcfa6" providerId="LiveId" clId="{C77E0430-94D9-45B4-8DF6-CBC27B6EFB2D}" dt="2023-02-25T11:27:17.916" v="5" actId="207"/>
        <pc:sldMkLst>
          <pc:docMk/>
          <pc:sldMk cId="2914031629" sldId="1683"/>
        </pc:sldMkLst>
        <pc:spChg chg="mod">
          <ac:chgData name="Carla Vijian" userId="0685818c105fcfa6" providerId="LiveId" clId="{C77E0430-94D9-45B4-8DF6-CBC27B6EFB2D}" dt="2023-02-25T11:27:17.916" v="5" actId="207"/>
          <ac:spMkLst>
            <pc:docMk/>
            <pc:sldMk cId="2914031629" sldId="1683"/>
            <ac:spMk id="4" creationId="{E4BD843F-01DC-79CE-1131-AFC56C0E379D}"/>
          </ac:spMkLst>
        </pc:spChg>
      </pc:sldChg>
      <pc:sldChg chg="modSp add mod ord">
        <pc:chgData name="Carla Vijian" userId="0685818c105fcfa6" providerId="LiveId" clId="{C77E0430-94D9-45B4-8DF6-CBC27B6EFB2D}" dt="2023-02-25T11:31:28.926" v="37" actId="108"/>
        <pc:sldMkLst>
          <pc:docMk/>
          <pc:sldMk cId="2213096167" sldId="1684"/>
        </pc:sldMkLst>
        <pc:spChg chg="mod">
          <ac:chgData name="Carla Vijian" userId="0685818c105fcfa6" providerId="LiveId" clId="{C77E0430-94D9-45B4-8DF6-CBC27B6EFB2D}" dt="2023-02-25T11:29:15.131" v="12"/>
          <ac:spMkLst>
            <pc:docMk/>
            <pc:sldMk cId="2213096167" sldId="1684"/>
            <ac:spMk id="2" creationId="{61354239-5C5B-4038-954E-14230687362C}"/>
          </ac:spMkLst>
        </pc:spChg>
        <pc:spChg chg="mod">
          <ac:chgData name="Carla Vijian" userId="0685818c105fcfa6" providerId="LiveId" clId="{C77E0430-94D9-45B4-8DF6-CBC27B6EFB2D}" dt="2023-02-25T11:31:28.926" v="37" actId="108"/>
          <ac:spMkLst>
            <pc:docMk/>
            <pc:sldMk cId="2213096167" sldId="1684"/>
            <ac:spMk id="4" creationId="{E4BD843F-01DC-79CE-1131-AFC56C0E379D}"/>
          </ac:spMkLst>
        </pc:spChg>
      </pc:sldChg>
      <pc:sldChg chg="modSp add mod">
        <pc:chgData name="Carla Vijian" userId="0685818c105fcfa6" providerId="LiveId" clId="{C77E0430-94D9-45B4-8DF6-CBC27B6EFB2D}" dt="2023-02-25T11:32:10.430" v="45" actId="20577"/>
        <pc:sldMkLst>
          <pc:docMk/>
          <pc:sldMk cId="1293952326" sldId="1685"/>
        </pc:sldMkLst>
        <pc:spChg chg="mod">
          <ac:chgData name="Carla Vijian" userId="0685818c105fcfa6" providerId="LiveId" clId="{C77E0430-94D9-45B4-8DF6-CBC27B6EFB2D}" dt="2023-02-25T11:32:10.430" v="45" actId="20577"/>
          <ac:spMkLst>
            <pc:docMk/>
            <pc:sldMk cId="1293952326" sldId="1685"/>
            <ac:spMk id="4" creationId="{E4BD843F-01DC-79CE-1131-AFC56C0E379D}"/>
          </ac:spMkLst>
        </pc:spChg>
      </pc:sldChg>
      <pc:sldChg chg="modSp add mod ord">
        <pc:chgData name="Carla Vijian" userId="0685818c105fcfa6" providerId="LiveId" clId="{C77E0430-94D9-45B4-8DF6-CBC27B6EFB2D}" dt="2023-02-25T11:32:57.786" v="75" actId="20577"/>
        <pc:sldMkLst>
          <pc:docMk/>
          <pc:sldMk cId="638453521" sldId="1686"/>
        </pc:sldMkLst>
        <pc:spChg chg="mod">
          <ac:chgData name="Carla Vijian" userId="0685818c105fcfa6" providerId="LiveId" clId="{C77E0430-94D9-45B4-8DF6-CBC27B6EFB2D}" dt="2023-02-25T11:32:57.786" v="75" actId="20577"/>
          <ac:spMkLst>
            <pc:docMk/>
            <pc:sldMk cId="638453521" sldId="1686"/>
            <ac:spMk id="7" creationId="{4152AAAD-DA3A-455D-B567-03034909ACB9}"/>
          </ac:spMkLst>
        </pc:spChg>
      </pc:sldChg>
    </pc:docChg>
  </pc:docChgLst>
  <pc:docChgLst>
    <pc:chgData name="Carla Vijian" userId="0685818c105fcfa6" providerId="LiveId" clId="{C1D7C2D3-B8A9-4657-8AFA-9C953168AED0}"/>
    <pc:docChg chg="undo custSel addSld delSld modSld modSection">
      <pc:chgData name="Carla Vijian" userId="0685818c105fcfa6" providerId="LiveId" clId="{C1D7C2D3-B8A9-4657-8AFA-9C953168AED0}" dt="2023-02-28T02:01:37.994" v="260" actId="14100"/>
      <pc:docMkLst>
        <pc:docMk/>
      </pc:docMkLst>
      <pc:sldChg chg="modSp mod">
        <pc:chgData name="Carla Vijian" userId="0685818c105fcfa6" providerId="LiveId" clId="{C1D7C2D3-B8A9-4657-8AFA-9C953168AED0}" dt="2023-02-25T11:46:51.797" v="35" actId="33524"/>
        <pc:sldMkLst>
          <pc:docMk/>
          <pc:sldMk cId="2053629414" sldId="256"/>
        </pc:sldMkLst>
        <pc:spChg chg="mod">
          <ac:chgData name="Carla Vijian" userId="0685818c105fcfa6" providerId="LiveId" clId="{C1D7C2D3-B8A9-4657-8AFA-9C953168AED0}" dt="2023-02-25T11:46:51.797" v="35" actId="33524"/>
          <ac:spMkLst>
            <pc:docMk/>
            <pc:sldMk cId="2053629414" sldId="256"/>
            <ac:spMk id="2" creationId="{3CABA37D-BB87-4A85-849A-288F3679B893}"/>
          </ac:spMkLst>
        </pc:spChg>
      </pc:sldChg>
      <pc:sldChg chg="modSp add del mod">
        <pc:chgData name="Carla Vijian" userId="0685818c105fcfa6" providerId="LiveId" clId="{C1D7C2D3-B8A9-4657-8AFA-9C953168AED0}" dt="2023-02-27T19:13:30.184" v="103" actId="1076"/>
        <pc:sldMkLst>
          <pc:docMk/>
          <pc:sldMk cId="4220123786" sldId="1672"/>
        </pc:sldMkLst>
        <pc:spChg chg="mod">
          <ac:chgData name="Carla Vijian" userId="0685818c105fcfa6" providerId="LiveId" clId="{C1D7C2D3-B8A9-4657-8AFA-9C953168AED0}" dt="2023-02-27T19:13:30.184" v="103" actId="1076"/>
          <ac:spMkLst>
            <pc:docMk/>
            <pc:sldMk cId="4220123786" sldId="1672"/>
            <ac:spMk id="2" creationId="{15D6A49C-D4B9-45E2-A20F-CC614A4D941D}"/>
          </ac:spMkLst>
        </pc:spChg>
      </pc:sldChg>
      <pc:sldChg chg="del">
        <pc:chgData name="Carla Vijian" userId="0685818c105fcfa6" providerId="LiveId" clId="{C1D7C2D3-B8A9-4657-8AFA-9C953168AED0}" dt="2023-02-25T11:39:18.123" v="15" actId="2696"/>
        <pc:sldMkLst>
          <pc:docMk/>
          <pc:sldMk cId="1237225603" sldId="1675"/>
        </pc:sldMkLst>
      </pc:sldChg>
      <pc:sldChg chg="modSp mod">
        <pc:chgData name="Carla Vijian" userId="0685818c105fcfa6" providerId="LiveId" clId="{C1D7C2D3-B8A9-4657-8AFA-9C953168AED0}" dt="2023-02-27T19:18:11.156" v="135" actId="113"/>
        <pc:sldMkLst>
          <pc:docMk/>
          <pc:sldMk cId="1427303839" sldId="1676"/>
        </pc:sldMkLst>
        <pc:spChg chg="mod">
          <ac:chgData name="Carla Vijian" userId="0685818c105fcfa6" providerId="LiveId" clId="{C1D7C2D3-B8A9-4657-8AFA-9C953168AED0}" dt="2023-02-27T19:18:11.156" v="135" actId="113"/>
          <ac:spMkLst>
            <pc:docMk/>
            <pc:sldMk cId="1427303839" sldId="1676"/>
            <ac:spMk id="2" creationId="{61354239-5C5B-4038-954E-14230687362C}"/>
          </ac:spMkLst>
        </pc:spChg>
      </pc:sldChg>
      <pc:sldChg chg="modSp mod">
        <pc:chgData name="Carla Vijian" userId="0685818c105fcfa6" providerId="LiveId" clId="{C1D7C2D3-B8A9-4657-8AFA-9C953168AED0}" dt="2023-02-27T19:23:34.158" v="252" actId="1076"/>
        <pc:sldMkLst>
          <pc:docMk/>
          <pc:sldMk cId="4067721318" sldId="1677"/>
        </pc:sldMkLst>
        <pc:spChg chg="mod">
          <ac:chgData name="Carla Vijian" userId="0685818c105fcfa6" providerId="LiveId" clId="{C1D7C2D3-B8A9-4657-8AFA-9C953168AED0}" dt="2023-02-27T19:23:34.158" v="252" actId="1076"/>
          <ac:spMkLst>
            <pc:docMk/>
            <pc:sldMk cId="4067721318" sldId="1677"/>
            <ac:spMk id="7" creationId="{4152AAAD-DA3A-455D-B567-03034909ACB9}"/>
          </ac:spMkLst>
        </pc:spChg>
      </pc:sldChg>
      <pc:sldChg chg="modSp add del mod">
        <pc:chgData name="Carla Vijian" userId="0685818c105fcfa6" providerId="LiveId" clId="{C1D7C2D3-B8A9-4657-8AFA-9C953168AED0}" dt="2023-02-27T19:18:42.447" v="146" actId="20577"/>
        <pc:sldMkLst>
          <pc:docMk/>
          <pc:sldMk cId="1956711321" sldId="1678"/>
        </pc:sldMkLst>
        <pc:spChg chg="mod">
          <ac:chgData name="Carla Vijian" userId="0685818c105fcfa6" providerId="LiveId" clId="{C1D7C2D3-B8A9-4657-8AFA-9C953168AED0}" dt="2023-02-27T19:18:42.447" v="146" actId="20577"/>
          <ac:spMkLst>
            <pc:docMk/>
            <pc:sldMk cId="1956711321" sldId="1678"/>
            <ac:spMk id="2" creationId="{61354239-5C5B-4038-954E-14230687362C}"/>
          </ac:spMkLst>
        </pc:spChg>
      </pc:sldChg>
      <pc:sldChg chg="modSp add del mod">
        <pc:chgData name="Carla Vijian" userId="0685818c105fcfa6" providerId="LiveId" clId="{C1D7C2D3-B8A9-4657-8AFA-9C953168AED0}" dt="2023-02-27T19:25:27.047" v="253" actId="1076"/>
        <pc:sldMkLst>
          <pc:docMk/>
          <pc:sldMk cId="4080944043" sldId="1680"/>
        </pc:sldMkLst>
        <pc:spChg chg="mod">
          <ac:chgData name="Carla Vijian" userId="0685818c105fcfa6" providerId="LiveId" clId="{C1D7C2D3-B8A9-4657-8AFA-9C953168AED0}" dt="2023-02-27T19:25:27.047" v="253" actId="1076"/>
          <ac:spMkLst>
            <pc:docMk/>
            <pc:sldMk cId="4080944043" sldId="1680"/>
            <ac:spMk id="7" creationId="{4152AAAD-DA3A-455D-B567-03034909ACB9}"/>
          </ac:spMkLst>
        </pc:spChg>
      </pc:sldChg>
      <pc:sldChg chg="modSp mod">
        <pc:chgData name="Carla Vijian" userId="0685818c105fcfa6" providerId="LiveId" clId="{C1D7C2D3-B8A9-4657-8AFA-9C953168AED0}" dt="2023-02-27T19:15:10.657" v="105" actId="14100"/>
        <pc:sldMkLst>
          <pc:docMk/>
          <pc:sldMk cId="674952730" sldId="1681"/>
        </pc:sldMkLst>
        <pc:spChg chg="mod">
          <ac:chgData name="Carla Vijian" userId="0685818c105fcfa6" providerId="LiveId" clId="{C1D7C2D3-B8A9-4657-8AFA-9C953168AED0}" dt="2023-02-27T19:15:10.657" v="105" actId="14100"/>
          <ac:spMkLst>
            <pc:docMk/>
            <pc:sldMk cId="674952730" sldId="1681"/>
            <ac:spMk id="4" creationId="{E4BD843F-01DC-79CE-1131-AFC56C0E379D}"/>
          </ac:spMkLst>
        </pc:spChg>
      </pc:sldChg>
      <pc:sldChg chg="modSp mod">
        <pc:chgData name="Carla Vijian" userId="0685818c105fcfa6" providerId="LiveId" clId="{C1D7C2D3-B8A9-4657-8AFA-9C953168AED0}" dt="2023-02-28T02:01:37.994" v="260" actId="14100"/>
        <pc:sldMkLst>
          <pc:docMk/>
          <pc:sldMk cId="3568857101" sldId="1682"/>
        </pc:sldMkLst>
        <pc:spChg chg="mod">
          <ac:chgData name="Carla Vijian" userId="0685818c105fcfa6" providerId="LiveId" clId="{C1D7C2D3-B8A9-4657-8AFA-9C953168AED0}" dt="2023-02-28T02:01:37.994" v="260" actId="14100"/>
          <ac:spMkLst>
            <pc:docMk/>
            <pc:sldMk cId="3568857101" sldId="1682"/>
            <ac:spMk id="4" creationId="{E4BD843F-01DC-79CE-1131-AFC56C0E379D}"/>
          </ac:spMkLst>
        </pc:spChg>
      </pc:sldChg>
      <pc:sldChg chg="add del">
        <pc:chgData name="Carla Vijian" userId="0685818c105fcfa6" providerId="LiveId" clId="{C1D7C2D3-B8A9-4657-8AFA-9C953168AED0}" dt="2023-02-27T14:19:00.720" v="52"/>
        <pc:sldMkLst>
          <pc:docMk/>
          <pc:sldMk cId="2914031629" sldId="1683"/>
        </pc:sldMkLst>
      </pc:sldChg>
      <pc:sldChg chg="modSp mod">
        <pc:chgData name="Carla Vijian" userId="0685818c105fcfa6" providerId="LiveId" clId="{C1D7C2D3-B8A9-4657-8AFA-9C953168AED0}" dt="2023-02-27T14:16:01.755" v="41" actId="6549"/>
        <pc:sldMkLst>
          <pc:docMk/>
          <pc:sldMk cId="2213096167" sldId="1684"/>
        </pc:sldMkLst>
        <pc:spChg chg="mod">
          <ac:chgData name="Carla Vijian" userId="0685818c105fcfa6" providerId="LiveId" clId="{C1D7C2D3-B8A9-4657-8AFA-9C953168AED0}" dt="2023-02-27T14:15:52.138" v="40" actId="20577"/>
          <ac:spMkLst>
            <pc:docMk/>
            <pc:sldMk cId="2213096167" sldId="1684"/>
            <ac:spMk id="2" creationId="{61354239-5C5B-4038-954E-14230687362C}"/>
          </ac:spMkLst>
        </pc:spChg>
        <pc:spChg chg="mod">
          <ac:chgData name="Carla Vijian" userId="0685818c105fcfa6" providerId="LiveId" clId="{C1D7C2D3-B8A9-4657-8AFA-9C953168AED0}" dt="2023-02-27T14:16:01.755" v="41" actId="6549"/>
          <ac:spMkLst>
            <pc:docMk/>
            <pc:sldMk cId="2213096167" sldId="1684"/>
            <ac:spMk id="4" creationId="{E4BD843F-01DC-79CE-1131-AFC56C0E379D}"/>
          </ac:spMkLst>
        </pc:spChg>
      </pc:sldChg>
      <pc:sldChg chg="modSp mod">
        <pc:chgData name="Carla Vijian" userId="0685818c105fcfa6" providerId="LiveId" clId="{C1D7C2D3-B8A9-4657-8AFA-9C953168AED0}" dt="2023-02-27T14:17:45.460" v="46" actId="313"/>
        <pc:sldMkLst>
          <pc:docMk/>
          <pc:sldMk cId="1293952326" sldId="1685"/>
        </pc:sldMkLst>
        <pc:spChg chg="mod">
          <ac:chgData name="Carla Vijian" userId="0685818c105fcfa6" providerId="LiveId" clId="{C1D7C2D3-B8A9-4657-8AFA-9C953168AED0}" dt="2023-02-27T14:17:25.191" v="45" actId="20577"/>
          <ac:spMkLst>
            <pc:docMk/>
            <pc:sldMk cId="1293952326" sldId="1685"/>
            <ac:spMk id="2" creationId="{61354239-5C5B-4038-954E-14230687362C}"/>
          </ac:spMkLst>
        </pc:spChg>
        <pc:spChg chg="mod">
          <ac:chgData name="Carla Vijian" userId="0685818c105fcfa6" providerId="LiveId" clId="{C1D7C2D3-B8A9-4657-8AFA-9C953168AED0}" dt="2023-02-27T14:17:45.460" v="46" actId="313"/>
          <ac:spMkLst>
            <pc:docMk/>
            <pc:sldMk cId="1293952326" sldId="1685"/>
            <ac:spMk id="4" creationId="{E4BD843F-01DC-79CE-1131-AFC56C0E379D}"/>
          </ac:spMkLst>
        </pc:spChg>
      </pc:sldChg>
      <pc:sldChg chg="modSp mod">
        <pc:chgData name="Carla Vijian" userId="0685818c105fcfa6" providerId="LiveId" clId="{C1D7C2D3-B8A9-4657-8AFA-9C953168AED0}" dt="2023-02-27T14:20:17.027" v="73" actId="1076"/>
        <pc:sldMkLst>
          <pc:docMk/>
          <pc:sldMk cId="638453521" sldId="1686"/>
        </pc:sldMkLst>
        <pc:spChg chg="mod">
          <ac:chgData name="Carla Vijian" userId="0685818c105fcfa6" providerId="LiveId" clId="{C1D7C2D3-B8A9-4657-8AFA-9C953168AED0}" dt="2023-02-27T14:20:17.027" v="73" actId="1076"/>
          <ac:spMkLst>
            <pc:docMk/>
            <pc:sldMk cId="638453521" sldId="1686"/>
            <ac:spMk id="7" creationId="{4152AAAD-DA3A-455D-B567-03034909ACB9}"/>
          </ac:spMkLst>
        </pc:spChg>
      </pc:sldChg>
      <pc:sldChg chg="modSp add mod">
        <pc:chgData name="Carla Vijian" userId="0685818c105fcfa6" providerId="LiveId" clId="{C1D7C2D3-B8A9-4657-8AFA-9C953168AED0}" dt="2023-02-28T02:00:40.120" v="256" actId="20577"/>
        <pc:sldMkLst>
          <pc:docMk/>
          <pc:sldMk cId="2863392720" sldId="1687"/>
        </pc:sldMkLst>
        <pc:spChg chg="mod">
          <ac:chgData name="Carla Vijian" userId="0685818c105fcfa6" providerId="LiveId" clId="{C1D7C2D3-B8A9-4657-8AFA-9C953168AED0}" dt="2023-02-27T19:17:54.295" v="134" actId="20577"/>
          <ac:spMkLst>
            <pc:docMk/>
            <pc:sldMk cId="2863392720" sldId="1687"/>
            <ac:spMk id="2" creationId="{61354239-5C5B-4038-954E-14230687362C}"/>
          </ac:spMkLst>
        </pc:spChg>
        <pc:spChg chg="mod">
          <ac:chgData name="Carla Vijian" userId="0685818c105fcfa6" providerId="LiveId" clId="{C1D7C2D3-B8A9-4657-8AFA-9C953168AED0}" dt="2023-02-28T02:00:40.120" v="256" actId="20577"/>
          <ac:spMkLst>
            <pc:docMk/>
            <pc:sldMk cId="2863392720" sldId="1687"/>
            <ac:spMk id="4" creationId="{E4BD843F-01DC-79CE-1131-AFC56C0E379D}"/>
          </ac:spMkLst>
        </pc:spChg>
      </pc:sldChg>
    </pc:docChg>
  </pc:docChgLst>
  <pc:docChgLst>
    <pc:chgData name="Carla Vijian" userId="0685818c105fcfa6" providerId="LiveId" clId="{F4D9FDCA-F793-45F6-A87C-252F62799576}"/>
    <pc:docChg chg="custSel addSld delSld modSld modSection">
      <pc:chgData name="Carla Vijian" userId="0685818c105fcfa6" providerId="LiveId" clId="{F4D9FDCA-F793-45F6-A87C-252F62799576}" dt="2022-09-06T09:41:03.193" v="86" actId="2696"/>
      <pc:docMkLst>
        <pc:docMk/>
      </pc:docMkLst>
      <pc:sldChg chg="addSp delSp modSp mod">
        <pc:chgData name="Carla Vijian" userId="0685818c105fcfa6" providerId="LiveId" clId="{F4D9FDCA-F793-45F6-A87C-252F62799576}" dt="2022-09-06T09:40:57.536" v="85" actId="1076"/>
        <pc:sldMkLst>
          <pc:docMk/>
          <pc:sldMk cId="1326728719" sldId="1641"/>
        </pc:sldMkLst>
        <pc:spChg chg="mod">
          <ac:chgData name="Carla Vijian" userId="0685818c105fcfa6" providerId="LiveId" clId="{F4D9FDCA-F793-45F6-A87C-252F62799576}" dt="2022-09-06T09:36:43.471" v="48" actId="20577"/>
          <ac:spMkLst>
            <pc:docMk/>
            <pc:sldMk cId="1326728719" sldId="1641"/>
            <ac:spMk id="8" creationId="{AC8B4E4B-9E71-5A4B-9E2E-1364956D18C7}"/>
          </ac:spMkLst>
        </pc:spChg>
        <pc:spChg chg="mod">
          <ac:chgData name="Carla Vijian" userId="0685818c105fcfa6" providerId="LiveId" clId="{F4D9FDCA-F793-45F6-A87C-252F62799576}" dt="2022-09-06T09:34:44.862" v="11" actId="20577"/>
          <ac:spMkLst>
            <pc:docMk/>
            <pc:sldMk cId="1326728719" sldId="1641"/>
            <ac:spMk id="12" creationId="{3CCC64C2-A765-A928-AC98-4899E8CE52CB}"/>
          </ac:spMkLst>
        </pc:spChg>
        <pc:spChg chg="mod">
          <ac:chgData name="Carla Vijian" userId="0685818c105fcfa6" providerId="LiveId" clId="{F4D9FDCA-F793-45F6-A87C-252F62799576}" dt="2022-09-06T09:34:34.711" v="9" actId="20577"/>
          <ac:spMkLst>
            <pc:docMk/>
            <pc:sldMk cId="1326728719" sldId="1641"/>
            <ac:spMk id="14" creationId="{6E58BBDF-88C7-C6AF-AB80-FD2162EC1BA2}"/>
          </ac:spMkLst>
        </pc:spChg>
        <pc:spChg chg="mod">
          <ac:chgData name="Carla Vijian" userId="0685818c105fcfa6" providerId="LiveId" clId="{F4D9FDCA-F793-45F6-A87C-252F62799576}" dt="2022-09-06T09:35:00.333" v="17" actId="20577"/>
          <ac:spMkLst>
            <pc:docMk/>
            <pc:sldMk cId="1326728719" sldId="1641"/>
            <ac:spMk id="17" creationId="{5CB09810-1DC1-5957-6ECE-B1D3E13F91D6}"/>
          </ac:spMkLst>
        </pc:spChg>
        <pc:spChg chg="mod">
          <ac:chgData name="Carla Vijian" userId="0685818c105fcfa6" providerId="LiveId" clId="{F4D9FDCA-F793-45F6-A87C-252F62799576}" dt="2022-09-06T09:39:09.757" v="62" actId="14100"/>
          <ac:spMkLst>
            <pc:docMk/>
            <pc:sldMk cId="1326728719" sldId="1641"/>
            <ac:spMk id="19" creationId="{BC78B128-4503-F2E7-D537-2829F6326FEB}"/>
          </ac:spMkLst>
        </pc:spChg>
        <pc:spChg chg="add mod">
          <ac:chgData name="Carla Vijian" userId="0685818c105fcfa6" providerId="LiveId" clId="{F4D9FDCA-F793-45F6-A87C-252F62799576}" dt="2022-09-06T09:40:28.263" v="82" actId="1076"/>
          <ac:spMkLst>
            <pc:docMk/>
            <pc:sldMk cId="1326728719" sldId="1641"/>
            <ac:spMk id="20" creationId="{A3D2BEEE-5E2F-4B43-92C9-1AAF6F73E4D9}"/>
          </ac:spMkLst>
        </pc:spChg>
        <pc:spChg chg="add mod">
          <ac:chgData name="Carla Vijian" userId="0685818c105fcfa6" providerId="LiveId" clId="{F4D9FDCA-F793-45F6-A87C-252F62799576}" dt="2022-09-06T09:40:32.490" v="83" actId="1076"/>
          <ac:spMkLst>
            <pc:docMk/>
            <pc:sldMk cId="1326728719" sldId="1641"/>
            <ac:spMk id="21" creationId="{50B77CEE-3BAB-4D6A-86F8-49C7F5A51CE3}"/>
          </ac:spMkLst>
        </pc:spChg>
        <pc:spChg chg="del mod">
          <ac:chgData name="Carla Vijian" userId="0685818c105fcfa6" providerId="LiveId" clId="{F4D9FDCA-F793-45F6-A87C-252F62799576}" dt="2022-09-06T09:38:54.967" v="58" actId="478"/>
          <ac:spMkLst>
            <pc:docMk/>
            <pc:sldMk cId="1326728719" sldId="1641"/>
            <ac:spMk id="22" creationId="{4EF5922B-2918-63ED-3D5B-A91F4BEA3589}"/>
          </ac:spMkLst>
        </pc:spChg>
        <pc:spChg chg="mod">
          <ac:chgData name="Carla Vijian" userId="0685818c105fcfa6" providerId="LiveId" clId="{F4D9FDCA-F793-45F6-A87C-252F62799576}" dt="2022-09-06T09:39:04.257" v="61" actId="1076"/>
          <ac:spMkLst>
            <pc:docMk/>
            <pc:sldMk cId="1326728719" sldId="1641"/>
            <ac:spMk id="23" creationId="{20C269C3-28AF-22C0-BFAC-D1C0C64ADAA9}"/>
          </ac:spMkLst>
        </pc:spChg>
        <pc:spChg chg="add del mod">
          <ac:chgData name="Carla Vijian" userId="0685818c105fcfa6" providerId="LiveId" clId="{F4D9FDCA-F793-45F6-A87C-252F62799576}" dt="2022-09-06T09:40:49.645" v="84" actId="478"/>
          <ac:spMkLst>
            <pc:docMk/>
            <pc:sldMk cId="1326728719" sldId="1641"/>
            <ac:spMk id="24" creationId="{AC6FAAE3-4E32-45C8-895B-1EAEDFE2BD93}"/>
          </ac:spMkLst>
        </pc:spChg>
        <pc:spChg chg="del mod">
          <ac:chgData name="Carla Vijian" userId="0685818c105fcfa6" providerId="LiveId" clId="{F4D9FDCA-F793-45F6-A87C-252F62799576}" dt="2022-09-06T09:38:56.856" v="59" actId="478"/>
          <ac:spMkLst>
            <pc:docMk/>
            <pc:sldMk cId="1326728719" sldId="1641"/>
            <ac:spMk id="25" creationId="{35F59768-CD9A-3D17-878E-3325E87D3582}"/>
          </ac:spMkLst>
        </pc:spChg>
        <pc:spChg chg="del mod">
          <ac:chgData name="Carla Vijian" userId="0685818c105fcfa6" providerId="LiveId" clId="{F4D9FDCA-F793-45F6-A87C-252F62799576}" dt="2022-09-06T09:38:58.673" v="60" actId="478"/>
          <ac:spMkLst>
            <pc:docMk/>
            <pc:sldMk cId="1326728719" sldId="1641"/>
            <ac:spMk id="26" creationId="{D3C46191-7E78-5D9A-3CB2-116D8BBD9C3F}"/>
          </ac:spMkLst>
        </pc:spChg>
        <pc:spChg chg="mod">
          <ac:chgData name="Carla Vijian" userId="0685818c105fcfa6" providerId="LiveId" clId="{F4D9FDCA-F793-45F6-A87C-252F62799576}" dt="2022-09-06T09:38:16.825" v="57" actId="122"/>
          <ac:spMkLst>
            <pc:docMk/>
            <pc:sldMk cId="1326728719" sldId="1641"/>
            <ac:spMk id="27" creationId="{D1636E7F-712D-7776-133D-3032D9D26AC8}"/>
          </ac:spMkLst>
        </pc:spChg>
        <pc:spChg chg="add mod">
          <ac:chgData name="Carla Vijian" userId="0685818c105fcfa6" providerId="LiveId" clId="{F4D9FDCA-F793-45F6-A87C-252F62799576}" dt="2022-09-06T09:40:57.536" v="85" actId="1076"/>
          <ac:spMkLst>
            <pc:docMk/>
            <pc:sldMk cId="1326728719" sldId="1641"/>
            <ac:spMk id="28" creationId="{7D53A409-ECCF-4D85-A22F-0A014C69298F}"/>
          </ac:spMkLst>
        </pc:spChg>
        <pc:spChg chg="add mod">
          <ac:chgData name="Carla Vijian" userId="0685818c105fcfa6" providerId="LiveId" clId="{F4D9FDCA-F793-45F6-A87C-252F62799576}" dt="2022-09-06T09:40:10.049" v="79" actId="1076"/>
          <ac:spMkLst>
            <pc:docMk/>
            <pc:sldMk cId="1326728719" sldId="1641"/>
            <ac:spMk id="30" creationId="{ED583C28-84AB-43E7-A5FF-1389CA09A89B}"/>
          </ac:spMkLst>
        </pc:spChg>
        <pc:spChg chg="add mod">
          <ac:chgData name="Carla Vijian" userId="0685818c105fcfa6" providerId="LiveId" clId="{F4D9FDCA-F793-45F6-A87C-252F62799576}" dt="2022-09-06T09:40:20.040" v="81" actId="1076"/>
          <ac:spMkLst>
            <pc:docMk/>
            <pc:sldMk cId="1326728719" sldId="1641"/>
            <ac:spMk id="31" creationId="{E2958E67-1452-4D42-883C-838413F4A96D}"/>
          </ac:spMkLst>
        </pc:spChg>
      </pc:sldChg>
      <pc:sldChg chg="modSp mod">
        <pc:chgData name="Carla Vijian" userId="0685818c105fcfa6" providerId="LiveId" clId="{F4D9FDCA-F793-45F6-A87C-252F62799576}" dt="2022-09-04T16:29:00.414" v="4" actId="20577"/>
        <pc:sldMkLst>
          <pc:docMk/>
          <pc:sldMk cId="1427303839" sldId="1676"/>
        </pc:sldMkLst>
        <pc:spChg chg="mod">
          <ac:chgData name="Carla Vijian" userId="0685818c105fcfa6" providerId="LiveId" clId="{F4D9FDCA-F793-45F6-A87C-252F62799576}" dt="2022-09-04T16:29:00.414" v="4" actId="20577"/>
          <ac:spMkLst>
            <pc:docMk/>
            <pc:sldMk cId="1427303839" sldId="1676"/>
            <ac:spMk id="6" creationId="{62A228A0-E0D2-4BD2-A836-28B45378A750}"/>
          </ac:spMkLst>
        </pc:spChg>
      </pc:sldChg>
      <pc:sldChg chg="add del">
        <pc:chgData name="Carla Vijian" userId="0685818c105fcfa6" providerId="LiveId" clId="{F4D9FDCA-F793-45F6-A87C-252F62799576}" dt="2022-09-06T09:41:03.193" v="86" actId="2696"/>
        <pc:sldMkLst>
          <pc:docMk/>
          <pc:sldMk cId="1212007943" sldId="1678"/>
        </pc:sldMkLst>
      </pc:sldChg>
      <pc:sldChg chg="add del">
        <pc:chgData name="Carla Vijian" userId="0685818c105fcfa6" providerId="LiveId" clId="{F4D9FDCA-F793-45F6-A87C-252F62799576}" dt="2022-09-06T09:39:57.401" v="77"/>
        <pc:sldMkLst>
          <pc:docMk/>
          <pc:sldMk cId="1990303725" sldId="16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899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011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286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513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469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7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3/1/2023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52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2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939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8045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158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490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90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8653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95852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260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2828" indent="-232828">
              <a:spcBef>
                <a:spcPts val="1200"/>
              </a:spcBef>
              <a:tabLst/>
              <a:defRPr sz="2400"/>
            </a:lvl1pPr>
            <a:lvl2pPr marL="611702" indent="-262460">
              <a:spcBef>
                <a:spcPts val="667"/>
              </a:spcBef>
              <a:tabLst/>
              <a:defRPr sz="2133"/>
            </a:lvl2pPr>
            <a:lvl3pPr marL="918610" indent="-218012">
              <a:spcBef>
                <a:spcPts val="1035"/>
              </a:spcBef>
              <a:tabLst/>
              <a:defRPr sz="1867"/>
            </a:lvl3pPr>
            <a:lvl4pPr>
              <a:spcBef>
                <a:spcPts val="1035"/>
              </a:spcBef>
              <a:defRPr sz="1600"/>
            </a:lvl4pPr>
            <a:lvl5pPr>
              <a:spcBef>
                <a:spcPts val="1035"/>
              </a:spcBef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35075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5375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051">
                <a:solidFill>
                  <a:schemeClr val="bg1"/>
                </a:solidFill>
              </a:defRPr>
            </a:lvl1pPr>
            <a:lvl2pPr marL="342891" indent="0" algn="ctr">
              <a:buNone/>
              <a:defRPr/>
            </a:lvl2pPr>
            <a:lvl3pPr marL="685783" indent="0" algn="ctr">
              <a:buNone/>
              <a:defRPr/>
            </a:lvl3pPr>
            <a:lvl4pPr marL="1028674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9" indent="0" algn="ctr">
              <a:buNone/>
              <a:defRPr/>
            </a:lvl7pPr>
            <a:lvl8pPr marL="2400240" indent="0" algn="ctr">
              <a:buNone/>
              <a:defRPr/>
            </a:lvl8pPr>
            <a:lvl9pPr marL="27431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7" y="6511063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675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6783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2828" indent="-232828">
              <a:spcBef>
                <a:spcPts val="1333"/>
              </a:spcBef>
              <a:tabLst/>
              <a:defRPr sz="2667"/>
            </a:lvl1pPr>
            <a:lvl2pPr marL="692133" indent="-332309">
              <a:spcBef>
                <a:spcPts val="800"/>
              </a:spcBef>
              <a:tabLst/>
              <a:defRPr sz="2400"/>
            </a:lvl2pPr>
            <a:lvl3pPr marL="990575" indent="-218012">
              <a:spcBef>
                <a:spcPts val="533"/>
              </a:spcBef>
              <a:tabLst/>
              <a:defRPr sz="2133"/>
            </a:lvl3pPr>
            <a:lvl4pPr>
              <a:spcBef>
                <a:spcPts val="1035"/>
              </a:spcBef>
              <a:defRPr sz="1867"/>
            </a:lvl4pPr>
            <a:lvl5pPr>
              <a:spcBef>
                <a:spcPts val="1035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513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9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345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84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824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488751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73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7282223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735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750443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855929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3/1/2023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68905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9309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282903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66815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8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  <p:sldLayoutId id="2147483945" r:id="rId13"/>
    <p:sldLayoutId id="2147483946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4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fac.org/system/files/meetings/files/Agenda-Item-5F-Technology-Project-Proposed-Text-Clean_0.pdf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fac.org/system/files/publications/files/Staff-Alert-Navigating-the-Heightened-Risks-of-Fraud-and-Other-Illicit-Activities-During-the-COVID-19-Pandemic_0.pdf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ABA37D-BB87-4A85-849A-288F3679B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1284" y="4818960"/>
            <a:ext cx="9907588" cy="2039040"/>
          </a:xfrm>
        </p:spPr>
        <p:txBody>
          <a:bodyPr>
            <a:normAutofit/>
          </a:bodyPr>
          <a:lstStyle/>
          <a:p>
            <a:r>
              <a:rPr lang="en-US" dirty="0"/>
              <a:t>IESBA CAG Meeting</a:t>
            </a:r>
          </a:p>
          <a:p>
            <a:r>
              <a:rPr lang="en-US" dirty="0"/>
              <a:t>March 6, 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23233-5B6D-4FF6-A741-08E4FFB362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065" y="916726"/>
            <a:ext cx="9999807" cy="2417876"/>
          </a:xfrm>
        </p:spPr>
        <p:txBody>
          <a:bodyPr>
            <a:normAutofit/>
          </a:bodyPr>
          <a:lstStyle/>
          <a:p>
            <a:r>
              <a:rPr lang="en-US" sz="4800" dirty="0"/>
              <a:t>Emerging Issues and Outreach Committee (EIOC) Update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5FB522-5452-4AB1-AF77-7EC5C4592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/>
              <a:t>Vania Borgerth, EIOC Chair</a:t>
            </a:r>
          </a:p>
        </p:txBody>
      </p:sp>
    </p:spTree>
    <p:extLst>
      <p:ext uri="{BB962C8B-B14F-4D97-AF65-F5344CB8AC3E}">
        <p14:creationId xmlns:p14="http://schemas.microsoft.com/office/powerpoint/2010/main" val="2053629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sz="4000" dirty="0" err="1">
                <a:solidFill>
                  <a:srgbClr val="FFFFFF"/>
                </a:solidFill>
              </a:rPr>
              <a:t>ChatGPT</a:t>
            </a:r>
            <a:r>
              <a:rPr lang="en-US" sz="4000" dirty="0">
                <a:solidFill>
                  <a:srgbClr val="FFFFFF"/>
                </a:solidFill>
              </a:rPr>
              <a:t> (and Similar Generative AI)</a:t>
            </a:r>
            <a:br>
              <a:rPr lang="en-US" sz="4000" b="1" dirty="0">
                <a:solidFill>
                  <a:srgbClr val="FEFFFF"/>
                </a:solidFill>
                <a:latin typeface="Product Sans Thin" panose="020B0203030502040203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4934" y="1810810"/>
            <a:ext cx="6458490" cy="4334629"/>
          </a:xfrm>
        </p:spPr>
        <p:txBody>
          <a:bodyPr anchor="ctr">
            <a:no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Potential ethics concerns or challenges include: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Bias and discrimination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Safety concerns (disturbing content, misinformation, etc.)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Intellectual property theft, copyright infringement, plagiarism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Privacy concerns and other NOCLAR issues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Potential lack of accountability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To monitor developments closely through IESBA’s Technology Working Group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IESBA </a:t>
            </a:r>
            <a:r>
              <a:rPr lang="en-US" sz="2000" dirty="0">
                <a:solidFill>
                  <a:srgbClr val="0070C0"/>
                </a:solidFill>
                <a:latin typeface="Product Sans Thin" panose="020B0203030502040203"/>
                <a:ea typeface="MS Mincho" panose="02020609040205080304" pitchFamily="49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Technology-related revisions to the Code principles-based and applicable to all technologies</a:t>
            </a:r>
            <a:endParaRPr lang="en-US" sz="2000" dirty="0">
              <a:solidFill>
                <a:srgbClr val="0070C0"/>
              </a:solidFill>
              <a:latin typeface="Product Sans Thin" panose="020B0203030502040203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52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52AAAD-DA3A-455D-B567-03034909ACB9}"/>
              </a:ext>
            </a:extLst>
          </p:cNvPr>
          <p:cNvSpPr txBox="1"/>
          <p:nvPr/>
        </p:nvSpPr>
        <p:spPr>
          <a:xfrm>
            <a:off x="427922" y="754206"/>
            <a:ext cx="6813387" cy="53495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494949"/>
              </a:solidFill>
              <a:latin typeface="Product Sans Thin" panose="020B0203030502040203"/>
            </a:endParaRPr>
          </a:p>
          <a:p>
            <a:pPr marR="0" lvl="0" algn="ctr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Product Sans Thin" panose="020B0203030502040203"/>
              </a:rPr>
              <a:t>Do </a:t>
            </a:r>
            <a:r>
              <a:rPr lang="en-US" sz="2800" dirty="0">
                <a:solidFill>
                  <a:srgbClr val="494949"/>
                </a:solidFill>
                <a:latin typeface="Product Sans Thin" panose="020B0203030502040203"/>
              </a:rPr>
              <a:t>Representatives have any comments on the potential ethical issues relating to the use of </a:t>
            </a:r>
            <a:r>
              <a:rPr lang="en-US" sz="2800" dirty="0" err="1">
                <a:solidFill>
                  <a:srgbClr val="494949"/>
                </a:solidFill>
                <a:latin typeface="Product Sans Thin" panose="020B0203030502040203"/>
              </a:rPr>
              <a:t>ChatGPT</a:t>
            </a:r>
            <a:r>
              <a:rPr lang="en-US" sz="2800" dirty="0">
                <a:solidFill>
                  <a:srgbClr val="494949"/>
                </a:solidFill>
                <a:latin typeface="Product Sans Thin" panose="020B0203030502040203"/>
              </a:rPr>
              <a:t> and similar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Product Sans Thin" panose="020B0203030502040203"/>
              </a:rPr>
              <a:t>Generative AI?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roduct Sans Thin" panose="020B0203030502040203"/>
            </a:endParaRPr>
          </a:p>
          <a:p>
            <a:pPr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R="0" lvl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</p:txBody>
      </p:sp>
      <p:pic>
        <p:nvPicPr>
          <p:cNvPr id="6" name="Picture Placeholder 5" descr="Child sitting on the maze">
            <a:extLst>
              <a:ext uri="{FF2B5EF4-FFF2-40B4-BE49-F238E27FC236}">
                <a16:creationId xmlns:a16="http://schemas.microsoft.com/office/drawing/2014/main" id="{D99BFFED-F4DC-4A48-9245-F82E26D9779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r="28319"/>
          <a:stretch/>
        </p:blipFill>
        <p:spPr>
          <a:xfrm>
            <a:off x="7241309" y="10"/>
            <a:ext cx="4950691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E00C3-CBC6-4628-BAC2-495D0629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453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FRAUD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Agenda Items D-5 and D-6</a:t>
            </a:r>
            <a:r>
              <a:rPr lang="en-US" sz="24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) </a:t>
            </a:r>
            <a:br>
              <a:rPr lang="en-US" sz="4000" dirty="0">
                <a:solidFill>
                  <a:srgbClr val="FEFFFF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6473" y="1646834"/>
            <a:ext cx="5948831" cy="4662582"/>
          </a:xfrm>
        </p:spPr>
        <p:txBody>
          <a:bodyPr anchor="ctr">
            <a:noAutofit/>
          </a:bodyPr>
          <a:lstStyle/>
          <a:p>
            <a:pPr marL="342900" marR="0" lvl="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Dutch Regulator (AFM) focused on audit firms playing a bigger role in addressing fraud and fraud risks</a:t>
            </a:r>
            <a:endParaRPr lang="en-US" sz="2000" dirty="0">
              <a:solidFill>
                <a:srgbClr val="FEFFFF"/>
              </a:solidFill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Paper also refers to the independence of the internal audit function.</a:t>
            </a:r>
          </a:p>
          <a:p>
            <a:pPr marL="742950" marR="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Root causes suggested by AFM:</a:t>
            </a:r>
          </a:p>
          <a:p>
            <a:pPr marL="1143000" marR="0" lvl="2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Role and mindset of the auditor in fraud detection and application of professional skepticism </a:t>
            </a:r>
          </a:p>
          <a:p>
            <a:pPr marL="1143000" marR="0" lvl="2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Internal culture at audit firms </a:t>
            </a:r>
          </a:p>
          <a:p>
            <a:pPr marL="1143000" marR="0" lvl="2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>
                <a:solidFill>
                  <a:schemeClr val="bg1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IAASB is undertaking a current </a:t>
            </a:r>
            <a:r>
              <a:rPr lang="en-US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project to revise its fraud standard, ISA 240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711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FRAUD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0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Consideration of possible IESBA actions, if any, besides coordination with IAASB on the ISA 240 (Revised) project</a:t>
            </a:r>
            <a:br>
              <a:rPr lang="en-US" sz="2000" dirty="0">
                <a:solidFill>
                  <a:srgbClr val="FE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</a:br>
            <a:br>
              <a:rPr lang="en-US" sz="4000" dirty="0">
                <a:solidFill>
                  <a:srgbClr val="FEFFFF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9374" y="1738920"/>
            <a:ext cx="6216951" cy="4662582"/>
          </a:xfrm>
        </p:spPr>
        <p:txBody>
          <a:bodyPr anchor="ctr">
            <a:normAutofit/>
          </a:bodyPr>
          <a:lstStyle/>
          <a:p>
            <a:pPr marL="742950" marR="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bg1"/>
                </a:solidFill>
                <a:latin typeface="Product Sans Thin" panose="020B0203030502040203"/>
                <a:ea typeface="MS Mincho" panose="02020609040205080304" pitchFamily="49" charset="-128"/>
                <a:cs typeface="Arial" panose="020B0604020202020204" pitchFamily="34" charset="0"/>
              </a:rPr>
              <a:t>Review the current IESBA-NSS publication – </a:t>
            </a:r>
            <a:r>
              <a:rPr lang="en-US" sz="2200" dirty="0">
                <a:solidFill>
                  <a:srgbClr val="0070C0"/>
                </a:solidFill>
                <a:latin typeface="Product Sans Thin" panose="020B0203030502040203"/>
                <a:ea typeface="MS Mincho" panose="02020609040205080304" pitchFamily="49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Navigating the Heightened Risks of Fraud and Other Illicit Activities During the COVID-19 Pandemic Including Considerations for Auditing Financial Statements (December 2020)</a:t>
            </a:r>
            <a:endParaRPr lang="en-US" sz="2200" dirty="0">
              <a:solidFill>
                <a:srgbClr val="0070C0"/>
              </a:solidFill>
              <a:latin typeface="Product Sans Thin" panose="020B0203030502040203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2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2200" dirty="0">
                <a:solidFill>
                  <a:schemeClr val="bg1"/>
                </a:solidFill>
                <a:latin typeface="Product Sans Thin" panose="020B0203030502040203"/>
                <a:ea typeface="MS Mincho" panose="02020609040205080304" pitchFamily="49" charset="-128"/>
                <a:cs typeface="Arial" panose="020B0604020202020204" pitchFamily="34" charset="0"/>
              </a:rPr>
              <a:t>Re-package into a more generic publication addressing fraud and include references to role and mindset provisions?</a:t>
            </a:r>
          </a:p>
          <a:p>
            <a:pPr lvl="2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2200" dirty="0">
                <a:solidFill>
                  <a:schemeClr val="bg1"/>
                </a:solidFill>
                <a:latin typeface="Product Sans Thin" panose="020B0203030502040203"/>
                <a:ea typeface="MS Mincho" panose="02020609040205080304" pitchFamily="49" charset="-128"/>
                <a:cs typeface="Arial" panose="020B0604020202020204" pitchFamily="34" charset="0"/>
              </a:rPr>
              <a:t>Consider also tone at the top; continuing professional development?</a:t>
            </a:r>
          </a:p>
          <a:p>
            <a:pPr marL="1200150" lvl="2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rgbClr val="FEFFFF"/>
              </a:solidFill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031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52AAAD-DA3A-455D-B567-03034909ACB9}"/>
              </a:ext>
            </a:extLst>
          </p:cNvPr>
          <p:cNvSpPr txBox="1"/>
          <p:nvPr/>
        </p:nvSpPr>
        <p:spPr>
          <a:xfrm>
            <a:off x="427922" y="1371888"/>
            <a:ext cx="6813387" cy="53495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Product Sans Thin" panose="020B0203030502040203"/>
              </a:rPr>
              <a:t>Do Representatives </a:t>
            </a:r>
            <a:r>
              <a:rPr lang="en-US" sz="2800" dirty="0">
                <a:solidFill>
                  <a:srgbClr val="494949"/>
                </a:solidFill>
                <a:latin typeface="Product Sans Thin" panose="020B0203030502040203"/>
              </a:rPr>
              <a:t>have any comments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Product Sans Thin" panose="020B0203030502040203"/>
              </a:rPr>
              <a:t>to address the matter on fraud? </a:t>
            </a:r>
          </a:p>
          <a:p>
            <a:pPr marL="457200" marR="0" lvl="1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</p:txBody>
      </p:sp>
      <p:pic>
        <p:nvPicPr>
          <p:cNvPr id="6" name="Picture Placeholder 5" descr="Child sitting on the maze">
            <a:extLst>
              <a:ext uri="{FF2B5EF4-FFF2-40B4-BE49-F238E27FC236}">
                <a16:creationId xmlns:a16="http://schemas.microsoft.com/office/drawing/2014/main" id="{D99BFFED-F4DC-4A48-9245-F82E26D9779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r="28319"/>
          <a:stretch/>
        </p:blipFill>
        <p:spPr>
          <a:xfrm>
            <a:off x="7241309" y="10"/>
            <a:ext cx="4950691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E00C3-CBC6-4628-BAC2-495D0629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944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443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D6A49C-D4B9-45E2-A20F-CC614A4D9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1509" y="2004404"/>
            <a:ext cx="6832905" cy="5059971"/>
          </a:xfrm>
        </p:spPr>
        <p:txBody>
          <a:bodyPr>
            <a:noAutofit/>
          </a:bodyPr>
          <a:lstStyle/>
          <a:p>
            <a:pPr marL="346075" indent="-346075">
              <a:spcBef>
                <a:spcPts val="1200"/>
              </a:spcBef>
            </a:pPr>
            <a:r>
              <a:rPr lang="en-US" dirty="0"/>
              <a:t>To update the Representatives on EIOC activities; </a:t>
            </a:r>
          </a:p>
          <a:p>
            <a:pPr marL="0" indent="0">
              <a:spcBef>
                <a:spcPts val="1200"/>
              </a:spcBef>
              <a:buNone/>
            </a:pPr>
            <a:endParaRPr lang="en-US" sz="1000" dirty="0"/>
          </a:p>
          <a:p>
            <a:pPr marL="346075" indent="-346075">
              <a:spcBef>
                <a:spcPts val="1200"/>
              </a:spcBef>
            </a:pPr>
            <a:r>
              <a:rPr lang="en-US" dirty="0"/>
              <a:t>To discuss the following: </a:t>
            </a:r>
          </a:p>
          <a:p>
            <a:pPr marL="914400" marR="0" lvl="1" indent="-596900">
              <a:spcBef>
                <a:spcPts val="1200"/>
              </a:spcBef>
              <a:spcAft>
                <a:spcPts val="0"/>
              </a:spcAft>
              <a:buFont typeface="System Font Regular"/>
              <a:buAutoNum type="alphaLcParenBoth"/>
            </a:pPr>
            <a:r>
              <a:rPr lang="en-US" sz="2800" dirty="0"/>
              <a:t>FTX Failure </a:t>
            </a:r>
          </a:p>
          <a:p>
            <a:pPr marL="914400" marR="0" lvl="1" indent="-596900">
              <a:spcBef>
                <a:spcPts val="1200"/>
              </a:spcBef>
              <a:spcAft>
                <a:spcPts val="0"/>
              </a:spcAft>
              <a:buFont typeface="System Font Regular"/>
              <a:buAutoNum type="alphaLcParenBoth"/>
            </a:pPr>
            <a:r>
              <a:rPr lang="en-US" sz="2800" dirty="0" err="1"/>
              <a:t>ChatGPT</a:t>
            </a:r>
            <a:endParaRPr lang="en-US" sz="2800" dirty="0"/>
          </a:p>
          <a:p>
            <a:pPr marL="914400" marR="0" lvl="1" indent="-596900">
              <a:spcBef>
                <a:spcPts val="1200"/>
              </a:spcBef>
              <a:spcAft>
                <a:spcPts val="0"/>
              </a:spcAft>
              <a:buFont typeface="System Font Regular"/>
              <a:buAutoNum type="alphaLcParenBoth"/>
            </a:pPr>
            <a:r>
              <a:rPr lang="en-US" sz="2800" dirty="0"/>
              <a:t>Fraud </a:t>
            </a:r>
          </a:p>
          <a:p>
            <a:pPr marL="317500" marR="0" lvl="1" indent="0">
              <a:spcBef>
                <a:spcPts val="1200"/>
              </a:spcBef>
              <a:spcAft>
                <a:spcPts val="0"/>
              </a:spcAft>
              <a:buNone/>
            </a:pPr>
            <a:endParaRPr lang="en-US" sz="1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43CF7F-B7C0-425A-B8E9-D31152A87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1BB6696-BA6A-4FE2-8F44-3E81DE840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509" y="0"/>
            <a:ext cx="10515600" cy="1068518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20123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CBDBB-4FBD-4B9E-BD01-054A81D43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1A6F03-171F-40B2-8B2C-A061B89241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2C4834C-B602-4125-8264-BD0D55A588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172EE5-132F-4DD4-8855-4DBBD9C34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95844" y="1110000"/>
            <a:ext cx="10195740" cy="4629235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22225">
                <a:solidFill>
                  <a:srgbClr val="00A3A6"/>
                </a:solidFill>
                <a:prstDash val="solid"/>
              </a:ln>
              <a:solidFill>
                <a:srgbClr val="00A3A6">
                  <a:lumMod val="40000"/>
                  <a:lumOff val="60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76D0ED-A3FC-4950-877D-48098B9FC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246" y="1218653"/>
            <a:ext cx="8188026" cy="71660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 hangingPunct="1">
              <a:lnSpc>
                <a:spcPct val="90000"/>
              </a:lnSpc>
            </a:pPr>
            <a:r>
              <a:rPr lang="en-US" sz="4800" b="1" kern="1200" dirty="0">
                <a:solidFill>
                  <a:schemeClr val="tx1"/>
                </a:solidFill>
                <a:latin typeface="Product Sans Thin" panose="020B0203030502040203"/>
              </a:rPr>
              <a:t>FTX FAILURE – HEADLINES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C4B08-C1BC-490C-8042-72F790CAA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608" y="18288"/>
            <a:ext cx="475488" cy="4754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alpha val="70000"/>
                  </a:srgbClr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94949">
                  <a:alpha val="70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A99FA6-C6B1-454C-8B10-92D4DC701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40212" y="1921043"/>
            <a:ext cx="9707004" cy="347410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</a:rPr>
              <a:t>Bankman-Fried was charged in December 2022 in an eight-count indictment. On February 23, an indictment was unsealed, adding new charges for a total of 12 counts, including conspiracy to operate an unlicensed money transmitting business, conspiracy to commit bank fraud, and securities fraud (CNN February 23, 2023)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</a:rPr>
              <a:t>The fall of FTX has led to billions of dollars in losses for its investors and customers. The failure of Bahamas-based FTX, once valued at $32bn, has resulted in billions of dollars of potential losses for millions of investors, including retail investors, as well as creditors</a:t>
            </a:r>
          </a:p>
        </p:txBody>
      </p:sp>
    </p:spTree>
    <p:extLst>
      <p:ext uri="{BB962C8B-B14F-4D97-AF65-F5344CB8AC3E}">
        <p14:creationId xmlns:p14="http://schemas.microsoft.com/office/powerpoint/2010/main" val="3309383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FTX FAILURE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3200" dirty="0"/>
              <a:t>Actual or potential </a:t>
            </a:r>
            <a:r>
              <a:rPr lang="en-US" sz="3200" dirty="0">
                <a:solidFill>
                  <a:srgbClr val="FEFFFF"/>
                </a:solidFill>
                <a:latin typeface="Product Sans Thin" panose="020B0203030502040203"/>
              </a:rPr>
              <a:t>Root causes </a:t>
            </a:r>
            <a:r>
              <a:rPr lang="en-US" sz="3200" b="1" dirty="0">
                <a:solidFill>
                  <a:srgbClr val="FEFFFF"/>
                </a:solidFill>
                <a:latin typeface="Product Sans Thin" panose="020B0203030502040203"/>
              </a:rPr>
              <a:t>(Agenda Items D-2 to D4) </a:t>
            </a:r>
            <a:br>
              <a:rPr lang="en-US" sz="4000" b="1" dirty="0">
                <a:solidFill>
                  <a:srgbClr val="FEFFFF"/>
                </a:solidFill>
                <a:latin typeface="Product Sans Thin" panose="020B0203030502040203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4935" y="1719618"/>
            <a:ext cx="6458490" cy="4334629"/>
          </a:xfrm>
        </p:spPr>
        <p:txBody>
          <a:bodyPr anchor="ctr">
            <a:noAutofit/>
          </a:bodyPr>
          <a:lstStyle/>
          <a:p>
            <a:pPr marL="228600" marR="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Failure of Corporate Controls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Compromised systems integrity and faulty regulatory oversight abroad (lack of independent review of transactions and appropriate mechanism to record spending approvals)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Misappropriation of customer assets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Competence of individuals responsible for producing the financial information 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Competence of individuals responsible for auditing financial information of organizations involved in cryptocurrency trading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03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2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A99050EE-26AF-4253-BD50-F0FCD965A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284" y="575361"/>
            <a:ext cx="5707277" cy="570727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8452"/>
            <a:ext cx="4974771" cy="3587786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FTX FAILURE – Potential issues under the Code</a:t>
            </a:r>
          </a:p>
        </p:txBody>
      </p:sp>
      <p:grpSp>
        <p:nvGrpSpPr>
          <p:cNvPr id="22" name="Graphic 190">
            <a:extLst>
              <a:ext uri="{FF2B5EF4-FFF2-40B4-BE49-F238E27FC236}">
                <a16:creationId xmlns:a16="http://schemas.microsoft.com/office/drawing/2014/main" id="{00E015F5-1A99-4E40-BC3D-770780299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3117" y="1193254"/>
            <a:ext cx="1291642" cy="429215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FE6F571-2BB7-46DA-A3D9-B32ADDC16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8">
              <a:extLst>
                <a:ext uri="{FF2B5EF4-FFF2-40B4-BE49-F238E27FC236}">
                  <a16:creationId xmlns:a16="http://schemas.microsoft.com/office/drawing/2014/main" id="{A905CC16-753C-4B9F-B3E2-C456795AE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Graphic 212">
            <a:extLst>
              <a:ext uri="{FF2B5EF4-FFF2-40B4-BE49-F238E27FC236}">
                <a16:creationId xmlns:a16="http://schemas.microsoft.com/office/drawing/2014/main" id="{D0C78466-EB6E-45A0-99A6-A00789ACD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0" name="Graphic 212">
            <a:extLst>
              <a:ext uri="{FF2B5EF4-FFF2-40B4-BE49-F238E27FC236}">
                <a16:creationId xmlns:a16="http://schemas.microsoft.com/office/drawing/2014/main" id="{E99F76E4-5DFD-4DBE-B042-66FBCD118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5" name="Graphic 4">
            <a:extLst>
              <a:ext uri="{FF2B5EF4-FFF2-40B4-BE49-F238E27FC236}">
                <a16:creationId xmlns:a16="http://schemas.microsoft.com/office/drawing/2014/main" id="{5468B3A9-705E-43C3-A742-0619B0D8F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9D439AD-5D67-497C-B831-D17FC3E59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3F54BF2-C71C-45C5-9408-3B5E011B0F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BBABE17-DB56-44AB-934B-63C07C79F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B483D20-A128-4076-AF54-88646172B8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5EFA818-FDDA-49E9-B11F-E9DC1854A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1F8728-F8F7-4828-A718-A15E7663E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DA1F73F-AA1D-41D7-BAAB-292FD94A3E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9441DEA-C85E-4B9C-A48D-8437854C4C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5EBAA20-1368-4495-8D7C-820FAD8EC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FB92591-626C-4D2B-A3E6-EC8742D67B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392448D-513F-4528-9D8D-A15198204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1946BAE-1546-4EA4-A108-A799BF5D2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2A8EC93-6A35-4D37-A8CB-59362BF87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FC3ECA2-E914-4D83-ABF9-B9FFD96E92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2B1108-9AAC-4F10-A64F-0D6963E51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84CDA0C-B2AB-4791-83B1-C053C061D6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857BF6B-E0CA-49C0-8827-B44CE8B92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D7B06A7-ADDF-4F27-B11F-08422FC18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8B0DA6C-71D7-4FCB-AE4C-035E0ADB50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B078173-ADFB-480D-91A4-4D71C0109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AA4027A-C97B-4C9A-B04C-EBE2112200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6DA92D-C6D0-4C7D-98CF-D9576912E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6601653-3941-4C9B-BD39-62EECE23A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BC4A394-4FFE-4BFE-9A59-2B624E071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B4EABA5-FDCF-4F6F-8FF1-6FDFF5058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0F3C940-2320-488A-B24C-AB0A4FB53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525BA82-37D8-47ED-AFF6-AE57124A4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2D78955-C80F-4DA3-83AA-D28A5A6FA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C23DAAC-7C06-4012-8CBB-8E3126B68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0D19F80-DC80-49EC-8EDD-7889092C18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1F50BB3-EA39-4693-BAE1-1101EF0A4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0EFD45B-69A8-47F6-A5BF-779F7EB49F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9E53C464-7272-4EBC-830B-CB29A96988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6BF10CE-C2AD-487A-9402-8D5C746ECF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064C7FE-F8EB-47EF-97FA-348A520599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991C553-06A1-4F26-BBBC-80F7E11E7A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CE9C081-2191-4C84-956E-F106BB015C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92F6F03-BC34-40C6-8F17-7A169CD72F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A5101B80-7351-4F0F-AB7D-3E40B4D266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570EE1D-95AC-4660-8E96-7C8A36FEB6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85D9A56-2D15-4E0A-B981-E168F09064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8D0BA2F-9273-4EAA-AD17-C4EFE11403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12CC54E-7976-4DC9-984C-45C2A23A7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8A3FC72-9FF9-41F6-97E0-45A0FEE94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8918C16-C9B6-40D5-93A0-DB547B644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05612C6-4858-4854-A3D3-90CF1E1C75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8E88D77-C726-4008-849C-DA7361F885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4CFE7CA-C955-4365-90C3-6272CB9A3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8B43FC8-B81C-490A-A346-4C6235DA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14D0221-0C97-4C71-B535-7506956EF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D0C44EA-BD25-49A3-9EB8-9D8DED7C1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3C9CCF2-15CC-4F7D-87F5-7FFEBAC9C2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AA321D8-1D2C-472C-A2DB-EBB74498DD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24680C1-4BB5-45DB-A558-82514418C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94F4CEF-82DD-4CFB-8EE3-4AB115F6A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F186C9C-C620-4426-A674-E40F808F66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929942C-BA3F-40EF-94DD-4A5C22C5B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34974B-3555-465B-95A7-1C63CE7386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E38F9FD-48AC-4C3E-9E75-D1C0B555E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AA72E26-5C3D-4231-9042-E00AE43E8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684433D-3C9E-4C19-A801-D51CF3064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DADB0C3D-A021-4F40-93B3-76B61334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1781C18-F408-401D-8A86-99FFBB989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D958D9F-E4B0-48B1-ADA4-3053AFB5D9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3EFCD46-F0FB-499C-81B9-3508FE5C8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2B6A130F-CB85-4BDA-8DDF-8DAAB2F7D0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359DA40-CA94-4B1F-9BE6-C800BEEC77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3304FCD-8DAD-4BC8-A16E-84DDCA07F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CB4864C-8F67-4BE7-89CC-664EA25EC5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45F543D-67FC-4640-A2A1-69DA6D052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BDB2A9C-60E5-4F7E-BA2B-4DD1595FB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2B10DA2-D88E-4952-BDB5-102E61B4B2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C5F5BED-3698-4F52-9977-D8CA2DC031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19CCEBC-AD20-45B2-A751-42B40BB31C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A978AD9-9A35-4B89-B3BC-61E54AD9E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7D8C808-AFC9-42DD-B253-0048903791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ECD0BF1-7C64-407E-8306-4C447B1D32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953B0F94-AC35-4CB2-878D-1DC7D68BE9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8EA50C2-BB5F-4368-AA91-67B207C1AB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E45A7FE-0A45-45F6-8417-EBDA5A12D8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A8B8DC8-F88C-432E-A8C2-8D13FE874F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2C5430-233D-49F7-B852-181D2B2F61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6DB286F-9E15-441C-8697-57007B76C1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534DC0EE-15B7-44AE-A7DC-8B5E22688A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BE9900-F640-4248-9C4C-EDBE5E00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37FF04AF-F86B-49F8-AAB5-DA696591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10DCFEA-4572-47A3-A6BE-7B21F5758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BA42ED8E-CCC8-478F-9EF4-625B633071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146DF8F4-DF09-4E6C-887F-C9269E56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FF3916E-5C82-4956-A88B-81BFAC91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7E5CF7AE-ED45-4AB5-9AEB-56FC964BFA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CFB132C-BEB1-4897-B1A4-97422811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EE49F21-E336-41BC-8256-85A9AB597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C62510EE-BDCD-4393-9AD7-2D0C9A722D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420F94B-4F00-4C6C-97E3-BA5B5E687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E712560A-A110-4132-85D5-21BBBFA8C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D1E3102B-23D5-43AE-A67D-583AAA52B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D5ABE4E-EB80-423C-BBCE-9C1B77D9B0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EB8CCC5-38F5-4892-A00B-14B645BBDF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860175F-F7D5-4464-AD61-5B435528F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E28C20B0-98AA-4A5B-8CE1-236A3F6CA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8A56719F-13F0-4B75-8C04-DAACD8FD86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30555DA-285C-4859-83DE-B16FF6DB1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67AF00E9-C8D6-41C4-9703-5468F51639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07F88BD-A2E8-4F25-BB43-9372C6C9F3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DFAE35DA-8283-4F4B-8C00-FF8EFE39B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340DEBE-A255-48E2-B7B2-AE881651C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E968FB9-507A-4F2E-B346-15995081B1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4DA99BD8-9C2B-46BF-AA27-ED405540D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0C84F67-D2C2-48DF-8537-DF99C6024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F5CAEB9A-26A6-4FBF-916B-19FC9B0BF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4DEDE1B-4819-4E4B-849E-330D7DF56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441B73E-F19C-4313-8F46-F600603B3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14FE805-EF51-4859-A6DF-CF75F9A0F5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624CF2A5-BD9E-4570-8560-063BC70F26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6BEC415C-7946-43B2-9AC8-348B6B5CD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1B615AD5-3365-43D4-8E16-377A2A2F97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9D184DFD-DD33-491E-90FF-6E4ECA2668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31B62FE1-0262-4B09-ABEA-8AA010137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20C539C6-FAA9-4EBE-93D9-1F946E1449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8C6EF3FF-09E5-4099-A49B-CA364A6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B3C5E06F-8F1E-4771-AAE4-B34B1D6A3D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538D5AE9-76CC-4AE4-B026-656EDCB01B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0F1A9B9-52AB-4527-BD4A-1802F7C960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46A57D78-C020-4EEF-971D-0C8802889A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7666D7A3-5ABF-4EDE-A0C5-F2099B2D86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3BC460A-E0FF-4658-A2FD-A3AF4D51D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26467CC2-3AB3-4D37-8323-385B7399F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63A1F58-33CE-4EDF-B902-3F43F69DA2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DCFAB2F-7E88-4A57-999A-2506A1FE7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571BEB66-3787-441F-BB54-80C05C6F13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641DC095-611E-4979-8664-6C0EB878F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210B9ECF-D859-4919-A9D6-3208548F00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FBC31D4-7E98-452C-8A87-822DE0432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302346C-F328-435B-87ED-447C6F854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94F507E-9E94-432E-AE8A-A6CB2C5D05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FFAC4F0-FD7F-4943-B60E-E276F8B23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8A5D871-92FD-43C3-BF94-0B524FA7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A79A241-1665-453E-ADD4-18892D4F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81EABE18-4189-4E07-93C9-9B76673E3E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B658A0EE-6F09-4EF7-B5E7-F23A556BD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15EB019C-C95B-4DE3-BD17-DC20F8007A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2948B3ED-79C1-47C8-B712-0BFB5536C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13387DB9-900B-422D-90F7-C5C7EB5D5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8FDCCF3-E6D6-4CD0-9D47-02FE785C7A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BC14E8F6-33F6-47CE-9A24-EA71D7149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F78CC38F-63FC-4552-B17B-8D79D3C8F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9042823-A002-49CE-B03D-ED1291DC13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96EFC6CE-198B-489B-B1EE-72CE842628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49FEA23D-54D9-45D7-9325-1E2F638C9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DB04EE3-370F-49CE-BCFE-C2999C3CF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8BCBCC34-797D-41A8-8AD1-7E03E1BBF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FF5C1F8-0EDE-4835-89E6-1FCB2EA39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171D504-6300-457C-AFCC-064DBB3FC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2ACE739-C8C4-4495-B04C-C3AFC4481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F4771CD-CDCA-4FFE-8EF5-E42D1781E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A10C0BFE-A8F9-4E21-9DFD-37A4D26C62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D8D4EF9-4EF7-4538-A4AE-439F9335EA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7E0500AB-5662-43B9-95C2-2EC80CC54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84021AD-A6A2-4CDA-A953-72FBA7598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FD1FBF47-CAC8-4385-9DC7-C9BB6167E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BAEE482-005F-4288-8D66-09EA246C4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2C5DCF49-33DE-4AFF-818E-42F59F280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866903F3-208B-46D5-925B-254DC742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2550D219-E342-4A38-BB89-575C1EE7A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5B5485FC-95D0-4660-9594-2C9BD3B776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2EA358DA-C7E8-4DF8-B7D6-CC58295655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7990E8BB-4369-4845-8436-A6F3FE1D1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6C050C5-1951-434B-A7FE-D271E73F8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06" name="Graphic 4">
            <a:extLst>
              <a:ext uri="{FF2B5EF4-FFF2-40B4-BE49-F238E27FC236}">
                <a16:creationId xmlns:a16="http://schemas.microsoft.com/office/drawing/2014/main" id="{773717CC-ECEE-4ABF-BA61-C59F46801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>
              <a:alpha val="60000"/>
            </a:schemeClr>
          </a:solidFill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9A4FAE41-62DF-4B8E-BD66-8EC206E0E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64C7F1F-5546-40DC-A16B-C9A3E45777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5583216-FC24-4B75-9703-DBEC401FF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2FD0A70D-2E7E-4048-8145-0F45EDBBC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B703C78E-D176-4455-B7B5-2DB4F418DB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AD23B98E-D1FB-4BD9-BA4A-060BC8266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C1541992-EEDB-4D6B-BDA9-B66E58A17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08072B3B-B852-4186-ACFE-F614251324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7B5DD2CA-BCBA-4F3E-B472-840067686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C7335DFE-05E4-4D45-B035-1D85E7648E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DCF9375-A092-491A-960D-A4DBB376C3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95341599-7E99-490F-9AF8-07EAE5C8D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E1C55EB0-818A-46E6-8D53-5503100290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319B036C-5BD8-4F3B-8935-96D50F410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A8445880-106C-4DC8-A250-D132F0D6F3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952AA1DD-5DBE-43CD-9B85-63C7626929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A412466-ED73-4944-83CE-224B1769C2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807E195A-10DB-494C-A547-E1D0C6F616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CD4AECE-734D-4B90-984F-B2ABFA2B6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927072E-8001-4AD1-A4C4-2EDBA3BF87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499D6F50-E593-46A3-81D8-73389276B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7A96E600-84B4-452B-AE40-295FC5807E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CBBA17AC-C1AB-4BFC-A051-457275D1D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488E850C-90D5-4D0F-A57D-7809327EF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F98D808-AB13-4D8D-B4C5-9D32153462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95AFFBC0-FF37-4117-86FA-21ABDA17AB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ED0AC42A-17B0-4154-968C-CAE2A04C2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4A7A31A0-8490-4B9D-B9CC-7FF28053E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8188899C-6A74-43D8-B36C-F86B278C8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1537EAA6-95B6-4674-A7B9-40F9AB7F59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F4B29507-C08F-4764-B703-0EB33A0FAC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4200E500-6A99-47FC-A30F-FA4C85DA8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9558677C-76AD-451F-AEEE-C5FEE4179C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79E472E5-A81A-44E7-AEBA-C3A59349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5CD54F54-9E41-4635-A533-6CC6515E1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B22D6F46-74C0-49D9-8CD8-BC125E973D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C6FAA6EC-EDF6-4522-ACD8-8D4F7FF872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5F8364DC-ED1A-482D-A418-7941B199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1896D361-70A8-4528-940B-F306550F88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4D1CB00A-0CE1-4E25-ADCE-9562845F5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E1B6761E-B7C6-4218-B95F-F6DEC0066D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CA081177-DAC3-4667-91A1-4CC885D4A1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35007DC-BB8D-43BA-9598-AE79AA262E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46628B8A-02EC-44EF-B52C-5EBAFBCF9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2DACEC99-8F4C-495C-8EAA-670A3A02ED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C8EFEAD4-1425-4357-9D8A-F326DABC6E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FDA70E94-A082-47D4-B4F8-142AEF1DC3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10E96E8A-1EEA-4F1D-8CFE-12DC9B9E7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B12D7CC4-A548-4FF7-A6B2-9151CFA9E3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CB3F1C68-B597-4669-87F8-C80124ABE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A57037D2-0958-4F34-815F-C8CA7F86A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0AF3969-3F11-4157-B4B9-33B1314623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51D613E3-18F5-4426-ADEB-DEC123E16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1DC25548-A3A9-4018-A29B-6972D353F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7EDE6372-94D2-435D-BD43-A20072D80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729575A6-77E2-4199-8F0A-27C89330A0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12EB506D-59AD-4011-80F8-36A2BDB954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92FD46FA-14EB-46A2-B4A3-ECD1F49BAC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1CD84E07-49A9-40E3-B34C-91C156C9C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F3090306-C384-44A0-8C38-77397133BA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515E97E-31A4-4273-AB55-8EAD74CB9E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792F63CA-0494-43E2-A0AA-37C35C832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5389A040-E4CC-4CE7-8B9F-40ECA9ACE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1BA51B23-705C-49BE-B606-8A9B623E0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B16EF17A-F451-4B5B-9052-33A9116E9D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1B20B7D1-27D7-4E1A-A317-E9E7A105A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1E3FADAF-FD1D-45B2-A40D-EBDD536E7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301257BA-BCE2-4479-A04F-A9DBFAF92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619D0ABC-04D9-405A-A52F-5EEC01762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123AE5C7-608A-47A7-B7A1-55662B70BF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957BDA1A-3081-45EB-A31E-3F98EC6DC3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683DDA50-C794-4DC5-8297-CFDEB8DCB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FA42024A-A832-4635-9CE6-B968232CE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564D00AA-3E68-4F56-80A0-08D5DFFB6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D988A711-E3E8-4172-AFE1-60E93FF10A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7A89FF34-EE34-461C-A3EF-73AC3801B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80D55E43-BE59-444D-B32B-9C0306A126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639C823F-B16B-4DF7-BA6E-0D832AAB2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2E623C08-172F-41EA-90CB-59ED0D583B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94C0577F-0FF9-47D5-8C6D-FC7B4CC31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30C80E9D-7909-4C52-ACAD-80FF874F99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2B9598CE-4E74-4A54-BAB8-59379D211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E7188EAA-47E1-4B73-8682-C74A0421B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36900E8B-61F2-411F-B29F-A9CDC6E81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0A25598A-334A-487D-9604-4753EAE81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C8DBE472-045A-491C-AB7C-4153EE2B00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2F6DD374-5D5F-48BB-8135-8F37EE2C2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386B8A5A-00D0-4291-937B-931B3F19CD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89C10BFA-8067-495D-810E-1F4085F7B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1F94E69-8294-4AB3-A457-3BD4ACF08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AD2859C5-45C5-4EE2-8272-0FA7A02353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14AFB321-1B9D-41AF-9686-8C689A3F4B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5C4403F4-D893-4E4C-8DFE-E79AE6A62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BA894316-677B-4B51-AF19-0D3FAF96A7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07FDE9AD-8F5A-44B0-AC7E-30148150D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A4D0E6BA-489D-4EA4-994E-225F7D078B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7EDFBCCB-EC92-4860-BBDB-2EC6355FE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459DBA8E-2EB0-4C51-A161-2C595B89D4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FB1BA285-9A95-49B7-A098-F38400D92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D29C405E-90F5-4AB5-8B5F-3CA2F1815A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7214FFD-3321-412F-9CA5-4BC6E874F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5F16C3D8-64A1-443D-92A7-EA97518A6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7E4EFAB9-436A-4B6B-A16B-8DA3F614A8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037DDFC3-D7A5-443D-8417-D723296DA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253AC142-F4B4-47E8-BBEE-F7D0F8547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890AAA82-94E2-41D0-AE92-9C87195CC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FD33B856-EF4E-40FC-BDA0-9E26203D0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24AEBF58-C8A2-4D00-9AFB-B5012AEA36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1270E55-4211-4529-BDC3-29B80BDF5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16DD7E91-EFBB-4DD7-B30F-4A13C20BED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6260F31-66FB-4E2C-801E-701C2B859A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B5FEE1C9-3961-4400-AD3E-B5AD93A474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4E1BE05-269F-4A13-99FE-2A973A0E77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2D591FBD-65C6-46C4-AF19-875D652DCF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5F7E635-CB45-4346-BBFB-10FF0576AF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3BDAC885-F0B3-4D66-8587-438465298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3427A7E1-71C9-42CC-9CAF-53642DC4D0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20BF60C4-2E5D-473E-96B6-D22BB8536F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C4703732-1088-4448-ACC0-D8BD901B2C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6777D706-23BF-4962-98D3-D5AE7DF4E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83FF777-4C59-44D0-9441-2B40E0A70E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2037F33C-65F4-44B6-9CB2-D32D1552C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E73BA403-F3FD-4D76-A516-5698375D6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AF0D29B-415A-4327-A4B4-B5DC8F0AC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374A9388-F55E-4F94-817D-5BFF0B59E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0C52183-F223-4E0A-B713-C91589CE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A6BEE030-DC6B-4CB1-A01B-95CC82552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2D41CF67-37BB-443C-85CF-2A05174FD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65A449CF-396F-45B8-B268-6824A4E89B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9C20A7EF-7013-4D6C-ADD8-868A931DF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F787692C-3BA9-4D4D-82F8-E497797AAE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A6D539D6-A55E-40F5-83AC-A77340524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D4D7922F-CA55-4202-B99F-ED303E704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4120C846-A602-4B6C-9C07-11D2B0F8A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84B5D527-4684-45F5-84CE-73642492D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FF31CF21-8169-4D45-A115-9CF8D37189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DA8762B9-9CD8-4676-93F5-6C9358A94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A183E80A-70D1-4F52-A92D-D396648CCB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83FBB0F7-E17E-4890-9B66-3625BA1468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708E7BF1-2D4D-44AB-A5CC-0ED91B846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4B468C4E-6F63-4172-AE1F-8965744DBC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74C7149-F567-4D55-8F48-511DCF3A81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54A551FA-7E10-4D28-9A10-B9A06C0780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1D04F3C0-CE2C-4B8D-A5BD-0E994FD8D9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D2EA9230-DD52-48A9-B268-56744EA506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043A05F5-A8CF-4D01-AF12-95D1ECAE46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1F47C6BC-BD1A-4291-B018-05E5A72E4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E5B89844-FD17-4048-A3F5-35E390C6E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B5593F34-8B0E-4D34-9781-B594E2F5D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428E4BB-2263-4D19-8254-C9B54B85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2366216E-6EA2-4872-8370-C5EC22520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D66F8E3F-BF33-4F99-A1F0-EB5885BF2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B506747-ED9D-43EA-BD67-DF7971849E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AC803CE8-FFF7-40EA-AF62-102724C32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7EF6FFCA-06CC-4395-AEB0-425719A42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0D95F285-AAC0-4F32-8665-2677878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8DFCCA2E-BF12-4D26-A5A4-A03387546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2ABEAC60-6AC3-4D6A-95F9-2E79F6BE00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FA6015B7-49FE-4729-B2F4-585F0F305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D611DEB1-76FE-4625-9449-88E52D15F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7F031C1-1AA7-4CA7-ADD3-E0577626E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96F5D0CB-22E6-4536-8403-F42527F31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A32718AB-7401-4F66-9C77-E06C3CF7C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85B6B5F1-D1E4-45A3-8117-348D02D2A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534869FD-184C-42DB-B9DA-293DB67E5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A781504F-CAFD-4201-B288-8B4A809B43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D9FC8348-2BA6-4631-8AA7-D63CD898C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C1AF95A2-64EA-45E2-A43B-1EBD56910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CFC80050-240D-434A-BFCB-DE4DA4FAF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576" y="562893"/>
            <a:ext cx="5560855" cy="4351338"/>
          </a:xfrm>
        </p:spPr>
        <p:txBody>
          <a:bodyPr>
            <a:noAutofit/>
          </a:bodyPr>
          <a:lstStyle/>
          <a:p>
            <a:pPr marL="228600" marR="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Ethical Issues – PAIBs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Compliance with the fundamental principles (FPs) of integrity, professional competence and due care, professional behavior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210 Conflicts of Interest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220 Preparation and presentation of information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230 Acting with sufficient expertise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270 Pressure to breach the FPs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52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2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A99050EE-26AF-4253-BD50-F0FCD965A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284" y="575361"/>
            <a:ext cx="5707277" cy="570727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8452"/>
            <a:ext cx="4974771" cy="3587786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FTX FAILURE - Potential issues under the Code</a:t>
            </a:r>
          </a:p>
        </p:txBody>
      </p:sp>
      <p:grpSp>
        <p:nvGrpSpPr>
          <p:cNvPr id="22" name="Graphic 190">
            <a:extLst>
              <a:ext uri="{FF2B5EF4-FFF2-40B4-BE49-F238E27FC236}">
                <a16:creationId xmlns:a16="http://schemas.microsoft.com/office/drawing/2014/main" id="{00E015F5-1A99-4E40-BC3D-770780299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3117" y="1193254"/>
            <a:ext cx="1291642" cy="429215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FE6F571-2BB7-46DA-A3D9-B32ADDC16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8">
              <a:extLst>
                <a:ext uri="{FF2B5EF4-FFF2-40B4-BE49-F238E27FC236}">
                  <a16:creationId xmlns:a16="http://schemas.microsoft.com/office/drawing/2014/main" id="{A905CC16-753C-4B9F-B3E2-C456795AE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Graphic 212">
            <a:extLst>
              <a:ext uri="{FF2B5EF4-FFF2-40B4-BE49-F238E27FC236}">
                <a16:creationId xmlns:a16="http://schemas.microsoft.com/office/drawing/2014/main" id="{D0C78466-EB6E-45A0-99A6-A00789ACD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0" name="Graphic 212">
            <a:extLst>
              <a:ext uri="{FF2B5EF4-FFF2-40B4-BE49-F238E27FC236}">
                <a16:creationId xmlns:a16="http://schemas.microsoft.com/office/drawing/2014/main" id="{E99F76E4-5DFD-4DBE-B042-66FBCD118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5" name="Graphic 4">
            <a:extLst>
              <a:ext uri="{FF2B5EF4-FFF2-40B4-BE49-F238E27FC236}">
                <a16:creationId xmlns:a16="http://schemas.microsoft.com/office/drawing/2014/main" id="{5468B3A9-705E-43C3-A742-0619B0D8F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9D439AD-5D67-497C-B831-D17FC3E59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3F54BF2-C71C-45C5-9408-3B5E011B0F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BBABE17-DB56-44AB-934B-63C07C79F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B483D20-A128-4076-AF54-88646172B8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5EFA818-FDDA-49E9-B11F-E9DC1854A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1F8728-F8F7-4828-A718-A15E7663E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DA1F73F-AA1D-41D7-BAAB-292FD94A3E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9441DEA-C85E-4B9C-A48D-8437854C4C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5EBAA20-1368-4495-8D7C-820FAD8EC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FB92591-626C-4D2B-A3E6-EC8742D67B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392448D-513F-4528-9D8D-A15198204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1946BAE-1546-4EA4-A108-A799BF5D2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2A8EC93-6A35-4D37-A8CB-59362BF87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FC3ECA2-E914-4D83-ABF9-B9FFD96E92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2B1108-9AAC-4F10-A64F-0D6963E51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84CDA0C-B2AB-4791-83B1-C053C061D6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857BF6B-E0CA-49C0-8827-B44CE8B92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D7B06A7-ADDF-4F27-B11F-08422FC18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8B0DA6C-71D7-4FCB-AE4C-035E0ADB50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B078173-ADFB-480D-91A4-4D71C0109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AA4027A-C97B-4C9A-B04C-EBE2112200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6DA92D-C6D0-4C7D-98CF-D9576912E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6601653-3941-4C9B-BD39-62EECE23A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BC4A394-4FFE-4BFE-9A59-2B624E071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B4EABA5-FDCF-4F6F-8FF1-6FDFF5058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0F3C940-2320-488A-B24C-AB0A4FB53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525BA82-37D8-47ED-AFF6-AE57124A4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2D78955-C80F-4DA3-83AA-D28A5A6FA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C23DAAC-7C06-4012-8CBB-8E3126B68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0D19F80-DC80-49EC-8EDD-7889092C18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1F50BB3-EA39-4693-BAE1-1101EF0A4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0EFD45B-69A8-47F6-A5BF-779F7EB49F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9E53C464-7272-4EBC-830B-CB29A96988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6BF10CE-C2AD-487A-9402-8D5C746ECF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064C7FE-F8EB-47EF-97FA-348A520599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991C553-06A1-4F26-BBBC-80F7E11E7A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CE9C081-2191-4C84-956E-F106BB015C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92F6F03-BC34-40C6-8F17-7A169CD72F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A5101B80-7351-4F0F-AB7D-3E40B4D266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570EE1D-95AC-4660-8E96-7C8A36FEB6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85D9A56-2D15-4E0A-B981-E168F09064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8D0BA2F-9273-4EAA-AD17-C4EFE11403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12CC54E-7976-4DC9-984C-45C2A23A7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8A3FC72-9FF9-41F6-97E0-45A0FEE94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8918C16-C9B6-40D5-93A0-DB547B644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05612C6-4858-4854-A3D3-90CF1E1C75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8E88D77-C726-4008-849C-DA7361F885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4CFE7CA-C955-4365-90C3-6272CB9A3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8B43FC8-B81C-490A-A346-4C6235DA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14D0221-0C97-4C71-B535-7506956EF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D0C44EA-BD25-49A3-9EB8-9D8DED7C1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3C9CCF2-15CC-4F7D-87F5-7FFEBAC9C2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AA321D8-1D2C-472C-A2DB-EBB74498DD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24680C1-4BB5-45DB-A558-82514418C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94F4CEF-82DD-4CFB-8EE3-4AB115F6A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F186C9C-C620-4426-A674-E40F808F66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929942C-BA3F-40EF-94DD-4A5C22C5B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34974B-3555-465B-95A7-1C63CE7386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E38F9FD-48AC-4C3E-9E75-D1C0B555E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AA72E26-5C3D-4231-9042-E00AE43E8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684433D-3C9E-4C19-A801-D51CF3064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DADB0C3D-A021-4F40-93B3-76B61334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1781C18-F408-401D-8A86-99FFBB989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D958D9F-E4B0-48B1-ADA4-3053AFB5D9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3EFCD46-F0FB-499C-81B9-3508FE5C8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2B6A130F-CB85-4BDA-8DDF-8DAAB2F7D0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359DA40-CA94-4B1F-9BE6-C800BEEC77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3304FCD-8DAD-4BC8-A16E-84DDCA07F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CB4864C-8F67-4BE7-89CC-664EA25EC5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45F543D-67FC-4640-A2A1-69DA6D052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BDB2A9C-60E5-4F7E-BA2B-4DD1595FB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2B10DA2-D88E-4952-BDB5-102E61B4B2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C5F5BED-3698-4F52-9977-D8CA2DC031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19CCEBC-AD20-45B2-A751-42B40BB31C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A978AD9-9A35-4B89-B3BC-61E54AD9E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7D8C808-AFC9-42DD-B253-0048903791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ECD0BF1-7C64-407E-8306-4C447B1D32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953B0F94-AC35-4CB2-878D-1DC7D68BE9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8EA50C2-BB5F-4368-AA91-67B207C1AB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E45A7FE-0A45-45F6-8417-EBDA5A12D8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A8B8DC8-F88C-432E-A8C2-8D13FE874F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2C5430-233D-49F7-B852-181D2B2F61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6DB286F-9E15-441C-8697-57007B76C1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534DC0EE-15B7-44AE-A7DC-8B5E22688A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FBE9900-F640-4248-9C4C-EDBE5E00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37FF04AF-F86B-49F8-AAB5-DA696591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10DCFEA-4572-47A3-A6BE-7B21F5758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BA42ED8E-CCC8-478F-9EF4-625B633071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146DF8F4-DF09-4E6C-887F-C9269E56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FF3916E-5C82-4956-A88B-81BFAC91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7E5CF7AE-ED45-4AB5-9AEB-56FC964BFA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CFB132C-BEB1-4897-B1A4-97422811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EE49F21-E336-41BC-8256-85A9AB597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C62510EE-BDCD-4393-9AD7-2D0C9A722D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420F94B-4F00-4C6C-97E3-BA5B5E687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E712560A-A110-4132-85D5-21BBBFA8C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D1E3102B-23D5-43AE-A67D-583AAA52B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D5ABE4E-EB80-423C-BBCE-9C1B77D9B0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EB8CCC5-38F5-4892-A00B-14B645BBDF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860175F-F7D5-4464-AD61-5B435528F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E28C20B0-98AA-4A5B-8CE1-236A3F6CA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8A56719F-13F0-4B75-8C04-DAACD8FD86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30555DA-285C-4859-83DE-B16FF6DB1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67AF00E9-C8D6-41C4-9703-5468F51639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07F88BD-A2E8-4F25-BB43-9372C6C9F3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DFAE35DA-8283-4F4B-8C00-FF8EFE39B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340DEBE-A255-48E2-B7B2-AE881651C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E968FB9-507A-4F2E-B346-15995081B1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4DA99BD8-9C2B-46BF-AA27-ED405540D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0C84F67-D2C2-48DF-8537-DF99C6024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F5CAEB9A-26A6-4FBF-916B-19FC9B0BF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4DEDE1B-4819-4E4B-849E-330D7DF56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441B73E-F19C-4313-8F46-F600603B3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14FE805-EF51-4859-A6DF-CF75F9A0F5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624CF2A5-BD9E-4570-8560-063BC70F26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6BEC415C-7946-43B2-9AC8-348B6B5CD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1B615AD5-3365-43D4-8E16-377A2A2F97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9D184DFD-DD33-491E-90FF-6E4ECA2668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31B62FE1-0262-4B09-ABEA-8AA010137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20C539C6-FAA9-4EBE-93D9-1F946E1449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8C6EF3FF-09E5-4099-A49B-CA364A6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B3C5E06F-8F1E-4771-AAE4-B34B1D6A3D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538D5AE9-76CC-4AE4-B026-656EDCB01B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0F1A9B9-52AB-4527-BD4A-1802F7C960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46A57D78-C020-4EEF-971D-0C8802889A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7666D7A3-5ABF-4EDE-A0C5-F2099B2D86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3BC460A-E0FF-4658-A2FD-A3AF4D51D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26467CC2-3AB3-4D37-8323-385B7399F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63A1F58-33CE-4EDF-B902-3F43F69DA2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DCFAB2F-7E88-4A57-999A-2506A1FE7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571BEB66-3787-441F-BB54-80C05C6F13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641DC095-611E-4979-8664-6C0EB878F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210B9ECF-D859-4919-A9D6-3208548F00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FBC31D4-7E98-452C-8A87-822DE0432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302346C-F328-435B-87ED-447C6F854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94F507E-9E94-432E-AE8A-A6CB2C5D05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FFAC4F0-FD7F-4943-B60E-E276F8B23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8A5D871-92FD-43C3-BF94-0B524FA7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A79A241-1665-453E-ADD4-18892D4F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81EABE18-4189-4E07-93C9-9B76673E3E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B658A0EE-6F09-4EF7-B5E7-F23A556BD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15EB019C-C95B-4DE3-BD17-DC20F8007A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2948B3ED-79C1-47C8-B712-0BFB5536C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13387DB9-900B-422D-90F7-C5C7EB5D5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8FDCCF3-E6D6-4CD0-9D47-02FE785C7A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BC14E8F6-33F6-47CE-9A24-EA71D7149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F78CC38F-63FC-4552-B17B-8D79D3C8F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9042823-A002-49CE-B03D-ED1291DC13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96EFC6CE-198B-489B-B1EE-72CE842628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49FEA23D-54D9-45D7-9325-1E2F638C9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DB04EE3-370F-49CE-BCFE-C2999C3CF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8BCBCC34-797D-41A8-8AD1-7E03E1BBF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FF5C1F8-0EDE-4835-89E6-1FCB2EA39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171D504-6300-457C-AFCC-064DBB3FC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2ACE739-C8C4-4495-B04C-C3AFC4481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F4771CD-CDCA-4FFE-8EF5-E42D1781E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A10C0BFE-A8F9-4E21-9DFD-37A4D26C62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D8D4EF9-4EF7-4538-A4AE-439F9335EA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7E0500AB-5662-43B9-95C2-2EC80CC54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84021AD-A6A2-4CDA-A953-72FBA7598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FD1FBF47-CAC8-4385-9DC7-C9BB6167E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BAEE482-005F-4288-8D66-09EA246C4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2C5DCF49-33DE-4AFF-818E-42F59F280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866903F3-208B-46D5-925B-254DC742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2550D219-E342-4A38-BB89-575C1EE7A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5B5485FC-95D0-4660-9594-2C9BD3B776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2EA358DA-C7E8-4DF8-B7D6-CC58295655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7990E8BB-4369-4845-8436-A6F3FE1D1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6C050C5-1951-434B-A7FE-D271E73F8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06" name="Graphic 4">
            <a:extLst>
              <a:ext uri="{FF2B5EF4-FFF2-40B4-BE49-F238E27FC236}">
                <a16:creationId xmlns:a16="http://schemas.microsoft.com/office/drawing/2014/main" id="{773717CC-ECEE-4ABF-BA61-C59F46801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>
              <a:alpha val="60000"/>
            </a:schemeClr>
          </a:solidFill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9A4FAE41-62DF-4B8E-BD66-8EC206E0E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64C7F1F-5546-40DC-A16B-C9A3E45777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5583216-FC24-4B75-9703-DBEC401FF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2FD0A70D-2E7E-4048-8145-0F45EDBBC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B703C78E-D176-4455-B7B5-2DB4F418DB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AD23B98E-D1FB-4BD9-BA4A-060BC8266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C1541992-EEDB-4D6B-BDA9-B66E58A17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08072B3B-B852-4186-ACFE-F614251324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7B5DD2CA-BCBA-4F3E-B472-840067686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C7335DFE-05E4-4D45-B035-1D85E7648E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DCF9375-A092-491A-960D-A4DBB376C3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95341599-7E99-490F-9AF8-07EAE5C8D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E1C55EB0-818A-46E6-8D53-5503100290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319B036C-5BD8-4F3B-8935-96D50F410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A8445880-106C-4DC8-A250-D132F0D6F3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952AA1DD-5DBE-43CD-9B85-63C7626929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A412466-ED73-4944-83CE-224B1769C2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807E195A-10DB-494C-A547-E1D0C6F616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CD4AECE-734D-4B90-984F-B2ABFA2B6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927072E-8001-4AD1-A4C4-2EDBA3BF87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499D6F50-E593-46A3-81D8-73389276B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7A96E600-84B4-452B-AE40-295FC5807E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CBBA17AC-C1AB-4BFC-A051-457275D1D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488E850C-90D5-4D0F-A57D-7809327EF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F98D808-AB13-4D8D-B4C5-9D32153462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95AFFBC0-FF37-4117-86FA-21ABDA17AB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ED0AC42A-17B0-4154-968C-CAE2A04C2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4A7A31A0-8490-4B9D-B9CC-7FF28053E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8188899C-6A74-43D8-B36C-F86B278C8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1537EAA6-95B6-4674-A7B9-40F9AB7F59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F4B29507-C08F-4764-B703-0EB33A0FAC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4200E500-6A99-47FC-A30F-FA4C85DA8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9558677C-76AD-451F-AEEE-C5FEE4179C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79E472E5-A81A-44E7-AEBA-C3A59349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5CD54F54-9E41-4635-A533-6CC6515E1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B22D6F46-74C0-49D9-8CD8-BC125E973D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C6FAA6EC-EDF6-4522-ACD8-8D4F7FF872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5F8364DC-ED1A-482D-A418-7941B199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1896D361-70A8-4528-940B-F306550F88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4D1CB00A-0CE1-4E25-ADCE-9562845F5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E1B6761E-B7C6-4218-B95F-F6DEC0066D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CA081177-DAC3-4667-91A1-4CC885D4A1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35007DC-BB8D-43BA-9598-AE79AA262E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46628B8A-02EC-44EF-B52C-5EBAFBCF9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2DACEC99-8F4C-495C-8EAA-670A3A02ED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C8EFEAD4-1425-4357-9D8A-F326DABC6E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FDA70E94-A082-47D4-B4F8-142AEF1DC3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10E96E8A-1EEA-4F1D-8CFE-12DC9B9E7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B12D7CC4-A548-4FF7-A6B2-9151CFA9E3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CB3F1C68-B597-4669-87F8-C80124ABE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A57037D2-0958-4F34-815F-C8CA7F86A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0AF3969-3F11-4157-B4B9-33B1314623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51D613E3-18F5-4426-ADEB-DEC123E16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1DC25548-A3A9-4018-A29B-6972D353F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7EDE6372-94D2-435D-BD43-A20072D80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729575A6-77E2-4199-8F0A-27C89330A0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12EB506D-59AD-4011-80F8-36A2BDB954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92FD46FA-14EB-46A2-B4A3-ECD1F49BAC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1CD84E07-49A9-40E3-B34C-91C156C9C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F3090306-C384-44A0-8C38-77397133BA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515E97E-31A4-4273-AB55-8EAD74CB9E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792F63CA-0494-43E2-A0AA-37C35C832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5389A040-E4CC-4CE7-8B9F-40ECA9ACE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1BA51B23-705C-49BE-B606-8A9B623E0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B16EF17A-F451-4B5B-9052-33A9116E9D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1B20B7D1-27D7-4E1A-A317-E9E7A105A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1E3FADAF-FD1D-45B2-A40D-EBDD536E7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301257BA-BCE2-4479-A04F-A9DBFAF92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619D0ABC-04D9-405A-A52F-5EEC01762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123AE5C7-608A-47A7-B7A1-55662B70BF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957BDA1A-3081-45EB-A31E-3F98EC6DC3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683DDA50-C794-4DC5-8297-CFDEB8DCB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FA42024A-A832-4635-9CE6-B968232CE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564D00AA-3E68-4F56-80A0-08D5DFFB6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D988A711-E3E8-4172-AFE1-60E93FF10A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7A89FF34-EE34-461C-A3EF-73AC3801B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80D55E43-BE59-444D-B32B-9C0306A126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639C823F-B16B-4DF7-BA6E-0D832AAB2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2E623C08-172F-41EA-90CB-59ED0D583B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94C0577F-0FF9-47D5-8C6D-FC7B4CC31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30C80E9D-7909-4C52-ACAD-80FF874F99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2B9598CE-4E74-4A54-BAB8-59379D211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E7188EAA-47E1-4B73-8682-C74A0421B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36900E8B-61F2-411F-B29F-A9CDC6E81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0A25598A-334A-487D-9604-4753EAE81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C8DBE472-045A-491C-AB7C-4153EE2B00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2F6DD374-5D5F-48BB-8135-8F37EE2C2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386B8A5A-00D0-4291-937B-931B3F19CD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89C10BFA-8067-495D-810E-1F4085F7B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1F94E69-8294-4AB3-A457-3BD4ACF08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AD2859C5-45C5-4EE2-8272-0FA7A02353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14AFB321-1B9D-41AF-9686-8C689A3F4B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5C4403F4-D893-4E4C-8DFE-E79AE6A62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BA894316-677B-4B51-AF19-0D3FAF96A7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07FDE9AD-8F5A-44B0-AC7E-30148150D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A4D0E6BA-489D-4EA4-994E-225F7D078B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7EDFBCCB-EC92-4860-BBDB-2EC6355FE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459DBA8E-2EB0-4C51-A161-2C595B89D4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FB1BA285-9A95-49B7-A098-F38400D92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D29C405E-90F5-4AB5-8B5F-3CA2F1815A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7214FFD-3321-412F-9CA5-4BC6E874F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5F16C3D8-64A1-443D-92A7-EA97518A6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7E4EFAB9-436A-4B6B-A16B-8DA3F614A8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037DDFC3-D7A5-443D-8417-D723296DA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253AC142-F4B4-47E8-BBEE-F7D0F8547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890AAA82-94E2-41D0-AE92-9C87195CC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FD33B856-EF4E-40FC-BDA0-9E26203D0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24AEBF58-C8A2-4D00-9AFB-B5012AEA36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1270E55-4211-4529-BDC3-29B80BDF5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16DD7E91-EFBB-4DD7-B30F-4A13C20BED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6260F31-66FB-4E2C-801E-701C2B859A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B5FEE1C9-3961-4400-AD3E-B5AD93A474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4E1BE05-269F-4A13-99FE-2A973A0E77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2D591FBD-65C6-46C4-AF19-875D652DCF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5F7E635-CB45-4346-BBFB-10FF0576AF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3BDAC885-F0B3-4D66-8587-438465298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3427A7E1-71C9-42CC-9CAF-53642DC4D0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20BF60C4-2E5D-473E-96B6-D22BB8536F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C4703732-1088-4448-ACC0-D8BD901B2C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6777D706-23BF-4962-98D3-D5AE7DF4E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83FF777-4C59-44D0-9441-2B40E0A70E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2037F33C-65F4-44B6-9CB2-D32D1552C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E73BA403-F3FD-4D76-A516-5698375D6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AF0D29B-415A-4327-A4B4-B5DC8F0AC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374A9388-F55E-4F94-817D-5BFF0B59E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0C52183-F223-4E0A-B713-C91589CE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A6BEE030-DC6B-4CB1-A01B-95CC82552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2D41CF67-37BB-443C-85CF-2A05174FD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65A449CF-396F-45B8-B268-6824A4E89B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9C20A7EF-7013-4D6C-ADD8-868A931DF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F787692C-3BA9-4D4D-82F8-E497797AAE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A6D539D6-A55E-40F5-83AC-A77340524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D4D7922F-CA55-4202-B99F-ED303E704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4120C846-A602-4B6C-9C07-11D2B0F8A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84B5D527-4684-45F5-84CE-73642492D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FF31CF21-8169-4D45-A115-9CF8D37189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DA8762B9-9CD8-4676-93F5-6C9358A94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A183E80A-70D1-4F52-A92D-D396648CCB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83FBB0F7-E17E-4890-9B66-3625BA1468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708E7BF1-2D4D-44AB-A5CC-0ED91B846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4B468C4E-6F63-4172-AE1F-8965744DBC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974C7149-F567-4D55-8F48-511DCF3A81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54A551FA-7E10-4D28-9A10-B9A06C0780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1D04F3C0-CE2C-4B8D-A5BD-0E994FD8D9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D2EA9230-DD52-48A9-B268-56744EA506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043A05F5-A8CF-4D01-AF12-95D1ECAE46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1F47C6BC-BD1A-4291-B018-05E5A72E4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E5B89844-FD17-4048-A3F5-35E390C6E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B5593F34-8B0E-4D34-9781-B594E2F5D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428E4BB-2263-4D19-8254-C9B54B85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2366216E-6EA2-4872-8370-C5EC22520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D66F8E3F-BF33-4F99-A1F0-EB5885BF2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B506747-ED9D-43EA-BD67-DF7971849E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AC803CE8-FFF7-40EA-AF62-102724C32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7EF6FFCA-06CC-4395-AEB0-425719A42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0D95F285-AAC0-4F32-8665-2677878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8DFCCA2E-BF12-4D26-A5A4-A03387546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2ABEAC60-6AC3-4D6A-95F9-2E79F6BE00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FA6015B7-49FE-4729-B2F4-585F0F305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D611DEB1-76FE-4625-9449-88E52D15F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7F031C1-1AA7-4CA7-ADD3-E0577626E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96F5D0CB-22E6-4536-8403-F42527F31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A32718AB-7401-4F66-9C77-E06C3CF7C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85B6B5F1-D1E4-45A3-8117-348D02D2A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534869FD-184C-42DB-B9DA-293DB67E5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A781504F-CAFD-4201-B288-8B4A809B43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D9FC8348-2BA6-4631-8AA7-D63CD898C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C1AF95A2-64EA-45E2-A43B-1EBD56910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CFC80050-240D-434A-BFCB-DE4DA4FAF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731" y="239025"/>
            <a:ext cx="6173141" cy="6299887"/>
          </a:xfrm>
        </p:spPr>
        <p:txBody>
          <a:bodyPr>
            <a:noAutofit/>
          </a:bodyPr>
          <a:lstStyle/>
          <a:p>
            <a:pPr marL="228600" marR="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Ethical Issues – PAPPs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Compliance with the fundamental principles (FPs) of integrity, objectivity, professional competence and due care, professional behavior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Potential advocacy issues from auditor's conduct and actions 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310 Conflicts of Interest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320 Professional Appointments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350 Custody of Client Assets</a:t>
            </a:r>
          </a:p>
          <a:p>
            <a:pPr marL="685800" lvl="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Product Sans Thin" panose="020B0203030502040203"/>
              </a:rPr>
              <a:t>Section 360 Responding to Non-compliance with Laws and Regulations (?)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57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539157" cy="456097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Other matters: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4000" dirty="0">
                <a:solidFill>
                  <a:srgbClr val="FFFFFF"/>
                </a:solidFill>
              </a:rPr>
              <a:t>ASSURANCE OVER CRYPTO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EFFFF"/>
                </a:solidFill>
                <a:latin typeface="Product Sans Thin" panose="020B0203030502040203"/>
              </a:rPr>
              <a:t>(</a:t>
            </a:r>
            <a:r>
              <a:rPr lang="en-US" sz="3200" b="1" dirty="0">
                <a:solidFill>
                  <a:srgbClr val="FEFFFF"/>
                </a:solidFill>
                <a:latin typeface="Product Sans Thin" panose="020B0203030502040203"/>
              </a:rPr>
              <a:t>Agenda Items D-7 and D-8</a:t>
            </a:r>
            <a:r>
              <a:rPr lang="en-US" sz="3200" dirty="0">
                <a:solidFill>
                  <a:srgbClr val="FEFFFF"/>
                </a:solidFill>
                <a:latin typeface="Product Sans Thin" panose="020B0203030502040203"/>
              </a:rPr>
              <a:t>) </a:t>
            </a:r>
            <a:br>
              <a:rPr lang="en-US" sz="4000" b="1" dirty="0">
                <a:solidFill>
                  <a:srgbClr val="FEFFFF"/>
                </a:solidFill>
                <a:latin typeface="Product Sans Thin" panose="020B0203030502040203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4935" y="1731839"/>
            <a:ext cx="6458489" cy="4334629"/>
          </a:xfrm>
        </p:spPr>
        <p:txBody>
          <a:bodyPr anchor="ctr">
            <a:noAutofit/>
          </a:bodyPr>
          <a:lstStyle/>
          <a:p>
            <a:pPr marL="228600" marR="0"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“Proof of Reserves Report” issued by a firm related to crypto assets</a:t>
            </a:r>
          </a:p>
          <a:p>
            <a:pPr marL="228600"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EFFFF"/>
                </a:solidFill>
                <a:latin typeface="Product Sans Thin" panose="020B0203030502040203"/>
              </a:rPr>
              <a:t>Agenda item 6-I </a:t>
            </a: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was issued in early December though the firm subsequently withdrew the report and halted from issuing any crypto-related services</a:t>
            </a:r>
          </a:p>
          <a:p>
            <a:pPr marL="685800" marR="0" lvl="2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References IAASB’s ISRS 4400 (Agreed-Upon Procedures Engagements)</a:t>
            </a:r>
          </a:p>
          <a:p>
            <a:pPr marL="685800" marR="0" lvl="2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Not subject to any independence standards and is based on procedures that are the responsibility of the client</a:t>
            </a:r>
          </a:p>
          <a:p>
            <a:pPr marL="685800" marR="0" lvl="2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No assurance or opinion on the existence of assets despite a claim of “proof”</a:t>
            </a:r>
          </a:p>
          <a:p>
            <a:pPr marL="685800" marR="0" lvl="2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EFFFF"/>
                </a:solidFill>
                <a:latin typeface="Product Sans Thin" panose="020B0203030502040203"/>
              </a:rPr>
              <a:t>No references to internal controls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392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52AAAD-DA3A-455D-B567-03034909ACB9}"/>
              </a:ext>
            </a:extLst>
          </p:cNvPr>
          <p:cNvSpPr txBox="1"/>
          <p:nvPr/>
        </p:nvSpPr>
        <p:spPr>
          <a:xfrm>
            <a:off x="213961" y="-609765"/>
            <a:ext cx="6813387" cy="53495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solidFill>
                <a:srgbClr val="494949"/>
              </a:solidFill>
              <a:latin typeface="Product Sans Thin" panose="020B0203030502040203"/>
            </a:endParaRPr>
          </a:p>
          <a:p>
            <a:pPr marL="457200" marR="0" lvl="0" indent="-457200" algn="ctr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roduct Sans Thin" panose="020B0203030502040203"/>
              </a:rPr>
              <a:t>Do Representatives have feedback on the potential ethical issues raised as a result of the alleged circumstances surrounding the FTX collapse?</a:t>
            </a:r>
          </a:p>
          <a:p>
            <a:pPr marL="457200" marR="0" lvl="0" indent="-457200" algn="ctr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roduct Sans Thin" panose="020B0203030502040203"/>
              </a:rPr>
              <a:t>Do Representatives have any comments on the matter of assurance over crypto assets?</a:t>
            </a:r>
          </a:p>
          <a:p>
            <a:pPr marR="0" lvl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roduct Sans Thin" panose="020B0203030502040203"/>
              </a:rPr>
              <a:t> </a:t>
            </a:r>
          </a:p>
          <a:p>
            <a:pPr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R="0" lvl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Product Sans Thin" panose="020B0203030502040203"/>
            </a:endParaRPr>
          </a:p>
        </p:txBody>
      </p:sp>
      <p:pic>
        <p:nvPicPr>
          <p:cNvPr id="6" name="Picture Placeholder 5" descr="Child sitting on the maze">
            <a:extLst>
              <a:ext uri="{FF2B5EF4-FFF2-40B4-BE49-F238E27FC236}">
                <a16:creationId xmlns:a16="http://schemas.microsoft.com/office/drawing/2014/main" id="{D99BFFED-F4DC-4A48-9245-F82E26D9779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r="28319"/>
          <a:stretch/>
        </p:blipFill>
        <p:spPr>
          <a:xfrm>
            <a:off x="7241309" y="10"/>
            <a:ext cx="4950691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E00C3-CBC6-4628-BAC2-495D0629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721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54239-5C5B-4038-954E-142306873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sz="4000" dirty="0" err="1">
                <a:solidFill>
                  <a:srgbClr val="FFFFFF"/>
                </a:solidFill>
              </a:rPr>
              <a:t>ChatGPT</a:t>
            </a:r>
            <a:r>
              <a:rPr lang="en-US" sz="4000" dirty="0">
                <a:solidFill>
                  <a:srgbClr val="FFFFFF"/>
                </a:solidFill>
              </a:rPr>
              <a:t> (and Similar Generative AI)</a:t>
            </a:r>
            <a:br>
              <a:rPr lang="en-US" sz="4000" b="1" dirty="0">
                <a:solidFill>
                  <a:srgbClr val="FEFFFF"/>
                </a:solidFill>
                <a:latin typeface="Product Sans Thin" panose="020B0203030502040203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D843F-01DC-79CE-1131-AFC56C0E3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335" y="2000579"/>
            <a:ext cx="6458490" cy="4334629"/>
          </a:xfrm>
        </p:spPr>
        <p:txBody>
          <a:bodyPr anchor="ctr">
            <a:no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err="1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ChatGPT</a:t>
            </a:r>
            <a:r>
              <a:rPr lang="en-US" sz="24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 released in late Nov 2022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AI capable of producing writing as humans do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Growing exponentially, reaching 100 million active users by January 2023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Has been used to pass medical and law exams, code software, deliver sermons, and write love and apology letters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FE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Advantages include speed, efficiency, versatility, relatability, customization</a:t>
            </a:r>
          </a:p>
          <a:p>
            <a:pPr marL="742950" lvl="1" indent="-28575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dirty="0">
              <a:solidFill>
                <a:srgbClr val="FEFFFF"/>
              </a:solidFill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39F3C8-5A2B-48F5-A65F-9462C0FA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175188"/>
            <a:ext cx="685800" cy="3200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961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50423 Forum of Firms IESBA Peter Hughes" id="{855BE383-8B6C-4EB1-8557-672D5CCEBC22}" vid="{F4A2DCA7-B248-4570-8002-E7D7FAD8545D}"/>
    </a:ext>
  </a:extLst>
</a:theme>
</file>

<file path=ppt/theme/theme3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FBC552C-082F-46F4-9CC2-24E273CAA8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26E1EE-9514-4F19-97DA-CFC99C733CB1}"/>
</file>

<file path=customXml/itemProps3.xml><?xml version="1.0" encoding="utf-8"?>
<ds:datastoreItem xmlns:ds="http://schemas.openxmlformats.org/officeDocument/2006/customXml" ds:itemID="{A5D6550E-E6A8-4068-B426-F0A6238C141F}">
  <ds:schemaRefs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26062</TotalTime>
  <Words>828</Words>
  <Application>Microsoft Office PowerPoint</Application>
  <PresentationFormat>Widescreen</PresentationFormat>
  <Paragraphs>98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Arial Narrow</vt:lpstr>
      <vt:lpstr>Bauer Bodoni Std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IESBA_Powerpoint_template_GREEN RIBBON_WIDESCREEN</vt:lpstr>
      <vt:lpstr>1_Custom Design</vt:lpstr>
      <vt:lpstr>PowerPoint Presentation</vt:lpstr>
      <vt:lpstr>Agenda</vt:lpstr>
      <vt:lpstr>FTX FAILURE – HEADLINES</vt:lpstr>
      <vt:lpstr>FTX FAILURE Actual or potential Root causes (Agenda Items D-2 to D4)  </vt:lpstr>
      <vt:lpstr>FTX FAILURE – Potential issues under the Code</vt:lpstr>
      <vt:lpstr>FTX FAILURE - Potential issues under the Code</vt:lpstr>
      <vt:lpstr>Other matters: ASSURANCE OVER CRYPTO (Agenda Items D-7 and D-8)  </vt:lpstr>
      <vt:lpstr>PowerPoint Presentation</vt:lpstr>
      <vt:lpstr>ChatGPT (and Similar Generative AI) </vt:lpstr>
      <vt:lpstr>ChatGPT (and Similar Generative AI) </vt:lpstr>
      <vt:lpstr>PowerPoint Presentation</vt:lpstr>
      <vt:lpstr>FRAUD (Agenda Items D-5 and D-6)  </vt:lpstr>
      <vt:lpstr>FRAUD Consideration of possible IESBA actions, if any, besides coordination with IAASB on the ISA 240 (Revised) project  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Carla Vijian</cp:lastModifiedBy>
  <cp:revision>981</cp:revision>
  <cp:lastPrinted>2020-01-09T14:46:46Z</cp:lastPrinted>
  <dcterms:created xsi:type="dcterms:W3CDTF">2018-10-18T19:25:41Z</dcterms:created>
  <dcterms:modified xsi:type="dcterms:W3CDTF">2023-03-01T19:19:49Z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