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6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83" r:id="rId5"/>
    <p:sldMasterId id="2147483699" r:id="rId6"/>
  </p:sldMasterIdLst>
  <p:notesMasterIdLst>
    <p:notesMasterId r:id="rId26"/>
  </p:notesMasterIdLst>
  <p:sldIdLst>
    <p:sldId id="256" r:id="rId7"/>
    <p:sldId id="2147471714" r:id="rId8"/>
    <p:sldId id="2147471715" r:id="rId9"/>
    <p:sldId id="2147471686" r:id="rId10"/>
    <p:sldId id="2147471707" r:id="rId11"/>
    <p:sldId id="2147471716" r:id="rId12"/>
    <p:sldId id="2147471717" r:id="rId13"/>
    <p:sldId id="2147471718" r:id="rId14"/>
    <p:sldId id="2147471719" r:id="rId15"/>
    <p:sldId id="2147471720" r:id="rId16"/>
    <p:sldId id="2147471721" r:id="rId17"/>
    <p:sldId id="2147471695" r:id="rId18"/>
    <p:sldId id="2147471711" r:id="rId19"/>
    <p:sldId id="2147471689" r:id="rId20"/>
    <p:sldId id="2147471722" r:id="rId21"/>
    <p:sldId id="2147471693" r:id="rId22"/>
    <p:sldId id="2147471698" r:id="rId23"/>
    <p:sldId id="2147471682" r:id="rId24"/>
    <p:sldId id="2147471713" r:id="rId25"/>
  </p:sldIdLst>
  <p:sldSz cx="12192000" cy="6858000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9336705-4029-E086-3092-50AD36B95EA9}" name="Mark Babington" initials="MB" userId="S::m.babington_frc.org.uk#ext#@ifac529.onmicrosoft.com::50711425-d734-4201-bf07-e19064d6df58" providerId="AD"/>
  <p188:author id="{9D38FD23-404F-86F6-ED6F-6FFD4DD6FA17}" name="Channa Wijesinghe" initials="CW" userId="S::channa.wijesinghe_apesb.org.au#ext#@ifac529.onmicrosoft.com::927052ab-19fb-49a3-8362-e62158b9fe19" providerId="AD"/>
  <p188:author id="{569F175C-A398-3AF4-3354-CAF59EC93F10}" name="Diane Jules" initials="DJ" userId="S::dianejules@ethicsboard.org::8c02b63b-0564-49f0-8623-5f32871d585c" providerId="AD"/>
  <p188:author id="{B62276D6-496F-52B6-6D00-824CB7935334}" name="Ken Siong" initials="KS" userId="S::KenSiong@ethicsboard.org::f7679ae9-de6b-4f69-a967-87584c14b709" providerId="AD"/>
  <p188:author id="{073A4EDC-E247-6498-BE48-6CCEB187D1A4}" name="Diane Jules" initials="DJ" userId="S::DianeJules@ethicsboard.org::8c02b63b-0564-49f0-8623-5f32871d585c" providerId="AD"/>
  <p188:author id="{6C994DDF-10B3-0649-7ECC-69B90EAAD86F}" name="Szilvia Sramko" initials="SS" userId="S::SzilviaSramko@ethicsboard.org::ea6f34b9-fe87-46d6-b158-703cc6b3cc9d" providerId="AD"/>
  <p188:author id="{607421F1-7BFB-BDC8-A8B4-DD717C6C0C7B}" name="Keith Billing" initials="KB" userId="S::k.billing@frc.org.uk::b5e9eaf5-1c17-4d9e-874f-0a8fd44cef07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cMenomy, Alexandra" initials="MA" lastIdx="3" clrIdx="0">
    <p:extLst>
      <p:ext uri="{19B8F6BF-5375-455C-9EA6-DF929625EA0E}">
        <p15:presenceInfo xmlns:p15="http://schemas.microsoft.com/office/powerpoint/2012/main" userId="S::BOZENA01@pfizer.com::caf1f9f3-7fe1-45b9-88ca-94e2f68764ae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B5494"/>
    <a:srgbClr val="4472C4"/>
    <a:srgbClr val="00CC00"/>
    <a:srgbClr val="7030A0"/>
    <a:srgbClr val="3AA348"/>
    <a:srgbClr val="B4D9F9"/>
    <a:srgbClr val="54AC46"/>
    <a:srgbClr val="00B050"/>
    <a:srgbClr val="339933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6A6F080-AA1D-4DCA-83A8-E7D4EBBFF533}" v="2" dt="2023-02-28T14:33:34.55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512"/>
    <p:restoredTop sz="94694"/>
  </p:normalViewPr>
  <p:slideViewPr>
    <p:cSldViewPr snapToGrid="0">
      <p:cViewPr varScale="1">
        <p:scale>
          <a:sx n="106" d="100"/>
          <a:sy n="106" d="100"/>
        </p:scale>
        <p:origin x="7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34" Type="http://schemas.microsoft.com/office/2018/10/relationships/authors" Target="author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presProps" Target="pres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Relationship Id="rId8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ura Leal" userId="4720af35-0a04-4b32-b28a-0692a15a4541" providerId="ADAL" clId="{36A6F080-AA1D-4DCA-83A8-E7D4EBBFF533}"/>
    <pc:docChg chg="modSld">
      <pc:chgData name="Laura Leal" userId="4720af35-0a04-4b32-b28a-0692a15a4541" providerId="ADAL" clId="{36A6F080-AA1D-4DCA-83A8-E7D4EBBFF533}" dt="2023-02-28T14:33:34.554" v="1" actId="20577"/>
      <pc:docMkLst>
        <pc:docMk/>
      </pc:docMkLst>
      <pc:sldChg chg="modSp">
        <pc:chgData name="Laura Leal" userId="4720af35-0a04-4b32-b28a-0692a15a4541" providerId="ADAL" clId="{36A6F080-AA1D-4DCA-83A8-E7D4EBBFF533}" dt="2023-02-28T14:33:34.554" v="1" actId="20577"/>
        <pc:sldMkLst>
          <pc:docMk/>
          <pc:sldMk cId="1726327296" sldId="2147471682"/>
        </pc:sldMkLst>
        <pc:graphicFrameChg chg="mod">
          <ac:chgData name="Laura Leal" userId="4720af35-0a04-4b32-b28a-0692a15a4541" providerId="ADAL" clId="{36A6F080-AA1D-4DCA-83A8-E7D4EBBFF533}" dt="2023-02-28T14:33:34.554" v="1" actId="20577"/>
          <ac:graphicFrameMkLst>
            <pc:docMk/>
            <pc:sldMk cId="1726327296" sldId="2147471682"/>
            <ac:graphicFrameMk id="17" creationId="{5317501A-1C6B-207A-29BD-D1A7175CFFA3}"/>
          </ac:graphicFrameMkLst>
        </pc:graphicFrameChg>
      </pc:sldChg>
    </pc:docChg>
  </pc:docChgLst>
  <pc:docChgLst>
    <pc:chgData name="Szilvia Sramko" userId="ea6f34b9-fe87-46d6-b158-703cc6b3cc9d" providerId="ADAL" clId="{2D45C5EC-6784-4F27-B910-C94322EED8D0}"/>
    <pc:docChg chg="undo custSel modSld">
      <pc:chgData name="Szilvia Sramko" userId="ea6f34b9-fe87-46d6-b158-703cc6b3cc9d" providerId="ADAL" clId="{2D45C5EC-6784-4F27-B910-C94322EED8D0}" dt="2023-02-27T16:31:28.166" v="29" actId="207"/>
      <pc:docMkLst>
        <pc:docMk/>
      </pc:docMkLst>
      <pc:sldChg chg="modSp mod">
        <pc:chgData name="Szilvia Sramko" userId="ea6f34b9-fe87-46d6-b158-703cc6b3cc9d" providerId="ADAL" clId="{2D45C5EC-6784-4F27-B910-C94322EED8D0}" dt="2023-02-27T16:29:15.480" v="3" actId="207"/>
        <pc:sldMkLst>
          <pc:docMk/>
          <pc:sldMk cId="3375525418" sldId="2147471686"/>
        </pc:sldMkLst>
        <pc:spChg chg="mod">
          <ac:chgData name="Szilvia Sramko" userId="ea6f34b9-fe87-46d6-b158-703cc6b3cc9d" providerId="ADAL" clId="{2D45C5EC-6784-4F27-B910-C94322EED8D0}" dt="2023-02-27T16:29:15.480" v="3" actId="207"/>
          <ac:spMkLst>
            <pc:docMk/>
            <pc:sldMk cId="3375525418" sldId="2147471686"/>
            <ac:spMk id="3" creationId="{80BB8106-9C6D-188A-35C7-F71B1969070D}"/>
          </ac:spMkLst>
        </pc:spChg>
      </pc:sldChg>
      <pc:sldChg chg="modSp mod">
        <pc:chgData name="Szilvia Sramko" userId="ea6f34b9-fe87-46d6-b158-703cc6b3cc9d" providerId="ADAL" clId="{2D45C5EC-6784-4F27-B910-C94322EED8D0}" dt="2023-02-27T16:30:53.127" v="27" actId="207"/>
        <pc:sldMkLst>
          <pc:docMk/>
          <pc:sldMk cId="2275145295" sldId="2147471693"/>
        </pc:sldMkLst>
        <pc:spChg chg="mod">
          <ac:chgData name="Szilvia Sramko" userId="ea6f34b9-fe87-46d6-b158-703cc6b3cc9d" providerId="ADAL" clId="{2D45C5EC-6784-4F27-B910-C94322EED8D0}" dt="2023-02-27T16:30:53.127" v="27" actId="207"/>
          <ac:spMkLst>
            <pc:docMk/>
            <pc:sldMk cId="2275145295" sldId="2147471693"/>
            <ac:spMk id="3" creationId="{80BB8106-9C6D-188A-35C7-F71B1969070D}"/>
          </ac:spMkLst>
        </pc:spChg>
      </pc:sldChg>
      <pc:sldChg chg="modSp mod">
        <pc:chgData name="Szilvia Sramko" userId="ea6f34b9-fe87-46d6-b158-703cc6b3cc9d" providerId="ADAL" clId="{2D45C5EC-6784-4F27-B910-C94322EED8D0}" dt="2023-02-27T16:30:24.514" v="22" actId="14100"/>
        <pc:sldMkLst>
          <pc:docMk/>
          <pc:sldMk cId="3691012895" sldId="2147471695"/>
        </pc:sldMkLst>
        <pc:spChg chg="mod">
          <ac:chgData name="Szilvia Sramko" userId="ea6f34b9-fe87-46d6-b158-703cc6b3cc9d" providerId="ADAL" clId="{2D45C5EC-6784-4F27-B910-C94322EED8D0}" dt="2023-02-27T16:30:24.514" v="22" actId="14100"/>
          <ac:spMkLst>
            <pc:docMk/>
            <pc:sldMk cId="3691012895" sldId="2147471695"/>
            <ac:spMk id="3" creationId="{92E7256B-70D8-3D78-8F88-C6544E54EF87}"/>
          </ac:spMkLst>
        </pc:spChg>
      </pc:sldChg>
      <pc:sldChg chg="modSp mod">
        <pc:chgData name="Szilvia Sramko" userId="ea6f34b9-fe87-46d6-b158-703cc6b3cc9d" providerId="ADAL" clId="{2D45C5EC-6784-4F27-B910-C94322EED8D0}" dt="2023-02-27T16:29:33.026" v="8" actId="207"/>
        <pc:sldMkLst>
          <pc:docMk/>
          <pc:sldMk cId="2198305204" sldId="2147471707"/>
        </pc:sldMkLst>
        <pc:spChg chg="mod">
          <ac:chgData name="Szilvia Sramko" userId="ea6f34b9-fe87-46d6-b158-703cc6b3cc9d" providerId="ADAL" clId="{2D45C5EC-6784-4F27-B910-C94322EED8D0}" dt="2023-02-27T16:29:33.026" v="8" actId="207"/>
          <ac:spMkLst>
            <pc:docMk/>
            <pc:sldMk cId="2198305204" sldId="2147471707"/>
            <ac:spMk id="3" creationId="{80BB8106-9C6D-188A-35C7-F71B1969070D}"/>
          </ac:spMkLst>
        </pc:spChg>
      </pc:sldChg>
      <pc:sldChg chg="modSp mod">
        <pc:chgData name="Szilvia Sramko" userId="ea6f34b9-fe87-46d6-b158-703cc6b3cc9d" providerId="ADAL" clId="{2D45C5EC-6784-4F27-B910-C94322EED8D0}" dt="2023-02-27T16:30:32.432" v="23" actId="207"/>
        <pc:sldMkLst>
          <pc:docMk/>
          <pc:sldMk cId="125936493" sldId="2147471711"/>
        </pc:sldMkLst>
        <pc:spChg chg="mod">
          <ac:chgData name="Szilvia Sramko" userId="ea6f34b9-fe87-46d6-b158-703cc6b3cc9d" providerId="ADAL" clId="{2D45C5EC-6784-4F27-B910-C94322EED8D0}" dt="2023-02-27T16:30:32.432" v="23" actId="207"/>
          <ac:spMkLst>
            <pc:docMk/>
            <pc:sldMk cId="125936493" sldId="2147471711"/>
            <ac:spMk id="3" creationId="{C5E9B440-D834-FDD1-206B-0A42BE4E118F}"/>
          </ac:spMkLst>
        </pc:spChg>
      </pc:sldChg>
      <pc:sldChg chg="modSp mod">
        <pc:chgData name="Szilvia Sramko" userId="ea6f34b9-fe87-46d6-b158-703cc6b3cc9d" providerId="ADAL" clId="{2D45C5EC-6784-4F27-B910-C94322EED8D0}" dt="2023-02-27T16:29:01.583" v="1" actId="207"/>
        <pc:sldMkLst>
          <pc:docMk/>
          <pc:sldMk cId="2087142922" sldId="2147471714"/>
        </pc:sldMkLst>
        <pc:spChg chg="mod">
          <ac:chgData name="Szilvia Sramko" userId="ea6f34b9-fe87-46d6-b158-703cc6b3cc9d" providerId="ADAL" clId="{2D45C5EC-6784-4F27-B910-C94322EED8D0}" dt="2023-02-27T16:29:01.583" v="1" actId="207"/>
          <ac:spMkLst>
            <pc:docMk/>
            <pc:sldMk cId="2087142922" sldId="2147471714"/>
            <ac:spMk id="2" creationId="{BA962E0B-CEF1-B92C-0EB2-8F6080F5CF4E}"/>
          </ac:spMkLst>
        </pc:spChg>
      </pc:sldChg>
      <pc:sldChg chg="modSp mod">
        <pc:chgData name="Szilvia Sramko" userId="ea6f34b9-fe87-46d6-b158-703cc6b3cc9d" providerId="ADAL" clId="{2D45C5EC-6784-4F27-B910-C94322EED8D0}" dt="2023-02-27T16:29:06.084" v="2" actId="207"/>
        <pc:sldMkLst>
          <pc:docMk/>
          <pc:sldMk cId="2105288922" sldId="2147471715"/>
        </pc:sldMkLst>
        <pc:spChg chg="mod">
          <ac:chgData name="Szilvia Sramko" userId="ea6f34b9-fe87-46d6-b158-703cc6b3cc9d" providerId="ADAL" clId="{2D45C5EC-6784-4F27-B910-C94322EED8D0}" dt="2023-02-27T16:29:06.084" v="2" actId="207"/>
          <ac:spMkLst>
            <pc:docMk/>
            <pc:sldMk cId="2105288922" sldId="2147471715"/>
            <ac:spMk id="3" creationId="{80BB8106-9C6D-188A-35C7-F71B1969070D}"/>
          </ac:spMkLst>
        </pc:spChg>
      </pc:sldChg>
      <pc:sldChg chg="delSp mod">
        <pc:chgData name="Szilvia Sramko" userId="ea6f34b9-fe87-46d6-b158-703cc6b3cc9d" providerId="ADAL" clId="{2D45C5EC-6784-4F27-B910-C94322EED8D0}" dt="2023-02-27T16:31:20.537" v="28" actId="478"/>
        <pc:sldMkLst>
          <pc:docMk/>
          <pc:sldMk cId="2614791552" sldId="2147471718"/>
        </pc:sldMkLst>
        <pc:spChg chg="del">
          <ac:chgData name="Szilvia Sramko" userId="ea6f34b9-fe87-46d6-b158-703cc6b3cc9d" providerId="ADAL" clId="{2D45C5EC-6784-4F27-B910-C94322EED8D0}" dt="2023-02-27T16:31:20.537" v="28" actId="478"/>
          <ac:spMkLst>
            <pc:docMk/>
            <pc:sldMk cId="2614791552" sldId="2147471718"/>
            <ac:spMk id="10" creationId="{D6D182BA-97FA-BE03-7350-F4CAF2AC6B04}"/>
          </ac:spMkLst>
        </pc:spChg>
      </pc:sldChg>
      <pc:sldChg chg="modSp mod">
        <pc:chgData name="Szilvia Sramko" userId="ea6f34b9-fe87-46d6-b158-703cc6b3cc9d" providerId="ADAL" clId="{2D45C5EC-6784-4F27-B910-C94322EED8D0}" dt="2023-02-27T16:29:47.507" v="11" actId="207"/>
        <pc:sldMkLst>
          <pc:docMk/>
          <pc:sldMk cId="3593648329" sldId="2147471719"/>
        </pc:sldMkLst>
        <pc:graphicFrameChg chg="modGraphic">
          <ac:chgData name="Szilvia Sramko" userId="ea6f34b9-fe87-46d6-b158-703cc6b3cc9d" providerId="ADAL" clId="{2D45C5EC-6784-4F27-B910-C94322EED8D0}" dt="2023-02-27T16:29:47.507" v="11" actId="207"/>
          <ac:graphicFrameMkLst>
            <pc:docMk/>
            <pc:sldMk cId="3593648329" sldId="2147471719"/>
            <ac:graphicFrameMk id="4" creationId="{8A24CEE8-465A-6A37-F870-0DE879390A5C}"/>
          </ac:graphicFrameMkLst>
        </pc:graphicFrameChg>
      </pc:sldChg>
      <pc:sldChg chg="modSp mod">
        <pc:chgData name="Szilvia Sramko" userId="ea6f34b9-fe87-46d6-b158-703cc6b3cc9d" providerId="ADAL" clId="{2D45C5EC-6784-4F27-B910-C94322EED8D0}" dt="2023-02-27T16:31:28.166" v="29" actId="207"/>
        <pc:sldMkLst>
          <pc:docMk/>
          <pc:sldMk cId="1596194004" sldId="2147471721"/>
        </pc:sldMkLst>
        <pc:graphicFrameChg chg="modGraphic">
          <ac:chgData name="Szilvia Sramko" userId="ea6f34b9-fe87-46d6-b158-703cc6b3cc9d" providerId="ADAL" clId="{2D45C5EC-6784-4F27-B910-C94322EED8D0}" dt="2023-02-27T16:31:28.166" v="29" actId="207"/>
          <ac:graphicFrameMkLst>
            <pc:docMk/>
            <pc:sldMk cId="1596194004" sldId="2147471721"/>
            <ac:graphicFrameMk id="4" creationId="{8A24CEE8-465A-6A37-F870-0DE879390A5C}"/>
          </ac:graphicFrameMkLst>
        </pc:graphicFrameChg>
      </pc:sldChg>
      <pc:sldChg chg="modSp mod">
        <pc:chgData name="Szilvia Sramko" userId="ea6f34b9-fe87-46d6-b158-703cc6b3cc9d" providerId="ADAL" clId="{2D45C5EC-6784-4F27-B910-C94322EED8D0}" dt="2023-02-27T16:30:43.312" v="25" actId="207"/>
        <pc:sldMkLst>
          <pc:docMk/>
          <pc:sldMk cId="568854428" sldId="2147471722"/>
        </pc:sldMkLst>
        <pc:spChg chg="mod">
          <ac:chgData name="Szilvia Sramko" userId="ea6f34b9-fe87-46d6-b158-703cc6b3cc9d" providerId="ADAL" clId="{2D45C5EC-6784-4F27-B910-C94322EED8D0}" dt="2023-02-27T16:30:43.312" v="25" actId="207"/>
          <ac:spMkLst>
            <pc:docMk/>
            <pc:sldMk cId="568854428" sldId="2147471722"/>
            <ac:spMk id="3" creationId="{80BB8106-9C6D-188A-35C7-F71B1969070D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6E3FFC2-D4D8-4107-B4D7-70F07C177D15}" type="doc">
      <dgm:prSet loTypeId="urn:microsoft.com/office/officeart/2005/8/layout/default" loCatId="list" qsTypeId="urn:microsoft.com/office/officeart/2005/8/quickstyle/simple1" qsCatId="simple" csTypeId="urn:microsoft.com/office/officeart/2005/8/colors/colorful5" csCatId="colorful"/>
      <dgm:spPr/>
      <dgm:t>
        <a:bodyPr/>
        <a:lstStyle/>
        <a:p>
          <a:endParaRPr lang="en-US"/>
        </a:p>
      </dgm:t>
    </dgm:pt>
    <dgm:pt modelId="{0FC5FB4F-CEC0-4C62-BD04-084682D48401}">
      <dgm:prSet custT="1"/>
      <dgm:spPr/>
      <dgm:t>
        <a:bodyPr/>
        <a:lstStyle/>
        <a:p>
          <a:r>
            <a:rPr lang="en-US" sz="1600">
              <a:latin typeface="+mj-lt"/>
            </a:rPr>
            <a:t>Financial interests </a:t>
          </a:r>
        </a:p>
      </dgm:t>
    </dgm:pt>
    <dgm:pt modelId="{789F931E-F2B3-4174-8745-1C18DCFFD609}" type="parTrans" cxnId="{CBF4E8EA-806E-47D7-8695-EE8DC2454FD8}">
      <dgm:prSet/>
      <dgm:spPr/>
      <dgm:t>
        <a:bodyPr/>
        <a:lstStyle/>
        <a:p>
          <a:endParaRPr lang="en-US"/>
        </a:p>
      </dgm:t>
    </dgm:pt>
    <dgm:pt modelId="{2564F7DF-83B2-48E5-B692-E981E93EA712}" type="sibTrans" cxnId="{CBF4E8EA-806E-47D7-8695-EE8DC2454FD8}">
      <dgm:prSet/>
      <dgm:spPr/>
      <dgm:t>
        <a:bodyPr/>
        <a:lstStyle/>
        <a:p>
          <a:endParaRPr lang="en-US"/>
        </a:p>
      </dgm:t>
    </dgm:pt>
    <dgm:pt modelId="{49CBE668-2558-451F-BD7F-32AACDA7AE9E}">
      <dgm:prSet custT="1"/>
      <dgm:spPr/>
      <dgm:t>
        <a:bodyPr/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>
              <a:solidFill>
                <a:srgbClr val="FFFFFF"/>
              </a:solidFill>
              <a:latin typeface="Arial" panose="020B0604020202020204"/>
              <a:ea typeface="+mn-ea"/>
              <a:cs typeface="+mn-cs"/>
            </a:rPr>
            <a:t>Loans and guarantees </a:t>
          </a:r>
        </a:p>
      </dgm:t>
    </dgm:pt>
    <dgm:pt modelId="{3D5CFD6F-A5B7-455C-9CBB-9E6A3FD19D76}" type="parTrans" cxnId="{70DADC4D-4443-4E40-846B-B59295892FF8}">
      <dgm:prSet/>
      <dgm:spPr/>
      <dgm:t>
        <a:bodyPr/>
        <a:lstStyle/>
        <a:p>
          <a:endParaRPr lang="en-US"/>
        </a:p>
      </dgm:t>
    </dgm:pt>
    <dgm:pt modelId="{20744B5E-C285-4E14-B104-9D13D9E0B273}" type="sibTrans" cxnId="{70DADC4D-4443-4E40-846B-B59295892FF8}">
      <dgm:prSet/>
      <dgm:spPr/>
      <dgm:t>
        <a:bodyPr/>
        <a:lstStyle/>
        <a:p>
          <a:endParaRPr lang="en-US"/>
        </a:p>
      </dgm:t>
    </dgm:pt>
    <dgm:pt modelId="{40D8F5B1-AB7F-476E-9561-386B66B1510C}">
      <dgm:prSet custT="1"/>
      <dgm:spPr/>
      <dgm:t>
        <a:bodyPr/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>
              <a:solidFill>
                <a:srgbClr val="FFFFFF"/>
              </a:solidFill>
              <a:latin typeface="Arial" panose="020B0604020202020204"/>
              <a:ea typeface="+mn-ea"/>
              <a:cs typeface="+mn-cs"/>
            </a:rPr>
            <a:t>Business relationships </a:t>
          </a:r>
        </a:p>
      </dgm:t>
    </dgm:pt>
    <dgm:pt modelId="{148D92D6-7AFE-46F1-81EE-E8BB78FE3BBC}" type="parTrans" cxnId="{5AEA1B07-000D-44B6-BE7A-DD0A5C301464}">
      <dgm:prSet/>
      <dgm:spPr/>
      <dgm:t>
        <a:bodyPr/>
        <a:lstStyle/>
        <a:p>
          <a:endParaRPr lang="en-US"/>
        </a:p>
      </dgm:t>
    </dgm:pt>
    <dgm:pt modelId="{2100DED9-4EB4-4B1C-97B2-5EEED3F053F8}" type="sibTrans" cxnId="{5AEA1B07-000D-44B6-BE7A-DD0A5C301464}">
      <dgm:prSet/>
      <dgm:spPr/>
      <dgm:t>
        <a:bodyPr/>
        <a:lstStyle/>
        <a:p>
          <a:endParaRPr lang="en-US"/>
        </a:p>
      </dgm:t>
    </dgm:pt>
    <dgm:pt modelId="{6D49C188-1ABF-48C3-A83F-223165576BC4}">
      <dgm:prSet custT="1"/>
      <dgm:spPr/>
      <dgm:t>
        <a:bodyPr/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>
              <a:solidFill>
                <a:srgbClr val="FFFFFF"/>
              </a:solidFill>
              <a:latin typeface="Arial" panose="020B0604020202020204"/>
              <a:ea typeface="+mn-ea"/>
              <a:cs typeface="+mn-cs"/>
            </a:rPr>
            <a:t>Family and personal relationships </a:t>
          </a:r>
        </a:p>
      </dgm:t>
    </dgm:pt>
    <dgm:pt modelId="{C9A31559-98A9-47F6-AF40-A4E61E86562A}" type="parTrans" cxnId="{B5612FBC-04BE-4AC0-A78D-957596CAAD07}">
      <dgm:prSet/>
      <dgm:spPr/>
      <dgm:t>
        <a:bodyPr/>
        <a:lstStyle/>
        <a:p>
          <a:endParaRPr lang="en-US"/>
        </a:p>
      </dgm:t>
    </dgm:pt>
    <dgm:pt modelId="{4DA3B3EF-9C54-4322-9CC3-16653C47736E}" type="sibTrans" cxnId="{B5612FBC-04BE-4AC0-A78D-957596CAAD07}">
      <dgm:prSet/>
      <dgm:spPr/>
      <dgm:t>
        <a:bodyPr/>
        <a:lstStyle/>
        <a:p>
          <a:endParaRPr lang="en-US"/>
        </a:p>
      </dgm:t>
    </dgm:pt>
    <dgm:pt modelId="{FC1DA0F4-C034-4581-8AC1-3815D8F1FC83}">
      <dgm:prSet custT="1"/>
      <dgm:spPr/>
      <dgm:t>
        <a:bodyPr/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>
              <a:solidFill>
                <a:srgbClr val="FFFFFF"/>
              </a:solidFill>
              <a:latin typeface="Arial" panose="020B0604020202020204"/>
              <a:ea typeface="+mn-ea"/>
              <a:cs typeface="+mn-cs"/>
            </a:rPr>
            <a:t>Long association of personnel and partner rotation </a:t>
          </a:r>
        </a:p>
      </dgm:t>
    </dgm:pt>
    <dgm:pt modelId="{0E8A8D7C-9139-4782-9282-DE4EB84D9DA9}" type="parTrans" cxnId="{02326F3F-4E97-4B0B-AB66-14549D338C6D}">
      <dgm:prSet/>
      <dgm:spPr/>
      <dgm:t>
        <a:bodyPr/>
        <a:lstStyle/>
        <a:p>
          <a:endParaRPr lang="en-US"/>
        </a:p>
      </dgm:t>
    </dgm:pt>
    <dgm:pt modelId="{9E3A1D46-1289-4423-8E8A-3E61DC537B13}" type="sibTrans" cxnId="{02326F3F-4E97-4B0B-AB66-14549D338C6D}">
      <dgm:prSet/>
      <dgm:spPr/>
      <dgm:t>
        <a:bodyPr/>
        <a:lstStyle/>
        <a:p>
          <a:endParaRPr lang="en-US"/>
        </a:p>
      </dgm:t>
    </dgm:pt>
    <dgm:pt modelId="{5D38702A-B2BF-4E7E-9B25-3A0323F8ED4A}" type="pres">
      <dgm:prSet presAssocID="{A6E3FFC2-D4D8-4107-B4D7-70F07C177D15}" presName="diagram" presStyleCnt="0">
        <dgm:presLayoutVars>
          <dgm:dir/>
          <dgm:resizeHandles val="exact"/>
        </dgm:presLayoutVars>
      </dgm:prSet>
      <dgm:spPr/>
    </dgm:pt>
    <dgm:pt modelId="{983C59C3-10A8-456A-BBE1-D1B52416C1B0}" type="pres">
      <dgm:prSet presAssocID="{0FC5FB4F-CEC0-4C62-BD04-084682D48401}" presName="node" presStyleLbl="node1" presStyleIdx="0" presStyleCnt="5">
        <dgm:presLayoutVars>
          <dgm:bulletEnabled val="1"/>
        </dgm:presLayoutVars>
      </dgm:prSet>
      <dgm:spPr/>
    </dgm:pt>
    <dgm:pt modelId="{D7CB7C85-3343-47E9-A041-73FED1C1D6BB}" type="pres">
      <dgm:prSet presAssocID="{2564F7DF-83B2-48E5-B692-E981E93EA712}" presName="sibTrans" presStyleCnt="0"/>
      <dgm:spPr/>
    </dgm:pt>
    <dgm:pt modelId="{BE7C8C0D-8180-4319-8843-109F1E9DE6A7}" type="pres">
      <dgm:prSet presAssocID="{49CBE668-2558-451F-BD7F-32AACDA7AE9E}" presName="node" presStyleLbl="node1" presStyleIdx="1" presStyleCnt="5">
        <dgm:presLayoutVars>
          <dgm:bulletEnabled val="1"/>
        </dgm:presLayoutVars>
      </dgm:prSet>
      <dgm:spPr/>
    </dgm:pt>
    <dgm:pt modelId="{8DC7B587-F815-4432-81EC-13C2F0D69697}" type="pres">
      <dgm:prSet presAssocID="{20744B5E-C285-4E14-B104-9D13D9E0B273}" presName="sibTrans" presStyleCnt="0"/>
      <dgm:spPr/>
    </dgm:pt>
    <dgm:pt modelId="{1CE9773C-C278-4864-82A9-38E647F064A7}" type="pres">
      <dgm:prSet presAssocID="{40D8F5B1-AB7F-476E-9561-386B66B1510C}" presName="node" presStyleLbl="node1" presStyleIdx="2" presStyleCnt="5">
        <dgm:presLayoutVars>
          <dgm:bulletEnabled val="1"/>
        </dgm:presLayoutVars>
      </dgm:prSet>
      <dgm:spPr/>
    </dgm:pt>
    <dgm:pt modelId="{6998F994-3806-4968-AAAC-48E62C84FB8E}" type="pres">
      <dgm:prSet presAssocID="{2100DED9-4EB4-4B1C-97B2-5EEED3F053F8}" presName="sibTrans" presStyleCnt="0"/>
      <dgm:spPr/>
    </dgm:pt>
    <dgm:pt modelId="{03DA62A4-C5C1-432E-B57D-4EC094DB7738}" type="pres">
      <dgm:prSet presAssocID="{6D49C188-1ABF-48C3-A83F-223165576BC4}" presName="node" presStyleLbl="node1" presStyleIdx="3" presStyleCnt="5">
        <dgm:presLayoutVars>
          <dgm:bulletEnabled val="1"/>
        </dgm:presLayoutVars>
      </dgm:prSet>
      <dgm:spPr/>
    </dgm:pt>
    <dgm:pt modelId="{2E98B1E7-1C1C-4E94-8F3D-1E405AFA9604}" type="pres">
      <dgm:prSet presAssocID="{4DA3B3EF-9C54-4322-9CC3-16653C47736E}" presName="sibTrans" presStyleCnt="0"/>
      <dgm:spPr/>
    </dgm:pt>
    <dgm:pt modelId="{E0866729-66EB-410F-93A5-7ACA6B12125B}" type="pres">
      <dgm:prSet presAssocID="{FC1DA0F4-C034-4581-8AC1-3815D8F1FC83}" presName="node" presStyleLbl="node1" presStyleIdx="4" presStyleCnt="5">
        <dgm:presLayoutVars>
          <dgm:bulletEnabled val="1"/>
        </dgm:presLayoutVars>
      </dgm:prSet>
      <dgm:spPr/>
    </dgm:pt>
  </dgm:ptLst>
  <dgm:cxnLst>
    <dgm:cxn modelId="{5AEA1B07-000D-44B6-BE7A-DD0A5C301464}" srcId="{A6E3FFC2-D4D8-4107-B4D7-70F07C177D15}" destId="{40D8F5B1-AB7F-476E-9561-386B66B1510C}" srcOrd="2" destOrd="0" parTransId="{148D92D6-7AFE-46F1-81EE-E8BB78FE3BBC}" sibTransId="{2100DED9-4EB4-4B1C-97B2-5EEED3F053F8}"/>
    <dgm:cxn modelId="{C9B4803D-AE3A-4A96-9150-78A7CE248BD7}" type="presOf" srcId="{FC1DA0F4-C034-4581-8AC1-3815D8F1FC83}" destId="{E0866729-66EB-410F-93A5-7ACA6B12125B}" srcOrd="0" destOrd="0" presId="urn:microsoft.com/office/officeart/2005/8/layout/default"/>
    <dgm:cxn modelId="{02326F3F-4E97-4B0B-AB66-14549D338C6D}" srcId="{A6E3FFC2-D4D8-4107-B4D7-70F07C177D15}" destId="{FC1DA0F4-C034-4581-8AC1-3815D8F1FC83}" srcOrd="4" destOrd="0" parTransId="{0E8A8D7C-9139-4782-9282-DE4EB84D9DA9}" sibTransId="{9E3A1D46-1289-4423-8E8A-3E61DC537B13}"/>
    <dgm:cxn modelId="{70DADC4D-4443-4E40-846B-B59295892FF8}" srcId="{A6E3FFC2-D4D8-4107-B4D7-70F07C177D15}" destId="{49CBE668-2558-451F-BD7F-32AACDA7AE9E}" srcOrd="1" destOrd="0" parTransId="{3D5CFD6F-A5B7-455C-9CBB-9E6A3FD19D76}" sibTransId="{20744B5E-C285-4E14-B104-9D13D9E0B273}"/>
    <dgm:cxn modelId="{957A059E-1E2A-4471-912A-72DF59F0AA5C}" type="presOf" srcId="{40D8F5B1-AB7F-476E-9561-386B66B1510C}" destId="{1CE9773C-C278-4864-82A9-38E647F064A7}" srcOrd="0" destOrd="0" presId="urn:microsoft.com/office/officeart/2005/8/layout/default"/>
    <dgm:cxn modelId="{9D7941A3-2A9A-4947-A980-9B5CAE38FF05}" type="presOf" srcId="{6D49C188-1ABF-48C3-A83F-223165576BC4}" destId="{03DA62A4-C5C1-432E-B57D-4EC094DB7738}" srcOrd="0" destOrd="0" presId="urn:microsoft.com/office/officeart/2005/8/layout/default"/>
    <dgm:cxn modelId="{017D5AB1-8669-42DC-8B13-5D9EAF800C54}" type="presOf" srcId="{0FC5FB4F-CEC0-4C62-BD04-084682D48401}" destId="{983C59C3-10A8-456A-BBE1-D1B52416C1B0}" srcOrd="0" destOrd="0" presId="urn:microsoft.com/office/officeart/2005/8/layout/default"/>
    <dgm:cxn modelId="{B5612FBC-04BE-4AC0-A78D-957596CAAD07}" srcId="{A6E3FFC2-D4D8-4107-B4D7-70F07C177D15}" destId="{6D49C188-1ABF-48C3-A83F-223165576BC4}" srcOrd="3" destOrd="0" parTransId="{C9A31559-98A9-47F6-AF40-A4E61E86562A}" sibTransId="{4DA3B3EF-9C54-4322-9CC3-16653C47736E}"/>
    <dgm:cxn modelId="{CBF4E8EA-806E-47D7-8695-EE8DC2454FD8}" srcId="{A6E3FFC2-D4D8-4107-B4D7-70F07C177D15}" destId="{0FC5FB4F-CEC0-4C62-BD04-084682D48401}" srcOrd="0" destOrd="0" parTransId="{789F931E-F2B3-4174-8745-1C18DCFFD609}" sibTransId="{2564F7DF-83B2-48E5-B692-E981E93EA712}"/>
    <dgm:cxn modelId="{2A1DCCF2-9D7B-404F-99DE-FD9B26B1DD14}" type="presOf" srcId="{49CBE668-2558-451F-BD7F-32AACDA7AE9E}" destId="{BE7C8C0D-8180-4319-8843-109F1E9DE6A7}" srcOrd="0" destOrd="0" presId="urn:microsoft.com/office/officeart/2005/8/layout/default"/>
    <dgm:cxn modelId="{67E62AF3-4E63-46E8-BD5D-441A61A0FA02}" type="presOf" srcId="{A6E3FFC2-D4D8-4107-B4D7-70F07C177D15}" destId="{5D38702A-B2BF-4E7E-9B25-3A0323F8ED4A}" srcOrd="0" destOrd="0" presId="urn:microsoft.com/office/officeart/2005/8/layout/default"/>
    <dgm:cxn modelId="{9D066BA1-5D73-4AF1-B5D6-96DCA5AC9354}" type="presParOf" srcId="{5D38702A-B2BF-4E7E-9B25-3A0323F8ED4A}" destId="{983C59C3-10A8-456A-BBE1-D1B52416C1B0}" srcOrd="0" destOrd="0" presId="urn:microsoft.com/office/officeart/2005/8/layout/default"/>
    <dgm:cxn modelId="{9B2E3EB7-225B-43B1-8653-AC7FF054AEB1}" type="presParOf" srcId="{5D38702A-B2BF-4E7E-9B25-3A0323F8ED4A}" destId="{D7CB7C85-3343-47E9-A041-73FED1C1D6BB}" srcOrd="1" destOrd="0" presId="urn:microsoft.com/office/officeart/2005/8/layout/default"/>
    <dgm:cxn modelId="{B7D0E3D0-614A-4A2C-8B90-FC59028A660A}" type="presParOf" srcId="{5D38702A-B2BF-4E7E-9B25-3A0323F8ED4A}" destId="{BE7C8C0D-8180-4319-8843-109F1E9DE6A7}" srcOrd="2" destOrd="0" presId="urn:microsoft.com/office/officeart/2005/8/layout/default"/>
    <dgm:cxn modelId="{FA5B2CF6-15B4-4106-B278-3CCE31BCC460}" type="presParOf" srcId="{5D38702A-B2BF-4E7E-9B25-3A0323F8ED4A}" destId="{8DC7B587-F815-4432-81EC-13C2F0D69697}" srcOrd="3" destOrd="0" presId="urn:microsoft.com/office/officeart/2005/8/layout/default"/>
    <dgm:cxn modelId="{E374328A-131E-424A-A33C-AC3B4FABD119}" type="presParOf" srcId="{5D38702A-B2BF-4E7E-9B25-3A0323F8ED4A}" destId="{1CE9773C-C278-4864-82A9-38E647F064A7}" srcOrd="4" destOrd="0" presId="urn:microsoft.com/office/officeart/2005/8/layout/default"/>
    <dgm:cxn modelId="{71123338-D5FE-4503-A459-F579ACAE85A1}" type="presParOf" srcId="{5D38702A-B2BF-4E7E-9B25-3A0323F8ED4A}" destId="{6998F994-3806-4968-AAAC-48E62C84FB8E}" srcOrd="5" destOrd="0" presId="urn:microsoft.com/office/officeart/2005/8/layout/default"/>
    <dgm:cxn modelId="{23859C3E-6156-4DCE-9E52-DE2986D455FF}" type="presParOf" srcId="{5D38702A-B2BF-4E7E-9B25-3A0323F8ED4A}" destId="{03DA62A4-C5C1-432E-B57D-4EC094DB7738}" srcOrd="6" destOrd="0" presId="urn:microsoft.com/office/officeart/2005/8/layout/default"/>
    <dgm:cxn modelId="{2E78EBF7-EDCA-4E4A-B849-408CD5819670}" type="presParOf" srcId="{5D38702A-B2BF-4E7E-9B25-3A0323F8ED4A}" destId="{2E98B1E7-1C1C-4E94-8F3D-1E405AFA9604}" srcOrd="7" destOrd="0" presId="urn:microsoft.com/office/officeart/2005/8/layout/default"/>
    <dgm:cxn modelId="{3C5B06CF-94C2-4946-B3EB-543C64E5AF10}" type="presParOf" srcId="{5D38702A-B2BF-4E7E-9B25-3A0323F8ED4A}" destId="{E0866729-66EB-410F-93A5-7ACA6B12125B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AA13742-50B5-4723-86FB-C53C6B646B9E}" type="doc">
      <dgm:prSet loTypeId="urn:microsoft.com/office/officeart/2005/8/layout/process5" loCatId="process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4718DB56-3018-436B-9802-186588C04318}">
      <dgm:prSet phldrT="[Text]" custT="1"/>
      <dgm:spPr/>
      <dgm:t>
        <a:bodyPr/>
        <a:lstStyle/>
        <a:p>
          <a:r>
            <a:rPr lang="en-US" sz="1800" b="1">
              <a:latin typeface="+mj-lt"/>
            </a:rPr>
            <a:t>March/April 2023</a:t>
          </a:r>
        </a:p>
        <a:p>
          <a:r>
            <a:rPr lang="en-US" sz="1600">
              <a:latin typeface="+mj-lt"/>
            </a:rPr>
            <a:t>Global Roundtables</a:t>
          </a:r>
        </a:p>
      </dgm:t>
    </dgm:pt>
    <dgm:pt modelId="{FA8B23DF-FBD1-4C41-96D0-FFC927FF83DC}" type="parTrans" cxnId="{2298FE5E-35B1-4DD2-A35A-192E0AE64BE6}">
      <dgm:prSet/>
      <dgm:spPr/>
      <dgm:t>
        <a:bodyPr/>
        <a:lstStyle/>
        <a:p>
          <a:endParaRPr lang="en-US"/>
        </a:p>
      </dgm:t>
    </dgm:pt>
    <dgm:pt modelId="{759D3704-F8E8-4A98-A874-F88655F67BC1}" type="sibTrans" cxnId="{2298FE5E-35B1-4DD2-A35A-192E0AE64BE6}">
      <dgm:prSet/>
      <dgm:spPr/>
      <dgm:t>
        <a:bodyPr/>
        <a:lstStyle/>
        <a:p>
          <a:endParaRPr lang="en-US"/>
        </a:p>
      </dgm:t>
    </dgm:pt>
    <dgm:pt modelId="{D4DA64DF-1222-4CD5-9068-F486966DAC62}">
      <dgm:prSet phldrT="[Text]" custT="1"/>
      <dgm:spPr/>
      <dgm:t>
        <a:bodyPr/>
        <a:lstStyle/>
        <a:p>
          <a:r>
            <a:rPr lang="en-US" sz="1800" b="1">
              <a:latin typeface="+mj-lt"/>
            </a:rPr>
            <a:t>April/ May 2023</a:t>
          </a:r>
        </a:p>
        <a:p>
          <a:r>
            <a:rPr lang="en-US" sz="1600" b="0">
              <a:latin typeface="+mj-lt"/>
            </a:rPr>
            <a:t>Coordination with global sustainability standard setters (IAASB, ISO, etc.)</a:t>
          </a:r>
        </a:p>
      </dgm:t>
    </dgm:pt>
    <dgm:pt modelId="{D04D5AA7-1A2E-4B52-9F87-04B4A3A465D9}" type="parTrans" cxnId="{D879344F-02B0-4EBE-908B-B819C0355F87}">
      <dgm:prSet/>
      <dgm:spPr/>
      <dgm:t>
        <a:bodyPr/>
        <a:lstStyle/>
        <a:p>
          <a:endParaRPr lang="en-US"/>
        </a:p>
      </dgm:t>
    </dgm:pt>
    <dgm:pt modelId="{794C3E42-C128-444D-82C5-5DA569F55CBC}" type="sibTrans" cxnId="{D879344F-02B0-4EBE-908B-B819C0355F87}">
      <dgm:prSet/>
      <dgm:spPr/>
      <dgm:t>
        <a:bodyPr/>
        <a:lstStyle/>
        <a:p>
          <a:endParaRPr lang="en-US"/>
        </a:p>
      </dgm:t>
    </dgm:pt>
    <dgm:pt modelId="{849F7BB0-BCA7-4021-B871-5127A028421E}">
      <dgm:prSet phldrT="[Text]" custT="1"/>
      <dgm:spPr/>
      <dgm:t>
        <a:bodyPr/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>
              <a:solidFill>
                <a:srgbClr val="FFFFFF"/>
              </a:solidFill>
              <a:latin typeface="Arial" panose="020B0604020202020204"/>
              <a:ea typeface="+mn-ea"/>
              <a:cs typeface="+mn-cs"/>
            </a:rPr>
            <a:t>June 2023</a:t>
          </a:r>
        </a:p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0" kern="1200">
              <a:solidFill>
                <a:srgbClr val="FFFFFF"/>
              </a:solidFill>
              <a:latin typeface="Arial" panose="020B0604020202020204"/>
              <a:ea typeface="+mn-ea"/>
              <a:cs typeface="+mn-cs"/>
            </a:rPr>
            <a:t>Meeting with N</a:t>
          </a:r>
          <a:r>
            <a:rPr lang="en-US" sz="1600" b="0" kern="1200">
              <a:latin typeface="+mj-lt"/>
            </a:rPr>
            <a:t>ational Standards Setters</a:t>
          </a:r>
        </a:p>
      </dgm:t>
    </dgm:pt>
    <dgm:pt modelId="{CDDC0BBB-BD0B-454F-BF8B-E64FA0FFD3C1}" type="parTrans" cxnId="{FAA26423-E7AB-423C-837E-16EEA6A0E831}">
      <dgm:prSet/>
      <dgm:spPr/>
      <dgm:t>
        <a:bodyPr/>
        <a:lstStyle/>
        <a:p>
          <a:endParaRPr lang="en-US"/>
        </a:p>
      </dgm:t>
    </dgm:pt>
    <dgm:pt modelId="{CDD5C85C-9655-4E6A-895E-C6E100FDAA7E}" type="sibTrans" cxnId="{FAA26423-E7AB-423C-837E-16EEA6A0E831}">
      <dgm:prSet/>
      <dgm:spPr/>
      <dgm:t>
        <a:bodyPr/>
        <a:lstStyle/>
        <a:p>
          <a:endParaRPr lang="en-US"/>
        </a:p>
      </dgm:t>
    </dgm:pt>
    <dgm:pt modelId="{E332F3D8-B800-45BD-AA4A-0FBD5E69CE2E}">
      <dgm:prSet phldrT="[Text]" custT="1"/>
      <dgm:spPr/>
      <dgm:t>
        <a:bodyPr/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>
              <a:solidFill>
                <a:srgbClr val="FFFFFF"/>
              </a:solidFill>
              <a:latin typeface="Arial" panose="020B0604020202020204"/>
              <a:ea typeface="+mn-ea"/>
              <a:cs typeface="+mn-cs"/>
            </a:rPr>
            <a:t>June 2023 </a:t>
          </a:r>
        </a:p>
        <a:p>
          <a:pPr marL="0"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>
              <a:latin typeface="+mj-lt"/>
            </a:rPr>
            <a:t>Report-back from Roundtables</a:t>
          </a:r>
        </a:p>
        <a:p>
          <a:pPr marL="0"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>
              <a:latin typeface="+mj-lt"/>
            </a:rPr>
            <a:t>Consideration of Preliminary Proposed Changes</a:t>
          </a:r>
        </a:p>
      </dgm:t>
    </dgm:pt>
    <dgm:pt modelId="{CD70A952-ABB2-478B-905D-F2FE5D815A7F}" type="parTrans" cxnId="{AF35CDDD-4810-4C06-B0ED-283858117FD6}">
      <dgm:prSet/>
      <dgm:spPr/>
      <dgm:t>
        <a:bodyPr/>
        <a:lstStyle/>
        <a:p>
          <a:endParaRPr lang="en-US"/>
        </a:p>
      </dgm:t>
    </dgm:pt>
    <dgm:pt modelId="{BB22433F-ED23-4D10-9565-BD4F075DAB74}" type="sibTrans" cxnId="{AF35CDDD-4810-4C06-B0ED-283858117FD6}">
      <dgm:prSet/>
      <dgm:spPr/>
      <dgm:t>
        <a:bodyPr/>
        <a:lstStyle/>
        <a:p>
          <a:endParaRPr lang="en-US"/>
        </a:p>
      </dgm:t>
    </dgm:pt>
    <dgm:pt modelId="{33EF80FF-625D-4193-B712-BC5F323B573D}">
      <dgm:prSet custT="1"/>
      <dgm:spPr/>
      <dgm:t>
        <a:bodyPr/>
        <a:lstStyle/>
        <a:p>
          <a:r>
            <a:rPr lang="en-US" sz="1800" b="1">
              <a:latin typeface="+mj-lt"/>
            </a:rPr>
            <a:t>September 2023</a:t>
          </a:r>
        </a:p>
        <a:p>
          <a:r>
            <a:rPr lang="en-US" sz="1600" b="0">
              <a:latin typeface="+mj-lt"/>
            </a:rPr>
            <a:t>Draft Proposed Changes for IESBA’s and CAG’s First Read</a:t>
          </a:r>
        </a:p>
      </dgm:t>
    </dgm:pt>
    <dgm:pt modelId="{0F94A1CD-3CB7-4030-A648-15B2E667D434}" type="parTrans" cxnId="{C27B31F9-4EBB-48A5-8E67-6CAD7A5ADB72}">
      <dgm:prSet/>
      <dgm:spPr/>
      <dgm:t>
        <a:bodyPr/>
        <a:lstStyle/>
        <a:p>
          <a:endParaRPr lang="en-US"/>
        </a:p>
      </dgm:t>
    </dgm:pt>
    <dgm:pt modelId="{C9A9829B-DAE0-4A9B-AF58-EA1AA4DE418D}" type="sibTrans" cxnId="{C27B31F9-4EBB-48A5-8E67-6CAD7A5ADB72}">
      <dgm:prSet/>
      <dgm:spPr/>
      <dgm:t>
        <a:bodyPr/>
        <a:lstStyle/>
        <a:p>
          <a:endParaRPr lang="en-US"/>
        </a:p>
      </dgm:t>
    </dgm:pt>
    <dgm:pt modelId="{03BC9BC5-00D8-41C0-8839-0F4346FE981A}">
      <dgm:prSet custT="1"/>
      <dgm:spPr/>
      <dgm:t>
        <a:bodyPr/>
        <a:lstStyle/>
        <a:p>
          <a:r>
            <a:rPr lang="en-US" sz="1800" b="1">
              <a:latin typeface="+mj-lt"/>
            </a:rPr>
            <a:t>December 2023</a:t>
          </a:r>
        </a:p>
        <a:p>
          <a:r>
            <a:rPr lang="en-US" sz="1600" dirty="0">
              <a:solidFill>
                <a:schemeClr val="bg1"/>
              </a:solidFill>
              <a:latin typeface="+mj-lt"/>
            </a:rPr>
            <a:t>Draft Proposed Changes for Second Read</a:t>
          </a:r>
        </a:p>
        <a:p>
          <a:r>
            <a:rPr lang="en-US" sz="1600" dirty="0">
              <a:solidFill>
                <a:srgbClr val="FFC000"/>
              </a:solidFill>
              <a:latin typeface="+mj-lt"/>
            </a:rPr>
            <a:t>Approval of Exposure Draft</a:t>
          </a:r>
        </a:p>
      </dgm:t>
    </dgm:pt>
    <dgm:pt modelId="{80E19C49-9635-4D5B-BE47-DB8739891B50}" type="parTrans" cxnId="{AF1E2C6A-5B6C-475A-A6F1-AE9EB0BB87E3}">
      <dgm:prSet/>
      <dgm:spPr/>
      <dgm:t>
        <a:bodyPr/>
        <a:lstStyle/>
        <a:p>
          <a:endParaRPr lang="en-US"/>
        </a:p>
      </dgm:t>
    </dgm:pt>
    <dgm:pt modelId="{F781A79A-06EE-40A5-9D62-559D4D6A209C}" type="sibTrans" cxnId="{AF1E2C6A-5B6C-475A-A6F1-AE9EB0BB87E3}">
      <dgm:prSet/>
      <dgm:spPr/>
      <dgm:t>
        <a:bodyPr/>
        <a:lstStyle/>
        <a:p>
          <a:endParaRPr lang="en-US"/>
        </a:p>
      </dgm:t>
    </dgm:pt>
    <dgm:pt modelId="{93B832AC-2279-4EE1-8A10-82D7A21BCBA1}" type="pres">
      <dgm:prSet presAssocID="{1AA13742-50B5-4723-86FB-C53C6B646B9E}" presName="diagram" presStyleCnt="0">
        <dgm:presLayoutVars>
          <dgm:dir/>
          <dgm:resizeHandles val="exact"/>
        </dgm:presLayoutVars>
      </dgm:prSet>
      <dgm:spPr/>
    </dgm:pt>
    <dgm:pt modelId="{0714180D-FC08-4B0A-8FD5-6D2DF68A2D91}" type="pres">
      <dgm:prSet presAssocID="{4718DB56-3018-436B-9802-186588C04318}" presName="node" presStyleLbl="node1" presStyleIdx="0" presStyleCnt="6">
        <dgm:presLayoutVars>
          <dgm:bulletEnabled val="1"/>
        </dgm:presLayoutVars>
      </dgm:prSet>
      <dgm:spPr/>
    </dgm:pt>
    <dgm:pt modelId="{784020DA-A0CB-47BC-9C51-66E686CD827F}" type="pres">
      <dgm:prSet presAssocID="{759D3704-F8E8-4A98-A874-F88655F67BC1}" presName="sibTrans" presStyleLbl="sibTrans2D1" presStyleIdx="0" presStyleCnt="5"/>
      <dgm:spPr/>
    </dgm:pt>
    <dgm:pt modelId="{3119829E-DDB4-4D59-AE39-D56CBB18E838}" type="pres">
      <dgm:prSet presAssocID="{759D3704-F8E8-4A98-A874-F88655F67BC1}" presName="connectorText" presStyleLbl="sibTrans2D1" presStyleIdx="0" presStyleCnt="5"/>
      <dgm:spPr/>
    </dgm:pt>
    <dgm:pt modelId="{1FE7F0FB-D745-4E05-A0BC-4235FA6D0801}" type="pres">
      <dgm:prSet presAssocID="{D4DA64DF-1222-4CD5-9068-F486966DAC62}" presName="node" presStyleLbl="node1" presStyleIdx="1" presStyleCnt="6">
        <dgm:presLayoutVars>
          <dgm:bulletEnabled val="1"/>
        </dgm:presLayoutVars>
      </dgm:prSet>
      <dgm:spPr/>
    </dgm:pt>
    <dgm:pt modelId="{42322C14-812C-42FC-A85E-FE9B16BA5A57}" type="pres">
      <dgm:prSet presAssocID="{794C3E42-C128-444D-82C5-5DA569F55CBC}" presName="sibTrans" presStyleLbl="sibTrans2D1" presStyleIdx="1" presStyleCnt="5"/>
      <dgm:spPr/>
    </dgm:pt>
    <dgm:pt modelId="{C5766632-CC68-4157-BDAD-EC9791587A8F}" type="pres">
      <dgm:prSet presAssocID="{794C3E42-C128-444D-82C5-5DA569F55CBC}" presName="connectorText" presStyleLbl="sibTrans2D1" presStyleIdx="1" presStyleCnt="5"/>
      <dgm:spPr/>
    </dgm:pt>
    <dgm:pt modelId="{642DD5CC-A21F-45C8-A4E9-055506B660CE}" type="pres">
      <dgm:prSet presAssocID="{849F7BB0-BCA7-4021-B871-5127A028421E}" presName="node" presStyleLbl="node1" presStyleIdx="2" presStyleCnt="6">
        <dgm:presLayoutVars>
          <dgm:bulletEnabled val="1"/>
        </dgm:presLayoutVars>
      </dgm:prSet>
      <dgm:spPr/>
    </dgm:pt>
    <dgm:pt modelId="{8DF8299C-8E59-4761-BBC8-D2BC956F87A9}" type="pres">
      <dgm:prSet presAssocID="{CDD5C85C-9655-4E6A-895E-C6E100FDAA7E}" presName="sibTrans" presStyleLbl="sibTrans2D1" presStyleIdx="2" presStyleCnt="5"/>
      <dgm:spPr/>
    </dgm:pt>
    <dgm:pt modelId="{461F2BAB-1B20-4D4B-9748-DFF559E11FAA}" type="pres">
      <dgm:prSet presAssocID="{CDD5C85C-9655-4E6A-895E-C6E100FDAA7E}" presName="connectorText" presStyleLbl="sibTrans2D1" presStyleIdx="2" presStyleCnt="5"/>
      <dgm:spPr/>
    </dgm:pt>
    <dgm:pt modelId="{5C0E1E91-9376-4932-BBB8-24ED445779FE}" type="pres">
      <dgm:prSet presAssocID="{E332F3D8-B800-45BD-AA4A-0FBD5E69CE2E}" presName="node" presStyleLbl="node1" presStyleIdx="3" presStyleCnt="6">
        <dgm:presLayoutVars>
          <dgm:bulletEnabled val="1"/>
        </dgm:presLayoutVars>
      </dgm:prSet>
      <dgm:spPr/>
    </dgm:pt>
    <dgm:pt modelId="{A2A88F86-4224-4B23-85A1-CE3099D49693}" type="pres">
      <dgm:prSet presAssocID="{BB22433F-ED23-4D10-9565-BD4F075DAB74}" presName="sibTrans" presStyleLbl="sibTrans2D1" presStyleIdx="3" presStyleCnt="5"/>
      <dgm:spPr/>
    </dgm:pt>
    <dgm:pt modelId="{23B63AD2-4A85-48B2-86E4-A295BA507926}" type="pres">
      <dgm:prSet presAssocID="{BB22433F-ED23-4D10-9565-BD4F075DAB74}" presName="connectorText" presStyleLbl="sibTrans2D1" presStyleIdx="3" presStyleCnt="5"/>
      <dgm:spPr/>
    </dgm:pt>
    <dgm:pt modelId="{CD066F6C-DF16-4309-8652-A82836F8C34E}" type="pres">
      <dgm:prSet presAssocID="{33EF80FF-625D-4193-B712-BC5F323B573D}" presName="node" presStyleLbl="node1" presStyleIdx="4" presStyleCnt="6">
        <dgm:presLayoutVars>
          <dgm:bulletEnabled val="1"/>
        </dgm:presLayoutVars>
      </dgm:prSet>
      <dgm:spPr/>
    </dgm:pt>
    <dgm:pt modelId="{3A7219DB-6B25-491E-A08D-856557DD4E58}" type="pres">
      <dgm:prSet presAssocID="{C9A9829B-DAE0-4A9B-AF58-EA1AA4DE418D}" presName="sibTrans" presStyleLbl="sibTrans2D1" presStyleIdx="4" presStyleCnt="5"/>
      <dgm:spPr/>
    </dgm:pt>
    <dgm:pt modelId="{EBD28A9B-EE2D-4F25-B5AC-6A3C540B7AB8}" type="pres">
      <dgm:prSet presAssocID="{C9A9829B-DAE0-4A9B-AF58-EA1AA4DE418D}" presName="connectorText" presStyleLbl="sibTrans2D1" presStyleIdx="4" presStyleCnt="5"/>
      <dgm:spPr/>
    </dgm:pt>
    <dgm:pt modelId="{1337E342-8893-4BE6-B8B6-7CBB4C9F4342}" type="pres">
      <dgm:prSet presAssocID="{03BC9BC5-00D8-41C0-8839-0F4346FE981A}" presName="node" presStyleLbl="node1" presStyleIdx="5" presStyleCnt="6">
        <dgm:presLayoutVars>
          <dgm:bulletEnabled val="1"/>
        </dgm:presLayoutVars>
      </dgm:prSet>
      <dgm:spPr/>
    </dgm:pt>
  </dgm:ptLst>
  <dgm:cxnLst>
    <dgm:cxn modelId="{E3CB1E04-F478-4BE8-AAB0-74A40652DB67}" type="presOf" srcId="{1AA13742-50B5-4723-86FB-C53C6B646B9E}" destId="{93B832AC-2279-4EE1-8A10-82D7A21BCBA1}" srcOrd="0" destOrd="0" presId="urn:microsoft.com/office/officeart/2005/8/layout/process5"/>
    <dgm:cxn modelId="{D3F3C606-3C45-4004-B089-B23677D16BCE}" type="presOf" srcId="{C9A9829B-DAE0-4A9B-AF58-EA1AA4DE418D}" destId="{3A7219DB-6B25-491E-A08D-856557DD4E58}" srcOrd="0" destOrd="0" presId="urn:microsoft.com/office/officeart/2005/8/layout/process5"/>
    <dgm:cxn modelId="{A9C4DF13-9D6A-4B90-A96A-C58412177FB0}" type="presOf" srcId="{BB22433F-ED23-4D10-9565-BD4F075DAB74}" destId="{A2A88F86-4224-4B23-85A1-CE3099D49693}" srcOrd="0" destOrd="0" presId="urn:microsoft.com/office/officeart/2005/8/layout/process5"/>
    <dgm:cxn modelId="{8F233214-2F81-4E6E-B8BF-A8A77B7FD9E0}" type="presOf" srcId="{33EF80FF-625D-4193-B712-BC5F323B573D}" destId="{CD066F6C-DF16-4309-8652-A82836F8C34E}" srcOrd="0" destOrd="0" presId="urn:microsoft.com/office/officeart/2005/8/layout/process5"/>
    <dgm:cxn modelId="{1585FD20-01E5-495D-A5B0-38615A523F16}" type="presOf" srcId="{E332F3D8-B800-45BD-AA4A-0FBD5E69CE2E}" destId="{5C0E1E91-9376-4932-BBB8-24ED445779FE}" srcOrd="0" destOrd="0" presId="urn:microsoft.com/office/officeart/2005/8/layout/process5"/>
    <dgm:cxn modelId="{FAA26423-E7AB-423C-837E-16EEA6A0E831}" srcId="{1AA13742-50B5-4723-86FB-C53C6B646B9E}" destId="{849F7BB0-BCA7-4021-B871-5127A028421E}" srcOrd="2" destOrd="0" parTransId="{CDDC0BBB-BD0B-454F-BF8B-E64FA0FFD3C1}" sibTransId="{CDD5C85C-9655-4E6A-895E-C6E100FDAA7E}"/>
    <dgm:cxn modelId="{0120A035-B4C2-4A1A-9BED-729F633ECE0C}" type="presOf" srcId="{794C3E42-C128-444D-82C5-5DA569F55CBC}" destId="{C5766632-CC68-4157-BDAD-EC9791587A8F}" srcOrd="1" destOrd="0" presId="urn:microsoft.com/office/officeart/2005/8/layout/process5"/>
    <dgm:cxn modelId="{2298FE5E-35B1-4DD2-A35A-192E0AE64BE6}" srcId="{1AA13742-50B5-4723-86FB-C53C6B646B9E}" destId="{4718DB56-3018-436B-9802-186588C04318}" srcOrd="0" destOrd="0" parTransId="{FA8B23DF-FBD1-4C41-96D0-FFC927FF83DC}" sibTransId="{759D3704-F8E8-4A98-A874-F88655F67BC1}"/>
    <dgm:cxn modelId="{FB0ED247-B971-4DAA-80A9-D777011CF391}" type="presOf" srcId="{D4DA64DF-1222-4CD5-9068-F486966DAC62}" destId="{1FE7F0FB-D745-4E05-A0BC-4235FA6D0801}" srcOrd="0" destOrd="0" presId="urn:microsoft.com/office/officeart/2005/8/layout/process5"/>
    <dgm:cxn modelId="{AF1E2C6A-5B6C-475A-A6F1-AE9EB0BB87E3}" srcId="{1AA13742-50B5-4723-86FB-C53C6B646B9E}" destId="{03BC9BC5-00D8-41C0-8839-0F4346FE981A}" srcOrd="5" destOrd="0" parTransId="{80E19C49-9635-4D5B-BE47-DB8739891B50}" sibTransId="{F781A79A-06EE-40A5-9D62-559D4D6A209C}"/>
    <dgm:cxn modelId="{744F896A-9B63-4F9C-B1C3-2917F17EACBD}" type="presOf" srcId="{BB22433F-ED23-4D10-9565-BD4F075DAB74}" destId="{23B63AD2-4A85-48B2-86E4-A295BA507926}" srcOrd="1" destOrd="0" presId="urn:microsoft.com/office/officeart/2005/8/layout/process5"/>
    <dgm:cxn modelId="{D879344F-02B0-4EBE-908B-B819C0355F87}" srcId="{1AA13742-50B5-4723-86FB-C53C6B646B9E}" destId="{D4DA64DF-1222-4CD5-9068-F486966DAC62}" srcOrd="1" destOrd="0" parTransId="{D04D5AA7-1A2E-4B52-9F87-04B4A3A465D9}" sibTransId="{794C3E42-C128-444D-82C5-5DA569F55CBC}"/>
    <dgm:cxn modelId="{D67B245A-9B1C-4BE7-9DE8-B4B5E7C237C3}" type="presOf" srcId="{C9A9829B-DAE0-4A9B-AF58-EA1AA4DE418D}" destId="{EBD28A9B-EE2D-4F25-B5AC-6A3C540B7AB8}" srcOrd="1" destOrd="0" presId="urn:microsoft.com/office/officeart/2005/8/layout/process5"/>
    <dgm:cxn modelId="{AD0E0D94-CFC4-4B71-8ACE-E440D70BDF69}" type="presOf" srcId="{4718DB56-3018-436B-9802-186588C04318}" destId="{0714180D-FC08-4B0A-8FD5-6D2DF68A2D91}" srcOrd="0" destOrd="0" presId="urn:microsoft.com/office/officeart/2005/8/layout/process5"/>
    <dgm:cxn modelId="{0BF926A8-F0BE-4330-AC94-1D5F6A017E50}" type="presOf" srcId="{794C3E42-C128-444D-82C5-5DA569F55CBC}" destId="{42322C14-812C-42FC-A85E-FE9B16BA5A57}" srcOrd="0" destOrd="0" presId="urn:microsoft.com/office/officeart/2005/8/layout/process5"/>
    <dgm:cxn modelId="{1E1BE9BD-E345-4553-8091-3D4E80AE40B1}" type="presOf" srcId="{759D3704-F8E8-4A98-A874-F88655F67BC1}" destId="{784020DA-A0CB-47BC-9C51-66E686CD827F}" srcOrd="0" destOrd="0" presId="urn:microsoft.com/office/officeart/2005/8/layout/process5"/>
    <dgm:cxn modelId="{86F472C7-D683-4910-927D-000543C264B9}" type="presOf" srcId="{759D3704-F8E8-4A98-A874-F88655F67BC1}" destId="{3119829E-DDB4-4D59-AE39-D56CBB18E838}" srcOrd="1" destOrd="0" presId="urn:microsoft.com/office/officeart/2005/8/layout/process5"/>
    <dgm:cxn modelId="{6751C6C9-82CC-4DC3-80A1-BBAE0DA733CD}" type="presOf" srcId="{CDD5C85C-9655-4E6A-895E-C6E100FDAA7E}" destId="{8DF8299C-8E59-4761-BBC8-D2BC956F87A9}" srcOrd="0" destOrd="0" presId="urn:microsoft.com/office/officeart/2005/8/layout/process5"/>
    <dgm:cxn modelId="{B2F47ACA-3508-40AE-BA46-82EEB2C17E69}" type="presOf" srcId="{CDD5C85C-9655-4E6A-895E-C6E100FDAA7E}" destId="{461F2BAB-1B20-4D4B-9748-DFF559E11FAA}" srcOrd="1" destOrd="0" presId="urn:microsoft.com/office/officeart/2005/8/layout/process5"/>
    <dgm:cxn modelId="{493232DC-61AA-4C2E-9C86-49E16A0BF18F}" type="presOf" srcId="{849F7BB0-BCA7-4021-B871-5127A028421E}" destId="{642DD5CC-A21F-45C8-A4E9-055506B660CE}" srcOrd="0" destOrd="0" presId="urn:microsoft.com/office/officeart/2005/8/layout/process5"/>
    <dgm:cxn modelId="{AF35CDDD-4810-4C06-B0ED-283858117FD6}" srcId="{1AA13742-50B5-4723-86FB-C53C6B646B9E}" destId="{E332F3D8-B800-45BD-AA4A-0FBD5E69CE2E}" srcOrd="3" destOrd="0" parTransId="{CD70A952-ABB2-478B-905D-F2FE5D815A7F}" sibTransId="{BB22433F-ED23-4D10-9565-BD4F075DAB74}"/>
    <dgm:cxn modelId="{C27B31F9-4EBB-48A5-8E67-6CAD7A5ADB72}" srcId="{1AA13742-50B5-4723-86FB-C53C6B646B9E}" destId="{33EF80FF-625D-4193-B712-BC5F323B573D}" srcOrd="4" destOrd="0" parTransId="{0F94A1CD-3CB7-4030-A648-15B2E667D434}" sibTransId="{C9A9829B-DAE0-4A9B-AF58-EA1AA4DE418D}"/>
    <dgm:cxn modelId="{4EBF6AFC-0451-47F3-81DD-7B64F91CB575}" type="presOf" srcId="{03BC9BC5-00D8-41C0-8839-0F4346FE981A}" destId="{1337E342-8893-4BE6-B8B6-7CBB4C9F4342}" srcOrd="0" destOrd="0" presId="urn:microsoft.com/office/officeart/2005/8/layout/process5"/>
    <dgm:cxn modelId="{0E773B86-128F-4756-8004-31AEB6FFD722}" type="presParOf" srcId="{93B832AC-2279-4EE1-8A10-82D7A21BCBA1}" destId="{0714180D-FC08-4B0A-8FD5-6D2DF68A2D91}" srcOrd="0" destOrd="0" presId="urn:microsoft.com/office/officeart/2005/8/layout/process5"/>
    <dgm:cxn modelId="{E8C78227-9F43-4BC8-BF24-71A5CE584EE8}" type="presParOf" srcId="{93B832AC-2279-4EE1-8A10-82D7A21BCBA1}" destId="{784020DA-A0CB-47BC-9C51-66E686CD827F}" srcOrd="1" destOrd="0" presId="urn:microsoft.com/office/officeart/2005/8/layout/process5"/>
    <dgm:cxn modelId="{637594C4-89B7-4CEF-8131-875F3ADF4557}" type="presParOf" srcId="{784020DA-A0CB-47BC-9C51-66E686CD827F}" destId="{3119829E-DDB4-4D59-AE39-D56CBB18E838}" srcOrd="0" destOrd="0" presId="urn:microsoft.com/office/officeart/2005/8/layout/process5"/>
    <dgm:cxn modelId="{6A6E0466-5AF1-4EA4-8B1A-2683521C4C4E}" type="presParOf" srcId="{93B832AC-2279-4EE1-8A10-82D7A21BCBA1}" destId="{1FE7F0FB-D745-4E05-A0BC-4235FA6D0801}" srcOrd="2" destOrd="0" presId="urn:microsoft.com/office/officeart/2005/8/layout/process5"/>
    <dgm:cxn modelId="{53DF0505-6B52-4886-90D5-A34A5D703DFB}" type="presParOf" srcId="{93B832AC-2279-4EE1-8A10-82D7A21BCBA1}" destId="{42322C14-812C-42FC-A85E-FE9B16BA5A57}" srcOrd="3" destOrd="0" presId="urn:microsoft.com/office/officeart/2005/8/layout/process5"/>
    <dgm:cxn modelId="{4E3A56B1-4F86-4CC4-ABAC-8DE1FD5F1257}" type="presParOf" srcId="{42322C14-812C-42FC-A85E-FE9B16BA5A57}" destId="{C5766632-CC68-4157-BDAD-EC9791587A8F}" srcOrd="0" destOrd="0" presId="urn:microsoft.com/office/officeart/2005/8/layout/process5"/>
    <dgm:cxn modelId="{279826E4-1252-4F36-A4CB-A350A914A66C}" type="presParOf" srcId="{93B832AC-2279-4EE1-8A10-82D7A21BCBA1}" destId="{642DD5CC-A21F-45C8-A4E9-055506B660CE}" srcOrd="4" destOrd="0" presId="urn:microsoft.com/office/officeart/2005/8/layout/process5"/>
    <dgm:cxn modelId="{BF516917-BE8E-41E8-90CD-1C0F4E6B74AF}" type="presParOf" srcId="{93B832AC-2279-4EE1-8A10-82D7A21BCBA1}" destId="{8DF8299C-8E59-4761-BBC8-D2BC956F87A9}" srcOrd="5" destOrd="0" presId="urn:microsoft.com/office/officeart/2005/8/layout/process5"/>
    <dgm:cxn modelId="{0488BA63-B85A-4FF0-A7C4-AA88A6291324}" type="presParOf" srcId="{8DF8299C-8E59-4761-BBC8-D2BC956F87A9}" destId="{461F2BAB-1B20-4D4B-9748-DFF559E11FAA}" srcOrd="0" destOrd="0" presId="urn:microsoft.com/office/officeart/2005/8/layout/process5"/>
    <dgm:cxn modelId="{C9C1518D-F802-44BC-A08E-2444FCDB244F}" type="presParOf" srcId="{93B832AC-2279-4EE1-8A10-82D7A21BCBA1}" destId="{5C0E1E91-9376-4932-BBB8-24ED445779FE}" srcOrd="6" destOrd="0" presId="urn:microsoft.com/office/officeart/2005/8/layout/process5"/>
    <dgm:cxn modelId="{5DEDC3DD-25AE-481C-AC6D-CB58252AAC9B}" type="presParOf" srcId="{93B832AC-2279-4EE1-8A10-82D7A21BCBA1}" destId="{A2A88F86-4224-4B23-85A1-CE3099D49693}" srcOrd="7" destOrd="0" presId="urn:microsoft.com/office/officeart/2005/8/layout/process5"/>
    <dgm:cxn modelId="{045F4A8E-B65B-4162-8602-AF62787D0632}" type="presParOf" srcId="{A2A88F86-4224-4B23-85A1-CE3099D49693}" destId="{23B63AD2-4A85-48B2-86E4-A295BA507926}" srcOrd="0" destOrd="0" presId="urn:microsoft.com/office/officeart/2005/8/layout/process5"/>
    <dgm:cxn modelId="{827E0A6B-B332-4208-A0F8-A6719433E1B5}" type="presParOf" srcId="{93B832AC-2279-4EE1-8A10-82D7A21BCBA1}" destId="{CD066F6C-DF16-4309-8652-A82836F8C34E}" srcOrd="8" destOrd="0" presId="urn:microsoft.com/office/officeart/2005/8/layout/process5"/>
    <dgm:cxn modelId="{5E43FD0A-1B41-48FC-8600-96D0F023E900}" type="presParOf" srcId="{93B832AC-2279-4EE1-8A10-82D7A21BCBA1}" destId="{3A7219DB-6B25-491E-A08D-856557DD4E58}" srcOrd="9" destOrd="0" presId="urn:microsoft.com/office/officeart/2005/8/layout/process5"/>
    <dgm:cxn modelId="{6B1B99BE-B36B-4CE2-942B-6E3992F27CC0}" type="presParOf" srcId="{3A7219DB-6B25-491E-A08D-856557DD4E58}" destId="{EBD28A9B-EE2D-4F25-B5AC-6A3C540B7AB8}" srcOrd="0" destOrd="0" presId="urn:microsoft.com/office/officeart/2005/8/layout/process5"/>
    <dgm:cxn modelId="{A696D36E-4646-4422-88C7-7A5D5C6F1F2F}" type="presParOf" srcId="{93B832AC-2279-4EE1-8A10-82D7A21BCBA1}" destId="{1337E342-8893-4BE6-B8B6-7CBB4C9F4342}" srcOrd="10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83C59C3-10A8-456A-BBE1-D1B52416C1B0}">
      <dsp:nvSpPr>
        <dsp:cNvPr id="0" name=""/>
        <dsp:cNvSpPr/>
      </dsp:nvSpPr>
      <dsp:spPr>
        <a:xfrm>
          <a:off x="721156" y="2381"/>
          <a:ext cx="1436689" cy="862013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>
              <a:latin typeface="+mj-lt"/>
            </a:rPr>
            <a:t>Financial interests </a:t>
          </a:r>
        </a:p>
      </dsp:txBody>
      <dsp:txXfrm>
        <a:off x="721156" y="2381"/>
        <a:ext cx="1436689" cy="862013"/>
      </dsp:txXfrm>
    </dsp:sp>
    <dsp:sp modelId="{BE7C8C0D-8180-4319-8843-109F1E9DE6A7}">
      <dsp:nvSpPr>
        <dsp:cNvPr id="0" name=""/>
        <dsp:cNvSpPr/>
      </dsp:nvSpPr>
      <dsp:spPr>
        <a:xfrm>
          <a:off x="721156" y="1008064"/>
          <a:ext cx="1436689" cy="862013"/>
        </a:xfrm>
        <a:prstGeom prst="rect">
          <a:avLst/>
        </a:prstGeom>
        <a:solidFill>
          <a:schemeClr val="accent5">
            <a:hueOff val="2871253"/>
            <a:satOff val="1269"/>
            <a:lumOff val="-779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>
              <a:solidFill>
                <a:srgbClr val="FFFFFF"/>
              </a:solidFill>
              <a:latin typeface="Arial" panose="020B0604020202020204"/>
              <a:ea typeface="+mn-ea"/>
              <a:cs typeface="+mn-cs"/>
            </a:rPr>
            <a:t>Loans and guarantees </a:t>
          </a:r>
        </a:p>
      </dsp:txBody>
      <dsp:txXfrm>
        <a:off x="721156" y="1008064"/>
        <a:ext cx="1436689" cy="862013"/>
      </dsp:txXfrm>
    </dsp:sp>
    <dsp:sp modelId="{1CE9773C-C278-4864-82A9-38E647F064A7}">
      <dsp:nvSpPr>
        <dsp:cNvPr id="0" name=""/>
        <dsp:cNvSpPr/>
      </dsp:nvSpPr>
      <dsp:spPr>
        <a:xfrm>
          <a:off x="721156" y="2013747"/>
          <a:ext cx="1436689" cy="862013"/>
        </a:xfrm>
        <a:prstGeom prst="rect">
          <a:avLst/>
        </a:prstGeom>
        <a:solidFill>
          <a:schemeClr val="accent5">
            <a:hueOff val="5742506"/>
            <a:satOff val="2538"/>
            <a:lumOff val="-1558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>
              <a:solidFill>
                <a:srgbClr val="FFFFFF"/>
              </a:solidFill>
              <a:latin typeface="Arial" panose="020B0604020202020204"/>
              <a:ea typeface="+mn-ea"/>
              <a:cs typeface="+mn-cs"/>
            </a:rPr>
            <a:t>Business relationships </a:t>
          </a:r>
        </a:p>
      </dsp:txBody>
      <dsp:txXfrm>
        <a:off x="721156" y="2013747"/>
        <a:ext cx="1436689" cy="862013"/>
      </dsp:txXfrm>
    </dsp:sp>
    <dsp:sp modelId="{03DA62A4-C5C1-432E-B57D-4EC094DB7738}">
      <dsp:nvSpPr>
        <dsp:cNvPr id="0" name=""/>
        <dsp:cNvSpPr/>
      </dsp:nvSpPr>
      <dsp:spPr>
        <a:xfrm>
          <a:off x="721156" y="3019430"/>
          <a:ext cx="1436689" cy="862013"/>
        </a:xfrm>
        <a:prstGeom prst="rect">
          <a:avLst/>
        </a:prstGeom>
        <a:solidFill>
          <a:schemeClr val="accent5">
            <a:hueOff val="8613759"/>
            <a:satOff val="3808"/>
            <a:lumOff val="-2338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>
              <a:solidFill>
                <a:srgbClr val="FFFFFF"/>
              </a:solidFill>
              <a:latin typeface="Arial" panose="020B0604020202020204"/>
              <a:ea typeface="+mn-ea"/>
              <a:cs typeface="+mn-cs"/>
            </a:rPr>
            <a:t>Family and personal relationships </a:t>
          </a:r>
        </a:p>
      </dsp:txBody>
      <dsp:txXfrm>
        <a:off x="721156" y="3019430"/>
        <a:ext cx="1436689" cy="862013"/>
      </dsp:txXfrm>
    </dsp:sp>
    <dsp:sp modelId="{E0866729-66EB-410F-93A5-7ACA6B12125B}">
      <dsp:nvSpPr>
        <dsp:cNvPr id="0" name=""/>
        <dsp:cNvSpPr/>
      </dsp:nvSpPr>
      <dsp:spPr>
        <a:xfrm>
          <a:off x="721156" y="4025113"/>
          <a:ext cx="1436689" cy="862013"/>
        </a:xfrm>
        <a:prstGeom prst="rect">
          <a:avLst/>
        </a:prstGeom>
        <a:solidFill>
          <a:schemeClr val="accent5">
            <a:hueOff val="11485012"/>
            <a:satOff val="5077"/>
            <a:lumOff val="-3117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>
              <a:solidFill>
                <a:srgbClr val="FFFFFF"/>
              </a:solidFill>
              <a:latin typeface="Arial" panose="020B0604020202020204"/>
              <a:ea typeface="+mn-ea"/>
              <a:cs typeface="+mn-cs"/>
            </a:rPr>
            <a:t>Long association of personnel and partner rotation </a:t>
          </a:r>
        </a:p>
      </dsp:txBody>
      <dsp:txXfrm>
        <a:off x="721156" y="4025113"/>
        <a:ext cx="1436689" cy="86201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714180D-FC08-4B0A-8FD5-6D2DF68A2D91}">
      <dsp:nvSpPr>
        <dsp:cNvPr id="0" name=""/>
        <dsp:cNvSpPr/>
      </dsp:nvSpPr>
      <dsp:spPr>
        <a:xfrm>
          <a:off x="9242" y="499414"/>
          <a:ext cx="2762398" cy="165743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>
              <a:latin typeface="+mj-lt"/>
            </a:rPr>
            <a:t>March/April 2023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>
              <a:latin typeface="+mj-lt"/>
            </a:rPr>
            <a:t>Global Roundtables</a:t>
          </a:r>
        </a:p>
      </dsp:txBody>
      <dsp:txXfrm>
        <a:off x="57787" y="547959"/>
        <a:ext cx="2665308" cy="1560349"/>
      </dsp:txXfrm>
    </dsp:sp>
    <dsp:sp modelId="{784020DA-A0CB-47BC-9C51-66E686CD827F}">
      <dsp:nvSpPr>
        <dsp:cNvPr id="0" name=""/>
        <dsp:cNvSpPr/>
      </dsp:nvSpPr>
      <dsp:spPr>
        <a:xfrm>
          <a:off x="3014732" y="985596"/>
          <a:ext cx="585628" cy="685074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100" kern="1200"/>
        </a:p>
      </dsp:txBody>
      <dsp:txXfrm>
        <a:off x="3014732" y="1122611"/>
        <a:ext cx="409940" cy="411044"/>
      </dsp:txXfrm>
    </dsp:sp>
    <dsp:sp modelId="{1FE7F0FB-D745-4E05-A0BC-4235FA6D0801}">
      <dsp:nvSpPr>
        <dsp:cNvPr id="0" name=""/>
        <dsp:cNvSpPr/>
      </dsp:nvSpPr>
      <dsp:spPr>
        <a:xfrm>
          <a:off x="3876600" y="499414"/>
          <a:ext cx="2762398" cy="1657439"/>
        </a:xfrm>
        <a:prstGeom prst="roundRect">
          <a:avLst>
            <a:gd name="adj" fmla="val 10000"/>
          </a:avLst>
        </a:prstGeom>
        <a:solidFill>
          <a:schemeClr val="accent5">
            <a:hueOff val="2297002"/>
            <a:satOff val="1015"/>
            <a:lumOff val="-623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>
              <a:latin typeface="+mj-lt"/>
            </a:rPr>
            <a:t>April/ May 2023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0" kern="1200">
              <a:latin typeface="+mj-lt"/>
            </a:rPr>
            <a:t>Coordination with global sustainability standard setters (IAASB, ISO, etc.)</a:t>
          </a:r>
        </a:p>
      </dsp:txBody>
      <dsp:txXfrm>
        <a:off x="3925145" y="547959"/>
        <a:ext cx="2665308" cy="1560349"/>
      </dsp:txXfrm>
    </dsp:sp>
    <dsp:sp modelId="{42322C14-812C-42FC-A85E-FE9B16BA5A57}">
      <dsp:nvSpPr>
        <dsp:cNvPr id="0" name=""/>
        <dsp:cNvSpPr/>
      </dsp:nvSpPr>
      <dsp:spPr>
        <a:xfrm>
          <a:off x="6882090" y="985596"/>
          <a:ext cx="585628" cy="685074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2871253"/>
            <a:satOff val="1269"/>
            <a:lumOff val="-7794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100" kern="1200"/>
        </a:p>
      </dsp:txBody>
      <dsp:txXfrm>
        <a:off x="6882090" y="1122611"/>
        <a:ext cx="409940" cy="411044"/>
      </dsp:txXfrm>
    </dsp:sp>
    <dsp:sp modelId="{642DD5CC-A21F-45C8-A4E9-055506B660CE}">
      <dsp:nvSpPr>
        <dsp:cNvPr id="0" name=""/>
        <dsp:cNvSpPr/>
      </dsp:nvSpPr>
      <dsp:spPr>
        <a:xfrm>
          <a:off x="7743958" y="499414"/>
          <a:ext cx="2762398" cy="1657439"/>
        </a:xfrm>
        <a:prstGeom prst="roundRect">
          <a:avLst>
            <a:gd name="adj" fmla="val 10000"/>
          </a:avLst>
        </a:prstGeom>
        <a:solidFill>
          <a:schemeClr val="accent5">
            <a:hueOff val="4594005"/>
            <a:satOff val="2031"/>
            <a:lumOff val="-1247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>
              <a:solidFill>
                <a:srgbClr val="FFFFFF"/>
              </a:solidFill>
              <a:latin typeface="Arial" panose="020B0604020202020204"/>
              <a:ea typeface="+mn-ea"/>
              <a:cs typeface="+mn-cs"/>
            </a:rPr>
            <a:t>June 2023</a:t>
          </a:r>
        </a:p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0" kern="1200">
              <a:solidFill>
                <a:srgbClr val="FFFFFF"/>
              </a:solidFill>
              <a:latin typeface="Arial" panose="020B0604020202020204"/>
              <a:ea typeface="+mn-ea"/>
              <a:cs typeface="+mn-cs"/>
            </a:rPr>
            <a:t>Meeting with N</a:t>
          </a:r>
          <a:r>
            <a:rPr lang="en-US" sz="1600" b="0" kern="1200">
              <a:latin typeface="+mj-lt"/>
            </a:rPr>
            <a:t>ational Standards Setters</a:t>
          </a:r>
        </a:p>
      </dsp:txBody>
      <dsp:txXfrm>
        <a:off x="7792503" y="547959"/>
        <a:ext cx="2665308" cy="1560349"/>
      </dsp:txXfrm>
    </dsp:sp>
    <dsp:sp modelId="{8DF8299C-8E59-4761-BBC8-D2BC956F87A9}">
      <dsp:nvSpPr>
        <dsp:cNvPr id="0" name=""/>
        <dsp:cNvSpPr/>
      </dsp:nvSpPr>
      <dsp:spPr>
        <a:xfrm rot="5400000">
          <a:off x="8832344" y="2350221"/>
          <a:ext cx="585628" cy="685074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5742506"/>
            <a:satOff val="2538"/>
            <a:lumOff val="-15588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100" kern="1200"/>
        </a:p>
      </dsp:txBody>
      <dsp:txXfrm rot="-5400000">
        <a:off x="8919636" y="2399944"/>
        <a:ext cx="411044" cy="409940"/>
      </dsp:txXfrm>
    </dsp:sp>
    <dsp:sp modelId="{5C0E1E91-9376-4932-BBB8-24ED445779FE}">
      <dsp:nvSpPr>
        <dsp:cNvPr id="0" name=""/>
        <dsp:cNvSpPr/>
      </dsp:nvSpPr>
      <dsp:spPr>
        <a:xfrm>
          <a:off x="7743958" y="3261813"/>
          <a:ext cx="2762398" cy="1657439"/>
        </a:xfrm>
        <a:prstGeom prst="roundRect">
          <a:avLst>
            <a:gd name="adj" fmla="val 10000"/>
          </a:avLst>
        </a:prstGeom>
        <a:solidFill>
          <a:schemeClr val="accent5">
            <a:hueOff val="6891008"/>
            <a:satOff val="3046"/>
            <a:lumOff val="-1870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>
              <a:solidFill>
                <a:srgbClr val="FFFFFF"/>
              </a:solidFill>
              <a:latin typeface="Arial" panose="020B0604020202020204"/>
              <a:ea typeface="+mn-ea"/>
              <a:cs typeface="+mn-cs"/>
            </a:rPr>
            <a:t>June 2023 </a:t>
          </a:r>
        </a:p>
        <a:p>
          <a:pPr marL="0"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>
              <a:latin typeface="+mj-lt"/>
            </a:rPr>
            <a:t>Report-back from Roundtables</a:t>
          </a:r>
        </a:p>
        <a:p>
          <a:pPr marL="0"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>
              <a:latin typeface="+mj-lt"/>
            </a:rPr>
            <a:t>Consideration of Preliminary Proposed Changes</a:t>
          </a:r>
        </a:p>
      </dsp:txBody>
      <dsp:txXfrm>
        <a:off x="7792503" y="3310358"/>
        <a:ext cx="2665308" cy="1560349"/>
      </dsp:txXfrm>
    </dsp:sp>
    <dsp:sp modelId="{A2A88F86-4224-4B23-85A1-CE3099D49693}">
      <dsp:nvSpPr>
        <dsp:cNvPr id="0" name=""/>
        <dsp:cNvSpPr/>
      </dsp:nvSpPr>
      <dsp:spPr>
        <a:xfrm rot="10800000">
          <a:off x="6915239" y="3747995"/>
          <a:ext cx="585628" cy="685074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8613759"/>
            <a:satOff val="3808"/>
            <a:lumOff val="-23382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100" kern="1200"/>
        </a:p>
      </dsp:txBody>
      <dsp:txXfrm rot="10800000">
        <a:off x="7090927" y="3885010"/>
        <a:ext cx="409940" cy="411044"/>
      </dsp:txXfrm>
    </dsp:sp>
    <dsp:sp modelId="{CD066F6C-DF16-4309-8652-A82836F8C34E}">
      <dsp:nvSpPr>
        <dsp:cNvPr id="0" name=""/>
        <dsp:cNvSpPr/>
      </dsp:nvSpPr>
      <dsp:spPr>
        <a:xfrm>
          <a:off x="3876600" y="3261813"/>
          <a:ext cx="2762398" cy="1657439"/>
        </a:xfrm>
        <a:prstGeom prst="roundRect">
          <a:avLst>
            <a:gd name="adj" fmla="val 10000"/>
          </a:avLst>
        </a:prstGeom>
        <a:solidFill>
          <a:schemeClr val="accent5">
            <a:hueOff val="9188010"/>
            <a:satOff val="4062"/>
            <a:lumOff val="-2494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>
              <a:latin typeface="+mj-lt"/>
            </a:rPr>
            <a:t>September 2023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0" kern="1200">
              <a:latin typeface="+mj-lt"/>
            </a:rPr>
            <a:t>Draft Proposed Changes for IESBA’s and CAG’s First Read</a:t>
          </a:r>
        </a:p>
      </dsp:txBody>
      <dsp:txXfrm>
        <a:off x="3925145" y="3310358"/>
        <a:ext cx="2665308" cy="1560349"/>
      </dsp:txXfrm>
    </dsp:sp>
    <dsp:sp modelId="{3A7219DB-6B25-491E-A08D-856557DD4E58}">
      <dsp:nvSpPr>
        <dsp:cNvPr id="0" name=""/>
        <dsp:cNvSpPr/>
      </dsp:nvSpPr>
      <dsp:spPr>
        <a:xfrm rot="10800000">
          <a:off x="3047880" y="3747995"/>
          <a:ext cx="585628" cy="685074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11485012"/>
            <a:satOff val="5077"/>
            <a:lumOff val="-31176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100" kern="1200"/>
        </a:p>
      </dsp:txBody>
      <dsp:txXfrm rot="10800000">
        <a:off x="3223568" y="3885010"/>
        <a:ext cx="409940" cy="411044"/>
      </dsp:txXfrm>
    </dsp:sp>
    <dsp:sp modelId="{1337E342-8893-4BE6-B8B6-7CBB4C9F4342}">
      <dsp:nvSpPr>
        <dsp:cNvPr id="0" name=""/>
        <dsp:cNvSpPr/>
      </dsp:nvSpPr>
      <dsp:spPr>
        <a:xfrm>
          <a:off x="9242" y="3261813"/>
          <a:ext cx="2762398" cy="1657439"/>
        </a:xfrm>
        <a:prstGeom prst="roundRect">
          <a:avLst>
            <a:gd name="adj" fmla="val 10000"/>
          </a:avLst>
        </a:prstGeom>
        <a:solidFill>
          <a:schemeClr val="accent5">
            <a:hueOff val="11485012"/>
            <a:satOff val="5077"/>
            <a:lumOff val="-3117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>
              <a:latin typeface="+mj-lt"/>
            </a:rPr>
            <a:t>December 2023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solidFill>
                <a:schemeClr val="bg1"/>
              </a:solidFill>
              <a:latin typeface="+mj-lt"/>
            </a:rPr>
            <a:t>Draft Proposed Changes for Second Read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solidFill>
                <a:srgbClr val="FFC000"/>
              </a:solidFill>
              <a:latin typeface="+mj-lt"/>
            </a:rPr>
            <a:t>Approval of Exposure Draft</a:t>
          </a:r>
        </a:p>
      </dsp:txBody>
      <dsp:txXfrm>
        <a:off x="57787" y="3310358"/>
        <a:ext cx="2665308" cy="156034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79484" y="1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BB77D2-E1C2-4584-A652-08DE6FDFABD3}" type="datetimeFigureOut">
              <a:rPr lang="en-US" smtClean="0"/>
              <a:t>2/28/2023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300412"/>
            <a:ext cx="731520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E11354-5F68-46F0-B4EB-A2D8DAEA91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87513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91803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E11354-5F68-46F0-B4EB-A2D8DAEA910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317881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E11354-5F68-46F0-B4EB-A2D8DAEA910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985490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E11354-5F68-46F0-B4EB-A2D8DAEA910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300471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D342E5-AFF1-4E5D-BEDB-B5261E7DAD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663764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D342E5-AFF1-4E5D-BEDB-B5261E7DAD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123109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D342E5-AFF1-4E5D-BEDB-B5261E7DAD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958065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jpe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jpe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jpe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jpe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2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2.jpe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hyperlink" Target="https://www.linkedin.com/company/iesba/" TargetMode="External"/><Relationship Id="rId7" Type="http://schemas.openxmlformats.org/officeDocument/2006/relationships/hyperlink" Target="https://www.linkedin.com/company/ipsasb/" TargetMode="External"/><Relationship Id="rId2" Type="http://schemas.openxmlformats.org/officeDocument/2006/relationships/hyperlink" Target="https://twitter.com/Ethics_Board" TargetMode="External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5.png"/><Relationship Id="rId5" Type="http://schemas.openxmlformats.org/officeDocument/2006/relationships/hyperlink" Target="https://twitter.com/IPSASB_News" TargetMode="External"/><Relationship Id="rId10" Type="http://schemas.openxmlformats.org/officeDocument/2006/relationships/image" Target="../media/image18.jpeg"/><Relationship Id="rId4" Type="http://schemas.openxmlformats.org/officeDocument/2006/relationships/hyperlink" Target="https://www.youtube.com/channel/UC0VaH8c5S0a_ASiToeonj0g" TargetMode="External"/><Relationship Id="rId9" Type="http://schemas.openxmlformats.org/officeDocument/2006/relationships/image" Target="../media/image17.png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.jpe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.jpe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.jpe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2.jpe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2.jpe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hyperlink" Target="https://www.linkedin.com/company/iesba/" TargetMode="External"/><Relationship Id="rId7" Type="http://schemas.openxmlformats.org/officeDocument/2006/relationships/hyperlink" Target="https://www.linkedin.com/company/ipsasb/" TargetMode="External"/><Relationship Id="rId2" Type="http://schemas.openxmlformats.org/officeDocument/2006/relationships/hyperlink" Target="https://twitter.com/Ethics_Board" TargetMode="External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15.png"/><Relationship Id="rId5" Type="http://schemas.openxmlformats.org/officeDocument/2006/relationships/hyperlink" Target="https://twitter.com/IPSASB_News" TargetMode="External"/><Relationship Id="rId10" Type="http://schemas.openxmlformats.org/officeDocument/2006/relationships/image" Target="../media/image18.jpeg"/><Relationship Id="rId4" Type="http://schemas.openxmlformats.org/officeDocument/2006/relationships/hyperlink" Target="https://www.youtube.com/channel/UC0VaH8c5S0a_ASiToeonj0g" TargetMode="External"/><Relationship Id="rId9" Type="http://schemas.openxmlformats.org/officeDocument/2006/relationships/image" Target="../media/image17.png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09CAD8-6CEF-12FF-94D7-0EB53213264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E2CA71D-95D6-0EC1-EB2C-7F1C871318A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957896-4808-E06A-4D62-69C86AAA38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50190-3B44-4ED1-A265-B15ECCA65927}" type="datetimeFigureOut">
              <a:rPr lang="en-US" smtClean="0"/>
              <a:t>2/28/2023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46528C-23BC-60BE-501C-5B1B2F1BC9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0A9F99-E8AE-89A7-01AC-6971115617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EC37B-CF82-4CFA-9F64-D75F72AA3A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2656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51F2E-8DFE-E049-BBA6-AC4D24184E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4AFA279-6E69-9100-FA2C-2BE176F11BB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6A65C3-99A9-C824-D053-A0A6E6CA01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50190-3B44-4ED1-A265-B15ECCA65927}" type="datetimeFigureOut">
              <a:rPr lang="en-US" smtClean="0"/>
              <a:t>2/28/2023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3095B6-85D4-B206-9B70-E8013603FB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750197-51A1-5C3B-9A11-810A7DC006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EC37B-CF82-4CFA-9F64-D75F72AA3A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3146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7CEC43D-4030-6CD1-16FB-27DA1B1CE30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F9BC3B-87BB-493F-F141-8E3A531ECA4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13427D-F841-01BB-39E9-0E5A46DF1D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50190-3B44-4ED1-A265-B15ECCA65927}" type="datetimeFigureOut">
              <a:rPr lang="en-US" smtClean="0"/>
              <a:t>2/28/2023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5F40F4-3F0F-15B1-D668-5E10998E8A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9EDC8B-6C24-1AC2-CA6C-E23D70AB58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EC37B-CF82-4CFA-9F64-D75F72AA3A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7506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outdoor&#10;&#10;Description automatically generated">
            <a:extLst>
              <a:ext uri="{FF2B5EF4-FFF2-40B4-BE49-F238E27FC236}">
                <a16:creationId xmlns:a16="http://schemas.microsoft.com/office/drawing/2014/main" id="{AB243662-BBA5-4983-9E42-C044319DEEA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3"/>
          <a:stretch/>
        </p:blipFill>
        <p:spPr>
          <a:xfrm>
            <a:off x="0" y="1359401"/>
            <a:ext cx="12192000" cy="5498599"/>
          </a:xfrm>
          <a:prstGeom prst="rect">
            <a:avLst/>
          </a:prstGeom>
        </p:spPr>
      </p:pic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D372EE30-0CA9-9349-914F-931308613F0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39040"/>
          </a:xfrm>
        </p:spPr>
        <p:txBody>
          <a:bodyPr>
            <a:normAutofit/>
          </a:bodyPr>
          <a:lstStyle>
            <a:lvl1pPr marL="0" indent="0">
              <a:buNone/>
              <a:defRPr sz="3000">
                <a:solidFill>
                  <a:schemeClr val="bg1"/>
                </a:solidFill>
                <a:latin typeface="Product Sans Light" panose="020B0303030502040203" pitchFamily="34" charset="0"/>
              </a:defRPr>
            </a:lvl1pPr>
          </a:lstStyle>
          <a:p>
            <a:pPr lvl="0"/>
            <a:r>
              <a:rPr lang="en-US"/>
              <a:t>Name(s) of presenter(s)</a:t>
            </a:r>
          </a:p>
          <a:p>
            <a:pPr lvl="0"/>
            <a:r>
              <a:rPr lang="en-US"/>
              <a:t>Date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FC4CAB7F-A97C-6F46-942A-943284A3E13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C755942-84D2-2949-9D61-AAE823131D0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2DC392D-8E34-E842-905D-2C0D9EF77B9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Subtitle here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8279C55-74D0-264F-B945-2C8B8983543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Presentation title to go here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5784D37B-3DF2-8B49-A9B6-293C3148E6A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7604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outdoor&#10;&#10;Description automatically generated">
            <a:extLst>
              <a:ext uri="{FF2B5EF4-FFF2-40B4-BE49-F238E27FC236}">
                <a16:creationId xmlns:a16="http://schemas.microsoft.com/office/drawing/2014/main" id="{AB243662-BBA5-4983-9E42-C044319DEEA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3"/>
          <a:stretch/>
        </p:blipFill>
        <p:spPr>
          <a:xfrm>
            <a:off x="0" y="1359401"/>
            <a:ext cx="12192000" cy="5498599"/>
          </a:xfrm>
          <a:prstGeom prst="rect">
            <a:avLst/>
          </a:prstGeom>
        </p:spPr>
      </p:pic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D372EE30-0CA9-9349-914F-931308613F0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39040"/>
          </a:xfrm>
        </p:spPr>
        <p:txBody>
          <a:bodyPr>
            <a:normAutofit/>
          </a:bodyPr>
          <a:lstStyle>
            <a:lvl1pPr marL="0" indent="0">
              <a:buNone/>
              <a:defRPr sz="3000">
                <a:solidFill>
                  <a:schemeClr val="bg1"/>
                </a:solidFill>
                <a:latin typeface="Product Sans Light" panose="020B0303030502040203" pitchFamily="34" charset="0"/>
              </a:defRPr>
            </a:lvl1pPr>
          </a:lstStyle>
          <a:p>
            <a:pPr lvl="0"/>
            <a:r>
              <a:rPr lang="en-US"/>
              <a:t>Name(s) of presenter(s)</a:t>
            </a:r>
          </a:p>
          <a:p>
            <a:pPr lvl="0"/>
            <a:r>
              <a:rPr lang="en-US"/>
              <a:t>Date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FC4CAB7F-A97C-6F46-942A-943284A3E13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C755942-84D2-2949-9D61-AAE823131D0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2DC392D-8E34-E842-905D-2C0D9EF77B9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Subtitle here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8279C55-74D0-264F-B945-2C8B8983543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Presentation title to go here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5784D37B-3DF2-8B49-A9B6-293C3148E6A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59553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1 (alt Title Slid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picture containing blur&#10;&#10;Description automatically generated">
            <a:extLst>
              <a:ext uri="{FF2B5EF4-FFF2-40B4-BE49-F238E27FC236}">
                <a16:creationId xmlns:a16="http://schemas.microsoft.com/office/drawing/2014/main" id="{7A85BD9F-E558-4254-89DB-9A7B3D1C56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9976" y="1635465"/>
            <a:ext cx="12259180" cy="5260636"/>
          </a:xfrm>
          <a:prstGeom prst="rect">
            <a:avLst/>
          </a:prstGeom>
        </p:spPr>
      </p:pic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E0EC3E29-B62B-5848-BFF2-3B22373AA7B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77140"/>
          </a:xfrm>
        </p:spPr>
        <p:txBody>
          <a:bodyPr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/>
              <a:t>Name(s) of presenter(s)</a:t>
            </a:r>
          </a:p>
          <a:p>
            <a:pPr lvl="0"/>
            <a:r>
              <a:rPr lang="en-US"/>
              <a:t>Date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F629DFBE-95EF-9447-850B-5A38238E4F7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C8F5955-3DDD-F944-85A3-05004DFA4A4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0F003CDE-CD75-5443-B99B-2ED7BCD5EE4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Subtitle here</a:t>
            </a:r>
          </a:p>
        </p:txBody>
      </p:sp>
      <p:sp>
        <p:nvSpPr>
          <p:cNvPr id="25" name="Text Placeholder 10">
            <a:extLst>
              <a:ext uri="{FF2B5EF4-FFF2-40B4-BE49-F238E27FC236}">
                <a16:creationId xmlns:a16="http://schemas.microsoft.com/office/drawing/2014/main" id="{0E875A9D-8B55-2C4C-B935-74B25F46DA9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Presentation title to go here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848D7A3D-F2E1-CC45-95C1-83C1A0A06EB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19336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D83A9A97-3FE1-4EDA-8AA4-850C7B3DF63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1359401"/>
            <a:ext cx="12192001" cy="5555749"/>
          </a:xfrm>
          <a:prstGeom prst="rect">
            <a:avLst/>
          </a:prstGeom>
        </p:spPr>
      </p:pic>
      <p:sp>
        <p:nvSpPr>
          <p:cNvPr id="10" name="Text Placeholder 20">
            <a:extLst>
              <a:ext uri="{FF2B5EF4-FFF2-40B4-BE49-F238E27FC236}">
                <a16:creationId xmlns:a16="http://schemas.microsoft.com/office/drawing/2014/main" id="{5B735781-C98E-3546-A3E5-41DD7AAEDB1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96190"/>
          </a:xfrm>
        </p:spPr>
        <p:txBody>
          <a:bodyPr>
            <a:normAutofit/>
          </a:bodyPr>
          <a:lstStyle>
            <a:lvl1pPr marL="0" indent="0">
              <a:buNone/>
              <a:defRPr sz="3000" b="0" i="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/>
              <a:t>Name(s) of presenter(s)</a:t>
            </a:r>
          </a:p>
          <a:p>
            <a:pPr lvl="0"/>
            <a:r>
              <a:rPr lang="en-US"/>
              <a:t>Date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0548A2B-C299-E44F-9499-8F728F8B4DA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6ED859E-0E54-394B-B2F4-63D1B380DB8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630EF5FB-5DCB-C84B-ADDB-AC9E3E6B58A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Subtitle here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89B6BD9B-253D-404B-9EC4-14D3E5C7B0C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Presentation title to go here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5DDB95AD-1F20-1F45-AA37-1F83A42C35F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59447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661203CD-23E0-4342-877C-A894DCEA5DB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-29976" y="1409942"/>
            <a:ext cx="12221976" cy="5565859"/>
          </a:xfrm>
          <a:prstGeom prst="rect">
            <a:avLst/>
          </a:prstGeom>
        </p:spPr>
      </p:pic>
      <p:sp>
        <p:nvSpPr>
          <p:cNvPr id="9" name="Text Placeholder 20">
            <a:extLst>
              <a:ext uri="{FF2B5EF4-FFF2-40B4-BE49-F238E27FC236}">
                <a16:creationId xmlns:a16="http://schemas.microsoft.com/office/drawing/2014/main" id="{A87F8C68-A834-C040-B991-FE55C7B99A3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13690"/>
          </a:xfrm>
        </p:spPr>
        <p:txBody>
          <a:bodyPr>
            <a:normAutofit/>
          </a:bodyPr>
          <a:lstStyle>
            <a:lvl1pPr marL="0" indent="0">
              <a:buNone/>
              <a:defRPr sz="3000" b="0" i="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/>
              <a:t>Name(s) of presenter(s)</a:t>
            </a:r>
          </a:p>
          <a:p>
            <a:pPr lvl="0"/>
            <a:r>
              <a:rPr lang="en-US"/>
              <a:t>Date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72AAEB9-6CC3-CD4F-AFD3-F5FC597D3B1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8947CF2-97EB-674C-B6DA-43C3B4698F9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30247"/>
            <a:ext cx="12192001" cy="2932783"/>
          </a:xfrm>
          <a:prstGeom prst="rect">
            <a:avLst/>
          </a:prstGeom>
        </p:spPr>
      </p:pic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3F95E47B-1676-064D-B8E5-08B06B62549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Subtitle here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2D775E79-4EA2-1741-8E6A-F64432D458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Presentation title to go here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30031E86-8034-144D-9632-B1856DECFCC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09165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BBA1D3E-9956-9541-A964-313064928B1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100135"/>
            <a:ext cx="12192000" cy="454342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CD48361-1CF2-8544-9830-31C4AD415DB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50406"/>
            <a:ext cx="12192000" cy="1115179"/>
          </a:xfrm>
          <a:prstGeom prst="rect">
            <a:avLst/>
          </a:prstGeom>
          <a:noFill/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40EC403-9074-2E4B-B686-CE4BDA6772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05-24-2021</a:t>
            </a: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9A3C8A-7236-8343-AAF2-6EF87EE95C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6079699-09D7-4544-BF06-E77DEC20A0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2950406"/>
            <a:ext cx="9326563" cy="1115179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Transition slide</a:t>
            </a:r>
          </a:p>
        </p:txBody>
      </p:sp>
    </p:spTree>
    <p:extLst>
      <p:ext uri="{BB962C8B-B14F-4D97-AF65-F5344CB8AC3E}">
        <p14:creationId xmlns:p14="http://schemas.microsoft.com/office/powerpoint/2010/main" val="336795646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 Slide (no imag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BFFC82E5-D0D8-EE4A-A621-5AB9F4BAB1E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D64BA9-4817-6446-BC17-D95F499700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1F7315-1D15-7F4A-AACF-F20BF2D5C6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14463"/>
            <a:ext cx="10515600" cy="4762500"/>
          </a:xfrm>
        </p:spPr>
        <p:txBody>
          <a:bodyPr/>
          <a:lstStyle>
            <a:lvl1pPr>
              <a:defRPr>
                <a:latin typeface="Product Sans Thin" panose="020B0203030502040203" pitchFamily="34" charset="0"/>
              </a:defRPr>
            </a:lvl1pPr>
            <a:lvl2pPr>
              <a:defRPr>
                <a:latin typeface="Product Sans Thin" panose="020B0203030502040203" pitchFamily="34" charset="0"/>
              </a:defRPr>
            </a:lvl2pPr>
            <a:lvl3pPr>
              <a:defRPr>
                <a:latin typeface="Product Sans Thin" panose="020B0203030502040203" pitchFamily="34" charset="0"/>
              </a:defRPr>
            </a:lvl3pPr>
            <a:lvl4pPr>
              <a:defRPr>
                <a:latin typeface="Product Sans Thin" panose="020B0203030502040203" pitchFamily="34" charset="0"/>
              </a:defRPr>
            </a:lvl4pPr>
            <a:lvl5pPr marL="18288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>
                <a:latin typeface="Product Sans Thin" panose="020B0203030502040203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Date Placeholder 1">
            <a:extLst>
              <a:ext uri="{FF2B5EF4-FFF2-40B4-BE49-F238E27FC236}">
                <a16:creationId xmlns:a16="http://schemas.microsoft.com/office/drawing/2014/main" id="{71B5729D-97A3-B74D-8F1F-CE9FF284F34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05-24-2021</a:t>
            </a:r>
            <a:endParaRPr lang="en-US"/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E26F95E0-5E50-0E47-8FFD-6D000044AD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113288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box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A40D8CAB-D224-9E4B-913B-4650ACA6E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AAFBE3DE-3C9F-453F-9586-4057CDA650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739386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455D951-7751-A541-A387-61A043688CE1}"/>
              </a:ext>
            </a:extLst>
          </p:cNvPr>
          <p:cNvSpPr/>
          <p:nvPr userDrawn="1"/>
        </p:nvSpPr>
        <p:spPr>
          <a:xfrm>
            <a:off x="8401051" y="1771656"/>
            <a:ext cx="1814513" cy="1814513"/>
          </a:xfrm>
          <a:prstGeom prst="rect">
            <a:avLst/>
          </a:prstGeom>
          <a:solidFill>
            <a:srgbClr val="289D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CAB157B1-00FA-D34E-A866-01820DB00A7C}"/>
              </a:ext>
            </a:extLst>
          </p:cNvPr>
          <p:cNvGrpSpPr/>
          <p:nvPr userDrawn="1"/>
        </p:nvGrpSpPr>
        <p:grpSpPr>
          <a:xfrm>
            <a:off x="8401051" y="1771656"/>
            <a:ext cx="3819525" cy="3800481"/>
            <a:chOff x="8401051" y="1771656"/>
            <a:chExt cx="3819525" cy="3800481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28894650-A92B-D44F-BD58-2949EF2709EE}"/>
                </a:ext>
              </a:extLst>
            </p:cNvPr>
            <p:cNvSpPr/>
            <p:nvPr userDrawn="1"/>
          </p:nvSpPr>
          <p:spPr>
            <a:xfrm>
              <a:off x="10406062" y="1771656"/>
              <a:ext cx="1814514" cy="1814514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E5911023-1E8C-E743-B810-68A41E000E15}"/>
                </a:ext>
              </a:extLst>
            </p:cNvPr>
            <p:cNvSpPr/>
            <p:nvPr userDrawn="1"/>
          </p:nvSpPr>
          <p:spPr>
            <a:xfrm>
              <a:off x="8401051" y="3757624"/>
              <a:ext cx="1814513" cy="181451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7" name="Rectangle 26">
            <a:extLst>
              <a:ext uri="{FF2B5EF4-FFF2-40B4-BE49-F238E27FC236}">
                <a16:creationId xmlns:a16="http://schemas.microsoft.com/office/drawing/2014/main" id="{2C1E3DB1-D883-E84F-93ED-11F1B86ED64D}"/>
              </a:ext>
            </a:extLst>
          </p:cNvPr>
          <p:cNvSpPr/>
          <p:nvPr userDrawn="1"/>
        </p:nvSpPr>
        <p:spPr>
          <a:xfrm>
            <a:off x="10406062" y="3757624"/>
            <a:ext cx="1814513" cy="1814513"/>
          </a:xfrm>
          <a:prstGeom prst="rect">
            <a:avLst/>
          </a:prstGeom>
          <a:solidFill>
            <a:srgbClr val="0B5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28" name="Picture 27" descr="Text, letter&#10;&#10;Description automatically generated">
            <a:extLst>
              <a:ext uri="{FF2B5EF4-FFF2-40B4-BE49-F238E27FC236}">
                <a16:creationId xmlns:a16="http://schemas.microsoft.com/office/drawing/2014/main" id="{749A8FFF-4E71-6648-9129-15CE07D9347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01051" y="3757625"/>
            <a:ext cx="1814984" cy="1814512"/>
          </a:xfrm>
          <a:prstGeom prst="rect">
            <a:avLst/>
          </a:prstGeom>
        </p:spPr>
      </p:pic>
      <p:sp>
        <p:nvSpPr>
          <p:cNvPr id="14" name="Date Placeholder 1">
            <a:extLst>
              <a:ext uri="{FF2B5EF4-FFF2-40B4-BE49-F238E27FC236}">
                <a16:creationId xmlns:a16="http://schemas.microsoft.com/office/drawing/2014/main" id="{46500801-EEE0-5640-B67D-583E10ABD4D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05-24-2021</a:t>
            </a:r>
            <a:endParaRPr lang="en-US"/>
          </a:p>
        </p:txBody>
      </p:sp>
      <p:sp>
        <p:nvSpPr>
          <p:cNvPr id="15" name="Slide Number Placeholder 3">
            <a:extLst>
              <a:ext uri="{FF2B5EF4-FFF2-40B4-BE49-F238E27FC236}">
                <a16:creationId xmlns:a16="http://schemas.microsoft.com/office/drawing/2014/main" id="{7B28734D-DE14-9442-AE67-2090A1DCAD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50B06AE-126A-4DA2-811F-104FAE999A2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36970366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F26BB2-B2BD-ACF4-0F38-3E68828202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DFABAB-F5A9-267D-4DAA-199F0F130F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A3F7DE-B2DE-35B1-1C1D-9BB269CC28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50190-3B44-4ED1-A265-B15ECCA65927}" type="datetimeFigureOut">
              <a:rPr lang="en-US" smtClean="0"/>
              <a:t>2/28/2023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9DDE53-112B-FF20-34E3-1D8276999E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0ADAA9-7686-1E22-EB73-2F21CB8005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EC37B-CF82-4CFA-9F64-D75F72AA3A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807262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CDE7FCE0-DABC-FF4C-A67F-37313C276B9F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8200" y="1428750"/>
            <a:ext cx="6219825" cy="4922543"/>
          </a:xfrm>
        </p:spPr>
        <p:txBody>
          <a:bodyPr/>
          <a:lstStyle>
            <a:lvl1pPr marL="514350" indent="-514350">
              <a:lnSpc>
                <a:spcPct val="150000"/>
              </a:lnSpc>
              <a:buSzPct val="120000"/>
              <a:buFont typeface="+mj-lt"/>
              <a:buAutoNum type="arabicParenR"/>
              <a:defRPr>
                <a:solidFill>
                  <a:srgbClr val="0B5494"/>
                </a:solidFill>
                <a:latin typeface="Product Sans Light" panose="020B0303030502040203" pitchFamily="34" charset="0"/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Agenda item 1</a:t>
            </a:r>
          </a:p>
          <a:p>
            <a:pPr lvl="0"/>
            <a:r>
              <a:rPr lang="en-US"/>
              <a:t>Agenda item 2</a:t>
            </a:r>
          </a:p>
          <a:p>
            <a:pPr lvl="0"/>
            <a:r>
              <a:rPr lang="en-US"/>
              <a:t>Agenda item 3</a:t>
            </a:r>
          </a:p>
          <a:p>
            <a:pPr lvl="0"/>
            <a:r>
              <a:rPr lang="en-US"/>
              <a:t>Agenda item 4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40D8CAB-D224-9E4B-913B-4650ACA6E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4AB5B9CB-E993-D64C-AC33-64C0B1891D0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Agenda</a:t>
            </a:r>
          </a:p>
        </p:txBody>
      </p:sp>
      <p:sp>
        <p:nvSpPr>
          <p:cNvPr id="16" name="Date Placeholder 1">
            <a:extLst>
              <a:ext uri="{FF2B5EF4-FFF2-40B4-BE49-F238E27FC236}">
                <a16:creationId xmlns:a16="http://schemas.microsoft.com/office/drawing/2014/main" id="{15357D13-28E9-504B-AD5E-34C08981C76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05-24-2021</a:t>
            </a:r>
            <a:endParaRPr lang="en-US"/>
          </a:p>
        </p:txBody>
      </p:sp>
      <p:sp>
        <p:nvSpPr>
          <p:cNvPr id="17" name="Slide Number Placeholder 3">
            <a:extLst>
              <a:ext uri="{FF2B5EF4-FFF2-40B4-BE49-F238E27FC236}">
                <a16:creationId xmlns:a16="http://schemas.microsoft.com/office/drawing/2014/main" id="{376C37B9-9236-DC46-AEA1-4D13C0A103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AA046ADC-C429-F94E-913A-D027F8174AB6}"/>
              </a:ext>
            </a:extLst>
          </p:cNvPr>
          <p:cNvSpPr/>
          <p:nvPr userDrawn="1"/>
        </p:nvSpPr>
        <p:spPr>
          <a:xfrm>
            <a:off x="8401051" y="1771656"/>
            <a:ext cx="1814513" cy="1814513"/>
          </a:xfrm>
          <a:prstGeom prst="rect">
            <a:avLst/>
          </a:prstGeom>
          <a:solidFill>
            <a:srgbClr val="289D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95C268B5-C466-A749-A42E-4369F8388FAA}"/>
              </a:ext>
            </a:extLst>
          </p:cNvPr>
          <p:cNvGrpSpPr/>
          <p:nvPr userDrawn="1"/>
        </p:nvGrpSpPr>
        <p:grpSpPr>
          <a:xfrm>
            <a:off x="8401051" y="1771656"/>
            <a:ext cx="3819525" cy="3800481"/>
            <a:chOff x="8401051" y="1771656"/>
            <a:chExt cx="3819525" cy="3800481"/>
          </a:xfrm>
        </p:grpSpPr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E6A62B3B-4AF7-2742-BB66-C19F716FDA29}"/>
                </a:ext>
              </a:extLst>
            </p:cNvPr>
            <p:cNvSpPr/>
            <p:nvPr userDrawn="1"/>
          </p:nvSpPr>
          <p:spPr>
            <a:xfrm>
              <a:off x="10406062" y="1771656"/>
              <a:ext cx="1814514" cy="1814514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10495851-64A6-1647-BE51-32E8939E73B4}"/>
                </a:ext>
              </a:extLst>
            </p:cNvPr>
            <p:cNvSpPr/>
            <p:nvPr userDrawn="1"/>
          </p:nvSpPr>
          <p:spPr>
            <a:xfrm>
              <a:off x="8401051" y="3757624"/>
              <a:ext cx="1814513" cy="181451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37" name="Rectangle 36">
            <a:extLst>
              <a:ext uri="{FF2B5EF4-FFF2-40B4-BE49-F238E27FC236}">
                <a16:creationId xmlns:a16="http://schemas.microsoft.com/office/drawing/2014/main" id="{10A2D29C-F7F7-DB49-B3C5-D45351D4D317}"/>
              </a:ext>
            </a:extLst>
          </p:cNvPr>
          <p:cNvSpPr/>
          <p:nvPr userDrawn="1"/>
        </p:nvSpPr>
        <p:spPr>
          <a:xfrm>
            <a:off x="10406062" y="3757624"/>
            <a:ext cx="1814513" cy="1814513"/>
          </a:xfrm>
          <a:prstGeom prst="rect">
            <a:avLst/>
          </a:prstGeom>
          <a:solidFill>
            <a:srgbClr val="0B5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38" name="Picture 37" descr="Text, letter&#10;&#10;Description automatically generated">
            <a:extLst>
              <a:ext uri="{FF2B5EF4-FFF2-40B4-BE49-F238E27FC236}">
                <a16:creationId xmlns:a16="http://schemas.microsoft.com/office/drawing/2014/main" id="{ACE42BB7-EB50-754D-B8A3-A38D7EBEB83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01051" y="3757625"/>
            <a:ext cx="1814984" cy="1814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090464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vert im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5FD654AC-93C5-5749-8FCC-E5FB9426D17C}"/>
              </a:ext>
            </a:extLst>
          </p:cNvPr>
          <p:cNvGrpSpPr/>
          <p:nvPr userDrawn="1"/>
        </p:nvGrpSpPr>
        <p:grpSpPr>
          <a:xfrm>
            <a:off x="7315199" y="-10288"/>
            <a:ext cx="4863445" cy="6855887"/>
            <a:chOff x="518112" y="1753386"/>
            <a:chExt cx="4073516" cy="5104613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84684600-E216-FA45-9DA6-6B7A968D6EB4}"/>
                </a:ext>
              </a:extLst>
            </p:cNvPr>
            <p:cNvSpPr/>
            <p:nvPr userDrawn="1"/>
          </p:nvSpPr>
          <p:spPr>
            <a:xfrm>
              <a:off x="3094339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CA50844-F620-754E-A12B-9A483D2F32F6}"/>
                </a:ext>
              </a:extLst>
            </p:cNvPr>
            <p:cNvSpPr/>
            <p:nvPr userDrawn="1"/>
          </p:nvSpPr>
          <p:spPr>
            <a:xfrm>
              <a:off x="518112" y="1753386"/>
              <a:ext cx="977914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9176982-5E1E-A245-81B5-9210E4EA747D}"/>
                </a:ext>
              </a:extLst>
            </p:cNvPr>
            <p:cNvSpPr/>
            <p:nvPr userDrawn="1"/>
          </p:nvSpPr>
          <p:spPr>
            <a:xfrm>
              <a:off x="1545994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C3F4AE-E54B-234E-BA27-6B7270DF28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416043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0F19A3D-28BB-1148-BC12-2C796648DB6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358" y="-10287"/>
            <a:ext cx="12192000" cy="1115179"/>
          </a:xfrm>
          <a:prstGeom prst="rect">
            <a:avLst/>
          </a:prstGeom>
        </p:spPr>
      </p:pic>
      <p:sp>
        <p:nvSpPr>
          <p:cNvPr id="15" name="Date Placeholder 1">
            <a:extLst>
              <a:ext uri="{FF2B5EF4-FFF2-40B4-BE49-F238E27FC236}">
                <a16:creationId xmlns:a16="http://schemas.microsoft.com/office/drawing/2014/main" id="{7769D9AB-7B87-544F-BE76-0EBE8E67712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05-24-2021</a:t>
            </a:r>
            <a:endParaRPr lang="en-US"/>
          </a:p>
        </p:txBody>
      </p:sp>
      <p:sp>
        <p:nvSpPr>
          <p:cNvPr id="17" name="Slide Number Placeholder 3">
            <a:extLst>
              <a:ext uri="{FF2B5EF4-FFF2-40B4-BE49-F238E27FC236}">
                <a16:creationId xmlns:a16="http://schemas.microsoft.com/office/drawing/2014/main" id="{BC8910A6-A3B8-EC4B-BD26-4664C23A42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EC32625-7956-4078-9A04-BB491993D8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229321971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vert image al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EC34133F-8ABA-8C41-8951-83582D1E63D8}"/>
              </a:ext>
            </a:extLst>
          </p:cNvPr>
          <p:cNvGrpSpPr/>
          <p:nvPr userDrawn="1"/>
        </p:nvGrpSpPr>
        <p:grpSpPr>
          <a:xfrm>
            <a:off x="7315199" y="0"/>
            <a:ext cx="4863445" cy="6845599"/>
            <a:chOff x="518112" y="1753386"/>
            <a:chExt cx="4073516" cy="5104613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2747C9DB-9490-4040-8FD7-82C9E70063D4}"/>
                </a:ext>
              </a:extLst>
            </p:cNvPr>
            <p:cNvSpPr/>
            <p:nvPr userDrawn="1"/>
          </p:nvSpPr>
          <p:spPr>
            <a:xfrm>
              <a:off x="3094339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E348A8A-F1FB-164B-A4C0-F0ADE3F509FF}"/>
                </a:ext>
              </a:extLst>
            </p:cNvPr>
            <p:cNvSpPr/>
            <p:nvPr userDrawn="1"/>
          </p:nvSpPr>
          <p:spPr>
            <a:xfrm>
              <a:off x="518112" y="1753386"/>
              <a:ext cx="977914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31BCFB59-55AA-F84A-9EE6-C097383D3278}"/>
                </a:ext>
              </a:extLst>
            </p:cNvPr>
            <p:cNvSpPr/>
            <p:nvPr userDrawn="1"/>
          </p:nvSpPr>
          <p:spPr>
            <a:xfrm>
              <a:off x="1545994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>
                  <a:solidFill>
                    <a:schemeClr val="tx1"/>
                  </a:solidFill>
                </a:rPr>
                <a:t>v</a:t>
              </a:r>
            </a:p>
          </p:txBody>
        </p:sp>
      </p:grp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C3F4AE-E54B-234E-BA27-6B7270DF28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476999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0F19A3D-28BB-1148-BC12-2C796648DB6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4" name="Date Placeholder 1">
            <a:extLst>
              <a:ext uri="{FF2B5EF4-FFF2-40B4-BE49-F238E27FC236}">
                <a16:creationId xmlns:a16="http://schemas.microsoft.com/office/drawing/2014/main" id="{06591EAA-F508-3C47-9146-1E4DA5C537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05-24-2021</a:t>
            </a:r>
            <a:endParaRPr lang="en-US"/>
          </a:p>
        </p:txBody>
      </p:sp>
      <p:sp>
        <p:nvSpPr>
          <p:cNvPr id="15" name="Slide Number Placeholder 3">
            <a:extLst>
              <a:ext uri="{FF2B5EF4-FFF2-40B4-BE49-F238E27FC236}">
                <a16:creationId xmlns:a16="http://schemas.microsoft.com/office/drawing/2014/main" id="{DD430948-36BB-364D-97BA-1D593C3B87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152490E-FFCC-4912-9346-9ED8E1EBA7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215201648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22AB7CC0-4987-F84D-9358-AA39C2F9E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E55BB7F-B53C-9F4A-A2CF-27D3570D28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423981"/>
            <a:ext cx="5157787" cy="823912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rgbClr val="0B549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31731153-8464-A746-AB4F-09994EAFBA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247893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F9B9B6CF-D6E0-7541-8330-17BE83CDFE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423981"/>
            <a:ext cx="5183188" cy="823912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rgbClr val="0B549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9A211F6D-1E1D-374F-9B3B-BB3CE5EFA06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247893"/>
            <a:ext cx="5183188" cy="3684588"/>
          </a:xfrm>
        </p:spPr>
        <p:txBody>
          <a:bodyPr/>
          <a:lstStyle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Courier New" panose="02070309020205020404" pitchFamily="49" charset="0"/>
              <a:buChar char="o"/>
              <a:tabLst/>
              <a:defRPr/>
            </a:lvl3pPr>
            <a:lvl4pPr marL="1714500" indent="-285750">
              <a:buFont typeface="System Font Regular"/>
              <a:buChar char="–"/>
              <a:defRPr/>
            </a:lvl4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marL="165735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Courier New" panose="02070309020205020404" pitchFamily="49" charset="0"/>
              <a:buChar char="o"/>
              <a:tabLst/>
              <a:defRPr/>
            </a:pPr>
            <a:r>
              <a:rPr lang="en-US"/>
              <a:t>Fourth level</a:t>
            </a:r>
          </a:p>
          <a:p>
            <a:pPr lvl="2"/>
            <a:endParaRPr lang="en-US"/>
          </a:p>
        </p:txBody>
      </p:sp>
      <p:sp>
        <p:nvSpPr>
          <p:cNvPr id="13" name="Date Placeholder 6">
            <a:extLst>
              <a:ext uri="{FF2B5EF4-FFF2-40B4-BE49-F238E27FC236}">
                <a16:creationId xmlns:a16="http://schemas.microsoft.com/office/drawing/2014/main" id="{36763471-A710-2D44-8CE7-4A59F2202F3F}"/>
              </a:ext>
            </a:extLst>
          </p:cNvPr>
          <p:cNvSpPr txBox="1">
            <a:spLocks/>
          </p:cNvSpPr>
          <p:nvPr userDrawn="1"/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Product Sans Thin" panose="020B02030305020402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82D11A3-E810-D24B-AE52-D1291F84FA3D}" type="datetimeFigureOut">
              <a:rPr lang="en-US" smtClean="0"/>
              <a:pPr/>
              <a:t>2/28/2023</a:t>
            </a:fld>
            <a:endParaRPr lang="en-US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E6656E22-8A20-264A-A686-2077136CDDE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44377A8E-7939-4414-832B-DF2FB7FCEDC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112428269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6D64937-1A05-B34F-90BB-BF72B0D8C7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CA"/>
              <a:t>05-24-2021</a:t>
            </a: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D9C75A3-FC22-C440-ADCA-0F0446391B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E23EA5B0-5BC9-604A-BADC-22C777AB332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8184" y="452486"/>
            <a:ext cx="10515616" cy="5476973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258523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53020A6-35B0-2148-8BB1-10241E03D8B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1357313"/>
            <a:ext cx="6172200" cy="450373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E23E997-4DCA-8742-B052-C5C8981FB8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CA"/>
              <a:t>05-24-2021</a:t>
            </a: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B393941-3B9D-4345-A9EA-A04120EFDB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F2798FE5-6721-474C-871F-E61BB27925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47384" y="1357313"/>
            <a:ext cx="4281816" cy="42894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365A979-ECB6-944B-B048-D15BBCA47E7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001710DD-ADAB-40F1-822D-847785A4B9D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178046663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A056E563-204B-4A86-9584-ADE6D714DDFA}"/>
              </a:ext>
            </a:extLst>
          </p:cNvPr>
          <p:cNvGrpSpPr/>
          <p:nvPr userDrawn="1"/>
        </p:nvGrpSpPr>
        <p:grpSpPr>
          <a:xfrm>
            <a:off x="1693404" y="5780005"/>
            <a:ext cx="9811512" cy="629918"/>
            <a:chOff x="1007885" y="2739164"/>
            <a:chExt cx="9455868" cy="584201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B918966-6278-419D-86CE-78AA30AAF5A7}"/>
                </a:ext>
              </a:extLst>
            </p:cNvPr>
            <p:cNvSpPr/>
            <p:nvPr userDrawn="1"/>
          </p:nvSpPr>
          <p:spPr>
            <a:xfrm>
              <a:off x="1529370" y="2846598"/>
              <a:ext cx="8934383" cy="3425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algn="l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</a:pPr>
              <a:r>
                <a:rPr lang="en-CA" sz="1800" b="0" i="0" u="none" strike="noStrike">
                  <a:solidFill>
                    <a:srgbClr val="000000"/>
                  </a:solidFill>
                  <a:effectLst/>
                  <a:latin typeface="Product Sans Light" panose="020B0303030502040203" pitchFamily="34" charset="0"/>
                </a:rPr>
                <a:t> </a:t>
              </a:r>
              <a:r>
                <a:rPr lang="en-CA" sz="1800" b="0" i="0" u="sng" strike="noStrike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  <a:hlinkClick r:id="rId2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@Ethics_Board</a:t>
              </a:r>
              <a:r>
                <a:rPr lang="en-CA" sz="1600" b="0" i="0" u="none" strike="noStrike">
                  <a:solidFill>
                    <a:srgbClr val="000000"/>
                  </a:solidFill>
                  <a:effectLst/>
                  <a:latin typeface="Product Sans Light" panose="020B0303030502040203" pitchFamily="34" charset="0"/>
                </a:rPr>
                <a:t>		                  </a:t>
              </a:r>
              <a:r>
                <a:rPr lang="en-CA" sz="1800" b="0" i="0" u="sng" strike="noStrike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  <a:hlinkClick r:id="rId3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@IESBA</a:t>
              </a:r>
              <a:r>
                <a:rPr lang="en-CA" sz="1800" b="0" i="0" u="none" strike="noStrike">
                  <a:solidFill>
                    <a:srgbClr val="000000"/>
                  </a:solidFill>
                  <a:effectLst/>
                  <a:latin typeface="Product Sans Light" panose="020B0303030502040203" pitchFamily="34" charset="0"/>
                </a:rPr>
                <a:t>				</a:t>
              </a:r>
              <a:r>
                <a:rPr lang="en-CA" sz="1800" b="0" i="0" u="none" strike="noStrike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</a:rPr>
                <a:t>    </a:t>
              </a:r>
              <a:r>
                <a:rPr lang="en-CA" sz="1800" b="0" i="0" u="sng" strike="noStrike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  <a:hlinkClick r:id="rId4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@IESBA</a:t>
              </a:r>
              <a:endParaRPr lang="en-CA" sz="1600" b="0" i="0" u="none" strike="noStrike">
                <a:solidFill>
                  <a:srgbClr val="0B5494"/>
                </a:solidFill>
                <a:effectLst/>
                <a:latin typeface="Product Sans Light" panose="020B0303030502040203" pitchFamily="34" charset="0"/>
              </a:endParaRPr>
            </a:p>
          </p:txBody>
        </p:sp>
        <p:pic>
          <p:nvPicPr>
            <p:cNvPr id="12" name="Picture 11">
              <a:hlinkClick r:id="rId5"/>
              <a:extLst>
                <a:ext uri="{FF2B5EF4-FFF2-40B4-BE49-F238E27FC236}">
                  <a16:creationId xmlns:a16="http://schemas.microsoft.com/office/drawing/2014/main" id="{75F103B6-7D40-495F-B856-BAD56A17415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7885" y="2739165"/>
              <a:ext cx="596900" cy="584200"/>
            </a:xfrm>
            <a:prstGeom prst="rect">
              <a:avLst/>
            </a:prstGeom>
          </p:spPr>
        </p:pic>
        <p:pic>
          <p:nvPicPr>
            <p:cNvPr id="13" name="Picture 12">
              <a:hlinkClick r:id="rId7"/>
              <a:extLst>
                <a:ext uri="{FF2B5EF4-FFF2-40B4-BE49-F238E27FC236}">
                  <a16:creationId xmlns:a16="http://schemas.microsoft.com/office/drawing/2014/main" id="{DBA2C49C-5171-4C06-971F-B29996FDDFE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53788" y="2739164"/>
              <a:ext cx="596900" cy="584200"/>
            </a:xfrm>
            <a:prstGeom prst="rect">
              <a:avLst/>
            </a:prstGeom>
          </p:spPr>
        </p:pic>
      </p:grpSp>
      <p:pic>
        <p:nvPicPr>
          <p:cNvPr id="14" name="Picture 13" descr="A picture containing text&#10;&#10;Description automatically generated">
            <a:extLst>
              <a:ext uri="{FF2B5EF4-FFF2-40B4-BE49-F238E27FC236}">
                <a16:creationId xmlns:a16="http://schemas.microsoft.com/office/drawing/2014/main" id="{F8A45A77-335F-4A7E-97BB-8231D92A3F8E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856" y="5866938"/>
            <a:ext cx="1836328" cy="427147"/>
          </a:xfrm>
          <a:prstGeom prst="rect">
            <a:avLst/>
          </a:prstGeom>
        </p:spPr>
      </p:pic>
      <p:pic>
        <p:nvPicPr>
          <p:cNvPr id="17" name="Picture 16" descr="A blue and white logo&#10;&#10;Description automatically generated with low confidence">
            <a:extLst>
              <a:ext uri="{FF2B5EF4-FFF2-40B4-BE49-F238E27FC236}">
                <a16:creationId xmlns:a16="http://schemas.microsoft.com/office/drawing/2014/main" id="{1160CEAE-27E9-46C8-8F06-649C8B4791A8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9417" y="1983072"/>
            <a:ext cx="5733166" cy="1673917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35941F45-47E0-46BC-A474-6E89FC3B2FF0}"/>
              </a:ext>
            </a:extLst>
          </p:cNvPr>
          <p:cNvSpPr txBox="1"/>
          <p:nvPr userDrawn="1"/>
        </p:nvSpPr>
        <p:spPr>
          <a:xfrm>
            <a:off x="3239146" y="3735092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b">
            <a:normAutofit/>
          </a:bodyPr>
          <a:lstStyle/>
          <a:p>
            <a:pPr algn="l"/>
            <a:endParaRPr lang="en-US" sz="2200">
              <a:solidFill>
                <a:srgbClr val="0B5494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FD301A1-6DC6-4202-9D57-925864E85118}"/>
              </a:ext>
            </a:extLst>
          </p:cNvPr>
          <p:cNvSpPr txBox="1"/>
          <p:nvPr userDrawn="1"/>
        </p:nvSpPr>
        <p:spPr>
          <a:xfrm>
            <a:off x="604434" y="3716849"/>
            <a:ext cx="10900482" cy="47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400" b="1" i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www.ethicsboard.org</a:t>
            </a:r>
          </a:p>
        </p:txBody>
      </p:sp>
    </p:spTree>
    <p:extLst>
      <p:ext uri="{BB962C8B-B14F-4D97-AF65-F5344CB8AC3E}">
        <p14:creationId xmlns:p14="http://schemas.microsoft.com/office/powerpoint/2010/main" val="167867696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800"/>
              </a:spcBef>
              <a:defRPr/>
            </a:lvl1pPr>
            <a:lvl2pPr>
              <a:spcBef>
                <a:spcPts val="1035"/>
              </a:spcBef>
              <a:defRPr/>
            </a:lvl2pPr>
            <a:lvl3pPr>
              <a:spcBef>
                <a:spcPts val="1035"/>
              </a:spcBef>
              <a:defRPr/>
            </a:lvl3pPr>
            <a:lvl4pPr>
              <a:spcBef>
                <a:spcPts val="1035"/>
              </a:spcBef>
              <a:defRPr/>
            </a:lvl4pPr>
            <a:lvl5pPr>
              <a:spcBef>
                <a:spcPts val="1035"/>
              </a:spcBef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ubtitle 2"/>
          <p:cNvSpPr>
            <a:spLocks noGrp="1"/>
          </p:cNvSpPr>
          <p:nvPr>
            <p:ph type="subTitle" idx="10"/>
          </p:nvPr>
        </p:nvSpPr>
        <p:spPr>
          <a:xfrm>
            <a:off x="508000" y="76200"/>
            <a:ext cx="3556000" cy="228600"/>
          </a:xfrm>
        </p:spPr>
        <p:txBody>
          <a:bodyPr lIns="0" tIns="0" rIns="0" bIns="0"/>
          <a:lstStyle>
            <a:lvl1pPr marL="0" indent="0" algn="l">
              <a:buNone/>
              <a:defRPr sz="1867">
                <a:solidFill>
                  <a:schemeClr val="bg1"/>
                </a:solidFill>
              </a:defRPr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08000" y="615907"/>
            <a:ext cx="100584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9933875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outdoor&#10;&#10;Description automatically generated">
            <a:extLst>
              <a:ext uri="{FF2B5EF4-FFF2-40B4-BE49-F238E27FC236}">
                <a16:creationId xmlns:a16="http://schemas.microsoft.com/office/drawing/2014/main" id="{AB243662-BBA5-4983-9E42-C044319DEEA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3"/>
          <a:stretch/>
        </p:blipFill>
        <p:spPr>
          <a:xfrm>
            <a:off x="0" y="1359401"/>
            <a:ext cx="12192000" cy="5498599"/>
          </a:xfrm>
          <a:prstGeom prst="rect">
            <a:avLst/>
          </a:prstGeom>
        </p:spPr>
      </p:pic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D372EE30-0CA9-9349-914F-931308613F0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39040"/>
          </a:xfrm>
        </p:spPr>
        <p:txBody>
          <a:bodyPr>
            <a:normAutofit/>
          </a:bodyPr>
          <a:lstStyle>
            <a:lvl1pPr marL="0" indent="0">
              <a:buNone/>
              <a:defRPr sz="3000">
                <a:solidFill>
                  <a:schemeClr val="bg1"/>
                </a:solidFill>
                <a:latin typeface="Product Sans Light" panose="020B0303030502040203" pitchFamily="34" charset="0"/>
              </a:defRPr>
            </a:lvl1pPr>
          </a:lstStyle>
          <a:p>
            <a:pPr lvl="0"/>
            <a:r>
              <a:rPr lang="en-US"/>
              <a:t>Name(s) of presenter(s)</a:t>
            </a:r>
          </a:p>
          <a:p>
            <a:pPr lvl="0"/>
            <a:r>
              <a:rPr lang="en-US"/>
              <a:t>Date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FC4CAB7F-A97C-6F46-942A-943284A3E13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C755942-84D2-2949-9D61-AAE823131D0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2DC392D-8E34-E842-905D-2C0D9EF77B9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Subtitle here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8279C55-74D0-264F-B945-2C8B8983543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Presentation title to go here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5784D37B-3DF2-8B49-A9B6-293C3148E6A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456282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1 (alt Title Slid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picture containing blur&#10;&#10;Description automatically generated">
            <a:extLst>
              <a:ext uri="{FF2B5EF4-FFF2-40B4-BE49-F238E27FC236}">
                <a16:creationId xmlns:a16="http://schemas.microsoft.com/office/drawing/2014/main" id="{7A85BD9F-E558-4254-89DB-9A7B3D1C56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9976" y="1635465"/>
            <a:ext cx="12259180" cy="5260636"/>
          </a:xfrm>
          <a:prstGeom prst="rect">
            <a:avLst/>
          </a:prstGeom>
        </p:spPr>
      </p:pic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E0EC3E29-B62B-5848-BFF2-3B22373AA7B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77140"/>
          </a:xfrm>
        </p:spPr>
        <p:txBody>
          <a:bodyPr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/>
              <a:t>Name(s) of presenter(s)</a:t>
            </a:r>
          </a:p>
          <a:p>
            <a:pPr lvl="0"/>
            <a:r>
              <a:rPr lang="en-US"/>
              <a:t>Date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F629DFBE-95EF-9447-850B-5A38238E4F7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C8F5955-3DDD-F944-85A3-05004DFA4A4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0F003CDE-CD75-5443-B99B-2ED7BCD5EE4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Subtitle here</a:t>
            </a:r>
          </a:p>
        </p:txBody>
      </p:sp>
      <p:sp>
        <p:nvSpPr>
          <p:cNvPr id="25" name="Text Placeholder 10">
            <a:extLst>
              <a:ext uri="{FF2B5EF4-FFF2-40B4-BE49-F238E27FC236}">
                <a16:creationId xmlns:a16="http://schemas.microsoft.com/office/drawing/2014/main" id="{0E875A9D-8B55-2C4C-B935-74B25F46DA9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Presentation title to go here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848D7A3D-F2E1-CC45-95C1-83C1A0A06EB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87229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3147C0-C2C0-88DC-ACBB-00E87A5D09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DFF4C6-8174-1507-8C0F-198049843A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D4E594-A354-1BD0-CAEA-D95D4EB377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50190-3B44-4ED1-A265-B15ECCA65927}" type="datetimeFigureOut">
              <a:rPr lang="en-US" smtClean="0"/>
              <a:t>2/28/2023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BD471F-351A-DFBB-52EA-84FEAEF562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553F2B-FB01-C74D-2BF7-6E0AE33295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EC37B-CF82-4CFA-9F64-D75F72AA3A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36494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D83A9A97-3FE1-4EDA-8AA4-850C7B3DF63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1359401"/>
            <a:ext cx="12192001" cy="5555749"/>
          </a:xfrm>
          <a:prstGeom prst="rect">
            <a:avLst/>
          </a:prstGeom>
        </p:spPr>
      </p:pic>
      <p:sp>
        <p:nvSpPr>
          <p:cNvPr id="10" name="Text Placeholder 20">
            <a:extLst>
              <a:ext uri="{FF2B5EF4-FFF2-40B4-BE49-F238E27FC236}">
                <a16:creationId xmlns:a16="http://schemas.microsoft.com/office/drawing/2014/main" id="{5B735781-C98E-3546-A3E5-41DD7AAEDB1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96190"/>
          </a:xfrm>
        </p:spPr>
        <p:txBody>
          <a:bodyPr>
            <a:normAutofit/>
          </a:bodyPr>
          <a:lstStyle>
            <a:lvl1pPr marL="0" indent="0">
              <a:buNone/>
              <a:defRPr sz="3000" b="0" i="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/>
              <a:t>Name(s) of presenter(s)</a:t>
            </a:r>
          </a:p>
          <a:p>
            <a:pPr lvl="0"/>
            <a:r>
              <a:rPr lang="en-US"/>
              <a:t>Date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0548A2B-C299-E44F-9499-8F728F8B4DA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6ED859E-0E54-394B-B2F4-63D1B380DB8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630EF5FB-5DCB-C84B-ADDB-AC9E3E6B58A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Subtitle here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89B6BD9B-253D-404B-9EC4-14D3E5C7B0C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Presentation title to go here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5DDB95AD-1F20-1F45-AA37-1F83A42C35F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462867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661203CD-23E0-4342-877C-A894DCEA5DB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-29976" y="1409942"/>
            <a:ext cx="12221976" cy="5565859"/>
          </a:xfrm>
          <a:prstGeom prst="rect">
            <a:avLst/>
          </a:prstGeom>
        </p:spPr>
      </p:pic>
      <p:sp>
        <p:nvSpPr>
          <p:cNvPr id="9" name="Text Placeholder 20">
            <a:extLst>
              <a:ext uri="{FF2B5EF4-FFF2-40B4-BE49-F238E27FC236}">
                <a16:creationId xmlns:a16="http://schemas.microsoft.com/office/drawing/2014/main" id="{A87F8C68-A834-C040-B991-FE55C7B99A3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13690"/>
          </a:xfrm>
        </p:spPr>
        <p:txBody>
          <a:bodyPr>
            <a:normAutofit/>
          </a:bodyPr>
          <a:lstStyle>
            <a:lvl1pPr marL="0" indent="0">
              <a:buNone/>
              <a:defRPr sz="3000" b="0" i="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/>
              <a:t>Name(s) of presenter(s)</a:t>
            </a:r>
          </a:p>
          <a:p>
            <a:pPr lvl="0"/>
            <a:r>
              <a:rPr lang="en-US"/>
              <a:t>Date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72AAEB9-6CC3-CD4F-AFD3-F5FC597D3B1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8947CF2-97EB-674C-B6DA-43C3B4698F9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30247"/>
            <a:ext cx="12192001" cy="2932783"/>
          </a:xfrm>
          <a:prstGeom prst="rect">
            <a:avLst/>
          </a:prstGeom>
        </p:spPr>
      </p:pic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3F95E47B-1676-064D-B8E5-08B06B62549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Subtitle here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2D775E79-4EA2-1741-8E6A-F64432D458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Presentation title to go here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30031E86-8034-144D-9632-B1856DECFCC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547429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BBA1D3E-9956-9541-A964-313064928B1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100135"/>
            <a:ext cx="12192000" cy="454342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CD48361-1CF2-8544-9830-31C4AD415DB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50406"/>
            <a:ext cx="12192000" cy="1115179"/>
          </a:xfrm>
          <a:prstGeom prst="rect">
            <a:avLst/>
          </a:prstGeom>
          <a:noFill/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40EC403-9074-2E4B-B686-CE4BDA6772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C3C8CD"/>
                </a:solidFill>
              </a:defRPr>
            </a:lvl1pPr>
          </a:lstStyle>
          <a:p>
            <a:fld id="{E4AEA1E0-879C-46F0-A4B9-F041627F04B1}" type="datetime1">
              <a:rPr lang="en-US" smtClean="0"/>
              <a:t>2/28/2023</a:t>
            </a:fld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9A3C8A-7236-8343-AAF2-6EF87EE95C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C3C8CD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6079699-09D7-4544-BF06-E77DEC20A0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2950406"/>
            <a:ext cx="9326563" cy="1115179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Transition slide</a:t>
            </a:r>
          </a:p>
        </p:txBody>
      </p:sp>
    </p:spTree>
    <p:extLst>
      <p:ext uri="{BB962C8B-B14F-4D97-AF65-F5344CB8AC3E}">
        <p14:creationId xmlns:p14="http://schemas.microsoft.com/office/powerpoint/2010/main" val="309018987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 Slide (no imag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BFFC82E5-D0D8-EE4A-A621-5AB9F4BAB1E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D64BA9-4817-6446-BC17-D95F499700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1F7315-1D15-7F4A-AACF-F20BF2D5C6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14463"/>
            <a:ext cx="10515600" cy="4762500"/>
          </a:xfrm>
        </p:spPr>
        <p:txBody>
          <a:bodyPr/>
          <a:lstStyle>
            <a:lvl1pPr>
              <a:defRPr>
                <a:latin typeface="Product Sans Thin" panose="020B0203030502040203" pitchFamily="34" charset="0"/>
              </a:defRPr>
            </a:lvl1pPr>
            <a:lvl2pPr>
              <a:defRPr>
                <a:latin typeface="Product Sans Thin" panose="020B0203030502040203" pitchFamily="34" charset="0"/>
              </a:defRPr>
            </a:lvl2pPr>
            <a:lvl3pPr>
              <a:defRPr>
                <a:latin typeface="Product Sans Thin" panose="020B0203030502040203" pitchFamily="34" charset="0"/>
              </a:defRPr>
            </a:lvl3pPr>
            <a:lvl4pPr>
              <a:defRPr>
                <a:latin typeface="Product Sans Thin" panose="020B0203030502040203" pitchFamily="34" charset="0"/>
              </a:defRPr>
            </a:lvl4pPr>
            <a:lvl5pPr marL="18288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>
                <a:latin typeface="Product Sans Thin" panose="020B0203030502040203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742E19-5335-2040-8BF7-8D8168CAEA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A7925-E8F3-4245-A7FC-B4EDAA100206}" type="datetime1">
              <a:rPr lang="en-US" smtClean="0"/>
              <a:t>2/28/2023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676D7D-0979-E644-AB8A-9F3FE8D822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292598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box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D21C51-7D54-244D-8CAC-98FF81AA3A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BD358-545A-467C-8A0D-5FDC2C0D041D}" type="datetime1">
              <a:rPr lang="en-US" smtClean="0"/>
              <a:t>2/28/2023</a:t>
            </a:fld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6B45E9-30A4-D84D-8C5A-03622894B0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 Page </a:t>
            </a:r>
            <a:fld id="{A68F81FF-A8B7-8E49-9D5B-3CAD5ADFEE36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40D8CAB-D224-9E4B-913B-4650ACA6E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AAFBE3DE-3C9F-453F-9586-4057CDA650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739386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455D951-7751-A541-A387-61A043688CE1}"/>
              </a:ext>
            </a:extLst>
          </p:cNvPr>
          <p:cNvSpPr/>
          <p:nvPr userDrawn="1"/>
        </p:nvSpPr>
        <p:spPr>
          <a:xfrm>
            <a:off x="8401051" y="1771656"/>
            <a:ext cx="1814513" cy="1814513"/>
          </a:xfrm>
          <a:prstGeom prst="rect">
            <a:avLst/>
          </a:prstGeom>
          <a:solidFill>
            <a:srgbClr val="289D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CAB157B1-00FA-D34E-A866-01820DB00A7C}"/>
              </a:ext>
            </a:extLst>
          </p:cNvPr>
          <p:cNvGrpSpPr/>
          <p:nvPr userDrawn="1"/>
        </p:nvGrpSpPr>
        <p:grpSpPr>
          <a:xfrm>
            <a:off x="8401051" y="1771656"/>
            <a:ext cx="3819525" cy="3800481"/>
            <a:chOff x="8401051" y="1771656"/>
            <a:chExt cx="3819525" cy="3800481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28894650-A92B-D44F-BD58-2949EF2709EE}"/>
                </a:ext>
              </a:extLst>
            </p:cNvPr>
            <p:cNvSpPr/>
            <p:nvPr userDrawn="1"/>
          </p:nvSpPr>
          <p:spPr>
            <a:xfrm>
              <a:off x="10406062" y="1771656"/>
              <a:ext cx="1814514" cy="1814514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E5911023-1E8C-E743-B810-68A41E000E15}"/>
                </a:ext>
              </a:extLst>
            </p:cNvPr>
            <p:cNvSpPr/>
            <p:nvPr userDrawn="1"/>
          </p:nvSpPr>
          <p:spPr>
            <a:xfrm>
              <a:off x="8401051" y="3757624"/>
              <a:ext cx="1814513" cy="181451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7" name="Rectangle 26">
            <a:extLst>
              <a:ext uri="{FF2B5EF4-FFF2-40B4-BE49-F238E27FC236}">
                <a16:creationId xmlns:a16="http://schemas.microsoft.com/office/drawing/2014/main" id="{2C1E3DB1-D883-E84F-93ED-11F1B86ED64D}"/>
              </a:ext>
            </a:extLst>
          </p:cNvPr>
          <p:cNvSpPr/>
          <p:nvPr userDrawn="1"/>
        </p:nvSpPr>
        <p:spPr>
          <a:xfrm>
            <a:off x="10406062" y="3757624"/>
            <a:ext cx="1814513" cy="1814513"/>
          </a:xfrm>
          <a:prstGeom prst="rect">
            <a:avLst/>
          </a:prstGeom>
          <a:solidFill>
            <a:srgbClr val="0B5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28" name="Picture 27" descr="Text, letter&#10;&#10;Description automatically generated">
            <a:extLst>
              <a:ext uri="{FF2B5EF4-FFF2-40B4-BE49-F238E27FC236}">
                <a16:creationId xmlns:a16="http://schemas.microsoft.com/office/drawing/2014/main" id="{749A8FFF-4E71-6648-9129-15CE07D9347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01051" y="3757625"/>
            <a:ext cx="1814984" cy="1814512"/>
          </a:xfrm>
          <a:prstGeom prst="rect">
            <a:avLst/>
          </a:prstGeom>
        </p:spPr>
      </p:pic>
      <p:sp>
        <p:nvSpPr>
          <p:cNvPr id="19" name="Title 1">
            <a:extLst>
              <a:ext uri="{FF2B5EF4-FFF2-40B4-BE49-F238E27FC236}">
                <a16:creationId xmlns:a16="http://schemas.microsoft.com/office/drawing/2014/main" id="{F9844F4C-A302-4585-9BFC-0A1B6299795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242270391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D21C51-7D54-244D-8CAC-98FF81AA3A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2D1E1D-43E7-4875-A0AB-47042407436A}" type="datetime1">
              <a:rPr lang="en-US" smtClean="0"/>
              <a:t>2/28/2023</a:t>
            </a:fld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6B45E9-30A4-D84D-8C5A-03622894B0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CDE7FCE0-DABC-FF4C-A67F-37313C276B9F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8200" y="1428750"/>
            <a:ext cx="6219825" cy="4922543"/>
          </a:xfrm>
        </p:spPr>
        <p:txBody>
          <a:bodyPr/>
          <a:lstStyle>
            <a:lvl1pPr marL="514350" indent="-514350">
              <a:lnSpc>
                <a:spcPct val="150000"/>
              </a:lnSpc>
              <a:buSzPct val="120000"/>
              <a:buFont typeface="+mj-lt"/>
              <a:buAutoNum type="arabicParenR"/>
              <a:defRPr>
                <a:solidFill>
                  <a:srgbClr val="0B5494"/>
                </a:solidFill>
                <a:latin typeface="Product Sans Light" panose="020B0303030502040203" pitchFamily="34" charset="0"/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Agenda item 1</a:t>
            </a:r>
          </a:p>
          <a:p>
            <a:pPr lvl="0"/>
            <a:r>
              <a:rPr lang="en-US"/>
              <a:t>Agenda item 2</a:t>
            </a:r>
          </a:p>
          <a:p>
            <a:pPr lvl="0"/>
            <a:r>
              <a:rPr lang="en-US"/>
              <a:t>Agenda item 3</a:t>
            </a:r>
          </a:p>
          <a:p>
            <a:pPr lvl="0"/>
            <a:r>
              <a:rPr lang="en-US"/>
              <a:t>Agenda item 4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40D8CAB-D224-9E4B-913B-4650ACA6E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4AB5B9CB-E993-D64C-AC33-64C0B1891D0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Agenda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A1DAF78-0889-E943-9EF8-BDCE81E6BD9D}"/>
              </a:ext>
            </a:extLst>
          </p:cNvPr>
          <p:cNvSpPr/>
          <p:nvPr userDrawn="1"/>
        </p:nvSpPr>
        <p:spPr>
          <a:xfrm>
            <a:off x="8401051" y="1771656"/>
            <a:ext cx="1814513" cy="1814513"/>
          </a:xfrm>
          <a:prstGeom prst="rect">
            <a:avLst/>
          </a:prstGeom>
          <a:solidFill>
            <a:srgbClr val="289D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66157B8A-1104-BA4E-8B0D-625CE9F520F3}"/>
              </a:ext>
            </a:extLst>
          </p:cNvPr>
          <p:cNvGrpSpPr/>
          <p:nvPr userDrawn="1"/>
        </p:nvGrpSpPr>
        <p:grpSpPr>
          <a:xfrm>
            <a:off x="8401051" y="1771656"/>
            <a:ext cx="3819525" cy="3800481"/>
            <a:chOff x="8401051" y="1771656"/>
            <a:chExt cx="3819525" cy="3800481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D12ACAC3-1E8B-7D41-ABC8-D8637ED82467}"/>
                </a:ext>
              </a:extLst>
            </p:cNvPr>
            <p:cNvSpPr/>
            <p:nvPr userDrawn="1"/>
          </p:nvSpPr>
          <p:spPr>
            <a:xfrm>
              <a:off x="10406062" y="1771656"/>
              <a:ext cx="1814514" cy="1814514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A698CC1B-9F26-1E47-8736-42F8116E3F63}"/>
                </a:ext>
              </a:extLst>
            </p:cNvPr>
            <p:cNvSpPr/>
            <p:nvPr userDrawn="1"/>
          </p:nvSpPr>
          <p:spPr>
            <a:xfrm>
              <a:off x="8401051" y="3757624"/>
              <a:ext cx="1814513" cy="181451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19" name="Rectangle 18">
            <a:extLst>
              <a:ext uri="{FF2B5EF4-FFF2-40B4-BE49-F238E27FC236}">
                <a16:creationId xmlns:a16="http://schemas.microsoft.com/office/drawing/2014/main" id="{317CD993-A3A6-7B4A-9F25-62A5516F9B5E}"/>
              </a:ext>
            </a:extLst>
          </p:cNvPr>
          <p:cNvSpPr/>
          <p:nvPr userDrawn="1"/>
        </p:nvSpPr>
        <p:spPr>
          <a:xfrm>
            <a:off x="10406062" y="3757624"/>
            <a:ext cx="1814513" cy="1814513"/>
          </a:xfrm>
          <a:prstGeom prst="rect">
            <a:avLst/>
          </a:prstGeom>
          <a:solidFill>
            <a:srgbClr val="0B5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12" name="Picture 11" descr="Text, letter&#10;&#10;Description automatically generated">
            <a:extLst>
              <a:ext uri="{FF2B5EF4-FFF2-40B4-BE49-F238E27FC236}">
                <a16:creationId xmlns:a16="http://schemas.microsoft.com/office/drawing/2014/main" id="{B9CBBBA0-426B-462F-82F9-24E613EECAC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01051" y="3757625"/>
            <a:ext cx="1814984" cy="1814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063674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vert im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5FD654AC-93C5-5749-8FCC-E5FB9426D17C}"/>
              </a:ext>
            </a:extLst>
          </p:cNvPr>
          <p:cNvGrpSpPr/>
          <p:nvPr userDrawn="1"/>
        </p:nvGrpSpPr>
        <p:grpSpPr>
          <a:xfrm>
            <a:off x="7315199" y="-10288"/>
            <a:ext cx="4863445" cy="6855887"/>
            <a:chOff x="518112" y="1753386"/>
            <a:chExt cx="4073516" cy="5104613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84684600-E216-FA45-9DA6-6B7A968D6EB4}"/>
                </a:ext>
              </a:extLst>
            </p:cNvPr>
            <p:cNvSpPr/>
            <p:nvPr userDrawn="1"/>
          </p:nvSpPr>
          <p:spPr>
            <a:xfrm>
              <a:off x="3094339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CA50844-F620-754E-A12B-9A483D2F32F6}"/>
                </a:ext>
              </a:extLst>
            </p:cNvPr>
            <p:cNvSpPr/>
            <p:nvPr userDrawn="1"/>
          </p:nvSpPr>
          <p:spPr>
            <a:xfrm>
              <a:off x="518112" y="1753386"/>
              <a:ext cx="977914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>
                  <a:solidFill>
                    <a:schemeClr val="tx1"/>
                  </a:solidFill>
                </a:rPr>
                <a:t>v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9176982-5E1E-A245-81B5-9210E4EA747D}"/>
                </a:ext>
              </a:extLst>
            </p:cNvPr>
            <p:cNvSpPr/>
            <p:nvPr userDrawn="1"/>
          </p:nvSpPr>
          <p:spPr>
            <a:xfrm>
              <a:off x="1545994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C3F4AE-E54B-234E-BA27-6B7270DF28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416043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D21C51-7D54-244D-8CAC-98FF81AA3A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4FA7F-4D84-420D-A3AB-22D063B6BC53}" type="datetime1">
              <a:rPr lang="en-US" smtClean="0"/>
              <a:t>2/28/2023</a:t>
            </a:fld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6B45E9-30A4-D84D-8C5A-03622894B0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0F19A3D-28BB-1148-BC12-2C796648DB6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358" y="-10287"/>
            <a:ext cx="12192000" cy="1115179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01E5C21E-B755-44C7-8014-40EDF31C0B4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285719245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vert image al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EC34133F-8ABA-8C41-8951-83582D1E63D8}"/>
              </a:ext>
            </a:extLst>
          </p:cNvPr>
          <p:cNvGrpSpPr/>
          <p:nvPr userDrawn="1"/>
        </p:nvGrpSpPr>
        <p:grpSpPr>
          <a:xfrm>
            <a:off x="7315199" y="-10288"/>
            <a:ext cx="4863445" cy="6855887"/>
            <a:chOff x="518112" y="1753386"/>
            <a:chExt cx="4073516" cy="5104613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2747C9DB-9490-4040-8FD7-82C9E70063D4}"/>
                </a:ext>
              </a:extLst>
            </p:cNvPr>
            <p:cNvSpPr/>
            <p:nvPr userDrawn="1"/>
          </p:nvSpPr>
          <p:spPr>
            <a:xfrm>
              <a:off x="3094339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E348A8A-F1FB-164B-A4C0-F0ADE3F509FF}"/>
                </a:ext>
              </a:extLst>
            </p:cNvPr>
            <p:cNvSpPr/>
            <p:nvPr userDrawn="1"/>
          </p:nvSpPr>
          <p:spPr>
            <a:xfrm>
              <a:off x="518112" y="1753386"/>
              <a:ext cx="977914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>
                  <a:solidFill>
                    <a:schemeClr val="tx1"/>
                  </a:solidFill>
                </a:rPr>
                <a:t>v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31BCFB59-55AA-F84A-9EE6-C097383D3278}"/>
                </a:ext>
              </a:extLst>
            </p:cNvPr>
            <p:cNvSpPr/>
            <p:nvPr userDrawn="1"/>
          </p:nvSpPr>
          <p:spPr>
            <a:xfrm>
              <a:off x="1545994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>
                  <a:solidFill>
                    <a:schemeClr val="tx1"/>
                  </a:solidFill>
                </a:rPr>
                <a:t>v</a:t>
              </a:r>
            </a:p>
          </p:txBody>
        </p:sp>
      </p:grp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C3F4AE-E54B-234E-BA27-6B7270DF28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476999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D21C51-7D54-244D-8CAC-98FF81AA3A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54196-F31D-45EB-B7D5-C577E694823C}" type="datetime1">
              <a:rPr lang="en-US" smtClean="0"/>
              <a:t>2/28/2023</a:t>
            </a:fld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6B45E9-30A4-D84D-8C5A-03622894B0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0F19A3D-28BB-1148-BC12-2C796648DB6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1AB26960-3000-43D9-A257-53C955602B3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92341243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50686074-F95E-114E-8109-C6DCCA6C328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19611CC3-EE33-4836-98FC-C943869CC89C}" type="datetime1">
              <a:rPr lang="en-US" smtClean="0"/>
              <a:t>2/28/2023</a:t>
            </a:fld>
            <a:endParaRPr lang="en-US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22AB7CC0-4987-F84D-9358-AA39C2F9E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E55BB7F-B53C-9F4A-A2CF-27D3570D28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423981"/>
            <a:ext cx="5157787" cy="823912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rgbClr val="0B549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31731153-8464-A746-AB4F-09994EAFBA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247893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F9B9B6CF-D6E0-7541-8330-17BE83CDFE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423981"/>
            <a:ext cx="5183188" cy="823912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rgbClr val="0B549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9A211F6D-1E1D-374F-9B3B-BB3CE5EFA06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247893"/>
            <a:ext cx="5183188" cy="3684588"/>
          </a:xfrm>
        </p:spPr>
        <p:txBody>
          <a:bodyPr/>
          <a:lstStyle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Courier New" panose="02070309020205020404" pitchFamily="49" charset="0"/>
              <a:buChar char="o"/>
              <a:tabLst/>
              <a:defRPr/>
            </a:lvl3pPr>
            <a:lvl4pPr marL="1714500" indent="-285750">
              <a:buFont typeface="System Font Regular"/>
              <a:buChar char="–"/>
              <a:defRPr/>
            </a:lvl4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marL="165735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Courier New" panose="02070309020205020404" pitchFamily="49" charset="0"/>
              <a:buChar char="o"/>
              <a:tabLst/>
              <a:defRPr/>
            </a:pPr>
            <a:r>
              <a:rPr lang="en-US"/>
              <a:t>Fourth level</a:t>
            </a:r>
          </a:p>
          <a:p>
            <a:pPr lvl="2"/>
            <a:endParaRPr lang="en-US"/>
          </a:p>
        </p:txBody>
      </p:sp>
      <p:sp>
        <p:nvSpPr>
          <p:cNvPr id="13" name="Date Placeholder 6">
            <a:extLst>
              <a:ext uri="{FF2B5EF4-FFF2-40B4-BE49-F238E27FC236}">
                <a16:creationId xmlns:a16="http://schemas.microsoft.com/office/drawing/2014/main" id="{36763471-A710-2D44-8CE7-4A59F2202F3F}"/>
              </a:ext>
            </a:extLst>
          </p:cNvPr>
          <p:cNvSpPr txBox="1">
            <a:spLocks/>
          </p:cNvSpPr>
          <p:nvPr userDrawn="1"/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Product Sans Thin" panose="020B02030305020402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82D11A3-E810-D24B-AE52-D1291F84FA3D}" type="datetimeFigureOut">
              <a:rPr lang="en-US" smtClean="0"/>
              <a:pPr/>
              <a:t>2/28/2023</a:t>
            </a:fld>
            <a:endParaRPr lang="en-US"/>
          </a:p>
        </p:txBody>
      </p:sp>
      <p:sp>
        <p:nvSpPr>
          <p:cNvPr id="14" name="Slide Number Placeholder 8">
            <a:extLst>
              <a:ext uri="{FF2B5EF4-FFF2-40B4-BE49-F238E27FC236}">
                <a16:creationId xmlns:a16="http://schemas.microsoft.com/office/drawing/2014/main" id="{FD35E655-3090-2841-B3D1-F64FB1D19728}"/>
              </a:ext>
            </a:extLst>
          </p:cNvPr>
          <p:cNvSpPr txBox="1">
            <a:spLocks/>
          </p:cNvSpPr>
          <p:nvPr userDrawn="1"/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Product Sans Thin" panose="020B02030305020402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E6656E22-8A20-264A-A686-2077136CDDE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E4308049-2E89-4B73-9615-8EE23CDFA5B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207126618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6D64937-1A05-B34F-90BB-BF72B0D8C7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AE2DC-49E4-40DE-9BBC-580115598976}" type="datetime1">
              <a:rPr lang="en-US" smtClean="0"/>
              <a:t>2/28/2023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D9C75A3-FC22-C440-ADCA-0F0446391B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E23EA5B0-5BC9-604A-BADC-22C777AB332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8184" y="452486"/>
            <a:ext cx="10515616" cy="5476973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27742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3B7F27-FF08-ACFF-2645-E02D1DFF36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1A2EEE-7F70-23C3-6861-94D9DE0449B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8DCFC11-87B4-C823-BD20-0033C051A4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90DAF98-E9C2-78B2-D6D7-98BA98FA34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50190-3B44-4ED1-A265-B15ECCA65927}" type="datetimeFigureOut">
              <a:rPr lang="en-US" smtClean="0"/>
              <a:t>2/28/2023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1A736AE-BA51-57DA-E8FD-6B4940CA01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285C534-0FD1-C5B7-09F3-A4548E609B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EC37B-CF82-4CFA-9F64-D75F72AA3A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624583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53020A6-35B0-2148-8BB1-10241E03D8B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1357313"/>
            <a:ext cx="6172200" cy="450373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E23E997-4DCA-8742-B052-C5C8981FB8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55084-B8E4-4D6C-83C3-5EC201A3371D}" type="datetime1">
              <a:rPr lang="en-US" smtClean="0"/>
              <a:t>2/28/2023</a:t>
            </a:fld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B393941-3B9D-4345-A9EA-A04120EFDB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F2798FE5-6721-474C-871F-E61BB27925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47384" y="1357313"/>
            <a:ext cx="4281816" cy="42894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365A979-ECB6-944B-B048-D15BBCA47E7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3A9E3F5C-88CE-4B5A-89FC-CBB7E196749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239782531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A056E563-204B-4A86-9584-ADE6D714DDFA}"/>
              </a:ext>
            </a:extLst>
          </p:cNvPr>
          <p:cNvGrpSpPr/>
          <p:nvPr userDrawn="1"/>
        </p:nvGrpSpPr>
        <p:grpSpPr>
          <a:xfrm>
            <a:off x="1693404" y="5780005"/>
            <a:ext cx="9811512" cy="629918"/>
            <a:chOff x="1007885" y="2739164"/>
            <a:chExt cx="9455868" cy="584201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B918966-6278-419D-86CE-78AA30AAF5A7}"/>
                </a:ext>
              </a:extLst>
            </p:cNvPr>
            <p:cNvSpPr/>
            <p:nvPr userDrawn="1"/>
          </p:nvSpPr>
          <p:spPr>
            <a:xfrm>
              <a:off x="1529370" y="2846598"/>
              <a:ext cx="8934383" cy="3425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algn="l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</a:pPr>
              <a:r>
                <a:rPr lang="en-CA" sz="1800" b="0" i="0" u="none" strike="noStrike">
                  <a:solidFill>
                    <a:srgbClr val="000000"/>
                  </a:solidFill>
                  <a:effectLst/>
                  <a:latin typeface="Product Sans Light" panose="020B0303030502040203" pitchFamily="34" charset="0"/>
                </a:rPr>
                <a:t> </a:t>
              </a:r>
              <a:r>
                <a:rPr lang="en-CA" sz="1800" b="0" i="0" u="sng" strike="noStrike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  <a:hlinkClick r:id="rId2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@Ethics_Board</a:t>
              </a:r>
              <a:r>
                <a:rPr lang="en-CA" sz="1600" b="0" i="0" u="none" strike="noStrike">
                  <a:solidFill>
                    <a:srgbClr val="000000"/>
                  </a:solidFill>
                  <a:effectLst/>
                  <a:latin typeface="Product Sans Light" panose="020B0303030502040203" pitchFamily="34" charset="0"/>
                </a:rPr>
                <a:t>		                  </a:t>
              </a:r>
              <a:r>
                <a:rPr lang="en-CA" sz="1800" b="0" i="0" u="sng" strike="noStrike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  <a:hlinkClick r:id="rId3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@IESBA</a:t>
              </a:r>
              <a:r>
                <a:rPr lang="en-CA" sz="1800" b="0" i="0" u="none" strike="noStrike">
                  <a:solidFill>
                    <a:srgbClr val="000000"/>
                  </a:solidFill>
                  <a:effectLst/>
                  <a:latin typeface="Product Sans Light" panose="020B0303030502040203" pitchFamily="34" charset="0"/>
                </a:rPr>
                <a:t>				</a:t>
              </a:r>
              <a:r>
                <a:rPr lang="en-CA" sz="1800" b="0" i="0" u="none" strike="noStrike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</a:rPr>
                <a:t>    </a:t>
              </a:r>
              <a:r>
                <a:rPr lang="en-CA" sz="1800" b="0" i="0" u="sng" strike="noStrike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  <a:hlinkClick r:id="rId4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@IESBA</a:t>
              </a:r>
              <a:endParaRPr lang="en-CA" sz="1600" b="0" i="0" u="none" strike="noStrike">
                <a:solidFill>
                  <a:srgbClr val="0B5494"/>
                </a:solidFill>
                <a:effectLst/>
                <a:latin typeface="Product Sans Light" panose="020B0303030502040203" pitchFamily="34" charset="0"/>
              </a:endParaRPr>
            </a:p>
          </p:txBody>
        </p:sp>
        <p:pic>
          <p:nvPicPr>
            <p:cNvPr id="12" name="Picture 11">
              <a:hlinkClick r:id="rId5"/>
              <a:extLst>
                <a:ext uri="{FF2B5EF4-FFF2-40B4-BE49-F238E27FC236}">
                  <a16:creationId xmlns:a16="http://schemas.microsoft.com/office/drawing/2014/main" id="{75F103B6-7D40-495F-B856-BAD56A17415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7885" y="2739165"/>
              <a:ext cx="596900" cy="584200"/>
            </a:xfrm>
            <a:prstGeom prst="rect">
              <a:avLst/>
            </a:prstGeom>
          </p:spPr>
        </p:pic>
        <p:pic>
          <p:nvPicPr>
            <p:cNvPr id="13" name="Picture 12">
              <a:hlinkClick r:id="rId7"/>
              <a:extLst>
                <a:ext uri="{FF2B5EF4-FFF2-40B4-BE49-F238E27FC236}">
                  <a16:creationId xmlns:a16="http://schemas.microsoft.com/office/drawing/2014/main" id="{DBA2C49C-5171-4C06-971F-B29996FDDFE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53788" y="2739164"/>
              <a:ext cx="596900" cy="584200"/>
            </a:xfrm>
            <a:prstGeom prst="rect">
              <a:avLst/>
            </a:prstGeom>
          </p:spPr>
        </p:pic>
      </p:grpSp>
      <p:pic>
        <p:nvPicPr>
          <p:cNvPr id="14" name="Picture 13" descr="A picture containing text&#10;&#10;Description automatically generated">
            <a:extLst>
              <a:ext uri="{FF2B5EF4-FFF2-40B4-BE49-F238E27FC236}">
                <a16:creationId xmlns:a16="http://schemas.microsoft.com/office/drawing/2014/main" id="{F8A45A77-335F-4A7E-97BB-8231D92A3F8E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856" y="5866938"/>
            <a:ext cx="1836328" cy="427147"/>
          </a:xfrm>
          <a:prstGeom prst="rect">
            <a:avLst/>
          </a:prstGeom>
        </p:spPr>
      </p:pic>
      <p:pic>
        <p:nvPicPr>
          <p:cNvPr id="17" name="Picture 16" descr="A blue and white logo&#10;&#10;Description automatically generated with low confidence">
            <a:extLst>
              <a:ext uri="{FF2B5EF4-FFF2-40B4-BE49-F238E27FC236}">
                <a16:creationId xmlns:a16="http://schemas.microsoft.com/office/drawing/2014/main" id="{1160CEAE-27E9-46C8-8F06-649C8B4791A8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9417" y="1983072"/>
            <a:ext cx="5733166" cy="1673917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35941F45-47E0-46BC-A474-6E89FC3B2FF0}"/>
              </a:ext>
            </a:extLst>
          </p:cNvPr>
          <p:cNvSpPr txBox="1"/>
          <p:nvPr userDrawn="1"/>
        </p:nvSpPr>
        <p:spPr>
          <a:xfrm>
            <a:off x="3239146" y="3735092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b">
            <a:normAutofit/>
          </a:bodyPr>
          <a:lstStyle/>
          <a:p>
            <a:pPr algn="l"/>
            <a:endParaRPr lang="en-US" sz="2200">
              <a:solidFill>
                <a:srgbClr val="0B5494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FD301A1-6DC6-4202-9D57-925864E85118}"/>
              </a:ext>
            </a:extLst>
          </p:cNvPr>
          <p:cNvSpPr txBox="1"/>
          <p:nvPr userDrawn="1"/>
        </p:nvSpPr>
        <p:spPr>
          <a:xfrm>
            <a:off x="604434" y="3716849"/>
            <a:ext cx="10900482" cy="47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400" b="1" i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www.ethicsboard.org</a:t>
            </a:r>
          </a:p>
        </p:txBody>
      </p:sp>
    </p:spTree>
    <p:extLst>
      <p:ext uri="{BB962C8B-B14F-4D97-AF65-F5344CB8AC3E}">
        <p14:creationId xmlns:p14="http://schemas.microsoft.com/office/powerpoint/2010/main" val="311665733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08000" y="609600"/>
            <a:ext cx="10058400" cy="533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ubtitle 2"/>
          <p:cNvSpPr>
            <a:spLocks noGrp="1"/>
          </p:cNvSpPr>
          <p:nvPr>
            <p:ph type="subTitle" idx="10"/>
          </p:nvPr>
        </p:nvSpPr>
        <p:spPr>
          <a:xfrm>
            <a:off x="508000" y="182880"/>
            <a:ext cx="3556000" cy="228600"/>
          </a:xfrm>
        </p:spPr>
        <p:txBody>
          <a:bodyPr lIns="0" tIns="0" rIns="0" bIns="0"/>
          <a:lstStyle>
            <a:lvl1pPr marL="0" indent="0" algn="l">
              <a:buNone/>
              <a:defRPr sz="1867">
                <a:solidFill>
                  <a:schemeClr val="bg1"/>
                </a:solidFill>
              </a:defRPr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22252884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93DAD0-5F6F-47DA-A010-1C4A30C88A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8EFA6E-A768-42A8-B2C3-F100D82609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F46640-E89E-47CE-984D-0C0ECF7CF5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177A8F-F167-4C43-AEE7-4506708014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1DA754-ED79-4909-833D-55BF9A5D80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6580AB-5C3C-4B4F-8E2A-8B7A0A8CE6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992470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0BABB6-DD2D-1095-F7C1-38556E8991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3C97035-33F8-73AC-349A-6576E68D3B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C59626-725F-A496-E8F6-935F0055F7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EF15E-EA83-4EB7-A34C-7777C103DE1F}" type="datetimeFigureOut">
              <a:rPr lang="en-US" smtClean="0"/>
              <a:t>2/28/2023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A428DA-640F-8D4B-1F92-F0FDA8806E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A404F8-61E0-1915-E96D-B65E7C992D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93E06-DBA1-4551-8022-156FBAD2D9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48401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48C5AC-9DA5-A89B-CB91-2F4E4AD3BE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5B9F83-70C7-12F1-7409-FFD622FE8E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1D16E8A-0E02-B5E6-69F3-F2291085E3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94C10AB-C26C-47EC-1CFE-772368D5D33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459A5C7-9C3F-7B5D-A203-B971C3EF88F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E673604-EBA2-C86F-90B4-47CAE78540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50190-3B44-4ED1-A265-B15ECCA65927}" type="datetimeFigureOut">
              <a:rPr lang="en-US" smtClean="0"/>
              <a:t>2/28/2023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8D42E86-3225-0FF7-4F00-957492A669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9626DB7-85F3-D728-47ED-E32369D07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EC37B-CF82-4CFA-9F64-D75F72AA3A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24231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ED210A-8467-155B-C6A8-01FB9B5D11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CA1158C-4465-5272-5A57-F37C9F5F08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50190-3B44-4ED1-A265-B15ECCA65927}" type="datetimeFigureOut">
              <a:rPr lang="en-US" smtClean="0"/>
              <a:t>2/28/2023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A0C4345-19B8-CB49-969C-6DE1AEF421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E7126DA-B0E8-EE09-F241-D4C3ACCC29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EC37B-CF82-4CFA-9F64-D75F72AA3A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51130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025CEDC-A199-63FE-9161-3BF51324B5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50190-3B44-4ED1-A265-B15ECCA65927}" type="datetimeFigureOut">
              <a:rPr lang="en-US" smtClean="0"/>
              <a:t>2/28/2023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E611894-8803-6F6E-9D62-B538B4926E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29829B-E278-81BB-154E-9A59E82D44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EC37B-CF82-4CFA-9F64-D75F72AA3A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39617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42BA5E-7390-0F01-2780-446F3F50E4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EEF192-C325-A9C7-047C-C6331E843F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3F5729A-B35C-7F95-E4E1-06F44FFA4EA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0AC30BA-E87E-AD55-A029-89FBF88C2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50190-3B44-4ED1-A265-B15ECCA65927}" type="datetimeFigureOut">
              <a:rPr lang="en-US" smtClean="0"/>
              <a:t>2/28/2023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8B01703-4551-0B19-D8DA-DBC5E0D844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EFB9D8E-FC3E-1260-D35B-87E3864D60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EC37B-CF82-4CFA-9F64-D75F72AA3A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0842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6D392A-C9E9-A4FE-D27C-3FFA4EF64F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D15C55C-4F48-97F5-B81A-26CF1168B27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A1C2CB0-6C39-C95F-BC94-D422C2A159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4BAC64E-7A59-1FEF-BEC1-CAA7FD9254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50190-3B44-4ED1-A265-B15ECCA65927}" type="datetimeFigureOut">
              <a:rPr lang="en-US" smtClean="0"/>
              <a:t>2/28/2023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A71969-3A4F-23AA-8483-708447D55C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7F5EAA5-200E-4E8A-135F-BE1D181755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EC37B-CF82-4CFA-9F64-D75F72AA3A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50023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40.xml"/><Relationship Id="rId18" Type="http://schemas.openxmlformats.org/officeDocument/2006/relationships/theme" Target="../theme/theme3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9.xml"/><Relationship Id="rId17" Type="http://schemas.openxmlformats.org/officeDocument/2006/relationships/slideLayout" Target="../slideLayouts/slideLayout44.xml"/><Relationship Id="rId2" Type="http://schemas.openxmlformats.org/officeDocument/2006/relationships/slideLayout" Target="../slideLayouts/slideLayout29.xml"/><Relationship Id="rId16" Type="http://schemas.openxmlformats.org/officeDocument/2006/relationships/slideLayout" Target="../slideLayouts/slideLayout43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5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Relationship Id="rId14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67BB6CB-54EF-2F84-5416-AEDEDFCF16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D1736B5-A468-C235-38AF-0DE39ECDDD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D09FD1-355F-5B2C-B7FC-63F13189765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A50190-3B44-4ED1-A265-B15ECCA65927}" type="datetimeFigureOut">
              <a:rPr lang="en-US" smtClean="0"/>
              <a:t>2/28/2023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479D98-0E19-EFE6-FACA-1082E5C9C3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5C55B4-1D21-8A01-AA4F-3137B7D4DB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DEC37B-CF82-4CFA-9F64-D75F72AA3A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22190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BFC05BB-E5A2-4A44-B6AE-6B79F43363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785"/>
            <a:ext cx="10515600" cy="16729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5A1DB0-3B24-A64B-A2AB-D090086A8D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F48FA7-54B8-4549-832A-88EEA393ADA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838383"/>
                </a:solidFill>
                <a:latin typeface="Product Sans Thin" panose="020B0203030502040203" pitchFamily="34" charset="0"/>
              </a:defRPr>
            </a:lvl1pPr>
          </a:lstStyle>
          <a:p>
            <a:r>
              <a:rPr lang="en-CA"/>
              <a:t>05-24-2021</a:t>
            </a: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8AEB7B-A82F-754B-AEEF-517E6867BB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38383"/>
                </a:solidFill>
                <a:latin typeface="Product Sans Thin" panose="020B0203030502040203" pitchFamily="34" charset="0"/>
              </a:defRPr>
            </a:lvl1pPr>
          </a:lstStyle>
          <a:p>
            <a:fld id="{16DFC2C5-FBBF-1943-8567-35264678A38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687429D-C16A-3946-912E-75F6C9C2E1C8}"/>
              </a:ext>
            </a:extLst>
          </p:cNvPr>
          <p:cNvSpPr txBox="1">
            <a:spLocks/>
          </p:cNvSpPr>
          <p:nvPr userDrawn="1"/>
        </p:nvSpPr>
        <p:spPr>
          <a:xfrm>
            <a:off x="7345051" y="3746953"/>
            <a:ext cx="10513244" cy="62217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Product Sans Thin" panose="020B0203030502040203" pitchFamily="34" charset="0"/>
                <a:ea typeface="+mj-ea"/>
                <a:cs typeface="+mj-cs"/>
              </a:defRPr>
            </a:lvl1pPr>
          </a:lstStyle>
          <a:p>
            <a:endParaRPr lang="en-US" sz="2200">
              <a:solidFill>
                <a:srgbClr val="0B549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9265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  <p:sldLayoutId id="2147483695" r:id="rId12"/>
    <p:sldLayoutId id="2147483696" r:id="rId13"/>
    <p:sldLayoutId id="2147483697" r:id="rId14"/>
    <p:sldLayoutId id="2147483698" r:id="rId15"/>
  </p:sldLayoutIdLst>
  <p:hf hdr="0" ftr="0"/>
  <p:txStyles>
    <p:titleStyle>
      <a:lvl1pPr marL="0" marR="0" indent="0" algn="l" defTabSz="914400" rtl="0" eaLnBrk="1" fontAlgn="auto" latinLnBrk="0" hangingPunct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tabLst/>
        <a:defRPr sz="4400" kern="1200">
          <a:solidFill>
            <a:srgbClr val="0B5494"/>
          </a:solidFill>
          <a:latin typeface="Product Sans Thin" panose="020B0203030502040203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4A4A4A"/>
        </a:buClr>
        <a:buFont typeface="System Font Regular"/>
        <a:buChar char="–"/>
        <a:defRPr sz="24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SzPct val="75000"/>
        <a:buFont typeface="Courier New" panose="02070309020205020404" pitchFamily="49" charset="0"/>
        <a:buChar char="o"/>
        <a:defRPr sz="20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3pPr>
      <a:lvl4pPr marL="1657350" marR="0" indent="-28575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Pct val="75000"/>
        <a:buFont typeface="System Font Regular"/>
        <a:buChar char="–"/>
        <a:tabLst/>
        <a:defRPr sz="18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4pPr>
      <a:lvl5pPr marL="1828800" marR="0" indent="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None/>
        <a:tabLst/>
        <a:defRPr sz="18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BFC05BB-E5A2-4A44-B6AE-6B79F43363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785"/>
            <a:ext cx="10515600" cy="16729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5A1DB0-3B24-A64B-A2AB-D090086A8D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F48FA7-54B8-4549-832A-88EEA393ADA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Product Sans Thin" panose="020B0203030502040203" pitchFamily="34" charset="0"/>
              </a:defRPr>
            </a:lvl1pPr>
          </a:lstStyle>
          <a:p>
            <a:fld id="{890F6850-FD94-4098-B99F-1F81050D3122}" type="datetime1">
              <a:rPr lang="en-US" smtClean="0"/>
              <a:t>2/28/2023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8AEB7B-A82F-754B-AEEF-517E6867BB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Product Sans Thin" panose="020B0203030502040203" pitchFamily="34" charset="0"/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687429D-C16A-3946-912E-75F6C9C2E1C8}"/>
              </a:ext>
            </a:extLst>
          </p:cNvPr>
          <p:cNvSpPr txBox="1">
            <a:spLocks/>
          </p:cNvSpPr>
          <p:nvPr userDrawn="1"/>
        </p:nvSpPr>
        <p:spPr>
          <a:xfrm>
            <a:off x="7345051" y="3746953"/>
            <a:ext cx="10513244" cy="62217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Product Sans Thin" panose="020B0203030502040203" pitchFamily="34" charset="0"/>
                <a:ea typeface="+mj-ea"/>
                <a:cs typeface="+mj-cs"/>
              </a:defRPr>
            </a:lvl1pPr>
          </a:lstStyle>
          <a:p>
            <a:endParaRPr lang="en-US" sz="2200">
              <a:solidFill>
                <a:srgbClr val="0B549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29158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  <p:sldLayoutId id="2147483712" r:id="rId13"/>
    <p:sldLayoutId id="2147483713" r:id="rId14"/>
    <p:sldLayoutId id="2147483714" r:id="rId15"/>
    <p:sldLayoutId id="2147483715" r:id="rId16"/>
    <p:sldLayoutId id="2147483716" r:id="rId17"/>
  </p:sldLayoutIdLst>
  <p:hf hdr="0" ftr="0" dt="0"/>
  <p:txStyles>
    <p:titleStyle>
      <a:lvl1pPr marL="0" marR="0" indent="0" algn="l" defTabSz="914400" rtl="0" eaLnBrk="1" fontAlgn="auto" latinLnBrk="0" hangingPunct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tabLst/>
        <a:defRPr sz="4400" kern="1200">
          <a:solidFill>
            <a:srgbClr val="0B5494"/>
          </a:solidFill>
          <a:latin typeface="Product Sans Thin" panose="020B0203030502040203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4A4A4A"/>
        </a:buClr>
        <a:buFont typeface="System Font Regular"/>
        <a:buChar char="–"/>
        <a:defRPr sz="24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SzPct val="75000"/>
        <a:buFont typeface="Courier New" panose="02070309020205020404" pitchFamily="49" charset="0"/>
        <a:buChar char="o"/>
        <a:defRPr sz="20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3pPr>
      <a:lvl4pPr marL="1657350" marR="0" indent="-28575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Pct val="75000"/>
        <a:buFont typeface="System Font Regular"/>
        <a:buChar char="–"/>
        <a:tabLst/>
        <a:defRPr sz="18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4pPr>
      <a:lvl5pPr marL="1828800" marR="0" indent="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None/>
        <a:tabLst/>
        <a:defRPr sz="18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3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iosco.org/about/monitoring_group/pdf/2020-07-MG-Paper-Strengthening-The-International-Audit-And-Ethics-Standard-Setting-System.pdf" TargetMode="External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AACC860-CB23-468F-A69B-2EDCAA3C164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97534" y="4610100"/>
            <a:ext cx="9492764" cy="1780190"/>
          </a:xfrm>
          <a:noFill/>
        </p:spPr>
        <p:txBody>
          <a:bodyPr>
            <a:noAutofit/>
          </a:bodyPr>
          <a:lstStyle/>
          <a:p>
            <a:pPr>
              <a:spcBef>
                <a:spcPts val="0"/>
              </a:spcBef>
              <a:tabLst>
                <a:tab pos="3889375" algn="l"/>
              </a:tabLst>
            </a:pPr>
            <a:r>
              <a:rPr lang="en-US" sz="2800">
                <a:latin typeface="Arial" panose="020B0604020202020204" pitchFamily="34" charset="0"/>
                <a:cs typeface="Arial" panose="020B0604020202020204" pitchFamily="34" charset="0"/>
              </a:rPr>
              <a:t>Mark Babington, IESBA Member and Workstream Chair</a:t>
            </a:r>
          </a:p>
          <a:p>
            <a:pPr>
              <a:spcBef>
                <a:spcPts val="0"/>
              </a:spcBef>
              <a:tabLst>
                <a:tab pos="3889375" algn="l"/>
              </a:tabLst>
            </a:pPr>
            <a:endParaRPr lang="en-US" sz="28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800">
                <a:latin typeface="Arial" panose="020B0604020202020204" pitchFamily="34" charset="0"/>
                <a:cs typeface="Arial" panose="020B0604020202020204" pitchFamily="34" charset="0"/>
              </a:rPr>
              <a:t>IESBA CAG Meeting</a:t>
            </a:r>
            <a:endParaRPr lang="en-US" sz="28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tabLst>
                <a:tab pos="3889375" algn="l"/>
              </a:tabLst>
            </a:pPr>
            <a:r>
              <a:rPr lang="en-US" sz="2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 March 2023</a:t>
            </a:r>
          </a:p>
          <a:p>
            <a:pPr>
              <a:spcBef>
                <a:spcPts val="0"/>
              </a:spcBef>
              <a:tabLst>
                <a:tab pos="3889375" algn="l"/>
              </a:tabLst>
            </a:pPr>
            <a:endParaRPr lang="en-US" sz="2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048284E-A6B3-4F4E-80B4-07EA3458CF4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97534" y="3350092"/>
            <a:ext cx="9906901" cy="117986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en-US" sz="3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Workstream 1 Update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CAB5605-EB74-47C9-8E9D-F5071F12449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89267" y="1332061"/>
            <a:ext cx="11213465" cy="1780190"/>
          </a:xfrm>
        </p:spPr>
        <p:txBody>
          <a:bodyPr anchor="t" anchorCtr="0">
            <a:no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endParaRPr lang="en-US" sz="40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4000">
                <a:latin typeface="Arial" panose="020B0604020202020204" pitchFamily="34" charset="0"/>
                <a:cs typeface="Arial" panose="020B0604020202020204" pitchFamily="34" charset="0"/>
              </a:rPr>
              <a:t>Sustainability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4000">
                <a:latin typeface="Arial" panose="020B0604020202020204" pitchFamily="34" charset="0"/>
                <a:cs typeface="Arial" panose="020B0604020202020204" pitchFamily="34" charset="0"/>
              </a:rPr>
              <a:t>Independence Considerations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5BFAD489-580D-4076-D90C-32A2F82953D3}"/>
              </a:ext>
            </a:extLst>
          </p:cNvPr>
          <p:cNvSpPr txBox="1">
            <a:spLocks/>
          </p:cNvSpPr>
          <p:nvPr/>
        </p:nvSpPr>
        <p:spPr>
          <a:xfrm>
            <a:off x="597535" y="5411433"/>
            <a:ext cx="9906901" cy="11798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000" kern="1200">
                <a:solidFill>
                  <a:srgbClr val="0B5494"/>
                </a:solidFill>
                <a:latin typeface="Product Sans Thin" panose="020B020303050204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4A4A4A"/>
              </a:buClr>
              <a:buFont typeface="System Font Regular"/>
              <a:buChar char="–"/>
              <a:defRPr sz="24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75000"/>
              <a:buFont typeface="Courier New" panose="02070309020205020404" pitchFamily="49" charset="0"/>
              <a:buChar char="o"/>
              <a:defRPr sz="20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3pPr>
            <a:lvl4pPr marL="1657350" marR="0" indent="-28575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 sz="1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4pPr>
            <a:lvl5pPr marL="18288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0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18392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D9F6303-A7A3-6914-3EA7-9B1A6194B002}"/>
              </a:ext>
            </a:extLst>
          </p:cNvPr>
          <p:cNvPicPr preferRelativeResize="0"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7919992" y="1481608"/>
            <a:ext cx="3567957" cy="4604800"/>
          </a:xfrm>
          <a:prstGeom prst="rect">
            <a:avLst/>
          </a:prstGeom>
        </p:spPr>
      </p:pic>
      <p:cxnSp>
        <p:nvCxnSpPr>
          <p:cNvPr id="14" name="Straight Connector 7">
            <a:extLst>
              <a:ext uri="{FF2B5EF4-FFF2-40B4-BE49-F238E27FC236}">
                <a16:creationId xmlns:a16="http://schemas.microsoft.com/office/drawing/2014/main" id="{4D56677B-C0B7-4DAC-ACAD-8054FF1B59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096000" y="1573887"/>
            <a:ext cx="0" cy="3710227"/>
          </a:xfrm>
          <a:prstGeom prst="line">
            <a:avLst/>
          </a:prstGeom>
          <a:ln w="19050">
            <a:solidFill>
              <a:srgbClr val="03C0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09B99DEB-7A70-F747-1910-95B5ABF0A423}"/>
              </a:ext>
            </a:extLst>
          </p:cNvPr>
          <p:cNvPicPr preferRelativeResize="0"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704053" y="1481608"/>
            <a:ext cx="3567955" cy="46048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07CE6AB-96B6-5720-34B7-1B8B223F0D19}"/>
              </a:ext>
            </a:extLst>
          </p:cNvPr>
          <p:cNvSpPr txBox="1"/>
          <p:nvPr/>
        </p:nvSpPr>
        <p:spPr>
          <a:xfrm>
            <a:off x="391405" y="256632"/>
            <a:ext cx="57045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International Code of Ethics for Professional Accountants (including International Independence Standards)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67A8D5-E442-795C-F5FF-1972F83D75FC}"/>
              </a:ext>
            </a:extLst>
          </p:cNvPr>
          <p:cNvSpPr txBox="1"/>
          <p:nvPr/>
        </p:nvSpPr>
        <p:spPr>
          <a:xfrm>
            <a:off x="6096000" y="256632"/>
            <a:ext cx="59394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International Code of Ethics and Independence Standards for Sustainability Assurance Engagements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Wave 6">
            <a:extLst>
              <a:ext uri="{FF2B5EF4-FFF2-40B4-BE49-F238E27FC236}">
                <a16:creationId xmlns:a16="http://schemas.microsoft.com/office/drawing/2014/main" id="{850CE8F0-C03F-D1DE-9316-F1F84DD456F7}"/>
              </a:ext>
            </a:extLst>
          </p:cNvPr>
          <p:cNvSpPr/>
          <p:nvPr/>
        </p:nvSpPr>
        <p:spPr>
          <a:xfrm>
            <a:off x="4781727" y="2928331"/>
            <a:ext cx="2634138" cy="855677"/>
          </a:xfrm>
          <a:prstGeom prst="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Standalone Approach</a:t>
            </a:r>
          </a:p>
        </p:txBody>
      </p:sp>
    </p:spTree>
    <p:extLst>
      <p:ext uri="{BB962C8B-B14F-4D97-AF65-F5344CB8AC3E}">
        <p14:creationId xmlns:p14="http://schemas.microsoft.com/office/powerpoint/2010/main" val="27823693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AB06CE-275E-7E3C-C49F-1700E402D0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>
                <a:latin typeface="+mj-lt"/>
              </a:rPr>
              <a:t>Standalone Approach</a:t>
            </a:r>
          </a:p>
        </p:txBody>
      </p:sp>
      <p:graphicFrame>
        <p:nvGraphicFramePr>
          <p:cNvPr id="4" name="Table 5">
            <a:extLst>
              <a:ext uri="{FF2B5EF4-FFF2-40B4-BE49-F238E27FC236}">
                <a16:creationId xmlns:a16="http://schemas.microsoft.com/office/drawing/2014/main" id="{8A24CEE8-465A-6A37-F870-0DE879390A5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92306053"/>
              </p:ext>
            </p:extLst>
          </p:nvPr>
        </p:nvGraphicFramePr>
        <p:xfrm>
          <a:off x="684291" y="1396357"/>
          <a:ext cx="10515600" cy="4167161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5257800">
                  <a:extLst>
                    <a:ext uri="{9D8B030D-6E8A-4147-A177-3AD203B41FA5}">
                      <a16:colId xmlns:a16="http://schemas.microsoft.com/office/drawing/2014/main" val="2125196858"/>
                    </a:ext>
                  </a:extLst>
                </a:gridCol>
                <a:gridCol w="5257800">
                  <a:extLst>
                    <a:ext uri="{9D8B030D-6E8A-4147-A177-3AD203B41FA5}">
                      <a16:colId xmlns:a16="http://schemas.microsoft.com/office/drawing/2014/main" val="871453742"/>
                    </a:ext>
                  </a:extLst>
                </a:gridCol>
              </a:tblGrid>
              <a:tr h="457771">
                <a:tc>
                  <a:txBody>
                    <a:bodyPr/>
                    <a:lstStyle/>
                    <a:p>
                      <a:pPr algn="ctr">
                        <a:lnSpc>
                          <a:spcPts val="25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dirty="0">
                          <a:latin typeface="+mj-lt"/>
                        </a:rPr>
                        <a:t>Advantages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5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dirty="0">
                          <a:latin typeface="+mj-lt"/>
                        </a:rPr>
                        <a:t>Disadvantages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63300407"/>
                  </a:ext>
                </a:extLst>
              </a:tr>
              <a:tr h="3709390">
                <a:tc>
                  <a:txBody>
                    <a:bodyPr/>
                    <a:lstStyle/>
                    <a:p>
                      <a:pPr marL="285750" indent="-285750">
                        <a:lnSpc>
                          <a:spcPts val="25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latin typeface="+mj-lt"/>
                        </a:rPr>
                        <a:t>Separate set of standards developed and available for all sustainability assurance practitioners</a:t>
                      </a:r>
                    </a:p>
                    <a:p>
                      <a:pPr marL="285750" indent="-285750">
                        <a:lnSpc>
                          <a:spcPts val="25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latin typeface="+mj-lt"/>
                        </a:rPr>
                        <a:t>Facilitate easier understanding  of standards and promote their wider adoption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lnSpc>
                          <a:spcPts val="25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latin typeface="+mj-lt"/>
                        </a:rPr>
                        <a:t>Potentially </a:t>
                      </a:r>
                      <a:r>
                        <a:rPr lang="en-US" sz="1800" strike="noStrike" dirty="0">
                          <a:solidFill>
                            <a:schemeClr val="tx1"/>
                          </a:solidFill>
                          <a:latin typeface="+mj-lt"/>
                        </a:rPr>
                        <a:t>long lead-time for 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latin typeface="+mj-lt"/>
                        </a:rPr>
                        <a:t>adoption in jurisdictions where legal backing is required for ethics and independence that sit outside the Code </a:t>
                      </a:r>
                      <a:endParaRPr lang="en-US" sz="1800" strike="sngStrike" dirty="0">
                        <a:solidFill>
                          <a:schemeClr val="tx1"/>
                        </a:solidFill>
                        <a:latin typeface="+mj-lt"/>
                      </a:endParaRPr>
                    </a:p>
                    <a:p>
                      <a:pPr marL="285750" indent="-285750">
                        <a:lnSpc>
                          <a:spcPts val="25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latin typeface="+mj-lt"/>
                        </a:rPr>
                        <a:t>Replicate Parts 1, 3 and 4A of the extant Code </a:t>
                      </a:r>
                    </a:p>
                    <a:p>
                      <a:pPr marL="285750" lvl="0" indent="-285750">
                        <a:lnSpc>
                          <a:spcPts val="25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800" strike="noStrike" dirty="0">
                          <a:solidFill>
                            <a:schemeClr val="tx1"/>
                          </a:solidFill>
                          <a:latin typeface="+mj-lt"/>
                        </a:rPr>
                        <a:t>For auditors, some potential complexity in navigating standards in two different locations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5588204"/>
                  </a:ext>
                </a:extLst>
              </a:tr>
            </a:tbl>
          </a:graphicData>
        </a:graphic>
      </p:graphicFrame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095F1A2-B907-CEC2-8496-F777805BA0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F81FF-A8B7-8E49-9D5B-3CAD5ADFEE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38383"/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38383"/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961940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D009D6D5-DAC2-4A8B-A17A-E206B9012D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/>
              <a:ea typeface="+mn-ea"/>
              <a:cs typeface="+mn-cs"/>
            </a:endParaRP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D74A9C4F-F651-4C37-A8F7-6732A6835F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3191" y="1122630"/>
            <a:ext cx="7894104" cy="3887270"/>
          </a:xfrm>
        </p:spPr>
        <p:txBody>
          <a:bodyPr>
            <a:normAutofit/>
          </a:bodyPr>
          <a:lstStyle/>
          <a:p>
            <a:pPr marL="0" marR="0" lvl="0" indent="0" defTabSz="914400" rtl="0" eaLnBrk="1" fontAlgn="auto" latinLnBrk="0" hangingPunct="1"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B5494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endParaRPr lang="en-US" sz="2000"/>
          </a:p>
        </p:txBody>
      </p:sp>
      <p:pic>
        <p:nvPicPr>
          <p:cNvPr id="6" name="Content Placeholder 5" descr="Yellow and blue symbols">
            <a:extLst>
              <a:ext uri="{FF2B5EF4-FFF2-40B4-BE49-F238E27FC236}">
                <a16:creationId xmlns:a16="http://schemas.microsoft.com/office/drawing/2014/main" id="{32602591-49A7-4AD6-9DA6-C8BAEB121AC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29215" y="10"/>
            <a:ext cx="5962785" cy="6857990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</p:spPr>
      </p:pic>
      <p:sp>
        <p:nvSpPr>
          <p:cNvPr id="3" name="Content Placeholder 9">
            <a:extLst>
              <a:ext uri="{FF2B5EF4-FFF2-40B4-BE49-F238E27FC236}">
                <a16:creationId xmlns:a16="http://schemas.microsoft.com/office/drawing/2014/main" id="{92E7256B-70D8-3D78-8F88-C6544E54EF87}"/>
              </a:ext>
            </a:extLst>
          </p:cNvPr>
          <p:cNvSpPr txBox="1">
            <a:spLocks/>
          </p:cNvSpPr>
          <p:nvPr/>
        </p:nvSpPr>
        <p:spPr>
          <a:xfrm>
            <a:off x="448619" y="950614"/>
            <a:ext cx="5645857" cy="574011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4A4A4A"/>
              </a:buClr>
              <a:buFont typeface="System Font Regular"/>
              <a:buChar char="–"/>
              <a:defRPr sz="24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75000"/>
              <a:buFont typeface="Courier New" panose="02070309020205020404" pitchFamily="49" charset="0"/>
              <a:buChar char="o"/>
              <a:defRPr sz="20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3pPr>
            <a:lvl4pPr marL="1657350" marR="0" indent="-28575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 sz="1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4pPr>
            <a:lvl5pPr marL="18288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ts val="3360"/>
              </a:lnSpc>
              <a:spcBef>
                <a:spcPts val="120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B5494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CAG Representatives</a:t>
            </a:r>
            <a:r>
              <a:rPr lang="en-US" sz="3200" dirty="0">
                <a:solidFill>
                  <a:srgbClr val="0B5494"/>
                </a:solidFill>
                <a:latin typeface="Arial" panose="020B0604020202020204"/>
              </a:rPr>
              <a:t>’ input is sought regarding: </a:t>
            </a:r>
            <a:endParaRPr lang="en-US" sz="3200" strike="sngStrike" dirty="0">
              <a:solidFill>
                <a:srgbClr val="0B5494"/>
              </a:solidFill>
              <a:latin typeface="Arial" panose="020B0604020202020204"/>
            </a:endParaRPr>
          </a:p>
          <a:p>
            <a:pPr>
              <a:lnSpc>
                <a:spcPts val="3360"/>
              </a:lnSpc>
              <a:spcBef>
                <a:spcPts val="1200"/>
              </a:spcBef>
              <a:spcAft>
                <a:spcPts val="1200"/>
              </a:spcAft>
              <a:defRPr/>
            </a:pPr>
            <a:r>
              <a:rPr lang="en-US" dirty="0">
                <a:solidFill>
                  <a:srgbClr val="0B5494"/>
                </a:solidFill>
                <a:latin typeface="Arial" panose="020B0604020202020204"/>
              </a:rPr>
              <a:t>Scope of the new ethics and independence standards</a:t>
            </a:r>
          </a:p>
          <a:p>
            <a:pPr>
              <a:lnSpc>
                <a:spcPts val="3360"/>
              </a:lnSpc>
              <a:spcBef>
                <a:spcPts val="1200"/>
              </a:spcBef>
              <a:spcAft>
                <a:spcPts val="1200"/>
              </a:spcAft>
              <a:defRPr/>
            </a:pPr>
            <a:r>
              <a:rPr lang="en-US" dirty="0">
                <a:solidFill>
                  <a:srgbClr val="0B5494"/>
                </a:solidFill>
                <a:latin typeface="Arial" panose="020B0604020202020204"/>
              </a:rPr>
              <a:t>The proposed options for presenting the new standards, including their pros and cons</a:t>
            </a:r>
          </a:p>
          <a:p>
            <a:pPr>
              <a:lnSpc>
                <a:spcPts val="3360"/>
              </a:lnSpc>
              <a:spcBef>
                <a:spcPts val="1200"/>
              </a:spcBef>
              <a:spcAft>
                <a:spcPts val="1200"/>
              </a:spcAft>
              <a:defRPr/>
            </a:pPr>
            <a:r>
              <a:rPr lang="en-US" dirty="0">
                <a:solidFill>
                  <a:srgbClr val="0B5494"/>
                </a:solidFill>
                <a:latin typeface="Arial" panose="020B0604020202020204"/>
              </a:rPr>
              <a:t>Any preferred option </a:t>
            </a: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srgbClr val="0B5494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910128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B1DC60-A58D-EDB5-ACDD-AD16B2C51A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400">
                <a:latin typeface="+mj-lt"/>
              </a:rPr>
              <a:t>Landscape of Sustainability Assurance Providers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E9B440-D834-FDD1-206B-0A42BE4E11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14462"/>
            <a:ext cx="10515600" cy="5187059"/>
          </a:xfrm>
        </p:spPr>
        <p:txBody>
          <a:bodyPr>
            <a:noAutofit/>
          </a:bodyPr>
          <a:lstStyle/>
          <a:p>
            <a:pPr algn="l" rtl="0" fontAlgn="base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0" i="0" u="none" strike="noStrike" dirty="0">
                <a:solidFill>
                  <a:srgbClr val="4A4A4A"/>
                </a:solidFill>
                <a:effectLst/>
                <a:latin typeface="+mj-lt"/>
              </a:rPr>
              <a:t>Sustainability assurance providers who are not PAs range from very large global operations down to relatively small single country operators </a:t>
            </a:r>
            <a:r>
              <a:rPr lang="en-US" sz="2000" b="0" i="0" dirty="0">
                <a:solidFill>
                  <a:srgbClr val="494949"/>
                </a:solidFill>
                <a:effectLst/>
                <a:latin typeface="+mj-lt"/>
              </a:rPr>
              <a:t>​</a:t>
            </a:r>
          </a:p>
          <a:p>
            <a:pPr lvl="1" fontAlgn="base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─"/>
            </a:pPr>
            <a:r>
              <a:rPr lang="en-US" sz="1800" b="0" i="0" u="none" strike="noStrike" dirty="0">
                <a:solidFill>
                  <a:srgbClr val="4A4A4A"/>
                </a:solidFill>
                <a:effectLst/>
                <a:latin typeface="+mj-lt"/>
              </a:rPr>
              <a:t>Generally, they are corporate rather than partnerships</a:t>
            </a:r>
            <a:r>
              <a:rPr lang="en-US" sz="1800" b="0" i="0" dirty="0">
                <a:solidFill>
                  <a:srgbClr val="494949"/>
                </a:solidFill>
                <a:effectLst/>
                <a:latin typeface="+mj-lt"/>
              </a:rPr>
              <a:t>​</a:t>
            </a:r>
          </a:p>
          <a:p>
            <a:pPr algn="l" rtl="0" fontAlgn="base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0" i="0" u="none" strike="noStrike" dirty="0">
                <a:solidFill>
                  <a:srgbClr val="4A4A4A"/>
                </a:solidFill>
                <a:effectLst/>
                <a:latin typeface="+mj-lt"/>
              </a:rPr>
              <a:t>The large operators provide a wide range of other consultancy services </a:t>
            </a:r>
            <a:r>
              <a:rPr lang="en-US" sz="2000" b="0" i="0" u="none" strike="noStrike" dirty="0">
                <a:solidFill>
                  <a:srgbClr val="4A4A4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→ </a:t>
            </a:r>
            <a:r>
              <a:rPr lang="en-US" sz="2000" b="0" i="0" u="none" strike="noStrike" dirty="0">
                <a:solidFill>
                  <a:srgbClr val="4A4A4A"/>
                </a:solidFill>
                <a:effectLst/>
                <a:latin typeface="+mj-lt"/>
              </a:rPr>
              <a:t>Some services are of an accountancy nature, such as due diligence, ​financial valuations, verification of business transactions​ and tax related services​</a:t>
            </a:r>
            <a:endParaRPr lang="en-US" sz="2000" b="0" i="0" u="none" strike="noStrike" dirty="0">
              <a:solidFill>
                <a:schemeClr val="tx1"/>
              </a:solidFill>
              <a:effectLst/>
              <a:latin typeface="+mj-lt"/>
            </a:endParaRPr>
          </a:p>
          <a:p>
            <a:pPr algn="l" rtl="0" fontAlgn="base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0" i="0" dirty="0">
                <a:solidFill>
                  <a:schemeClr val="tx1"/>
                </a:solidFill>
                <a:effectLst/>
                <a:latin typeface="+mj-lt"/>
              </a:rPr>
              <a:t>Sustainability related services provided include ISO certifications (e.g., for GHG emissions) and assurance in compliance with ISAE 3000/ISAE3410</a:t>
            </a:r>
            <a:r>
              <a:rPr lang="en-US" sz="2000" b="0" i="0" dirty="0">
                <a:solidFill>
                  <a:srgbClr val="494949"/>
                </a:solidFill>
                <a:effectLst/>
                <a:latin typeface="+mj-lt"/>
              </a:rPr>
              <a:t>​</a:t>
            </a:r>
          </a:p>
          <a:p>
            <a:pPr lvl="1" fontAlgn="base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─"/>
            </a:pPr>
            <a:r>
              <a:rPr lang="en-US" sz="1800" b="0" i="0" dirty="0">
                <a:solidFill>
                  <a:srgbClr val="494949"/>
                </a:solidFill>
                <a:effectLst/>
                <a:latin typeface="+mj-lt"/>
              </a:rPr>
              <a:t>Assurance levels provided include both limited and reasonable​</a:t>
            </a:r>
          </a:p>
          <a:p>
            <a:pPr algn="l" rtl="0" fontAlgn="base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0" i="0" dirty="0">
                <a:solidFill>
                  <a:srgbClr val="494949"/>
                </a:solidFill>
                <a:effectLst/>
                <a:latin typeface="+mj-lt"/>
              </a:rPr>
              <a:t>Only a few providers indicate compliance with the IESBA Code or an equivalent​</a:t>
            </a:r>
          </a:p>
          <a:p>
            <a:pPr lvl="1" fontAlgn="base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─"/>
            </a:pPr>
            <a:r>
              <a:rPr lang="en-US" sz="1800" b="0" i="0" dirty="0">
                <a:solidFill>
                  <a:srgbClr val="494949"/>
                </a:solidFill>
                <a:effectLst/>
                <a:latin typeface="+mj-lt"/>
              </a:rPr>
              <a:t>Some refer to their own or other organization’s code which typically are very much less detailed than IESBA Code​</a:t>
            </a:r>
          </a:p>
          <a:p>
            <a:pPr lvl="1" fontAlgn="base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─"/>
            </a:pPr>
            <a:r>
              <a:rPr lang="en-US" sz="1800" dirty="0">
                <a:solidFill>
                  <a:srgbClr val="494949"/>
                </a:solidFill>
                <a:latin typeface="+mj-lt"/>
              </a:rPr>
              <a:t>Other statements on independence </a:t>
            </a:r>
            <a:endParaRPr lang="en-US" sz="1800" b="0" i="0" dirty="0">
              <a:solidFill>
                <a:srgbClr val="494949"/>
              </a:solidFill>
              <a:effectLst/>
              <a:latin typeface="+mj-lt"/>
            </a:endParaRP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7E4F284-2ABB-5CC3-D18B-714878C925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364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A00AB0-AF45-1D07-3C9F-87D0993B07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>
                <a:latin typeface="+mj-lt"/>
              </a:rPr>
              <a:t>Independence Considerations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BB8106-9C6D-188A-35C7-F71B196907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99595" y="1519971"/>
            <a:ext cx="7272361" cy="5120152"/>
          </a:xfrm>
        </p:spPr>
        <p:txBody>
          <a:bodyPr vert="horz" lIns="91440" tIns="45720" rIns="91440" bIns="45720" rtlCol="0" anchor="t">
            <a:noAutofit/>
          </a:bodyPr>
          <a:lstStyle/>
          <a:p>
            <a:pPr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+mj-lt"/>
              </a:rPr>
              <a:t>IESBA will consider whether threats to fundamental principles and independence in Part 4A can also be applied to equivalent scenarios in context of sustainability assurance</a:t>
            </a:r>
          </a:p>
          <a:p>
            <a:pPr lvl="1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 dirty="0">
                <a:latin typeface="+mj-lt"/>
              </a:rPr>
              <a:t>Are there any other scenarios the new independence standards for sustainability assurance engagements need to address?</a:t>
            </a:r>
            <a:endParaRPr lang="en-US" sz="1800" dirty="0">
              <a:latin typeface="+mj-lt"/>
              <a:cs typeface="Arial"/>
            </a:endParaRPr>
          </a:p>
          <a:p>
            <a:pPr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+mj-lt"/>
              </a:rPr>
              <a:t>Some terminology used in Part 4A is specific for accounting firms and audit of the financial statements ​ </a:t>
            </a:r>
            <a:endParaRPr lang="en-US" sz="2000" dirty="0">
              <a:latin typeface="+mj-lt"/>
              <a:cs typeface="Arial"/>
            </a:endParaRPr>
          </a:p>
          <a:p>
            <a:pPr lvl="1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 dirty="0">
                <a:latin typeface="+mj-lt"/>
              </a:rPr>
              <a:t>Whether this terminology and principles are fit-for-purpose for profession-agnostic ethics and independence standards for all sustainability assurance providers</a:t>
            </a:r>
            <a:endParaRPr lang="en-US" sz="1800" dirty="0">
              <a:latin typeface="+mj-lt"/>
              <a:cs typeface="Arial"/>
            </a:endParaRPr>
          </a:p>
          <a:p>
            <a:pPr lvl="1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 dirty="0">
                <a:latin typeface="+mj-lt"/>
              </a:rPr>
              <a:t>IESBA is seeking feedback whether the standards should include more neutral terms, for example “engagement leader” instead of “engagement partner”</a:t>
            </a:r>
            <a:endParaRPr lang="en-US" sz="1800" dirty="0">
              <a:latin typeface="+mj-lt"/>
              <a:cs typeface="Arial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E180CBD-3BAA-D708-178D-C926EDB4CA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14</a:t>
            </a:fld>
            <a:endParaRPr lang="en-US"/>
          </a:p>
        </p:txBody>
      </p:sp>
      <p:pic>
        <p:nvPicPr>
          <p:cNvPr id="6" name="Picture 5" descr="A red puzzle bridge connecting two puzzle islands">
            <a:extLst>
              <a:ext uri="{FF2B5EF4-FFF2-40B4-BE49-F238E27FC236}">
                <a16:creationId xmlns:a16="http://schemas.microsoft.com/office/drawing/2014/main" id="{498F3072-A8CB-C6F1-5CE1-47CF5EA520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04892"/>
            <a:ext cx="3675707" cy="57531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573224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A00AB0-AF45-1D07-3C9F-87D0993B07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>
                <a:latin typeface="+mj-lt"/>
              </a:rPr>
              <a:t>Independence Considerations </a:t>
            </a:r>
            <a:br>
              <a:rPr lang="en-US" sz="3600">
                <a:latin typeface="+mj-lt"/>
              </a:rPr>
            </a:br>
            <a:r>
              <a:rPr lang="en-US" sz="3200">
                <a:latin typeface="+mj-lt"/>
              </a:rPr>
              <a:t>Interests and Relationships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BB8106-9C6D-188A-35C7-F71B196907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49371"/>
            <a:ext cx="7994515" cy="5241000"/>
          </a:xfrm>
        </p:spPr>
        <p:txBody>
          <a:bodyPr>
            <a:noAutofit/>
          </a:bodyPr>
          <a:lstStyle/>
          <a:p>
            <a:pPr>
              <a:spcAft>
                <a:spcPts val="600"/>
              </a:spcAft>
            </a:pPr>
            <a:r>
              <a:rPr lang="en-US" sz="2000" dirty="0">
                <a:latin typeface="+mj-lt"/>
              </a:rPr>
              <a:t>Relationships addressed in Part 4A in the context of audit clients could also create threats to independence in the context of sustainability assurance engagements and sustainability assurance clients</a:t>
            </a:r>
          </a:p>
          <a:p>
            <a:pPr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+mj-lt"/>
              </a:rPr>
              <a:t>First-time implementation of new standards by non-PA assurance providers could result in breaches from day one </a:t>
            </a:r>
          </a:p>
          <a:p>
            <a:pPr lvl="1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 dirty="0">
                <a:latin typeface="+mj-lt"/>
              </a:rPr>
              <a:t>For example, fee cap from one client or provisions on partner rotation</a:t>
            </a:r>
          </a:p>
          <a:p>
            <a:pPr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+mj-lt"/>
              </a:rPr>
              <a:t>It could risk voluntary adoption of the new standard</a:t>
            </a:r>
          </a:p>
          <a:p>
            <a:pPr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+mj-lt"/>
              </a:rPr>
              <a:t>IESBA will consider potential ways to help first-time implementation</a:t>
            </a:r>
          </a:p>
          <a:p>
            <a:pPr lvl="1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 dirty="0">
                <a:latin typeface="+mj-lt"/>
              </a:rPr>
              <a:t>For example, guidance </a:t>
            </a:r>
            <a:r>
              <a:rPr lang="en-US" sz="1800" dirty="0">
                <a:solidFill>
                  <a:schemeClr val="tx1"/>
                </a:solidFill>
                <a:latin typeface="+mj-lt"/>
              </a:rPr>
              <a:t>for non-PAs addressing their specific challenges while applying the Code</a:t>
            </a:r>
          </a:p>
          <a:p>
            <a:pPr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solidFill>
                  <a:schemeClr val="tx1"/>
                </a:solidFill>
                <a:latin typeface="+mj-lt"/>
              </a:rPr>
              <a:t>Regulators and others who oversee and enforce complia</a:t>
            </a:r>
            <a:r>
              <a:rPr lang="en-US" sz="2000" dirty="0">
                <a:latin typeface="+mj-lt"/>
              </a:rPr>
              <a:t>nce may need to consider transitional issues in relation to implementation  </a:t>
            </a:r>
          </a:p>
          <a:p>
            <a:pPr lvl="1"/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E180CBD-3BAA-D708-178D-C926EDB4CA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F81FF-A8B7-8E49-9D5B-3CAD5ADFEE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38383"/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38383"/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graphicFrame>
        <p:nvGraphicFramePr>
          <p:cNvPr id="8" name="Diagram 7">
            <a:extLst>
              <a:ext uri="{FF2B5EF4-FFF2-40B4-BE49-F238E27FC236}">
                <a16:creationId xmlns:a16="http://schemas.microsoft.com/office/drawing/2014/main" id="{B4375507-D652-3048-AA26-5D0E72F559E6}"/>
              </a:ext>
            </a:extLst>
          </p:cNvPr>
          <p:cNvGraphicFramePr/>
          <p:nvPr/>
        </p:nvGraphicFramePr>
        <p:xfrm>
          <a:off x="9162108" y="1349371"/>
          <a:ext cx="2879003" cy="48895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688544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A00AB0-AF45-1D07-3C9F-87D0993B07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>
                <a:latin typeface="+mj-lt"/>
              </a:rPr>
              <a:t>Independence Considerations </a:t>
            </a:r>
            <a:br>
              <a:rPr lang="en-US" sz="3600">
                <a:latin typeface="+mj-lt"/>
              </a:rPr>
            </a:br>
            <a:r>
              <a:rPr lang="en-US" sz="3600">
                <a:latin typeface="+mj-lt"/>
              </a:rPr>
              <a:t>Provision of Non-Assurance Services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BB8106-9C6D-188A-35C7-F71B196907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14463"/>
            <a:ext cx="10116493" cy="4762500"/>
          </a:xfrm>
        </p:spPr>
        <p:txBody>
          <a:bodyPr vert="horz" lIns="91440" tIns="45720" rIns="91440" bIns="45720" rtlCol="0" anchor="t">
            <a:noAutofit/>
          </a:bodyPr>
          <a:lstStyle/>
          <a:p>
            <a:pPr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+mj-lt"/>
              </a:rPr>
              <a:t>IESBA will consider how the current prohibitions regarding non-assurance services in Sections 400 and 600 would apply in the context of sustainability assurance engagements</a:t>
            </a:r>
          </a:p>
          <a:p>
            <a:pPr lvl="1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 dirty="0">
                <a:latin typeface="+mj-lt"/>
              </a:rPr>
              <a:t>For example, prohibition on assuming management responsibilities </a:t>
            </a:r>
            <a:r>
              <a:rPr lang="en-US" sz="1800" dirty="0">
                <a:solidFill>
                  <a:schemeClr val="tx1"/>
                </a:solidFill>
                <a:latin typeface="+mj-lt"/>
              </a:rPr>
              <a:t>and “self-review threat” </a:t>
            </a:r>
            <a:r>
              <a:rPr lang="en-US" sz="1800" dirty="0">
                <a:latin typeface="+mj-lt"/>
              </a:rPr>
              <a:t>prohibition</a:t>
            </a:r>
            <a:endParaRPr lang="en-US" sz="1800" dirty="0">
              <a:latin typeface="+mj-lt"/>
              <a:cs typeface="Arial"/>
            </a:endParaRPr>
          </a:p>
          <a:p>
            <a:pPr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+mj-lt"/>
              </a:rPr>
              <a:t>Do sustainability assurance providers </a:t>
            </a:r>
            <a:r>
              <a:rPr lang="en-US" sz="2000" dirty="0">
                <a:solidFill>
                  <a:schemeClr val="tx1"/>
                </a:solidFill>
                <a:latin typeface="+mj-lt"/>
              </a:rPr>
              <a:t>provide other services that could create threats to independence? WS1 is seeking input on whether sustainability assurance practitioners provide any other services to their clients​</a:t>
            </a:r>
          </a:p>
          <a:p>
            <a:pPr lvl="1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 dirty="0">
                <a:latin typeface="+mj-lt"/>
              </a:rPr>
              <a:t>For example, management of sustainability data and information of the client</a:t>
            </a:r>
            <a:endParaRPr lang="en-US" sz="1800" dirty="0">
              <a:latin typeface="+mj-lt"/>
              <a:cs typeface="Arial"/>
            </a:endParaRPr>
          </a:p>
          <a:p>
            <a:pPr lvl="1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 dirty="0">
                <a:latin typeface="+mj-lt"/>
              </a:rPr>
              <a:t>As an underlying principle, S 600 already requires the application of conceptual framework to new and emerging services</a:t>
            </a:r>
            <a:endParaRPr lang="en-US" sz="1800" dirty="0">
              <a:latin typeface="+mj-lt"/>
              <a:cs typeface="Arial"/>
            </a:endParaRPr>
          </a:p>
          <a:p>
            <a:pPr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+mj-lt"/>
              </a:rPr>
              <a:t>Are there any potential threats to independence when an auditor also performs sustainability assurance for an audit client?</a:t>
            </a:r>
            <a:endParaRPr lang="en-US" sz="2000" dirty="0">
              <a:latin typeface="+mj-lt"/>
              <a:cs typeface="Arial"/>
            </a:endParaRPr>
          </a:p>
          <a:p>
            <a:pPr lvl="1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 dirty="0">
                <a:latin typeface="+mj-lt"/>
              </a:rPr>
              <a:t>It may also result in revisions to current standard for auditors of financial statements</a:t>
            </a:r>
            <a:endParaRPr lang="en-US" sz="1800" dirty="0">
              <a:latin typeface="+mj-lt"/>
              <a:cs typeface="Arial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E180CBD-3BAA-D708-178D-C926EDB4CA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514529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D009D6D5-DAC2-4A8B-A17A-E206B9012D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/>
              <a:ea typeface="+mn-ea"/>
              <a:cs typeface="+mn-cs"/>
            </a:endParaRP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D74A9C4F-F651-4C37-A8F7-6732A6835F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3191" y="1122630"/>
            <a:ext cx="7894104" cy="3887270"/>
          </a:xfrm>
        </p:spPr>
        <p:txBody>
          <a:bodyPr>
            <a:normAutofit/>
          </a:bodyPr>
          <a:lstStyle/>
          <a:p>
            <a:pPr marL="0" marR="0" lvl="0" indent="0" defTabSz="914400" rtl="0" eaLnBrk="1" fontAlgn="auto" latinLnBrk="0" hangingPunct="1"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B5494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endParaRPr lang="en-US" sz="2000"/>
          </a:p>
        </p:txBody>
      </p:sp>
      <p:pic>
        <p:nvPicPr>
          <p:cNvPr id="6" name="Content Placeholder 5" descr="Yellow and blue symbols">
            <a:extLst>
              <a:ext uri="{FF2B5EF4-FFF2-40B4-BE49-F238E27FC236}">
                <a16:creationId xmlns:a16="http://schemas.microsoft.com/office/drawing/2014/main" id="{32602591-49A7-4AD6-9DA6-C8BAEB121AC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29215" y="10"/>
            <a:ext cx="5962785" cy="6857990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</p:spPr>
      </p:pic>
      <p:sp>
        <p:nvSpPr>
          <p:cNvPr id="3" name="Content Placeholder 9">
            <a:extLst>
              <a:ext uri="{FF2B5EF4-FFF2-40B4-BE49-F238E27FC236}">
                <a16:creationId xmlns:a16="http://schemas.microsoft.com/office/drawing/2014/main" id="{92E7256B-70D8-3D78-8F88-C6544E54EF87}"/>
              </a:ext>
            </a:extLst>
          </p:cNvPr>
          <p:cNvSpPr txBox="1">
            <a:spLocks/>
          </p:cNvSpPr>
          <p:nvPr/>
        </p:nvSpPr>
        <p:spPr>
          <a:xfrm>
            <a:off x="357696" y="2622754"/>
            <a:ext cx="5871519" cy="80624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4A4A4A"/>
              </a:buClr>
              <a:buFont typeface="System Font Regular"/>
              <a:buChar char="–"/>
              <a:defRPr sz="24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75000"/>
              <a:buFont typeface="Courier New" panose="02070309020205020404" pitchFamily="49" charset="0"/>
              <a:buChar char="o"/>
              <a:defRPr sz="20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3pPr>
            <a:lvl4pPr marL="1657350" marR="0" indent="-28575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 sz="1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4pPr>
            <a:lvl5pPr marL="18288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ts val="3360"/>
              </a:lnSpc>
              <a:spcBef>
                <a:spcPts val="120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B5494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" name="Content Placeholder 9">
            <a:extLst>
              <a:ext uri="{FF2B5EF4-FFF2-40B4-BE49-F238E27FC236}">
                <a16:creationId xmlns:a16="http://schemas.microsoft.com/office/drawing/2014/main" id="{A9B11773-53AB-6E3A-0084-7D201ED38EC2}"/>
              </a:ext>
            </a:extLst>
          </p:cNvPr>
          <p:cNvSpPr txBox="1">
            <a:spLocks/>
          </p:cNvSpPr>
          <p:nvPr/>
        </p:nvSpPr>
        <p:spPr>
          <a:xfrm>
            <a:off x="404510" y="2047859"/>
            <a:ext cx="5645857" cy="368751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4A4A4A"/>
              </a:buClr>
              <a:buFont typeface="System Font Regular"/>
              <a:buChar char="–"/>
              <a:defRPr sz="24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75000"/>
              <a:buFont typeface="Courier New" panose="02070309020205020404" pitchFamily="49" charset="0"/>
              <a:buChar char="o"/>
              <a:defRPr sz="20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3pPr>
            <a:lvl4pPr marL="1657350" marR="0" indent="-28575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 sz="1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4pPr>
            <a:lvl5pPr marL="18288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ts val="3360"/>
              </a:lnSpc>
              <a:spcBef>
                <a:spcPts val="1200"/>
              </a:spcBef>
              <a:spcAft>
                <a:spcPts val="24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B5494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CAG Representatives</a:t>
            </a:r>
            <a:r>
              <a:rPr lang="en-US" sz="3200" dirty="0">
                <a:solidFill>
                  <a:srgbClr val="0B5494"/>
                </a:solidFill>
                <a:latin typeface="Arial" panose="020B0604020202020204"/>
              </a:rPr>
              <a:t>’ input is sought regarding the proposed approach for independence considerations applicable to sustainability assurance engagements?</a:t>
            </a:r>
            <a:r>
              <a:rPr lang="en-US" dirty="0">
                <a:solidFill>
                  <a:srgbClr val="0B5494"/>
                </a:solidFill>
                <a:latin typeface="Arial" panose="020B0604020202020204"/>
              </a:rPr>
              <a:t> </a:t>
            </a: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srgbClr val="0B5494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315709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6F2538-860A-1223-0594-B98070E40A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>
                <a:latin typeface="+mj-lt"/>
              </a:rPr>
              <a:t>Next Steps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C62BC36-CB72-97E6-3BB2-E3A2CA3577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F81FF-A8B7-8E49-9D5B-3CAD5ADFEE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494949">
                    <a:tint val="75000"/>
                  </a:srgbClr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494949">
                  <a:tint val="75000"/>
                </a:srgbClr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graphicFrame>
        <p:nvGraphicFramePr>
          <p:cNvPr id="17" name="Diagram 16">
            <a:extLst>
              <a:ext uri="{FF2B5EF4-FFF2-40B4-BE49-F238E27FC236}">
                <a16:creationId xmlns:a16="http://schemas.microsoft.com/office/drawing/2014/main" id="{5317501A-1C6B-207A-29BD-D1A7175CFFA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99761806"/>
              </p:ext>
            </p:extLst>
          </p:nvPr>
        </p:nvGraphicFramePr>
        <p:xfrm>
          <a:off x="708890" y="1302808"/>
          <a:ext cx="105156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2632729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D009D6D5-DAC2-4A8B-A17A-E206B9012D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/>
              <a:ea typeface="+mn-ea"/>
              <a:cs typeface="+mn-cs"/>
            </a:endParaRP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D74A9C4F-F651-4C37-A8F7-6732A6835F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3191" y="1122630"/>
            <a:ext cx="7894104" cy="3887270"/>
          </a:xfrm>
        </p:spPr>
        <p:txBody>
          <a:bodyPr>
            <a:normAutofit/>
          </a:bodyPr>
          <a:lstStyle/>
          <a:p>
            <a:pPr marL="0" marR="0" lvl="0" indent="0" defTabSz="914400" rtl="0" eaLnBrk="1" fontAlgn="auto" latinLnBrk="0" hangingPunct="1"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B5494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endParaRPr lang="en-US" sz="2000"/>
          </a:p>
        </p:txBody>
      </p:sp>
      <p:pic>
        <p:nvPicPr>
          <p:cNvPr id="6" name="Content Placeholder 5" descr="Yellow and blue symbols">
            <a:extLst>
              <a:ext uri="{FF2B5EF4-FFF2-40B4-BE49-F238E27FC236}">
                <a16:creationId xmlns:a16="http://schemas.microsoft.com/office/drawing/2014/main" id="{32602591-49A7-4AD6-9DA6-C8BAEB121AC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29215" y="10"/>
            <a:ext cx="5962785" cy="6857990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</p:spPr>
      </p:pic>
      <p:sp>
        <p:nvSpPr>
          <p:cNvPr id="3" name="Content Placeholder 9">
            <a:extLst>
              <a:ext uri="{FF2B5EF4-FFF2-40B4-BE49-F238E27FC236}">
                <a16:creationId xmlns:a16="http://schemas.microsoft.com/office/drawing/2014/main" id="{92E7256B-70D8-3D78-8F88-C6544E54EF87}"/>
              </a:ext>
            </a:extLst>
          </p:cNvPr>
          <p:cNvSpPr txBox="1">
            <a:spLocks/>
          </p:cNvSpPr>
          <p:nvPr/>
        </p:nvSpPr>
        <p:spPr>
          <a:xfrm>
            <a:off x="357696" y="2622754"/>
            <a:ext cx="5871519" cy="80624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4A4A4A"/>
              </a:buClr>
              <a:buFont typeface="System Font Regular"/>
              <a:buChar char="–"/>
              <a:defRPr sz="24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75000"/>
              <a:buFont typeface="Courier New" panose="02070309020205020404" pitchFamily="49" charset="0"/>
              <a:buChar char="o"/>
              <a:defRPr sz="20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3pPr>
            <a:lvl4pPr marL="1657350" marR="0" indent="-28575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 sz="1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4pPr>
            <a:lvl5pPr marL="18288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ts val="3360"/>
              </a:lnSpc>
              <a:spcBef>
                <a:spcPts val="120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B5494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" name="Content Placeholder 9">
            <a:extLst>
              <a:ext uri="{FF2B5EF4-FFF2-40B4-BE49-F238E27FC236}">
                <a16:creationId xmlns:a16="http://schemas.microsoft.com/office/drawing/2014/main" id="{A9B11773-53AB-6E3A-0084-7D201ED38EC2}"/>
              </a:ext>
            </a:extLst>
          </p:cNvPr>
          <p:cNvSpPr txBox="1">
            <a:spLocks/>
          </p:cNvSpPr>
          <p:nvPr/>
        </p:nvSpPr>
        <p:spPr>
          <a:xfrm>
            <a:off x="316929" y="2959107"/>
            <a:ext cx="5645857" cy="93978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4A4A4A"/>
              </a:buClr>
              <a:buFont typeface="System Font Regular"/>
              <a:buChar char="–"/>
              <a:defRPr sz="24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75000"/>
              <a:buFont typeface="Courier New" panose="02070309020205020404" pitchFamily="49" charset="0"/>
              <a:buChar char="o"/>
              <a:defRPr sz="20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3pPr>
            <a:lvl4pPr marL="1657350" marR="0" indent="-28575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 sz="1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4pPr>
            <a:lvl5pPr marL="18288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ts val="3360"/>
              </a:lnSpc>
              <a:spcBef>
                <a:spcPts val="1200"/>
              </a:spcBef>
              <a:spcAft>
                <a:spcPts val="24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0B5494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Any Questions or Comments</a:t>
            </a:r>
          </a:p>
        </p:txBody>
      </p:sp>
    </p:spTree>
    <p:extLst>
      <p:ext uri="{BB962C8B-B14F-4D97-AF65-F5344CB8AC3E}">
        <p14:creationId xmlns:p14="http://schemas.microsoft.com/office/powerpoint/2010/main" val="40263605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A962E0B-CEF1-B92C-0EB2-8F6080F5CF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428750"/>
            <a:ext cx="7219384" cy="4922543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l" rtl="0" fontAlgn="base">
              <a:lnSpc>
                <a:spcPts val="33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dirty="0">
                <a:solidFill>
                  <a:srgbClr val="494949"/>
                </a:solidFill>
                <a:latin typeface="Arial" panose="020B0604020202020204" pitchFamily="34" charset="0"/>
              </a:rPr>
              <a:t>C</a:t>
            </a:r>
            <a:r>
              <a:rPr lang="en-US" b="0" i="0" u="none" strike="noStrike" dirty="0">
                <a:solidFill>
                  <a:srgbClr val="494949"/>
                </a:solidFill>
                <a:effectLst/>
                <a:latin typeface="Arial" panose="020B0604020202020204" pitchFamily="34" charset="0"/>
              </a:rPr>
              <a:t>onsider and provide input regarding:</a:t>
            </a:r>
            <a:r>
              <a:rPr lang="en-US" b="0" i="0" dirty="0">
                <a:solidFill>
                  <a:srgbClr val="494949"/>
                </a:solidFill>
                <a:effectLst/>
                <a:latin typeface="Arial" panose="020B0604020202020204" pitchFamily="34" charset="0"/>
              </a:rPr>
              <a:t>​</a:t>
            </a:r>
          </a:p>
          <a:p>
            <a:pPr fontAlgn="base">
              <a:lnSpc>
                <a:spcPts val="3300"/>
              </a:lnSpc>
              <a:spcBef>
                <a:spcPts val="1800"/>
              </a:spcBef>
              <a:spcAft>
                <a:spcPts val="1800"/>
              </a:spcAft>
              <a:buFont typeface="Wingdings" panose="05000000000000000000" pitchFamily="2" charset="2"/>
              <a:buChar char="ü"/>
            </a:pP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</a:rPr>
              <a:t>The scope and proposed options for presenting new </a:t>
            </a:r>
            <a:r>
              <a:rPr lang="en-US" sz="2400" b="0" i="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​ethics and independence standards for sustainability assurance engagements</a:t>
            </a:r>
          </a:p>
          <a:p>
            <a:pPr fontAlgn="base">
              <a:lnSpc>
                <a:spcPts val="3300"/>
              </a:lnSpc>
              <a:spcBef>
                <a:spcPts val="1800"/>
              </a:spcBef>
              <a:spcAft>
                <a:spcPts val="1800"/>
              </a:spcAft>
              <a:buFont typeface="Wingdings" panose="05000000000000000000" pitchFamily="2" charset="2"/>
              <a:buChar char="ü"/>
            </a:pPr>
            <a:r>
              <a:rPr lang="en-US" sz="2400" dirty="0">
                <a:solidFill>
                  <a:srgbClr val="494949"/>
                </a:solidFill>
                <a:latin typeface="Arial"/>
                <a:cs typeface="Arial"/>
              </a:rPr>
              <a:t>Independence considerations applicable to sustainability assurance engagements</a:t>
            </a:r>
          </a:p>
          <a:p>
            <a:pPr algn="l" rtl="0" fontAlgn="base">
              <a:lnSpc>
                <a:spcPts val="3300"/>
              </a:lnSpc>
              <a:spcBef>
                <a:spcPts val="1800"/>
              </a:spcBef>
              <a:spcAft>
                <a:spcPts val="1800"/>
              </a:spcAft>
              <a:buFont typeface="Wingdings" panose="05000000000000000000" pitchFamily="2" charset="2"/>
              <a:buChar char="ü"/>
            </a:pPr>
            <a:r>
              <a:rPr lang="en-US" sz="2400" dirty="0">
                <a:solidFill>
                  <a:srgbClr val="494949"/>
                </a:solidFill>
                <a:latin typeface="Arial" panose="020B0604020202020204" pitchFamily="34" charset="0"/>
              </a:rPr>
              <a:t>Next Steps </a:t>
            </a:r>
            <a:endParaRPr lang="en-US" sz="2400" b="0" i="0" dirty="0">
              <a:solidFill>
                <a:srgbClr val="494949"/>
              </a:solidFill>
              <a:effectLst/>
              <a:latin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0501078-5752-202F-DFAA-474CC3B312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 sz="3600">
              <a:latin typeface="+mj-lt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355E633-70CA-5DE3-15FC-25DBC84832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71429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A00AB0-AF45-1D07-3C9F-87D0993B07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>
                <a:latin typeface="+mj-lt"/>
              </a:rPr>
              <a:t>Recap of IESBA’s Decisions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BB8106-9C6D-188A-35C7-F71B196907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24324" y="1414463"/>
            <a:ext cx="7762876" cy="5120152"/>
          </a:xfrm>
        </p:spPr>
        <p:txBody>
          <a:bodyPr vert="horz" lIns="91440" tIns="45720" rIns="91440" bIns="45720" rtlCol="0" anchor="t">
            <a:noAutofit/>
          </a:bodyPr>
          <a:lstStyle/>
          <a:p>
            <a:pPr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solidFill>
                  <a:schemeClr val="tx1"/>
                </a:solidFill>
                <a:latin typeface="+mj-lt"/>
              </a:rPr>
              <a:t>IESBA committed to developing ethics and independence standards for sustainability assurance engagements irrespective of:</a:t>
            </a:r>
          </a:p>
          <a:p>
            <a:pPr lvl="1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 dirty="0">
                <a:solidFill>
                  <a:schemeClr val="tx1"/>
                </a:solidFill>
                <a:latin typeface="+mj-lt"/>
              </a:rPr>
              <a:t>Whether the engagements are carried out by a professional accountant (PA) or other sustainability assurance provider </a:t>
            </a:r>
            <a:r>
              <a:rPr lang="en-US" sz="1800" b="1" dirty="0">
                <a:solidFill>
                  <a:schemeClr val="tx1"/>
                </a:solidFill>
                <a:latin typeface="+mj-lt"/>
              </a:rPr>
              <a:t>(profession-agnostic)</a:t>
            </a:r>
            <a:endParaRPr lang="en-US" sz="1800" b="1" dirty="0">
              <a:solidFill>
                <a:schemeClr val="tx1"/>
              </a:solidFill>
              <a:latin typeface="+mj-lt"/>
              <a:cs typeface="Arial"/>
            </a:endParaRPr>
          </a:p>
          <a:p>
            <a:pPr lvl="1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 dirty="0">
                <a:solidFill>
                  <a:schemeClr val="tx1"/>
                </a:solidFill>
                <a:latin typeface="+mj-lt"/>
              </a:rPr>
              <a:t> The reporting and assurance frameworks used to prepare and assure sustainability information </a:t>
            </a:r>
            <a:r>
              <a:rPr lang="en-US" sz="1800" b="1" dirty="0">
                <a:solidFill>
                  <a:schemeClr val="tx1"/>
                </a:solidFill>
                <a:latin typeface="+mj-lt"/>
              </a:rPr>
              <a:t>(framework-neutral)</a:t>
            </a:r>
            <a:endParaRPr lang="en-US" sz="1800" b="1" dirty="0">
              <a:solidFill>
                <a:schemeClr val="tx1"/>
              </a:solidFill>
              <a:latin typeface="+mj-lt"/>
              <a:cs typeface="Arial"/>
            </a:endParaRPr>
          </a:p>
          <a:p>
            <a:pPr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solidFill>
                  <a:schemeClr val="tx1"/>
                </a:solidFill>
                <a:latin typeface="+mj-lt"/>
              </a:rPr>
              <a:t>Recognizing the heightened public interest in specific sustainability information, sustainability assurance engagements must be underpinned by the same high standards that apply to audits of financial information</a:t>
            </a:r>
            <a:endParaRPr lang="en-US" sz="2000" dirty="0">
              <a:solidFill>
                <a:schemeClr val="tx1"/>
              </a:solidFill>
              <a:latin typeface="+mj-lt"/>
              <a:cs typeface="Arial"/>
            </a:endParaRPr>
          </a:p>
          <a:p>
            <a:pPr lvl="1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 dirty="0">
                <a:solidFill>
                  <a:srgbClr val="C00000"/>
                </a:solidFill>
                <a:latin typeface="+mj-lt"/>
              </a:rPr>
              <a:t>Developing independence provisions equivalent to Part 4A of the Code, with applicable ethics provisions from other Parts of the Code</a:t>
            </a:r>
            <a:endParaRPr lang="en-US" sz="1800" dirty="0">
              <a:solidFill>
                <a:srgbClr val="C00000"/>
              </a:solidFill>
              <a:latin typeface="+mj-lt"/>
              <a:cs typeface="Arial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E180CBD-3BAA-D708-178D-C926EDB4CA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F81FF-A8B7-8E49-9D5B-3CAD5ADFEE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38383"/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38383"/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11181F9-462D-4ADD-36F9-E96324CDD77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994" r="19305"/>
          <a:stretch/>
        </p:blipFill>
        <p:spPr>
          <a:xfrm flipH="1">
            <a:off x="-2" y="1104892"/>
            <a:ext cx="3770335" cy="5753108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1052889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AF4B4604-1C41-B5DE-4638-FD9826269F57}"/>
              </a:ext>
            </a:extLst>
          </p:cNvPr>
          <p:cNvSpPr/>
          <p:nvPr/>
        </p:nvSpPr>
        <p:spPr>
          <a:xfrm>
            <a:off x="4477916" y="5470394"/>
            <a:ext cx="6634065" cy="106851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ABB5DFA4-E4F3-6B66-160A-CAE7414B01F1}"/>
              </a:ext>
            </a:extLst>
          </p:cNvPr>
          <p:cNvSpPr/>
          <p:nvPr/>
        </p:nvSpPr>
        <p:spPr>
          <a:xfrm>
            <a:off x="4463188" y="4219313"/>
            <a:ext cx="6634065" cy="1068518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A00AB0-AF45-1D07-3C9F-87D0993B07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>
                <a:latin typeface="+mj-lt"/>
              </a:rPr>
              <a:t>Scope of Standard for Sustainability Assurance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BB8106-9C6D-188A-35C7-F71B196907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36098" y="1186003"/>
            <a:ext cx="7117702" cy="5476850"/>
          </a:xfrm>
        </p:spPr>
        <p:txBody>
          <a:bodyPr vert="horz" lIns="91440" tIns="45720" rIns="91440" bIns="45720" rtlCol="0" anchor="t">
            <a:noAutofit/>
          </a:bodyPr>
          <a:lstStyle/>
          <a:p>
            <a:pPr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+mj-lt"/>
              </a:rPr>
              <a:t>Sustainability assurance engagements cover a wide range of assurance engagements</a:t>
            </a:r>
          </a:p>
          <a:p>
            <a:pPr lvl="1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 dirty="0">
                <a:latin typeface="+mj-lt"/>
              </a:rPr>
              <a:t>Is it necessary that sustainability assurance providers apply the more stringent provisions equivalent to Part 4A to all </a:t>
            </a:r>
            <a:r>
              <a:rPr lang="en-US" sz="1800" dirty="0">
                <a:solidFill>
                  <a:schemeClr val="tx1"/>
                </a:solidFill>
                <a:latin typeface="+mj-lt"/>
              </a:rPr>
              <a:t>sustainability assurance engagements?</a:t>
            </a:r>
            <a:endParaRPr lang="en-US" sz="1800" dirty="0">
              <a:solidFill>
                <a:schemeClr val="tx1"/>
              </a:solidFill>
              <a:latin typeface="+mj-lt"/>
              <a:cs typeface="Arial"/>
            </a:endParaRPr>
          </a:p>
          <a:p>
            <a:pPr>
              <a:lnSpc>
                <a:spcPts val="24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US" sz="2000" dirty="0">
                <a:latin typeface="+mj-lt"/>
              </a:rPr>
              <a:t>WS1 proposes that new ethics and independence standards apply to sustainability assurance engagements of heightened public interest, where: </a:t>
            </a:r>
            <a:endParaRPr lang="en-US" sz="2000" dirty="0">
              <a:latin typeface="+mj-lt"/>
              <a:cs typeface="Arial"/>
            </a:endParaRPr>
          </a:p>
          <a:p>
            <a:pPr marL="800100" lvl="1" indent="-342900">
              <a:lnSpc>
                <a:spcPts val="2400"/>
              </a:lnSpc>
              <a:spcBef>
                <a:spcPts val="1200"/>
              </a:spcBef>
              <a:spcAft>
                <a:spcPts val="1200"/>
              </a:spcAft>
              <a:buFont typeface="+mj-lt"/>
              <a:buAutoNum type="alphaLcPeriod"/>
            </a:pPr>
            <a:r>
              <a:rPr lang="en-US" sz="1800" dirty="0">
                <a:effectLst/>
                <a:latin typeface="+mj-lt"/>
                <a:ea typeface="Calibri" panose="020F0502020204030204" pitchFamily="34" charset="0"/>
                <a:cs typeface="Arial"/>
              </a:rPr>
              <a:t>The assurance is provided on sustainability information reported in accordance with a general-purpose reporting framework; and</a:t>
            </a:r>
            <a:r>
              <a:rPr lang="en-US" sz="1800" dirty="0">
                <a:latin typeface="+mj-lt"/>
                <a:ea typeface="Calibri" panose="020F0502020204030204" pitchFamily="34" charset="0"/>
                <a:cs typeface="Arial"/>
              </a:rPr>
              <a:t> </a:t>
            </a:r>
          </a:p>
          <a:p>
            <a:pPr marL="800100" lvl="1" indent="-342900">
              <a:lnSpc>
                <a:spcPts val="2400"/>
              </a:lnSpc>
              <a:spcBef>
                <a:spcPts val="1200"/>
              </a:spcBef>
              <a:spcAft>
                <a:spcPts val="1200"/>
              </a:spcAft>
              <a:buFont typeface="+mj-lt"/>
              <a:buAutoNum type="alphaLcPeriod"/>
            </a:pPr>
            <a:r>
              <a:rPr lang="en-US" sz="1800" dirty="0">
                <a:effectLst/>
                <a:latin typeface="+mj-lt"/>
                <a:ea typeface="Calibri" panose="020F0502020204030204" pitchFamily="34" charset="0"/>
              </a:rPr>
              <a:t>The sustainability information is widely available to the public and other stakeholders</a:t>
            </a:r>
            <a:r>
              <a:rPr lang="en-US" sz="1800" dirty="0">
                <a:latin typeface="+mj-lt"/>
                <a:ea typeface="Calibri" panose="020F0502020204030204" pitchFamily="34" charset="0"/>
              </a:rPr>
              <a:t>, </a:t>
            </a:r>
            <a:r>
              <a:rPr lang="en-US" sz="1800" dirty="0">
                <a:effectLst/>
                <a:latin typeface="+mj-lt"/>
                <a:ea typeface="Calibri" panose="020F0502020204030204" pitchFamily="34" charset="0"/>
              </a:rPr>
              <a:t>or the information is specifically used for decision-making</a:t>
            </a:r>
            <a:endParaRPr lang="en-US" sz="1800" dirty="0">
              <a:latin typeface="+mj-lt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E180CBD-3BAA-D708-178D-C926EDB4CA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C815C10-AB8E-DA9C-0AF0-2D4CCF93FD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27" y="1186004"/>
            <a:ext cx="3676261" cy="56356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3755254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A00AB0-AF45-1D07-3C9F-87D0993B07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latin typeface="+mj-lt"/>
              </a:rPr>
              <a:t>Presentation of New Standards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BB8106-9C6D-188A-35C7-F71B196907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79617" y="1161993"/>
            <a:ext cx="10515600" cy="5696007"/>
          </a:xfrm>
        </p:spPr>
        <p:txBody>
          <a:bodyPr vert="horz" lIns="91440" tIns="45720" rIns="91440" bIns="45720" rtlCol="0" anchor="t">
            <a:noAutofit/>
          </a:bodyPr>
          <a:lstStyle/>
          <a:p>
            <a:pPr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 dirty="0">
                <a:solidFill>
                  <a:schemeClr val="tx1"/>
                </a:solidFill>
                <a:latin typeface="+mj-lt"/>
              </a:rPr>
              <a:t>In September 2022, IESBA discussed possible ways to present new, profession-agnostic ethics and independence standards for sustainability assurance</a:t>
            </a:r>
          </a:p>
          <a:p>
            <a:pPr lvl="1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600" dirty="0">
                <a:solidFill>
                  <a:schemeClr val="tx1"/>
                </a:solidFill>
                <a:latin typeface="+mj-lt"/>
              </a:rPr>
              <a:t>Revisions integrated within the Code (integrated approach) vs. Separate code for sustainability assurance engagements (standalone </a:t>
            </a:r>
            <a:r>
              <a:rPr lang="en-US" sz="1600" dirty="0">
                <a:latin typeface="+mj-lt"/>
              </a:rPr>
              <a:t>approach)</a:t>
            </a:r>
          </a:p>
          <a:p>
            <a:pPr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 dirty="0">
                <a:latin typeface="+mj-lt"/>
              </a:rPr>
              <a:t>Essential </a:t>
            </a:r>
            <a:r>
              <a:rPr lang="en-US" sz="1800" dirty="0">
                <a:solidFill>
                  <a:schemeClr val="tx1"/>
                </a:solidFill>
                <a:latin typeface="+mj-lt"/>
              </a:rPr>
              <a:t>that the new </a:t>
            </a:r>
            <a:r>
              <a:rPr lang="en-US" sz="1800" dirty="0">
                <a:latin typeface="+mj-lt"/>
              </a:rPr>
              <a:t>standards meet the requirements of </a:t>
            </a:r>
            <a:r>
              <a:rPr lang="en-US" sz="1800" dirty="0">
                <a:latin typeface="+mj-lt"/>
                <a:hlinkClick r:id="rId2"/>
              </a:rPr>
              <a:t>Public Interest Framework </a:t>
            </a:r>
            <a:r>
              <a:rPr lang="en-US" sz="1800" dirty="0">
                <a:latin typeface="+mj-lt"/>
              </a:rPr>
              <a:t>with respect to all sustainability assurance providers</a:t>
            </a:r>
            <a:endParaRPr lang="en-US" sz="1800" dirty="0">
              <a:latin typeface="+mj-lt"/>
              <a:cs typeface="Arial"/>
            </a:endParaRPr>
          </a:p>
          <a:p>
            <a:pPr lvl="1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600" dirty="0">
                <a:solidFill>
                  <a:schemeClr val="tx1"/>
                </a:solidFill>
                <a:latin typeface="+mj-lt"/>
              </a:rPr>
              <a:t>Comprehensive │Scalable │ Clear │ Implementable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│</a:t>
            </a:r>
            <a:r>
              <a:rPr lang="en-US" sz="1600" dirty="0">
                <a:solidFill>
                  <a:schemeClr val="tx1"/>
                </a:solidFill>
                <a:latin typeface="+mj-lt"/>
              </a:rPr>
              <a:t> Globally Operable and Enforceable</a:t>
            </a:r>
            <a:endParaRPr lang="en-US" sz="1600" dirty="0">
              <a:solidFill>
                <a:schemeClr val="tx1"/>
              </a:solidFill>
              <a:latin typeface="+mj-lt"/>
              <a:cs typeface="Arial"/>
            </a:endParaRPr>
          </a:p>
          <a:p>
            <a:pPr>
              <a:lnSpc>
                <a:spcPts val="2400"/>
              </a:lnSpc>
              <a:spcBef>
                <a:spcPts val="600"/>
              </a:spcBef>
              <a:spcAft>
                <a:spcPts val="1200"/>
              </a:spcAft>
            </a:pPr>
            <a:r>
              <a:rPr lang="en-US" sz="1800" dirty="0">
                <a:solidFill>
                  <a:schemeClr val="tx1"/>
                </a:solidFill>
                <a:latin typeface="+mj-lt"/>
              </a:rPr>
              <a:t>Roundtables participants to discuss the pros and cons and provide input to 3 possible options (see </a:t>
            </a:r>
            <a:r>
              <a:rPr lang="en-US" sz="1800" dirty="0">
                <a:latin typeface="+mj-lt"/>
              </a:rPr>
              <a:t>next slides)</a:t>
            </a:r>
            <a:endParaRPr lang="en-US" sz="1800" dirty="0">
              <a:latin typeface="+mj-lt"/>
              <a:cs typeface="Arial"/>
            </a:endParaRPr>
          </a:p>
          <a:p>
            <a:pPr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 dirty="0">
                <a:latin typeface="+mj-lt"/>
              </a:rPr>
              <a:t>Two essential premises underlying all options </a:t>
            </a:r>
            <a:endParaRPr lang="en-US" sz="1800" dirty="0">
              <a:latin typeface="+mj-lt"/>
              <a:cs typeface="Arial"/>
            </a:endParaRPr>
          </a:p>
          <a:p>
            <a:pPr marL="800100" lvl="1" indent="-342900">
              <a:lnSpc>
                <a:spcPts val="2400"/>
              </a:lnSpc>
              <a:spcBef>
                <a:spcPts val="600"/>
              </a:spcBef>
              <a:spcAft>
                <a:spcPts val="300"/>
              </a:spcAft>
              <a:buFont typeface="+mj-lt"/>
              <a:buAutoNum type="alphaLcPeriod"/>
            </a:pPr>
            <a:r>
              <a:rPr lang="en-US" sz="1600" dirty="0">
                <a:latin typeface="+mj-lt"/>
              </a:rPr>
              <a:t>Use of </a:t>
            </a:r>
            <a:r>
              <a:rPr lang="en-US" sz="1600" dirty="0">
                <a:solidFill>
                  <a:schemeClr val="tx1"/>
                </a:solidFill>
                <a:latin typeface="+mj-lt"/>
              </a:rPr>
              <a:t>terms that are relevant to both PAs </a:t>
            </a:r>
            <a:r>
              <a:rPr lang="en-US" sz="1600" dirty="0">
                <a:latin typeface="+mj-lt"/>
              </a:rPr>
              <a:t>and other sustainability assurance providers</a:t>
            </a:r>
            <a:endParaRPr lang="en-US" sz="1600" dirty="0">
              <a:latin typeface="+mj-lt"/>
              <a:cs typeface="Arial"/>
            </a:endParaRPr>
          </a:p>
          <a:p>
            <a:pPr marL="800100" lvl="1" indent="-342900">
              <a:lnSpc>
                <a:spcPts val="2400"/>
              </a:lnSpc>
              <a:spcBef>
                <a:spcPts val="600"/>
              </a:spcBef>
              <a:spcAft>
                <a:spcPts val="300"/>
              </a:spcAft>
              <a:buFont typeface="+mj-lt"/>
              <a:buAutoNum type="alphaLcPeriod"/>
            </a:pPr>
            <a:r>
              <a:rPr lang="en-US" sz="1600" dirty="0">
                <a:latin typeface="+mj-lt"/>
              </a:rPr>
              <a:t>Equivalence of ethics and independence provisions for sustainability assurance providers and for PAs performing audits of financial statements </a:t>
            </a:r>
          </a:p>
          <a:p>
            <a:pPr lvl="2">
              <a:lnSpc>
                <a:spcPts val="2400"/>
              </a:lnSpc>
              <a:spcBef>
                <a:spcPts val="600"/>
              </a:spcBef>
              <a:spcAft>
                <a:spcPts val="300"/>
              </a:spcAft>
            </a:pPr>
            <a:r>
              <a:rPr lang="en-US" sz="1600" dirty="0">
                <a:latin typeface="Arial"/>
                <a:cs typeface="Arial"/>
              </a:rPr>
              <a:t>The same </a:t>
            </a:r>
            <a:r>
              <a:rPr lang="en-US" sz="1600" dirty="0">
                <a:solidFill>
                  <a:schemeClr val="tx1"/>
                </a:solidFill>
                <a:latin typeface="Arial"/>
                <a:cs typeface="Arial"/>
              </a:rPr>
              <a:t>requirements cannot </a:t>
            </a:r>
            <a:r>
              <a:rPr lang="en-US" sz="1600" dirty="0">
                <a:latin typeface="Arial"/>
                <a:cs typeface="Arial"/>
              </a:rPr>
              <a:t>be articulated differently for PAs and </a:t>
            </a:r>
            <a:r>
              <a:rPr lang="en-US" sz="1600" dirty="0">
                <a:solidFill>
                  <a:schemeClr val="tx1"/>
                </a:solidFill>
                <a:latin typeface="Arial"/>
                <a:cs typeface="Arial"/>
              </a:rPr>
              <a:t>non-PAs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E180CBD-3BAA-D708-178D-C926EDB4CA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F81FF-A8B7-8E49-9D5B-3CAD5ADFEE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38383"/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838383"/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sp>
        <p:nvSpPr>
          <p:cNvPr id="9" name="Arrow: Curved Right 8">
            <a:extLst>
              <a:ext uri="{FF2B5EF4-FFF2-40B4-BE49-F238E27FC236}">
                <a16:creationId xmlns:a16="http://schemas.microsoft.com/office/drawing/2014/main" id="{639A3B8A-E0E4-06D0-0463-39637EA5A5E8}"/>
              </a:ext>
            </a:extLst>
          </p:cNvPr>
          <p:cNvSpPr/>
          <p:nvPr/>
        </p:nvSpPr>
        <p:spPr>
          <a:xfrm>
            <a:off x="248097" y="4009996"/>
            <a:ext cx="731520" cy="1068517"/>
          </a:xfrm>
          <a:prstGeom prst="curvedRightArrow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494949"/>
              </a:solidFill>
              <a:effectLst/>
              <a:uLnTx/>
              <a:uFillTx/>
              <a:latin typeface="Times New Roman" panose="020206030504050203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983052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CAF2602-03EB-C443-B32C-946088AD3D4A}"/>
              </a:ext>
            </a:extLst>
          </p:cNvPr>
          <p:cNvSpPr/>
          <p:nvPr/>
        </p:nvSpPr>
        <p:spPr>
          <a:xfrm>
            <a:off x="2684477" y="1018016"/>
            <a:ext cx="8997450" cy="942392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B93A2C0-40C8-9B83-BB4C-01D09915ACF6}"/>
              </a:ext>
            </a:extLst>
          </p:cNvPr>
          <p:cNvSpPr/>
          <p:nvPr/>
        </p:nvSpPr>
        <p:spPr>
          <a:xfrm>
            <a:off x="2684476" y="5931017"/>
            <a:ext cx="8997451" cy="503339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ＭＳ Ｐゴシック" charset="0"/>
                <a:cs typeface="+mn-cs"/>
              </a:rPr>
              <a:t>Glossary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C3FF46E-838F-2947-7928-20DED07A8058}"/>
              </a:ext>
            </a:extLst>
          </p:cNvPr>
          <p:cNvSpPr/>
          <p:nvPr/>
        </p:nvSpPr>
        <p:spPr>
          <a:xfrm>
            <a:off x="2684476" y="2313778"/>
            <a:ext cx="4320331" cy="1384183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67" b="0" i="1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002045D-BF03-3349-8075-36EC99E0436A}"/>
              </a:ext>
            </a:extLst>
          </p:cNvPr>
          <p:cNvSpPr/>
          <p:nvPr/>
        </p:nvSpPr>
        <p:spPr>
          <a:xfrm>
            <a:off x="7361595" y="3843982"/>
            <a:ext cx="4320331" cy="1842911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5DE8A48-1A67-C06C-741C-5F12145B50D4}"/>
              </a:ext>
            </a:extLst>
          </p:cNvPr>
          <p:cNvSpPr/>
          <p:nvPr/>
        </p:nvSpPr>
        <p:spPr>
          <a:xfrm>
            <a:off x="7361596" y="2313778"/>
            <a:ext cx="4320331" cy="1384183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67" b="0" i="1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A42221A-E228-6B95-C052-C64A11440646}"/>
              </a:ext>
            </a:extLst>
          </p:cNvPr>
          <p:cNvSpPr txBox="1"/>
          <p:nvPr/>
        </p:nvSpPr>
        <p:spPr>
          <a:xfrm>
            <a:off x="2684476" y="191260"/>
            <a:ext cx="89974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Provisions Relevant to Audit, Review, Assurance and Sustainability Assurance Engagements </a:t>
            </a:r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06CDFF8E-E95F-B4BC-CF29-7F0B7A55FCA2}"/>
              </a:ext>
            </a:extLst>
          </p:cNvPr>
          <p:cNvSpPr txBox="1">
            <a:spLocks/>
          </p:cNvSpPr>
          <p:nvPr/>
        </p:nvSpPr>
        <p:spPr bwMode="auto">
          <a:xfrm>
            <a:off x="3034535" y="1222512"/>
            <a:ext cx="2032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733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ＭＳ Ｐゴシック" charset="0"/>
              </a:rPr>
              <a:t>PART 1</a:t>
            </a:r>
          </a:p>
        </p:txBody>
      </p:sp>
      <p:sp>
        <p:nvSpPr>
          <p:cNvPr id="14" name="Title 2">
            <a:extLst>
              <a:ext uri="{FF2B5EF4-FFF2-40B4-BE49-F238E27FC236}">
                <a16:creationId xmlns:a16="http://schemas.microsoft.com/office/drawing/2014/main" id="{725D31F5-F07D-1760-C47C-FCF97B7A7A24}"/>
              </a:ext>
            </a:extLst>
          </p:cNvPr>
          <p:cNvSpPr txBox="1">
            <a:spLocks/>
          </p:cNvSpPr>
          <p:nvPr/>
        </p:nvSpPr>
        <p:spPr bwMode="auto">
          <a:xfrm>
            <a:off x="3034535" y="2739169"/>
            <a:ext cx="2032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733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ＭＳ Ｐゴシック" charset="0"/>
              </a:rPr>
              <a:t>PART 2</a:t>
            </a:r>
            <a:r>
              <a:rPr kumimoji="0" lang="en-US" sz="3733" b="0" i="0" u="none" strike="noStrike" kern="0" cap="none" spc="0" normalizeH="0" baseline="0" noProof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Impact" panose="020B0806030902050204" pitchFamily="34" charset="0"/>
                <a:ea typeface="ＭＳ Ｐゴシック" charset="0"/>
              </a:rPr>
              <a:t>*</a:t>
            </a:r>
          </a:p>
        </p:txBody>
      </p:sp>
      <p:sp>
        <p:nvSpPr>
          <p:cNvPr id="15" name="Title 2">
            <a:extLst>
              <a:ext uri="{FF2B5EF4-FFF2-40B4-BE49-F238E27FC236}">
                <a16:creationId xmlns:a16="http://schemas.microsoft.com/office/drawing/2014/main" id="{FC952382-6767-2CD4-35D4-BCE7B46D063B}"/>
              </a:ext>
            </a:extLst>
          </p:cNvPr>
          <p:cNvSpPr txBox="1">
            <a:spLocks/>
          </p:cNvSpPr>
          <p:nvPr/>
        </p:nvSpPr>
        <p:spPr bwMode="auto">
          <a:xfrm>
            <a:off x="7628306" y="2740914"/>
            <a:ext cx="1529159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733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ＭＳ Ｐゴシック" charset="0"/>
              </a:rPr>
              <a:t>PART 3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9AD4F36-D78C-2A28-66C9-45423FF03880}"/>
              </a:ext>
            </a:extLst>
          </p:cNvPr>
          <p:cNvSpPr txBox="1"/>
          <p:nvPr/>
        </p:nvSpPr>
        <p:spPr>
          <a:xfrm>
            <a:off x="5500402" y="1303149"/>
            <a:ext cx="57476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All Professional Accountants and </a:t>
            </a:r>
            <a:r>
              <a:rPr kumimoji="0" lang="en-US" sz="1400" b="0" i="1" u="none" strike="noStrike" kern="1200" cap="none" spc="0" normalizeH="0" baseline="0" noProof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Sustainability Assurance Providers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013BC8C-6C7E-7AD4-6DB8-1FD8359751BB}"/>
              </a:ext>
            </a:extLst>
          </p:cNvPr>
          <p:cNvSpPr txBox="1"/>
          <p:nvPr/>
        </p:nvSpPr>
        <p:spPr>
          <a:xfrm>
            <a:off x="4518177" y="2700435"/>
            <a:ext cx="23316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Professional Accountants in Business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83056EC-F5A2-2AB1-F563-DA8008C63020}"/>
              </a:ext>
            </a:extLst>
          </p:cNvPr>
          <p:cNvSpPr txBox="1"/>
          <p:nvPr/>
        </p:nvSpPr>
        <p:spPr>
          <a:xfrm>
            <a:off x="9157465" y="2499730"/>
            <a:ext cx="236584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All Professional Accountants in Public Practice and </a:t>
            </a:r>
            <a:r>
              <a:rPr kumimoji="0" lang="en-US" sz="1400" b="0" i="1" u="none" strike="noStrike" kern="1200" cap="none" spc="0" normalizeH="0" baseline="0" noProof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Sustainability Assurance Providers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036ABC7-1CC2-5E9D-20AF-8AB3687E3929}"/>
              </a:ext>
            </a:extLst>
          </p:cNvPr>
          <p:cNvSpPr txBox="1"/>
          <p:nvPr/>
        </p:nvSpPr>
        <p:spPr>
          <a:xfrm>
            <a:off x="7415243" y="4708409"/>
            <a:ext cx="421303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0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Part 4A – Audit, Review and </a:t>
            </a:r>
            <a:r>
              <a:rPr kumimoji="0" lang="en-US" sz="1300" b="0" i="1" u="none" strike="noStrike" kern="1200" cap="none" spc="0" normalizeH="0" baseline="0" noProof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Sustainability Assurance Engagements  </a:t>
            </a:r>
          </a:p>
        </p:txBody>
      </p:sp>
      <p:sp>
        <p:nvSpPr>
          <p:cNvPr id="20" name="Title 2">
            <a:extLst>
              <a:ext uri="{FF2B5EF4-FFF2-40B4-BE49-F238E27FC236}">
                <a16:creationId xmlns:a16="http://schemas.microsoft.com/office/drawing/2014/main" id="{EA1E42C9-8FCC-F3F9-DCBD-4F3398A9A201}"/>
              </a:ext>
            </a:extLst>
          </p:cNvPr>
          <p:cNvSpPr txBox="1">
            <a:spLocks/>
          </p:cNvSpPr>
          <p:nvPr/>
        </p:nvSpPr>
        <p:spPr bwMode="auto">
          <a:xfrm>
            <a:off x="7562472" y="3979901"/>
            <a:ext cx="1594993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ＭＳ Ｐゴシック" charset="0"/>
              </a:rPr>
              <a:t>PART 4A &amp; 4B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D5929DD-FDA8-95E4-1BC0-CB63711859B9}"/>
              </a:ext>
            </a:extLst>
          </p:cNvPr>
          <p:cNvSpPr txBox="1"/>
          <p:nvPr/>
        </p:nvSpPr>
        <p:spPr>
          <a:xfrm>
            <a:off x="9342275" y="3984991"/>
            <a:ext cx="228599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International Independence Standards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C3FC46B-8055-CF23-1B3F-264292A78F2C}"/>
              </a:ext>
            </a:extLst>
          </p:cNvPr>
          <p:cNvSpPr txBox="1"/>
          <p:nvPr/>
        </p:nvSpPr>
        <p:spPr>
          <a:xfrm>
            <a:off x="7415243" y="5208919"/>
            <a:ext cx="4213031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0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Part 4B – Other Assurance Engagements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F1736679-E9F6-C4A4-C09C-A3A1F80AB586}"/>
              </a:ext>
            </a:extLst>
          </p:cNvPr>
          <p:cNvPicPr preferRelativeResize="0"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304399" y="2548669"/>
            <a:ext cx="1801049" cy="2298583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DD092F95-194A-EB21-C1F9-AF62D48AD4D5}"/>
              </a:ext>
            </a:extLst>
          </p:cNvPr>
          <p:cNvSpPr txBox="1"/>
          <p:nvPr/>
        </p:nvSpPr>
        <p:spPr>
          <a:xfrm>
            <a:off x="2681284" y="3970346"/>
            <a:ext cx="4408678" cy="138499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*</a:t>
            </a: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Based on the Code’s building blocks approach, when a sustainability assurance provider is performing assurance pursuant to the provider’s relationship with its organization, the provider needs to comply with the provisions in Part 2 that apply to that circumstances (see paragraph R300.5)</a:t>
            </a:r>
          </a:p>
        </p:txBody>
      </p:sp>
      <p:sp>
        <p:nvSpPr>
          <p:cNvPr id="2" name="Wave 1">
            <a:extLst>
              <a:ext uri="{FF2B5EF4-FFF2-40B4-BE49-F238E27FC236}">
                <a16:creationId xmlns:a16="http://schemas.microsoft.com/office/drawing/2014/main" id="{F8775B65-695C-A99F-E73E-D894556DF166}"/>
              </a:ext>
            </a:extLst>
          </p:cNvPr>
          <p:cNvSpPr/>
          <p:nvPr/>
        </p:nvSpPr>
        <p:spPr>
          <a:xfrm>
            <a:off x="200529" y="197201"/>
            <a:ext cx="2324557" cy="855677"/>
          </a:xfrm>
          <a:prstGeom prst="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Integrated Approach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44277E99-EDB0-3457-FBE0-FBC4E38A25B7}"/>
              </a:ext>
            </a:extLst>
          </p:cNvPr>
          <p:cNvSpPr/>
          <p:nvPr/>
        </p:nvSpPr>
        <p:spPr>
          <a:xfrm>
            <a:off x="486561" y="1185514"/>
            <a:ext cx="1665775" cy="5929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Option 1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08AE4C9-3FCF-108E-CD20-5BD46ED56591}"/>
              </a:ext>
            </a:extLst>
          </p:cNvPr>
          <p:cNvSpPr/>
          <p:nvPr/>
        </p:nvSpPr>
        <p:spPr>
          <a:xfrm>
            <a:off x="523675" y="4104846"/>
            <a:ext cx="1336097" cy="665470"/>
          </a:xfrm>
          <a:prstGeom prst="rect">
            <a:avLst/>
          </a:prstGeom>
          <a:solidFill>
            <a:srgbClr val="00B050"/>
          </a:solidFill>
          <a:ln w="12700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1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With sustainability revisions</a:t>
            </a:r>
          </a:p>
        </p:txBody>
      </p:sp>
    </p:spTree>
    <p:extLst>
      <p:ext uri="{BB962C8B-B14F-4D97-AF65-F5344CB8AC3E}">
        <p14:creationId xmlns:p14="http://schemas.microsoft.com/office/powerpoint/2010/main" val="32366607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AB06CE-275E-7E3C-C49F-1700E402D0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>
                <a:latin typeface="+mj-lt"/>
              </a:rPr>
              <a:t>Integrated Approach – Option 1</a:t>
            </a:r>
          </a:p>
        </p:txBody>
      </p:sp>
      <p:graphicFrame>
        <p:nvGraphicFramePr>
          <p:cNvPr id="4" name="Table 5">
            <a:extLst>
              <a:ext uri="{FF2B5EF4-FFF2-40B4-BE49-F238E27FC236}">
                <a16:creationId xmlns:a16="http://schemas.microsoft.com/office/drawing/2014/main" id="{8A24CEE8-465A-6A37-F870-0DE879390A5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00652484"/>
              </p:ext>
            </p:extLst>
          </p:nvPr>
        </p:nvGraphicFramePr>
        <p:xfrm>
          <a:off x="838200" y="1414463"/>
          <a:ext cx="10647556" cy="4743966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5323778">
                  <a:extLst>
                    <a:ext uri="{9D8B030D-6E8A-4147-A177-3AD203B41FA5}">
                      <a16:colId xmlns:a16="http://schemas.microsoft.com/office/drawing/2014/main" val="2125196858"/>
                    </a:ext>
                  </a:extLst>
                </a:gridCol>
                <a:gridCol w="5323778">
                  <a:extLst>
                    <a:ext uri="{9D8B030D-6E8A-4147-A177-3AD203B41FA5}">
                      <a16:colId xmlns:a16="http://schemas.microsoft.com/office/drawing/2014/main" val="871453742"/>
                    </a:ext>
                  </a:extLst>
                </a:gridCol>
              </a:tblGrid>
              <a:tr h="512271">
                <a:tc>
                  <a:txBody>
                    <a:bodyPr/>
                    <a:lstStyle/>
                    <a:p>
                      <a:pPr algn="ctr">
                        <a:lnSpc>
                          <a:spcPts val="2500"/>
                        </a:lnSpc>
                        <a:spcBef>
                          <a:spcPts val="1800"/>
                        </a:spcBef>
                        <a:spcAft>
                          <a:spcPts val="1200"/>
                        </a:spcAft>
                      </a:pPr>
                      <a:r>
                        <a:rPr lang="en-US" sz="2000" dirty="0">
                          <a:latin typeface="+mj-lt"/>
                        </a:rPr>
                        <a:t>Advantages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5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US" sz="2000" dirty="0">
                          <a:latin typeface="+mj-lt"/>
                        </a:rPr>
                        <a:t>Disadvantages/ Risks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63300407"/>
                  </a:ext>
                </a:extLst>
              </a:tr>
              <a:tr h="4231695">
                <a:tc>
                  <a:txBody>
                    <a:bodyPr/>
                    <a:lstStyle/>
                    <a:p>
                      <a:pPr marL="285750" indent="-285750">
                        <a:lnSpc>
                          <a:spcPts val="25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latin typeface="+mj-lt"/>
                        </a:rPr>
                        <a:t>One, single set of standards for PAs and other sustainability assurance providers</a:t>
                      </a:r>
                    </a:p>
                    <a:p>
                      <a:pPr marL="800100" lvl="1" indent="-342900">
                        <a:lnSpc>
                          <a:spcPts val="25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─"/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latin typeface="+mj-lt"/>
                        </a:rPr>
                        <a:t>Avoids </a:t>
                      </a:r>
                      <a:r>
                        <a:rPr lang="en-US" sz="1800" dirty="0">
                          <a:latin typeface="+mj-lt"/>
                        </a:rPr>
                        <a:t>having to implement two separate, but almost identical Codes</a:t>
                      </a:r>
                    </a:p>
                    <a:p>
                      <a:pPr marL="800100" lvl="1" indent="-342900">
                        <a:lnSpc>
                          <a:spcPts val="25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─"/>
                      </a:pPr>
                      <a:r>
                        <a:rPr lang="en-US" sz="1800" dirty="0">
                          <a:latin typeface="+mj-lt"/>
                        </a:rPr>
                        <a:t>From a perception point of view, it better demonstrates that same ethics and independence standards should apply to audits of financial statements and sustainability assurance engagements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3464" marR="0" lvl="0" indent="-283464" algn="l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Could be perceived as being developed first and foremost for PAs only</a:t>
                      </a:r>
                    </a:p>
                    <a:p>
                      <a:pPr marL="283464" lvl="0" indent="-283464">
                        <a:lnSpc>
                          <a:spcPts val="25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800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May result in an architecture that would not be scalable 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if IESBA needs to address new types of assurance engagements of same heightened public interest as audits</a:t>
                      </a:r>
                      <a:endParaRPr lang="en-US" sz="1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283464" marR="0" lvl="0" indent="-283464" algn="l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Further complexity to already complex independence standards for audits</a:t>
                      </a:r>
                    </a:p>
                    <a:p>
                      <a:pPr marL="283464" indent="-283464">
                        <a:lnSpc>
                          <a:spcPts val="25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Changes to extant independence standards for audits could give rise to potential unintended consequences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5588204"/>
                  </a:ext>
                </a:extLst>
              </a:tr>
            </a:tbl>
          </a:graphicData>
        </a:graphic>
      </p:graphicFrame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095F1A2-B907-CEC2-8496-F777805BA0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F81FF-A8B7-8E49-9D5B-3CAD5ADFEE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38383"/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38383"/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385559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CAF2602-03EB-C443-B32C-946088AD3D4A}"/>
              </a:ext>
            </a:extLst>
          </p:cNvPr>
          <p:cNvSpPr/>
          <p:nvPr/>
        </p:nvSpPr>
        <p:spPr>
          <a:xfrm>
            <a:off x="2635639" y="1810931"/>
            <a:ext cx="6013410" cy="9423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+mn-ea"/>
                <a:cs typeface="+mn-cs"/>
              </a:rPr>
              <a:t>  PART 1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B93A2C0-40C8-9B83-BB4C-01D09915ACF6}"/>
              </a:ext>
            </a:extLst>
          </p:cNvPr>
          <p:cNvSpPr/>
          <p:nvPr/>
        </p:nvSpPr>
        <p:spPr>
          <a:xfrm>
            <a:off x="2711613" y="6108314"/>
            <a:ext cx="8997451" cy="503339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+mn-ea"/>
                <a:cs typeface="+mn-cs"/>
              </a:rPr>
              <a:t>Glossary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C3FF46E-838F-2947-7928-20DED07A8058}"/>
              </a:ext>
            </a:extLst>
          </p:cNvPr>
          <p:cNvSpPr/>
          <p:nvPr/>
        </p:nvSpPr>
        <p:spPr>
          <a:xfrm>
            <a:off x="2635639" y="2860824"/>
            <a:ext cx="2890207" cy="138418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002045D-BF03-3349-8075-36EC99E0436A}"/>
              </a:ext>
            </a:extLst>
          </p:cNvPr>
          <p:cNvSpPr/>
          <p:nvPr/>
        </p:nvSpPr>
        <p:spPr>
          <a:xfrm>
            <a:off x="5789213" y="4365899"/>
            <a:ext cx="2827090" cy="156089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76FA860-B72D-3CA5-7D62-175751668020}"/>
              </a:ext>
            </a:extLst>
          </p:cNvPr>
          <p:cNvSpPr/>
          <p:nvPr/>
        </p:nvSpPr>
        <p:spPr>
          <a:xfrm>
            <a:off x="5789213" y="2860823"/>
            <a:ext cx="2852257" cy="138418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68522E3-2594-26B8-6C43-5391F47DE4CF}"/>
              </a:ext>
            </a:extLst>
          </p:cNvPr>
          <p:cNvSpPr/>
          <p:nvPr/>
        </p:nvSpPr>
        <p:spPr>
          <a:xfrm>
            <a:off x="8980672" y="1921260"/>
            <a:ext cx="2652418" cy="4102977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highlight>
                <a:srgbClr val="800000"/>
              </a:highlight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91A2157-16C8-92EE-94D9-3FB6D704BA91}"/>
              </a:ext>
            </a:extLst>
          </p:cNvPr>
          <p:cNvPicPr preferRelativeResize="0"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291200" y="2548669"/>
            <a:ext cx="1801049" cy="2298583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E353B723-D38C-9E7D-5846-02439B89C85D}"/>
              </a:ext>
            </a:extLst>
          </p:cNvPr>
          <p:cNvSpPr/>
          <p:nvPr/>
        </p:nvSpPr>
        <p:spPr>
          <a:xfrm>
            <a:off x="407437" y="4112439"/>
            <a:ext cx="1568574" cy="665470"/>
          </a:xfrm>
          <a:prstGeom prst="rect">
            <a:avLst/>
          </a:prstGeom>
          <a:solidFill>
            <a:srgbClr val="00B050"/>
          </a:solidFill>
          <a:ln w="12700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-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International Ethics and Independence Standards for Sustainability Assurance Engagement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165F228-ADE6-90EC-3C80-C7A0F3F63B1E}"/>
              </a:ext>
            </a:extLst>
          </p:cNvPr>
          <p:cNvSpPr txBox="1"/>
          <p:nvPr/>
        </p:nvSpPr>
        <p:spPr>
          <a:xfrm>
            <a:off x="2684476" y="110556"/>
            <a:ext cx="59394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Provisions Relevant to Audit, Review, and Other Assurance Engagements (excluding Sustainability Assurance)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F6661F5-D172-1C3A-CEB2-E4F11651BF57}"/>
              </a:ext>
            </a:extLst>
          </p:cNvPr>
          <p:cNvSpPr txBox="1"/>
          <p:nvPr/>
        </p:nvSpPr>
        <p:spPr>
          <a:xfrm>
            <a:off x="8623884" y="89553"/>
            <a:ext cx="352782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Provisions Relevant to Sustainability Assurance Engagements </a:t>
            </a:r>
          </a:p>
        </p:txBody>
      </p:sp>
      <p:sp>
        <p:nvSpPr>
          <p:cNvPr id="17" name="Title 2">
            <a:extLst>
              <a:ext uri="{FF2B5EF4-FFF2-40B4-BE49-F238E27FC236}">
                <a16:creationId xmlns:a16="http://schemas.microsoft.com/office/drawing/2014/main" id="{6DBB82BC-677A-DC5D-EFDF-2DF6097BBA92}"/>
              </a:ext>
            </a:extLst>
          </p:cNvPr>
          <p:cNvSpPr txBox="1">
            <a:spLocks/>
          </p:cNvSpPr>
          <p:nvPr/>
        </p:nvSpPr>
        <p:spPr bwMode="auto">
          <a:xfrm>
            <a:off x="9555431" y="2097113"/>
            <a:ext cx="1529159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733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ＭＳ Ｐゴシック" charset="0"/>
              </a:rPr>
              <a:t>PART 5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0F45C94-79C0-FA40-CE16-5D7D4E38B237}"/>
              </a:ext>
            </a:extLst>
          </p:cNvPr>
          <p:cNvSpPr txBox="1"/>
          <p:nvPr/>
        </p:nvSpPr>
        <p:spPr>
          <a:xfrm>
            <a:off x="8969123" y="2828207"/>
            <a:ext cx="247519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International Ethics and Independence Standards for Sustainability Assurance Engagement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9537FE1-F9FC-096E-6F84-FC8F0A7CFD60}"/>
              </a:ext>
            </a:extLst>
          </p:cNvPr>
          <p:cNvSpPr txBox="1"/>
          <p:nvPr/>
        </p:nvSpPr>
        <p:spPr>
          <a:xfrm>
            <a:off x="8933603" y="3793580"/>
            <a:ext cx="265241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1" u="sng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All Sustainability Assurance Providers (Including Professional Accountants)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539EBD5-6462-8164-7BBD-0A096C3D3B5C}"/>
              </a:ext>
            </a:extLst>
          </p:cNvPr>
          <p:cNvSpPr txBox="1"/>
          <p:nvPr/>
        </p:nvSpPr>
        <p:spPr>
          <a:xfrm>
            <a:off x="4136589" y="2273741"/>
            <a:ext cx="39539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All Professional Accountants</a:t>
            </a:r>
          </a:p>
        </p:txBody>
      </p:sp>
      <p:sp>
        <p:nvSpPr>
          <p:cNvPr id="24" name="Title 2">
            <a:extLst>
              <a:ext uri="{FF2B5EF4-FFF2-40B4-BE49-F238E27FC236}">
                <a16:creationId xmlns:a16="http://schemas.microsoft.com/office/drawing/2014/main" id="{726C976D-852D-8043-5E79-96316DA88A15}"/>
              </a:ext>
            </a:extLst>
          </p:cNvPr>
          <p:cNvSpPr txBox="1">
            <a:spLocks/>
          </p:cNvSpPr>
          <p:nvPr/>
        </p:nvSpPr>
        <p:spPr bwMode="auto">
          <a:xfrm>
            <a:off x="2863110" y="3381823"/>
            <a:ext cx="2032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ＭＳ Ｐゴシック" charset="0"/>
              </a:rPr>
              <a:t>PART 2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42CE70E-D5FE-0825-A8C3-0D8FD3E39046}"/>
              </a:ext>
            </a:extLst>
          </p:cNvPr>
          <p:cNvSpPr txBox="1"/>
          <p:nvPr/>
        </p:nvSpPr>
        <p:spPr>
          <a:xfrm>
            <a:off x="3989012" y="3183582"/>
            <a:ext cx="166102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Professional Accountants in Business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3097DD4-CBFF-3D5B-88E2-E3F4F3DE7867}"/>
              </a:ext>
            </a:extLst>
          </p:cNvPr>
          <p:cNvSpPr txBox="1"/>
          <p:nvPr/>
        </p:nvSpPr>
        <p:spPr>
          <a:xfrm>
            <a:off x="7053741" y="3167208"/>
            <a:ext cx="151001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Professional Accountants in Public Practice</a:t>
            </a:r>
          </a:p>
        </p:txBody>
      </p:sp>
      <p:sp>
        <p:nvSpPr>
          <p:cNvPr id="27" name="Title 2">
            <a:extLst>
              <a:ext uri="{FF2B5EF4-FFF2-40B4-BE49-F238E27FC236}">
                <a16:creationId xmlns:a16="http://schemas.microsoft.com/office/drawing/2014/main" id="{CA1B6591-8E56-C428-40DC-40512A6CD79B}"/>
              </a:ext>
            </a:extLst>
          </p:cNvPr>
          <p:cNvSpPr txBox="1">
            <a:spLocks/>
          </p:cNvSpPr>
          <p:nvPr/>
        </p:nvSpPr>
        <p:spPr bwMode="auto">
          <a:xfrm>
            <a:off x="6037741" y="3391742"/>
            <a:ext cx="2032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ＭＳ Ｐゴシック" charset="0"/>
              </a:rPr>
              <a:t>PART 3</a:t>
            </a:r>
          </a:p>
        </p:txBody>
      </p:sp>
      <p:sp>
        <p:nvSpPr>
          <p:cNvPr id="28" name="Title 2">
            <a:extLst>
              <a:ext uri="{FF2B5EF4-FFF2-40B4-BE49-F238E27FC236}">
                <a16:creationId xmlns:a16="http://schemas.microsoft.com/office/drawing/2014/main" id="{07FB9115-F8C4-BD50-AD35-96A61FA9E375}"/>
              </a:ext>
            </a:extLst>
          </p:cNvPr>
          <p:cNvSpPr txBox="1">
            <a:spLocks/>
          </p:cNvSpPr>
          <p:nvPr/>
        </p:nvSpPr>
        <p:spPr bwMode="auto">
          <a:xfrm>
            <a:off x="5909061" y="4475562"/>
            <a:ext cx="1383926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ＭＳ Ｐゴシック" charset="0"/>
              </a:rPr>
              <a:t>PART 4A &amp; 4B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77CFA28-F583-45AC-2EDD-52AB9048DD8C}"/>
              </a:ext>
            </a:extLst>
          </p:cNvPr>
          <p:cNvSpPr txBox="1"/>
          <p:nvPr/>
        </p:nvSpPr>
        <p:spPr>
          <a:xfrm>
            <a:off x="7340056" y="4398955"/>
            <a:ext cx="1444649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International Independence Standards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48AB8C0-6E17-AF0E-6605-3C936EE27837}"/>
              </a:ext>
            </a:extLst>
          </p:cNvPr>
          <p:cNvSpPr txBox="1"/>
          <p:nvPr/>
        </p:nvSpPr>
        <p:spPr>
          <a:xfrm>
            <a:off x="5733080" y="5095105"/>
            <a:ext cx="313748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Part 4A – Audit and Review Engagement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0C7D1F1-A3A3-04A7-0956-1FCCC2D91153}"/>
              </a:ext>
            </a:extLst>
          </p:cNvPr>
          <p:cNvSpPr txBox="1"/>
          <p:nvPr/>
        </p:nvSpPr>
        <p:spPr>
          <a:xfrm>
            <a:off x="5736670" y="5389897"/>
            <a:ext cx="28270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Part 4B – Other Assurance Engagements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4352E92-C6A1-27F0-9606-F09720E44F2A}"/>
              </a:ext>
            </a:extLst>
          </p:cNvPr>
          <p:cNvSpPr txBox="1"/>
          <p:nvPr/>
        </p:nvSpPr>
        <p:spPr>
          <a:xfrm>
            <a:off x="8969123" y="4647991"/>
            <a:ext cx="2508933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0" i="1" u="none" strike="noStrike" kern="1200" cap="none" spc="0" normalizeH="0" baseline="0" noProof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Part 5A – Ethics Standard</a:t>
            </a:r>
            <a:endParaRPr kumimoji="0" lang="en-US" sz="1300" b="1" i="1" u="none" strike="noStrike" kern="1200" cap="none" spc="0" normalizeH="0" baseline="0" noProof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4C8018A-CA6B-0656-EBFE-B7E1D6046407}"/>
              </a:ext>
            </a:extLst>
          </p:cNvPr>
          <p:cNvSpPr txBox="1"/>
          <p:nvPr/>
        </p:nvSpPr>
        <p:spPr>
          <a:xfrm>
            <a:off x="8982399" y="5078695"/>
            <a:ext cx="265241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0" i="1" u="none" strike="noStrike" kern="1200" cap="none" spc="0" normalizeH="0" baseline="0" noProof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Part 5B – Independence Standards</a:t>
            </a:r>
          </a:p>
        </p:txBody>
      </p:sp>
      <p:sp>
        <p:nvSpPr>
          <p:cNvPr id="2" name="Wave 1">
            <a:extLst>
              <a:ext uri="{FF2B5EF4-FFF2-40B4-BE49-F238E27FC236}">
                <a16:creationId xmlns:a16="http://schemas.microsoft.com/office/drawing/2014/main" id="{2BCAB9C8-21EF-0051-3670-BA2082E5B4DB}"/>
              </a:ext>
            </a:extLst>
          </p:cNvPr>
          <p:cNvSpPr/>
          <p:nvPr/>
        </p:nvSpPr>
        <p:spPr>
          <a:xfrm>
            <a:off x="200529" y="197201"/>
            <a:ext cx="2324557" cy="855677"/>
          </a:xfrm>
          <a:prstGeom prst="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Integrated Approach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950486D8-BE16-1935-E698-14ACBBF949FD}"/>
              </a:ext>
            </a:extLst>
          </p:cNvPr>
          <p:cNvSpPr/>
          <p:nvPr/>
        </p:nvSpPr>
        <p:spPr>
          <a:xfrm>
            <a:off x="486561" y="1185514"/>
            <a:ext cx="1665775" cy="5929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Option 2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64CB296-37E4-B2A8-9986-D925EB63F7D3}"/>
              </a:ext>
            </a:extLst>
          </p:cNvPr>
          <p:cNvSpPr/>
          <p:nvPr/>
        </p:nvSpPr>
        <p:spPr>
          <a:xfrm>
            <a:off x="2635639" y="1200091"/>
            <a:ext cx="8997451" cy="503339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+mn-ea"/>
                <a:cs typeface="+mn-cs"/>
              </a:rPr>
              <a:t>Guide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AADB0A3-5B0F-8D92-7128-CC826EEDC8D7}"/>
              </a:ext>
            </a:extLst>
          </p:cNvPr>
          <p:cNvSpPr txBox="1"/>
          <p:nvPr/>
        </p:nvSpPr>
        <p:spPr>
          <a:xfrm>
            <a:off x="4136589" y="1297871"/>
            <a:ext cx="64720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Non-authoritative Guide to the Code for All Users</a:t>
            </a:r>
          </a:p>
        </p:txBody>
      </p:sp>
    </p:spTree>
    <p:extLst>
      <p:ext uri="{BB962C8B-B14F-4D97-AF65-F5344CB8AC3E}">
        <p14:creationId xmlns:p14="http://schemas.microsoft.com/office/powerpoint/2010/main" val="26147915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AB06CE-275E-7E3C-C49F-1700E402D0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>
                <a:latin typeface="+mj-lt"/>
              </a:rPr>
              <a:t>Integrated Approach – Option 2</a:t>
            </a:r>
          </a:p>
        </p:txBody>
      </p:sp>
      <p:graphicFrame>
        <p:nvGraphicFramePr>
          <p:cNvPr id="4" name="Table 5">
            <a:extLst>
              <a:ext uri="{FF2B5EF4-FFF2-40B4-BE49-F238E27FC236}">
                <a16:creationId xmlns:a16="http://schemas.microsoft.com/office/drawing/2014/main" id="{8A24CEE8-465A-6A37-F870-0DE879390A5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45240538"/>
              </p:ext>
            </p:extLst>
          </p:nvPr>
        </p:nvGraphicFramePr>
        <p:xfrm>
          <a:off x="838200" y="1414463"/>
          <a:ext cx="10515600" cy="4512612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5257800">
                  <a:extLst>
                    <a:ext uri="{9D8B030D-6E8A-4147-A177-3AD203B41FA5}">
                      <a16:colId xmlns:a16="http://schemas.microsoft.com/office/drawing/2014/main" val="2125196858"/>
                    </a:ext>
                  </a:extLst>
                </a:gridCol>
                <a:gridCol w="5257800">
                  <a:extLst>
                    <a:ext uri="{9D8B030D-6E8A-4147-A177-3AD203B41FA5}">
                      <a16:colId xmlns:a16="http://schemas.microsoft.com/office/drawing/2014/main" val="871453742"/>
                    </a:ext>
                  </a:extLst>
                </a:gridCol>
              </a:tblGrid>
              <a:tr h="538944">
                <a:tc>
                  <a:txBody>
                    <a:bodyPr/>
                    <a:lstStyle/>
                    <a:p>
                      <a:pPr algn="ctr">
                        <a:lnSpc>
                          <a:spcPts val="25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dirty="0">
                          <a:latin typeface="+mj-lt"/>
                        </a:rPr>
                        <a:t>Advantages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5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dirty="0">
                          <a:latin typeface="+mj-lt"/>
                        </a:rPr>
                        <a:t>Disadvantages/ Risks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63300407"/>
                  </a:ext>
                </a:extLst>
              </a:tr>
              <a:tr h="3973668">
                <a:tc>
                  <a:txBody>
                    <a:bodyPr/>
                    <a:lstStyle/>
                    <a:p>
                      <a:pPr marL="285750" indent="-285750">
                        <a:lnSpc>
                          <a:spcPts val="25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800" dirty="0">
                          <a:latin typeface="+mj-lt"/>
                        </a:rPr>
                        <a:t>Having a 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latin typeface="+mj-lt"/>
                        </a:rPr>
                        <a:t>separate Part applicable to all providers could better convey IESBA’s intent to address the ethics and independence </a:t>
                      </a:r>
                      <a:r>
                        <a:rPr lang="en-US" sz="1800" dirty="0">
                          <a:latin typeface="+mj-lt"/>
                        </a:rPr>
                        <a:t>considerations for all sustainability assurance providers equally</a:t>
                      </a:r>
                    </a:p>
                    <a:p>
                      <a:pPr marL="800100" lvl="1" indent="-342900">
                        <a:lnSpc>
                          <a:spcPts val="25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─"/>
                      </a:pPr>
                      <a:r>
                        <a:rPr lang="en-US" sz="1800" dirty="0">
                          <a:latin typeface="+mj-lt"/>
                        </a:rPr>
                        <a:t>Facilitate easier understanding of standards and promote their wider adoption</a:t>
                      </a:r>
                    </a:p>
                    <a:p>
                      <a:pPr marL="285750" indent="-285750">
                        <a:lnSpc>
                          <a:spcPts val="25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800" dirty="0">
                          <a:latin typeface="+mj-lt"/>
                        </a:rPr>
                        <a:t>Greater flexibility to cater for other types of assurance engagements in the future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ts val="25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latin typeface="+mj-lt"/>
                        </a:rPr>
                        <a:t>Increased length of the Code given duplicated material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800" strike="noStrike" dirty="0">
                          <a:solidFill>
                            <a:schemeClr val="tx1"/>
                          </a:solidFill>
                          <a:latin typeface="+mj-lt"/>
                        </a:rPr>
                        <a:t>For auditors, some potential complexity in navigating standards in two different locations</a:t>
                      </a:r>
                    </a:p>
                    <a:p>
                      <a:pPr marL="342900" lvl="0" indent="-342900">
                        <a:lnSpc>
                          <a:spcPts val="25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1800" dirty="0">
                        <a:solidFill>
                          <a:schemeClr val="tx1"/>
                        </a:solidFill>
                        <a:latin typeface="+mj-lt"/>
                      </a:endParaRPr>
                    </a:p>
                    <a:p>
                      <a:pPr marL="285750" indent="-285750">
                        <a:lnSpc>
                          <a:spcPts val="25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18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5588204"/>
                  </a:ext>
                </a:extLst>
              </a:tr>
            </a:tbl>
          </a:graphicData>
        </a:graphic>
      </p:graphicFrame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095F1A2-B907-CEC2-8496-F777805BA0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F81FF-A8B7-8E49-9D5B-3CAD5ADFEE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38383"/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38383"/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936483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Custom Design">
  <a:themeElements>
    <a:clrScheme name="IFAC Colours">
      <a:dk1>
        <a:srgbClr val="494949"/>
      </a:dk1>
      <a:lt1>
        <a:srgbClr val="FFFFFF"/>
      </a:lt1>
      <a:dk2>
        <a:srgbClr val="838383"/>
      </a:dk2>
      <a:lt2>
        <a:srgbClr val="C3C8CD"/>
      </a:lt2>
      <a:accent1>
        <a:srgbClr val="00AA55"/>
      </a:accent1>
      <a:accent2>
        <a:srgbClr val="00A3A6"/>
      </a:accent2>
      <a:accent3>
        <a:srgbClr val="7928A1"/>
      </a:accent3>
      <a:accent4>
        <a:srgbClr val="870C24"/>
      </a:accent4>
      <a:accent5>
        <a:srgbClr val="E65722"/>
      </a:accent5>
      <a:accent6>
        <a:srgbClr val="083861"/>
      </a:accent6>
      <a:hlink>
        <a:srgbClr val="7A4679"/>
      </a:hlink>
      <a:folHlink>
        <a:srgbClr val="7030A0"/>
      </a:folHlink>
    </a:clrScheme>
    <a:fontScheme name="Arial-Times New Roman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 panose="02020603050405020304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95000"/>
          </a:schemeClr>
        </a:solidFill>
        <a:ln>
          <a:noFill/>
        </a:ln>
      </a:spPr>
      <a:bodyPr rtlCol="0" anchor="ctr"/>
      <a:lstStyle>
        <a:defPPr algn="ctr">
          <a:defRPr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/>
      <a:bodyPr vert="horz" lIns="91440" tIns="45720" rIns="91440" bIns="45720" rtlCol="0" anchor="b">
        <a:normAutofit/>
      </a:bodyPr>
      <a:lstStyle>
        <a:defPPr algn="l">
          <a:defRPr sz="2200" dirty="0" smtClean="0">
            <a:solidFill>
              <a:srgbClr val="0B5494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ustom Design">
  <a:themeElements>
    <a:clrScheme name="IFAC">
      <a:dk1>
        <a:srgbClr val="494949"/>
      </a:dk1>
      <a:lt1>
        <a:srgbClr val="FFFFFF"/>
      </a:lt1>
      <a:dk2>
        <a:srgbClr val="838383"/>
      </a:dk2>
      <a:lt2>
        <a:srgbClr val="C3C8CD"/>
      </a:lt2>
      <a:accent1>
        <a:srgbClr val="00AA55"/>
      </a:accent1>
      <a:accent2>
        <a:srgbClr val="00A3A6"/>
      </a:accent2>
      <a:accent3>
        <a:srgbClr val="7928A1"/>
      </a:accent3>
      <a:accent4>
        <a:srgbClr val="870C24"/>
      </a:accent4>
      <a:accent5>
        <a:srgbClr val="E65722"/>
      </a:accent5>
      <a:accent6>
        <a:srgbClr val="083861"/>
      </a:accent6>
      <a:hlink>
        <a:srgbClr val="7A4679"/>
      </a:hlink>
      <a:folHlink>
        <a:srgbClr val="7030A0"/>
      </a:folHlink>
    </a:clrScheme>
    <a:fontScheme name="Arial-Times New Roman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 panose="02020603050405020304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95000"/>
          </a:schemeClr>
        </a:solidFill>
        <a:ln>
          <a:noFill/>
        </a:ln>
      </a:spPr>
      <a:bodyPr rtlCol="0" anchor="ctr"/>
      <a:lstStyle>
        <a:defPPr algn="ctr">
          <a:defRPr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/>
      <a:bodyPr vert="horz" lIns="91440" tIns="45720" rIns="91440" bIns="45720" rtlCol="0" anchor="b">
        <a:normAutofit/>
      </a:bodyPr>
      <a:lstStyle>
        <a:defPPr algn="l">
          <a:defRPr sz="2200" dirty="0" smtClean="0">
            <a:solidFill>
              <a:srgbClr val="0B5494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5070AA681E7D548B8B494A836FA7E69" ma:contentTypeVersion="16" ma:contentTypeDescription="Create a new document." ma:contentTypeScope="" ma:versionID="e348a42fc3dde5314e91a9e8d1be836b">
  <xsd:schema xmlns:xsd="http://www.w3.org/2001/XMLSchema" xmlns:xs="http://www.w3.org/2001/XMLSchema" xmlns:p="http://schemas.microsoft.com/office/2006/metadata/properties" xmlns:ns2="38e2ba9e-27b9-4c48-9a8a-216353f57068" xmlns:ns3="a5f5a3eb-0a2d-4d6a-9165-21ef9946a014" targetNamespace="http://schemas.microsoft.com/office/2006/metadata/properties" ma:root="true" ma:fieldsID="ca3f1c5e90d7fabe0e6c1ce8cdf89277" ns2:_="" ns3:_="">
    <xsd:import namespace="38e2ba9e-27b9-4c48-9a8a-216353f57068"/>
    <xsd:import namespace="a5f5a3eb-0a2d-4d6a-9165-21ef9946a01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8e2ba9e-27b9-4c48-9a8a-216353f5706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0c7e2ae9-edfb-4f0f-b9fa-bdacd0fc226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3" nillable="true" ma:displayName="Location" ma:description="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5f5a3eb-0a2d-4d6a-9165-21ef9946a01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f7cc8cff-5d31-4a56-b24b-a9f0825dd0ce}" ma:internalName="TaxCatchAll" ma:showField="CatchAllData" ma:web="a5f5a3eb-0a2d-4d6a-9165-21ef9946a01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a5f5a3eb-0a2d-4d6a-9165-21ef9946a014">
      <UserInfo>
        <DisplayName/>
        <AccountId xsi:nil="true"/>
        <AccountType/>
      </UserInfo>
    </SharedWithUsers>
    <TaxCatchAll xmlns="a5f5a3eb-0a2d-4d6a-9165-21ef9946a014" xsi:nil="true"/>
    <lcf76f155ced4ddcb4097134ff3c332f xmlns="38e2ba9e-27b9-4c48-9a8a-216353f57068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0B959543-12FA-44F7-AD35-8B8FCB6F924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1B49C31-C9E4-4AE5-8EF3-1032467CF88D}"/>
</file>

<file path=customXml/itemProps3.xml><?xml version="1.0" encoding="utf-8"?>
<ds:datastoreItem xmlns:ds="http://schemas.openxmlformats.org/officeDocument/2006/customXml" ds:itemID="{1D4760C9-9B72-4071-9CF4-56D4534E8CDD}">
  <ds:schemaRefs>
    <ds:schemaRef ds:uri="http://www.w3.org/XML/1998/namespace"/>
    <ds:schemaRef ds:uri="http://schemas.microsoft.com/office/infopath/2007/PartnerControls"/>
    <ds:schemaRef ds:uri="http://schemas.microsoft.com/office/2006/metadata/properties"/>
    <ds:schemaRef ds:uri="3f6c9806-7b9e-4729-852a-27a13fcb1ff5"/>
    <ds:schemaRef ds:uri="http://purl.org/dc/dcmitype/"/>
    <ds:schemaRef ds:uri="http://schemas.openxmlformats.org/package/2006/metadata/core-properties"/>
    <ds:schemaRef ds:uri="http://schemas.microsoft.com/office/2006/documentManagement/types"/>
    <ds:schemaRef ds:uri="8d2daf65-68ff-4e24-822d-04ca346d5ba2"/>
    <ds:schemaRef ds:uri="http://purl.org/dc/terms/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164</TotalTime>
  <Words>1593</Words>
  <Application>Microsoft Office PowerPoint</Application>
  <PresentationFormat>Widescreen</PresentationFormat>
  <Paragraphs>179</Paragraphs>
  <Slides>19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19</vt:i4>
      </vt:variant>
    </vt:vector>
  </HeadingPairs>
  <TitlesOfParts>
    <vt:vector size="32" baseType="lpstr">
      <vt:lpstr>Arial</vt:lpstr>
      <vt:lpstr>Calibri</vt:lpstr>
      <vt:lpstr>Calibri Light</vt:lpstr>
      <vt:lpstr>Courier New</vt:lpstr>
      <vt:lpstr>Impact</vt:lpstr>
      <vt:lpstr>Product Sans Light</vt:lpstr>
      <vt:lpstr>Product Sans Thin</vt:lpstr>
      <vt:lpstr>System Font Regular</vt:lpstr>
      <vt:lpstr>Times New Roman</vt:lpstr>
      <vt:lpstr>Wingdings</vt:lpstr>
      <vt:lpstr>Office Theme</vt:lpstr>
      <vt:lpstr>1_Custom Design</vt:lpstr>
      <vt:lpstr>Custom Design</vt:lpstr>
      <vt:lpstr>PowerPoint Presentation</vt:lpstr>
      <vt:lpstr>PowerPoint Presentation</vt:lpstr>
      <vt:lpstr>Recap of IESBA’s Decisions </vt:lpstr>
      <vt:lpstr>Scope of Standard for Sustainability Assurance</vt:lpstr>
      <vt:lpstr>Presentation of New Standards</vt:lpstr>
      <vt:lpstr>PowerPoint Presentation</vt:lpstr>
      <vt:lpstr>Integrated Approach – Option 1</vt:lpstr>
      <vt:lpstr>PowerPoint Presentation</vt:lpstr>
      <vt:lpstr>Integrated Approach – Option 2</vt:lpstr>
      <vt:lpstr>PowerPoint Presentation</vt:lpstr>
      <vt:lpstr>Standalone Approach</vt:lpstr>
      <vt:lpstr>PowerPoint Presentation</vt:lpstr>
      <vt:lpstr>Landscape of Sustainability Assurance Providers</vt:lpstr>
      <vt:lpstr>Independence Considerations </vt:lpstr>
      <vt:lpstr>Independence Considerations  Interests and Relationships</vt:lpstr>
      <vt:lpstr>Independence Considerations  Provision of Non-Assurance Services</vt:lpstr>
      <vt:lpstr>PowerPoint Presentation</vt:lpstr>
      <vt:lpstr>Next Steps</vt:lpstr>
      <vt:lpstr>PowerPoint Presentation</vt:lpstr>
    </vt:vector>
  </TitlesOfParts>
  <Company>Havas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Tony Jules</dc:creator>
  <cp:lastModifiedBy>Laura Leal</cp:lastModifiedBy>
  <cp:revision>4</cp:revision>
  <dcterms:created xsi:type="dcterms:W3CDTF">2022-10-14T20:12:04Z</dcterms:created>
  <dcterms:modified xsi:type="dcterms:W3CDTF">2023-02-28T14:33:35Z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0x010100B5070AA681E7D548B8B494A836FA7E69</vt:lpwstr>
  </property>
  <property fmtid="{D5CDD505-2E9C-101B-9397-08002B2CF9AE}" pid="3" name="MediaServiceImageTags">
    <vt:lpwstr/>
  </property>
  <property fmtid="{D5CDD505-2E9C-101B-9397-08002B2CF9AE}" pid="4" name="Order">
    <vt:r8>239200</vt:r8>
  </property>
  <property fmtid="{D5CDD505-2E9C-101B-9397-08002B2CF9AE}" pid="5" name="_ExtendedDescription">
    <vt:lpwstr/>
  </property>
  <property fmtid="{D5CDD505-2E9C-101B-9397-08002B2CF9AE}" pid="6" name="TriggerFlowInfo">
    <vt:lpwstr/>
  </property>
  <property fmtid="{D5CDD505-2E9C-101B-9397-08002B2CF9AE}" pid="7" name="ComplianceAssetId">
    <vt:lpwstr/>
  </property>
</Properties>
</file>