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1" r:id="rId4"/>
  </p:sldMasterIdLst>
  <p:notesMasterIdLst>
    <p:notesMasterId r:id="rId28"/>
  </p:notesMasterIdLst>
  <p:sldIdLst>
    <p:sldId id="1033" r:id="rId5"/>
    <p:sldId id="267" r:id="rId6"/>
    <p:sldId id="2147471687" r:id="rId7"/>
    <p:sldId id="2147471688" r:id="rId8"/>
    <p:sldId id="273" r:id="rId9"/>
    <p:sldId id="289" r:id="rId10"/>
    <p:sldId id="308" r:id="rId11"/>
    <p:sldId id="2147471661" r:id="rId12"/>
    <p:sldId id="290" r:id="rId13"/>
    <p:sldId id="2147471666" r:id="rId14"/>
    <p:sldId id="2147471662" r:id="rId15"/>
    <p:sldId id="2147471663" r:id="rId16"/>
    <p:sldId id="312" r:id="rId17"/>
    <p:sldId id="1034" r:id="rId18"/>
    <p:sldId id="2147471689" r:id="rId19"/>
    <p:sldId id="2147471690" r:id="rId20"/>
    <p:sldId id="1030" r:id="rId21"/>
    <p:sldId id="2147471667" r:id="rId22"/>
    <p:sldId id="2147471700" r:id="rId23"/>
    <p:sldId id="2147471701" r:id="rId24"/>
    <p:sldId id="2147471699" r:id="rId25"/>
    <p:sldId id="2147471670" r:id="rId26"/>
    <p:sldId id="277" r:id="rId27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8B5C9F-7B18-B143-6551-47BF86F7ED3A}" name="Geoff Kwan" initials="GK" userId="S::GeoffKwan@ethicsboard.org::c3a5c4b8-7020-4697-b49e-ebe9f60812c0" providerId="AD"/>
  <p188:author id="{B62276D6-496F-52B6-6D00-824CB7935334}" name="Ken Siong" initials="KS" userId="S::KenSiong@ethicsboard.org::f7679ae9-de6b-4f69-a967-87584c14b709" providerId="AD"/>
  <p188:author id="{6C994DDF-10B3-0649-7ECC-69B90EAAD86F}" name="Szilvia Sramko" initials="SS" userId="S::SzilviaSramko@ethicsboard.org::ea6f34b9-fe87-46d6-b158-703cc6b3cc9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494"/>
    <a:srgbClr val="F9F9F9"/>
    <a:srgbClr val="4A4A4A"/>
    <a:srgbClr val="838383"/>
    <a:srgbClr val="F2F2F2"/>
    <a:srgbClr val="00AA55"/>
    <a:srgbClr val="289DD8"/>
    <a:srgbClr val="C3C8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09" autoAdjust="0"/>
    <p:restoredTop sz="74971" autoAdjust="0"/>
  </p:normalViewPr>
  <p:slideViewPr>
    <p:cSldViewPr snapToGrid="0">
      <p:cViewPr varScale="1">
        <p:scale>
          <a:sx n="50" d="100"/>
          <a:sy n="50" d="100"/>
        </p:scale>
        <p:origin x="196" y="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 Siong" userId="f7679ae9-de6b-4f69-a967-87584c14b709" providerId="ADAL" clId="{DEA22A1A-DB1F-4B3C-8A4F-97D6DD6C9F9F}"/>
    <pc:docChg chg="custSel modSld">
      <pc:chgData name="Ken Siong" userId="f7679ae9-de6b-4f69-a967-87584c14b709" providerId="ADAL" clId="{DEA22A1A-DB1F-4B3C-8A4F-97D6DD6C9F9F}" dt="2023-02-24T04:11:13.532" v="4"/>
      <pc:docMkLst>
        <pc:docMk/>
      </pc:docMkLst>
      <pc:sldChg chg="modSp mod">
        <pc:chgData name="Ken Siong" userId="f7679ae9-de6b-4f69-a967-87584c14b709" providerId="ADAL" clId="{DEA22A1A-DB1F-4B3C-8A4F-97D6DD6C9F9F}" dt="2023-02-24T03:50:03.639" v="2" actId="255"/>
        <pc:sldMkLst>
          <pc:docMk/>
          <pc:sldMk cId="3149526055" sldId="273"/>
        </pc:sldMkLst>
        <pc:spChg chg="mod">
          <ac:chgData name="Ken Siong" userId="f7679ae9-de6b-4f69-a967-87584c14b709" providerId="ADAL" clId="{DEA22A1A-DB1F-4B3C-8A4F-97D6DD6C9F9F}" dt="2023-02-24T03:50:03.639" v="2" actId="255"/>
          <ac:spMkLst>
            <pc:docMk/>
            <pc:sldMk cId="3149526055" sldId="273"/>
            <ac:spMk id="3" creationId="{DB5FBE19-DCEA-D8F4-AB4C-C1E743BFA9A0}"/>
          </ac:spMkLst>
        </pc:spChg>
      </pc:sldChg>
      <pc:sldChg chg="delCm">
        <pc:chgData name="Ken Siong" userId="f7679ae9-de6b-4f69-a967-87584c14b709" providerId="ADAL" clId="{DEA22A1A-DB1F-4B3C-8A4F-97D6DD6C9F9F}" dt="2023-02-24T04:11:07.727" v="3"/>
        <pc:sldMkLst>
          <pc:docMk/>
          <pc:sldMk cId="323603431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Ken Siong" userId="f7679ae9-de6b-4f69-a967-87584c14b709" providerId="ADAL" clId="{DEA22A1A-DB1F-4B3C-8A4F-97D6DD6C9F9F}" dt="2023-02-24T04:11:07.727" v="3"/>
              <pc2:cmMkLst xmlns:pc2="http://schemas.microsoft.com/office/powerpoint/2019/9/main/command">
                <pc:docMk/>
                <pc:sldMk cId="323603431" sldId="289"/>
                <pc2:cmMk id="{7A1D002A-968D-4B8A-AB24-762B558594A0}"/>
              </pc2:cmMkLst>
            </pc226:cmChg>
          </p:ext>
        </pc:extLst>
      </pc:sldChg>
      <pc:sldChg chg="delCm">
        <pc:chgData name="Ken Siong" userId="f7679ae9-de6b-4f69-a967-87584c14b709" providerId="ADAL" clId="{DEA22A1A-DB1F-4B3C-8A4F-97D6DD6C9F9F}" dt="2023-02-24T04:11:13.532" v="4"/>
        <pc:sldMkLst>
          <pc:docMk/>
          <pc:sldMk cId="1392839824" sldId="30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Ken Siong" userId="f7679ae9-de6b-4f69-a967-87584c14b709" providerId="ADAL" clId="{DEA22A1A-DB1F-4B3C-8A4F-97D6DD6C9F9F}" dt="2023-02-24T04:11:13.532" v="4"/>
              <pc2:cmMkLst xmlns:pc2="http://schemas.microsoft.com/office/powerpoint/2019/9/main/command">
                <pc:docMk/>
                <pc:sldMk cId="1392839824" sldId="308"/>
                <pc2:cmMk id="{091E04BA-3887-43B6-87D1-2DA90E351A99}"/>
              </pc2:cmMkLst>
            </pc226:cmChg>
          </p:ext>
        </pc:extLst>
      </pc:sldChg>
      <pc:sldChg chg="modSp mod">
        <pc:chgData name="Ken Siong" userId="f7679ae9-de6b-4f69-a967-87584c14b709" providerId="ADAL" clId="{DEA22A1A-DB1F-4B3C-8A4F-97D6DD6C9F9F}" dt="2023-02-24T03:49:40.064" v="1" actId="27636"/>
        <pc:sldMkLst>
          <pc:docMk/>
          <pc:sldMk cId="2077492370" sldId="2147471667"/>
        </pc:sldMkLst>
        <pc:spChg chg="mod">
          <ac:chgData name="Ken Siong" userId="f7679ae9-de6b-4f69-a967-87584c14b709" providerId="ADAL" clId="{DEA22A1A-DB1F-4B3C-8A4F-97D6DD6C9F9F}" dt="2023-02-24T03:49:40.064" v="1" actId="27636"/>
          <ac:spMkLst>
            <pc:docMk/>
            <pc:sldMk cId="2077492370" sldId="2147471667"/>
            <ac:spMk id="3" creationId="{DB5FBE19-DCEA-D8F4-AB4C-C1E743BFA9A0}"/>
          </ac:spMkLst>
        </pc:spChg>
      </pc:sldChg>
    </pc:docChg>
  </pc:docChgLst>
  <pc:docChgLst>
    <pc:chgData name="Geoff Kwan" userId="c3a5c4b8-7020-4697-b49e-ebe9f60812c0" providerId="ADAL" clId="{3F9429D2-ED91-47D7-83CD-245315F20ED1}"/>
    <pc:docChg chg="undo custSel addSld delSld modSld sldOrd">
      <pc:chgData name="Geoff Kwan" userId="c3a5c4b8-7020-4697-b49e-ebe9f60812c0" providerId="ADAL" clId="{3F9429D2-ED91-47D7-83CD-245315F20ED1}" dt="2023-02-28T07:01:20.804" v="1493" actId="14100"/>
      <pc:docMkLst>
        <pc:docMk/>
      </pc:docMkLst>
      <pc:sldChg chg="modSp mod">
        <pc:chgData name="Geoff Kwan" userId="c3a5c4b8-7020-4697-b49e-ebe9f60812c0" providerId="ADAL" clId="{3F9429D2-ED91-47D7-83CD-245315F20ED1}" dt="2023-02-28T06:59:54.188" v="1479" actId="20577"/>
        <pc:sldMkLst>
          <pc:docMk/>
          <pc:sldMk cId="3885408753" sldId="267"/>
        </pc:sldMkLst>
        <pc:spChg chg="mod">
          <ac:chgData name="Geoff Kwan" userId="c3a5c4b8-7020-4697-b49e-ebe9f60812c0" providerId="ADAL" clId="{3F9429D2-ED91-47D7-83CD-245315F20ED1}" dt="2023-02-28T06:59:54.188" v="1479" actId="20577"/>
          <ac:spMkLst>
            <pc:docMk/>
            <pc:sldMk cId="3885408753" sldId="267"/>
            <ac:spMk id="2" creationId="{EECB941B-1630-62C8-2252-5114667521DE}"/>
          </ac:spMkLst>
        </pc:spChg>
      </pc:sldChg>
      <pc:sldChg chg="modSp mod">
        <pc:chgData name="Geoff Kwan" userId="c3a5c4b8-7020-4697-b49e-ebe9f60812c0" providerId="ADAL" clId="{3F9429D2-ED91-47D7-83CD-245315F20ED1}" dt="2023-02-28T07:00:32.722" v="1485" actId="14100"/>
        <pc:sldMkLst>
          <pc:docMk/>
          <pc:sldMk cId="3619006848" sldId="2147471663"/>
        </pc:sldMkLst>
        <pc:spChg chg="mod">
          <ac:chgData name="Geoff Kwan" userId="c3a5c4b8-7020-4697-b49e-ebe9f60812c0" providerId="ADAL" clId="{3F9429D2-ED91-47D7-83CD-245315F20ED1}" dt="2023-02-28T07:00:32.722" v="1485" actId="14100"/>
          <ac:spMkLst>
            <pc:docMk/>
            <pc:sldMk cId="3619006848" sldId="2147471663"/>
            <ac:spMk id="19" creationId="{E00E9F77-D1C6-B88E-7653-711DA1646BFD}"/>
          </ac:spMkLst>
        </pc:spChg>
      </pc:sldChg>
      <pc:sldChg chg="del">
        <pc:chgData name="Geoff Kwan" userId="c3a5c4b8-7020-4697-b49e-ebe9f60812c0" providerId="ADAL" clId="{3F9429D2-ED91-47D7-83CD-245315F20ED1}" dt="2023-02-28T05:49:28.385" v="438" actId="47"/>
        <pc:sldMkLst>
          <pc:docMk/>
          <pc:sldMk cId="3243451535" sldId="2147471668"/>
        </pc:sldMkLst>
      </pc:sldChg>
      <pc:sldChg chg="modSp del mod">
        <pc:chgData name="Geoff Kwan" userId="c3a5c4b8-7020-4697-b49e-ebe9f60812c0" providerId="ADAL" clId="{3F9429D2-ED91-47D7-83CD-245315F20ED1}" dt="2023-02-28T06:22:11.786" v="699" actId="47"/>
        <pc:sldMkLst>
          <pc:docMk/>
          <pc:sldMk cId="4260089325" sldId="2147471669"/>
        </pc:sldMkLst>
        <pc:spChg chg="mod">
          <ac:chgData name="Geoff Kwan" userId="c3a5c4b8-7020-4697-b49e-ebe9f60812c0" providerId="ADAL" clId="{3F9429D2-ED91-47D7-83CD-245315F20ED1}" dt="2023-02-28T05:16:03.077" v="201" actId="20577"/>
          <ac:spMkLst>
            <pc:docMk/>
            <pc:sldMk cId="4260089325" sldId="2147471669"/>
            <ac:spMk id="2" creationId="{C9AA3629-4701-99A5-C248-5150379814D2}"/>
          </ac:spMkLst>
        </pc:spChg>
      </pc:sldChg>
      <pc:sldChg chg="addSp delSp modSp mod">
        <pc:chgData name="Geoff Kwan" userId="c3a5c4b8-7020-4697-b49e-ebe9f60812c0" providerId="ADAL" clId="{3F9429D2-ED91-47D7-83CD-245315F20ED1}" dt="2023-02-28T06:49:10.712" v="1466" actId="948"/>
        <pc:sldMkLst>
          <pc:docMk/>
          <pc:sldMk cId="173522831" sldId="2147471688"/>
        </pc:sldMkLst>
        <pc:spChg chg="add mod">
          <ac:chgData name="Geoff Kwan" userId="c3a5c4b8-7020-4697-b49e-ebe9f60812c0" providerId="ADAL" clId="{3F9429D2-ED91-47D7-83CD-245315F20ED1}" dt="2023-02-28T06:48:23.305" v="1463" actId="14100"/>
          <ac:spMkLst>
            <pc:docMk/>
            <pc:sldMk cId="173522831" sldId="2147471688"/>
            <ac:spMk id="3" creationId="{668C77E4-58DC-B0A0-79E3-D36AABBEBF6C}"/>
          </ac:spMkLst>
        </pc:spChg>
        <pc:spChg chg="del mod">
          <ac:chgData name="Geoff Kwan" userId="c3a5c4b8-7020-4697-b49e-ebe9f60812c0" providerId="ADAL" clId="{3F9429D2-ED91-47D7-83CD-245315F20ED1}" dt="2023-02-28T00:48:30.846" v="20" actId="478"/>
          <ac:spMkLst>
            <pc:docMk/>
            <pc:sldMk cId="173522831" sldId="2147471688"/>
            <ac:spMk id="5" creationId="{32B4C63A-908B-8F4F-8C5F-A293E698029E}"/>
          </ac:spMkLst>
        </pc:spChg>
        <pc:spChg chg="mod">
          <ac:chgData name="Geoff Kwan" userId="c3a5c4b8-7020-4697-b49e-ebe9f60812c0" providerId="ADAL" clId="{3F9429D2-ED91-47D7-83CD-245315F20ED1}" dt="2023-02-28T06:48:35.320" v="1465" actId="14100"/>
          <ac:spMkLst>
            <pc:docMk/>
            <pc:sldMk cId="173522831" sldId="2147471688"/>
            <ac:spMk id="5" creationId="{4000C141-B84D-FD5B-BEE7-2331B7E234A9}"/>
          </ac:spMkLst>
        </pc:spChg>
        <pc:spChg chg="add del mod">
          <ac:chgData name="Geoff Kwan" userId="c3a5c4b8-7020-4697-b49e-ebe9f60812c0" providerId="ADAL" clId="{3F9429D2-ED91-47D7-83CD-245315F20ED1}" dt="2023-02-28T00:55:01.967" v="106" actId="478"/>
          <ac:spMkLst>
            <pc:docMk/>
            <pc:sldMk cId="173522831" sldId="2147471688"/>
            <ac:spMk id="6" creationId="{E65DE6BA-AD8D-26C6-B831-C118FE369EBA}"/>
          </ac:spMkLst>
        </pc:spChg>
        <pc:spChg chg="mod">
          <ac:chgData name="Geoff Kwan" userId="c3a5c4b8-7020-4697-b49e-ebe9f60812c0" providerId="ADAL" clId="{3F9429D2-ED91-47D7-83CD-245315F20ED1}" dt="2023-02-28T06:49:10.712" v="1466" actId="948"/>
          <ac:spMkLst>
            <pc:docMk/>
            <pc:sldMk cId="173522831" sldId="2147471688"/>
            <ac:spMk id="6" creationId="{FB11EC9F-2539-C53C-D03A-EDFB2A23C97A}"/>
          </ac:spMkLst>
        </pc:spChg>
        <pc:spChg chg="del mod">
          <ac:chgData name="Geoff Kwan" userId="c3a5c4b8-7020-4697-b49e-ebe9f60812c0" providerId="ADAL" clId="{3F9429D2-ED91-47D7-83CD-245315F20ED1}" dt="2023-02-28T00:48:32.351" v="21" actId="478"/>
          <ac:spMkLst>
            <pc:docMk/>
            <pc:sldMk cId="173522831" sldId="2147471688"/>
            <ac:spMk id="7" creationId="{1660D359-0EAC-DE5F-ED67-A60CC1C2F695}"/>
          </ac:spMkLst>
        </pc:spChg>
        <pc:spChg chg="add del mod">
          <ac:chgData name="Geoff Kwan" userId="c3a5c4b8-7020-4697-b49e-ebe9f60812c0" providerId="ADAL" clId="{3F9429D2-ED91-47D7-83CD-245315F20ED1}" dt="2023-02-28T00:55:03.983" v="107" actId="478"/>
          <ac:spMkLst>
            <pc:docMk/>
            <pc:sldMk cId="173522831" sldId="2147471688"/>
            <ac:spMk id="8" creationId="{AEC00026-DA26-F37E-BE72-F60F972F1EDF}"/>
          </ac:spMkLst>
        </pc:spChg>
        <pc:spChg chg="del mod">
          <ac:chgData name="Geoff Kwan" userId="c3a5c4b8-7020-4697-b49e-ebe9f60812c0" providerId="ADAL" clId="{3F9429D2-ED91-47D7-83CD-245315F20ED1}" dt="2023-02-28T00:48:10.049" v="14" actId="478"/>
          <ac:spMkLst>
            <pc:docMk/>
            <pc:sldMk cId="173522831" sldId="2147471688"/>
            <ac:spMk id="11" creationId="{2269185D-8E89-4D3D-1EAD-A055916CF35C}"/>
          </ac:spMkLst>
        </pc:spChg>
        <pc:spChg chg="del mod">
          <ac:chgData name="Geoff Kwan" userId="c3a5c4b8-7020-4697-b49e-ebe9f60812c0" providerId="ADAL" clId="{3F9429D2-ED91-47D7-83CD-245315F20ED1}" dt="2023-02-28T00:48:13.230" v="15" actId="478"/>
          <ac:spMkLst>
            <pc:docMk/>
            <pc:sldMk cId="173522831" sldId="2147471688"/>
            <ac:spMk id="12" creationId="{6E99B5D4-EFAA-8F59-24EE-95AAC5570F08}"/>
          </ac:spMkLst>
        </pc:spChg>
      </pc:sldChg>
      <pc:sldChg chg="add">
        <pc:chgData name="Geoff Kwan" userId="c3a5c4b8-7020-4697-b49e-ebe9f60812c0" providerId="ADAL" clId="{3F9429D2-ED91-47D7-83CD-245315F20ED1}" dt="2023-02-28T00:45:46.763" v="13"/>
        <pc:sldMkLst>
          <pc:docMk/>
          <pc:sldMk cId="2236444484" sldId="2147471691"/>
        </pc:sldMkLst>
      </pc:sldChg>
      <pc:sldChg chg="add del">
        <pc:chgData name="Geoff Kwan" userId="c3a5c4b8-7020-4697-b49e-ebe9f60812c0" providerId="ADAL" clId="{3F9429D2-ED91-47D7-83CD-245315F20ED1}" dt="2023-02-28T06:15:31.623" v="579" actId="47"/>
        <pc:sldMkLst>
          <pc:docMk/>
          <pc:sldMk cId="2434523568" sldId="2147471691"/>
        </pc:sldMkLst>
      </pc:sldChg>
      <pc:sldChg chg="addSp delSp modSp new del mod setBg">
        <pc:chgData name="Geoff Kwan" userId="c3a5c4b8-7020-4697-b49e-ebe9f60812c0" providerId="ADAL" clId="{3F9429D2-ED91-47D7-83CD-245315F20ED1}" dt="2023-02-28T05:49:24.849" v="437" actId="47"/>
        <pc:sldMkLst>
          <pc:docMk/>
          <pc:sldMk cId="799789808" sldId="2147471692"/>
        </pc:sldMkLst>
        <pc:spChg chg="mod">
          <ac:chgData name="Geoff Kwan" userId="c3a5c4b8-7020-4697-b49e-ebe9f60812c0" providerId="ADAL" clId="{3F9429D2-ED91-47D7-83CD-245315F20ED1}" dt="2023-02-28T05:23:58.916" v="209" actId="27636"/>
          <ac:spMkLst>
            <pc:docMk/>
            <pc:sldMk cId="799789808" sldId="2147471692"/>
            <ac:spMk id="2" creationId="{6D91CF3E-0341-5079-CDE8-6D2F7E31CFD4}"/>
          </ac:spMkLst>
        </pc:spChg>
        <pc:spChg chg="del">
          <ac:chgData name="Geoff Kwan" userId="c3a5c4b8-7020-4697-b49e-ebe9f60812c0" providerId="ADAL" clId="{3F9429D2-ED91-47D7-83CD-245315F20ED1}" dt="2023-02-28T05:23:26.062" v="206" actId="478"/>
          <ac:spMkLst>
            <pc:docMk/>
            <pc:sldMk cId="799789808" sldId="2147471692"/>
            <ac:spMk id="3" creationId="{D4135F95-E854-A992-38F6-7C8789F96C51}"/>
          </ac:spMkLst>
        </pc:spChg>
        <pc:spChg chg="del">
          <ac:chgData name="Geoff Kwan" userId="c3a5c4b8-7020-4697-b49e-ebe9f60812c0" providerId="ADAL" clId="{3F9429D2-ED91-47D7-83CD-245315F20ED1}" dt="2023-02-28T05:23:34.364" v="207" actId="478"/>
          <ac:spMkLst>
            <pc:docMk/>
            <pc:sldMk cId="799789808" sldId="2147471692"/>
            <ac:spMk id="5" creationId="{D14BC8C3-A8BF-3F96-6FAF-34FDB7D18F2B}"/>
          </ac:spMkLst>
        </pc:spChg>
        <pc:spChg chg="add mod">
          <ac:chgData name="Geoff Kwan" userId="c3a5c4b8-7020-4697-b49e-ebe9f60812c0" providerId="ADAL" clId="{3F9429D2-ED91-47D7-83CD-245315F20ED1}" dt="2023-02-28T05:35:48.643" v="316" actId="207"/>
          <ac:spMkLst>
            <pc:docMk/>
            <pc:sldMk cId="799789808" sldId="2147471692"/>
            <ac:spMk id="6" creationId="{11B89DE3-7224-10B5-485C-908A5277A5E9}"/>
          </ac:spMkLst>
        </pc:spChg>
        <pc:spChg chg="add mod">
          <ac:chgData name="Geoff Kwan" userId="c3a5c4b8-7020-4697-b49e-ebe9f60812c0" providerId="ADAL" clId="{3F9429D2-ED91-47D7-83CD-245315F20ED1}" dt="2023-02-28T05:34:59.460" v="310" actId="1076"/>
          <ac:spMkLst>
            <pc:docMk/>
            <pc:sldMk cId="799789808" sldId="2147471692"/>
            <ac:spMk id="7" creationId="{643655FE-0A59-1299-62BF-C1B2B6D0DAE0}"/>
          </ac:spMkLst>
        </pc:spChg>
      </pc:sldChg>
      <pc:sldChg chg="delSp new del mod">
        <pc:chgData name="Geoff Kwan" userId="c3a5c4b8-7020-4697-b49e-ebe9f60812c0" providerId="ADAL" clId="{3F9429D2-ED91-47D7-83CD-245315F20ED1}" dt="2023-02-28T05:22:50.265" v="204" actId="47"/>
        <pc:sldMkLst>
          <pc:docMk/>
          <pc:sldMk cId="2360450337" sldId="2147471692"/>
        </pc:sldMkLst>
        <pc:spChg chg="del">
          <ac:chgData name="Geoff Kwan" userId="c3a5c4b8-7020-4697-b49e-ebe9f60812c0" providerId="ADAL" clId="{3F9429D2-ED91-47D7-83CD-245315F20ED1}" dt="2023-02-28T05:22:35.058" v="203" actId="478"/>
          <ac:spMkLst>
            <pc:docMk/>
            <pc:sldMk cId="2360450337" sldId="2147471692"/>
            <ac:spMk id="3" creationId="{5FDF4B36-EFA1-4500-2E10-C29630757995}"/>
          </ac:spMkLst>
        </pc:spChg>
      </pc:sldChg>
      <pc:sldChg chg="addSp delSp modSp add del mod setBg setClrOvrMap">
        <pc:chgData name="Geoff Kwan" userId="c3a5c4b8-7020-4697-b49e-ebe9f60812c0" providerId="ADAL" clId="{3F9429D2-ED91-47D7-83CD-245315F20ED1}" dt="2023-02-28T06:08:44.093" v="547" actId="47"/>
        <pc:sldMkLst>
          <pc:docMk/>
          <pc:sldMk cId="1705770944" sldId="2147471693"/>
        </pc:sldMkLst>
        <pc:spChg chg="mod">
          <ac:chgData name="Geoff Kwan" userId="c3a5c4b8-7020-4697-b49e-ebe9f60812c0" providerId="ADAL" clId="{3F9429D2-ED91-47D7-83CD-245315F20ED1}" dt="2023-02-28T05:44:23.211" v="410" actId="1076"/>
          <ac:spMkLst>
            <pc:docMk/>
            <pc:sldMk cId="1705770944" sldId="2147471693"/>
            <ac:spMk id="2" creationId="{6D91CF3E-0341-5079-CDE8-6D2F7E31CFD4}"/>
          </ac:spMkLst>
        </pc:spChg>
        <pc:spChg chg="add del mod">
          <ac:chgData name="Geoff Kwan" userId="c3a5c4b8-7020-4697-b49e-ebe9f60812c0" providerId="ADAL" clId="{3F9429D2-ED91-47D7-83CD-245315F20ED1}" dt="2023-02-28T05:56:55.139" v="464" actId="478"/>
          <ac:spMkLst>
            <pc:docMk/>
            <pc:sldMk cId="1705770944" sldId="2147471693"/>
            <ac:spMk id="3" creationId="{6EC4467B-E23C-08FC-E397-FF2C85B6425D}"/>
          </ac:spMkLst>
        </pc:spChg>
        <pc:spChg chg="mod ord">
          <ac:chgData name="Geoff Kwan" userId="c3a5c4b8-7020-4697-b49e-ebe9f60812c0" providerId="ADAL" clId="{3F9429D2-ED91-47D7-83CD-245315F20ED1}" dt="2023-02-28T05:39:46.142" v="347" actId="26606"/>
          <ac:spMkLst>
            <pc:docMk/>
            <pc:sldMk cId="1705770944" sldId="2147471693"/>
            <ac:spMk id="4" creationId="{FA4AEFD4-649F-6BB9-80E9-530D3A616095}"/>
          </ac:spMkLst>
        </pc:spChg>
        <pc:spChg chg="add del mod">
          <ac:chgData name="Geoff Kwan" userId="c3a5c4b8-7020-4697-b49e-ebe9f60812c0" providerId="ADAL" clId="{3F9429D2-ED91-47D7-83CD-245315F20ED1}" dt="2023-02-28T05:57:14.295" v="465" actId="478"/>
          <ac:spMkLst>
            <pc:docMk/>
            <pc:sldMk cId="1705770944" sldId="2147471693"/>
            <ac:spMk id="5" creationId="{5814A479-FECB-0D6F-1B28-9C52D267F899}"/>
          </ac:spMkLst>
        </pc:spChg>
        <pc:spChg chg="mod">
          <ac:chgData name="Geoff Kwan" userId="c3a5c4b8-7020-4697-b49e-ebe9f60812c0" providerId="ADAL" clId="{3F9429D2-ED91-47D7-83CD-245315F20ED1}" dt="2023-02-28T05:49:05.883" v="435" actId="207"/>
          <ac:spMkLst>
            <pc:docMk/>
            <pc:sldMk cId="1705770944" sldId="2147471693"/>
            <ac:spMk id="6" creationId="{11B89DE3-7224-10B5-485C-908A5277A5E9}"/>
          </ac:spMkLst>
        </pc:spChg>
        <pc:spChg chg="del">
          <ac:chgData name="Geoff Kwan" userId="c3a5c4b8-7020-4697-b49e-ebe9f60812c0" providerId="ADAL" clId="{3F9429D2-ED91-47D7-83CD-245315F20ED1}" dt="2023-02-28T05:36:54.104" v="320" actId="478"/>
          <ac:spMkLst>
            <pc:docMk/>
            <pc:sldMk cId="1705770944" sldId="2147471693"/>
            <ac:spMk id="7" creationId="{643655FE-0A59-1299-62BF-C1B2B6D0DAE0}"/>
          </ac:spMkLst>
        </pc:spChg>
        <pc:spChg chg="add del">
          <ac:chgData name="Geoff Kwan" userId="c3a5c4b8-7020-4697-b49e-ebe9f60812c0" providerId="ADAL" clId="{3F9429D2-ED91-47D7-83CD-245315F20ED1}" dt="2023-02-28T05:37:18.861" v="322" actId="26606"/>
          <ac:spMkLst>
            <pc:docMk/>
            <pc:sldMk cId="1705770944" sldId="2147471693"/>
            <ac:spMk id="1031" creationId="{86C7B4A1-154A-4DF0-AC46-F88D75A2E0FD}"/>
          </ac:spMkLst>
        </pc:spChg>
        <pc:spChg chg="add del">
          <ac:chgData name="Geoff Kwan" userId="c3a5c4b8-7020-4697-b49e-ebe9f60812c0" providerId="ADAL" clId="{3F9429D2-ED91-47D7-83CD-245315F20ED1}" dt="2023-02-28T05:37:29.711" v="324" actId="26606"/>
          <ac:spMkLst>
            <pc:docMk/>
            <pc:sldMk cId="1705770944" sldId="2147471693"/>
            <ac:spMk id="1033" creationId="{206E9F47-DC46-4A02-B5DB-26B56C39C979}"/>
          </ac:spMkLst>
        </pc:spChg>
        <pc:spChg chg="add del">
          <ac:chgData name="Geoff Kwan" userId="c3a5c4b8-7020-4697-b49e-ebe9f60812c0" providerId="ADAL" clId="{3F9429D2-ED91-47D7-83CD-245315F20ED1}" dt="2023-02-28T05:37:29.711" v="324" actId="26606"/>
          <ac:spMkLst>
            <pc:docMk/>
            <pc:sldMk cId="1705770944" sldId="2147471693"/>
            <ac:spMk id="1034" creationId="{6EBF06A5-4173-45DE-87B1-0791E098A374}"/>
          </ac:spMkLst>
        </pc:spChg>
        <pc:spChg chg="add del">
          <ac:chgData name="Geoff Kwan" userId="c3a5c4b8-7020-4697-b49e-ebe9f60812c0" providerId="ADAL" clId="{3F9429D2-ED91-47D7-83CD-245315F20ED1}" dt="2023-02-28T05:39:46.142" v="347" actId="26606"/>
          <ac:spMkLst>
            <pc:docMk/>
            <pc:sldMk cId="1705770944" sldId="2147471693"/>
            <ac:spMk id="1036" creationId="{04812C46-200A-4DEB-A05E-3ED6C68C2387}"/>
          </ac:spMkLst>
        </pc:spChg>
        <pc:spChg chg="add del">
          <ac:chgData name="Geoff Kwan" userId="c3a5c4b8-7020-4697-b49e-ebe9f60812c0" providerId="ADAL" clId="{3F9429D2-ED91-47D7-83CD-245315F20ED1}" dt="2023-02-28T05:39:46.142" v="347" actId="26606"/>
          <ac:spMkLst>
            <pc:docMk/>
            <pc:sldMk cId="1705770944" sldId="2147471693"/>
            <ac:spMk id="1037" creationId="{D1EA859B-E555-4109-94F3-6700E046E008}"/>
          </ac:spMkLst>
        </pc:spChg>
        <pc:spChg chg="add">
          <ac:chgData name="Geoff Kwan" userId="c3a5c4b8-7020-4697-b49e-ebe9f60812c0" providerId="ADAL" clId="{3F9429D2-ED91-47D7-83CD-245315F20ED1}" dt="2023-02-28T05:39:46.142" v="347" actId="26606"/>
          <ac:spMkLst>
            <pc:docMk/>
            <pc:sldMk cId="1705770944" sldId="2147471693"/>
            <ac:spMk id="1042" creationId="{04812C46-200A-4DEB-A05E-3ED6C68C2387}"/>
          </ac:spMkLst>
        </pc:spChg>
        <pc:spChg chg="add">
          <ac:chgData name="Geoff Kwan" userId="c3a5c4b8-7020-4697-b49e-ebe9f60812c0" providerId="ADAL" clId="{3F9429D2-ED91-47D7-83CD-245315F20ED1}" dt="2023-02-28T05:39:46.142" v="347" actId="26606"/>
          <ac:spMkLst>
            <pc:docMk/>
            <pc:sldMk cId="1705770944" sldId="2147471693"/>
            <ac:spMk id="1044" creationId="{D1EA859B-E555-4109-94F3-6700E046E008}"/>
          </ac:spMkLst>
        </pc:spChg>
        <pc:picChg chg="add mod ord">
          <ac:chgData name="Geoff Kwan" userId="c3a5c4b8-7020-4697-b49e-ebe9f60812c0" providerId="ADAL" clId="{3F9429D2-ED91-47D7-83CD-245315F20ED1}" dt="2023-02-28T05:39:46.142" v="347" actId="26606"/>
          <ac:picMkLst>
            <pc:docMk/>
            <pc:sldMk cId="1705770944" sldId="2147471693"/>
            <ac:picMk id="1026" creationId="{3D76E63C-8D0B-C32D-717F-C072A7B58FF7}"/>
          </ac:picMkLst>
        </pc:picChg>
      </pc:sldChg>
      <pc:sldChg chg="add del">
        <pc:chgData name="Geoff Kwan" userId="c3a5c4b8-7020-4697-b49e-ebe9f60812c0" providerId="ADAL" clId="{3F9429D2-ED91-47D7-83CD-245315F20ED1}" dt="2023-02-28T05:53:35.246" v="455" actId="47"/>
        <pc:sldMkLst>
          <pc:docMk/>
          <pc:sldMk cId="2937903158" sldId="2147471694"/>
        </pc:sldMkLst>
      </pc:sldChg>
      <pc:sldChg chg="addSp delSp modSp add del mod">
        <pc:chgData name="Geoff Kwan" userId="c3a5c4b8-7020-4697-b49e-ebe9f60812c0" providerId="ADAL" clId="{3F9429D2-ED91-47D7-83CD-245315F20ED1}" dt="2023-02-28T06:09:01.922" v="549" actId="47"/>
        <pc:sldMkLst>
          <pc:docMk/>
          <pc:sldMk cId="2925672912" sldId="2147471695"/>
        </pc:sldMkLst>
        <pc:spChg chg="del mod">
          <ac:chgData name="Geoff Kwan" userId="c3a5c4b8-7020-4697-b49e-ebe9f60812c0" providerId="ADAL" clId="{3F9429D2-ED91-47D7-83CD-245315F20ED1}" dt="2023-02-28T05:51:55.244" v="445" actId="478"/>
          <ac:spMkLst>
            <pc:docMk/>
            <pc:sldMk cId="2925672912" sldId="2147471695"/>
            <ac:spMk id="2" creationId="{6D91CF3E-0341-5079-CDE8-6D2F7E31CFD4}"/>
          </ac:spMkLst>
        </pc:spChg>
        <pc:spChg chg="del">
          <ac:chgData name="Geoff Kwan" userId="c3a5c4b8-7020-4697-b49e-ebe9f60812c0" providerId="ADAL" clId="{3F9429D2-ED91-47D7-83CD-245315F20ED1}" dt="2023-02-28T05:51:25.077" v="442" actId="478"/>
          <ac:spMkLst>
            <pc:docMk/>
            <pc:sldMk cId="2925672912" sldId="2147471695"/>
            <ac:spMk id="3" creationId="{6EC4467B-E23C-08FC-E397-FF2C85B6425D}"/>
          </ac:spMkLst>
        </pc:spChg>
        <pc:spChg chg="mod ord">
          <ac:chgData name="Geoff Kwan" userId="c3a5c4b8-7020-4697-b49e-ebe9f60812c0" providerId="ADAL" clId="{3F9429D2-ED91-47D7-83CD-245315F20ED1}" dt="2023-02-28T05:51:34.090" v="443" actId="26606"/>
          <ac:spMkLst>
            <pc:docMk/>
            <pc:sldMk cId="2925672912" sldId="2147471695"/>
            <ac:spMk id="4" creationId="{FA4AEFD4-649F-6BB9-80E9-530D3A616095}"/>
          </ac:spMkLst>
        </pc:spChg>
        <pc:spChg chg="del mod">
          <ac:chgData name="Geoff Kwan" userId="c3a5c4b8-7020-4697-b49e-ebe9f60812c0" providerId="ADAL" clId="{3F9429D2-ED91-47D7-83CD-245315F20ED1}" dt="2023-02-28T05:52:02.509" v="447" actId="478"/>
          <ac:spMkLst>
            <pc:docMk/>
            <pc:sldMk cId="2925672912" sldId="2147471695"/>
            <ac:spMk id="5" creationId="{5814A479-FECB-0D6F-1B28-9C52D267F899}"/>
          </ac:spMkLst>
        </pc:spChg>
        <pc:spChg chg="del">
          <ac:chgData name="Geoff Kwan" userId="c3a5c4b8-7020-4697-b49e-ebe9f60812c0" providerId="ADAL" clId="{3F9429D2-ED91-47D7-83CD-245315F20ED1}" dt="2023-02-28T05:51:22.275" v="441" actId="478"/>
          <ac:spMkLst>
            <pc:docMk/>
            <pc:sldMk cId="2925672912" sldId="2147471695"/>
            <ac:spMk id="6" creationId="{11B89DE3-7224-10B5-485C-908A5277A5E9}"/>
          </ac:spMkLst>
        </pc:spChg>
        <pc:spChg chg="add del mod">
          <ac:chgData name="Geoff Kwan" userId="c3a5c4b8-7020-4697-b49e-ebe9f60812c0" providerId="ADAL" clId="{3F9429D2-ED91-47D7-83CD-245315F20ED1}" dt="2023-02-28T05:51:58.737" v="446" actId="478"/>
          <ac:spMkLst>
            <pc:docMk/>
            <pc:sldMk cId="2925672912" sldId="2147471695"/>
            <ac:spMk id="8" creationId="{0CFE3B5A-741B-5804-234F-7EF617512778}"/>
          </ac:spMkLst>
        </pc:spChg>
        <pc:spChg chg="add mod">
          <ac:chgData name="Geoff Kwan" userId="c3a5c4b8-7020-4697-b49e-ebe9f60812c0" providerId="ADAL" clId="{3F9429D2-ED91-47D7-83CD-245315F20ED1}" dt="2023-02-28T05:52:19.903" v="449" actId="1076"/>
          <ac:spMkLst>
            <pc:docMk/>
            <pc:sldMk cId="2925672912" sldId="2147471695"/>
            <ac:spMk id="9" creationId="{D02AF53E-0944-B31F-3BAA-C966F6B36AF4}"/>
          </ac:spMkLst>
        </pc:spChg>
        <pc:spChg chg="add mod">
          <ac:chgData name="Geoff Kwan" userId="c3a5c4b8-7020-4697-b49e-ebe9f60812c0" providerId="ADAL" clId="{3F9429D2-ED91-47D7-83CD-245315F20ED1}" dt="2023-02-28T05:57:48.749" v="466" actId="14100"/>
          <ac:spMkLst>
            <pc:docMk/>
            <pc:sldMk cId="2925672912" sldId="2147471695"/>
            <ac:spMk id="10" creationId="{75641515-4686-1BCA-01D6-63E362D6630D}"/>
          </ac:spMkLst>
        </pc:spChg>
        <pc:spChg chg="add mod">
          <ac:chgData name="Geoff Kwan" userId="c3a5c4b8-7020-4697-b49e-ebe9f60812c0" providerId="ADAL" clId="{3F9429D2-ED91-47D7-83CD-245315F20ED1}" dt="2023-02-28T05:52:45.169" v="453" actId="1076"/>
          <ac:spMkLst>
            <pc:docMk/>
            <pc:sldMk cId="2925672912" sldId="2147471695"/>
            <ac:spMk id="11" creationId="{3DC1F729-2281-1F1D-4FF3-08D82D09B6BA}"/>
          </ac:spMkLst>
        </pc:spChg>
        <pc:spChg chg="add mod">
          <ac:chgData name="Geoff Kwan" userId="c3a5c4b8-7020-4697-b49e-ebe9f60812c0" providerId="ADAL" clId="{3F9429D2-ED91-47D7-83CD-245315F20ED1}" dt="2023-02-28T05:57:52.475" v="467" actId="14100"/>
          <ac:spMkLst>
            <pc:docMk/>
            <pc:sldMk cId="2925672912" sldId="2147471695"/>
            <ac:spMk id="12" creationId="{E073C3D3-EC13-EB2A-6788-16682959790D}"/>
          </ac:spMkLst>
        </pc:spChg>
        <pc:spChg chg="del">
          <ac:chgData name="Geoff Kwan" userId="c3a5c4b8-7020-4697-b49e-ebe9f60812c0" providerId="ADAL" clId="{3F9429D2-ED91-47D7-83CD-245315F20ED1}" dt="2023-02-28T05:51:34.090" v="443" actId="26606"/>
          <ac:spMkLst>
            <pc:docMk/>
            <pc:sldMk cId="2925672912" sldId="2147471695"/>
            <ac:spMk id="1042" creationId="{04812C46-200A-4DEB-A05E-3ED6C68C2387}"/>
          </ac:spMkLst>
        </pc:spChg>
        <pc:spChg chg="del">
          <ac:chgData name="Geoff Kwan" userId="c3a5c4b8-7020-4697-b49e-ebe9f60812c0" providerId="ADAL" clId="{3F9429D2-ED91-47D7-83CD-245315F20ED1}" dt="2023-02-28T05:51:34.090" v="443" actId="26606"/>
          <ac:spMkLst>
            <pc:docMk/>
            <pc:sldMk cId="2925672912" sldId="2147471695"/>
            <ac:spMk id="1044" creationId="{D1EA859B-E555-4109-94F3-6700E046E008}"/>
          </ac:spMkLst>
        </pc:spChg>
        <pc:spChg chg="add">
          <ac:chgData name="Geoff Kwan" userId="c3a5c4b8-7020-4697-b49e-ebe9f60812c0" providerId="ADAL" clId="{3F9429D2-ED91-47D7-83CD-245315F20ED1}" dt="2023-02-28T05:51:34.090" v="443" actId="26606"/>
          <ac:spMkLst>
            <pc:docMk/>
            <pc:sldMk cId="2925672912" sldId="2147471695"/>
            <ac:spMk id="1049" creationId="{04812C46-200A-4DEB-A05E-3ED6C68C2387}"/>
          </ac:spMkLst>
        </pc:spChg>
        <pc:spChg chg="add">
          <ac:chgData name="Geoff Kwan" userId="c3a5c4b8-7020-4697-b49e-ebe9f60812c0" providerId="ADAL" clId="{3F9429D2-ED91-47D7-83CD-245315F20ED1}" dt="2023-02-28T05:51:34.090" v="443" actId="26606"/>
          <ac:spMkLst>
            <pc:docMk/>
            <pc:sldMk cId="2925672912" sldId="2147471695"/>
            <ac:spMk id="1051" creationId="{D1EA859B-E555-4109-94F3-6700E046E008}"/>
          </ac:spMkLst>
        </pc:spChg>
        <pc:picChg chg="mod">
          <ac:chgData name="Geoff Kwan" userId="c3a5c4b8-7020-4697-b49e-ebe9f60812c0" providerId="ADAL" clId="{3F9429D2-ED91-47D7-83CD-245315F20ED1}" dt="2023-02-28T05:51:34.090" v="443" actId="26606"/>
          <ac:picMkLst>
            <pc:docMk/>
            <pc:sldMk cId="2925672912" sldId="2147471695"/>
            <ac:picMk id="1026" creationId="{3D76E63C-8D0B-C32D-717F-C072A7B58FF7}"/>
          </ac:picMkLst>
        </pc:picChg>
      </pc:sldChg>
      <pc:sldChg chg="addSp delSp modSp add del mod">
        <pc:chgData name="Geoff Kwan" userId="c3a5c4b8-7020-4697-b49e-ebe9f60812c0" providerId="ADAL" clId="{3F9429D2-ED91-47D7-83CD-245315F20ED1}" dt="2023-02-28T06:08:50.157" v="548" actId="47"/>
        <pc:sldMkLst>
          <pc:docMk/>
          <pc:sldMk cId="4011755393" sldId="2147471696"/>
        </pc:sldMkLst>
        <pc:spChg chg="del mod">
          <ac:chgData name="Geoff Kwan" userId="c3a5c4b8-7020-4697-b49e-ebe9f60812c0" providerId="ADAL" clId="{3F9429D2-ED91-47D7-83CD-245315F20ED1}" dt="2023-02-28T05:54:12.169" v="458" actId="478"/>
          <ac:spMkLst>
            <pc:docMk/>
            <pc:sldMk cId="4011755393" sldId="2147471696"/>
            <ac:spMk id="3" creationId="{6EC4467B-E23C-08FC-E397-FF2C85B6425D}"/>
          </ac:spMkLst>
        </pc:spChg>
        <pc:spChg chg="add del mod">
          <ac:chgData name="Geoff Kwan" userId="c3a5c4b8-7020-4697-b49e-ebe9f60812c0" providerId="ADAL" clId="{3F9429D2-ED91-47D7-83CD-245315F20ED1}" dt="2023-02-28T05:55:57.816" v="463" actId="14100"/>
          <ac:spMkLst>
            <pc:docMk/>
            <pc:sldMk cId="4011755393" sldId="2147471696"/>
            <ac:spMk id="5" creationId="{5814A479-FECB-0D6F-1B28-9C52D267F899}"/>
          </ac:spMkLst>
        </pc:spChg>
        <pc:spChg chg="del mod">
          <ac:chgData name="Geoff Kwan" userId="c3a5c4b8-7020-4697-b49e-ebe9f60812c0" providerId="ADAL" clId="{3F9429D2-ED91-47D7-83CD-245315F20ED1}" dt="2023-02-28T05:54:09.868" v="457" actId="478"/>
          <ac:spMkLst>
            <pc:docMk/>
            <pc:sldMk cId="4011755393" sldId="2147471696"/>
            <ac:spMk id="6" creationId="{11B89DE3-7224-10B5-485C-908A5277A5E9}"/>
          </ac:spMkLst>
        </pc:spChg>
        <pc:picChg chg="add del">
          <ac:chgData name="Geoff Kwan" userId="c3a5c4b8-7020-4697-b49e-ebe9f60812c0" providerId="ADAL" clId="{3F9429D2-ED91-47D7-83CD-245315F20ED1}" dt="2023-02-28T05:55:27.266" v="462" actId="478"/>
          <ac:picMkLst>
            <pc:docMk/>
            <pc:sldMk cId="4011755393" sldId="2147471696"/>
            <ac:picMk id="1026" creationId="{3D76E63C-8D0B-C32D-717F-C072A7B58FF7}"/>
          </ac:picMkLst>
        </pc:picChg>
      </pc:sldChg>
      <pc:sldChg chg="addSp delSp modSp new del mod ord setBg">
        <pc:chgData name="Geoff Kwan" userId="c3a5c4b8-7020-4697-b49e-ebe9f60812c0" providerId="ADAL" clId="{3F9429D2-ED91-47D7-83CD-245315F20ED1}" dt="2023-02-28T06:44:43.516" v="1404" actId="47"/>
        <pc:sldMkLst>
          <pc:docMk/>
          <pc:sldMk cId="627663435" sldId="2147471697"/>
        </pc:sldMkLst>
        <pc:spChg chg="mod ord">
          <ac:chgData name="Geoff Kwan" userId="c3a5c4b8-7020-4697-b49e-ebe9f60812c0" providerId="ADAL" clId="{3F9429D2-ED91-47D7-83CD-245315F20ED1}" dt="2023-02-28T06:04:40.601" v="509" actId="26606"/>
          <ac:spMkLst>
            <pc:docMk/>
            <pc:sldMk cId="627663435" sldId="2147471697"/>
            <ac:spMk id="2" creationId="{3680A15D-D2C7-F87F-3350-64405A62CF6D}"/>
          </ac:spMkLst>
        </pc:spChg>
        <pc:spChg chg="del">
          <ac:chgData name="Geoff Kwan" userId="c3a5c4b8-7020-4697-b49e-ebe9f60812c0" providerId="ADAL" clId="{3F9429D2-ED91-47D7-83CD-245315F20ED1}" dt="2023-02-28T05:58:49.009" v="469" actId="478"/>
          <ac:spMkLst>
            <pc:docMk/>
            <pc:sldMk cId="627663435" sldId="2147471697"/>
            <ac:spMk id="3" creationId="{6C1B4C98-9DCF-2405-E4AC-87AF495CAE42}"/>
          </ac:spMkLst>
        </pc:spChg>
        <pc:spChg chg="mod ord">
          <ac:chgData name="Geoff Kwan" userId="c3a5c4b8-7020-4697-b49e-ebe9f60812c0" providerId="ADAL" clId="{3F9429D2-ED91-47D7-83CD-245315F20ED1}" dt="2023-02-28T06:04:40.601" v="509" actId="26606"/>
          <ac:spMkLst>
            <pc:docMk/>
            <pc:sldMk cId="627663435" sldId="2147471697"/>
            <ac:spMk id="4" creationId="{1D9C727C-7234-C611-A21D-61057C208D03}"/>
          </ac:spMkLst>
        </pc:spChg>
        <pc:spChg chg="add del mod">
          <ac:chgData name="Geoff Kwan" userId="c3a5c4b8-7020-4697-b49e-ebe9f60812c0" providerId="ADAL" clId="{3F9429D2-ED91-47D7-83CD-245315F20ED1}" dt="2023-02-28T06:01:59.994" v="491" actId="478"/>
          <ac:spMkLst>
            <pc:docMk/>
            <pc:sldMk cId="627663435" sldId="2147471697"/>
            <ac:spMk id="5" creationId="{90C1FF05-E331-1724-531C-881B16E75B49}"/>
          </ac:spMkLst>
        </pc:spChg>
        <pc:spChg chg="add mod ord">
          <ac:chgData name="Geoff Kwan" userId="c3a5c4b8-7020-4697-b49e-ebe9f60812c0" providerId="ADAL" clId="{3F9429D2-ED91-47D7-83CD-245315F20ED1}" dt="2023-02-28T06:20:40.315" v="665" actId="14100"/>
          <ac:spMkLst>
            <pc:docMk/>
            <pc:sldMk cId="627663435" sldId="2147471697"/>
            <ac:spMk id="6" creationId="{19BAF5F4-B625-575C-8348-1B962A658578}"/>
          </ac:spMkLst>
        </pc:spChg>
        <pc:spChg chg="add del mod ord">
          <ac:chgData name="Geoff Kwan" userId="c3a5c4b8-7020-4697-b49e-ebe9f60812c0" providerId="ADAL" clId="{3F9429D2-ED91-47D7-83CD-245315F20ED1}" dt="2023-02-28T06:16:50.151" v="583" actId="478"/>
          <ac:spMkLst>
            <pc:docMk/>
            <pc:sldMk cId="627663435" sldId="2147471697"/>
            <ac:spMk id="7" creationId="{278DDD36-D0D9-A5C9-0578-BE6927D92336}"/>
          </ac:spMkLst>
        </pc:spChg>
        <pc:spChg chg="add del mod">
          <ac:chgData name="Geoff Kwan" userId="c3a5c4b8-7020-4697-b49e-ebe9f60812c0" providerId="ADAL" clId="{3F9429D2-ED91-47D7-83CD-245315F20ED1}" dt="2023-02-28T06:06:45.955" v="526" actId="478"/>
          <ac:spMkLst>
            <pc:docMk/>
            <pc:sldMk cId="627663435" sldId="2147471697"/>
            <ac:spMk id="8" creationId="{550F6C30-8754-04A2-DA23-F49356E66F67}"/>
          </ac:spMkLst>
        </pc:spChg>
        <pc:spChg chg="add del mod">
          <ac:chgData name="Geoff Kwan" userId="c3a5c4b8-7020-4697-b49e-ebe9f60812c0" providerId="ADAL" clId="{3F9429D2-ED91-47D7-83CD-245315F20ED1}" dt="2023-02-28T06:16:52.527" v="584" actId="478"/>
          <ac:spMkLst>
            <pc:docMk/>
            <pc:sldMk cId="627663435" sldId="2147471697"/>
            <ac:spMk id="9" creationId="{ED1D78DE-FE0A-074B-637D-4840165AF403}"/>
          </ac:spMkLst>
        </pc:spChg>
        <pc:spChg chg="add del mod">
          <ac:chgData name="Geoff Kwan" userId="c3a5c4b8-7020-4697-b49e-ebe9f60812c0" providerId="ADAL" clId="{3F9429D2-ED91-47D7-83CD-245315F20ED1}" dt="2023-02-28T06:16:56.178" v="585" actId="478"/>
          <ac:spMkLst>
            <pc:docMk/>
            <pc:sldMk cId="627663435" sldId="2147471697"/>
            <ac:spMk id="10" creationId="{BE2AB2FD-AF9F-CFDB-45F5-ED96DF5F6BD2}"/>
          </ac:spMkLst>
        </pc:spChg>
        <pc:spChg chg="add mod">
          <ac:chgData name="Geoff Kwan" userId="c3a5c4b8-7020-4697-b49e-ebe9f60812c0" providerId="ADAL" clId="{3F9429D2-ED91-47D7-83CD-245315F20ED1}" dt="2023-02-28T06:32:29.362" v="1159" actId="1076"/>
          <ac:spMkLst>
            <pc:docMk/>
            <pc:sldMk cId="627663435" sldId="2147471697"/>
            <ac:spMk id="11" creationId="{AC32FAC1-0A01-8890-D8DF-28DFE2D3B0F4}"/>
          </ac:spMkLst>
        </pc:spChg>
        <pc:spChg chg="add del">
          <ac:chgData name="Geoff Kwan" userId="c3a5c4b8-7020-4697-b49e-ebe9f60812c0" providerId="ADAL" clId="{3F9429D2-ED91-47D7-83CD-245315F20ED1}" dt="2023-02-28T06:04:23.402" v="508" actId="26606"/>
          <ac:spMkLst>
            <pc:docMk/>
            <pc:sldMk cId="627663435" sldId="2147471697"/>
            <ac:spMk id="2052" creationId="{C681C32C-7AFC-4BB3-9088-65CBDFC5D1C2}"/>
          </ac:spMkLst>
        </pc:spChg>
        <pc:spChg chg="add del">
          <ac:chgData name="Geoff Kwan" userId="c3a5c4b8-7020-4697-b49e-ebe9f60812c0" providerId="ADAL" clId="{3F9429D2-ED91-47D7-83CD-245315F20ED1}" dt="2023-02-28T06:04:23.402" v="508" actId="26606"/>
          <ac:spMkLst>
            <pc:docMk/>
            <pc:sldMk cId="627663435" sldId="2147471697"/>
            <ac:spMk id="2053" creationId="{199C0ED0-69DE-4C31-A5CF-E2A46FD30226}"/>
          </ac:spMkLst>
        </pc:spChg>
        <pc:spChg chg="add del">
          <ac:chgData name="Geoff Kwan" userId="c3a5c4b8-7020-4697-b49e-ebe9f60812c0" providerId="ADAL" clId="{3F9429D2-ED91-47D7-83CD-245315F20ED1}" dt="2023-02-28T05:59:43.666" v="476" actId="26606"/>
          <ac:spMkLst>
            <pc:docMk/>
            <pc:sldMk cId="627663435" sldId="2147471697"/>
            <ac:spMk id="2055" creationId="{82A5F716-98EF-42EF-A471-87C6DFDCC799}"/>
          </ac:spMkLst>
        </pc:spChg>
        <pc:spChg chg="add del">
          <ac:chgData name="Geoff Kwan" userId="c3a5c4b8-7020-4697-b49e-ebe9f60812c0" providerId="ADAL" clId="{3F9429D2-ED91-47D7-83CD-245315F20ED1}" dt="2023-02-28T05:59:43.666" v="476" actId="26606"/>
          <ac:spMkLst>
            <pc:docMk/>
            <pc:sldMk cId="627663435" sldId="2147471697"/>
            <ac:spMk id="2057" creationId="{B87687D8-4EF1-4EF2-BF7E-74BB4A3D1806}"/>
          </ac:spMkLst>
        </pc:spChg>
        <pc:spChg chg="add del">
          <ac:chgData name="Geoff Kwan" userId="c3a5c4b8-7020-4697-b49e-ebe9f60812c0" providerId="ADAL" clId="{3F9429D2-ED91-47D7-83CD-245315F20ED1}" dt="2023-02-28T06:04:23.402" v="508" actId="26606"/>
          <ac:spMkLst>
            <pc:docMk/>
            <pc:sldMk cId="627663435" sldId="2147471697"/>
            <ac:spMk id="2059" creationId="{8D42B8BD-40AF-488E-8A79-D7256C917229}"/>
          </ac:spMkLst>
        </pc:spChg>
        <pc:spChg chg="add del">
          <ac:chgData name="Geoff Kwan" userId="c3a5c4b8-7020-4697-b49e-ebe9f60812c0" providerId="ADAL" clId="{3F9429D2-ED91-47D7-83CD-245315F20ED1}" dt="2023-02-28T06:04:40.601" v="509" actId="26606"/>
          <ac:spMkLst>
            <pc:docMk/>
            <pc:sldMk cId="627663435" sldId="2147471697"/>
            <ac:spMk id="2064" creationId="{F13C74B1-5B17-4795-BED0-7140497B445A}"/>
          </ac:spMkLst>
        </pc:spChg>
        <pc:spChg chg="add del">
          <ac:chgData name="Geoff Kwan" userId="c3a5c4b8-7020-4697-b49e-ebe9f60812c0" providerId="ADAL" clId="{3F9429D2-ED91-47D7-83CD-245315F20ED1}" dt="2023-02-28T06:04:40.601" v="509" actId="26606"/>
          <ac:spMkLst>
            <pc:docMk/>
            <pc:sldMk cId="627663435" sldId="2147471697"/>
            <ac:spMk id="2066" creationId="{D4974D33-8DC5-464E-8C6D-BE58F0669C17}"/>
          </ac:spMkLst>
        </pc:spChg>
        <pc:spChg chg="add">
          <ac:chgData name="Geoff Kwan" userId="c3a5c4b8-7020-4697-b49e-ebe9f60812c0" providerId="ADAL" clId="{3F9429D2-ED91-47D7-83CD-245315F20ED1}" dt="2023-02-28T06:04:40.601" v="509" actId="26606"/>
          <ac:spMkLst>
            <pc:docMk/>
            <pc:sldMk cId="627663435" sldId="2147471697"/>
            <ac:spMk id="2071" creationId="{F94AA2BD-2E3F-4B1D-8127-5744B8115311}"/>
          </ac:spMkLst>
        </pc:spChg>
        <pc:spChg chg="add">
          <ac:chgData name="Geoff Kwan" userId="c3a5c4b8-7020-4697-b49e-ebe9f60812c0" providerId="ADAL" clId="{3F9429D2-ED91-47D7-83CD-245315F20ED1}" dt="2023-02-28T06:04:40.601" v="509" actId="26606"/>
          <ac:spMkLst>
            <pc:docMk/>
            <pc:sldMk cId="627663435" sldId="2147471697"/>
            <ac:spMk id="2073" creationId="{4BD02261-2DC8-4AA8-9E16-7751AE892445}"/>
          </ac:spMkLst>
        </pc:spChg>
        <pc:spChg chg="add">
          <ac:chgData name="Geoff Kwan" userId="c3a5c4b8-7020-4697-b49e-ebe9f60812c0" providerId="ADAL" clId="{3F9429D2-ED91-47D7-83CD-245315F20ED1}" dt="2023-02-28T06:04:40.601" v="509" actId="26606"/>
          <ac:spMkLst>
            <pc:docMk/>
            <pc:sldMk cId="627663435" sldId="2147471697"/>
            <ac:spMk id="2075" creationId="{3D752CF2-2291-40B5-B462-C17B174C10BC}"/>
          </ac:spMkLst>
        </pc:spChg>
        <pc:picChg chg="add mod">
          <ac:chgData name="Geoff Kwan" userId="c3a5c4b8-7020-4697-b49e-ebe9f60812c0" providerId="ADAL" clId="{3F9429D2-ED91-47D7-83CD-245315F20ED1}" dt="2023-02-28T06:20:36.731" v="664"/>
          <ac:picMkLst>
            <pc:docMk/>
            <pc:sldMk cId="627663435" sldId="2147471697"/>
            <ac:picMk id="12" creationId="{547E65EF-320E-0A55-B49C-3680EA45A858}"/>
          </ac:picMkLst>
        </pc:picChg>
        <pc:picChg chg="add del mod ord">
          <ac:chgData name="Geoff Kwan" userId="c3a5c4b8-7020-4697-b49e-ebe9f60812c0" providerId="ADAL" clId="{3F9429D2-ED91-47D7-83CD-245315F20ED1}" dt="2023-02-28T06:20:34.516" v="663" actId="478"/>
          <ac:picMkLst>
            <pc:docMk/>
            <pc:sldMk cId="627663435" sldId="2147471697"/>
            <ac:picMk id="2050" creationId="{75B17E10-C9DA-A812-D69E-B0BD6CF1CA55}"/>
          </ac:picMkLst>
        </pc:picChg>
      </pc:sldChg>
      <pc:sldChg chg="delSp modSp add del mod">
        <pc:chgData name="Geoff Kwan" userId="c3a5c4b8-7020-4697-b49e-ebe9f60812c0" providerId="ADAL" clId="{3F9429D2-ED91-47D7-83CD-245315F20ED1}" dt="2023-02-28T06:15:29.070" v="578" actId="47"/>
        <pc:sldMkLst>
          <pc:docMk/>
          <pc:sldMk cId="127698053" sldId="2147471698"/>
        </pc:sldMkLst>
        <pc:spChg chg="mod">
          <ac:chgData name="Geoff Kwan" userId="c3a5c4b8-7020-4697-b49e-ebe9f60812c0" providerId="ADAL" clId="{3F9429D2-ED91-47D7-83CD-245315F20ED1}" dt="2023-02-28T06:09:28.964" v="553" actId="14100"/>
          <ac:spMkLst>
            <pc:docMk/>
            <pc:sldMk cId="127698053" sldId="2147471698"/>
            <ac:spMk id="6" creationId="{19BAF5F4-B625-575C-8348-1B962A658578}"/>
          </ac:spMkLst>
        </pc:spChg>
        <pc:spChg chg="del">
          <ac:chgData name="Geoff Kwan" userId="c3a5c4b8-7020-4697-b49e-ebe9f60812c0" providerId="ADAL" clId="{3F9429D2-ED91-47D7-83CD-245315F20ED1}" dt="2023-02-28T06:09:14.905" v="550" actId="478"/>
          <ac:spMkLst>
            <pc:docMk/>
            <pc:sldMk cId="127698053" sldId="2147471698"/>
            <ac:spMk id="7" creationId="{278DDD36-D0D9-A5C9-0578-BE6927D92336}"/>
          </ac:spMkLst>
        </pc:spChg>
        <pc:spChg chg="del">
          <ac:chgData name="Geoff Kwan" userId="c3a5c4b8-7020-4697-b49e-ebe9f60812c0" providerId="ADAL" clId="{3F9429D2-ED91-47D7-83CD-245315F20ED1}" dt="2023-02-28T06:09:17.373" v="551" actId="478"/>
          <ac:spMkLst>
            <pc:docMk/>
            <pc:sldMk cId="127698053" sldId="2147471698"/>
            <ac:spMk id="9" creationId="{ED1D78DE-FE0A-074B-637D-4840165AF403}"/>
          </ac:spMkLst>
        </pc:spChg>
      </pc:sldChg>
      <pc:sldChg chg="addSp delSp modSp add mod">
        <pc:chgData name="Geoff Kwan" userId="c3a5c4b8-7020-4697-b49e-ebe9f60812c0" providerId="ADAL" clId="{3F9429D2-ED91-47D7-83CD-245315F20ED1}" dt="2023-02-28T07:01:20.804" v="1493" actId="14100"/>
        <pc:sldMkLst>
          <pc:docMk/>
          <pc:sldMk cId="2768413720" sldId="2147471699"/>
        </pc:sldMkLst>
        <pc:spChg chg="del">
          <ac:chgData name="Geoff Kwan" userId="c3a5c4b8-7020-4697-b49e-ebe9f60812c0" providerId="ADAL" clId="{3F9429D2-ED91-47D7-83CD-245315F20ED1}" dt="2023-02-28T06:59:43.759" v="1468" actId="478"/>
          <ac:spMkLst>
            <pc:docMk/>
            <pc:sldMk cId="2768413720" sldId="2147471699"/>
            <ac:spMk id="4" creationId="{1D9C727C-7234-C611-A21D-61057C208D03}"/>
          </ac:spMkLst>
        </pc:spChg>
        <pc:spChg chg="add mod">
          <ac:chgData name="Geoff Kwan" userId="c3a5c4b8-7020-4697-b49e-ebe9f60812c0" providerId="ADAL" clId="{3F9429D2-ED91-47D7-83CD-245315F20ED1}" dt="2023-02-28T07:01:20.804" v="1493" actId="14100"/>
          <ac:spMkLst>
            <pc:docMk/>
            <pc:sldMk cId="2768413720" sldId="2147471699"/>
            <ac:spMk id="5" creationId="{78572461-DC69-E32B-CE40-C351D7E14405}"/>
          </ac:spMkLst>
        </pc:spChg>
        <pc:spChg chg="mod">
          <ac:chgData name="Geoff Kwan" userId="c3a5c4b8-7020-4697-b49e-ebe9f60812c0" providerId="ADAL" clId="{3F9429D2-ED91-47D7-83CD-245315F20ED1}" dt="2023-02-28T06:21:00.064" v="668" actId="14100"/>
          <ac:spMkLst>
            <pc:docMk/>
            <pc:sldMk cId="2768413720" sldId="2147471699"/>
            <ac:spMk id="6" creationId="{19BAF5F4-B625-575C-8348-1B962A658578}"/>
          </ac:spMkLst>
        </pc:spChg>
        <pc:spChg chg="del">
          <ac:chgData name="Geoff Kwan" userId="c3a5c4b8-7020-4697-b49e-ebe9f60812c0" providerId="ADAL" clId="{3F9429D2-ED91-47D7-83CD-245315F20ED1}" dt="2023-02-28T06:12:07.188" v="565" actId="478"/>
          <ac:spMkLst>
            <pc:docMk/>
            <pc:sldMk cId="2768413720" sldId="2147471699"/>
            <ac:spMk id="7" creationId="{278DDD36-D0D9-A5C9-0578-BE6927D92336}"/>
          </ac:spMkLst>
        </pc:spChg>
        <pc:spChg chg="del">
          <ac:chgData name="Geoff Kwan" userId="c3a5c4b8-7020-4697-b49e-ebe9f60812c0" providerId="ADAL" clId="{3F9429D2-ED91-47D7-83CD-245315F20ED1}" dt="2023-02-28T06:12:09.436" v="566" actId="478"/>
          <ac:spMkLst>
            <pc:docMk/>
            <pc:sldMk cId="2768413720" sldId="2147471699"/>
            <ac:spMk id="9" creationId="{ED1D78DE-FE0A-074B-637D-4840165AF403}"/>
          </ac:spMkLst>
        </pc:spChg>
        <pc:spChg chg="del">
          <ac:chgData name="Geoff Kwan" userId="c3a5c4b8-7020-4697-b49e-ebe9f60812c0" providerId="ADAL" clId="{3F9429D2-ED91-47D7-83CD-245315F20ED1}" dt="2023-02-28T06:12:14.532" v="567" actId="478"/>
          <ac:spMkLst>
            <pc:docMk/>
            <pc:sldMk cId="2768413720" sldId="2147471699"/>
            <ac:spMk id="10" creationId="{BE2AB2FD-AF9F-CFDB-45F5-ED96DF5F6BD2}"/>
          </ac:spMkLst>
        </pc:spChg>
        <pc:picChg chg="add mod">
          <ac:chgData name="Geoff Kwan" userId="c3a5c4b8-7020-4697-b49e-ebe9f60812c0" providerId="ADAL" clId="{3F9429D2-ED91-47D7-83CD-245315F20ED1}" dt="2023-02-28T06:20:54.114" v="667"/>
          <ac:picMkLst>
            <pc:docMk/>
            <pc:sldMk cId="2768413720" sldId="2147471699"/>
            <ac:picMk id="8" creationId="{3942F025-8B6A-ECEF-7CB6-28A108884F56}"/>
          </ac:picMkLst>
        </pc:picChg>
        <pc:picChg chg="del">
          <ac:chgData name="Geoff Kwan" userId="c3a5c4b8-7020-4697-b49e-ebe9f60812c0" providerId="ADAL" clId="{3F9429D2-ED91-47D7-83CD-245315F20ED1}" dt="2023-02-28T06:20:51.529" v="666" actId="478"/>
          <ac:picMkLst>
            <pc:docMk/>
            <pc:sldMk cId="2768413720" sldId="2147471699"/>
            <ac:picMk id="2050" creationId="{75B17E10-C9DA-A812-D69E-B0BD6CF1CA55}"/>
          </ac:picMkLst>
        </pc:picChg>
      </pc:sldChg>
      <pc:sldChg chg="addSp modSp add mod">
        <pc:chgData name="Geoff Kwan" userId="c3a5c4b8-7020-4697-b49e-ebe9f60812c0" providerId="ADAL" clId="{3F9429D2-ED91-47D7-83CD-245315F20ED1}" dt="2023-02-28T06:20:23.192" v="662" actId="571"/>
        <pc:sldMkLst>
          <pc:docMk/>
          <pc:sldMk cId="1715646299" sldId="2147471700"/>
        </pc:sldMkLst>
        <pc:spChg chg="add mod">
          <ac:chgData name="Geoff Kwan" userId="c3a5c4b8-7020-4697-b49e-ebe9f60812c0" providerId="ADAL" clId="{3F9429D2-ED91-47D7-83CD-245315F20ED1}" dt="2023-02-28T06:20:19.381" v="661" actId="571"/>
          <ac:spMkLst>
            <pc:docMk/>
            <pc:sldMk cId="1715646299" sldId="2147471700"/>
            <ac:spMk id="3" creationId="{B1C953A9-E9F2-6EF5-E8BF-141A5633999C}"/>
          </ac:spMkLst>
        </pc:spChg>
        <pc:spChg chg="add mod">
          <ac:chgData name="Geoff Kwan" userId="c3a5c4b8-7020-4697-b49e-ebe9f60812c0" providerId="ADAL" clId="{3F9429D2-ED91-47D7-83CD-245315F20ED1}" dt="2023-02-28T06:20:23.192" v="662" actId="571"/>
          <ac:spMkLst>
            <pc:docMk/>
            <pc:sldMk cId="1715646299" sldId="2147471700"/>
            <ac:spMk id="5" creationId="{D6F7167D-AE29-0DD7-BB68-2A0002967B9F}"/>
          </ac:spMkLst>
        </pc:spChg>
        <pc:spChg chg="mod">
          <ac:chgData name="Geoff Kwan" userId="c3a5c4b8-7020-4697-b49e-ebe9f60812c0" providerId="ADAL" clId="{3F9429D2-ED91-47D7-83CD-245315F20ED1}" dt="2023-02-28T06:19:56.266" v="656" actId="14100"/>
          <ac:spMkLst>
            <pc:docMk/>
            <pc:sldMk cId="1715646299" sldId="2147471700"/>
            <ac:spMk id="6" creationId="{19BAF5F4-B625-575C-8348-1B962A658578}"/>
          </ac:spMkLst>
        </pc:spChg>
        <pc:spChg chg="mod">
          <ac:chgData name="Geoff Kwan" userId="c3a5c4b8-7020-4697-b49e-ebe9f60812c0" providerId="ADAL" clId="{3F9429D2-ED91-47D7-83CD-245315F20ED1}" dt="2023-02-28T06:20:01.895" v="657" actId="14100"/>
          <ac:spMkLst>
            <pc:docMk/>
            <pc:sldMk cId="1715646299" sldId="2147471700"/>
            <ac:spMk id="7" creationId="{278DDD36-D0D9-A5C9-0578-BE6927D92336}"/>
          </ac:spMkLst>
        </pc:spChg>
        <pc:spChg chg="mod">
          <ac:chgData name="Geoff Kwan" userId="c3a5c4b8-7020-4697-b49e-ebe9f60812c0" providerId="ADAL" clId="{3F9429D2-ED91-47D7-83CD-245315F20ED1}" dt="2023-02-28T06:20:15.076" v="660" actId="1076"/>
          <ac:spMkLst>
            <pc:docMk/>
            <pc:sldMk cId="1715646299" sldId="2147471700"/>
            <ac:spMk id="9" creationId="{ED1D78DE-FE0A-074B-637D-4840165AF403}"/>
          </ac:spMkLst>
        </pc:spChg>
        <pc:spChg chg="mod">
          <ac:chgData name="Geoff Kwan" userId="c3a5c4b8-7020-4697-b49e-ebe9f60812c0" providerId="ADAL" clId="{3F9429D2-ED91-47D7-83CD-245315F20ED1}" dt="2023-02-28T06:20:04.813" v="658" actId="14100"/>
          <ac:spMkLst>
            <pc:docMk/>
            <pc:sldMk cId="1715646299" sldId="2147471700"/>
            <ac:spMk id="10" creationId="{BE2AB2FD-AF9F-CFDB-45F5-ED96DF5F6BD2}"/>
          </ac:spMkLst>
        </pc:spChg>
        <pc:picChg chg="mod">
          <ac:chgData name="Geoff Kwan" userId="c3a5c4b8-7020-4697-b49e-ebe9f60812c0" providerId="ADAL" clId="{3F9429D2-ED91-47D7-83CD-245315F20ED1}" dt="2023-02-28T06:19:49.513" v="655" actId="732"/>
          <ac:picMkLst>
            <pc:docMk/>
            <pc:sldMk cId="1715646299" sldId="2147471700"/>
            <ac:picMk id="2050" creationId="{75B17E10-C9DA-A812-D69E-B0BD6CF1CA55}"/>
          </ac:picMkLst>
        </pc:picChg>
      </pc:sldChg>
      <pc:sldChg chg="addSp delSp modSp add mod">
        <pc:chgData name="Geoff Kwan" userId="c3a5c4b8-7020-4697-b49e-ebe9f60812c0" providerId="ADAL" clId="{3F9429D2-ED91-47D7-83CD-245315F20ED1}" dt="2023-02-28T06:44:37.021" v="1403" actId="1076"/>
        <pc:sldMkLst>
          <pc:docMk/>
          <pc:sldMk cId="2762129999" sldId="2147471701"/>
        </pc:sldMkLst>
        <pc:spChg chg="add del mod">
          <ac:chgData name="Geoff Kwan" userId="c3a5c4b8-7020-4697-b49e-ebe9f60812c0" providerId="ADAL" clId="{3F9429D2-ED91-47D7-83CD-245315F20ED1}" dt="2023-02-28T06:42:11.542" v="1386" actId="12084"/>
          <ac:spMkLst>
            <pc:docMk/>
            <pc:sldMk cId="2762129999" sldId="2147471701"/>
            <ac:spMk id="3" creationId="{8176553B-3B45-50C2-2EFB-EEA560B69C71}"/>
          </ac:spMkLst>
        </pc:spChg>
        <pc:spChg chg="del">
          <ac:chgData name="Geoff Kwan" userId="c3a5c4b8-7020-4697-b49e-ebe9f60812c0" providerId="ADAL" clId="{3F9429D2-ED91-47D7-83CD-245315F20ED1}" dt="2023-02-28T06:32:56.513" v="1163" actId="478"/>
          <ac:spMkLst>
            <pc:docMk/>
            <pc:sldMk cId="2762129999" sldId="2147471701"/>
            <ac:spMk id="4" creationId="{1D9C727C-7234-C611-A21D-61057C208D03}"/>
          </ac:spMkLst>
        </pc:spChg>
        <pc:spChg chg="del">
          <ac:chgData name="Geoff Kwan" userId="c3a5c4b8-7020-4697-b49e-ebe9f60812c0" providerId="ADAL" clId="{3F9429D2-ED91-47D7-83CD-245315F20ED1}" dt="2023-02-28T06:32:39.339" v="1161" actId="478"/>
          <ac:spMkLst>
            <pc:docMk/>
            <pc:sldMk cId="2762129999" sldId="2147471701"/>
            <ac:spMk id="11" creationId="{AC32FAC1-0A01-8890-D8DF-28DFE2D3B0F4}"/>
          </ac:spMkLst>
        </pc:spChg>
        <pc:graphicFrameChg chg="add mod">
          <ac:chgData name="Geoff Kwan" userId="c3a5c4b8-7020-4697-b49e-ebe9f60812c0" providerId="ADAL" clId="{3F9429D2-ED91-47D7-83CD-245315F20ED1}" dt="2023-02-28T06:44:37.021" v="1403" actId="1076"/>
          <ac:graphicFrameMkLst>
            <pc:docMk/>
            <pc:sldMk cId="2762129999" sldId="2147471701"/>
            <ac:graphicFrameMk id="5" creationId="{793A628B-0071-A748-4351-32F83824341D}"/>
          </ac:graphicFrameMkLst>
        </pc:graphicFrameChg>
      </pc:sldChg>
    </pc:docChg>
  </pc:docChgLst>
  <pc:docChgLst>
    <pc:chgData name="Laura Leal" userId="4720af35-0a04-4b32-b28a-0692a15a4541" providerId="ADAL" clId="{C83AE3E8-32EE-40C3-BFBB-C65C0B806088}"/>
    <pc:docChg chg="modSld">
      <pc:chgData name="Laura Leal" userId="4720af35-0a04-4b32-b28a-0692a15a4541" providerId="ADAL" clId="{C83AE3E8-32EE-40C3-BFBB-C65C0B806088}" dt="2023-03-06T13:52:40.422" v="22" actId="113"/>
      <pc:docMkLst>
        <pc:docMk/>
      </pc:docMkLst>
      <pc:sldChg chg="modNotesTx">
        <pc:chgData name="Laura Leal" userId="4720af35-0a04-4b32-b28a-0692a15a4541" providerId="ADAL" clId="{C83AE3E8-32EE-40C3-BFBB-C65C0B806088}" dt="2023-03-06T13:51:54.439" v="6" actId="5793"/>
        <pc:sldMkLst>
          <pc:docMk/>
          <pc:sldMk cId="2519046012" sldId="290"/>
        </pc:sldMkLst>
      </pc:sldChg>
      <pc:sldChg chg="modNotesTx">
        <pc:chgData name="Laura Leal" userId="4720af35-0a04-4b32-b28a-0692a15a4541" providerId="ADAL" clId="{C83AE3E8-32EE-40C3-BFBB-C65C0B806088}" dt="2023-03-06T13:51:46.275" v="3" actId="5793"/>
        <pc:sldMkLst>
          <pc:docMk/>
          <pc:sldMk cId="1392839824" sldId="308"/>
        </pc:sldMkLst>
      </pc:sldChg>
      <pc:sldChg chg="modNotesTx">
        <pc:chgData name="Laura Leal" userId="4720af35-0a04-4b32-b28a-0692a15a4541" providerId="ADAL" clId="{C83AE3E8-32EE-40C3-BFBB-C65C0B806088}" dt="2023-03-06T13:52:08.375" v="12" actId="5793"/>
        <pc:sldMkLst>
          <pc:docMk/>
          <pc:sldMk cId="2996281000" sldId="312"/>
        </pc:sldMkLst>
      </pc:sldChg>
      <pc:sldChg chg="modNotesTx">
        <pc:chgData name="Laura Leal" userId="4720af35-0a04-4b32-b28a-0692a15a4541" providerId="ADAL" clId="{C83AE3E8-32EE-40C3-BFBB-C65C0B806088}" dt="2023-03-06T13:52:15.392" v="14" actId="5793"/>
        <pc:sldMkLst>
          <pc:docMk/>
          <pc:sldMk cId="505720164" sldId="1030"/>
        </pc:sldMkLst>
      </pc:sldChg>
      <pc:sldChg chg="modNotesTx">
        <pc:chgData name="Laura Leal" userId="4720af35-0a04-4b32-b28a-0692a15a4541" providerId="ADAL" clId="{C83AE3E8-32EE-40C3-BFBB-C65C0B806088}" dt="2023-03-06T13:51:49.664" v="4" actId="20577"/>
        <pc:sldMkLst>
          <pc:docMk/>
          <pc:sldMk cId="737182803" sldId="2147471661"/>
        </pc:sldMkLst>
      </pc:sldChg>
      <pc:sldChg chg="modNotesTx">
        <pc:chgData name="Laura Leal" userId="4720af35-0a04-4b32-b28a-0692a15a4541" providerId="ADAL" clId="{C83AE3E8-32EE-40C3-BFBB-C65C0B806088}" dt="2023-03-06T13:52:04.178" v="10" actId="5793"/>
        <pc:sldMkLst>
          <pc:docMk/>
          <pc:sldMk cId="3619006848" sldId="2147471663"/>
        </pc:sldMkLst>
      </pc:sldChg>
      <pc:sldChg chg="modNotesTx">
        <pc:chgData name="Laura Leal" userId="4720af35-0a04-4b32-b28a-0692a15a4541" providerId="ADAL" clId="{C83AE3E8-32EE-40C3-BFBB-C65C0B806088}" dt="2023-03-06T13:51:58.360" v="8" actId="5793"/>
        <pc:sldMkLst>
          <pc:docMk/>
          <pc:sldMk cId="2240502441" sldId="2147471666"/>
        </pc:sldMkLst>
      </pc:sldChg>
      <pc:sldChg chg="modNotesTx">
        <pc:chgData name="Laura Leal" userId="4720af35-0a04-4b32-b28a-0692a15a4541" providerId="ADAL" clId="{C83AE3E8-32EE-40C3-BFBB-C65C0B806088}" dt="2023-03-06T13:52:22.007" v="16" actId="5793"/>
        <pc:sldMkLst>
          <pc:docMk/>
          <pc:sldMk cId="3856578635" sldId="2147471670"/>
        </pc:sldMkLst>
      </pc:sldChg>
      <pc:sldChg chg="modNotesTx">
        <pc:chgData name="Laura Leal" userId="4720af35-0a04-4b32-b28a-0692a15a4541" providerId="ADAL" clId="{C83AE3E8-32EE-40C3-BFBB-C65C0B806088}" dt="2023-03-06T13:52:40.422" v="22" actId="113"/>
        <pc:sldMkLst>
          <pc:docMk/>
          <pc:sldMk cId="173522831" sldId="2147471688"/>
        </pc:sldMkLst>
      </pc:sldChg>
    </pc:docChg>
  </pc:docChgLst>
  <pc:docChgLst>
    <pc:chgData name="Laura Leal" userId="4720af35-0a04-4b32-b28a-0692a15a4541" providerId="ADAL" clId="{CFC4EE4F-220A-42B6-AC86-F6F69DAE0B4D}"/>
    <pc:docChg chg="undo custSel modSld">
      <pc:chgData name="Laura Leal" userId="4720af35-0a04-4b32-b28a-0692a15a4541" providerId="ADAL" clId="{CFC4EE4F-220A-42B6-AC86-F6F69DAE0B4D}" dt="2023-02-28T15:30:15.568" v="7" actId="2711"/>
      <pc:docMkLst>
        <pc:docMk/>
      </pc:docMkLst>
      <pc:sldChg chg="delSp modSp mod">
        <pc:chgData name="Laura Leal" userId="4720af35-0a04-4b32-b28a-0692a15a4541" providerId="ADAL" clId="{CFC4EE4F-220A-42B6-AC86-F6F69DAE0B4D}" dt="2023-02-28T15:29:17.431" v="6" actId="1076"/>
        <pc:sldMkLst>
          <pc:docMk/>
          <pc:sldMk cId="1715646299" sldId="2147471700"/>
        </pc:sldMkLst>
        <pc:spChg chg="del">
          <ac:chgData name="Laura Leal" userId="4720af35-0a04-4b32-b28a-0692a15a4541" providerId="ADAL" clId="{CFC4EE4F-220A-42B6-AC86-F6F69DAE0B4D}" dt="2023-02-28T15:28:47.444" v="1" actId="478"/>
          <ac:spMkLst>
            <pc:docMk/>
            <pc:sldMk cId="1715646299" sldId="2147471700"/>
            <ac:spMk id="4" creationId="{1D9C727C-7234-C611-A21D-61057C208D03}"/>
          </ac:spMkLst>
        </pc:spChg>
        <pc:spChg chg="mod">
          <ac:chgData name="Laura Leal" userId="4720af35-0a04-4b32-b28a-0692a15a4541" providerId="ADAL" clId="{CFC4EE4F-220A-42B6-AC86-F6F69DAE0B4D}" dt="2023-02-28T15:29:17.030" v="5" actId="1076"/>
          <ac:spMkLst>
            <pc:docMk/>
            <pc:sldMk cId="1715646299" sldId="2147471700"/>
            <ac:spMk id="6" creationId="{19BAF5F4-B625-575C-8348-1B962A658578}"/>
          </ac:spMkLst>
        </pc:spChg>
        <pc:spChg chg="mod">
          <ac:chgData name="Laura Leal" userId="4720af35-0a04-4b32-b28a-0692a15a4541" providerId="ADAL" clId="{CFC4EE4F-220A-42B6-AC86-F6F69DAE0B4D}" dt="2023-02-28T15:29:17.431" v="6" actId="1076"/>
          <ac:spMkLst>
            <pc:docMk/>
            <pc:sldMk cId="1715646299" sldId="2147471700"/>
            <ac:spMk id="7" creationId="{278DDD36-D0D9-A5C9-0578-BE6927D92336}"/>
          </ac:spMkLst>
        </pc:spChg>
        <pc:spChg chg="mod">
          <ac:chgData name="Laura Leal" userId="4720af35-0a04-4b32-b28a-0692a15a4541" providerId="ADAL" clId="{CFC4EE4F-220A-42B6-AC86-F6F69DAE0B4D}" dt="2023-02-28T15:28:53.586" v="2" actId="1076"/>
          <ac:spMkLst>
            <pc:docMk/>
            <pc:sldMk cId="1715646299" sldId="2147471700"/>
            <ac:spMk id="10" creationId="{BE2AB2FD-AF9F-CFDB-45F5-ED96DF5F6BD2}"/>
          </ac:spMkLst>
        </pc:spChg>
      </pc:sldChg>
      <pc:sldChg chg="modSp">
        <pc:chgData name="Laura Leal" userId="4720af35-0a04-4b32-b28a-0692a15a4541" providerId="ADAL" clId="{CFC4EE4F-220A-42B6-AC86-F6F69DAE0B4D}" dt="2023-02-28T15:30:15.568" v="7" actId="2711"/>
        <pc:sldMkLst>
          <pc:docMk/>
          <pc:sldMk cId="2762129999" sldId="2147471701"/>
        </pc:sldMkLst>
        <pc:graphicFrameChg chg="mod">
          <ac:chgData name="Laura Leal" userId="4720af35-0a04-4b32-b28a-0692a15a4541" providerId="ADAL" clId="{CFC4EE4F-220A-42B6-AC86-F6F69DAE0B4D}" dt="2023-02-28T15:30:15.568" v="7" actId="2711"/>
          <ac:graphicFrameMkLst>
            <pc:docMk/>
            <pc:sldMk cId="2762129999" sldId="2147471701"/>
            <ac:graphicFrameMk id="5" creationId="{793A628B-0071-A748-4351-32F83824341D}"/>
          </ac:graphicFrameMkLst>
        </pc:graphicFrameChg>
      </pc:sldChg>
    </pc:docChg>
  </pc:docChgLst>
  <pc:docChgLst>
    <pc:chgData name="Laura Leal" userId="4720af35-0a04-4b32-b28a-0692a15a4541" providerId="ADAL" clId="{52507A1E-5634-4E2D-A71F-F0DC391142AB}"/>
    <pc:docChg chg="undo redo custSel addSld delSld modSld">
      <pc:chgData name="Laura Leal" userId="4720af35-0a04-4b32-b28a-0692a15a4541" providerId="ADAL" clId="{52507A1E-5634-4E2D-A71F-F0DC391142AB}" dt="2023-02-27T19:32:18.302" v="843" actId="108"/>
      <pc:docMkLst>
        <pc:docMk/>
      </pc:docMkLst>
      <pc:sldChg chg="modSp mod">
        <pc:chgData name="Laura Leal" userId="4720af35-0a04-4b32-b28a-0692a15a4541" providerId="ADAL" clId="{52507A1E-5634-4E2D-A71F-F0DC391142AB}" dt="2023-02-27T18:16:38.924" v="6" actId="108"/>
        <pc:sldMkLst>
          <pc:docMk/>
          <pc:sldMk cId="3885408753" sldId="267"/>
        </pc:sldMkLst>
        <pc:spChg chg="mod">
          <ac:chgData name="Laura Leal" userId="4720af35-0a04-4b32-b28a-0692a15a4541" providerId="ADAL" clId="{52507A1E-5634-4E2D-A71F-F0DC391142AB}" dt="2023-02-27T18:16:38.924" v="6" actId="108"/>
          <ac:spMkLst>
            <pc:docMk/>
            <pc:sldMk cId="3885408753" sldId="267"/>
            <ac:spMk id="2" creationId="{EECB941B-1630-62C8-2252-5114667521DE}"/>
          </ac:spMkLst>
        </pc:spChg>
      </pc:sldChg>
      <pc:sldChg chg="modNotesTx">
        <pc:chgData name="Laura Leal" userId="4720af35-0a04-4b32-b28a-0692a15a4541" providerId="ADAL" clId="{52507A1E-5634-4E2D-A71F-F0DC391142AB}" dt="2023-02-27T19:03:09.581" v="147" actId="20577"/>
        <pc:sldMkLst>
          <pc:docMk/>
          <pc:sldMk cId="2519046012" sldId="290"/>
        </pc:sldMkLst>
      </pc:sldChg>
      <pc:sldChg chg="modNotesTx">
        <pc:chgData name="Laura Leal" userId="4720af35-0a04-4b32-b28a-0692a15a4541" providerId="ADAL" clId="{52507A1E-5634-4E2D-A71F-F0DC391142AB}" dt="2023-02-27T19:01:53.751" v="29" actId="20577"/>
        <pc:sldMkLst>
          <pc:docMk/>
          <pc:sldMk cId="1392839824" sldId="308"/>
        </pc:sldMkLst>
      </pc:sldChg>
      <pc:sldChg chg="modNotesTx">
        <pc:chgData name="Laura Leal" userId="4720af35-0a04-4b32-b28a-0692a15a4541" providerId="ADAL" clId="{52507A1E-5634-4E2D-A71F-F0DC391142AB}" dt="2023-02-27T19:02:25.276" v="61" actId="6549"/>
        <pc:sldMkLst>
          <pc:docMk/>
          <pc:sldMk cId="737182803" sldId="2147471661"/>
        </pc:sldMkLst>
      </pc:sldChg>
      <pc:sldChg chg="modNotesTx">
        <pc:chgData name="Laura Leal" userId="4720af35-0a04-4b32-b28a-0692a15a4541" providerId="ADAL" clId="{52507A1E-5634-4E2D-A71F-F0DC391142AB}" dt="2023-02-27T19:03:29.303" v="149" actId="20577"/>
        <pc:sldMkLst>
          <pc:docMk/>
          <pc:sldMk cId="2240502441" sldId="2147471666"/>
        </pc:sldMkLst>
      </pc:sldChg>
      <pc:sldChg chg="modSp add mod">
        <pc:chgData name="Laura Leal" userId="4720af35-0a04-4b32-b28a-0692a15a4541" providerId="ADAL" clId="{52507A1E-5634-4E2D-A71F-F0DC391142AB}" dt="2023-02-27T19:31:46.280" v="836" actId="1037"/>
        <pc:sldMkLst>
          <pc:docMk/>
          <pc:sldMk cId="2077492370" sldId="2147471667"/>
        </pc:sldMkLst>
        <pc:spChg chg="mod">
          <ac:chgData name="Laura Leal" userId="4720af35-0a04-4b32-b28a-0692a15a4541" providerId="ADAL" clId="{52507A1E-5634-4E2D-A71F-F0DC391142AB}" dt="2023-02-27T19:31:46.280" v="836" actId="1037"/>
          <ac:spMkLst>
            <pc:docMk/>
            <pc:sldMk cId="2077492370" sldId="2147471667"/>
            <ac:spMk id="3" creationId="{DB5FBE19-DCEA-D8F4-AB4C-C1E743BFA9A0}"/>
          </ac:spMkLst>
        </pc:spChg>
      </pc:sldChg>
      <pc:sldChg chg="modSp add mod">
        <pc:chgData name="Laura Leal" userId="4720af35-0a04-4b32-b28a-0692a15a4541" providerId="ADAL" clId="{52507A1E-5634-4E2D-A71F-F0DC391142AB}" dt="2023-02-27T19:32:07.503" v="841" actId="14100"/>
        <pc:sldMkLst>
          <pc:docMk/>
          <pc:sldMk cId="3243451535" sldId="2147471668"/>
        </pc:sldMkLst>
        <pc:spChg chg="mod">
          <ac:chgData name="Laura Leal" userId="4720af35-0a04-4b32-b28a-0692a15a4541" providerId="ADAL" clId="{52507A1E-5634-4E2D-A71F-F0DC391142AB}" dt="2023-02-27T19:32:07.503" v="841" actId="14100"/>
          <ac:spMkLst>
            <pc:docMk/>
            <pc:sldMk cId="3243451535" sldId="2147471668"/>
            <ac:spMk id="2" creationId="{C9AA3629-4701-99A5-C248-5150379814D2}"/>
          </ac:spMkLst>
        </pc:spChg>
      </pc:sldChg>
      <pc:sldChg chg="modSp add mod">
        <pc:chgData name="Laura Leal" userId="4720af35-0a04-4b32-b28a-0692a15a4541" providerId="ADAL" clId="{52507A1E-5634-4E2D-A71F-F0DC391142AB}" dt="2023-02-27T19:32:18.302" v="843" actId="108"/>
        <pc:sldMkLst>
          <pc:docMk/>
          <pc:sldMk cId="4260089325" sldId="2147471669"/>
        </pc:sldMkLst>
        <pc:spChg chg="mod">
          <ac:chgData name="Laura Leal" userId="4720af35-0a04-4b32-b28a-0692a15a4541" providerId="ADAL" clId="{52507A1E-5634-4E2D-A71F-F0DC391142AB}" dt="2023-02-27T19:32:18.302" v="843" actId="108"/>
          <ac:spMkLst>
            <pc:docMk/>
            <pc:sldMk cId="4260089325" sldId="2147471669"/>
            <ac:spMk id="2" creationId="{C9AA3629-4701-99A5-C248-5150379814D2}"/>
          </ac:spMkLst>
        </pc:spChg>
      </pc:sldChg>
      <pc:sldChg chg="add">
        <pc:chgData name="Laura Leal" userId="4720af35-0a04-4b32-b28a-0692a15a4541" providerId="ADAL" clId="{52507A1E-5634-4E2D-A71F-F0DC391142AB}" dt="2023-02-27T18:17:32.557" v="8"/>
        <pc:sldMkLst>
          <pc:docMk/>
          <pc:sldMk cId="3856578635" sldId="2147471670"/>
        </pc:sldMkLst>
      </pc:sldChg>
      <pc:sldChg chg="modSp add mod">
        <pc:chgData name="Laura Leal" userId="4720af35-0a04-4b32-b28a-0692a15a4541" providerId="ADAL" clId="{52507A1E-5634-4E2D-A71F-F0DC391142AB}" dt="2023-02-27T19:30:39.585" v="792" actId="20577"/>
        <pc:sldMkLst>
          <pc:docMk/>
          <pc:sldMk cId="299662516" sldId="2147471687"/>
        </pc:sldMkLst>
        <pc:spChg chg="mod">
          <ac:chgData name="Laura Leal" userId="4720af35-0a04-4b32-b28a-0692a15a4541" providerId="ADAL" clId="{52507A1E-5634-4E2D-A71F-F0DC391142AB}" dt="2023-02-27T19:29:42.264" v="774" actId="255"/>
          <ac:spMkLst>
            <pc:docMk/>
            <pc:sldMk cId="299662516" sldId="2147471687"/>
            <ac:spMk id="5" creationId="{C028FCF9-5B3A-A035-DEAB-BDF289E25B19}"/>
          </ac:spMkLst>
        </pc:spChg>
        <pc:spChg chg="mod">
          <ac:chgData name="Laura Leal" userId="4720af35-0a04-4b32-b28a-0692a15a4541" providerId="ADAL" clId="{52507A1E-5634-4E2D-A71F-F0DC391142AB}" dt="2023-02-27T19:30:36.418" v="789" actId="20577"/>
          <ac:spMkLst>
            <pc:docMk/>
            <pc:sldMk cId="299662516" sldId="2147471687"/>
            <ac:spMk id="6" creationId="{168C8E5E-A8A8-8964-74BC-248541562569}"/>
          </ac:spMkLst>
        </pc:spChg>
        <pc:spChg chg="mod">
          <ac:chgData name="Laura Leal" userId="4720af35-0a04-4b32-b28a-0692a15a4541" providerId="ADAL" clId="{52507A1E-5634-4E2D-A71F-F0DC391142AB}" dt="2023-02-27T19:30:39.585" v="792" actId="20577"/>
          <ac:spMkLst>
            <pc:docMk/>
            <pc:sldMk cId="299662516" sldId="2147471687"/>
            <ac:spMk id="7" creationId="{3A612E66-A301-0064-8416-34935197126D}"/>
          </ac:spMkLst>
        </pc:spChg>
        <pc:spChg chg="mod">
          <ac:chgData name="Laura Leal" userId="4720af35-0a04-4b32-b28a-0692a15a4541" providerId="ADAL" clId="{52507A1E-5634-4E2D-A71F-F0DC391142AB}" dt="2023-02-27T19:27:12.472" v="735" actId="14100"/>
          <ac:spMkLst>
            <pc:docMk/>
            <pc:sldMk cId="299662516" sldId="2147471687"/>
            <ac:spMk id="10" creationId="{F986DAA9-CBA1-304C-5062-DB97967A310C}"/>
          </ac:spMkLst>
        </pc:spChg>
        <pc:spChg chg="mod">
          <ac:chgData name="Laura Leal" userId="4720af35-0a04-4b32-b28a-0692a15a4541" providerId="ADAL" clId="{52507A1E-5634-4E2D-A71F-F0DC391142AB}" dt="2023-02-27T19:29:33.225" v="772" actId="255"/>
          <ac:spMkLst>
            <pc:docMk/>
            <pc:sldMk cId="299662516" sldId="2147471687"/>
            <ac:spMk id="14" creationId="{D757A9F3-B3BE-B858-05F6-3AD62A32BC91}"/>
          </ac:spMkLst>
        </pc:spChg>
        <pc:spChg chg="mod">
          <ac:chgData name="Laura Leal" userId="4720af35-0a04-4b32-b28a-0692a15a4541" providerId="ADAL" clId="{52507A1E-5634-4E2D-A71F-F0DC391142AB}" dt="2023-02-27T19:29:36.802" v="773" actId="255"/>
          <ac:spMkLst>
            <pc:docMk/>
            <pc:sldMk cId="299662516" sldId="2147471687"/>
            <ac:spMk id="15" creationId="{0246EA1D-7C7A-7078-25A3-01F6AB7146B7}"/>
          </ac:spMkLst>
        </pc:spChg>
        <pc:grpChg chg="mod">
          <ac:chgData name="Laura Leal" userId="4720af35-0a04-4b32-b28a-0692a15a4541" providerId="ADAL" clId="{52507A1E-5634-4E2D-A71F-F0DC391142AB}" dt="2023-02-27T19:27:24.326" v="737" actId="14100"/>
          <ac:grpSpMkLst>
            <pc:docMk/>
            <pc:sldMk cId="299662516" sldId="2147471687"/>
            <ac:grpSpMk id="16" creationId="{A9ADEBEA-9837-C4DF-8B45-F18D5E790FFB}"/>
          </ac:grpSpMkLst>
        </pc:grpChg>
      </pc:sldChg>
      <pc:sldChg chg="addSp delSp modSp add mod">
        <pc:chgData name="Laura Leal" userId="4720af35-0a04-4b32-b28a-0692a15a4541" providerId="ADAL" clId="{52507A1E-5634-4E2D-A71F-F0DC391142AB}" dt="2023-02-27T19:30:48.552" v="796"/>
        <pc:sldMkLst>
          <pc:docMk/>
          <pc:sldMk cId="173522831" sldId="2147471688"/>
        </pc:sldMkLst>
        <pc:spChg chg="mod">
          <ac:chgData name="Laura Leal" userId="4720af35-0a04-4b32-b28a-0692a15a4541" providerId="ADAL" clId="{52507A1E-5634-4E2D-A71F-F0DC391142AB}" dt="2023-02-27T19:14:37.608" v="522"/>
          <ac:spMkLst>
            <pc:docMk/>
            <pc:sldMk cId="173522831" sldId="2147471688"/>
            <ac:spMk id="2" creationId="{848D696C-10FA-D24C-9363-E0B62C3E41C1}"/>
          </ac:spMkLst>
        </pc:spChg>
        <pc:spChg chg="del">
          <ac:chgData name="Laura Leal" userId="4720af35-0a04-4b32-b28a-0692a15a4541" providerId="ADAL" clId="{52507A1E-5634-4E2D-A71F-F0DC391142AB}" dt="2023-02-27T19:06:32.222" v="151" actId="478"/>
          <ac:spMkLst>
            <pc:docMk/>
            <pc:sldMk cId="173522831" sldId="2147471688"/>
            <ac:spMk id="3" creationId="{BFCBF25D-5967-E883-1EB9-F6E2117C26EF}"/>
          </ac:spMkLst>
        </pc:spChg>
        <pc:spChg chg="add mod">
          <ac:chgData name="Laura Leal" userId="4720af35-0a04-4b32-b28a-0692a15a4541" providerId="ADAL" clId="{52507A1E-5634-4E2D-A71F-F0DC391142AB}" dt="2023-02-27T19:26:13.517" v="722" actId="948"/>
          <ac:spMkLst>
            <pc:docMk/>
            <pc:sldMk cId="173522831" sldId="2147471688"/>
            <ac:spMk id="5" creationId="{32B4C63A-908B-8F4F-8C5F-A293E698029E}"/>
          </ac:spMkLst>
        </pc:spChg>
        <pc:spChg chg="add del mod">
          <ac:chgData name="Laura Leal" userId="4720af35-0a04-4b32-b28a-0692a15a4541" providerId="ADAL" clId="{52507A1E-5634-4E2D-A71F-F0DC391142AB}" dt="2023-02-27T19:13:51.929" v="508"/>
          <ac:spMkLst>
            <pc:docMk/>
            <pc:sldMk cId="173522831" sldId="2147471688"/>
            <ac:spMk id="6" creationId="{26236AD3-EBD1-68A8-0166-CA778C4EA8FE}"/>
          </ac:spMkLst>
        </pc:spChg>
        <pc:spChg chg="add mod">
          <ac:chgData name="Laura Leal" userId="4720af35-0a04-4b32-b28a-0692a15a4541" providerId="ADAL" clId="{52507A1E-5634-4E2D-A71F-F0DC391142AB}" dt="2023-02-27T19:26:28.514" v="730" actId="1036"/>
          <ac:spMkLst>
            <pc:docMk/>
            <pc:sldMk cId="173522831" sldId="2147471688"/>
            <ac:spMk id="7" creationId="{1660D359-0EAC-DE5F-ED67-A60CC1C2F695}"/>
          </ac:spMkLst>
        </pc:spChg>
        <pc:spChg chg="del">
          <ac:chgData name="Laura Leal" userId="4720af35-0a04-4b32-b28a-0692a15a4541" providerId="ADAL" clId="{52507A1E-5634-4E2D-A71F-F0DC391142AB}" dt="2023-02-27T19:06:34.228" v="152" actId="478"/>
          <ac:spMkLst>
            <pc:docMk/>
            <pc:sldMk cId="173522831" sldId="2147471688"/>
            <ac:spMk id="8" creationId="{FAFE2CA4-F2EB-3BCB-A8F6-535854CAB51E}"/>
          </ac:spMkLst>
        </pc:spChg>
        <pc:spChg chg="mod">
          <ac:chgData name="Laura Leal" userId="4720af35-0a04-4b32-b28a-0692a15a4541" providerId="ADAL" clId="{52507A1E-5634-4E2D-A71F-F0DC391142AB}" dt="2023-02-27T19:30:44.584" v="794"/>
          <ac:spMkLst>
            <pc:docMk/>
            <pc:sldMk cId="173522831" sldId="2147471688"/>
            <ac:spMk id="11" creationId="{2269185D-8E89-4D3D-1EAD-A055916CF35C}"/>
          </ac:spMkLst>
        </pc:spChg>
        <pc:spChg chg="mod">
          <ac:chgData name="Laura Leal" userId="4720af35-0a04-4b32-b28a-0692a15a4541" providerId="ADAL" clId="{52507A1E-5634-4E2D-A71F-F0DC391142AB}" dt="2023-02-27T19:30:48.552" v="796"/>
          <ac:spMkLst>
            <pc:docMk/>
            <pc:sldMk cId="173522831" sldId="2147471688"/>
            <ac:spMk id="12" creationId="{6E99B5D4-EFAA-8F59-24EE-95AAC5570F08}"/>
          </ac:spMkLst>
        </pc:spChg>
      </pc:sldChg>
      <pc:sldChg chg="add del">
        <pc:chgData name="Laura Leal" userId="4720af35-0a04-4b32-b28a-0692a15a4541" providerId="ADAL" clId="{52507A1E-5634-4E2D-A71F-F0DC391142AB}" dt="2023-02-27T19:26:00.261" v="721" actId="47"/>
        <pc:sldMkLst>
          <pc:docMk/>
          <pc:sldMk cId="526282676" sldId="2147471691"/>
        </pc:sldMkLst>
      </pc:sldChg>
    </pc:docChg>
  </pc:docChgLst>
  <pc:docChgLst>
    <pc:chgData name="Laura Leal" userId="4720af35-0a04-4b32-b28a-0692a15a4541" providerId="ADAL" clId="{CA2ED01F-6F30-4F9F-A62D-8484B7F2D179}"/>
    <pc:docChg chg="undo redo custSel modSld modNotesMaster">
      <pc:chgData name="Laura Leal" userId="4720af35-0a04-4b32-b28a-0692a15a4541" providerId="ADAL" clId="{CA2ED01F-6F30-4F9F-A62D-8484B7F2D179}" dt="2023-03-02T22:20:05.216" v="2849" actId="20577"/>
      <pc:docMkLst>
        <pc:docMk/>
      </pc:docMkLst>
      <pc:sldChg chg="modNotesTx">
        <pc:chgData name="Laura Leal" userId="4720af35-0a04-4b32-b28a-0692a15a4541" providerId="ADAL" clId="{CA2ED01F-6F30-4F9F-A62D-8484B7F2D179}" dt="2023-03-02T22:17:42.994" v="2806"/>
        <pc:sldMkLst>
          <pc:docMk/>
          <pc:sldMk cId="2519046012" sldId="290"/>
        </pc:sldMkLst>
      </pc:sldChg>
      <pc:sldChg chg="modSp mod modNotesTx">
        <pc:chgData name="Laura Leal" userId="4720af35-0a04-4b32-b28a-0692a15a4541" providerId="ADAL" clId="{CA2ED01F-6F30-4F9F-A62D-8484B7F2D179}" dt="2023-03-02T22:01:53.131" v="2694" actId="20577"/>
        <pc:sldMkLst>
          <pc:docMk/>
          <pc:sldMk cId="1392839824" sldId="308"/>
        </pc:sldMkLst>
        <pc:spChg chg="mod">
          <ac:chgData name="Laura Leal" userId="4720af35-0a04-4b32-b28a-0692a15a4541" providerId="ADAL" clId="{CA2ED01F-6F30-4F9F-A62D-8484B7F2D179}" dt="2023-03-02T17:48:35.264" v="1023" actId="20577"/>
          <ac:spMkLst>
            <pc:docMk/>
            <pc:sldMk cId="1392839824" sldId="308"/>
            <ac:spMk id="15" creationId="{2017607E-2BBB-B0D9-82DB-F4B430A89EEE}"/>
          </ac:spMkLst>
        </pc:spChg>
      </pc:sldChg>
      <pc:sldChg chg="modNotesTx">
        <pc:chgData name="Laura Leal" userId="4720af35-0a04-4b32-b28a-0692a15a4541" providerId="ADAL" clId="{CA2ED01F-6F30-4F9F-A62D-8484B7F2D179}" dt="2023-03-02T22:20:05.216" v="2849" actId="20577"/>
        <pc:sldMkLst>
          <pc:docMk/>
          <pc:sldMk cId="2996281000" sldId="312"/>
        </pc:sldMkLst>
      </pc:sldChg>
      <pc:sldChg chg="modNotesTx">
        <pc:chgData name="Laura Leal" userId="4720af35-0a04-4b32-b28a-0692a15a4541" providerId="ADAL" clId="{CA2ED01F-6F30-4F9F-A62D-8484B7F2D179}" dt="2023-03-02T22:13:58.500" v="2774" actId="2711"/>
        <pc:sldMkLst>
          <pc:docMk/>
          <pc:sldMk cId="505720164" sldId="1030"/>
        </pc:sldMkLst>
      </pc:sldChg>
      <pc:sldChg chg="modNotesTx">
        <pc:chgData name="Laura Leal" userId="4720af35-0a04-4b32-b28a-0692a15a4541" providerId="ADAL" clId="{CA2ED01F-6F30-4F9F-A62D-8484B7F2D179}" dt="2023-03-02T22:16:52.151" v="2784" actId="20577"/>
        <pc:sldMkLst>
          <pc:docMk/>
          <pc:sldMk cId="737182803" sldId="2147471661"/>
        </pc:sldMkLst>
      </pc:sldChg>
      <pc:sldChg chg="modNotesTx">
        <pc:chgData name="Laura Leal" userId="4720af35-0a04-4b32-b28a-0692a15a4541" providerId="ADAL" clId="{CA2ED01F-6F30-4F9F-A62D-8484B7F2D179}" dt="2023-03-02T22:19:01.765" v="2832" actId="6549"/>
        <pc:sldMkLst>
          <pc:docMk/>
          <pc:sldMk cId="3619006848" sldId="2147471663"/>
        </pc:sldMkLst>
      </pc:sldChg>
      <pc:sldChg chg="modNotesTx">
        <pc:chgData name="Laura Leal" userId="4720af35-0a04-4b32-b28a-0692a15a4541" providerId="ADAL" clId="{CA2ED01F-6F30-4F9F-A62D-8484B7F2D179}" dt="2023-03-02T22:13:16.651" v="2772" actId="12"/>
        <pc:sldMkLst>
          <pc:docMk/>
          <pc:sldMk cId="2240502441" sldId="2147471666"/>
        </pc:sldMkLst>
      </pc:sldChg>
      <pc:sldChg chg="modNotesTx">
        <pc:chgData name="Laura Leal" userId="4720af35-0a04-4b32-b28a-0692a15a4541" providerId="ADAL" clId="{CA2ED01F-6F30-4F9F-A62D-8484B7F2D179}" dt="2023-03-02T22:14:09.305" v="2776" actId="2711"/>
        <pc:sldMkLst>
          <pc:docMk/>
          <pc:sldMk cId="3856578635" sldId="2147471670"/>
        </pc:sldMkLst>
      </pc:sldChg>
      <pc:sldChg chg="modNotesTx">
        <pc:chgData name="Laura Leal" userId="4720af35-0a04-4b32-b28a-0692a15a4541" providerId="ADAL" clId="{CA2ED01F-6F30-4F9F-A62D-8484B7F2D179}" dt="2023-03-02T22:16:11.647" v="2782" actId="20577"/>
        <pc:sldMkLst>
          <pc:docMk/>
          <pc:sldMk cId="173522831" sldId="2147471688"/>
        </pc:sldMkLst>
      </pc:sldChg>
      <pc:sldChg chg="modSp mod">
        <pc:chgData name="Laura Leal" userId="4720af35-0a04-4b32-b28a-0692a15a4541" providerId="ADAL" clId="{CA2ED01F-6F30-4F9F-A62D-8484B7F2D179}" dt="2023-03-02T18:05:00.766" v="2009" actId="1076"/>
        <pc:sldMkLst>
          <pc:docMk/>
          <pc:sldMk cId="2768413720" sldId="2147471699"/>
        </pc:sldMkLst>
        <pc:spChg chg="mod">
          <ac:chgData name="Laura Leal" userId="4720af35-0a04-4b32-b28a-0692a15a4541" providerId="ADAL" clId="{CA2ED01F-6F30-4F9F-A62D-8484B7F2D179}" dt="2023-03-02T18:05:00.766" v="2009" actId="1076"/>
          <ac:spMkLst>
            <pc:docMk/>
            <pc:sldMk cId="2768413720" sldId="2147471699"/>
            <ac:spMk id="5" creationId="{78572461-DC69-E32B-CE40-C351D7E14405}"/>
          </ac:spMkLst>
        </pc:spChg>
      </pc:sldChg>
      <pc:sldChg chg="addSp delSp modSp mod">
        <pc:chgData name="Laura Leal" userId="4720af35-0a04-4b32-b28a-0692a15a4541" providerId="ADAL" clId="{CA2ED01F-6F30-4F9F-A62D-8484B7F2D179}" dt="2023-03-02T18:07:35.372" v="2053" actId="1076"/>
        <pc:sldMkLst>
          <pc:docMk/>
          <pc:sldMk cId="1715646299" sldId="2147471700"/>
        </pc:sldMkLst>
        <pc:spChg chg="mod ord">
          <ac:chgData name="Laura Leal" userId="4720af35-0a04-4b32-b28a-0692a15a4541" providerId="ADAL" clId="{CA2ED01F-6F30-4F9F-A62D-8484B7F2D179}" dt="2023-03-02T18:07:35.372" v="2053" actId="1076"/>
          <ac:spMkLst>
            <pc:docMk/>
            <pc:sldMk cId="1715646299" sldId="2147471700"/>
            <ac:spMk id="7" creationId="{278DDD36-D0D9-A5C9-0578-BE6927D92336}"/>
          </ac:spMkLst>
        </pc:spChg>
        <pc:graphicFrameChg chg="add del">
          <ac:chgData name="Laura Leal" userId="4720af35-0a04-4b32-b28a-0692a15a4541" providerId="ADAL" clId="{CA2ED01F-6F30-4F9F-A62D-8484B7F2D179}" dt="2023-03-02T18:06:16.184" v="2027" actId="3680"/>
          <ac:graphicFrameMkLst>
            <pc:docMk/>
            <pc:sldMk cId="1715646299" sldId="2147471700"/>
            <ac:graphicFrameMk id="18" creationId="{09BEE438-4948-B3C0-6C1F-016E1BFC8794}"/>
          </ac:graphicFrameMkLst>
        </pc:graphicFrameChg>
        <pc:graphicFrameChg chg="add del">
          <ac:chgData name="Laura Leal" userId="4720af35-0a04-4b32-b28a-0692a15a4541" providerId="ADAL" clId="{CA2ED01F-6F30-4F9F-A62D-8484B7F2D179}" dt="2023-03-02T18:06:28.045" v="2031" actId="3680"/>
          <ac:graphicFrameMkLst>
            <pc:docMk/>
            <pc:sldMk cId="1715646299" sldId="2147471700"/>
            <ac:graphicFrameMk id="19" creationId="{CA49CB9B-C166-0572-4AAB-E91891BF600A}"/>
          </ac:graphicFrameMkLst>
        </pc:graphicFrameChg>
        <pc:graphicFrameChg chg="add mod modGraphic">
          <ac:chgData name="Laura Leal" userId="4720af35-0a04-4b32-b28a-0692a15a4541" providerId="ADAL" clId="{CA2ED01F-6F30-4F9F-A62D-8484B7F2D179}" dt="2023-03-02T18:07:07.929" v="2050"/>
          <ac:graphicFrameMkLst>
            <pc:docMk/>
            <pc:sldMk cId="1715646299" sldId="2147471700"/>
            <ac:graphicFrameMk id="22" creationId="{EB25954D-98A4-7E5A-B8BF-5D3AD1057A11}"/>
          </ac:graphicFrameMkLst>
        </pc:graphicFrameChg>
        <pc:inkChg chg="add del">
          <ac:chgData name="Laura Leal" userId="4720af35-0a04-4b32-b28a-0692a15a4541" providerId="ADAL" clId="{CA2ED01F-6F30-4F9F-A62D-8484B7F2D179}" dt="2023-03-02T18:06:35.928" v="2041" actId="9405"/>
          <ac:inkMkLst>
            <pc:docMk/>
            <pc:sldMk cId="1715646299" sldId="2147471700"/>
            <ac:inkMk id="4" creationId="{22B7EAE8-13F1-B9DA-2A66-A9E8B7555426}"/>
          </ac:inkMkLst>
        </pc:inkChg>
        <pc:inkChg chg="add del">
          <ac:chgData name="Laura Leal" userId="4720af35-0a04-4b32-b28a-0692a15a4541" providerId="ADAL" clId="{CA2ED01F-6F30-4F9F-A62D-8484B7F2D179}" dt="2023-03-02T18:06:35.550" v="2040" actId="9405"/>
          <ac:inkMkLst>
            <pc:docMk/>
            <pc:sldMk cId="1715646299" sldId="2147471700"/>
            <ac:inkMk id="8" creationId="{B9D3850C-4AD2-77D0-7340-08F51696E9FD}"/>
          </ac:inkMkLst>
        </pc:inkChg>
        <pc:inkChg chg="add del">
          <ac:chgData name="Laura Leal" userId="4720af35-0a04-4b32-b28a-0692a15a4541" providerId="ADAL" clId="{CA2ED01F-6F30-4F9F-A62D-8484B7F2D179}" dt="2023-03-02T18:06:35.336" v="2039" actId="9405"/>
          <ac:inkMkLst>
            <pc:docMk/>
            <pc:sldMk cId="1715646299" sldId="2147471700"/>
            <ac:inkMk id="11" creationId="{2CFAA8C0-0A46-A3E9-8192-3D1121CDFD80}"/>
          </ac:inkMkLst>
        </pc:inkChg>
        <pc:inkChg chg="add del">
          <ac:chgData name="Laura Leal" userId="4720af35-0a04-4b32-b28a-0692a15a4541" providerId="ADAL" clId="{CA2ED01F-6F30-4F9F-A62D-8484B7F2D179}" dt="2023-03-02T18:06:35.131" v="2038" actId="9405"/>
          <ac:inkMkLst>
            <pc:docMk/>
            <pc:sldMk cId="1715646299" sldId="2147471700"/>
            <ac:inkMk id="12" creationId="{0B2233A7-75BD-1A63-52DC-4CB7BFA4E300}"/>
          </ac:inkMkLst>
        </pc:inkChg>
        <pc:inkChg chg="add del">
          <ac:chgData name="Laura Leal" userId="4720af35-0a04-4b32-b28a-0692a15a4541" providerId="ADAL" clId="{CA2ED01F-6F30-4F9F-A62D-8484B7F2D179}" dt="2023-03-02T18:06:34.931" v="2037" actId="9405"/>
          <ac:inkMkLst>
            <pc:docMk/>
            <pc:sldMk cId="1715646299" sldId="2147471700"/>
            <ac:inkMk id="13" creationId="{F8FF78E9-C6CD-460D-05ED-F97FB2217796}"/>
          </ac:inkMkLst>
        </pc:inkChg>
        <pc:inkChg chg="add del">
          <ac:chgData name="Laura Leal" userId="4720af35-0a04-4b32-b28a-0692a15a4541" providerId="ADAL" clId="{CA2ED01F-6F30-4F9F-A62D-8484B7F2D179}" dt="2023-03-02T18:06:34.724" v="2036" actId="9405"/>
          <ac:inkMkLst>
            <pc:docMk/>
            <pc:sldMk cId="1715646299" sldId="2147471700"/>
            <ac:inkMk id="14" creationId="{E2125A0B-B36A-82B2-36F4-B744C8027CFF}"/>
          </ac:inkMkLst>
        </pc:inkChg>
        <pc:inkChg chg="add del">
          <ac:chgData name="Laura Leal" userId="4720af35-0a04-4b32-b28a-0692a15a4541" providerId="ADAL" clId="{CA2ED01F-6F30-4F9F-A62D-8484B7F2D179}" dt="2023-03-02T18:06:34.524" v="2035" actId="9405"/>
          <ac:inkMkLst>
            <pc:docMk/>
            <pc:sldMk cId="1715646299" sldId="2147471700"/>
            <ac:inkMk id="15" creationId="{F4B74D72-B72E-24A3-C7A8-1AFA1AD41525}"/>
          </ac:inkMkLst>
        </pc:inkChg>
        <pc:inkChg chg="add del">
          <ac:chgData name="Laura Leal" userId="4720af35-0a04-4b32-b28a-0692a15a4541" providerId="ADAL" clId="{CA2ED01F-6F30-4F9F-A62D-8484B7F2D179}" dt="2023-03-02T18:06:34.324" v="2034" actId="9405"/>
          <ac:inkMkLst>
            <pc:docMk/>
            <pc:sldMk cId="1715646299" sldId="2147471700"/>
            <ac:inkMk id="16" creationId="{0FF898E9-14B7-27A5-8473-876AE452171E}"/>
          </ac:inkMkLst>
        </pc:inkChg>
        <pc:inkChg chg="add del">
          <ac:chgData name="Laura Leal" userId="4720af35-0a04-4b32-b28a-0692a15a4541" providerId="ADAL" clId="{CA2ED01F-6F30-4F9F-A62D-8484B7F2D179}" dt="2023-03-02T18:06:34.091" v="2033" actId="9405"/>
          <ac:inkMkLst>
            <pc:docMk/>
            <pc:sldMk cId="1715646299" sldId="2147471700"/>
            <ac:inkMk id="17" creationId="{274FFB3C-FCD2-CB03-55DC-124C73F97B1A}"/>
          </ac:inkMkLst>
        </pc:inkChg>
        <pc:inkChg chg="add del">
          <ac:chgData name="Laura Leal" userId="4720af35-0a04-4b32-b28a-0692a15a4541" providerId="ADAL" clId="{CA2ED01F-6F30-4F9F-A62D-8484B7F2D179}" dt="2023-03-02T18:06:26.552" v="2030"/>
          <ac:inkMkLst>
            <pc:docMk/>
            <pc:sldMk cId="1715646299" sldId="2147471700"/>
            <ac:inkMk id="20" creationId="{6CB883CF-7AD1-91A8-CAEF-1F8A6EF698C0}"/>
          </ac:inkMkLst>
        </pc:inkChg>
        <pc:inkChg chg="add del">
          <ac:chgData name="Laura Leal" userId="4720af35-0a04-4b32-b28a-0692a15a4541" providerId="ADAL" clId="{CA2ED01F-6F30-4F9F-A62D-8484B7F2D179}" dt="2023-03-02T18:06:26.552" v="2030"/>
          <ac:inkMkLst>
            <pc:docMk/>
            <pc:sldMk cId="1715646299" sldId="2147471700"/>
            <ac:inkMk id="21" creationId="{20B17E96-4267-FD7F-157C-2E1BE3535BCD}"/>
          </ac:inkMkLst>
        </pc:inkChg>
      </pc:sldChg>
      <pc:sldChg chg="modSp mod">
        <pc:chgData name="Laura Leal" userId="4720af35-0a04-4b32-b28a-0692a15a4541" providerId="ADAL" clId="{CA2ED01F-6F30-4F9F-A62D-8484B7F2D179}" dt="2023-03-02T18:04:54.401" v="2007" actId="1076"/>
        <pc:sldMkLst>
          <pc:docMk/>
          <pc:sldMk cId="2762129999" sldId="2147471701"/>
        </pc:sldMkLst>
        <pc:graphicFrameChg chg="mod">
          <ac:chgData name="Laura Leal" userId="4720af35-0a04-4b32-b28a-0692a15a4541" providerId="ADAL" clId="{CA2ED01F-6F30-4F9F-A62D-8484B7F2D179}" dt="2023-03-02T18:04:54.401" v="2007" actId="1076"/>
          <ac:graphicFrameMkLst>
            <pc:docMk/>
            <pc:sldMk cId="2762129999" sldId="2147471701"/>
            <ac:graphicFrameMk id="5" creationId="{793A628B-0071-A748-4351-32F83824341D}"/>
          </ac:graphicFrameMkLst>
        </pc:graphicFrameChg>
      </pc:sldChg>
    </pc:docChg>
  </pc:docChgLst>
  <pc:docChgLst>
    <pc:chgData name="Laura Leal" userId="4720af35-0a04-4b32-b28a-0692a15a4541" providerId="ADAL" clId="{963D9921-8202-4C3F-9C19-2B0EA45983D4}"/>
    <pc:docChg chg="undo custSel addSld delSld modSld">
      <pc:chgData name="Laura Leal" userId="4720af35-0a04-4b32-b28a-0692a15a4541" providerId="ADAL" clId="{963D9921-8202-4C3F-9C19-2B0EA45983D4}" dt="2023-02-24T21:33:09.846" v="137" actId="20577"/>
      <pc:docMkLst>
        <pc:docMk/>
      </pc:docMkLst>
      <pc:sldChg chg="modSp add del mod">
        <pc:chgData name="Laura Leal" userId="4720af35-0a04-4b32-b28a-0692a15a4541" providerId="ADAL" clId="{963D9921-8202-4C3F-9C19-2B0EA45983D4}" dt="2023-02-24T21:09:20.624" v="47" actId="20577"/>
        <pc:sldMkLst>
          <pc:docMk/>
          <pc:sldMk cId="3885408753" sldId="267"/>
        </pc:sldMkLst>
        <pc:spChg chg="mod">
          <ac:chgData name="Laura Leal" userId="4720af35-0a04-4b32-b28a-0692a15a4541" providerId="ADAL" clId="{963D9921-8202-4C3F-9C19-2B0EA45983D4}" dt="2023-02-24T21:09:20.624" v="47" actId="20577"/>
          <ac:spMkLst>
            <pc:docMk/>
            <pc:sldMk cId="3885408753" sldId="267"/>
            <ac:spMk id="2" creationId="{EECB941B-1630-62C8-2252-5114667521DE}"/>
          </ac:spMkLst>
        </pc:spChg>
      </pc:sldChg>
      <pc:sldChg chg="addSp delSp modSp mod">
        <pc:chgData name="Laura Leal" userId="4720af35-0a04-4b32-b28a-0692a15a4541" providerId="ADAL" clId="{963D9921-8202-4C3F-9C19-2B0EA45983D4}" dt="2023-02-24T21:24:52.690" v="74" actId="478"/>
        <pc:sldMkLst>
          <pc:docMk/>
          <pc:sldMk cId="323603431" sldId="289"/>
        </pc:sldMkLst>
        <pc:spChg chg="add del">
          <ac:chgData name="Laura Leal" userId="4720af35-0a04-4b32-b28a-0692a15a4541" providerId="ADAL" clId="{963D9921-8202-4C3F-9C19-2B0EA45983D4}" dt="2023-02-24T21:24:52.690" v="74" actId="478"/>
          <ac:spMkLst>
            <pc:docMk/>
            <pc:sldMk cId="323603431" sldId="289"/>
            <ac:spMk id="2" creationId="{63C78B9E-CA40-CDB9-836A-A9576BBC0DEC}"/>
          </ac:spMkLst>
        </pc:spChg>
        <pc:spChg chg="add del">
          <ac:chgData name="Laura Leal" userId="4720af35-0a04-4b32-b28a-0692a15a4541" providerId="ADAL" clId="{963D9921-8202-4C3F-9C19-2B0EA45983D4}" dt="2023-02-24T21:24:52.690" v="74" actId="478"/>
          <ac:spMkLst>
            <pc:docMk/>
            <pc:sldMk cId="323603431" sldId="289"/>
            <ac:spMk id="6" creationId="{F192DEC3-FB39-00A2-5F49-E53B05B124C8}"/>
          </ac:spMkLst>
        </pc:spChg>
        <pc:spChg chg="add del mod">
          <ac:chgData name="Laura Leal" userId="4720af35-0a04-4b32-b28a-0692a15a4541" providerId="ADAL" clId="{963D9921-8202-4C3F-9C19-2B0EA45983D4}" dt="2023-02-24T21:24:52.690" v="74" actId="478"/>
          <ac:spMkLst>
            <pc:docMk/>
            <pc:sldMk cId="323603431" sldId="289"/>
            <ac:spMk id="9" creationId="{3CEEF6D6-C3A4-0516-4F67-43BF8F9352A4}"/>
          </ac:spMkLst>
        </pc:spChg>
        <pc:spChg chg="add del mod">
          <ac:chgData name="Laura Leal" userId="4720af35-0a04-4b32-b28a-0692a15a4541" providerId="ADAL" clId="{963D9921-8202-4C3F-9C19-2B0EA45983D4}" dt="2023-02-24T21:24:52.270" v="73"/>
          <ac:spMkLst>
            <pc:docMk/>
            <pc:sldMk cId="323603431" sldId="289"/>
            <ac:spMk id="10" creationId="{1439672F-2EC2-6D53-DDF4-00EB4597996B}"/>
          </ac:spMkLst>
        </pc:spChg>
        <pc:spChg chg="add del mod">
          <ac:chgData name="Laura Leal" userId="4720af35-0a04-4b32-b28a-0692a15a4541" providerId="ADAL" clId="{963D9921-8202-4C3F-9C19-2B0EA45983D4}" dt="2023-02-24T21:24:52.270" v="73"/>
          <ac:spMkLst>
            <pc:docMk/>
            <pc:sldMk cId="323603431" sldId="289"/>
            <ac:spMk id="12" creationId="{125B53E7-D642-AB3F-F6AF-954CDDE7F867}"/>
          </ac:spMkLst>
        </pc:spChg>
        <pc:graphicFrameChg chg="add del">
          <ac:chgData name="Laura Leal" userId="4720af35-0a04-4b32-b28a-0692a15a4541" providerId="ADAL" clId="{963D9921-8202-4C3F-9C19-2B0EA45983D4}" dt="2023-02-24T21:24:52.690" v="74" actId="478"/>
          <ac:graphicFrameMkLst>
            <pc:docMk/>
            <pc:sldMk cId="323603431" sldId="289"/>
            <ac:graphicFrameMk id="5" creationId="{5C3543A1-EEE1-5A7C-2894-063C45A2205E}"/>
          </ac:graphicFrameMkLst>
        </pc:graphicFrameChg>
        <pc:graphicFrameChg chg="add del">
          <ac:chgData name="Laura Leal" userId="4720af35-0a04-4b32-b28a-0692a15a4541" providerId="ADAL" clId="{963D9921-8202-4C3F-9C19-2B0EA45983D4}" dt="2023-02-24T21:24:52.690" v="74" actId="478"/>
          <ac:graphicFrameMkLst>
            <pc:docMk/>
            <pc:sldMk cId="323603431" sldId="289"/>
            <ac:graphicFrameMk id="7" creationId="{82B28676-F61C-6B7F-9128-F41ED28DB475}"/>
          </ac:graphicFrameMkLst>
        </pc:graphicFrameChg>
        <pc:graphicFrameChg chg="add del mod">
          <ac:chgData name="Laura Leal" userId="4720af35-0a04-4b32-b28a-0692a15a4541" providerId="ADAL" clId="{963D9921-8202-4C3F-9C19-2B0EA45983D4}" dt="2023-02-24T21:24:52.270" v="73"/>
          <ac:graphicFrameMkLst>
            <pc:docMk/>
            <pc:sldMk cId="323603431" sldId="289"/>
            <ac:graphicFrameMk id="11" creationId="{9DA04A17-5494-7AC6-8D6E-32F6592C3166}"/>
          </ac:graphicFrameMkLst>
        </pc:graphicFrameChg>
        <pc:graphicFrameChg chg="add del mod">
          <ac:chgData name="Laura Leal" userId="4720af35-0a04-4b32-b28a-0692a15a4541" providerId="ADAL" clId="{963D9921-8202-4C3F-9C19-2B0EA45983D4}" dt="2023-02-24T21:24:52.270" v="73"/>
          <ac:graphicFrameMkLst>
            <pc:docMk/>
            <pc:sldMk cId="323603431" sldId="289"/>
            <ac:graphicFrameMk id="13" creationId="{637803A2-E8E4-931C-4D48-30B48519E70C}"/>
          </ac:graphicFrameMkLst>
        </pc:graphicFrameChg>
      </pc:sldChg>
      <pc:sldChg chg="modSp mod modNotesTx">
        <pc:chgData name="Laura Leal" userId="4720af35-0a04-4b32-b28a-0692a15a4541" providerId="ADAL" clId="{963D9921-8202-4C3F-9C19-2B0EA45983D4}" dt="2023-02-24T21:31:55.378" v="133" actId="20577"/>
        <pc:sldMkLst>
          <pc:docMk/>
          <pc:sldMk cId="2519046012" sldId="290"/>
        </pc:sldMkLst>
        <pc:spChg chg="mod">
          <ac:chgData name="Laura Leal" userId="4720af35-0a04-4b32-b28a-0692a15a4541" providerId="ADAL" clId="{963D9921-8202-4C3F-9C19-2B0EA45983D4}" dt="2023-02-24T21:23:36.600" v="70" actId="6549"/>
          <ac:spMkLst>
            <pc:docMk/>
            <pc:sldMk cId="2519046012" sldId="290"/>
            <ac:spMk id="19" creationId="{E00E9F77-D1C6-B88E-7653-711DA1646BFD}"/>
          </ac:spMkLst>
        </pc:spChg>
      </pc:sldChg>
      <pc:sldChg chg="addSp delSp modSp mod modNotesTx">
        <pc:chgData name="Laura Leal" userId="4720af35-0a04-4b32-b28a-0692a15a4541" providerId="ADAL" clId="{963D9921-8202-4C3F-9C19-2B0EA45983D4}" dt="2023-02-24T21:33:09.846" v="137" actId="20577"/>
        <pc:sldMkLst>
          <pc:docMk/>
          <pc:sldMk cId="1392839824" sldId="308"/>
        </pc:sldMkLst>
        <pc:spChg chg="del">
          <ac:chgData name="Laura Leal" userId="4720af35-0a04-4b32-b28a-0692a15a4541" providerId="ADAL" clId="{963D9921-8202-4C3F-9C19-2B0EA45983D4}" dt="2023-02-24T21:22:36.365" v="50" actId="478"/>
          <ac:spMkLst>
            <pc:docMk/>
            <pc:sldMk cId="1392839824" sldId="308"/>
            <ac:spMk id="3" creationId="{268FB21A-6CBB-21C7-3124-5DC629AF75C3}"/>
          </ac:spMkLst>
        </pc:spChg>
        <pc:spChg chg="del">
          <ac:chgData name="Laura Leal" userId="4720af35-0a04-4b32-b28a-0692a15a4541" providerId="ADAL" clId="{963D9921-8202-4C3F-9C19-2B0EA45983D4}" dt="2023-02-24T21:22:36.365" v="50" actId="478"/>
          <ac:spMkLst>
            <pc:docMk/>
            <pc:sldMk cId="1392839824" sldId="308"/>
            <ac:spMk id="4" creationId="{4703CBF1-5721-A594-49A5-DFE467136937}"/>
          </ac:spMkLst>
        </pc:spChg>
        <pc:spChg chg="del">
          <ac:chgData name="Laura Leal" userId="4720af35-0a04-4b32-b28a-0692a15a4541" providerId="ADAL" clId="{963D9921-8202-4C3F-9C19-2B0EA45983D4}" dt="2023-02-24T21:22:36.365" v="50" actId="478"/>
          <ac:spMkLst>
            <pc:docMk/>
            <pc:sldMk cId="1392839824" sldId="308"/>
            <ac:spMk id="5" creationId="{DE5A1925-B21C-D50B-AB14-45849E5D3FEA}"/>
          </ac:spMkLst>
        </pc:spChg>
        <pc:spChg chg="del">
          <ac:chgData name="Laura Leal" userId="4720af35-0a04-4b32-b28a-0692a15a4541" providerId="ADAL" clId="{963D9921-8202-4C3F-9C19-2B0EA45983D4}" dt="2023-02-24T21:22:36.365" v="50" actId="478"/>
          <ac:spMkLst>
            <pc:docMk/>
            <pc:sldMk cId="1392839824" sldId="308"/>
            <ac:spMk id="6" creationId="{F2CE43ED-3063-2816-7372-8699C26C1AFC}"/>
          </ac:spMkLst>
        </pc:spChg>
        <pc:spChg chg="del">
          <ac:chgData name="Laura Leal" userId="4720af35-0a04-4b32-b28a-0692a15a4541" providerId="ADAL" clId="{963D9921-8202-4C3F-9C19-2B0EA45983D4}" dt="2023-02-24T21:22:36.365" v="50" actId="478"/>
          <ac:spMkLst>
            <pc:docMk/>
            <pc:sldMk cId="1392839824" sldId="308"/>
            <ac:spMk id="7" creationId="{EC4798EC-0D71-EED8-600D-F379F79EFDE2}"/>
          </ac:spMkLst>
        </pc:spChg>
        <pc:spChg chg="del">
          <ac:chgData name="Laura Leal" userId="4720af35-0a04-4b32-b28a-0692a15a4541" providerId="ADAL" clId="{963D9921-8202-4C3F-9C19-2B0EA45983D4}" dt="2023-02-24T21:22:36.365" v="50" actId="478"/>
          <ac:spMkLst>
            <pc:docMk/>
            <pc:sldMk cId="1392839824" sldId="308"/>
            <ac:spMk id="8" creationId="{A71CB9C8-7D78-9CBC-AF7A-AD32BF3C4AA8}"/>
          </ac:spMkLst>
        </pc:spChg>
        <pc:spChg chg="add mod">
          <ac:chgData name="Laura Leal" userId="4720af35-0a04-4b32-b28a-0692a15a4541" providerId="ADAL" clId="{963D9921-8202-4C3F-9C19-2B0EA45983D4}" dt="2023-02-24T21:29:02.782" v="115" actId="1035"/>
          <ac:spMkLst>
            <pc:docMk/>
            <pc:sldMk cId="1392839824" sldId="308"/>
            <ac:spMk id="9" creationId="{53A73750-0761-9B96-42F6-47045E3CFB05}"/>
          </ac:spMkLst>
        </pc:spChg>
        <pc:spChg chg="add mod">
          <ac:chgData name="Laura Leal" userId="4720af35-0a04-4b32-b28a-0692a15a4541" providerId="ADAL" clId="{963D9921-8202-4C3F-9C19-2B0EA45983D4}" dt="2023-02-24T21:29:47.331" v="123" actId="1076"/>
          <ac:spMkLst>
            <pc:docMk/>
            <pc:sldMk cId="1392839824" sldId="308"/>
            <ac:spMk id="10" creationId="{9B63EFE7-E2D5-C0ED-26AF-3F9D6326D552}"/>
          </ac:spMkLst>
        </pc:spChg>
        <pc:spChg chg="add mod">
          <ac:chgData name="Laura Leal" userId="4720af35-0a04-4b32-b28a-0692a15a4541" providerId="ADAL" clId="{963D9921-8202-4C3F-9C19-2B0EA45983D4}" dt="2023-02-24T21:30:22.384" v="128" actId="1076"/>
          <ac:spMkLst>
            <pc:docMk/>
            <pc:sldMk cId="1392839824" sldId="308"/>
            <ac:spMk id="11" creationId="{C0E32681-0506-67CC-A905-E4583BC2D841}"/>
          </ac:spMkLst>
        </pc:spChg>
        <pc:spChg chg="add del mod">
          <ac:chgData name="Laura Leal" userId="4720af35-0a04-4b32-b28a-0692a15a4541" providerId="ADAL" clId="{963D9921-8202-4C3F-9C19-2B0EA45983D4}" dt="2023-02-24T21:26:45.886" v="76" actId="478"/>
          <ac:spMkLst>
            <pc:docMk/>
            <pc:sldMk cId="1392839824" sldId="308"/>
            <ac:spMk id="12" creationId="{8ED68594-3665-DAB5-1192-FFBE8F7C9EAF}"/>
          </ac:spMkLst>
        </pc:spChg>
        <pc:spChg chg="add del mod">
          <ac:chgData name="Laura Leal" userId="4720af35-0a04-4b32-b28a-0692a15a4541" providerId="ADAL" clId="{963D9921-8202-4C3F-9C19-2B0EA45983D4}" dt="2023-02-24T21:26:44.634" v="75" actId="478"/>
          <ac:spMkLst>
            <pc:docMk/>
            <pc:sldMk cId="1392839824" sldId="308"/>
            <ac:spMk id="13" creationId="{2969DF52-505A-3CE9-3815-38984E07641C}"/>
          </ac:spMkLst>
        </pc:spChg>
        <pc:spChg chg="add mod ord">
          <ac:chgData name="Laura Leal" userId="4720af35-0a04-4b32-b28a-0692a15a4541" providerId="ADAL" clId="{963D9921-8202-4C3F-9C19-2B0EA45983D4}" dt="2023-02-24T21:30:01.553" v="126" actId="166"/>
          <ac:spMkLst>
            <pc:docMk/>
            <pc:sldMk cId="1392839824" sldId="308"/>
            <ac:spMk id="14" creationId="{E2EB5615-52B0-75A4-4ACB-4133FB931160}"/>
          </ac:spMkLst>
        </pc:spChg>
        <pc:spChg chg="add mod">
          <ac:chgData name="Laura Leal" userId="4720af35-0a04-4b32-b28a-0692a15a4541" providerId="ADAL" clId="{963D9921-8202-4C3F-9C19-2B0EA45983D4}" dt="2023-02-24T21:33:09.846" v="137" actId="20577"/>
          <ac:spMkLst>
            <pc:docMk/>
            <pc:sldMk cId="1392839824" sldId="308"/>
            <ac:spMk id="15" creationId="{2017607E-2BBB-B0D9-82DB-F4B430A89EEE}"/>
          </ac:spMkLst>
        </pc:spChg>
        <pc:spChg chg="add mod">
          <ac:chgData name="Laura Leal" userId="4720af35-0a04-4b32-b28a-0692a15a4541" providerId="ADAL" clId="{963D9921-8202-4C3F-9C19-2B0EA45983D4}" dt="2023-02-24T21:30:35.512" v="129" actId="14100"/>
          <ac:spMkLst>
            <pc:docMk/>
            <pc:sldMk cId="1392839824" sldId="308"/>
            <ac:spMk id="16" creationId="{7CE70FE5-D2A2-4E61-E6B4-AA0A13DFE497}"/>
          </ac:spMkLst>
        </pc:spChg>
      </pc:sldChg>
      <pc:sldChg chg="modSp mod modNotesTx">
        <pc:chgData name="Laura Leal" userId="4720af35-0a04-4b32-b28a-0692a15a4541" providerId="ADAL" clId="{963D9921-8202-4C3F-9C19-2B0EA45983D4}" dt="2023-02-24T21:31:50.668" v="132" actId="20577"/>
        <pc:sldMkLst>
          <pc:docMk/>
          <pc:sldMk cId="737182803" sldId="2147471661"/>
        </pc:sldMkLst>
        <pc:spChg chg="mod">
          <ac:chgData name="Laura Leal" userId="4720af35-0a04-4b32-b28a-0692a15a4541" providerId="ADAL" clId="{963D9921-8202-4C3F-9C19-2B0EA45983D4}" dt="2023-02-24T21:22:53.979" v="52" actId="108"/>
          <ac:spMkLst>
            <pc:docMk/>
            <pc:sldMk cId="737182803" sldId="2147471661"/>
            <ac:spMk id="11" creationId="{55681A8B-5EA3-AD81-94E8-DBF31CD626E4}"/>
          </ac:spMkLst>
        </pc:spChg>
      </pc:sldChg>
      <pc:sldChg chg="modNotesTx">
        <pc:chgData name="Laura Leal" userId="4720af35-0a04-4b32-b28a-0692a15a4541" providerId="ADAL" clId="{963D9921-8202-4C3F-9C19-2B0EA45983D4}" dt="2023-02-24T21:32:00.157" v="134" actId="20577"/>
        <pc:sldMkLst>
          <pc:docMk/>
          <pc:sldMk cId="2240502441" sldId="2147471666"/>
        </pc:sldMkLst>
      </pc:sldChg>
      <pc:sldChg chg="del">
        <pc:chgData name="Laura Leal" userId="4720af35-0a04-4b32-b28a-0692a15a4541" providerId="ADAL" clId="{963D9921-8202-4C3F-9C19-2B0EA45983D4}" dt="2023-02-24T16:54:09.624" v="21" actId="47"/>
        <pc:sldMkLst>
          <pc:docMk/>
          <pc:sldMk cId="2077492370" sldId="2147471667"/>
        </pc:sldMkLst>
      </pc:sldChg>
      <pc:sldChg chg="del">
        <pc:chgData name="Laura Leal" userId="4720af35-0a04-4b32-b28a-0692a15a4541" providerId="ADAL" clId="{963D9921-8202-4C3F-9C19-2B0EA45983D4}" dt="2023-02-24T16:54:10.457" v="22" actId="47"/>
        <pc:sldMkLst>
          <pc:docMk/>
          <pc:sldMk cId="3243451535" sldId="2147471668"/>
        </pc:sldMkLst>
      </pc:sldChg>
      <pc:sldChg chg="del">
        <pc:chgData name="Laura Leal" userId="4720af35-0a04-4b32-b28a-0692a15a4541" providerId="ADAL" clId="{963D9921-8202-4C3F-9C19-2B0EA45983D4}" dt="2023-02-24T16:54:12.211" v="23" actId="47"/>
        <pc:sldMkLst>
          <pc:docMk/>
          <pc:sldMk cId="4260089325" sldId="2147471669"/>
        </pc:sldMkLst>
      </pc:sldChg>
      <pc:sldChg chg="add del">
        <pc:chgData name="Laura Leal" userId="4720af35-0a04-4b32-b28a-0692a15a4541" providerId="ADAL" clId="{963D9921-8202-4C3F-9C19-2B0EA45983D4}" dt="2023-02-24T16:55:40.036" v="26" actId="47"/>
        <pc:sldMkLst>
          <pc:docMk/>
          <pc:sldMk cId="3856578635" sldId="2147471670"/>
        </pc:sldMkLst>
      </pc:sldChg>
      <pc:sldChg chg="del">
        <pc:chgData name="Laura Leal" userId="4720af35-0a04-4b32-b28a-0692a15a4541" providerId="ADAL" clId="{963D9921-8202-4C3F-9C19-2B0EA45983D4}" dt="2023-02-24T16:53:55.188" v="19" actId="47"/>
        <pc:sldMkLst>
          <pc:docMk/>
          <pc:sldMk cId="299662516" sldId="2147471687"/>
        </pc:sldMkLst>
      </pc:sldChg>
      <pc:sldChg chg="del">
        <pc:chgData name="Laura Leal" userId="4720af35-0a04-4b32-b28a-0692a15a4541" providerId="ADAL" clId="{963D9921-8202-4C3F-9C19-2B0EA45983D4}" dt="2023-02-24T16:53:57.068" v="20" actId="47"/>
        <pc:sldMkLst>
          <pc:docMk/>
          <pc:sldMk cId="173522831" sldId="2147471688"/>
        </pc:sldMkLst>
      </pc:sldChg>
      <pc:sldChg chg="add del">
        <pc:chgData name="Laura Leal" userId="4720af35-0a04-4b32-b28a-0692a15a4541" providerId="ADAL" clId="{963D9921-8202-4C3F-9C19-2B0EA45983D4}" dt="2023-02-24T21:21:58.291" v="49" actId="47"/>
        <pc:sldMkLst>
          <pc:docMk/>
          <pc:sldMk cId="1487106377" sldId="214747169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C80538-CE9B-4329-B00B-1A7913C474D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0D5B56C-5CB9-40EE-98D2-F921FDF3180E}">
      <dgm:prSet/>
      <dgm:spPr/>
      <dgm:t>
        <a:bodyPr/>
        <a:lstStyle/>
        <a:p>
          <a:r>
            <a:rPr lang="en-US" b="1" dirty="0">
              <a:latin typeface="+mj-lt"/>
            </a:rPr>
            <a:t>Case for profession-agnostic standards</a:t>
          </a:r>
          <a:endParaRPr lang="en-US" dirty="0">
            <a:latin typeface="+mj-lt"/>
          </a:endParaRPr>
        </a:p>
      </dgm:t>
    </dgm:pt>
    <dgm:pt modelId="{19EB60A7-1C46-47EC-815F-287042C1C232}" type="parTrans" cxnId="{BD9A8F47-A54C-40F9-8F7F-3EBE91AD8BCB}">
      <dgm:prSet/>
      <dgm:spPr/>
      <dgm:t>
        <a:bodyPr/>
        <a:lstStyle/>
        <a:p>
          <a:endParaRPr lang="en-US"/>
        </a:p>
      </dgm:t>
    </dgm:pt>
    <dgm:pt modelId="{023C7579-F858-4FE9-A8C8-D90E4F485094}" type="sibTrans" cxnId="{BD9A8F47-A54C-40F9-8F7F-3EBE91AD8BCB}">
      <dgm:prSet/>
      <dgm:spPr/>
      <dgm:t>
        <a:bodyPr/>
        <a:lstStyle/>
        <a:p>
          <a:endParaRPr lang="en-US"/>
        </a:p>
      </dgm:t>
    </dgm:pt>
    <dgm:pt modelId="{B2E29B9E-3FFB-4548-8E0A-5D62BB0CC97F}">
      <dgm:prSet/>
      <dgm:spPr/>
      <dgm:t>
        <a:bodyPr/>
        <a:lstStyle/>
        <a:p>
          <a:r>
            <a:rPr lang="en-US" dirty="0">
              <a:latin typeface="+mj-lt"/>
            </a:rPr>
            <a:t>Complete profession-agnostic framework</a:t>
          </a:r>
        </a:p>
      </dgm:t>
    </dgm:pt>
    <dgm:pt modelId="{14035DC9-37BE-4236-8A71-63EF8E87BF49}" type="parTrans" cxnId="{F34A11A9-351E-4D2A-A10C-61D86CA7EFEC}">
      <dgm:prSet/>
      <dgm:spPr/>
      <dgm:t>
        <a:bodyPr/>
        <a:lstStyle/>
        <a:p>
          <a:endParaRPr lang="en-US"/>
        </a:p>
      </dgm:t>
    </dgm:pt>
    <dgm:pt modelId="{0BBC4BB2-00DA-401F-8D4A-8A4E529BC91A}" type="sibTrans" cxnId="{F34A11A9-351E-4D2A-A10C-61D86CA7EFEC}">
      <dgm:prSet/>
      <dgm:spPr/>
      <dgm:t>
        <a:bodyPr/>
        <a:lstStyle/>
        <a:p>
          <a:endParaRPr lang="en-US"/>
        </a:p>
      </dgm:t>
    </dgm:pt>
    <dgm:pt modelId="{10319CA3-74A8-46A9-A048-A300EFC7155B}">
      <dgm:prSet/>
      <dgm:spPr/>
      <dgm:t>
        <a:bodyPr/>
        <a:lstStyle/>
        <a:p>
          <a:r>
            <a:rPr lang="en-US" dirty="0">
              <a:latin typeface="+mj-lt"/>
            </a:rPr>
            <a:t>Strong consistent guardrails at critical point in sustainability information supply chain</a:t>
          </a:r>
        </a:p>
      </dgm:t>
    </dgm:pt>
    <dgm:pt modelId="{F09763B5-819B-4BB5-A4AA-1F4FF41D7A6E}" type="parTrans" cxnId="{1272D6EA-650B-42B4-8EFC-4F258FA816D8}">
      <dgm:prSet/>
      <dgm:spPr/>
      <dgm:t>
        <a:bodyPr/>
        <a:lstStyle/>
        <a:p>
          <a:endParaRPr lang="en-US"/>
        </a:p>
      </dgm:t>
    </dgm:pt>
    <dgm:pt modelId="{E567E05D-987F-4881-95A1-63E61003661B}" type="sibTrans" cxnId="{1272D6EA-650B-42B4-8EFC-4F258FA816D8}">
      <dgm:prSet/>
      <dgm:spPr/>
      <dgm:t>
        <a:bodyPr/>
        <a:lstStyle/>
        <a:p>
          <a:endParaRPr lang="en-US"/>
        </a:p>
      </dgm:t>
    </dgm:pt>
    <dgm:pt modelId="{1DF5447E-3E5B-477E-AB08-AC0598E5BFA7}">
      <dgm:prSet/>
      <dgm:spPr/>
      <dgm:t>
        <a:bodyPr/>
        <a:lstStyle/>
        <a:p>
          <a:r>
            <a:rPr lang="en-US" dirty="0">
              <a:latin typeface="+mj-lt"/>
            </a:rPr>
            <a:t>Level playing field</a:t>
          </a:r>
        </a:p>
      </dgm:t>
    </dgm:pt>
    <dgm:pt modelId="{766E71C7-582B-46D9-89DD-B58E0C392AE5}" type="parTrans" cxnId="{50705204-352F-4DFF-B49A-1DB012666D2C}">
      <dgm:prSet/>
      <dgm:spPr/>
      <dgm:t>
        <a:bodyPr/>
        <a:lstStyle/>
        <a:p>
          <a:endParaRPr lang="en-US"/>
        </a:p>
      </dgm:t>
    </dgm:pt>
    <dgm:pt modelId="{D63B1702-5FEF-4FB3-AA01-7CB8CB2B136C}" type="sibTrans" cxnId="{50705204-352F-4DFF-B49A-1DB012666D2C}">
      <dgm:prSet/>
      <dgm:spPr/>
      <dgm:t>
        <a:bodyPr/>
        <a:lstStyle/>
        <a:p>
          <a:endParaRPr lang="en-US"/>
        </a:p>
      </dgm:t>
    </dgm:pt>
    <dgm:pt modelId="{175D9909-4870-40B2-900B-6F6F0F02CF6F}">
      <dgm:prSet/>
      <dgm:spPr>
        <a:solidFill>
          <a:srgbClr val="E65722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106680" tIns="106680" rIns="106680" bIns="106680" numCol="1" spcCol="1270" anchor="ctr" anchorCtr="0"/>
        <a:lstStyle/>
        <a:p>
          <a:r>
            <a:rPr lang="en-US" b="1" dirty="0">
              <a:latin typeface="+mj-lt"/>
            </a:rPr>
            <a:t>Case for standards for PAs only</a:t>
          </a:r>
          <a:endParaRPr lang="en-US" dirty="0">
            <a:latin typeface="+mj-lt"/>
          </a:endParaRPr>
        </a:p>
      </dgm:t>
    </dgm:pt>
    <dgm:pt modelId="{B3377286-FCD3-4858-BEEE-C2E6AF543153}" type="parTrans" cxnId="{114B676D-8EF3-40D5-B413-49A444B41144}">
      <dgm:prSet/>
      <dgm:spPr/>
      <dgm:t>
        <a:bodyPr/>
        <a:lstStyle/>
        <a:p>
          <a:endParaRPr lang="en-US"/>
        </a:p>
      </dgm:t>
    </dgm:pt>
    <dgm:pt modelId="{E92B6A4D-271E-4D0F-9E71-FDAFACBAD8FC}" type="sibTrans" cxnId="{114B676D-8EF3-40D5-B413-49A444B41144}">
      <dgm:prSet/>
      <dgm:spPr/>
      <dgm:t>
        <a:bodyPr/>
        <a:lstStyle/>
        <a:p>
          <a:endParaRPr lang="en-US"/>
        </a:p>
      </dgm:t>
    </dgm:pt>
    <dgm:pt modelId="{569073FE-3632-454A-B88C-6CD0DDD88AAC}">
      <dgm:prSet/>
      <dgm:spPr/>
      <dgm:t>
        <a:bodyPr/>
        <a:lstStyle/>
        <a:p>
          <a:r>
            <a:rPr lang="en-US" sz="2000" kern="1200" dirty="0">
              <a:latin typeface="+mj-lt"/>
            </a:rPr>
            <a:t>Profession-agnostic standards now</a:t>
          </a:r>
        </a:p>
      </dgm:t>
    </dgm:pt>
    <dgm:pt modelId="{6B6BB4BD-0369-4997-BACD-D72E85EB1661}" type="parTrans" cxnId="{C220B038-6D9A-4B18-9A10-9278496797C5}">
      <dgm:prSet/>
      <dgm:spPr/>
      <dgm:t>
        <a:bodyPr/>
        <a:lstStyle/>
        <a:p>
          <a:endParaRPr lang="en-US"/>
        </a:p>
      </dgm:t>
    </dgm:pt>
    <dgm:pt modelId="{271097BA-DE23-48D7-BBF8-288630805355}" type="sibTrans" cxnId="{C220B038-6D9A-4B18-9A10-9278496797C5}">
      <dgm:prSet/>
      <dgm:spPr/>
      <dgm:t>
        <a:bodyPr/>
        <a:lstStyle/>
        <a:p>
          <a:endParaRPr lang="en-US"/>
        </a:p>
      </dgm:t>
    </dgm:pt>
    <dgm:pt modelId="{EFFAABB5-A49B-4D75-81AB-E6417F23DC7F}">
      <dgm:prSet/>
      <dgm:spPr/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 kern="1200" dirty="0">
              <a:latin typeface="+mj-lt"/>
            </a:rPr>
            <a:t>Risk of standards would not be used by all preparers</a:t>
          </a:r>
        </a:p>
      </dgm:t>
    </dgm:pt>
    <dgm:pt modelId="{A0EE007F-057A-41A7-83F2-16E3E216B37D}" type="parTrans" cxnId="{0E24B100-F19A-41AE-8017-8AE69A9817E1}">
      <dgm:prSet/>
      <dgm:spPr/>
      <dgm:t>
        <a:bodyPr/>
        <a:lstStyle/>
        <a:p>
          <a:endParaRPr lang="en-US"/>
        </a:p>
      </dgm:t>
    </dgm:pt>
    <dgm:pt modelId="{0B979C81-F22C-45DA-A98E-1082452CE7B8}" type="sibTrans" cxnId="{0E24B100-F19A-41AE-8017-8AE69A9817E1}">
      <dgm:prSet/>
      <dgm:spPr/>
      <dgm:t>
        <a:bodyPr/>
        <a:lstStyle/>
        <a:p>
          <a:endParaRPr lang="en-US"/>
        </a:p>
      </dgm:t>
    </dgm:pt>
    <dgm:pt modelId="{A9F0A4D6-A03B-4BB0-9488-7EFD186221B3}">
      <dgm:prSet/>
      <dgm:spPr/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 kern="1200" dirty="0">
              <a:latin typeface="+mj-lt"/>
            </a:rPr>
            <a:t>Need time to assess market demand, regulatory approach and level of public interest </a:t>
          </a:r>
        </a:p>
      </dgm:t>
    </dgm:pt>
    <dgm:pt modelId="{3F995BA3-44CD-4C31-A302-C2F47E4419BE}" type="parTrans" cxnId="{288AC001-9204-49FF-AE41-EAFB6BC487C2}">
      <dgm:prSet/>
      <dgm:spPr/>
      <dgm:t>
        <a:bodyPr/>
        <a:lstStyle/>
        <a:p>
          <a:endParaRPr lang="en-US"/>
        </a:p>
      </dgm:t>
    </dgm:pt>
    <dgm:pt modelId="{094F1555-11D3-465D-8B63-BA22C2D2BC65}" type="sibTrans" cxnId="{288AC001-9204-49FF-AE41-EAFB6BC487C2}">
      <dgm:prSet/>
      <dgm:spPr/>
      <dgm:t>
        <a:bodyPr/>
        <a:lstStyle/>
        <a:p>
          <a:endParaRPr lang="en-US"/>
        </a:p>
      </dgm:t>
    </dgm:pt>
    <dgm:pt modelId="{CC69EB85-8333-4BCE-B931-13F2A6228808}">
      <dgm:prSet/>
      <dgm:spPr/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 kern="1200" dirty="0">
              <a:latin typeface="+mj-lt"/>
            </a:rPr>
            <a:t>Lack of professional or regulatory regime</a:t>
          </a:r>
        </a:p>
      </dgm:t>
    </dgm:pt>
    <dgm:pt modelId="{880A65CB-49CD-42B4-982F-4CB5BC9E3493}" type="parTrans" cxnId="{280B92EA-45E1-4E53-B40C-41F6D2BC2409}">
      <dgm:prSet/>
      <dgm:spPr/>
      <dgm:t>
        <a:bodyPr/>
        <a:lstStyle/>
        <a:p>
          <a:endParaRPr lang="en-US"/>
        </a:p>
      </dgm:t>
    </dgm:pt>
    <dgm:pt modelId="{D4570719-5055-4DF8-877B-FC16685C2FF2}" type="sibTrans" cxnId="{280B92EA-45E1-4E53-B40C-41F6D2BC2409}">
      <dgm:prSet/>
      <dgm:spPr/>
      <dgm:t>
        <a:bodyPr/>
        <a:lstStyle/>
        <a:p>
          <a:endParaRPr lang="en-US"/>
        </a:p>
      </dgm:t>
    </dgm:pt>
    <dgm:pt modelId="{28B3966B-1293-4E3D-87E1-8F6B0937EAB1}">
      <dgm:prSet custT="1"/>
      <dgm:spPr/>
      <dgm:t>
        <a:bodyPr/>
        <a:lstStyle/>
        <a:p>
          <a:r>
            <a:rPr lang="en-US" sz="2000" kern="1200" dirty="0">
              <a:solidFill>
                <a:srgbClr val="494949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/>
              <a:ea typeface="+mn-ea"/>
              <a:cs typeface="+mn-cs"/>
            </a:rPr>
            <a:t>More</a:t>
          </a:r>
          <a:r>
            <a:rPr lang="en-US" sz="2000" kern="1200" dirty="0">
              <a:latin typeface="+mj-lt"/>
            </a:rPr>
            <a:t> time-effective to develop</a:t>
          </a:r>
        </a:p>
      </dgm:t>
    </dgm:pt>
    <dgm:pt modelId="{6F247414-ACFB-4104-ACB2-FF5F46C26AE9}" type="parTrans" cxnId="{FB8875A8-1DE0-4388-9CF6-3231AFF27938}">
      <dgm:prSet/>
      <dgm:spPr/>
      <dgm:t>
        <a:bodyPr/>
        <a:lstStyle/>
        <a:p>
          <a:endParaRPr lang="en-US"/>
        </a:p>
      </dgm:t>
    </dgm:pt>
    <dgm:pt modelId="{303DE19D-AB2B-4265-AA4B-D61F4CA99B7A}" type="sibTrans" cxnId="{FB8875A8-1DE0-4388-9CF6-3231AFF27938}">
      <dgm:prSet/>
      <dgm:spPr/>
      <dgm:t>
        <a:bodyPr/>
        <a:lstStyle/>
        <a:p>
          <a:endParaRPr lang="en-US"/>
        </a:p>
      </dgm:t>
    </dgm:pt>
    <dgm:pt modelId="{10081D16-C95C-4961-AF72-28884AC91147}" type="pres">
      <dgm:prSet presAssocID="{06C80538-CE9B-4329-B00B-1A7913C474D9}" presName="linear" presStyleCnt="0">
        <dgm:presLayoutVars>
          <dgm:animLvl val="lvl"/>
          <dgm:resizeHandles val="exact"/>
        </dgm:presLayoutVars>
      </dgm:prSet>
      <dgm:spPr/>
    </dgm:pt>
    <dgm:pt modelId="{63E773DD-B7B7-423E-8B18-F726E8CB137F}" type="pres">
      <dgm:prSet presAssocID="{70D5B56C-5CB9-40EE-98D2-F921FDF3180E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E3E3101B-0C80-4F68-8CFE-F7207424C286}" type="pres">
      <dgm:prSet presAssocID="{70D5B56C-5CB9-40EE-98D2-F921FDF3180E}" presName="childText" presStyleLbl="revTx" presStyleIdx="0" presStyleCnt="2">
        <dgm:presLayoutVars>
          <dgm:bulletEnabled val="1"/>
        </dgm:presLayoutVars>
      </dgm:prSet>
      <dgm:spPr/>
    </dgm:pt>
    <dgm:pt modelId="{8F41CBC5-E6F8-4896-A2C2-00973926F01E}" type="pres">
      <dgm:prSet presAssocID="{175D9909-4870-40B2-900B-6F6F0F02CF6F}" presName="parentText" presStyleLbl="node1" presStyleIdx="1" presStyleCnt="2" custLinFactNeighborY="7374">
        <dgm:presLayoutVars>
          <dgm:chMax val="0"/>
          <dgm:bulletEnabled val="1"/>
        </dgm:presLayoutVars>
      </dgm:prSet>
      <dgm:spPr>
        <a:xfrm>
          <a:off x="0" y="2094936"/>
          <a:ext cx="6474220" cy="655200"/>
        </a:xfrm>
        <a:prstGeom prst="roundRect">
          <a:avLst/>
        </a:prstGeom>
      </dgm:spPr>
    </dgm:pt>
    <dgm:pt modelId="{6C10C936-0C26-495C-B1ED-84FF5844FB89}" type="pres">
      <dgm:prSet presAssocID="{175D9909-4870-40B2-900B-6F6F0F02CF6F}" presName="childText" presStyleLbl="revTx" presStyleIdx="1" presStyleCnt="2" custLinFactNeighborY="26568">
        <dgm:presLayoutVars>
          <dgm:bulletEnabled val="1"/>
        </dgm:presLayoutVars>
      </dgm:prSet>
      <dgm:spPr/>
    </dgm:pt>
  </dgm:ptLst>
  <dgm:cxnLst>
    <dgm:cxn modelId="{3E828300-2D32-4AC4-8A4D-65006EBAA324}" type="presOf" srcId="{10319CA3-74A8-46A9-A048-A300EFC7155B}" destId="{E3E3101B-0C80-4F68-8CFE-F7207424C286}" srcOrd="0" destOrd="1" presId="urn:microsoft.com/office/officeart/2005/8/layout/vList2"/>
    <dgm:cxn modelId="{0E24B100-F19A-41AE-8017-8AE69A9817E1}" srcId="{569073FE-3632-454A-B88C-6CD0DDD88AAC}" destId="{EFFAABB5-A49B-4D75-81AB-E6417F23DC7F}" srcOrd="0" destOrd="0" parTransId="{A0EE007F-057A-41A7-83F2-16E3E216B37D}" sibTransId="{0B979C81-F22C-45DA-A98E-1082452CE7B8}"/>
    <dgm:cxn modelId="{288AC001-9204-49FF-AE41-EAFB6BC487C2}" srcId="{569073FE-3632-454A-B88C-6CD0DDD88AAC}" destId="{A9F0A4D6-A03B-4BB0-9488-7EFD186221B3}" srcOrd="1" destOrd="0" parTransId="{3F995BA3-44CD-4C31-A302-C2F47E4419BE}" sibTransId="{094F1555-11D3-465D-8B63-BA22C2D2BC65}"/>
    <dgm:cxn modelId="{50705204-352F-4DFF-B49A-1DB012666D2C}" srcId="{70D5B56C-5CB9-40EE-98D2-F921FDF3180E}" destId="{1DF5447E-3E5B-477E-AB08-AC0598E5BFA7}" srcOrd="2" destOrd="0" parTransId="{766E71C7-582B-46D9-89DD-B58E0C392AE5}" sibTransId="{D63B1702-5FEF-4FB3-AA01-7CB8CB2B136C}"/>
    <dgm:cxn modelId="{97EB3B1B-3EA3-496D-A86E-29B059722663}" type="presOf" srcId="{EFFAABB5-A49B-4D75-81AB-E6417F23DC7F}" destId="{6C10C936-0C26-495C-B1ED-84FF5844FB89}" srcOrd="0" destOrd="1" presId="urn:microsoft.com/office/officeart/2005/8/layout/vList2"/>
    <dgm:cxn modelId="{D1824C1E-4B98-45DC-B471-7CA1045C158E}" type="presOf" srcId="{28B3966B-1293-4E3D-87E1-8F6B0937EAB1}" destId="{6C10C936-0C26-495C-B1ED-84FF5844FB89}" srcOrd="0" destOrd="4" presId="urn:microsoft.com/office/officeart/2005/8/layout/vList2"/>
    <dgm:cxn modelId="{C220B038-6D9A-4B18-9A10-9278496797C5}" srcId="{175D9909-4870-40B2-900B-6F6F0F02CF6F}" destId="{569073FE-3632-454A-B88C-6CD0DDD88AAC}" srcOrd="0" destOrd="0" parTransId="{6B6BB4BD-0369-4997-BACD-D72E85EB1661}" sibTransId="{271097BA-DE23-48D7-BBF8-288630805355}"/>
    <dgm:cxn modelId="{BD9A8F47-A54C-40F9-8F7F-3EBE91AD8BCB}" srcId="{06C80538-CE9B-4329-B00B-1A7913C474D9}" destId="{70D5B56C-5CB9-40EE-98D2-F921FDF3180E}" srcOrd="0" destOrd="0" parTransId="{19EB60A7-1C46-47EC-815F-287042C1C232}" sibTransId="{023C7579-F858-4FE9-A8C8-D90E4F485094}"/>
    <dgm:cxn modelId="{0BFA846B-E2CC-40F2-A532-E485D1D70C49}" type="presOf" srcId="{CC69EB85-8333-4BCE-B931-13F2A6228808}" destId="{6C10C936-0C26-495C-B1ED-84FF5844FB89}" srcOrd="0" destOrd="3" presId="urn:microsoft.com/office/officeart/2005/8/layout/vList2"/>
    <dgm:cxn modelId="{114B676D-8EF3-40D5-B413-49A444B41144}" srcId="{06C80538-CE9B-4329-B00B-1A7913C474D9}" destId="{175D9909-4870-40B2-900B-6F6F0F02CF6F}" srcOrd="1" destOrd="0" parTransId="{B3377286-FCD3-4858-BEEE-C2E6AF543153}" sibTransId="{E92B6A4D-271E-4D0F-9E71-FDAFACBAD8FC}"/>
    <dgm:cxn modelId="{B2321978-9DC3-4E85-9E2B-D1741204B689}" type="presOf" srcId="{175D9909-4870-40B2-900B-6F6F0F02CF6F}" destId="{8F41CBC5-E6F8-4896-A2C2-00973926F01E}" srcOrd="0" destOrd="0" presId="urn:microsoft.com/office/officeart/2005/8/layout/vList2"/>
    <dgm:cxn modelId="{8B622A9D-74F3-4B86-985F-7172836D2DA7}" type="presOf" srcId="{70D5B56C-5CB9-40EE-98D2-F921FDF3180E}" destId="{63E773DD-B7B7-423E-8B18-F726E8CB137F}" srcOrd="0" destOrd="0" presId="urn:microsoft.com/office/officeart/2005/8/layout/vList2"/>
    <dgm:cxn modelId="{FB8875A8-1DE0-4388-9CF6-3231AFF27938}" srcId="{175D9909-4870-40B2-900B-6F6F0F02CF6F}" destId="{28B3966B-1293-4E3D-87E1-8F6B0937EAB1}" srcOrd="1" destOrd="0" parTransId="{6F247414-ACFB-4104-ACB2-FF5F46C26AE9}" sibTransId="{303DE19D-AB2B-4265-AA4B-D61F4CA99B7A}"/>
    <dgm:cxn modelId="{F34A11A9-351E-4D2A-A10C-61D86CA7EFEC}" srcId="{70D5B56C-5CB9-40EE-98D2-F921FDF3180E}" destId="{B2E29B9E-3FFB-4548-8E0A-5D62BB0CC97F}" srcOrd="0" destOrd="0" parTransId="{14035DC9-37BE-4236-8A71-63EF8E87BF49}" sibTransId="{0BBC4BB2-00DA-401F-8D4A-8A4E529BC91A}"/>
    <dgm:cxn modelId="{92E92DC3-D4F5-42AB-85AF-8DEF2AD1D82F}" type="presOf" srcId="{B2E29B9E-3FFB-4548-8E0A-5D62BB0CC97F}" destId="{E3E3101B-0C80-4F68-8CFE-F7207424C286}" srcOrd="0" destOrd="0" presId="urn:microsoft.com/office/officeart/2005/8/layout/vList2"/>
    <dgm:cxn modelId="{D95330C7-5FC8-4F4B-8103-F04F092499AC}" type="presOf" srcId="{06C80538-CE9B-4329-B00B-1A7913C474D9}" destId="{10081D16-C95C-4961-AF72-28884AC91147}" srcOrd="0" destOrd="0" presId="urn:microsoft.com/office/officeart/2005/8/layout/vList2"/>
    <dgm:cxn modelId="{5B1D7CCD-1164-4DA3-B6B4-30129FEC77C8}" type="presOf" srcId="{569073FE-3632-454A-B88C-6CD0DDD88AAC}" destId="{6C10C936-0C26-495C-B1ED-84FF5844FB89}" srcOrd="0" destOrd="0" presId="urn:microsoft.com/office/officeart/2005/8/layout/vList2"/>
    <dgm:cxn modelId="{411BA3DB-80FD-4DED-9223-BA0F34B49F0B}" type="presOf" srcId="{1DF5447E-3E5B-477E-AB08-AC0598E5BFA7}" destId="{E3E3101B-0C80-4F68-8CFE-F7207424C286}" srcOrd="0" destOrd="2" presId="urn:microsoft.com/office/officeart/2005/8/layout/vList2"/>
    <dgm:cxn modelId="{791B33E6-F966-4708-B8EF-9CB5B41347FE}" type="presOf" srcId="{A9F0A4D6-A03B-4BB0-9488-7EFD186221B3}" destId="{6C10C936-0C26-495C-B1ED-84FF5844FB89}" srcOrd="0" destOrd="2" presId="urn:microsoft.com/office/officeart/2005/8/layout/vList2"/>
    <dgm:cxn modelId="{280B92EA-45E1-4E53-B40C-41F6D2BC2409}" srcId="{569073FE-3632-454A-B88C-6CD0DDD88AAC}" destId="{CC69EB85-8333-4BCE-B931-13F2A6228808}" srcOrd="2" destOrd="0" parTransId="{880A65CB-49CD-42B4-982F-4CB5BC9E3493}" sibTransId="{D4570719-5055-4DF8-877B-FC16685C2FF2}"/>
    <dgm:cxn modelId="{1272D6EA-650B-42B4-8EFC-4F258FA816D8}" srcId="{70D5B56C-5CB9-40EE-98D2-F921FDF3180E}" destId="{10319CA3-74A8-46A9-A048-A300EFC7155B}" srcOrd="1" destOrd="0" parTransId="{F09763B5-819B-4BB5-A4AA-1F4FF41D7A6E}" sibTransId="{E567E05D-987F-4881-95A1-63E61003661B}"/>
    <dgm:cxn modelId="{CBEA67BF-AF57-41B7-9521-CC18B23E4CD1}" type="presParOf" srcId="{10081D16-C95C-4961-AF72-28884AC91147}" destId="{63E773DD-B7B7-423E-8B18-F726E8CB137F}" srcOrd="0" destOrd="0" presId="urn:microsoft.com/office/officeart/2005/8/layout/vList2"/>
    <dgm:cxn modelId="{F70A237C-F7DD-4871-8EA2-8DBAE4A6EDC8}" type="presParOf" srcId="{10081D16-C95C-4961-AF72-28884AC91147}" destId="{E3E3101B-0C80-4F68-8CFE-F7207424C286}" srcOrd="1" destOrd="0" presId="urn:microsoft.com/office/officeart/2005/8/layout/vList2"/>
    <dgm:cxn modelId="{4AAB637E-7DF2-4F96-B9E1-FE6E236163DF}" type="presParOf" srcId="{10081D16-C95C-4961-AF72-28884AC91147}" destId="{8F41CBC5-E6F8-4896-A2C2-00973926F01E}" srcOrd="2" destOrd="0" presId="urn:microsoft.com/office/officeart/2005/8/layout/vList2"/>
    <dgm:cxn modelId="{C87ABFF3-AC40-4B99-AE02-6619D96BC5FD}" type="presParOf" srcId="{10081D16-C95C-4961-AF72-28884AC91147}" destId="{6C10C936-0C26-495C-B1ED-84FF5844FB8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E773DD-B7B7-423E-8B18-F726E8CB137F}">
      <dsp:nvSpPr>
        <dsp:cNvPr id="0" name=""/>
        <dsp:cNvSpPr/>
      </dsp:nvSpPr>
      <dsp:spPr>
        <a:xfrm>
          <a:off x="0" y="291055"/>
          <a:ext cx="6474220" cy="60328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latin typeface="+mj-lt"/>
            </a:rPr>
            <a:t>Case for profession-agnostic standards</a:t>
          </a:r>
          <a:endParaRPr lang="en-US" sz="2500" kern="1200" dirty="0">
            <a:latin typeface="+mj-lt"/>
          </a:endParaRPr>
        </a:p>
      </dsp:txBody>
      <dsp:txXfrm>
        <a:off x="29450" y="320505"/>
        <a:ext cx="6415320" cy="544381"/>
      </dsp:txXfrm>
    </dsp:sp>
    <dsp:sp modelId="{E3E3101B-0C80-4F68-8CFE-F7207424C286}">
      <dsp:nvSpPr>
        <dsp:cNvPr id="0" name=""/>
        <dsp:cNvSpPr/>
      </dsp:nvSpPr>
      <dsp:spPr>
        <a:xfrm>
          <a:off x="0" y="894336"/>
          <a:ext cx="6474220" cy="124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556" tIns="31750" rIns="177800" bIns="3175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>
              <a:latin typeface="+mj-lt"/>
            </a:rPr>
            <a:t>Complete profession-agnostic framework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>
              <a:latin typeface="+mj-lt"/>
            </a:rPr>
            <a:t>Strong consistent guardrails at critical point in sustainability information supply chain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>
              <a:latin typeface="+mj-lt"/>
            </a:rPr>
            <a:t>Level playing field</a:t>
          </a:r>
        </a:p>
      </dsp:txBody>
      <dsp:txXfrm>
        <a:off x="0" y="894336"/>
        <a:ext cx="6474220" cy="1242000"/>
      </dsp:txXfrm>
    </dsp:sp>
    <dsp:sp modelId="{8F41CBC5-E6F8-4896-A2C2-00973926F01E}">
      <dsp:nvSpPr>
        <dsp:cNvPr id="0" name=""/>
        <dsp:cNvSpPr/>
      </dsp:nvSpPr>
      <dsp:spPr>
        <a:xfrm>
          <a:off x="0" y="2296610"/>
          <a:ext cx="6474220" cy="603281"/>
        </a:xfrm>
        <a:prstGeom prst="roundRect">
          <a:avLst/>
        </a:prstGeom>
        <a:solidFill>
          <a:srgbClr val="E65722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latin typeface="+mj-lt"/>
            </a:rPr>
            <a:t>Case for standards for PAs only</a:t>
          </a:r>
          <a:endParaRPr lang="en-US" sz="2500" kern="1200" dirty="0">
            <a:latin typeface="+mj-lt"/>
          </a:endParaRPr>
        </a:p>
      </dsp:txBody>
      <dsp:txXfrm>
        <a:off x="29450" y="2326060"/>
        <a:ext cx="6415320" cy="544381"/>
      </dsp:txXfrm>
    </dsp:sp>
    <dsp:sp modelId="{6C10C936-0C26-495C-B1ED-84FF5844FB89}">
      <dsp:nvSpPr>
        <dsp:cNvPr id="0" name=""/>
        <dsp:cNvSpPr/>
      </dsp:nvSpPr>
      <dsp:spPr>
        <a:xfrm>
          <a:off x="0" y="2899897"/>
          <a:ext cx="6474220" cy="2173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556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>
              <a:latin typeface="+mj-lt"/>
            </a:rPr>
            <a:t>Profession-agnostic standards now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Courier New" panose="02070309020205020404" pitchFamily="49" charset="0"/>
            <a:buChar char="o"/>
          </a:pPr>
          <a:r>
            <a:rPr lang="en-US" sz="2000" kern="1200" dirty="0">
              <a:latin typeface="+mj-lt"/>
            </a:rPr>
            <a:t>Risk of standards would not be used by all preparers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Courier New" panose="02070309020205020404" pitchFamily="49" charset="0"/>
            <a:buChar char="o"/>
          </a:pPr>
          <a:r>
            <a:rPr lang="en-US" sz="2000" kern="1200" dirty="0">
              <a:latin typeface="+mj-lt"/>
            </a:rPr>
            <a:t>Need time to assess market demand, regulatory approach and level of public interest 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Courier New" panose="02070309020205020404" pitchFamily="49" charset="0"/>
            <a:buChar char="o"/>
          </a:pPr>
          <a:r>
            <a:rPr lang="en-US" sz="2000" kern="1200" dirty="0">
              <a:latin typeface="+mj-lt"/>
            </a:rPr>
            <a:t>Lack of professional or regulatory regime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>
              <a:solidFill>
                <a:srgbClr val="494949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/>
              <a:ea typeface="+mn-ea"/>
              <a:cs typeface="+mn-cs"/>
            </a:rPr>
            <a:t>More</a:t>
          </a:r>
          <a:r>
            <a:rPr lang="en-US" sz="2000" kern="1200" dirty="0">
              <a:latin typeface="+mj-lt"/>
            </a:rPr>
            <a:t> time-effective to develop</a:t>
          </a:r>
        </a:p>
      </dsp:txBody>
      <dsp:txXfrm>
        <a:off x="0" y="2899897"/>
        <a:ext cx="6474220" cy="2173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8"/>
          </a:xfrm>
          <a:prstGeom prst="rect">
            <a:avLst/>
          </a:prstGeom>
        </p:spPr>
        <p:txBody>
          <a:bodyPr vert="horz" lIns="96663" tIns="48332" rIns="96663" bIns="48332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1728"/>
          </a:xfrm>
          <a:prstGeom prst="rect">
            <a:avLst/>
          </a:prstGeom>
        </p:spPr>
        <p:txBody>
          <a:bodyPr vert="horz" lIns="96663" tIns="48332" rIns="96663" bIns="48332" rtlCol="0"/>
          <a:lstStyle>
            <a:lvl1pPr algn="r">
              <a:defRPr sz="1300"/>
            </a:lvl1pPr>
          </a:lstStyle>
          <a:p>
            <a:fld id="{8217F18B-FBA3-4F6B-97D9-EA188CD16FE5}" type="datetimeFigureOut">
              <a:rPr lang="en-US" smtClean="0"/>
              <a:t>3/6/2023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3" tIns="48332" rIns="96663" bIns="4833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620578"/>
            <a:ext cx="5852160" cy="3780473"/>
          </a:xfrm>
          <a:prstGeom prst="rect">
            <a:avLst/>
          </a:prstGeom>
        </p:spPr>
        <p:txBody>
          <a:bodyPr vert="horz" lIns="96663" tIns="48332" rIns="96663" bIns="4833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5"/>
            <a:ext cx="3169920" cy="481727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5"/>
            <a:ext cx="3169920" cy="481727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r">
              <a:defRPr sz="13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408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55639">
              <a:buFont typeface="Arial" panose="020B0604020202020204" pitchFamily="34" charset="0"/>
              <a:buNone/>
              <a:defRPr/>
            </a:pP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2693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3693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5310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905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4236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2981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0022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55639">
              <a:buFont typeface="Arial" panose="020B0604020202020204" pitchFamily="34" charset="0"/>
              <a:buNone/>
            </a:pPr>
            <a:endParaRPr lang="en-US" sz="12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2693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1643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888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7466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73278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2828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55639">
              <a:buFont typeface="Arial" panose="020B0604020202020204" pitchFamily="34" charset="0"/>
              <a:buNone/>
              <a:defRPr/>
            </a:pPr>
            <a:endParaRPr lang="en-US" sz="12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170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6839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159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sz="1300" b="0" i="0" u="none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7353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6057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572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55639">
              <a:buFont typeface="Arial" panose="020B0604020202020204" pitchFamily="34" charset="0"/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756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5639">
              <a:defRPr/>
            </a:pPr>
            <a:endParaRPr lang="en-US" sz="1300" dirty="0">
              <a:latin typeface="Product Sans Thin" panose="020B020303050204020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6890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55639">
              <a:buFont typeface="Arial" panose="020B0604020202020204" pitchFamily="34" charset="0"/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6921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95E097B0-D8B6-4346-91B0-4BE20D36C5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Fourth level</a:t>
            </a:r>
          </a:p>
          <a:p>
            <a:pPr lvl="2"/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3AE22D9D-C76B-4F48-B505-9DF24301A5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FDE90F65-7415-4A58-BE67-2C328156EE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9" name="Date Placeholder 1">
            <a:extLst>
              <a:ext uri="{FF2B5EF4-FFF2-40B4-BE49-F238E27FC236}">
                <a16:creationId xmlns:a16="http://schemas.microsoft.com/office/drawing/2014/main" id="{C75AAC36-2757-41CF-A5A3-F8A025C519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68044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4B093A2-D31E-4192-8C62-B9B3D28AA9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3780"/>
            <a:ext cx="12188394" cy="45960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Transition slide</a:t>
            </a:r>
          </a:p>
        </p:txBody>
      </p:sp>
      <p:sp>
        <p:nvSpPr>
          <p:cNvPr id="11" name="Date Placeholder 1">
            <a:extLst>
              <a:ext uri="{FF2B5EF4-FFF2-40B4-BE49-F238E27FC236}">
                <a16:creationId xmlns:a16="http://schemas.microsoft.com/office/drawing/2014/main" id="{25578729-1C93-4622-86BB-EE7476AD65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1">
            <a:extLst>
              <a:ext uri="{FF2B5EF4-FFF2-40B4-BE49-F238E27FC236}">
                <a16:creationId xmlns:a16="http://schemas.microsoft.com/office/drawing/2014/main" id="{663EEACD-64CA-40D1-834E-AB3253B317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72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17" name="Date Placeholder 1">
            <a:extLst>
              <a:ext uri="{FF2B5EF4-FFF2-40B4-BE49-F238E27FC236}">
                <a16:creationId xmlns:a16="http://schemas.microsoft.com/office/drawing/2014/main" id="{A996CC18-9887-4CB0-BBB9-C1E0C45558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1</a:t>
            </a:r>
          </a:p>
          <a:p>
            <a:pPr lvl="0"/>
            <a:r>
              <a:rPr lang="en-US" dirty="0"/>
              <a:t>Agenda item 2</a:t>
            </a:r>
          </a:p>
          <a:p>
            <a:pPr lvl="0"/>
            <a:r>
              <a:rPr lang="en-US" dirty="0"/>
              <a:t>Agenda item 3</a:t>
            </a:r>
          </a:p>
          <a:p>
            <a:pPr lvl="0"/>
            <a:r>
              <a:rPr lang="en-US" dirty="0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F4157D76-9913-4018-9CEF-6C78578717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87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8BD913FC-D6C4-474B-BEC3-20A7C90F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354AF71A-080A-43CA-98A3-96406FBFD5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04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4" r:id="rId2"/>
    <p:sldLayoutId id="2147483906" r:id="rId3"/>
    <p:sldLayoutId id="2147483905" r:id="rId4"/>
    <p:sldLayoutId id="2147483878" r:id="rId5"/>
    <p:sldLayoutId id="2147483873" r:id="rId6"/>
    <p:sldLayoutId id="2147483875" r:id="rId7"/>
    <p:sldLayoutId id="2147483912" r:id="rId8"/>
    <p:sldLayoutId id="2147483899" r:id="rId9"/>
    <p:sldLayoutId id="2147483910" r:id="rId10"/>
    <p:sldLayoutId id="2147483911" r:id="rId11"/>
    <p:sldLayoutId id="2147483877" r:id="rId12"/>
    <p:sldLayoutId id="2147483880" r:id="rId13"/>
    <p:sldLayoutId id="2147483913" r:id="rId14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eur-lex.europa.eu/legal-content/EN/TXT/?uri=celex%3A32019R2088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F6D522-6D73-0ADC-2AD0-503AEBACFD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5175" y="4844311"/>
            <a:ext cx="9907588" cy="1179867"/>
          </a:xfrm>
        </p:spPr>
        <p:txBody>
          <a:bodyPr/>
          <a:lstStyle/>
          <a:p>
            <a:r>
              <a:rPr lang="en-US" dirty="0">
                <a:latin typeface="+mj-lt"/>
              </a:rPr>
              <a:t>Christelle Martin, IESBA Member and WS2 Chair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CE89FC-A3B3-243A-61C6-D5358CA2F3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March 2023 CAG Meeting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3DDC28-FE5A-682A-7463-6EC9CCB2D9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5175" y="894824"/>
            <a:ext cx="10096414" cy="2417876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+mj-lt"/>
              </a:rPr>
              <a:t>Sustainability Work Stream 2</a:t>
            </a:r>
          </a:p>
        </p:txBody>
      </p:sp>
    </p:spTree>
    <p:extLst>
      <p:ext uri="{BB962C8B-B14F-4D97-AF65-F5344CB8AC3E}">
        <p14:creationId xmlns:p14="http://schemas.microsoft.com/office/powerpoint/2010/main" val="31837274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5">
            <a:extLst>
              <a:ext uri="{FF2B5EF4-FFF2-40B4-BE49-F238E27FC236}">
                <a16:creationId xmlns:a16="http://schemas.microsoft.com/office/drawing/2014/main" id="{3DC72957-9C13-4EB9-98D8-263E8DA6A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266" y="2235200"/>
            <a:ext cx="508558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hangingPunct="1">
              <a:lnSpc>
                <a:spcPct val="90000"/>
              </a:lnSpc>
            </a:pPr>
            <a:r>
              <a:rPr lang="en-US" sz="6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Questions/ Comments</a:t>
            </a:r>
          </a:p>
        </p:txBody>
      </p:sp>
      <p:pic>
        <p:nvPicPr>
          <p:cNvPr id="9" name="Picture Placeholder 6" descr="Yellow and blue symbols">
            <a:extLst>
              <a:ext uri="{FF2B5EF4-FFF2-40B4-BE49-F238E27FC236}">
                <a16:creationId xmlns:a16="http://schemas.microsoft.com/office/drawing/2014/main" id="{E9FC0857-66B1-4DB4-B67A-D4CD6EE8F2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1841" y="413674"/>
            <a:ext cx="4123157" cy="4123157"/>
          </a:xfrm>
          <a:custGeom>
            <a:avLst/>
            <a:gdLst/>
            <a:ahLst/>
            <a:cxnLst/>
            <a:rect l="l" t="t" r="r" b="b"/>
            <a:pathLst>
              <a:path w="3741748" h="3741748">
                <a:moveTo>
                  <a:pt x="1870874" y="0"/>
                </a:moveTo>
                <a:cubicBezTo>
                  <a:pt x="2904129" y="0"/>
                  <a:pt x="3741748" y="837619"/>
                  <a:pt x="3741748" y="1870874"/>
                </a:cubicBezTo>
                <a:cubicBezTo>
                  <a:pt x="3741748" y="2904129"/>
                  <a:pt x="2904129" y="3741748"/>
                  <a:pt x="1870874" y="3741748"/>
                </a:cubicBezTo>
                <a:cubicBezTo>
                  <a:pt x="837619" y="3741748"/>
                  <a:pt x="0" y="2904129"/>
                  <a:pt x="0" y="1870874"/>
                </a:cubicBezTo>
                <a:cubicBezTo>
                  <a:pt x="0" y="837619"/>
                  <a:pt x="837619" y="0"/>
                  <a:pt x="1870874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Placeholder 6" descr="Yellow and blue symbols">
            <a:extLst>
              <a:ext uri="{FF2B5EF4-FFF2-40B4-BE49-F238E27FC236}">
                <a16:creationId xmlns:a16="http://schemas.microsoft.com/office/drawing/2014/main" id="{350957DB-EDA6-480E-B057-A87416A937F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95537" y="3158548"/>
            <a:ext cx="3047542" cy="3047542"/>
          </a:xfrm>
          <a:custGeom>
            <a:avLst/>
            <a:gdLst/>
            <a:ahLst/>
            <a:cxnLst/>
            <a:rect l="l" t="t" r="r" b="b"/>
            <a:pathLst>
              <a:path w="2283868" h="2283868">
                <a:moveTo>
                  <a:pt x="1141934" y="0"/>
                </a:moveTo>
                <a:cubicBezTo>
                  <a:pt x="1772607" y="0"/>
                  <a:pt x="2283868" y="511261"/>
                  <a:pt x="2283868" y="1141934"/>
                </a:cubicBezTo>
                <a:cubicBezTo>
                  <a:pt x="2283868" y="1772607"/>
                  <a:pt x="1772607" y="2283868"/>
                  <a:pt x="1141934" y="2283868"/>
                </a:cubicBezTo>
                <a:cubicBezTo>
                  <a:pt x="511261" y="2283868"/>
                  <a:pt x="0" y="1772607"/>
                  <a:pt x="0" y="1141934"/>
                </a:cubicBezTo>
                <a:cubicBezTo>
                  <a:pt x="0" y="511261"/>
                  <a:pt x="511261" y="0"/>
                  <a:pt x="1141934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40502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32466D-AC81-3416-A295-B9C441306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5FBE19-DCEA-D8F4-AB4C-C1E743BFA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950406"/>
            <a:ext cx="11066367" cy="1115179"/>
          </a:xfrm>
        </p:spPr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IESBA-IAASB Coordination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390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AEC72A-D66B-B827-549D-9AB123558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>
                <a:latin typeface="+mj-lt"/>
              </a:rPr>
              <a:pPr/>
              <a:t>12</a:t>
            </a:fld>
            <a:endParaRPr lang="en-US" dirty="0">
              <a:latin typeface="+mj-lt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04308EA-2C48-AF14-D102-34FE2F12A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IESBA-IAASB Coordination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E00E9F77-D1C6-B88E-7653-711DA1646B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6720" y="1409699"/>
            <a:ext cx="6597480" cy="4805363"/>
          </a:xfrm>
        </p:spPr>
        <p:txBody>
          <a:bodyPr>
            <a:normAutofit/>
          </a:bodyPr>
          <a:lstStyle/>
          <a:p>
            <a:pPr marL="342900" indent="-342900"/>
            <a:r>
              <a:rPr lang="en-US" dirty="0">
                <a:latin typeface="+mj-lt"/>
              </a:rPr>
              <a:t>Close coordination between IESBA and IAASB on matters of mutual interest, such as proposed definitions </a:t>
            </a:r>
          </a:p>
          <a:p>
            <a:pPr marL="800100" lvl="1" indent="-4572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dirty="0">
                <a:latin typeface="+mj-lt"/>
              </a:rPr>
              <a:t>Concepts used by both Boards should be aligned to the furthest extent possible</a:t>
            </a:r>
          </a:p>
          <a:p>
            <a:endParaRPr lang="en-US" dirty="0">
              <a:latin typeface="+mj-lt"/>
            </a:endParaRPr>
          </a:p>
          <a:p>
            <a:pPr marL="342900" indent="-342900"/>
            <a:r>
              <a:rPr lang="en-US" dirty="0">
                <a:latin typeface="+mj-lt"/>
              </a:rPr>
              <a:t>Key definitions requiring closer coordination include “sustainability information”</a:t>
            </a:r>
          </a:p>
        </p:txBody>
      </p:sp>
    </p:spTree>
    <p:extLst>
      <p:ext uri="{BB962C8B-B14F-4D97-AF65-F5344CB8AC3E}">
        <p14:creationId xmlns:p14="http://schemas.microsoft.com/office/powerpoint/2010/main" val="36190068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C6A3E-3A82-EED5-8AA4-7C839EB69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623" y="0"/>
            <a:ext cx="10515600" cy="1068518"/>
          </a:xfrm>
        </p:spPr>
        <p:txBody>
          <a:bodyPr/>
          <a:lstStyle/>
          <a:p>
            <a:r>
              <a:rPr lang="en-US" dirty="0">
                <a:latin typeface="+mj-lt"/>
              </a:rPr>
              <a:t>Sustainability Information – 2 Approaches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A24212B-14D7-0263-0091-E00817A4AB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994" r="19305"/>
          <a:stretch/>
        </p:blipFill>
        <p:spPr>
          <a:xfrm flipH="1">
            <a:off x="-2" y="1104892"/>
            <a:ext cx="3770335" cy="5753108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3" name="Callout: Down Arrow 2">
            <a:extLst>
              <a:ext uri="{FF2B5EF4-FFF2-40B4-BE49-F238E27FC236}">
                <a16:creationId xmlns:a16="http://schemas.microsoft.com/office/drawing/2014/main" id="{D50A5D2E-8871-5393-4AD1-FBEB4C937FBD}"/>
              </a:ext>
            </a:extLst>
          </p:cNvPr>
          <p:cNvSpPr/>
          <p:nvPr/>
        </p:nvSpPr>
        <p:spPr>
          <a:xfrm>
            <a:off x="4535356" y="1487732"/>
            <a:ext cx="2684269" cy="1430765"/>
          </a:xfrm>
          <a:prstGeom prst="downArrowCallout">
            <a:avLst/>
          </a:prstGeom>
          <a:solidFill>
            <a:srgbClr val="AAC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rgbClr val="002060"/>
                </a:solidFill>
                <a:latin typeface="+mj-lt"/>
              </a:rPr>
              <a:t>IAASB approach: </a:t>
            </a:r>
          </a:p>
        </p:txBody>
      </p:sp>
      <p:graphicFrame>
        <p:nvGraphicFramePr>
          <p:cNvPr id="6" name="Table 9">
            <a:extLst>
              <a:ext uri="{FF2B5EF4-FFF2-40B4-BE49-F238E27FC236}">
                <a16:creationId xmlns:a16="http://schemas.microsoft.com/office/drawing/2014/main" id="{C499D593-CEFE-E24D-F401-79B61CB4DF7D}"/>
              </a:ext>
            </a:extLst>
          </p:cNvPr>
          <p:cNvGraphicFramePr>
            <a:graphicFrameLocks noGrp="1"/>
          </p:cNvGraphicFramePr>
          <p:nvPr/>
        </p:nvGraphicFramePr>
        <p:xfrm>
          <a:off x="3965652" y="2985665"/>
          <a:ext cx="3823679" cy="2893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3679">
                  <a:extLst>
                    <a:ext uri="{9D8B030D-6E8A-4147-A177-3AD203B41FA5}">
                      <a16:colId xmlns:a16="http://schemas.microsoft.com/office/drawing/2014/main" val="2740754642"/>
                    </a:ext>
                  </a:extLst>
                </a:gridCol>
              </a:tblGrid>
              <a:tr h="2893842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Process-oriented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Generic &amp; makes no reference to ESG matters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Encompasses reporting activities but may be too technical to be fully appreciated outside the assurance context</a:t>
                      </a:r>
                    </a:p>
                  </a:txBody>
                  <a:tcPr anchor="ctr">
                    <a:solidFill>
                      <a:srgbClr val="DCEE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9645992"/>
                  </a:ext>
                </a:extLst>
              </a:tr>
            </a:tbl>
          </a:graphicData>
        </a:graphic>
      </p:graphicFrame>
      <p:graphicFrame>
        <p:nvGraphicFramePr>
          <p:cNvPr id="7" name="Table 9">
            <a:extLst>
              <a:ext uri="{FF2B5EF4-FFF2-40B4-BE49-F238E27FC236}">
                <a16:creationId xmlns:a16="http://schemas.microsoft.com/office/drawing/2014/main" id="{3BF21CA5-43E2-7BC0-DBA2-09B7529E64A9}"/>
              </a:ext>
            </a:extLst>
          </p:cNvPr>
          <p:cNvGraphicFramePr>
            <a:graphicFrameLocks noGrp="1"/>
          </p:cNvGraphicFramePr>
          <p:nvPr/>
        </p:nvGraphicFramePr>
        <p:xfrm>
          <a:off x="8009220" y="2985664"/>
          <a:ext cx="3823679" cy="3370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3679">
                  <a:extLst>
                    <a:ext uri="{9D8B030D-6E8A-4147-A177-3AD203B41FA5}">
                      <a16:colId xmlns:a16="http://schemas.microsoft.com/office/drawing/2014/main" val="2740754642"/>
                    </a:ext>
                  </a:extLst>
                </a:gridCol>
              </a:tblGrid>
              <a:tr h="3370685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Overarching definition that can be more understandable by stakeholders that are not assurance practitioners from the accountancy profession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More specific and better differentiated from ISAE 3000 (Revised), which may be seen as too generic and technical</a:t>
                      </a: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anchor="ctr">
                    <a:solidFill>
                      <a:srgbClr val="DCEE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9645992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03CBF1-5721-A594-49A5-DFE467136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8" name="Callout: Down Arrow 7">
            <a:extLst>
              <a:ext uri="{FF2B5EF4-FFF2-40B4-BE49-F238E27FC236}">
                <a16:creationId xmlns:a16="http://schemas.microsoft.com/office/drawing/2014/main" id="{2CE2CCFE-AEB9-FB03-325F-843F425DBF14}"/>
              </a:ext>
            </a:extLst>
          </p:cNvPr>
          <p:cNvSpPr/>
          <p:nvPr/>
        </p:nvSpPr>
        <p:spPr>
          <a:xfrm>
            <a:off x="8578924" y="1487732"/>
            <a:ext cx="2684269" cy="1430765"/>
          </a:xfrm>
          <a:prstGeom prst="downArrowCallout">
            <a:avLst/>
          </a:prstGeom>
          <a:solidFill>
            <a:srgbClr val="AAC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rgbClr val="002060"/>
                </a:solidFill>
                <a:latin typeface="+mj-lt"/>
              </a:rPr>
              <a:t>WS2 proposed approach: </a:t>
            </a:r>
          </a:p>
        </p:txBody>
      </p:sp>
    </p:spTree>
    <p:extLst>
      <p:ext uri="{BB962C8B-B14F-4D97-AF65-F5344CB8AC3E}">
        <p14:creationId xmlns:p14="http://schemas.microsoft.com/office/powerpoint/2010/main" val="29962810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36FBAB1-B60C-6BB8-D4B3-AFE8F19DD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621" y="14056"/>
            <a:ext cx="10515600" cy="1068518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+mj-lt"/>
              </a:rPr>
              <a:t>Sustainability Information – Other Definitions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EBED3B-3ADC-D1CF-6FA1-3F071F4A4672}"/>
              </a:ext>
            </a:extLst>
          </p:cNvPr>
          <p:cNvSpPr/>
          <p:nvPr/>
        </p:nvSpPr>
        <p:spPr>
          <a:xfrm>
            <a:off x="292849" y="1815462"/>
            <a:ext cx="794047" cy="72639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ISSB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C19113AB-6A10-5E06-2570-9C9A04D8D0C8}"/>
              </a:ext>
            </a:extLst>
          </p:cNvPr>
          <p:cNvGraphicFramePr>
            <a:graphicFrameLocks noGrp="1"/>
          </p:cNvGraphicFramePr>
          <p:nvPr/>
        </p:nvGraphicFramePr>
        <p:xfrm>
          <a:off x="1285875" y="4853961"/>
          <a:ext cx="4448353" cy="15553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8353">
                  <a:extLst>
                    <a:ext uri="{9D8B030D-6E8A-4147-A177-3AD203B41FA5}">
                      <a16:colId xmlns:a16="http://schemas.microsoft.com/office/drawing/2014/main" val="2740754642"/>
                    </a:ext>
                  </a:extLst>
                </a:gridCol>
              </a:tblGrid>
              <a:tr h="155538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‘</a:t>
                      </a:r>
                      <a:r>
                        <a:rPr lang="en-US" sz="1800" b="1" i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Sustainability matters</a:t>
                      </a:r>
                      <a:r>
                        <a:rPr lang="en-US" sz="1800" b="0" i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’ means environmental, social and human rights, and governance factors, including sustainability factors defined in point (24) of Article 2 of Regulation (EU) 2019/2088 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9645992"/>
                  </a:ext>
                </a:extLst>
              </a:tr>
            </a:tbl>
          </a:graphicData>
        </a:graphic>
      </p:graphicFrame>
      <p:sp>
        <p:nvSpPr>
          <p:cNvPr id="10" name="Arrow: Right 9">
            <a:extLst>
              <a:ext uri="{FF2B5EF4-FFF2-40B4-BE49-F238E27FC236}">
                <a16:creationId xmlns:a16="http://schemas.microsoft.com/office/drawing/2014/main" id="{F43229FC-0B76-6810-A18F-DF58F14C4245}"/>
              </a:ext>
            </a:extLst>
          </p:cNvPr>
          <p:cNvSpPr/>
          <p:nvPr/>
        </p:nvSpPr>
        <p:spPr>
          <a:xfrm>
            <a:off x="5802103" y="5290206"/>
            <a:ext cx="616944" cy="590550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11" name="Table 9">
            <a:extLst>
              <a:ext uri="{FF2B5EF4-FFF2-40B4-BE49-F238E27FC236}">
                <a16:creationId xmlns:a16="http://schemas.microsoft.com/office/drawing/2014/main" id="{AB5F3BFB-9321-7F9F-BCA4-279A383F5734}"/>
              </a:ext>
            </a:extLst>
          </p:cNvPr>
          <p:cNvGraphicFramePr>
            <a:graphicFrameLocks noGrp="1"/>
          </p:cNvGraphicFramePr>
          <p:nvPr/>
        </p:nvGraphicFramePr>
        <p:xfrm>
          <a:off x="6486923" y="4853962"/>
          <a:ext cx="5512037" cy="1555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12037">
                  <a:extLst>
                    <a:ext uri="{9D8B030D-6E8A-4147-A177-3AD203B41FA5}">
                      <a16:colId xmlns:a16="http://schemas.microsoft.com/office/drawing/2014/main" val="2740754642"/>
                    </a:ext>
                  </a:extLst>
                </a:gridCol>
              </a:tblGrid>
              <a:tr h="1555382">
                <a:tc>
                  <a:txBody>
                    <a:bodyPr/>
                    <a:lstStyle/>
                    <a:p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Point (24) of Article 2 of </a:t>
                      </a:r>
                      <a:r>
                        <a:rPr lang="en-US" sz="1800" b="0" i="0" kern="1200" dirty="0">
                          <a:solidFill>
                            <a:srgbClr val="0000FF"/>
                          </a:solidFill>
                          <a:latin typeface="+mj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Regulation (EU) 2019/2088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endParaRPr lang="en-US" sz="1800" b="0" i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0" i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‘sustainability factors’ mean environmental, social and employee matters, respect for human rights, anti‐corruption and anti‐bribery matters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9645992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0E6A6020-274E-93E9-38A4-F4DB358D066B}"/>
              </a:ext>
            </a:extLst>
          </p:cNvPr>
          <p:cNvSpPr/>
          <p:nvPr/>
        </p:nvSpPr>
        <p:spPr>
          <a:xfrm>
            <a:off x="1285875" y="1299509"/>
            <a:ext cx="10713085" cy="17583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>
                <a:solidFill>
                  <a:schemeClr val="tx1"/>
                </a:solidFill>
                <a:latin typeface="+mj-lt"/>
              </a:rPr>
              <a:t>Sustainability</a:t>
            </a:r>
            <a:r>
              <a:rPr lang="en-US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b="0" i="1" dirty="0">
                <a:solidFill>
                  <a:srgbClr val="575757"/>
                </a:solidFill>
                <a:effectLst/>
                <a:latin typeface="Helvetica Neue"/>
              </a:rPr>
              <a:t>will be described in the ISSB’s General Sustainability-related Disclosures Standard (S1) as the ability for a company to sustainably maintain resources and relationships with and manage its dependencies and impacts within its whole business ecosystem over the short, medium and long term. Sustainability is a condition for a company to access over time the resources and relationships needed (such as financial, human, and natural), ensuring their proper preservation, development and regeneration, to achieve its goals.</a:t>
            </a:r>
            <a:endParaRPr lang="en-US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B2CF170-32E8-EDF9-D250-E948160456E6}"/>
              </a:ext>
            </a:extLst>
          </p:cNvPr>
          <p:cNvSpPr/>
          <p:nvPr/>
        </p:nvSpPr>
        <p:spPr>
          <a:xfrm>
            <a:off x="292849" y="3579024"/>
            <a:ext cx="794046" cy="72639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ISSB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452BFB1-E97C-41C6-B684-590AF938F5BC}"/>
              </a:ext>
            </a:extLst>
          </p:cNvPr>
          <p:cNvSpPr/>
          <p:nvPr/>
        </p:nvSpPr>
        <p:spPr>
          <a:xfrm>
            <a:off x="164907" y="5222285"/>
            <a:ext cx="1049930" cy="72639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EFRAG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132243D-A0B0-5E1A-5DC4-89EF450ECF36}"/>
              </a:ext>
            </a:extLst>
          </p:cNvPr>
          <p:cNvSpPr/>
          <p:nvPr/>
        </p:nvSpPr>
        <p:spPr>
          <a:xfrm>
            <a:off x="1285875" y="3301867"/>
            <a:ext cx="10713085" cy="128070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>
                <a:solidFill>
                  <a:schemeClr val="tx1"/>
                </a:solidFill>
                <a:latin typeface="+mj-lt"/>
              </a:rPr>
              <a:t>Sustainability-related financial information </a:t>
            </a:r>
            <a:r>
              <a:rPr lang="en-US" i="1" dirty="0">
                <a:solidFill>
                  <a:schemeClr val="tx1"/>
                </a:solidFill>
                <a:latin typeface="+mj-lt"/>
              </a:rPr>
              <a:t>[means] Information that gives insight into sustainability-related risks and opportunities that affect enterprise value, providing a sufficient basis for users of general purpose financial reporting to assess the resources and relationships on which an entity’s business model and strategy for sustaining and developing that model depend.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35F0210-CC06-4DD8-B1E5-41AA630E8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5446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C6A3E-3A82-EED5-8AA4-7C839EB69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621" y="-6196"/>
            <a:ext cx="10515600" cy="1068518"/>
          </a:xfrm>
        </p:spPr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Sustainability Information – Working Draft</a:t>
            </a:r>
            <a:endParaRPr lang="en-US" i="1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A24212B-14D7-0263-0091-E00817A4AB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994" r="19305"/>
          <a:stretch/>
        </p:blipFill>
        <p:spPr>
          <a:xfrm flipH="1">
            <a:off x="-2" y="1104892"/>
            <a:ext cx="3770335" cy="5753108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graphicFrame>
        <p:nvGraphicFramePr>
          <p:cNvPr id="5" name="Table 9">
            <a:extLst>
              <a:ext uri="{FF2B5EF4-FFF2-40B4-BE49-F238E27FC236}">
                <a16:creationId xmlns:a16="http://schemas.microsoft.com/office/drawing/2014/main" id="{E6BB91BC-C2A4-5C79-55DE-E906BB73DB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410302"/>
              </p:ext>
            </p:extLst>
          </p:nvPr>
        </p:nvGraphicFramePr>
        <p:xfrm>
          <a:off x="3683237" y="1175702"/>
          <a:ext cx="8181930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81930">
                  <a:extLst>
                    <a:ext uri="{9D8B030D-6E8A-4147-A177-3AD203B41FA5}">
                      <a16:colId xmlns:a16="http://schemas.microsoft.com/office/drawing/2014/main" val="2740754642"/>
                    </a:ext>
                  </a:extLst>
                </a:gridCol>
              </a:tblGrid>
              <a:tr h="3070407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EFRAG’s draft definition was used as the starting point since it is broader and not linked to a specific perspective relating to single vs double materiality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Desired key attributes that WS2 has taken into account in developing the draft definition:</a:t>
                      </a:r>
                    </a:p>
                    <a:p>
                      <a:pPr marL="800100" marR="0" lvl="1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Broad reference to the typical ESG factors (environmental, social, governance) without examples so definition can be all-encompassing</a:t>
                      </a:r>
                    </a:p>
                    <a:p>
                      <a:pPr marL="800100" marR="0" lvl="1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1800" b="0" i="0" kern="1200" noProof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Reference to historical information as well as forward-looking information</a:t>
                      </a:r>
                    </a:p>
                    <a:p>
                      <a:pPr marL="800100" marR="0" lvl="1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1800" b="0" i="0" kern="1200" noProof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Framework-neutral (notably in terms of single/double materiality)</a:t>
                      </a:r>
                    </a:p>
                    <a:p>
                      <a:pPr marL="800100" marR="0" lvl="1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1800" b="0" i="0" kern="1200" noProof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ISSB’s</a:t>
                      </a: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94949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reference to “</a:t>
                      </a:r>
                      <a:r>
                        <a:rPr kumimoji="0" lang="en-US" sz="18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94949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over the short, medium and long term</a:t>
                      </a: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94949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” in the description of the concept of “sustainability” was also used</a:t>
                      </a:r>
                    </a:p>
                    <a:p>
                      <a:pPr marL="800100" marR="0" lvl="1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94949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Reference to jurisdictions’ specificities – the term “</a:t>
                      </a:r>
                      <a:r>
                        <a:rPr kumimoji="0" lang="en-US" sz="18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94949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specific information</a:t>
                      </a: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94949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” intends to cover particular factors, relevant materiality, etc.</a:t>
                      </a:r>
                      <a:endParaRPr lang="en-US" sz="1800" b="0" i="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9645992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03CBF1-5721-A594-49A5-DFE467136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4537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03CBF1-5721-A594-49A5-DFE467136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A24212B-14D7-0263-0091-E00817A4AB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994" r="19305"/>
          <a:stretch/>
        </p:blipFill>
        <p:spPr>
          <a:xfrm flipH="1">
            <a:off x="-2" y="1104892"/>
            <a:ext cx="3770335" cy="5753108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A6A20AF4-D76E-03E2-F36A-8D1F507A2937}"/>
              </a:ext>
            </a:extLst>
          </p:cNvPr>
          <p:cNvGraphicFramePr>
            <a:graphicFrameLocks noGrp="1"/>
          </p:cNvGraphicFramePr>
          <p:nvPr/>
        </p:nvGraphicFramePr>
        <p:xfrm>
          <a:off x="4122231" y="1407165"/>
          <a:ext cx="6879670" cy="51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79670">
                  <a:extLst>
                    <a:ext uri="{9D8B030D-6E8A-4147-A177-3AD203B41FA5}">
                      <a16:colId xmlns:a16="http://schemas.microsoft.com/office/drawing/2014/main" val="1752185367"/>
                    </a:ext>
                  </a:extLst>
                </a:gridCol>
              </a:tblGrid>
              <a:tr h="519567">
                <a:tc>
                  <a:txBody>
                    <a:bodyPr/>
                    <a:lstStyle/>
                    <a:p>
                      <a:pPr algn="ctr"/>
                      <a:r>
                        <a:rPr lang="en-US" sz="2800" b="0" i="1" dirty="0">
                          <a:latin typeface="+mj-lt"/>
                        </a:rPr>
                        <a:t>WS2 – Working draft:</a:t>
                      </a:r>
                    </a:p>
                  </a:txBody>
                  <a:tcPr>
                    <a:solidFill>
                      <a:srgbClr val="8EA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7013262"/>
                  </a:ext>
                </a:extLst>
              </a:tr>
            </a:tbl>
          </a:graphicData>
        </a:graphic>
      </p:graphicFrame>
      <p:graphicFrame>
        <p:nvGraphicFramePr>
          <p:cNvPr id="7" name="Table 9">
            <a:extLst>
              <a:ext uri="{FF2B5EF4-FFF2-40B4-BE49-F238E27FC236}">
                <a16:creationId xmlns:a16="http://schemas.microsoft.com/office/drawing/2014/main" id="{E113EB02-14A9-28FB-3071-2BAD471D93F4}"/>
              </a:ext>
            </a:extLst>
          </p:cNvPr>
          <p:cNvGraphicFramePr>
            <a:graphicFrameLocks noGrp="1"/>
          </p:cNvGraphicFramePr>
          <p:nvPr/>
        </p:nvGraphicFramePr>
        <p:xfrm>
          <a:off x="4122231" y="2304824"/>
          <a:ext cx="4805193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05193">
                  <a:extLst>
                    <a:ext uri="{9D8B030D-6E8A-4147-A177-3AD203B41FA5}">
                      <a16:colId xmlns:a16="http://schemas.microsoft.com/office/drawing/2014/main" val="22153915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b="1" i="1" dirty="0">
                          <a:solidFill>
                            <a:schemeClr val="tx1"/>
                          </a:solidFill>
                          <a:latin typeface="+mj-lt"/>
                        </a:rPr>
                        <a:t>Sustainability information</a:t>
                      </a:r>
                      <a:endParaRPr lang="en-US" sz="2600" i="1" dirty="0">
                        <a:latin typeface="+mj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0029352"/>
                  </a:ext>
                </a:extLst>
              </a:tr>
            </a:tbl>
          </a:graphicData>
        </a:graphic>
      </p:graphicFrame>
      <p:graphicFrame>
        <p:nvGraphicFramePr>
          <p:cNvPr id="8" name="Table 10">
            <a:extLst>
              <a:ext uri="{FF2B5EF4-FFF2-40B4-BE49-F238E27FC236}">
                <a16:creationId xmlns:a16="http://schemas.microsoft.com/office/drawing/2014/main" id="{969E230D-3BB9-ED3D-6E0D-D21BB52F2984}"/>
              </a:ext>
            </a:extLst>
          </p:cNvPr>
          <p:cNvGraphicFramePr>
            <a:graphicFrameLocks noGrp="1"/>
          </p:cNvGraphicFramePr>
          <p:nvPr/>
        </p:nvGraphicFramePr>
        <p:xfrm>
          <a:off x="4122231" y="2884156"/>
          <a:ext cx="6879670" cy="316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79670">
                  <a:extLst>
                    <a:ext uri="{9D8B030D-6E8A-4147-A177-3AD203B41FA5}">
                      <a16:colId xmlns:a16="http://schemas.microsoft.com/office/drawing/2014/main" val="4269703143"/>
                    </a:ext>
                  </a:extLst>
                </a:gridCol>
              </a:tblGrid>
              <a:tr h="29269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1" strike="noStrike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In</a:t>
                      </a:r>
                      <a:r>
                        <a:rPr lang="en-US" sz="2400" b="0" i="1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formation</a:t>
                      </a:r>
                      <a:r>
                        <a:rPr lang="en-US" sz="2400" b="0" i="1" dirty="0">
                          <a:solidFill>
                            <a:schemeClr val="tx1"/>
                          </a:solidFill>
                          <a:latin typeface="+mj-lt"/>
                        </a:rPr>
                        <a:t> relating to environmental, social and governance factors, including policies, performance, plans and goals, that are relevant to an organization’s activities or impacts over the short, medium and long term.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This also includes any specific information designated as such by the applicable reporting framework in the particular jurisdiction</a:t>
                      </a:r>
                      <a:r>
                        <a:rPr lang="en-US" sz="2400" b="0" i="1" dirty="0">
                          <a:solidFill>
                            <a:schemeClr val="tx1"/>
                          </a:solidFill>
                          <a:latin typeface="+mj-lt"/>
                        </a:rPr>
                        <a:t>.</a:t>
                      </a:r>
                      <a:endParaRPr lang="en-US" sz="2400" i="1" dirty="0"/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0388820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C78F6E9F-9217-1E99-7EBD-09EE7D5E2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621" y="-6196"/>
            <a:ext cx="10515600" cy="1068518"/>
          </a:xfrm>
        </p:spPr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Sustainability Information – Working Draft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2918183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5">
            <a:extLst>
              <a:ext uri="{FF2B5EF4-FFF2-40B4-BE49-F238E27FC236}">
                <a16:creationId xmlns:a16="http://schemas.microsoft.com/office/drawing/2014/main" id="{3DC72957-9C13-4EB9-98D8-263E8DA6A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266" y="2235200"/>
            <a:ext cx="508558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hangingPunct="1">
              <a:lnSpc>
                <a:spcPct val="90000"/>
              </a:lnSpc>
            </a:pPr>
            <a:r>
              <a:rPr lang="en-US" sz="6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Questions/ Comments</a:t>
            </a:r>
          </a:p>
        </p:txBody>
      </p:sp>
      <p:pic>
        <p:nvPicPr>
          <p:cNvPr id="9" name="Picture Placeholder 6" descr="Yellow and blue symbols">
            <a:extLst>
              <a:ext uri="{FF2B5EF4-FFF2-40B4-BE49-F238E27FC236}">
                <a16:creationId xmlns:a16="http://schemas.microsoft.com/office/drawing/2014/main" id="{E9FC0857-66B1-4DB4-B67A-D4CD6EE8F2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1841" y="413674"/>
            <a:ext cx="4123157" cy="4123157"/>
          </a:xfrm>
          <a:custGeom>
            <a:avLst/>
            <a:gdLst/>
            <a:ahLst/>
            <a:cxnLst/>
            <a:rect l="l" t="t" r="r" b="b"/>
            <a:pathLst>
              <a:path w="3741748" h="3741748">
                <a:moveTo>
                  <a:pt x="1870874" y="0"/>
                </a:moveTo>
                <a:cubicBezTo>
                  <a:pt x="2904129" y="0"/>
                  <a:pt x="3741748" y="837619"/>
                  <a:pt x="3741748" y="1870874"/>
                </a:cubicBezTo>
                <a:cubicBezTo>
                  <a:pt x="3741748" y="2904129"/>
                  <a:pt x="2904129" y="3741748"/>
                  <a:pt x="1870874" y="3741748"/>
                </a:cubicBezTo>
                <a:cubicBezTo>
                  <a:pt x="837619" y="3741748"/>
                  <a:pt x="0" y="2904129"/>
                  <a:pt x="0" y="1870874"/>
                </a:cubicBezTo>
                <a:cubicBezTo>
                  <a:pt x="0" y="837619"/>
                  <a:pt x="837619" y="0"/>
                  <a:pt x="1870874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Placeholder 6" descr="Yellow and blue symbols">
            <a:extLst>
              <a:ext uri="{FF2B5EF4-FFF2-40B4-BE49-F238E27FC236}">
                <a16:creationId xmlns:a16="http://schemas.microsoft.com/office/drawing/2014/main" id="{350957DB-EDA6-480E-B057-A87416A937F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95537" y="3158548"/>
            <a:ext cx="3047542" cy="3047542"/>
          </a:xfrm>
          <a:custGeom>
            <a:avLst/>
            <a:gdLst/>
            <a:ahLst/>
            <a:cxnLst/>
            <a:rect l="l" t="t" r="r" b="b"/>
            <a:pathLst>
              <a:path w="2283868" h="2283868">
                <a:moveTo>
                  <a:pt x="1141934" y="0"/>
                </a:moveTo>
                <a:cubicBezTo>
                  <a:pt x="1772607" y="0"/>
                  <a:pt x="2283868" y="511261"/>
                  <a:pt x="2283868" y="1141934"/>
                </a:cubicBezTo>
                <a:cubicBezTo>
                  <a:pt x="2283868" y="1772607"/>
                  <a:pt x="1772607" y="2283868"/>
                  <a:pt x="1141934" y="2283868"/>
                </a:cubicBezTo>
                <a:cubicBezTo>
                  <a:pt x="511261" y="2283868"/>
                  <a:pt x="0" y="1772607"/>
                  <a:pt x="0" y="1141934"/>
                </a:cubicBezTo>
                <a:cubicBezTo>
                  <a:pt x="0" y="511261"/>
                  <a:pt x="511261" y="0"/>
                  <a:pt x="1141934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057201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32466D-AC81-3416-A295-B9C441306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5FBE19-DCEA-D8F4-AB4C-C1E743BFA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689" y="2508423"/>
            <a:ext cx="10367322" cy="1656017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+mj-lt"/>
              </a:rPr>
              <a:t>Profession-agnostic ethics standards for sustainability reporting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0774923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71" name="Rectangle 2070">
            <a:extLst>
              <a:ext uri="{FF2B5EF4-FFF2-40B4-BE49-F238E27FC236}">
                <a16:creationId xmlns:a16="http://schemas.microsoft.com/office/drawing/2014/main" id="{F94AA2BD-2E3F-4B1D-8127-5744B8115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3" name="Rectangle 2072">
            <a:extLst>
              <a:ext uri="{FF2B5EF4-FFF2-40B4-BE49-F238E27FC236}">
                <a16:creationId xmlns:a16="http://schemas.microsoft.com/office/drawing/2014/main" id="{4BD02261-2DC8-4AA8-9E16-7751AE8924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49223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75" name="Rectangle 2074">
            <a:extLst>
              <a:ext uri="{FF2B5EF4-FFF2-40B4-BE49-F238E27FC236}">
                <a16:creationId xmlns:a16="http://schemas.microsoft.com/office/drawing/2014/main" id="{3D752CF2-2291-40B5-B462-C17B174C10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480" y="2286000"/>
            <a:ext cx="43891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80A15D-D2C7-F87F-3350-64405A62C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37321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>
                <a:solidFill>
                  <a:schemeClr val="bg1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19</a:t>
            </a:fld>
            <a:endParaRPr lang="en-US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ED1D78DE-FE0A-074B-637D-4840165AF403}"/>
              </a:ext>
            </a:extLst>
          </p:cNvPr>
          <p:cNvSpPr/>
          <p:nvPr/>
        </p:nvSpPr>
        <p:spPr>
          <a:xfrm>
            <a:off x="960119" y="3933671"/>
            <a:ext cx="902104" cy="940346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BE2AB2FD-AF9F-CFDB-45F5-ED96DF5F6BD2}"/>
              </a:ext>
            </a:extLst>
          </p:cNvPr>
          <p:cNvSpPr txBox="1">
            <a:spLocks/>
          </p:cNvSpPr>
          <p:nvPr/>
        </p:nvSpPr>
        <p:spPr>
          <a:xfrm>
            <a:off x="189270" y="5009471"/>
            <a:ext cx="6279245" cy="163629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600" dirty="0">
                <a:solidFill>
                  <a:schemeClr val="tx1"/>
                </a:solidFill>
                <a:latin typeface="+mj-lt"/>
              </a:rPr>
              <a:t>Should IESBA develop ethics standards for sustainability reporting also in a profession-agnostic way or for PAs only?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9BAF5F4-B625-575C-8348-1B962A658578}"/>
              </a:ext>
            </a:extLst>
          </p:cNvPr>
          <p:cNvSpPr txBox="1">
            <a:spLocks/>
          </p:cNvSpPr>
          <p:nvPr/>
        </p:nvSpPr>
        <p:spPr>
          <a:xfrm>
            <a:off x="-36480" y="0"/>
            <a:ext cx="7092888" cy="16538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hangingPunct="1">
              <a:lnSpc>
                <a:spcPct val="90000"/>
              </a:lnSpc>
              <a:spcAft>
                <a:spcPts val="600"/>
              </a:spcAft>
            </a:pPr>
            <a:r>
              <a:rPr lang="en-US" sz="3600" b="1" dirty="0">
                <a:solidFill>
                  <a:schemeClr val="bg1"/>
                </a:solidFill>
                <a:latin typeface="+mj-lt"/>
              </a:rPr>
              <a:t>Profession-agnostic ethics standards for sustainability reporting</a:t>
            </a:r>
          </a:p>
        </p:txBody>
      </p:sp>
      <p:pic>
        <p:nvPicPr>
          <p:cNvPr id="2050" name="Picture 2" descr="Australia welcomes guidance on improving climate-related financial risk  management | G+T">
            <a:extLst>
              <a:ext uri="{FF2B5EF4-FFF2-40B4-BE49-F238E27FC236}">
                <a16:creationId xmlns:a16="http://schemas.microsoft.com/office/drawing/2014/main" id="{75B17E10-C9DA-A812-D69E-B0BD6CF1CA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4" t="-1" r="33432" b="-1"/>
          <a:stretch/>
        </p:blipFill>
        <p:spPr bwMode="auto">
          <a:xfrm>
            <a:off x="6692020" y="10"/>
            <a:ext cx="5499980" cy="6857990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noFill/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Down 2">
            <a:extLst>
              <a:ext uri="{FF2B5EF4-FFF2-40B4-BE49-F238E27FC236}">
                <a16:creationId xmlns:a16="http://schemas.microsoft.com/office/drawing/2014/main" id="{B1C953A9-E9F2-6EF5-E8BF-141A5633999C}"/>
              </a:ext>
            </a:extLst>
          </p:cNvPr>
          <p:cNvSpPr/>
          <p:nvPr/>
        </p:nvSpPr>
        <p:spPr>
          <a:xfrm>
            <a:off x="2887114" y="3933671"/>
            <a:ext cx="902104" cy="940346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D6F7167D-AE29-0DD7-BB68-2A0002967B9F}"/>
              </a:ext>
            </a:extLst>
          </p:cNvPr>
          <p:cNvSpPr/>
          <p:nvPr/>
        </p:nvSpPr>
        <p:spPr>
          <a:xfrm>
            <a:off x="4758488" y="3933671"/>
            <a:ext cx="902104" cy="940346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22" name="Table 22">
            <a:extLst>
              <a:ext uri="{FF2B5EF4-FFF2-40B4-BE49-F238E27FC236}">
                <a16:creationId xmlns:a16="http://schemas.microsoft.com/office/drawing/2014/main" id="{EB25954D-98A4-7E5A-B8BF-5D3AD1057A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898816"/>
              </p:ext>
            </p:extLst>
          </p:nvPr>
        </p:nvGraphicFramePr>
        <p:xfrm>
          <a:off x="189270" y="2070424"/>
          <a:ext cx="580749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7493">
                  <a:extLst>
                    <a:ext uri="{9D8B030D-6E8A-4147-A177-3AD203B41FA5}">
                      <a16:colId xmlns:a16="http://schemas.microsoft.com/office/drawing/2014/main" val="28166560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7577"/>
                  </a:ext>
                </a:extLst>
              </a:tr>
            </a:tbl>
          </a:graphicData>
        </a:graphic>
      </p:graphicFrame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278DDD36-D0D9-A5C9-0578-BE6927D92336}"/>
              </a:ext>
            </a:extLst>
          </p:cNvPr>
          <p:cNvSpPr txBox="1">
            <a:spLocks/>
          </p:cNvSpPr>
          <p:nvPr/>
        </p:nvSpPr>
        <p:spPr>
          <a:xfrm>
            <a:off x="197114" y="1815512"/>
            <a:ext cx="6297793" cy="20760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600" dirty="0">
                <a:solidFill>
                  <a:schemeClr val="tx1"/>
                </a:solidFill>
                <a:latin typeface="+mj-lt"/>
              </a:rPr>
              <a:t>IOSCO issued a regulatory call for IESBA to develop profession-agnostic standards for sustainability assurance</a:t>
            </a:r>
          </a:p>
          <a:p>
            <a:pPr>
              <a:lnSpc>
                <a:spcPct val="90000"/>
              </a:lnSpc>
            </a:pPr>
            <a:r>
              <a:rPr lang="en-US" sz="2600" dirty="0">
                <a:solidFill>
                  <a:schemeClr val="tx1"/>
                </a:solidFill>
                <a:latin typeface="+mj-lt"/>
              </a:rPr>
              <a:t>However, no such call has been issued for sustainability reporting</a:t>
            </a:r>
          </a:p>
          <a:p>
            <a:pPr>
              <a:lnSpc>
                <a:spcPct val="90000"/>
              </a:lnSpc>
            </a:pPr>
            <a:endParaRPr lang="en-US" sz="26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15646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ECB941B-1630-62C8-2252-5114667521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9442" y="1218084"/>
            <a:ext cx="6874042" cy="476213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4000"/>
              </a:lnSpc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3000" b="1" dirty="0">
                <a:solidFill>
                  <a:schemeClr val="tx1"/>
                </a:solidFill>
                <a:latin typeface="+mj-lt"/>
              </a:rPr>
              <a:t>To consider: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2400"/>
              </a:spcAft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+mj-lt"/>
              </a:rPr>
              <a:t>Approved sustainability project proposal 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2400"/>
              </a:spcAft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+mj-lt"/>
              </a:rPr>
              <a:t>An update on IESBA’s global sustainability roundtables 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2400"/>
              </a:spcAft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+mj-lt"/>
              </a:rPr>
              <a:t>An update on IESBA-IAASB coordination 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2400"/>
              </a:spcAft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+mj-lt"/>
              </a:rPr>
              <a:t>Arguments about whether IESBA should develop profession-agnostic ethics standards for sustainability reporting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25B88A-3DDC-1BB3-048F-09656D57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Objective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E5A638-3AD2-D4BE-BBA6-97A694925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4087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71" name="Rectangle 2070">
            <a:extLst>
              <a:ext uri="{FF2B5EF4-FFF2-40B4-BE49-F238E27FC236}">
                <a16:creationId xmlns:a16="http://schemas.microsoft.com/office/drawing/2014/main" id="{F94AA2BD-2E3F-4B1D-8127-5744B8115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3" name="Rectangle 2072">
            <a:extLst>
              <a:ext uri="{FF2B5EF4-FFF2-40B4-BE49-F238E27FC236}">
                <a16:creationId xmlns:a16="http://schemas.microsoft.com/office/drawing/2014/main" id="{4BD02261-2DC8-4AA8-9E16-7751AE8924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49223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75" name="Rectangle 2074">
            <a:extLst>
              <a:ext uri="{FF2B5EF4-FFF2-40B4-BE49-F238E27FC236}">
                <a16:creationId xmlns:a16="http://schemas.microsoft.com/office/drawing/2014/main" id="{3D752CF2-2291-40B5-B462-C17B174C10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480" y="2286000"/>
            <a:ext cx="43891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80A15D-D2C7-F87F-3350-64405A62C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37321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>
                <a:solidFill>
                  <a:schemeClr val="bg1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20</a:t>
            </a:fld>
            <a:endParaRPr lang="en-US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9BAF5F4-B625-575C-8348-1B962A658578}"/>
              </a:ext>
            </a:extLst>
          </p:cNvPr>
          <p:cNvSpPr txBox="1">
            <a:spLocks/>
          </p:cNvSpPr>
          <p:nvPr/>
        </p:nvSpPr>
        <p:spPr>
          <a:xfrm>
            <a:off x="-36480" y="0"/>
            <a:ext cx="7075635" cy="16538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hangingPunct="1">
              <a:lnSpc>
                <a:spcPct val="90000"/>
              </a:lnSpc>
              <a:spcAft>
                <a:spcPts val="600"/>
              </a:spcAft>
            </a:pPr>
            <a:r>
              <a:rPr lang="en-US" sz="3600" b="1" dirty="0">
                <a:solidFill>
                  <a:schemeClr val="bg1"/>
                </a:solidFill>
                <a:latin typeface="+mj-lt"/>
              </a:rPr>
              <a:t>Profession-agnostic ethics standards for sustainability reporting</a:t>
            </a:r>
          </a:p>
        </p:txBody>
      </p:sp>
      <p:pic>
        <p:nvPicPr>
          <p:cNvPr id="12" name="Picture 2" descr="Australia welcomes guidance on improving climate-related financial risk  management | G+T">
            <a:extLst>
              <a:ext uri="{FF2B5EF4-FFF2-40B4-BE49-F238E27FC236}">
                <a16:creationId xmlns:a16="http://schemas.microsoft.com/office/drawing/2014/main" id="{547E65EF-320E-0A55-B49C-3680EA45A8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4" t="-1" r="33432" b="-1"/>
          <a:stretch/>
        </p:blipFill>
        <p:spPr bwMode="auto">
          <a:xfrm>
            <a:off x="6692020" y="10"/>
            <a:ext cx="5499980" cy="6857990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noFill/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793A628B-0071-A748-4351-32F838243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4428276"/>
              </p:ext>
            </p:extLst>
          </p:nvPr>
        </p:nvGraphicFramePr>
        <p:xfrm>
          <a:off x="108900" y="1653817"/>
          <a:ext cx="6474220" cy="52041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7621299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71" name="Rectangle 2070">
            <a:extLst>
              <a:ext uri="{FF2B5EF4-FFF2-40B4-BE49-F238E27FC236}">
                <a16:creationId xmlns:a16="http://schemas.microsoft.com/office/drawing/2014/main" id="{F94AA2BD-2E3F-4B1D-8127-5744B8115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3" name="Rectangle 2072">
            <a:extLst>
              <a:ext uri="{FF2B5EF4-FFF2-40B4-BE49-F238E27FC236}">
                <a16:creationId xmlns:a16="http://schemas.microsoft.com/office/drawing/2014/main" id="{4BD02261-2DC8-4AA8-9E16-7751AE8924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49223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75" name="Rectangle 2074">
            <a:extLst>
              <a:ext uri="{FF2B5EF4-FFF2-40B4-BE49-F238E27FC236}">
                <a16:creationId xmlns:a16="http://schemas.microsoft.com/office/drawing/2014/main" id="{3D752CF2-2291-40B5-B462-C17B174C10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480" y="2286000"/>
            <a:ext cx="43891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80A15D-D2C7-F87F-3350-64405A62C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37321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>
                <a:solidFill>
                  <a:schemeClr val="bg1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21</a:t>
            </a:fld>
            <a:endParaRPr lang="en-US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9BAF5F4-B625-575C-8348-1B962A658578}"/>
              </a:ext>
            </a:extLst>
          </p:cNvPr>
          <p:cNvSpPr txBox="1">
            <a:spLocks/>
          </p:cNvSpPr>
          <p:nvPr/>
        </p:nvSpPr>
        <p:spPr>
          <a:xfrm>
            <a:off x="-36480" y="0"/>
            <a:ext cx="7092888" cy="16538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rgbClr val="0B5494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hangingPunct="1">
              <a:lnSpc>
                <a:spcPct val="90000"/>
              </a:lnSpc>
              <a:spcAft>
                <a:spcPts val="600"/>
              </a:spcAft>
            </a:pPr>
            <a:r>
              <a:rPr lang="en-US" sz="3600" b="1" dirty="0">
                <a:solidFill>
                  <a:schemeClr val="bg1"/>
                </a:solidFill>
                <a:latin typeface="+mj-lt"/>
              </a:rPr>
              <a:t>Profession-agnostic ethics standards for sustainability reporting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572461-DC69-E32B-CE40-C351D7E14405}"/>
              </a:ext>
            </a:extLst>
          </p:cNvPr>
          <p:cNvSpPr txBox="1"/>
          <p:nvPr/>
        </p:nvSpPr>
        <p:spPr>
          <a:xfrm>
            <a:off x="181692" y="1885099"/>
            <a:ext cx="6247683" cy="432656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600" b="1" dirty="0">
                <a:latin typeface="+mj-lt"/>
              </a:rPr>
              <a:t>WS2’s proposal:</a:t>
            </a:r>
          </a:p>
          <a:p>
            <a:pPr marL="457200" indent="-457200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lphaLcParenR"/>
            </a:pPr>
            <a:r>
              <a:rPr lang="en-US" sz="2400" dirty="0">
                <a:latin typeface="+mj-lt"/>
              </a:rPr>
              <a:t>Limit the scope of Work Stream 2 to  development of ethics standards for sustainability reporting for PAs only; and</a:t>
            </a:r>
          </a:p>
          <a:p>
            <a:pPr marL="457200" indent="-457200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lphaLcParenR"/>
            </a:pPr>
            <a:r>
              <a:rPr lang="en-US" sz="2400" dirty="0">
                <a:latin typeface="+mj-lt"/>
              </a:rPr>
              <a:t>Taking into account feedback from CAG and roundtables, the Board to explore this strategic issue with stakeholders and consider initiating further research in due course</a:t>
            </a:r>
          </a:p>
        </p:txBody>
      </p:sp>
      <p:pic>
        <p:nvPicPr>
          <p:cNvPr id="8" name="Picture 2" descr="Australia welcomes guidance on improving climate-related financial risk  management | G+T">
            <a:extLst>
              <a:ext uri="{FF2B5EF4-FFF2-40B4-BE49-F238E27FC236}">
                <a16:creationId xmlns:a16="http://schemas.microsoft.com/office/drawing/2014/main" id="{3942F025-8B6A-ECEF-7CB6-28A108884F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4" t="-1" r="33432" b="-1"/>
          <a:stretch/>
        </p:blipFill>
        <p:spPr bwMode="auto">
          <a:xfrm>
            <a:off x="6692020" y="10"/>
            <a:ext cx="5499980" cy="6857990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noFill/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4137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5">
            <a:extLst>
              <a:ext uri="{FF2B5EF4-FFF2-40B4-BE49-F238E27FC236}">
                <a16:creationId xmlns:a16="http://schemas.microsoft.com/office/drawing/2014/main" id="{3DC72957-9C13-4EB9-98D8-263E8DA6A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266" y="2235200"/>
            <a:ext cx="508558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hangingPunct="1">
              <a:lnSpc>
                <a:spcPct val="90000"/>
              </a:lnSpc>
            </a:pPr>
            <a:r>
              <a:rPr lang="en-US" sz="6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Questions/ Comments</a:t>
            </a:r>
          </a:p>
        </p:txBody>
      </p:sp>
      <p:pic>
        <p:nvPicPr>
          <p:cNvPr id="9" name="Picture Placeholder 6" descr="Yellow and blue symbols">
            <a:extLst>
              <a:ext uri="{FF2B5EF4-FFF2-40B4-BE49-F238E27FC236}">
                <a16:creationId xmlns:a16="http://schemas.microsoft.com/office/drawing/2014/main" id="{E9FC0857-66B1-4DB4-B67A-D4CD6EE8F2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1841" y="413674"/>
            <a:ext cx="4123157" cy="4123157"/>
          </a:xfrm>
          <a:custGeom>
            <a:avLst/>
            <a:gdLst/>
            <a:ahLst/>
            <a:cxnLst/>
            <a:rect l="l" t="t" r="r" b="b"/>
            <a:pathLst>
              <a:path w="3741748" h="3741748">
                <a:moveTo>
                  <a:pt x="1870874" y="0"/>
                </a:moveTo>
                <a:cubicBezTo>
                  <a:pt x="2904129" y="0"/>
                  <a:pt x="3741748" y="837619"/>
                  <a:pt x="3741748" y="1870874"/>
                </a:cubicBezTo>
                <a:cubicBezTo>
                  <a:pt x="3741748" y="2904129"/>
                  <a:pt x="2904129" y="3741748"/>
                  <a:pt x="1870874" y="3741748"/>
                </a:cubicBezTo>
                <a:cubicBezTo>
                  <a:pt x="837619" y="3741748"/>
                  <a:pt x="0" y="2904129"/>
                  <a:pt x="0" y="1870874"/>
                </a:cubicBezTo>
                <a:cubicBezTo>
                  <a:pt x="0" y="837619"/>
                  <a:pt x="837619" y="0"/>
                  <a:pt x="1870874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Placeholder 6" descr="Yellow and blue symbols">
            <a:extLst>
              <a:ext uri="{FF2B5EF4-FFF2-40B4-BE49-F238E27FC236}">
                <a16:creationId xmlns:a16="http://schemas.microsoft.com/office/drawing/2014/main" id="{350957DB-EDA6-480E-B057-A87416A937F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95537" y="3158548"/>
            <a:ext cx="3047542" cy="3047542"/>
          </a:xfrm>
          <a:custGeom>
            <a:avLst/>
            <a:gdLst/>
            <a:ahLst/>
            <a:cxnLst/>
            <a:rect l="l" t="t" r="r" b="b"/>
            <a:pathLst>
              <a:path w="2283868" h="2283868">
                <a:moveTo>
                  <a:pt x="1141934" y="0"/>
                </a:moveTo>
                <a:cubicBezTo>
                  <a:pt x="1772607" y="0"/>
                  <a:pt x="2283868" y="511261"/>
                  <a:pt x="2283868" y="1141934"/>
                </a:cubicBezTo>
                <a:cubicBezTo>
                  <a:pt x="2283868" y="1772607"/>
                  <a:pt x="1772607" y="2283868"/>
                  <a:pt x="1141934" y="2283868"/>
                </a:cubicBezTo>
                <a:cubicBezTo>
                  <a:pt x="511261" y="2283868"/>
                  <a:pt x="0" y="1772607"/>
                  <a:pt x="0" y="1141934"/>
                </a:cubicBezTo>
                <a:cubicBezTo>
                  <a:pt x="0" y="511261"/>
                  <a:pt x="511261" y="0"/>
                  <a:pt x="1141934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565786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4110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D696C-10FA-D24C-9363-E0B62C3E4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29630"/>
            <a:ext cx="11282680" cy="1068518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latin typeface="+mj-lt"/>
              </a:rPr>
              <a:t>Recap &amp; Key Activities Since Last CAG Update Sep ‘22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AA3482-1F35-BFE5-9BBF-2D078E26F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7684" y="6450954"/>
            <a:ext cx="2686115" cy="270521"/>
          </a:xfrm>
        </p:spPr>
        <p:txBody>
          <a:bodyPr vert="horz" lIns="91440" tIns="45720" rIns="91440" bIns="45720" rtlCol="0" anchor="ctr"/>
          <a:lstStyle/>
          <a:p>
            <a:fld id="{A68F81FF-A8B7-8E49-9D5B-3CAD5ADFEE36}" type="slidenum">
              <a:rPr lang="en-US"/>
              <a:pPr/>
              <a:t>3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1A49C1-F5CE-C0A1-337C-C8B1988C5CDB}"/>
              </a:ext>
            </a:extLst>
          </p:cNvPr>
          <p:cNvSpPr txBox="1"/>
          <p:nvPr/>
        </p:nvSpPr>
        <p:spPr>
          <a:xfrm>
            <a:off x="5406896" y="2757427"/>
            <a:ext cx="3038836" cy="83551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1500" dirty="0">
              <a:solidFill>
                <a:srgbClr val="0B5494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86DAA9-CBA1-304C-5062-DB97967A310C}"/>
              </a:ext>
            </a:extLst>
          </p:cNvPr>
          <p:cNvSpPr txBox="1"/>
          <p:nvPr/>
        </p:nvSpPr>
        <p:spPr>
          <a:xfrm>
            <a:off x="396240" y="1289673"/>
            <a:ext cx="5201921" cy="5431801"/>
          </a:xfrm>
          <a:prstGeom prst="rect">
            <a:avLst/>
          </a:prstGeom>
          <a:ln w="19050">
            <a:solidFill>
              <a:srgbClr val="FFC000"/>
            </a:solidFill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900" b="1" dirty="0">
                <a:solidFill>
                  <a:srgbClr val="0B5494"/>
                </a:solidFill>
                <a:latin typeface="+mj-lt"/>
              </a:rPr>
              <a:t>IESBA Meeting Sep ‘22: </a:t>
            </a:r>
            <a:r>
              <a:rPr lang="en-US" sz="1900" dirty="0">
                <a:solidFill>
                  <a:srgbClr val="0B5494"/>
                </a:solidFill>
                <a:latin typeface="+mj-lt"/>
              </a:rPr>
              <a:t>Agreed on three sustainability workstreams to address: 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─"/>
            </a:pPr>
            <a:r>
              <a:rPr lang="en-US" sz="1900" dirty="0">
                <a:solidFill>
                  <a:srgbClr val="0B5494"/>
                </a:solidFill>
                <a:latin typeface="+mj-lt"/>
              </a:rPr>
              <a:t>Profession-agnostic ethics (including independence) standards for sustainability assurance 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─"/>
            </a:pPr>
            <a:r>
              <a:rPr lang="en-US" sz="1900" dirty="0">
                <a:solidFill>
                  <a:srgbClr val="0B5494"/>
                </a:solidFill>
                <a:latin typeface="+mj-lt"/>
              </a:rPr>
              <a:t>Ethical dimension of a PA’s role in the production, preparation and presentation of sustainability information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─"/>
            </a:pPr>
            <a:r>
              <a:rPr lang="en-US" sz="1900" dirty="0">
                <a:solidFill>
                  <a:srgbClr val="0B5494"/>
                </a:solidFill>
                <a:latin typeface="+mj-lt"/>
              </a:rPr>
              <a:t>Ethics (including independence) considerations arising when PAs use the work of experts</a:t>
            </a:r>
          </a:p>
          <a:p>
            <a:pPr marL="2857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900" b="1" dirty="0">
                <a:solidFill>
                  <a:srgbClr val="0B5494"/>
                </a:solidFill>
                <a:latin typeface="+mj-lt"/>
              </a:rPr>
              <a:t>IESBA Meeting Dec ‘22: </a:t>
            </a:r>
            <a:r>
              <a:rPr lang="en-US" sz="1900" dirty="0">
                <a:solidFill>
                  <a:srgbClr val="0B5494"/>
                </a:solidFill>
                <a:latin typeface="+mj-lt"/>
              </a:rPr>
              <a:t>Two separate project plans approved:</a:t>
            </a:r>
          </a:p>
          <a:p>
            <a:pPr marL="742950" lvl="2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─"/>
            </a:pPr>
            <a:r>
              <a:rPr lang="en-US" sz="1900" dirty="0">
                <a:solidFill>
                  <a:srgbClr val="0B5494"/>
                </a:solidFill>
                <a:latin typeface="+mj-lt"/>
              </a:rPr>
              <a:t>Recognizing that the “use of experts” is broader than just sustainability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9ADEBEA-9837-C4DF-8B45-F18D5E790FFB}"/>
              </a:ext>
            </a:extLst>
          </p:cNvPr>
          <p:cNvGrpSpPr/>
          <p:nvPr/>
        </p:nvGrpSpPr>
        <p:grpSpPr>
          <a:xfrm>
            <a:off x="5933437" y="1668162"/>
            <a:ext cx="6114401" cy="4077730"/>
            <a:chOff x="5933437" y="2335818"/>
            <a:chExt cx="5862323" cy="3247291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0BF7FFB-4374-33F2-7FBF-B39B79E6109F}"/>
                </a:ext>
              </a:extLst>
            </p:cNvPr>
            <p:cNvGrpSpPr/>
            <p:nvPr/>
          </p:nvGrpSpPr>
          <p:grpSpPr>
            <a:xfrm>
              <a:off x="5933437" y="2335818"/>
              <a:ext cx="3623175" cy="2877466"/>
              <a:chOff x="6536168" y="2476854"/>
              <a:chExt cx="3854682" cy="2877466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C028FCF9-5B3A-A035-DEAB-BDF289E25B19}"/>
                  </a:ext>
                </a:extLst>
              </p:cNvPr>
              <p:cNvSpPr/>
              <p:nvPr/>
            </p:nvSpPr>
            <p:spPr>
              <a:xfrm>
                <a:off x="6536168" y="2476854"/>
                <a:ext cx="3854682" cy="2877466"/>
              </a:xfrm>
              <a:prstGeom prst="round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200" b="1" dirty="0">
                    <a:solidFill>
                      <a:schemeClr val="bg1"/>
                    </a:solidFill>
                    <a:latin typeface="+mj-lt"/>
                  </a:rPr>
                  <a:t>“Sustainability” </a:t>
                </a:r>
              </a:p>
              <a:p>
                <a:pPr algn="ctr"/>
                <a:r>
                  <a:rPr lang="en-US" sz="2200" b="1" dirty="0">
                    <a:solidFill>
                      <a:schemeClr val="bg1"/>
                    </a:solidFill>
                    <a:latin typeface="+mj-lt"/>
                  </a:rPr>
                  <a:t>Project Task Force</a:t>
                </a:r>
              </a:p>
              <a:p>
                <a:pPr algn="ctr"/>
                <a:endParaRPr lang="en-US" b="1" dirty="0">
                  <a:solidFill>
                    <a:schemeClr val="bg1"/>
                  </a:solidFill>
                  <a:latin typeface="+mj-lt"/>
                </a:endParaRPr>
              </a:p>
              <a:p>
                <a:pPr algn="ctr"/>
                <a:endParaRPr lang="en-US" b="1" dirty="0">
                  <a:solidFill>
                    <a:schemeClr val="bg1"/>
                  </a:solidFill>
                  <a:latin typeface="+mj-lt"/>
                </a:endParaRPr>
              </a:p>
              <a:p>
                <a:pPr algn="ctr"/>
                <a:endParaRPr lang="en-US" sz="1500" b="1" dirty="0">
                  <a:solidFill>
                    <a:schemeClr val="bg1"/>
                  </a:solidFill>
                  <a:latin typeface="+mj-lt"/>
                </a:endParaRPr>
              </a:p>
              <a:p>
                <a:pPr algn="ctr"/>
                <a:endParaRPr lang="en-US" sz="1500" b="1" dirty="0">
                  <a:solidFill>
                    <a:schemeClr val="bg1"/>
                  </a:solidFill>
                  <a:latin typeface="+mj-lt"/>
                </a:endParaRPr>
              </a:p>
              <a:p>
                <a:pPr algn="ctr"/>
                <a:endParaRPr lang="en-US" sz="1500" b="1" dirty="0">
                  <a:solidFill>
                    <a:schemeClr val="bg1"/>
                  </a:solidFill>
                  <a:latin typeface="+mj-lt"/>
                </a:endParaRPr>
              </a:p>
              <a:p>
                <a:pPr algn="ctr"/>
                <a:endParaRPr lang="en-US" sz="1500" b="1" dirty="0">
                  <a:solidFill>
                    <a:schemeClr val="bg1"/>
                  </a:solidFill>
                  <a:latin typeface="+mj-lt"/>
                </a:endParaRPr>
              </a:p>
              <a:p>
                <a:pPr algn="ctr"/>
                <a:endParaRPr lang="en-US" sz="1500" b="1" dirty="0">
                  <a:solidFill>
                    <a:schemeClr val="bg1"/>
                  </a:solidFill>
                  <a:latin typeface="+mj-lt"/>
                </a:endParaRPr>
              </a:p>
              <a:p>
                <a:pPr algn="ctr"/>
                <a:endParaRPr lang="en-US" sz="1500" b="1" dirty="0">
                  <a:solidFill>
                    <a:schemeClr val="bg1"/>
                  </a:solidFill>
                  <a:latin typeface="+mj-lt"/>
                </a:endParaRPr>
              </a:p>
              <a:p>
                <a:pPr algn="ctr"/>
                <a:endParaRPr lang="en-US" sz="1500" b="1" dirty="0">
                  <a:solidFill>
                    <a:schemeClr val="bg1"/>
                  </a:solidFill>
                  <a:latin typeface="+mj-lt"/>
                </a:endParaRPr>
              </a:p>
              <a:p>
                <a:pPr algn="ctr"/>
                <a:endParaRPr lang="en-US" sz="1500" b="1" dirty="0">
                  <a:solidFill>
                    <a:schemeClr val="bg1"/>
                  </a:solidFill>
                  <a:latin typeface="+mj-lt"/>
                </a:endParaRPr>
              </a:p>
              <a:p>
                <a:pPr algn="ctr"/>
                <a:endParaRPr lang="en-US" sz="15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168C8E5E-A8A8-8964-74BC-248541562569}"/>
                  </a:ext>
                </a:extLst>
              </p:cNvPr>
              <p:cNvSpPr/>
              <p:nvPr/>
            </p:nvSpPr>
            <p:spPr>
              <a:xfrm>
                <a:off x="6566802" y="3272772"/>
                <a:ext cx="1901467" cy="1890479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700" u="sng" dirty="0">
                    <a:solidFill>
                      <a:schemeClr val="bg1"/>
                    </a:solidFill>
                    <a:latin typeface="+mj-lt"/>
                  </a:rPr>
                  <a:t>Work Stream 1</a:t>
                </a:r>
              </a:p>
              <a:p>
                <a:pPr algn="ctr"/>
                <a:endParaRPr lang="en-US" sz="1700" dirty="0">
                  <a:solidFill>
                    <a:schemeClr val="bg1"/>
                  </a:solidFill>
                  <a:latin typeface="+mj-lt"/>
                </a:endParaRPr>
              </a:p>
              <a:p>
                <a:pPr algn="ctr"/>
                <a:r>
                  <a:rPr lang="en-US" sz="1700" b="1" dirty="0">
                    <a:solidFill>
                      <a:schemeClr val="bg1"/>
                    </a:solidFill>
                    <a:latin typeface="+mj-lt"/>
                  </a:rPr>
                  <a:t>Independence </a:t>
                </a:r>
                <a:r>
                  <a:rPr lang="en-US" sz="1700" dirty="0">
                    <a:solidFill>
                      <a:schemeClr val="bg1"/>
                    </a:solidFill>
                    <a:latin typeface="+mj-lt"/>
                  </a:rPr>
                  <a:t>Considerations for Sustainability Assurance </a:t>
                </a:r>
              </a:p>
            </p:txBody>
          </p:sp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3A612E66-A301-0064-8416-34935197126D}"/>
                  </a:ext>
                </a:extLst>
              </p:cNvPr>
              <p:cNvSpPr/>
              <p:nvPr/>
            </p:nvSpPr>
            <p:spPr>
              <a:xfrm>
                <a:off x="8493478" y="3272773"/>
                <a:ext cx="1855445" cy="189047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Aft>
                    <a:spcPts val="1200"/>
                  </a:spcAft>
                </a:pPr>
                <a:r>
                  <a:rPr lang="en-US" sz="1700" u="sng" dirty="0">
                    <a:solidFill>
                      <a:schemeClr val="bg1"/>
                    </a:solidFill>
                    <a:latin typeface="+mj-lt"/>
                  </a:rPr>
                  <a:t>Work Stream 2</a:t>
                </a:r>
              </a:p>
              <a:p>
                <a:pPr algn="ctr"/>
                <a:r>
                  <a:rPr lang="en-US" sz="1700" b="1" dirty="0">
                    <a:solidFill>
                      <a:schemeClr val="bg1"/>
                    </a:solidFill>
                    <a:latin typeface="+mj-lt"/>
                  </a:rPr>
                  <a:t>Ethics </a:t>
                </a:r>
                <a:r>
                  <a:rPr lang="en-US" sz="1700" dirty="0">
                    <a:solidFill>
                      <a:schemeClr val="bg1"/>
                    </a:solidFill>
                    <a:latin typeface="+mj-lt"/>
                  </a:rPr>
                  <a:t>Considerations for Sustainability Reporting and Assurance</a:t>
                </a:r>
              </a:p>
            </p:txBody>
          </p:sp>
        </p:grp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246EA1D-7C7A-7078-25A3-01F6AB7146B7}"/>
                </a:ext>
              </a:extLst>
            </p:cNvPr>
            <p:cNvSpPr/>
            <p:nvPr/>
          </p:nvSpPr>
          <p:spPr>
            <a:xfrm rot="16200000">
              <a:off x="9278923" y="2696447"/>
              <a:ext cx="2877464" cy="2156211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sz="2200" b="1" dirty="0">
                  <a:solidFill>
                    <a:schemeClr val="bg1"/>
                  </a:solidFill>
                  <a:latin typeface="+mj-lt"/>
                </a:rPr>
                <a:t>“Use of Experts” Project Task Force </a:t>
              </a: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D757A9F3-B3BE-B858-05F6-3AD62A32BC91}"/>
                </a:ext>
              </a:extLst>
            </p:cNvPr>
            <p:cNvSpPr/>
            <p:nvPr/>
          </p:nvSpPr>
          <p:spPr>
            <a:xfrm>
              <a:off x="5933440" y="5237575"/>
              <a:ext cx="5862320" cy="345534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600"/>
                </a:lnSpc>
              </a:pPr>
              <a:r>
                <a:rPr lang="en-US" sz="2200" b="1" dirty="0">
                  <a:solidFill>
                    <a:schemeClr val="tx1"/>
                  </a:solidFill>
                  <a:latin typeface="+mj-lt"/>
                </a:rPr>
                <a:t>Coordination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662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D696C-10FA-D24C-9363-E0B62C3E4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29630"/>
            <a:ext cx="11282680" cy="1068518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Sustainability - Approved Project Proposal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AA3482-1F35-BFE5-9BBF-2D078E26F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7684" y="6450954"/>
            <a:ext cx="2686115" cy="270521"/>
          </a:xfrm>
        </p:spPr>
        <p:txBody>
          <a:bodyPr vert="horz" lIns="91440" tIns="45720" rIns="91440" bIns="45720" rtlCol="0" anchor="ctr"/>
          <a:lstStyle/>
          <a:p>
            <a:fld id="{A68F81FF-A8B7-8E49-9D5B-3CAD5ADFEE36}" type="slidenum">
              <a:rPr lang="en-US"/>
              <a:pPr/>
              <a:t>4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1A49C1-F5CE-C0A1-337C-C8B1988C5CDB}"/>
              </a:ext>
            </a:extLst>
          </p:cNvPr>
          <p:cNvSpPr txBox="1"/>
          <p:nvPr/>
        </p:nvSpPr>
        <p:spPr>
          <a:xfrm>
            <a:off x="5406896" y="2757427"/>
            <a:ext cx="3038836" cy="83551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1500" dirty="0">
              <a:solidFill>
                <a:srgbClr val="0B5494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8C77E4-58DC-B0A0-79E3-D36AABBEBF6C}"/>
              </a:ext>
            </a:extLst>
          </p:cNvPr>
          <p:cNvSpPr/>
          <p:nvPr/>
        </p:nvSpPr>
        <p:spPr>
          <a:xfrm>
            <a:off x="253811" y="1169432"/>
            <a:ext cx="7306318" cy="54167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Two key project objectives: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Revisions to the Code to address the ethics issues that might arise in sustainability reporting; 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Ethics and independence standards for all sustainability assurance practitioners (profession-agnostic)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Leveraged the Public Interest Framework to articulate the public interest responsiveness of the project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Framework-neutral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Interaction with the Use of Experts project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Close coordination with IAASB (ISSA 5000) on matters of mutual interest (e.g., definitions)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Use of global roundtables to seek views from a broad range of stakeholders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  <a:latin typeface="+mj-lt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  <a:latin typeface="+mj-lt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  <a:latin typeface="+mj-lt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  <a:latin typeface="+mj-lt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000C141-B84D-FD5B-BEE7-2331B7E234A9}"/>
              </a:ext>
            </a:extLst>
          </p:cNvPr>
          <p:cNvSpPr/>
          <p:nvPr/>
        </p:nvSpPr>
        <p:spPr>
          <a:xfrm>
            <a:off x="7739743" y="1304693"/>
            <a:ext cx="4198255" cy="212430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200"/>
              </a:spcAft>
            </a:pPr>
            <a:r>
              <a:rPr lang="en-US" sz="2800" b="1" u="sng" dirty="0">
                <a:solidFill>
                  <a:schemeClr val="bg1"/>
                </a:solidFill>
                <a:latin typeface="+mj-lt"/>
              </a:rPr>
              <a:t>Work Stream 1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Profession-agnostic (i.e., for PAs and non-PAs) independence standards for sustainability assurance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B11EC9F-2539-C53C-D03A-EDFB2A23C97A}"/>
              </a:ext>
            </a:extLst>
          </p:cNvPr>
          <p:cNvSpPr/>
          <p:nvPr/>
        </p:nvSpPr>
        <p:spPr>
          <a:xfrm>
            <a:off x="7739743" y="3635545"/>
            <a:ext cx="4233119" cy="281540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200"/>
              </a:spcAft>
            </a:pPr>
            <a:r>
              <a:rPr lang="en-US" sz="2800" b="1" u="sng" dirty="0">
                <a:solidFill>
                  <a:schemeClr val="bg1"/>
                </a:solidFill>
                <a:latin typeface="+mj-lt"/>
              </a:rPr>
              <a:t>Work Stream 2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Profession-agnostic ethics standards for sustainability assurance</a:t>
            </a:r>
          </a:p>
          <a:p>
            <a:pPr algn="ctr">
              <a:spcBef>
                <a:spcPts val="1200"/>
              </a:spcBef>
            </a:pPr>
            <a:r>
              <a:rPr lang="en-US" b="1" dirty="0">
                <a:solidFill>
                  <a:schemeClr val="bg1"/>
                </a:solidFill>
                <a:latin typeface="+mj-lt"/>
              </a:rPr>
              <a:t>Ethics standards for PAs preparing/ reporting sustainability information</a:t>
            </a:r>
          </a:p>
        </p:txBody>
      </p:sp>
    </p:spTree>
    <p:extLst>
      <p:ext uri="{BB962C8B-B14F-4D97-AF65-F5344CB8AC3E}">
        <p14:creationId xmlns:p14="http://schemas.microsoft.com/office/powerpoint/2010/main" val="173522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32466D-AC81-3416-A295-B9C441306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5FBE19-DCEA-D8F4-AB4C-C1E743BFA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950406"/>
            <a:ext cx="11066367" cy="1115179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+mj-lt"/>
              </a:rPr>
              <a:t>Update on Global Roundtables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149526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3C78B9E-CA40-CDB9-836A-A9576BBC0D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06856" y="1173890"/>
            <a:ext cx="6416043" cy="620487"/>
          </a:xfrm>
        </p:spPr>
        <p:txBody>
          <a:bodyPr>
            <a:no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sz="2600" b="1" dirty="0">
                <a:latin typeface="+mj-lt"/>
              </a:rPr>
              <a:t>In-person Roundtables:</a:t>
            </a:r>
          </a:p>
          <a:p>
            <a:pPr marL="0" indent="0">
              <a:spcAft>
                <a:spcPts val="1200"/>
              </a:spcAft>
              <a:buNone/>
            </a:pPr>
            <a:endParaRPr lang="en-US" sz="2600" b="1" dirty="0">
              <a:latin typeface="+mj-lt"/>
            </a:endParaRPr>
          </a:p>
          <a:p>
            <a:pPr marL="0" indent="0">
              <a:spcAft>
                <a:spcPts val="1200"/>
              </a:spcAft>
              <a:buNone/>
            </a:pPr>
            <a:endParaRPr lang="en-US" sz="2600" b="1" dirty="0">
              <a:latin typeface="+mj-lt"/>
            </a:endParaRPr>
          </a:p>
          <a:p>
            <a:pPr marL="0" indent="0">
              <a:spcAft>
                <a:spcPts val="1200"/>
              </a:spcAft>
              <a:buNone/>
            </a:pPr>
            <a:endParaRPr lang="en-US" sz="2600" b="1" dirty="0">
              <a:latin typeface="+mj-lt"/>
            </a:endParaRPr>
          </a:p>
          <a:p>
            <a:pPr>
              <a:spcAft>
                <a:spcPts val="1200"/>
              </a:spcAft>
            </a:pPr>
            <a:endParaRPr lang="en-US" sz="2600" b="1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117640-BF7A-94B3-EF7F-50D33539B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>
                <a:latin typeface="+mj-lt"/>
              </a:rPr>
              <a:pPr/>
              <a:t>6</a:t>
            </a:fld>
            <a:endParaRPr lang="en-US" dirty="0">
              <a:latin typeface="+mj-lt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4D5E86E-E794-84C7-903C-7ABD9FAE5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Update on Global Roundtables 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C3543A1-EEE1-5A7C-2894-063C45A220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185819"/>
              </p:ext>
            </p:extLst>
          </p:nvPr>
        </p:nvGraphicFramePr>
        <p:xfrm>
          <a:off x="572526" y="1771620"/>
          <a:ext cx="6336274" cy="2286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161274">
                  <a:extLst>
                    <a:ext uri="{9D8B030D-6E8A-4147-A177-3AD203B41FA5}">
                      <a16:colId xmlns:a16="http://schemas.microsoft.com/office/drawing/2014/main" val="3184491658"/>
                    </a:ext>
                  </a:extLst>
                </a:gridCol>
                <a:gridCol w="3175000">
                  <a:extLst>
                    <a:ext uri="{9D8B030D-6E8A-4147-A177-3AD203B41FA5}">
                      <a16:colId xmlns:a16="http://schemas.microsoft.com/office/drawing/2014/main" val="19614754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Date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Location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9456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March 24 (Friday)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Paris, France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81761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March 30 (Thursday)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Sydney, Australia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6697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April 3 (Monday)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Singapore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9617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April 6 (Thursday)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New York, USA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429461"/>
                  </a:ext>
                </a:extLst>
              </a:tr>
            </a:tbl>
          </a:graphicData>
        </a:graphic>
      </p:graphicFrame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F192DEC3-FB39-00A2-5F49-E53B05B124C8}"/>
              </a:ext>
            </a:extLst>
          </p:cNvPr>
          <p:cNvSpPr txBox="1">
            <a:spLocks/>
          </p:cNvSpPr>
          <p:nvPr/>
        </p:nvSpPr>
        <p:spPr>
          <a:xfrm>
            <a:off x="312295" y="4538174"/>
            <a:ext cx="6416043" cy="620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2600" b="1" dirty="0">
                <a:latin typeface="+mj-lt"/>
              </a:rPr>
              <a:t>Virtual Roundtables:</a:t>
            </a:r>
          </a:p>
        </p:txBody>
      </p:sp>
      <p:graphicFrame>
        <p:nvGraphicFramePr>
          <p:cNvPr id="7" name="Table 5">
            <a:extLst>
              <a:ext uri="{FF2B5EF4-FFF2-40B4-BE49-F238E27FC236}">
                <a16:creationId xmlns:a16="http://schemas.microsoft.com/office/drawing/2014/main" id="{82B28676-F61C-6B7F-9128-F41ED28DB4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151566"/>
              </p:ext>
            </p:extLst>
          </p:nvPr>
        </p:nvGraphicFramePr>
        <p:xfrm>
          <a:off x="572525" y="5144297"/>
          <a:ext cx="6361675" cy="13716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161275">
                  <a:extLst>
                    <a:ext uri="{9D8B030D-6E8A-4147-A177-3AD203B41FA5}">
                      <a16:colId xmlns:a16="http://schemas.microsoft.com/office/drawing/2014/main" val="3184491658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19614754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US" sz="2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</a:rPr>
                        <a:t>Date </a:t>
                      </a:r>
                      <a:r>
                        <a:rPr kumimoji="0" lang="en-US" sz="2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</a:rPr>
                        <a:t>(TBC)</a:t>
                      </a:r>
                      <a:endParaRPr lang="en-US" sz="2400" i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400" b="1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Time zone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9456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April 12/13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Morning CET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81761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+mj-lt"/>
                        </a:rPr>
                        <a:t>April 12/13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Morning ET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429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603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C6A3E-3A82-EED5-8AA4-7C839EB69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Update on Global Roundtables 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A24212B-14D7-0263-0091-E00817A4AB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994" r="19305"/>
          <a:stretch/>
        </p:blipFill>
        <p:spPr>
          <a:xfrm flipH="1">
            <a:off x="-2" y="1104892"/>
            <a:ext cx="3770335" cy="5753108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3A73750-0761-9B96-42F6-47045E3CFB05}"/>
              </a:ext>
            </a:extLst>
          </p:cNvPr>
          <p:cNvSpPr txBox="1">
            <a:spLocks/>
          </p:cNvSpPr>
          <p:nvPr/>
        </p:nvSpPr>
        <p:spPr>
          <a:xfrm>
            <a:off x="3686147" y="1102635"/>
            <a:ext cx="6416043" cy="6204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2600" b="1" dirty="0">
                <a:latin typeface="+mj-lt"/>
              </a:rPr>
              <a:t>Format and length: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9B63EFE7-E2D5-C0ED-26AF-3F9D6326D552}"/>
              </a:ext>
            </a:extLst>
          </p:cNvPr>
          <p:cNvSpPr/>
          <p:nvPr/>
        </p:nvSpPr>
        <p:spPr>
          <a:xfrm>
            <a:off x="3841548" y="2395244"/>
            <a:ext cx="2254452" cy="147045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+mj-lt"/>
              </a:rPr>
              <a:t>In-person RTs 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0E32681-0506-67CC-A905-E4583BC2D841}"/>
              </a:ext>
            </a:extLst>
          </p:cNvPr>
          <p:cNvSpPr/>
          <p:nvPr/>
        </p:nvSpPr>
        <p:spPr>
          <a:xfrm>
            <a:off x="3841548" y="5027781"/>
            <a:ext cx="2254452" cy="147045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+mj-lt"/>
              </a:rPr>
              <a:t>Virtual RTs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017607E-2BBB-B0D9-82DB-F4B430A89EEE}"/>
              </a:ext>
            </a:extLst>
          </p:cNvPr>
          <p:cNvSpPr/>
          <p:nvPr/>
        </p:nvSpPr>
        <p:spPr>
          <a:xfrm>
            <a:off x="6167216" y="1594937"/>
            <a:ext cx="5556341" cy="307106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Full-day event, including: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Keynote speakers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Breakout session – ethics and independence standards for sustainability reporting and assurance &amp; use of experts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Report-backs for breakout sessions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IAASB sustainability project update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CE70FE5-D2A2-4E61-E6B4-AA0A13DFE497}"/>
              </a:ext>
            </a:extLst>
          </p:cNvPr>
          <p:cNvSpPr/>
          <p:nvPr/>
        </p:nvSpPr>
        <p:spPr>
          <a:xfrm>
            <a:off x="6167215" y="4804541"/>
            <a:ext cx="5556341" cy="191693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3-hour event, including: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Breakout session – ethics and independence standards for sustainability reporting and assurance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Brief report-back</a:t>
            </a: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E2EB5615-52B0-75A4-4ACB-4133FB931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8398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117640-BF7A-94B3-EF7F-50D33539B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4D5E86E-E794-84C7-903C-7ABD9FAE5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Update on Global Roundtables </a:t>
            </a:r>
            <a:endParaRPr lang="en-US" dirty="0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55681A8B-5EA3-AD81-94E8-DBF31CD626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235672"/>
            <a:ext cx="6416043" cy="5237019"/>
          </a:xfrm>
        </p:spPr>
        <p:txBody>
          <a:bodyPr>
            <a:normAutofit fontScale="92500" lnSpcReduction="10000"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b="1" dirty="0">
                <a:latin typeface="+mj-lt"/>
              </a:rPr>
              <a:t>Targeted participants:</a:t>
            </a:r>
            <a:endParaRPr lang="en-US" dirty="0">
              <a:latin typeface="+mj-lt"/>
            </a:endParaRPr>
          </a:p>
          <a:p>
            <a:pPr>
              <a:spcAft>
                <a:spcPts val="1200"/>
              </a:spcAft>
            </a:pPr>
            <a:r>
              <a:rPr lang="en-US" dirty="0">
                <a:latin typeface="+mj-lt"/>
              </a:rPr>
              <a:t>Investors and TCWG</a:t>
            </a:r>
          </a:p>
          <a:p>
            <a:pPr>
              <a:spcAft>
                <a:spcPts val="1200"/>
              </a:spcAft>
            </a:pPr>
            <a:r>
              <a:rPr lang="en-US" dirty="0">
                <a:latin typeface="+mj-lt"/>
              </a:rPr>
              <a:t>Regulators and standard-setters</a:t>
            </a:r>
          </a:p>
          <a:p>
            <a:pPr>
              <a:spcAft>
                <a:spcPts val="1200"/>
              </a:spcAft>
            </a:pPr>
            <a:r>
              <a:rPr lang="en-US" dirty="0">
                <a:latin typeface="+mj-lt"/>
              </a:rPr>
              <a:t>Assurance service providers </a:t>
            </a:r>
          </a:p>
          <a:p>
            <a:pPr lvl="1">
              <a:spcAft>
                <a:spcPts val="1200"/>
              </a:spcAft>
            </a:pPr>
            <a:r>
              <a:rPr lang="en-US" dirty="0">
                <a:latin typeface="+mj-lt"/>
              </a:rPr>
              <a:t>From the accountancy profession</a:t>
            </a:r>
          </a:p>
          <a:p>
            <a:pPr lvl="1">
              <a:spcAft>
                <a:spcPts val="1200"/>
              </a:spcAft>
            </a:pPr>
            <a:r>
              <a:rPr lang="en-US" dirty="0">
                <a:latin typeface="+mj-lt"/>
              </a:rPr>
              <a:t>From other professions </a:t>
            </a:r>
          </a:p>
          <a:p>
            <a:pPr>
              <a:spcAft>
                <a:spcPts val="1200"/>
              </a:spcAft>
            </a:pPr>
            <a:r>
              <a:rPr lang="en-US" dirty="0">
                <a:latin typeface="+mj-lt"/>
              </a:rPr>
              <a:t>Preparers</a:t>
            </a:r>
          </a:p>
          <a:p>
            <a:pPr>
              <a:spcAft>
                <a:spcPts val="1200"/>
              </a:spcAft>
            </a:pPr>
            <a:r>
              <a:rPr lang="en-US" dirty="0">
                <a:latin typeface="+mj-lt"/>
              </a:rPr>
              <a:t>Financial sector organizations</a:t>
            </a:r>
            <a:endParaRPr lang="en-US" i="1" dirty="0">
              <a:latin typeface="+mj-lt"/>
            </a:endParaRPr>
          </a:p>
          <a:p>
            <a:pPr>
              <a:spcAft>
                <a:spcPts val="1200"/>
              </a:spcAft>
            </a:pPr>
            <a:r>
              <a:rPr lang="en-US" dirty="0">
                <a:latin typeface="+mj-lt"/>
              </a:rPr>
              <a:t>Academia</a:t>
            </a:r>
          </a:p>
        </p:txBody>
      </p:sp>
    </p:spTree>
    <p:extLst>
      <p:ext uri="{BB962C8B-B14F-4D97-AF65-F5344CB8AC3E}">
        <p14:creationId xmlns:p14="http://schemas.microsoft.com/office/powerpoint/2010/main" val="737182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AEC72A-D66B-B827-549D-9AB123558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>
                <a:latin typeface="+mj-lt"/>
              </a:rPr>
              <a:pPr/>
              <a:t>9</a:t>
            </a:fld>
            <a:endParaRPr lang="en-US" dirty="0">
              <a:latin typeface="+mj-lt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04308EA-2C48-AF14-D102-34FE2F12A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Update on Global Roundtables 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E00E9F77-D1C6-B88E-7653-711DA1646B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45328" y="1409699"/>
            <a:ext cx="7008916" cy="4805363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3100" b="1" dirty="0">
                <a:latin typeface="+mj-lt"/>
              </a:rPr>
              <a:t>IESBA is looking for participants’ input on strategic issues: </a:t>
            </a:r>
            <a:endParaRPr lang="en-US" sz="3100" dirty="0">
              <a:latin typeface="+mj-lt"/>
            </a:endParaRPr>
          </a:p>
          <a:p>
            <a:pPr lvl="1">
              <a:lnSpc>
                <a:spcPct val="120000"/>
              </a:lnSpc>
            </a:pPr>
            <a:endParaRPr lang="en-US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latin typeface="+mj-lt"/>
              </a:rPr>
              <a:t>Presentation of profession-agnostic ethics and independence standards for sustainability assurance</a:t>
            </a: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latin typeface="+mj-lt"/>
              </a:rPr>
              <a:t>Potential development of profession-agnostic ethics standards for sustainability reporting</a:t>
            </a: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latin typeface="+mj-lt"/>
              </a:rPr>
              <a:t>Ethics and independence issues concerning sustainability reporting and assurance </a:t>
            </a:r>
          </a:p>
        </p:txBody>
      </p:sp>
    </p:spTree>
    <p:extLst>
      <p:ext uri="{BB962C8B-B14F-4D97-AF65-F5344CB8AC3E}">
        <p14:creationId xmlns:p14="http://schemas.microsoft.com/office/powerpoint/2010/main" val="251904601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7" ma:contentTypeDescription="Create a new document." ma:contentTypeScope="" ma:versionID="f5bd13066b9426517240a2176af2fb38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afda0393c149a81c5ab891f872ef7f1d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D25335E-3AE3-4697-8738-48CC81FF050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E7A3B80-9840-4C68-AA06-6B1F75C93E90}"/>
</file>

<file path=customXml/itemProps3.xml><?xml version="1.0" encoding="utf-8"?>
<ds:datastoreItem xmlns:ds="http://schemas.openxmlformats.org/officeDocument/2006/customXml" ds:itemID="{2961E205-AB67-47F1-A9A8-858D16EC92D4}">
  <ds:schemaRefs>
    <ds:schemaRef ds:uri="http://purl.org/dc/terms/"/>
    <ds:schemaRef ds:uri="8d2daf65-68ff-4e24-822d-04ca346d5ba2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infopath/2007/PartnerControls"/>
    <ds:schemaRef ds:uri="3f6c9806-7b9e-4729-852a-27a13fcb1ff5"/>
    <ds:schemaRef ds:uri="http://schemas.microsoft.com/office/2006/documentManagement/type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18423</TotalTime>
  <Words>1268</Words>
  <Application>Microsoft Office PowerPoint</Application>
  <PresentationFormat>Widescreen</PresentationFormat>
  <Paragraphs>202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Arial</vt:lpstr>
      <vt:lpstr>Calibri</vt:lpstr>
      <vt:lpstr>Courier New</vt:lpstr>
      <vt:lpstr>Helvetica Neue</vt:lpstr>
      <vt:lpstr>Product Sans Light</vt:lpstr>
      <vt:lpstr>Product Sans Thin</vt:lpstr>
      <vt:lpstr>System Font Regular</vt:lpstr>
      <vt:lpstr>Times New Roman</vt:lpstr>
      <vt:lpstr>Wingdings</vt:lpstr>
      <vt:lpstr>Custom Design</vt:lpstr>
      <vt:lpstr>PowerPoint Presentation</vt:lpstr>
      <vt:lpstr>Objective</vt:lpstr>
      <vt:lpstr>Recap &amp; Key Activities Since Last CAG Update Sep ‘22</vt:lpstr>
      <vt:lpstr>Sustainability - Approved Project Proposal </vt:lpstr>
      <vt:lpstr>Update on Global Roundtables</vt:lpstr>
      <vt:lpstr>Update on Global Roundtables </vt:lpstr>
      <vt:lpstr>Update on Global Roundtables </vt:lpstr>
      <vt:lpstr>Update on Global Roundtables </vt:lpstr>
      <vt:lpstr>Update on Global Roundtables </vt:lpstr>
      <vt:lpstr>Questions/ Comments</vt:lpstr>
      <vt:lpstr>IESBA-IAASB Coordination</vt:lpstr>
      <vt:lpstr>IESBA-IAASB Coordination</vt:lpstr>
      <vt:lpstr>Sustainability Information – 2 Approaches</vt:lpstr>
      <vt:lpstr>Sustainability Information – Other Definitions</vt:lpstr>
      <vt:lpstr>Sustainability Information – Working Draft</vt:lpstr>
      <vt:lpstr>Sustainability Information – Working Draft</vt:lpstr>
      <vt:lpstr>Questions/ Comments</vt:lpstr>
      <vt:lpstr>Profession-agnostic ethics standards for sustainability reporting</vt:lpstr>
      <vt:lpstr>PowerPoint Presentation</vt:lpstr>
      <vt:lpstr>PowerPoint Presentation</vt:lpstr>
      <vt:lpstr>PowerPoint Presentation</vt:lpstr>
      <vt:lpstr>Questions/ Comments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Laura Leal</cp:lastModifiedBy>
  <cp:revision>884</cp:revision>
  <cp:lastPrinted>2023-03-02T22:15:00Z</cp:lastPrinted>
  <dcterms:created xsi:type="dcterms:W3CDTF">2018-10-18T19:25:41Z</dcterms:created>
  <dcterms:modified xsi:type="dcterms:W3CDTF">2023-03-06T13:52:47Z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263400</vt:r8>
  </property>
  <property fmtid="{D5CDD505-2E9C-101B-9397-08002B2CF9AE}" pid="3" name="MediaServiceImageTags">
    <vt:lpwstr/>
  </property>
  <property fmtid="{D5CDD505-2E9C-101B-9397-08002B2CF9AE}" pid="4" name="ContentTypeId">
    <vt:lpwstr>0x010100B5070AA681E7D548B8B494A836FA7E69</vt:lpwstr>
  </property>
</Properties>
</file>