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871" r:id="rId1"/>
    <p:sldMasterId id="2147483915" r:id="rId2"/>
  </p:sldMasterIdLst>
  <p:notesMasterIdLst>
    <p:notesMasterId r:id="rId23"/>
  </p:notesMasterIdLst>
  <p:sldIdLst>
    <p:sldId id="256" r:id="rId3"/>
    <p:sldId id="1129" r:id="rId4"/>
    <p:sldId id="1203" r:id="rId5"/>
    <p:sldId id="1190" r:id="rId6"/>
    <p:sldId id="1161" r:id="rId7"/>
    <p:sldId id="1208" r:id="rId8"/>
    <p:sldId id="1205" r:id="rId9"/>
    <p:sldId id="1206" r:id="rId10"/>
    <p:sldId id="1214" r:id="rId11"/>
    <p:sldId id="1216" r:id="rId12"/>
    <p:sldId id="1215" r:id="rId13"/>
    <p:sldId id="1210" r:id="rId14"/>
    <p:sldId id="1195" r:id="rId15"/>
    <p:sldId id="1194" r:id="rId16"/>
    <p:sldId id="1196" r:id="rId17"/>
    <p:sldId id="1212" r:id="rId18"/>
    <p:sldId id="1197" r:id="rId19"/>
    <p:sldId id="1213" r:id="rId20"/>
    <p:sldId id="1209" r:id="rId21"/>
    <p:sldId id="267" r:id="rId22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52" userDrawn="1">
          <p15:clr>
            <a:srgbClr val="A4A3A4"/>
          </p15:clr>
        </p15:guide>
        <p15:guide id="2" pos="1464" userDrawn="1">
          <p15:clr>
            <a:srgbClr val="A4A3A4"/>
          </p15:clr>
        </p15:guide>
        <p15:guide id="3" pos="2112" userDrawn="1">
          <p15:clr>
            <a:srgbClr val="A4A3A4"/>
          </p15:clr>
        </p15:guide>
        <p15:guide id="4" pos="7296" userDrawn="1">
          <p15:clr>
            <a:srgbClr val="A4A3A4"/>
          </p15:clr>
        </p15:guide>
        <p15:guide id="5" pos="3816" userDrawn="1">
          <p15:clr>
            <a:srgbClr val="A4A3A4"/>
          </p15:clr>
        </p15:guide>
        <p15:guide id="6" orient="horz" pos="2688" userDrawn="1">
          <p15:clr>
            <a:srgbClr val="A4A3A4"/>
          </p15:clr>
        </p15:guide>
        <p15:guide id="7" orient="horz" pos="2136" userDrawn="1">
          <p15:clr>
            <a:srgbClr val="A4A3A4"/>
          </p15:clr>
        </p15:guide>
        <p15:guide id="8" orient="horz" pos="648" userDrawn="1">
          <p15:clr>
            <a:srgbClr val="A4A3A4"/>
          </p15:clr>
        </p15:guide>
        <p15:guide id="9" orient="horz" pos="4176" userDrawn="1">
          <p15:clr>
            <a:srgbClr val="A4A3A4"/>
          </p15:clr>
        </p15:guide>
        <p15:guide id="10" pos="266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2276D6-496F-52B6-6D00-824CB7935334}" name="Ken Siong" initials="KS" userId="S::KenSiong@ethicsboard.org::f7679ae9-de6b-4f69-a967-87584c14b70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nkim0018@hanmail.net" initials="s" lastIdx="2" clrIdx="6">
    <p:extLst>
      <p:ext uri="{19B8F6BF-5375-455C-9EA6-DF929625EA0E}">
        <p15:presenceInfo xmlns:p15="http://schemas.microsoft.com/office/powerpoint/2012/main" userId="ac1bde267ce9af90" providerId="Windows Liv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Ken Siong" initials="KS" lastIdx="19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rjhfleck@gmail.com" initials="r" lastIdx="7" clrIdx="8">
    <p:extLst>
      <p:ext uri="{19B8F6BF-5375-455C-9EA6-DF929625EA0E}">
        <p15:presenceInfo xmlns:p15="http://schemas.microsoft.com/office/powerpoint/2012/main" userId="87dd6d942a517341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42"/>
    <a:srgbClr val="005A5F"/>
    <a:srgbClr val="00525A"/>
    <a:srgbClr val="00A3A6"/>
    <a:srgbClr val="062A49"/>
    <a:srgbClr val="FFC000"/>
    <a:srgbClr val="FFFFFF"/>
    <a:srgbClr val="B4D9F9"/>
    <a:srgbClr val="0B5494"/>
    <a:srgbClr val="1F8EE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DB310E-1F89-48DB-A91A-322D0DD423F7}" v="5" dt="2023-03-02T06:45:52.040"/>
    <p1510:client id="{FD05F1FB-CEEA-4E52-AAAB-E7BC70F3D4E5}" v="8" dt="2023-03-01T16:40:28.6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80432" autoAdjust="0"/>
  </p:normalViewPr>
  <p:slideViewPr>
    <p:cSldViewPr snapToGrid="0">
      <p:cViewPr varScale="1">
        <p:scale>
          <a:sx n="62" d="100"/>
          <a:sy n="62" d="100"/>
        </p:scale>
        <p:origin x="21" y="27"/>
      </p:cViewPr>
      <p:guideLst>
        <p:guide orient="horz" pos="2952"/>
        <p:guide pos="1464"/>
        <p:guide pos="2112"/>
        <p:guide pos="7296"/>
        <p:guide pos="3816"/>
        <p:guide orient="horz" pos="2688"/>
        <p:guide orient="horz" pos="2136"/>
        <p:guide orient="horz" pos="648"/>
        <p:guide orient="horz" pos="4176"/>
        <p:guide pos="26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ustomXml" Target="../customXml/item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33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32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8/10/relationships/authors" Target="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Relationship Id="rId30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ff Kwan" userId="c3a5c4b8-7020-4697-b49e-ebe9f60812c0" providerId="ADAL" clId="{2500585D-5E8F-49E1-AB35-6FF284AF1289}"/>
    <pc:docChg chg="undo redo custSel addSld delSld modSld">
      <pc:chgData name="Geoff Kwan" userId="c3a5c4b8-7020-4697-b49e-ebe9f60812c0" providerId="ADAL" clId="{2500585D-5E8F-49E1-AB35-6FF284AF1289}" dt="2022-03-01T07:52:40.743" v="8440" actId="207"/>
      <pc:docMkLst>
        <pc:docMk/>
      </pc:docMkLst>
      <pc:sldChg chg="modSp mod">
        <pc:chgData name="Geoff Kwan" userId="c3a5c4b8-7020-4697-b49e-ebe9f60812c0" providerId="ADAL" clId="{2500585D-5E8F-49E1-AB35-6FF284AF1289}" dt="2022-03-01T04:08:26.275" v="6274" actId="948"/>
        <pc:sldMkLst>
          <pc:docMk/>
          <pc:sldMk cId="2057691415" sldId="287"/>
        </pc:sldMkLst>
        <pc:spChg chg="mod">
          <ac:chgData name="Geoff Kwan" userId="c3a5c4b8-7020-4697-b49e-ebe9f60812c0" providerId="ADAL" clId="{2500585D-5E8F-49E1-AB35-6FF284AF1289}" dt="2022-03-01T04:08:26.275" v="6274" actId="948"/>
          <ac:spMkLst>
            <pc:docMk/>
            <pc:sldMk cId="2057691415" sldId="287"/>
            <ac:spMk id="7" creationId="{ADC3B7E9-99E0-4D1B-93AE-4879B4302DD4}"/>
          </ac:spMkLst>
        </pc:spChg>
      </pc:sldChg>
      <pc:sldChg chg="del">
        <pc:chgData name="Geoff Kwan" userId="c3a5c4b8-7020-4697-b49e-ebe9f60812c0" providerId="ADAL" clId="{2500585D-5E8F-49E1-AB35-6FF284AF1289}" dt="2022-03-01T05:44:08.882" v="7642" actId="47"/>
        <pc:sldMkLst>
          <pc:docMk/>
          <pc:sldMk cId="3512794621" sldId="288"/>
        </pc:sldMkLst>
      </pc:sldChg>
      <pc:sldChg chg="modSp mod">
        <pc:chgData name="Geoff Kwan" userId="c3a5c4b8-7020-4697-b49e-ebe9f60812c0" providerId="ADAL" clId="{2500585D-5E8F-49E1-AB35-6FF284AF1289}" dt="2022-03-01T04:14:58.018" v="6346" actId="948"/>
        <pc:sldMkLst>
          <pc:docMk/>
          <pc:sldMk cId="748148864" sldId="290"/>
        </pc:sldMkLst>
        <pc:spChg chg="mod">
          <ac:chgData name="Geoff Kwan" userId="c3a5c4b8-7020-4697-b49e-ebe9f60812c0" providerId="ADAL" clId="{2500585D-5E8F-49E1-AB35-6FF284AF1289}" dt="2022-03-01T04:14:58.018" v="6346" actId="948"/>
          <ac:spMkLst>
            <pc:docMk/>
            <pc:sldMk cId="748148864" sldId="290"/>
            <ac:spMk id="10" creationId="{7236FCE4-DC7B-4BC9-BF51-CE402DE3EEC8}"/>
          </ac:spMkLst>
        </pc:spChg>
      </pc:sldChg>
      <pc:sldChg chg="addSp delSp modSp mod">
        <pc:chgData name="Geoff Kwan" userId="c3a5c4b8-7020-4697-b49e-ebe9f60812c0" providerId="ADAL" clId="{2500585D-5E8F-49E1-AB35-6FF284AF1289}" dt="2022-03-01T04:17:38.186" v="6359" actId="207"/>
        <pc:sldMkLst>
          <pc:docMk/>
          <pc:sldMk cId="2012567857" sldId="294"/>
        </pc:sldMkLst>
        <pc:spChg chg="mod">
          <ac:chgData name="Geoff Kwan" userId="c3a5c4b8-7020-4697-b49e-ebe9f60812c0" providerId="ADAL" clId="{2500585D-5E8F-49E1-AB35-6FF284AF1289}" dt="2022-02-28T22:36:31.952" v="5" actId="207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Geoff Kwan" userId="c3a5c4b8-7020-4697-b49e-ebe9f60812c0" providerId="ADAL" clId="{2500585D-5E8F-49E1-AB35-6FF284AF1289}" dt="2022-02-28T22:35:41.801" v="0" actId="207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Geoff Kwan" userId="c3a5c4b8-7020-4697-b49e-ebe9f60812c0" providerId="ADAL" clId="{2500585D-5E8F-49E1-AB35-6FF284AF1289}" dt="2022-02-28T22:36:24.181" v="4" actId="207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Geoff Kwan" userId="c3a5c4b8-7020-4697-b49e-ebe9f60812c0" providerId="ADAL" clId="{2500585D-5E8F-49E1-AB35-6FF284AF1289}" dt="2022-03-01T04:17:38.186" v="6359" actId="207"/>
          <ac:spMkLst>
            <pc:docMk/>
            <pc:sldMk cId="2012567857" sldId="294"/>
            <ac:spMk id="23" creationId="{A3CE21D5-9181-410A-9B15-1EDAE3C3A85E}"/>
          </ac:spMkLst>
        </pc:spChg>
        <pc:grpChg chg="mod">
          <ac:chgData name="Geoff Kwan" userId="c3a5c4b8-7020-4697-b49e-ebe9f60812c0" providerId="ADAL" clId="{2500585D-5E8F-49E1-AB35-6FF284AF1289}" dt="2022-02-28T23:04:26.329" v="361" actId="1076"/>
          <ac:grpSpMkLst>
            <pc:docMk/>
            <pc:sldMk cId="2012567857" sldId="294"/>
            <ac:grpSpMk id="11" creationId="{6839F4C6-FB59-4DB4-8EC8-5A3A6E469278}"/>
          </ac:grpSpMkLst>
        </pc:grpChg>
        <pc:picChg chg="del mod modCrop">
          <ac:chgData name="Geoff Kwan" userId="c3a5c4b8-7020-4697-b49e-ebe9f60812c0" providerId="ADAL" clId="{2500585D-5E8F-49E1-AB35-6FF284AF1289}" dt="2022-03-01T02:25:30.202" v="4824" actId="478"/>
          <ac:picMkLst>
            <pc:docMk/>
            <pc:sldMk cId="2012567857" sldId="294"/>
            <ac:picMk id="10" creationId="{8E408EA9-F995-4C41-A7B6-DEA1928185E3}"/>
          </ac:picMkLst>
        </pc:picChg>
        <pc:picChg chg="add mod ord">
          <ac:chgData name="Geoff Kwan" userId="c3a5c4b8-7020-4697-b49e-ebe9f60812c0" providerId="ADAL" clId="{2500585D-5E8F-49E1-AB35-6FF284AF1289}" dt="2022-03-01T02:25:35.948" v="4826" actId="167"/>
          <ac:picMkLst>
            <pc:docMk/>
            <pc:sldMk cId="2012567857" sldId="294"/>
            <ac:picMk id="13" creationId="{7D73E76B-CD71-400B-8EC1-97EBD01C830B}"/>
          </ac:picMkLst>
        </pc:picChg>
      </pc:sldChg>
      <pc:sldChg chg="add del">
        <pc:chgData name="Geoff Kwan" userId="c3a5c4b8-7020-4697-b49e-ebe9f60812c0" providerId="ADAL" clId="{2500585D-5E8F-49E1-AB35-6FF284AF1289}" dt="2022-03-01T05:28:55.187" v="7637" actId="47"/>
        <pc:sldMkLst>
          <pc:docMk/>
          <pc:sldMk cId="61104574" sldId="295"/>
        </pc:sldMkLst>
      </pc:sldChg>
      <pc:sldChg chg="add del">
        <pc:chgData name="Geoff Kwan" userId="c3a5c4b8-7020-4697-b49e-ebe9f60812c0" providerId="ADAL" clId="{2500585D-5E8F-49E1-AB35-6FF284AF1289}" dt="2022-03-01T05:28:54.784" v="7636" actId="47"/>
        <pc:sldMkLst>
          <pc:docMk/>
          <pc:sldMk cId="1907236247" sldId="296"/>
        </pc:sldMkLst>
      </pc:sldChg>
      <pc:sldChg chg="addSp delSp modSp del mod">
        <pc:chgData name="Geoff Kwan" userId="c3a5c4b8-7020-4697-b49e-ebe9f60812c0" providerId="ADAL" clId="{2500585D-5E8F-49E1-AB35-6FF284AF1289}" dt="2022-03-01T02:25:49.735" v="4827" actId="47"/>
        <pc:sldMkLst>
          <pc:docMk/>
          <pc:sldMk cId="1809397566" sldId="297"/>
        </pc:sldMkLst>
        <pc:spChg chg="del">
          <ac:chgData name="Geoff Kwan" userId="c3a5c4b8-7020-4697-b49e-ebe9f60812c0" providerId="ADAL" clId="{2500585D-5E8F-49E1-AB35-6FF284AF1289}" dt="2022-02-28T22:54:21.257" v="285" actId="478"/>
          <ac:spMkLst>
            <pc:docMk/>
            <pc:sldMk cId="1809397566" sldId="297"/>
            <ac:spMk id="2" creationId="{A1091E25-863E-4EC4-B1AA-A45B6AE70E91}"/>
          </ac:spMkLst>
        </pc:spChg>
        <pc:spChg chg="add del mod">
          <ac:chgData name="Geoff Kwan" userId="c3a5c4b8-7020-4697-b49e-ebe9f60812c0" providerId="ADAL" clId="{2500585D-5E8F-49E1-AB35-6FF284AF1289}" dt="2022-02-28T23:00:38.274" v="339" actId="478"/>
          <ac:spMkLst>
            <pc:docMk/>
            <pc:sldMk cId="1809397566" sldId="297"/>
            <ac:spMk id="4" creationId="{CDB03264-AEFD-4315-B6E4-4F206F9FC227}"/>
          </ac:spMkLst>
        </pc:spChg>
        <pc:graphicFrameChg chg="mod">
          <ac:chgData name="Geoff Kwan" userId="c3a5c4b8-7020-4697-b49e-ebe9f60812c0" providerId="ADAL" clId="{2500585D-5E8F-49E1-AB35-6FF284AF1289}" dt="2022-02-28T22:54:07.026" v="284" actId="1076"/>
          <ac:graphicFrameMkLst>
            <pc:docMk/>
            <pc:sldMk cId="1809397566" sldId="297"/>
            <ac:graphicFrameMk id="6" creationId="{4DCE2904-9564-4F0F-9163-76314CC7122D}"/>
          </ac:graphicFrameMkLst>
        </pc:graphicFrameChg>
      </pc:sldChg>
      <pc:sldChg chg="addSp delSp modSp add mod">
        <pc:chgData name="Geoff Kwan" userId="c3a5c4b8-7020-4697-b49e-ebe9f60812c0" providerId="ADAL" clId="{2500585D-5E8F-49E1-AB35-6FF284AF1289}" dt="2022-03-01T02:25:23.498" v="4823"/>
        <pc:sldMkLst>
          <pc:docMk/>
          <pc:sldMk cId="3323816556" sldId="298"/>
        </pc:sldMkLst>
        <pc:spChg chg="add del mod">
          <ac:chgData name="Geoff Kwan" userId="c3a5c4b8-7020-4697-b49e-ebe9f60812c0" providerId="ADAL" clId="{2500585D-5E8F-49E1-AB35-6FF284AF1289}" dt="2022-02-28T22:50:19.810" v="213" actId="20577"/>
          <ac:spMkLst>
            <pc:docMk/>
            <pc:sldMk cId="3323816556" sldId="298"/>
            <ac:spMk id="3" creationId="{05744BD5-CF23-4F27-AC12-53E433B196A0}"/>
          </ac:spMkLst>
        </pc:spChg>
        <pc:spChg chg="del">
          <ac:chgData name="Geoff Kwan" userId="c3a5c4b8-7020-4697-b49e-ebe9f60812c0" providerId="ADAL" clId="{2500585D-5E8F-49E1-AB35-6FF284AF1289}" dt="2022-02-28T22:38:34.894" v="9" actId="478"/>
          <ac:spMkLst>
            <pc:docMk/>
            <pc:sldMk cId="3323816556" sldId="298"/>
            <ac:spMk id="23" creationId="{A3CE21D5-9181-410A-9B15-1EDAE3C3A85E}"/>
          </ac:spMkLst>
        </pc:spChg>
        <pc:grpChg chg="del">
          <ac:chgData name="Geoff Kwan" userId="c3a5c4b8-7020-4697-b49e-ebe9f60812c0" providerId="ADAL" clId="{2500585D-5E8F-49E1-AB35-6FF284AF1289}" dt="2022-02-28T22:38:32.960" v="8" actId="478"/>
          <ac:grpSpMkLst>
            <pc:docMk/>
            <pc:sldMk cId="3323816556" sldId="298"/>
            <ac:grpSpMk id="11" creationId="{6839F4C6-FB59-4DB4-8EC8-5A3A6E469278}"/>
          </ac:grpSpMkLst>
        </pc:grpChg>
        <pc:graphicFrameChg chg="add del mod">
          <ac:chgData name="Geoff Kwan" userId="c3a5c4b8-7020-4697-b49e-ebe9f60812c0" providerId="ADAL" clId="{2500585D-5E8F-49E1-AB35-6FF284AF1289}" dt="2022-02-28T22:49:50.797" v="187" actId="12084"/>
          <ac:graphicFrameMkLst>
            <pc:docMk/>
            <pc:sldMk cId="3323816556" sldId="298"/>
            <ac:graphicFrameMk id="4" creationId="{6F6E649B-87D5-4010-BEC0-A9FF32928ABD}"/>
          </ac:graphicFrameMkLst>
        </pc:graphicFrameChg>
        <pc:graphicFrameChg chg="add del mod">
          <ac:chgData name="Geoff Kwan" userId="c3a5c4b8-7020-4697-b49e-ebe9f60812c0" providerId="ADAL" clId="{2500585D-5E8F-49E1-AB35-6FF284AF1289}" dt="2022-02-28T22:40:56.940" v="12" actId="478"/>
          <ac:graphicFrameMkLst>
            <pc:docMk/>
            <pc:sldMk cId="3323816556" sldId="298"/>
            <ac:graphicFrameMk id="13" creationId="{F9BFD9E3-5A6F-4A3F-8C19-6E13CB72C2B7}"/>
          </ac:graphicFrameMkLst>
        </pc:graphicFrameChg>
        <pc:picChg chg="del">
          <ac:chgData name="Geoff Kwan" userId="c3a5c4b8-7020-4697-b49e-ebe9f60812c0" providerId="ADAL" clId="{2500585D-5E8F-49E1-AB35-6FF284AF1289}" dt="2022-02-28T22:38:39.605" v="10" actId="478"/>
          <ac:picMkLst>
            <pc:docMk/>
            <pc:sldMk cId="3323816556" sldId="298"/>
            <ac:picMk id="10" creationId="{8E408EA9-F995-4C41-A7B6-DEA1928185E3}"/>
          </ac:picMkLst>
        </pc:picChg>
        <pc:picChg chg="add del mod">
          <ac:chgData name="Geoff Kwan" userId="c3a5c4b8-7020-4697-b49e-ebe9f60812c0" providerId="ADAL" clId="{2500585D-5E8F-49E1-AB35-6FF284AF1289}" dt="2022-02-28T23:04:38.066" v="363" actId="478"/>
          <ac:picMkLst>
            <pc:docMk/>
            <pc:sldMk cId="3323816556" sldId="298"/>
            <ac:picMk id="14" creationId="{794F55AD-961A-4049-B3B7-D5F4D1C6E50B}"/>
          </ac:picMkLst>
        </pc:picChg>
        <pc:picChg chg="add del mod">
          <ac:chgData name="Geoff Kwan" userId="c3a5c4b8-7020-4697-b49e-ebe9f60812c0" providerId="ADAL" clId="{2500585D-5E8F-49E1-AB35-6FF284AF1289}" dt="2022-02-28T23:07:38.185" v="389" actId="478"/>
          <ac:picMkLst>
            <pc:docMk/>
            <pc:sldMk cId="3323816556" sldId="298"/>
            <ac:picMk id="16" creationId="{5ADDBF29-CE31-4223-B064-994F8FF62FF1}"/>
          </ac:picMkLst>
        </pc:picChg>
        <pc:picChg chg="add del mod">
          <ac:chgData name="Geoff Kwan" userId="c3a5c4b8-7020-4697-b49e-ebe9f60812c0" providerId="ADAL" clId="{2500585D-5E8F-49E1-AB35-6FF284AF1289}" dt="2022-03-01T02:25:20.890" v="4822" actId="478"/>
          <ac:picMkLst>
            <pc:docMk/>
            <pc:sldMk cId="3323816556" sldId="298"/>
            <ac:picMk id="17" creationId="{93DF2533-E6F3-4FC6-8D57-33C40575A261}"/>
          </ac:picMkLst>
        </pc:picChg>
        <pc:picChg chg="add mod">
          <ac:chgData name="Geoff Kwan" userId="c3a5c4b8-7020-4697-b49e-ebe9f60812c0" providerId="ADAL" clId="{2500585D-5E8F-49E1-AB35-6FF284AF1289}" dt="2022-03-01T02:25:23.498" v="4823"/>
          <ac:picMkLst>
            <pc:docMk/>
            <pc:sldMk cId="3323816556" sldId="298"/>
            <ac:picMk id="18" creationId="{879A0436-CBAF-4902-8207-6FE5DD1B7D42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3:47:37.921" v="6071" actId="20577"/>
        <pc:sldMkLst>
          <pc:docMk/>
          <pc:sldMk cId="144249300" sldId="299"/>
        </pc:sldMkLst>
        <pc:spChg chg="mod">
          <ac:chgData name="Geoff Kwan" userId="c3a5c4b8-7020-4697-b49e-ebe9f60812c0" providerId="ADAL" clId="{2500585D-5E8F-49E1-AB35-6FF284AF1289}" dt="2022-02-28T22:50:47.986" v="264" actId="20577"/>
          <ac:spMkLst>
            <pc:docMk/>
            <pc:sldMk cId="144249300" sldId="299"/>
            <ac:spMk id="2" creationId="{A1091E25-863E-4EC4-B1AA-A45B6AE70E91}"/>
          </ac:spMkLst>
        </pc:spChg>
        <pc:spChg chg="del">
          <ac:chgData name="Geoff Kwan" userId="c3a5c4b8-7020-4697-b49e-ebe9f60812c0" providerId="ADAL" clId="{2500585D-5E8F-49E1-AB35-6FF284AF1289}" dt="2022-02-28T22:50:53.289" v="265" actId="478"/>
          <ac:spMkLst>
            <pc:docMk/>
            <pc:sldMk cId="144249300" sldId="299"/>
            <ac:spMk id="3" creationId="{05744BD5-CF23-4F27-AC12-53E433B196A0}"/>
          </ac:spMkLst>
        </pc:spChg>
        <pc:spChg chg="add del mod">
          <ac:chgData name="Geoff Kwan" userId="c3a5c4b8-7020-4697-b49e-ebe9f60812c0" providerId="ADAL" clId="{2500585D-5E8F-49E1-AB35-6FF284AF1289}" dt="2022-02-28T23:00:45.914" v="340" actId="478"/>
          <ac:spMkLst>
            <pc:docMk/>
            <pc:sldMk cId="144249300" sldId="299"/>
            <ac:spMk id="4" creationId="{3DE7617A-1653-4B9A-BF56-9D1408AABB4F}"/>
          </ac:spMkLst>
        </pc:spChg>
        <pc:spChg chg="add del mod">
          <ac:chgData name="Geoff Kwan" userId="c3a5c4b8-7020-4697-b49e-ebe9f60812c0" providerId="ADAL" clId="{2500585D-5E8F-49E1-AB35-6FF284AF1289}" dt="2022-02-28T23:00:46.834" v="341" actId="478"/>
          <ac:spMkLst>
            <pc:docMk/>
            <pc:sldMk cId="144249300" sldId="299"/>
            <ac:spMk id="7" creationId="{73BB10D0-8312-4BAF-B09F-06142540F04D}"/>
          </ac:spMkLst>
        </pc:spChg>
        <pc:spChg chg="add del mod">
          <ac:chgData name="Geoff Kwan" userId="c3a5c4b8-7020-4697-b49e-ebe9f60812c0" providerId="ADAL" clId="{2500585D-5E8F-49E1-AB35-6FF284AF1289}" dt="2022-02-28T22:58:21.570" v="319" actId="478"/>
          <ac:spMkLst>
            <pc:docMk/>
            <pc:sldMk cId="144249300" sldId="299"/>
            <ac:spMk id="8" creationId="{587765C9-2434-4BE4-B1FC-3B8C20DF0040}"/>
          </ac:spMkLst>
        </pc:spChg>
        <pc:spChg chg="add mod">
          <ac:chgData name="Geoff Kwan" userId="c3a5c4b8-7020-4697-b49e-ebe9f60812c0" providerId="ADAL" clId="{2500585D-5E8F-49E1-AB35-6FF284AF1289}" dt="2022-02-28T23:18:27.166" v="525" actId="14100"/>
          <ac:spMkLst>
            <pc:docMk/>
            <pc:sldMk cId="144249300" sldId="299"/>
            <ac:spMk id="10" creationId="{09E63FED-7BC7-46C6-B153-D066F6FCED98}"/>
          </ac:spMkLst>
        </pc:spChg>
        <pc:graphicFrameChg chg="add mod">
          <ac:chgData name="Geoff Kwan" userId="c3a5c4b8-7020-4697-b49e-ebe9f60812c0" providerId="ADAL" clId="{2500585D-5E8F-49E1-AB35-6FF284AF1289}" dt="2022-03-01T03:47:37.921" v="6071" actId="20577"/>
          <ac:graphicFrameMkLst>
            <pc:docMk/>
            <pc:sldMk cId="144249300" sldId="299"/>
            <ac:graphicFrameMk id="11" creationId="{65204E19-90B3-4AE3-AC95-7B7876779554}"/>
          </ac:graphicFrameMkLst>
        </pc:graphicFrameChg>
        <pc:picChg chg="add del mod ord">
          <ac:chgData name="Geoff Kwan" userId="c3a5c4b8-7020-4697-b49e-ebe9f60812c0" providerId="ADAL" clId="{2500585D-5E8F-49E1-AB35-6FF284AF1289}" dt="2022-02-28T23:04:46.915" v="365" actId="478"/>
          <ac:picMkLst>
            <pc:docMk/>
            <pc:sldMk cId="144249300" sldId="299"/>
            <ac:picMk id="9" creationId="{EE66B1FC-6B35-468E-B8B0-413D5DE895E6}"/>
          </ac:picMkLst>
        </pc:picChg>
        <pc:picChg chg="add del mod">
          <ac:chgData name="Geoff Kwan" userId="c3a5c4b8-7020-4697-b49e-ebe9f60812c0" providerId="ADAL" clId="{2500585D-5E8F-49E1-AB35-6FF284AF1289}" dt="2022-02-28T23:07:44.506" v="391" actId="478"/>
          <ac:picMkLst>
            <pc:docMk/>
            <pc:sldMk cId="144249300" sldId="299"/>
            <ac:picMk id="12" creationId="{9CCEAEEA-45E8-4A3B-865F-6100D8CF74AC}"/>
          </ac:picMkLst>
        </pc:picChg>
        <pc:picChg chg="add del mod">
          <ac:chgData name="Geoff Kwan" userId="c3a5c4b8-7020-4697-b49e-ebe9f60812c0" providerId="ADAL" clId="{2500585D-5E8F-49E1-AB35-6FF284AF1289}" dt="2022-03-01T02:25:14.848" v="4820" actId="478"/>
          <ac:picMkLst>
            <pc:docMk/>
            <pc:sldMk cId="144249300" sldId="299"/>
            <ac:picMk id="13" creationId="{A1476C82-FDCD-4B05-977F-76EC2839F26F}"/>
          </ac:picMkLst>
        </pc:picChg>
        <pc:picChg chg="del">
          <ac:chgData name="Geoff Kwan" userId="c3a5c4b8-7020-4697-b49e-ebe9f60812c0" providerId="ADAL" clId="{2500585D-5E8F-49E1-AB35-6FF284AF1289}" dt="2022-02-28T22:50:55.706" v="266" actId="478"/>
          <ac:picMkLst>
            <pc:docMk/>
            <pc:sldMk cId="144249300" sldId="299"/>
            <ac:picMk id="14" creationId="{794F55AD-961A-4049-B3B7-D5F4D1C6E50B}"/>
          </ac:picMkLst>
        </pc:picChg>
        <pc:picChg chg="add mod">
          <ac:chgData name="Geoff Kwan" userId="c3a5c4b8-7020-4697-b49e-ebe9f60812c0" providerId="ADAL" clId="{2500585D-5E8F-49E1-AB35-6FF284AF1289}" dt="2022-03-01T02:25:16.930" v="4821"/>
          <ac:picMkLst>
            <pc:docMk/>
            <pc:sldMk cId="144249300" sldId="299"/>
            <ac:picMk id="15" creationId="{97B5AF2E-34D4-4BB3-8314-AAE8C0019076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1:17:07.879" v="3953" actId="167"/>
        <pc:sldMkLst>
          <pc:docMk/>
          <pc:sldMk cId="1868652489" sldId="300"/>
        </pc:sldMkLst>
        <pc:spChg chg="add mod">
          <ac:chgData name="Geoff Kwan" userId="c3a5c4b8-7020-4697-b49e-ebe9f60812c0" providerId="ADAL" clId="{2500585D-5E8F-49E1-AB35-6FF284AF1289}" dt="2022-03-01T00:47:35.380" v="2652" actId="1076"/>
          <ac:spMkLst>
            <pc:docMk/>
            <pc:sldMk cId="1868652489" sldId="300"/>
            <ac:spMk id="3" creationId="{C930A8DC-5F6A-4AD4-B406-B333E1CAA75C}"/>
          </ac:spMkLst>
        </pc:spChg>
        <pc:spChg chg="mod">
          <ac:chgData name="Geoff Kwan" userId="c3a5c4b8-7020-4697-b49e-ebe9f60812c0" providerId="ADAL" clId="{2500585D-5E8F-49E1-AB35-6FF284AF1289}" dt="2022-03-01T01:16:10.135" v="3948" actId="164"/>
          <ac:spMkLst>
            <pc:docMk/>
            <pc:sldMk cId="1868652489" sldId="300"/>
            <ac:spMk id="4" creationId="{3DE7617A-1653-4B9A-BF56-9D1408AABB4F}"/>
          </ac:spMkLst>
        </pc:spChg>
        <pc:spChg chg="mod">
          <ac:chgData name="Geoff Kwan" userId="c3a5c4b8-7020-4697-b49e-ebe9f60812c0" providerId="ADAL" clId="{2500585D-5E8F-49E1-AB35-6FF284AF1289}" dt="2022-03-01T01:16:10.135" v="3948" actId="164"/>
          <ac:spMkLst>
            <pc:docMk/>
            <pc:sldMk cId="1868652489" sldId="300"/>
            <ac:spMk id="7" creationId="{73BB10D0-8312-4BAF-B09F-06142540F04D}"/>
          </ac:spMkLst>
        </pc:spChg>
        <pc:grpChg chg="add mod">
          <ac:chgData name="Geoff Kwan" userId="c3a5c4b8-7020-4697-b49e-ebe9f60812c0" providerId="ADAL" clId="{2500585D-5E8F-49E1-AB35-6FF284AF1289}" dt="2022-03-01T01:16:10.135" v="3948" actId="164"/>
          <ac:grpSpMkLst>
            <pc:docMk/>
            <pc:sldMk cId="1868652489" sldId="300"/>
            <ac:grpSpMk id="6" creationId="{DDEF9237-8FB3-4E31-A19F-B373AC1D2C70}"/>
          </ac:grpSpMkLst>
        </pc:grpChg>
        <pc:picChg chg="add del mod">
          <ac:chgData name="Geoff Kwan" userId="c3a5c4b8-7020-4697-b49e-ebe9f60812c0" providerId="ADAL" clId="{2500585D-5E8F-49E1-AB35-6FF284AF1289}" dt="2022-02-28T23:07:48.530" v="393" actId="478"/>
          <ac:picMkLst>
            <pc:docMk/>
            <pc:sldMk cId="1868652489" sldId="300"/>
            <ac:picMk id="8" creationId="{4F129EA6-E863-4398-940F-3AAE35575C3C}"/>
          </ac:picMkLst>
        </pc:picChg>
        <pc:picChg chg="del">
          <ac:chgData name="Geoff Kwan" userId="c3a5c4b8-7020-4697-b49e-ebe9f60812c0" providerId="ADAL" clId="{2500585D-5E8F-49E1-AB35-6FF284AF1289}" dt="2022-02-28T23:04:59.074" v="367" actId="478"/>
          <ac:picMkLst>
            <pc:docMk/>
            <pc:sldMk cId="1868652489" sldId="300"/>
            <ac:picMk id="9" creationId="{EE66B1FC-6B35-468E-B8B0-413D5DE895E6}"/>
          </ac:picMkLst>
        </pc:picChg>
        <pc:picChg chg="add del mod ord modCrop">
          <ac:chgData name="Geoff Kwan" userId="c3a5c4b8-7020-4697-b49e-ebe9f60812c0" providerId="ADAL" clId="{2500585D-5E8F-49E1-AB35-6FF284AF1289}" dt="2022-03-01T01:16:46.999" v="3951" actId="478"/>
          <ac:picMkLst>
            <pc:docMk/>
            <pc:sldMk cId="1868652489" sldId="300"/>
            <ac:picMk id="10" creationId="{FF7E24B7-C6E0-4F0C-B202-539BAD22EE07}"/>
          </ac:picMkLst>
        </pc:picChg>
        <pc:picChg chg="add mod ord">
          <ac:chgData name="Geoff Kwan" userId="c3a5c4b8-7020-4697-b49e-ebe9f60812c0" providerId="ADAL" clId="{2500585D-5E8F-49E1-AB35-6FF284AF1289}" dt="2022-03-01T01:17:07.879" v="3953" actId="167"/>
          <ac:picMkLst>
            <pc:docMk/>
            <pc:sldMk cId="1868652489" sldId="300"/>
            <ac:picMk id="11" creationId="{AFA46A2C-8179-49B8-A9E0-6D0A8AB34593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3:21:02.462" v="5757" actId="20577"/>
        <pc:sldMkLst>
          <pc:docMk/>
          <pc:sldMk cId="811597050" sldId="301"/>
        </pc:sldMkLst>
        <pc:spChg chg="mod">
          <ac:chgData name="Geoff Kwan" userId="c3a5c4b8-7020-4697-b49e-ebe9f60812c0" providerId="ADAL" clId="{2500585D-5E8F-49E1-AB35-6FF284AF1289}" dt="2022-03-01T03:21:02.462" v="5757" actId="20577"/>
          <ac:spMkLst>
            <pc:docMk/>
            <pc:sldMk cId="811597050" sldId="301"/>
            <ac:spMk id="3" creationId="{C930A8DC-5F6A-4AD4-B406-B333E1CAA75C}"/>
          </ac:spMkLst>
        </pc:spChg>
        <pc:spChg chg="del mod">
          <ac:chgData name="Geoff Kwan" userId="c3a5c4b8-7020-4697-b49e-ebe9f60812c0" providerId="ADAL" clId="{2500585D-5E8F-49E1-AB35-6FF284AF1289}" dt="2022-03-01T01:15:56.407" v="3947" actId="478"/>
          <ac:spMkLst>
            <pc:docMk/>
            <pc:sldMk cId="811597050" sldId="301"/>
            <ac:spMk id="4" creationId="{3DE7617A-1653-4B9A-BF56-9D1408AABB4F}"/>
          </ac:spMkLst>
        </pc:spChg>
        <pc:spChg chg="del mod">
          <ac:chgData name="Geoff Kwan" userId="c3a5c4b8-7020-4697-b49e-ebe9f60812c0" providerId="ADAL" clId="{2500585D-5E8F-49E1-AB35-6FF284AF1289}" dt="2022-03-01T01:15:56.407" v="3947" actId="478"/>
          <ac:spMkLst>
            <pc:docMk/>
            <pc:sldMk cId="811597050" sldId="301"/>
            <ac:spMk id="7" creationId="{73BB10D0-8312-4BAF-B09F-06142540F04D}"/>
          </ac:spMkLst>
        </pc:spChg>
        <pc:spChg chg="mod">
          <ac:chgData name="Geoff Kwan" userId="c3a5c4b8-7020-4697-b49e-ebe9f60812c0" providerId="ADAL" clId="{2500585D-5E8F-49E1-AB35-6FF284AF1289}" dt="2022-03-01T01:16:14.829" v="3949"/>
          <ac:spMkLst>
            <pc:docMk/>
            <pc:sldMk cId="811597050" sldId="301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1:16:14.829" v="3949"/>
          <ac:spMkLst>
            <pc:docMk/>
            <pc:sldMk cId="811597050" sldId="301"/>
            <ac:spMk id="11" creationId="{E8FD8D8C-E69C-4D4B-9331-235138C6751B}"/>
          </ac:spMkLst>
        </pc:spChg>
        <pc:grpChg chg="add mod">
          <ac:chgData name="Geoff Kwan" userId="c3a5c4b8-7020-4697-b49e-ebe9f60812c0" providerId="ADAL" clId="{2500585D-5E8F-49E1-AB35-6FF284AF1289}" dt="2022-03-01T01:16:14.829" v="3949"/>
          <ac:grpSpMkLst>
            <pc:docMk/>
            <pc:sldMk cId="811597050" sldId="301"/>
            <ac:grpSpMk id="8" creationId="{2F92217E-972F-42F8-B517-D38A7F558296}"/>
          </ac:grpSpMkLst>
        </pc:grpChg>
      </pc:sldChg>
      <pc:sldChg chg="modSp add mod">
        <pc:chgData name="Geoff Kwan" userId="c3a5c4b8-7020-4697-b49e-ebe9f60812c0" providerId="ADAL" clId="{2500585D-5E8F-49E1-AB35-6FF284AF1289}" dt="2022-03-01T03:48:14.247" v="6091" actId="14100"/>
        <pc:sldMkLst>
          <pc:docMk/>
          <pc:sldMk cId="2165974810" sldId="302"/>
        </pc:sldMkLst>
        <pc:spChg chg="mod">
          <ac:chgData name="Geoff Kwan" userId="c3a5c4b8-7020-4697-b49e-ebe9f60812c0" providerId="ADAL" clId="{2500585D-5E8F-49E1-AB35-6FF284AF1289}" dt="2022-03-01T03:21:09.381" v="5759" actId="113"/>
          <ac:spMkLst>
            <pc:docMk/>
            <pc:sldMk cId="2165974810" sldId="302"/>
            <ac:spMk id="3" creationId="{C930A8DC-5F6A-4AD4-B406-B333E1CAA75C}"/>
          </ac:spMkLst>
        </pc:spChg>
        <pc:spChg chg="mod ord">
          <ac:chgData name="Geoff Kwan" userId="c3a5c4b8-7020-4697-b49e-ebe9f60812c0" providerId="ADAL" clId="{2500585D-5E8F-49E1-AB35-6FF284AF1289}" dt="2022-03-01T03:48:14.247" v="6091" actId="14100"/>
          <ac:spMkLst>
            <pc:docMk/>
            <pc:sldMk cId="2165974810" sldId="302"/>
            <ac:spMk id="4" creationId="{3DE7617A-1653-4B9A-BF56-9D1408AABB4F}"/>
          </ac:spMkLst>
        </pc:spChg>
        <pc:spChg chg="mod">
          <ac:chgData name="Geoff Kwan" userId="c3a5c4b8-7020-4697-b49e-ebe9f60812c0" providerId="ADAL" clId="{2500585D-5E8F-49E1-AB35-6FF284AF1289}" dt="2022-03-01T00:53:57.049" v="2955" actId="242"/>
          <ac:spMkLst>
            <pc:docMk/>
            <pc:sldMk cId="2165974810" sldId="302"/>
            <ac:spMk id="7" creationId="{73BB10D0-8312-4BAF-B09F-06142540F04D}"/>
          </ac:spMkLst>
        </pc:spChg>
      </pc:sldChg>
      <pc:sldChg chg="addSp delSp modSp add mod">
        <pc:chgData name="Geoff Kwan" userId="c3a5c4b8-7020-4697-b49e-ebe9f60812c0" providerId="ADAL" clId="{2500585D-5E8F-49E1-AB35-6FF284AF1289}" dt="2022-03-01T03:21:17.876" v="5761" actId="207"/>
        <pc:sldMkLst>
          <pc:docMk/>
          <pc:sldMk cId="3721048970" sldId="303"/>
        </pc:sldMkLst>
        <pc:spChg chg="del">
          <ac:chgData name="Geoff Kwan" userId="c3a5c4b8-7020-4697-b49e-ebe9f60812c0" providerId="ADAL" clId="{2500585D-5E8F-49E1-AB35-6FF284AF1289}" dt="2022-03-01T01:19:19.734" v="3974" actId="478"/>
          <ac:spMkLst>
            <pc:docMk/>
            <pc:sldMk cId="3721048970" sldId="303"/>
            <ac:spMk id="3" creationId="{C930A8DC-5F6A-4AD4-B406-B333E1CAA75C}"/>
          </ac:spMkLst>
        </pc:spChg>
        <pc:spChg chg="mod">
          <ac:chgData name="Geoff Kwan" userId="c3a5c4b8-7020-4697-b49e-ebe9f60812c0" providerId="ADAL" clId="{2500585D-5E8F-49E1-AB35-6FF284AF1289}" dt="2022-03-01T01:17:53.390" v="3966" actId="20577"/>
          <ac:spMkLst>
            <pc:docMk/>
            <pc:sldMk cId="3721048970" sldId="303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1:19:00.402" v="3972" actId="108"/>
          <ac:spMkLst>
            <pc:docMk/>
            <pc:sldMk cId="3721048970" sldId="303"/>
            <ac:spMk id="11" creationId="{E8FD8D8C-E69C-4D4B-9331-235138C6751B}"/>
          </ac:spMkLst>
        </pc:spChg>
        <pc:spChg chg="add mod">
          <ac:chgData name="Geoff Kwan" userId="c3a5c4b8-7020-4697-b49e-ebe9f60812c0" providerId="ADAL" clId="{2500585D-5E8F-49E1-AB35-6FF284AF1289}" dt="2022-03-01T03:21:17.876" v="5761" actId="207"/>
          <ac:spMkLst>
            <pc:docMk/>
            <pc:sldMk cId="3721048970" sldId="303"/>
            <ac:spMk id="12" creationId="{43ADAD5A-B1BD-4F59-9F6F-23DA86332BDC}"/>
          </ac:spMkLst>
        </pc:spChg>
        <pc:grpChg chg="mod">
          <ac:chgData name="Geoff Kwan" userId="c3a5c4b8-7020-4697-b49e-ebe9f60812c0" providerId="ADAL" clId="{2500585D-5E8F-49E1-AB35-6FF284AF1289}" dt="2022-03-01T01:18:49.470" v="3971" actId="1076"/>
          <ac:grpSpMkLst>
            <pc:docMk/>
            <pc:sldMk cId="3721048970" sldId="303"/>
            <ac:grpSpMk id="8" creationId="{2F92217E-972F-42F8-B517-D38A7F558296}"/>
          </ac:grpSpMkLst>
        </pc:grpChg>
      </pc:sldChg>
      <pc:sldChg chg="modSp add mod">
        <pc:chgData name="Geoff Kwan" userId="c3a5c4b8-7020-4697-b49e-ebe9f60812c0" providerId="ADAL" clId="{2500585D-5E8F-49E1-AB35-6FF284AF1289}" dt="2022-03-01T03:48:54.707" v="6095" actId="1076"/>
        <pc:sldMkLst>
          <pc:docMk/>
          <pc:sldMk cId="2174575782" sldId="304"/>
        </pc:sldMkLst>
        <pc:spChg chg="mod ord">
          <ac:chgData name="Geoff Kwan" userId="c3a5c4b8-7020-4697-b49e-ebe9f60812c0" providerId="ADAL" clId="{2500585D-5E8F-49E1-AB35-6FF284AF1289}" dt="2022-03-01T03:48:25.149" v="6092" actId="14100"/>
          <ac:spMkLst>
            <pc:docMk/>
            <pc:sldMk cId="2174575782" sldId="304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3:48:54.707" v="6095" actId="1076"/>
          <ac:spMkLst>
            <pc:docMk/>
            <pc:sldMk cId="2174575782" sldId="304"/>
            <ac:spMk id="11" creationId="{E8FD8D8C-E69C-4D4B-9331-235138C6751B}"/>
          </ac:spMkLst>
        </pc:spChg>
        <pc:spChg chg="mod">
          <ac:chgData name="Geoff Kwan" userId="c3a5c4b8-7020-4697-b49e-ebe9f60812c0" providerId="ADAL" clId="{2500585D-5E8F-49E1-AB35-6FF284AF1289}" dt="2022-03-01T03:21:24.507" v="5763" actId="207"/>
          <ac:spMkLst>
            <pc:docMk/>
            <pc:sldMk cId="2174575782" sldId="304"/>
            <ac:spMk id="12" creationId="{43ADAD5A-B1BD-4F59-9F6F-23DA86332BDC}"/>
          </ac:spMkLst>
        </pc:spChg>
      </pc:sldChg>
      <pc:sldChg chg="addSp delSp modSp add mod">
        <pc:chgData name="Geoff Kwan" userId="c3a5c4b8-7020-4697-b49e-ebe9f60812c0" providerId="ADAL" clId="{2500585D-5E8F-49E1-AB35-6FF284AF1289}" dt="2022-03-01T05:29:06.343" v="7641" actId="14100"/>
        <pc:sldMkLst>
          <pc:docMk/>
          <pc:sldMk cId="2670984471" sldId="305"/>
        </pc:sldMkLst>
        <pc:spChg chg="mod">
          <ac:chgData name="Geoff Kwan" userId="c3a5c4b8-7020-4697-b49e-ebe9f60812c0" providerId="ADAL" clId="{2500585D-5E8F-49E1-AB35-6FF284AF1289}" dt="2022-03-01T03:34:21.850" v="5824" actId="20577"/>
          <ac:spMkLst>
            <pc:docMk/>
            <pc:sldMk cId="2670984471" sldId="305"/>
            <ac:spMk id="2" creationId="{A1091E25-863E-4EC4-B1AA-A45B6AE70E91}"/>
          </ac:spMkLst>
        </pc:spChg>
        <pc:spChg chg="add mod">
          <ac:chgData name="Geoff Kwan" userId="c3a5c4b8-7020-4697-b49e-ebe9f60812c0" providerId="ADAL" clId="{2500585D-5E8F-49E1-AB35-6FF284AF1289}" dt="2022-03-01T05:23:50.227" v="7613" actId="1076"/>
          <ac:spMkLst>
            <pc:docMk/>
            <pc:sldMk cId="2670984471" sldId="305"/>
            <ac:spMk id="3" creationId="{CBBDBDC4-4751-4C8A-BA68-560840276736}"/>
          </ac:spMkLst>
        </pc:spChg>
        <pc:spChg chg="add mod ord">
          <ac:chgData name="Geoff Kwan" userId="c3a5c4b8-7020-4697-b49e-ebe9f60812c0" providerId="ADAL" clId="{2500585D-5E8F-49E1-AB35-6FF284AF1289}" dt="2022-03-01T05:29:06.343" v="7641" actId="14100"/>
          <ac:spMkLst>
            <pc:docMk/>
            <pc:sldMk cId="2670984471" sldId="305"/>
            <ac:spMk id="4" creationId="{B98CC83F-1542-4451-837E-A8FA91BC1625}"/>
          </ac:spMkLst>
        </pc:spChg>
        <pc:spChg chg="del topLvl">
          <ac:chgData name="Geoff Kwan" userId="c3a5c4b8-7020-4697-b49e-ebe9f60812c0" providerId="ADAL" clId="{2500585D-5E8F-49E1-AB35-6FF284AF1289}" dt="2022-03-01T03:34:47.109" v="5825" actId="478"/>
          <ac:spMkLst>
            <pc:docMk/>
            <pc:sldMk cId="2670984471" sldId="305"/>
            <ac:spMk id="9" creationId="{E41B50A1-664A-449D-A208-9C1E390D5218}"/>
          </ac:spMkLst>
        </pc:spChg>
        <pc:spChg chg="del topLvl">
          <ac:chgData name="Geoff Kwan" userId="c3a5c4b8-7020-4697-b49e-ebe9f60812c0" providerId="ADAL" clId="{2500585D-5E8F-49E1-AB35-6FF284AF1289}" dt="2022-03-01T03:34:49.547" v="5826" actId="478"/>
          <ac:spMkLst>
            <pc:docMk/>
            <pc:sldMk cId="2670984471" sldId="305"/>
            <ac:spMk id="11" creationId="{E8FD8D8C-E69C-4D4B-9331-235138C6751B}"/>
          </ac:spMkLst>
        </pc:spChg>
        <pc:spChg chg="del mod">
          <ac:chgData name="Geoff Kwan" userId="c3a5c4b8-7020-4697-b49e-ebe9f60812c0" providerId="ADAL" clId="{2500585D-5E8F-49E1-AB35-6FF284AF1289}" dt="2022-03-01T03:36:49.612" v="5831" actId="478"/>
          <ac:spMkLst>
            <pc:docMk/>
            <pc:sldMk cId="2670984471" sldId="305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3:34:47.109" v="5825" actId="478"/>
          <ac:grpSpMkLst>
            <pc:docMk/>
            <pc:sldMk cId="2670984471" sldId="305"/>
            <ac:grpSpMk id="8" creationId="{2F92217E-972F-42F8-B517-D38A7F558296}"/>
          </ac:grpSpMkLst>
        </pc:grpChg>
        <pc:graphicFrameChg chg="add del mod">
          <ac:chgData name="Geoff Kwan" userId="c3a5c4b8-7020-4697-b49e-ebe9f60812c0" providerId="ADAL" clId="{2500585D-5E8F-49E1-AB35-6FF284AF1289}" dt="2022-03-01T04:20:01.437" v="6360" actId="11529"/>
          <ac:graphicFrameMkLst>
            <pc:docMk/>
            <pc:sldMk cId="2670984471" sldId="305"/>
            <ac:graphicFrameMk id="14" creationId="{9BD2CCCD-47C6-4F1D-A38F-39E366960E23}"/>
          </ac:graphicFrameMkLst>
        </pc:graphicFrameChg>
        <pc:picChg chg="mod">
          <ac:chgData name="Geoff Kwan" userId="c3a5c4b8-7020-4697-b49e-ebe9f60812c0" providerId="ADAL" clId="{2500585D-5E8F-49E1-AB35-6FF284AF1289}" dt="2022-03-01T05:20:10.244" v="7451" actId="1076"/>
          <ac:picMkLst>
            <pc:docMk/>
            <pc:sldMk cId="2670984471" sldId="305"/>
            <ac:picMk id="10" creationId="{FF7E24B7-C6E0-4F0C-B202-539BAD22EE07}"/>
          </ac:picMkLst>
        </pc:picChg>
        <pc:picChg chg="add mod">
          <ac:chgData name="Geoff Kwan" userId="c3a5c4b8-7020-4697-b49e-ebe9f60812c0" providerId="ADAL" clId="{2500585D-5E8F-49E1-AB35-6FF284AF1289}" dt="2022-03-01T05:26:21.167" v="7620" actId="1076"/>
          <ac:picMkLst>
            <pc:docMk/>
            <pc:sldMk cId="2670984471" sldId="305"/>
            <ac:picMk id="13" creationId="{3BB7A533-686A-4B17-A91F-333ACB0BF577}"/>
          </ac:picMkLst>
        </pc:picChg>
      </pc:sldChg>
      <pc:sldChg chg="delSp modSp add del mod">
        <pc:chgData name="Geoff Kwan" userId="c3a5c4b8-7020-4697-b49e-ebe9f60812c0" providerId="ADAL" clId="{2500585D-5E8F-49E1-AB35-6FF284AF1289}" dt="2022-03-01T03:52:31.077" v="6239" actId="47"/>
        <pc:sldMkLst>
          <pc:docMk/>
          <pc:sldMk cId="2694354607" sldId="306"/>
        </pc:sldMkLst>
        <pc:spChg chg="mod">
          <ac:chgData name="Geoff Kwan" userId="c3a5c4b8-7020-4697-b49e-ebe9f60812c0" providerId="ADAL" clId="{2500585D-5E8F-49E1-AB35-6FF284AF1289}" dt="2022-03-01T03:40:33.561" v="5915" actId="20577"/>
          <ac:spMkLst>
            <pc:docMk/>
            <pc:sldMk cId="2694354607" sldId="306"/>
            <ac:spMk id="2" creationId="{A1091E25-863E-4EC4-B1AA-A45B6AE70E91}"/>
          </ac:spMkLst>
        </pc:spChg>
        <pc:spChg chg="mod">
          <ac:chgData name="Geoff Kwan" userId="c3a5c4b8-7020-4697-b49e-ebe9f60812c0" providerId="ADAL" clId="{2500585D-5E8F-49E1-AB35-6FF284AF1289}" dt="2022-03-01T03:42:21.684" v="6025" actId="179"/>
          <ac:spMkLst>
            <pc:docMk/>
            <pc:sldMk cId="2694354607" sldId="306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3:38:01.316" v="5836" actId="478"/>
          <ac:grpSpMkLst>
            <pc:docMk/>
            <pc:sldMk cId="2694354607" sldId="306"/>
            <ac:grpSpMk id="8" creationId="{2F92217E-972F-42F8-B517-D38A7F558296}"/>
          </ac:grpSpMkLst>
        </pc:grpChg>
      </pc:sldChg>
      <pc:sldChg chg="modSp mod">
        <pc:chgData name="Geoff Kwan" userId="c3a5c4b8-7020-4697-b49e-ebe9f60812c0" providerId="ADAL" clId="{2500585D-5E8F-49E1-AB35-6FF284AF1289}" dt="2022-03-01T05:28:54.539" v="7635" actId="20577"/>
        <pc:sldMkLst>
          <pc:docMk/>
          <pc:sldMk cId="2355089438" sldId="307"/>
        </pc:sldMkLst>
        <pc:spChg chg="mod">
          <ac:chgData name="Geoff Kwan" userId="c3a5c4b8-7020-4697-b49e-ebe9f60812c0" providerId="ADAL" clId="{2500585D-5E8F-49E1-AB35-6FF284AF1289}" dt="2022-03-01T05:28:54.539" v="7635" actId="20577"/>
          <ac:spMkLst>
            <pc:docMk/>
            <pc:sldMk cId="2355089438" sldId="307"/>
            <ac:spMk id="2" creationId="{4B00CC87-FC8C-452B-85A9-58B0112B7AFF}"/>
          </ac:spMkLst>
        </pc:spChg>
        <pc:spChg chg="mod">
          <ac:chgData name="Geoff Kwan" userId="c3a5c4b8-7020-4697-b49e-ebe9f60812c0" providerId="ADAL" clId="{2500585D-5E8F-49E1-AB35-6FF284AF1289}" dt="2022-03-01T05:28:54.310" v="7634" actId="20577"/>
          <ac:spMkLst>
            <pc:docMk/>
            <pc:sldMk cId="2355089438" sldId="307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2500585D-5E8F-49E1-AB35-6FF284AF1289}" dt="2022-03-01T04:13:02.202" v="6344" actId="20577"/>
        <pc:sldMkLst>
          <pc:docMk/>
          <pc:sldMk cId="2409711534" sldId="308"/>
        </pc:sldMkLst>
        <pc:spChg chg="mod">
          <ac:chgData name="Geoff Kwan" userId="c3a5c4b8-7020-4697-b49e-ebe9f60812c0" providerId="ADAL" clId="{2500585D-5E8F-49E1-AB35-6FF284AF1289}" dt="2022-03-01T04:13:02.202" v="6344" actId="20577"/>
          <ac:spMkLst>
            <pc:docMk/>
            <pc:sldMk cId="2409711534" sldId="308"/>
            <ac:spMk id="7" creationId="{ADC3B7E9-99E0-4D1B-93AE-4879B4302DD4}"/>
          </ac:spMkLst>
        </pc:spChg>
      </pc:sldChg>
      <pc:sldChg chg="add">
        <pc:chgData name="Geoff Kwan" userId="c3a5c4b8-7020-4697-b49e-ebe9f60812c0" providerId="ADAL" clId="{2500585D-5E8F-49E1-AB35-6FF284AF1289}" dt="2022-03-01T04:13:17.711" v="6345"/>
        <pc:sldMkLst>
          <pc:docMk/>
          <pc:sldMk cId="2067947708" sldId="309"/>
        </pc:sldMkLst>
      </pc:sldChg>
      <pc:sldChg chg="addSp delSp modSp del mod">
        <pc:chgData name="Geoff Kwan" userId="c3a5c4b8-7020-4697-b49e-ebe9f60812c0" providerId="ADAL" clId="{2500585D-5E8F-49E1-AB35-6FF284AF1289}" dt="2022-03-01T06:31:24.319" v="8427" actId="47"/>
        <pc:sldMkLst>
          <pc:docMk/>
          <pc:sldMk cId="2893505321" sldId="310"/>
        </pc:sldMkLst>
        <pc:spChg chg="mod">
          <ac:chgData name="Geoff Kwan" userId="c3a5c4b8-7020-4697-b49e-ebe9f60812c0" providerId="ADAL" clId="{2500585D-5E8F-49E1-AB35-6FF284AF1289}" dt="2022-03-01T06:03:37.143" v="7686" actId="20577"/>
          <ac:spMkLst>
            <pc:docMk/>
            <pc:sldMk cId="2893505321" sldId="310"/>
            <ac:spMk id="2" creationId="{A1091E25-863E-4EC4-B1AA-A45B6AE70E91}"/>
          </ac:spMkLst>
        </pc:spChg>
        <pc:spChg chg="add del mod">
          <ac:chgData name="Geoff Kwan" userId="c3a5c4b8-7020-4697-b49e-ebe9f60812c0" providerId="ADAL" clId="{2500585D-5E8F-49E1-AB35-6FF284AF1289}" dt="2022-03-01T06:14:03.706" v="8091" actId="12084"/>
          <ac:spMkLst>
            <pc:docMk/>
            <pc:sldMk cId="2893505321" sldId="310"/>
            <ac:spMk id="3" creationId="{58B7F17C-4FC6-4084-AD36-1766D20A08AB}"/>
          </ac:spMkLst>
        </pc:spChg>
        <pc:spChg chg="del">
          <ac:chgData name="Geoff Kwan" userId="c3a5c4b8-7020-4697-b49e-ebe9f60812c0" providerId="ADAL" clId="{2500585D-5E8F-49E1-AB35-6FF284AF1289}" dt="2022-03-01T06:03:00.805" v="7673" actId="478"/>
          <ac:spMkLst>
            <pc:docMk/>
            <pc:sldMk cId="2893505321" sldId="310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6:03:06.876" v="7674" actId="478"/>
          <ac:grpSpMkLst>
            <pc:docMk/>
            <pc:sldMk cId="2893505321" sldId="310"/>
            <ac:grpSpMk id="8" creationId="{2F92217E-972F-42F8-B517-D38A7F558296}"/>
          </ac:grpSpMkLst>
        </pc:grpChg>
        <pc:graphicFrameChg chg="add mod">
          <ac:chgData name="Geoff Kwan" userId="c3a5c4b8-7020-4697-b49e-ebe9f60812c0" providerId="ADAL" clId="{2500585D-5E8F-49E1-AB35-6FF284AF1289}" dt="2022-03-01T06:14:09.294" v="8092" actId="14100"/>
          <ac:graphicFrameMkLst>
            <pc:docMk/>
            <pc:sldMk cId="2893505321" sldId="310"/>
            <ac:graphicFrameMk id="4" creationId="{2676428E-67E4-4B66-A756-19EF94AFD658}"/>
          </ac:graphicFrameMkLst>
        </pc:graphicFrameChg>
        <pc:picChg chg="del">
          <ac:chgData name="Geoff Kwan" userId="c3a5c4b8-7020-4697-b49e-ebe9f60812c0" providerId="ADAL" clId="{2500585D-5E8F-49E1-AB35-6FF284AF1289}" dt="2022-03-01T06:03:09.413" v="7675" actId="478"/>
          <ac:picMkLst>
            <pc:docMk/>
            <pc:sldMk cId="2893505321" sldId="310"/>
            <ac:picMk id="10" creationId="{FF7E24B7-C6E0-4F0C-B202-539BAD22EE07}"/>
          </ac:picMkLst>
        </pc:picChg>
      </pc:sldChg>
      <pc:sldChg chg="addSp delSp modSp add mod setBg setClrOvrMap">
        <pc:chgData name="Geoff Kwan" userId="c3a5c4b8-7020-4697-b49e-ebe9f60812c0" providerId="ADAL" clId="{2500585D-5E8F-49E1-AB35-6FF284AF1289}" dt="2022-03-01T07:52:40.743" v="8440" actId="207"/>
        <pc:sldMkLst>
          <pc:docMk/>
          <pc:sldMk cId="3872525744" sldId="311"/>
        </pc:sldMkLst>
        <pc:spChg chg="mod">
          <ac:chgData name="Geoff Kwan" userId="c3a5c4b8-7020-4697-b49e-ebe9f60812c0" providerId="ADAL" clId="{2500585D-5E8F-49E1-AB35-6FF284AF1289}" dt="2022-03-01T06:19:05.632" v="8118" actId="1076"/>
          <ac:spMkLst>
            <pc:docMk/>
            <pc:sldMk cId="3872525744" sldId="311"/>
            <ac:spMk id="2" creationId="{A1091E25-863E-4EC4-B1AA-A45B6AE70E91}"/>
          </ac:spMkLst>
        </pc:spChg>
        <pc:spChg chg="mod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5" creationId="{12E767E7-09DE-463A-9352-76EC4068106A}"/>
          </ac:spMkLst>
        </pc:spChg>
        <pc:spChg chg="mod topLvl">
          <ac:chgData name="Geoff Kwan" userId="c3a5c4b8-7020-4697-b49e-ebe9f60812c0" providerId="ADAL" clId="{2500585D-5E8F-49E1-AB35-6FF284AF1289}" dt="2022-03-01T07:52:19.315" v="8439" actId="14100"/>
          <ac:spMkLst>
            <pc:docMk/>
            <pc:sldMk cId="3872525744" sldId="311"/>
            <ac:spMk id="7" creationId="{E4C81B7F-E49D-4952-9E93-37F6DAD73B7A}"/>
          </ac:spMkLst>
        </pc:spChg>
        <pc:spChg chg="mod topLvl">
          <ac:chgData name="Geoff Kwan" userId="c3a5c4b8-7020-4697-b49e-ebe9f60812c0" providerId="ADAL" clId="{2500585D-5E8F-49E1-AB35-6FF284AF1289}" dt="2022-03-01T07:46:51.394" v="8433" actId="1076"/>
          <ac:spMkLst>
            <pc:docMk/>
            <pc:sldMk cId="3872525744" sldId="311"/>
            <ac:spMk id="8" creationId="{AB7ABA5B-C992-42D8-90AF-E1783908A9F2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9" creationId="{726C52C2-8391-4D78-87DD-7A99BE4D9BC6}"/>
          </ac:spMkLst>
        </pc:spChg>
        <pc:spChg chg="mod topLvl">
          <ac:chgData name="Geoff Kwan" userId="c3a5c4b8-7020-4697-b49e-ebe9f60812c0" providerId="ADAL" clId="{2500585D-5E8F-49E1-AB35-6FF284AF1289}" dt="2022-03-01T07:46:43.931" v="8432" actId="1076"/>
          <ac:spMkLst>
            <pc:docMk/>
            <pc:sldMk cId="3872525744" sldId="311"/>
            <ac:spMk id="10" creationId="{8B397A70-5E56-4024-B20A-BFC0B5D7276D}"/>
          </ac:spMkLst>
        </pc:spChg>
        <pc:spChg chg="add del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11" creationId="{0671A8AE-40A1-4631-A6B8-581AFF065482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12" creationId="{B447EF19-C850-4F4C-9813-EB03C0265CEB}"/>
          </ac:spMkLst>
        </pc:spChg>
        <pc:spChg chg="add del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13" creationId="{AB58EF07-17C2-48CF-ABB0-EEF1F17CB8F0}"/>
          </ac:spMkLst>
        </pc:spChg>
        <pc:spChg chg="add del mod">
          <ac:chgData name="Geoff Kwan" userId="c3a5c4b8-7020-4697-b49e-ebe9f60812c0" providerId="ADAL" clId="{2500585D-5E8F-49E1-AB35-6FF284AF1289}" dt="2022-03-01T06:19:26.912" v="8120"/>
          <ac:spMkLst>
            <pc:docMk/>
            <pc:sldMk cId="3872525744" sldId="311"/>
            <ac:spMk id="14" creationId="{9AEFE91C-ADAA-4F94-994C-83203F446B4B}"/>
          </ac:spMkLst>
        </pc:spChg>
        <pc:spChg chg="add del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15" creationId="{AF2F604E-43BE-4DC3-B983-E071523364F8}"/>
          </ac:spMkLst>
        </pc:spChg>
        <pc:spChg chg="add del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17" creationId="{08C9B587-E65E-4B52-B37C-ABEBB6E87928}"/>
          </ac:spMkLst>
        </pc:spChg>
        <pc:spChg chg="add mod">
          <ac:chgData name="Geoff Kwan" userId="c3a5c4b8-7020-4697-b49e-ebe9f60812c0" providerId="ADAL" clId="{2500585D-5E8F-49E1-AB35-6FF284AF1289}" dt="2022-03-01T07:52:40.743" v="8440" actId="207"/>
          <ac:spMkLst>
            <pc:docMk/>
            <pc:sldMk cId="3872525744" sldId="311"/>
            <ac:spMk id="18" creationId="{8E3CAE56-E979-4C4F-881B-C223767F7BE7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0" creationId="{04CFBF2D-2F47-428B-99B2-52D5BE31B6D9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1" creationId="{E8962931-ED96-4B22-AE1F-91D51E9A60A3}"/>
          </ac:spMkLst>
        </pc:spChg>
        <pc:spChg chg="add del">
          <ac:chgData name="Geoff Kwan" userId="c3a5c4b8-7020-4697-b49e-ebe9f60812c0" providerId="ADAL" clId="{2500585D-5E8F-49E1-AB35-6FF284AF1289}" dt="2022-03-01T06:18:39.352" v="8110" actId="26606"/>
          <ac:spMkLst>
            <pc:docMk/>
            <pc:sldMk cId="3872525744" sldId="311"/>
            <ac:spMk id="22" creationId="{71B2258F-86CA-4D4D-8270-BC05FCDEBFB3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3" creationId="{8792F163-4A13-4439-8FD9-263FDB0BCC94}"/>
          </ac:spMkLst>
        </pc:spChg>
        <pc:spChg chg="add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24" creationId="{240E5BD2-4019-4012-A1AA-628900E659E9}"/>
          </ac:spMkLst>
        </pc:spChg>
        <pc:spChg chg="add">
          <ac:chgData name="Geoff Kwan" userId="c3a5c4b8-7020-4697-b49e-ebe9f60812c0" providerId="ADAL" clId="{2500585D-5E8F-49E1-AB35-6FF284AF1289}" dt="2022-03-01T06:18:39.356" v="8111" actId="26606"/>
          <ac:spMkLst>
            <pc:docMk/>
            <pc:sldMk cId="3872525744" sldId="311"/>
            <ac:spMk id="25" creationId="{D928DD85-BB99-450D-A702-2683E0296282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6" creationId="{B10737CF-047E-4BA8-9C52-01B71EFBDBDE}"/>
          </ac:spMkLst>
        </pc:spChg>
        <pc:spChg chg="del mod topLvl">
          <ac:chgData name="Geoff Kwan" userId="c3a5c4b8-7020-4697-b49e-ebe9f60812c0" providerId="ADAL" clId="{2500585D-5E8F-49E1-AB35-6FF284AF1289}" dt="2022-03-01T06:28:58.951" v="8349" actId="478"/>
          <ac:spMkLst>
            <pc:docMk/>
            <pc:sldMk cId="3872525744" sldId="311"/>
            <ac:spMk id="27" creationId="{F3FF58CA-4062-486F-ACB8-DF22EFFE2753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28" creationId="{8EF1005F-4DB1-49C2-923C-CEDA3F9F2EF8}"/>
          </ac:spMkLst>
        </pc:spChg>
        <pc:spChg chg="del mod topLvl">
          <ac:chgData name="Geoff Kwan" userId="c3a5c4b8-7020-4697-b49e-ebe9f60812c0" providerId="ADAL" clId="{2500585D-5E8F-49E1-AB35-6FF284AF1289}" dt="2022-03-01T06:28:56.871" v="8347" actId="478"/>
          <ac:spMkLst>
            <pc:docMk/>
            <pc:sldMk cId="3872525744" sldId="311"/>
            <ac:spMk id="29" creationId="{9BE7E8CD-C08E-45FC-B207-0DE21CE2484D}"/>
          </ac:spMkLst>
        </pc:spChg>
        <pc:spChg chg="mod topLvl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0" creationId="{BF18B03F-A9A5-4ECD-BAE8-57E662B8AEA8}"/>
          </ac:spMkLst>
        </pc:spChg>
        <pc:spChg chg="del mod topLvl">
          <ac:chgData name="Geoff Kwan" userId="c3a5c4b8-7020-4697-b49e-ebe9f60812c0" providerId="ADAL" clId="{2500585D-5E8F-49E1-AB35-6FF284AF1289}" dt="2022-03-01T06:28:58.190" v="8348" actId="478"/>
          <ac:spMkLst>
            <pc:docMk/>
            <pc:sldMk cId="3872525744" sldId="311"/>
            <ac:spMk id="31" creationId="{8812AFF1-8B31-46CF-AC79-9D6ACF2AD952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2" creationId="{66C22749-5753-49FD-8835-9C4D5A389E72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3" creationId="{82B626F7-C642-4E4E-BDFB-28502C3C10EA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4" creationId="{EDDC4764-8341-4F81-948F-A48A2B9E24F7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5" creationId="{17396D64-D721-4ABE-B8FB-2A3DB6EE5C6D}"/>
          </ac:spMkLst>
        </pc:spChg>
        <pc:spChg chg="add mod">
          <ac:chgData name="Geoff Kwan" userId="c3a5c4b8-7020-4697-b49e-ebe9f60812c0" providerId="ADAL" clId="{2500585D-5E8F-49E1-AB35-6FF284AF1289}" dt="2022-03-01T06:31:06.177" v="8425" actId="164"/>
          <ac:spMkLst>
            <pc:docMk/>
            <pc:sldMk cId="3872525744" sldId="311"/>
            <ac:spMk id="36" creationId="{7222000D-9D98-48A0-90DE-AB7C2A4F5808}"/>
          </ac:spMkLst>
        </pc:spChg>
        <pc:grpChg chg="del mod">
          <ac:chgData name="Geoff Kwan" userId="c3a5c4b8-7020-4697-b49e-ebe9f60812c0" providerId="ADAL" clId="{2500585D-5E8F-49E1-AB35-6FF284AF1289}" dt="2022-03-01T06:23:15.202" v="8172" actId="165"/>
          <ac:grpSpMkLst>
            <pc:docMk/>
            <pc:sldMk cId="3872525744" sldId="311"/>
            <ac:grpSpMk id="3" creationId="{31C6E39D-4E86-465A-B4BB-F3FDF2DDD1A4}"/>
          </ac:grpSpMkLst>
        </pc:grpChg>
        <pc:grpChg chg="add mod">
          <ac:chgData name="Geoff Kwan" userId="c3a5c4b8-7020-4697-b49e-ebe9f60812c0" providerId="ADAL" clId="{2500585D-5E8F-49E1-AB35-6FF284AF1289}" dt="2022-03-01T07:47:05.924" v="8434" actId="1076"/>
          <ac:grpSpMkLst>
            <pc:docMk/>
            <pc:sldMk cId="3872525744" sldId="311"/>
            <ac:grpSpMk id="37" creationId="{422B1227-7069-4C2A-8F3C-D7B8880046A1}"/>
          </ac:grpSpMkLst>
        </pc:grpChg>
        <pc:graphicFrameChg chg="del">
          <ac:chgData name="Geoff Kwan" userId="c3a5c4b8-7020-4697-b49e-ebe9f60812c0" providerId="ADAL" clId="{2500585D-5E8F-49E1-AB35-6FF284AF1289}" dt="2022-03-01T06:16:18.542" v="8102" actId="478"/>
          <ac:graphicFrameMkLst>
            <pc:docMk/>
            <pc:sldMk cId="3872525744" sldId="311"/>
            <ac:graphicFrameMk id="4" creationId="{2676428E-67E4-4B66-A756-19EF94AFD658}"/>
          </ac:graphicFrameMkLst>
        </pc:graphicFrameChg>
        <pc:graphicFrameChg chg="add del mod">
          <ac:chgData name="Geoff Kwan" userId="c3a5c4b8-7020-4697-b49e-ebe9f60812c0" providerId="ADAL" clId="{2500585D-5E8F-49E1-AB35-6FF284AF1289}" dt="2022-03-01T06:19:26.912" v="8120"/>
          <ac:graphicFrameMkLst>
            <pc:docMk/>
            <pc:sldMk cId="3872525744" sldId="311"/>
            <ac:graphicFrameMk id="16" creationId="{C48E49AB-44E8-42CA-8FE3-F83B79E29543}"/>
          </ac:graphicFrameMkLst>
        </pc:graphicFrameChg>
        <pc:graphicFrameChg chg="add del mod">
          <ac:chgData name="Geoff Kwan" userId="c3a5c4b8-7020-4697-b49e-ebe9f60812c0" providerId="ADAL" clId="{2500585D-5E8F-49E1-AB35-6FF284AF1289}" dt="2022-03-01T06:22:51.652" v="8170" actId="18245"/>
          <ac:graphicFrameMkLst>
            <pc:docMk/>
            <pc:sldMk cId="3872525744" sldId="311"/>
            <ac:graphicFrameMk id="19" creationId="{DAABE9CD-B380-483B-8C62-6CEA640F6F73}"/>
          </ac:graphicFrameMkLst>
        </pc:graphicFrameChg>
        <pc:picChg chg="add mod ord">
          <ac:chgData name="Geoff Kwan" userId="c3a5c4b8-7020-4697-b49e-ebe9f60812c0" providerId="ADAL" clId="{2500585D-5E8F-49E1-AB35-6FF284AF1289}" dt="2022-03-01T06:18:53.592" v="8113" actId="1076"/>
          <ac:picMkLst>
            <pc:docMk/>
            <pc:sldMk cId="3872525744" sldId="311"/>
            <ac:picMk id="6" creationId="{FDB30DC5-62A1-434B-9716-BD3F9F5E0976}"/>
          </ac:picMkLst>
        </pc:picChg>
      </pc:sldChg>
    </pc:docChg>
  </pc:docChgLst>
  <pc:docChgLst>
    <pc:chgData name="Geoff Kwan" userId="c3a5c4b8-7020-4697-b49e-ebe9f60812c0" providerId="ADAL" clId="{FC629E80-21F6-4A02-8A47-B8E9DBC68AEA}"/>
    <pc:docChg chg="custSel modSld">
      <pc:chgData name="Geoff Kwan" userId="c3a5c4b8-7020-4697-b49e-ebe9f60812c0" providerId="ADAL" clId="{FC629E80-21F6-4A02-8A47-B8E9DBC68AEA}" dt="2021-11-27T06:04:02.899" v="7" actId="1592"/>
      <pc:docMkLst>
        <pc:docMk/>
      </pc:docMkLst>
      <pc:sldChg chg="modSp mod delCm">
        <pc:chgData name="Geoff Kwan" userId="c3a5c4b8-7020-4697-b49e-ebe9f60812c0" providerId="ADAL" clId="{FC629E80-21F6-4A02-8A47-B8E9DBC68AEA}" dt="2021-11-27T06:03:41.539" v="6" actId="1592"/>
        <pc:sldMkLst>
          <pc:docMk/>
          <pc:sldMk cId="2092983093" sldId="259"/>
        </pc:sldMkLst>
        <pc:spChg chg="mod">
          <ac:chgData name="Geoff Kwan" userId="c3a5c4b8-7020-4697-b49e-ebe9f60812c0" providerId="ADAL" clId="{FC629E80-21F6-4A02-8A47-B8E9DBC68AEA}" dt="2021-11-27T06:03:36.445" v="5" actId="313"/>
          <ac:spMkLst>
            <pc:docMk/>
            <pc:sldMk cId="2092983093" sldId="259"/>
            <ac:spMk id="9" creationId="{16E33B27-72B1-44B6-8ECE-5FE5B62E35AB}"/>
          </ac:spMkLst>
        </pc:spChg>
      </pc:sldChg>
      <pc:sldChg chg="modSp mod delCm">
        <pc:chgData name="Geoff Kwan" userId="c3a5c4b8-7020-4697-b49e-ebe9f60812c0" providerId="ADAL" clId="{FC629E80-21F6-4A02-8A47-B8E9DBC68AEA}" dt="2021-11-27T06:03:10.793" v="3" actId="20577"/>
        <pc:sldMkLst>
          <pc:docMk/>
          <pc:sldMk cId="3935869617" sldId="282"/>
        </pc:sldMkLst>
        <pc:spChg chg="mod">
          <ac:chgData name="Geoff Kwan" userId="c3a5c4b8-7020-4697-b49e-ebe9f60812c0" providerId="ADAL" clId="{FC629E80-21F6-4A02-8A47-B8E9DBC68AEA}" dt="2021-11-27T06:03:10.793" v="3" actId="20577"/>
          <ac:spMkLst>
            <pc:docMk/>
            <pc:sldMk cId="3935869617" sldId="282"/>
            <ac:spMk id="9" creationId="{E84B32F2-6FFA-4956-AF98-7BB2C81BFD00}"/>
          </ac:spMkLst>
        </pc:spChg>
      </pc:sldChg>
      <pc:sldChg chg="delCm">
        <pc:chgData name="Geoff Kwan" userId="c3a5c4b8-7020-4697-b49e-ebe9f60812c0" providerId="ADAL" clId="{FC629E80-21F6-4A02-8A47-B8E9DBC68AEA}" dt="2021-11-27T06:04:02.899" v="7" actId="1592"/>
        <pc:sldMkLst>
          <pc:docMk/>
          <pc:sldMk cId="2644151748" sldId="298"/>
        </pc:sldMkLst>
      </pc:sldChg>
    </pc:docChg>
  </pc:docChgLst>
  <pc:docChgLst>
    <pc:chgData name="Geoff Kwan" userId="c3a5c4b8-7020-4697-b49e-ebe9f60812c0" providerId="ADAL" clId="{1ED9A9EF-4174-46DE-8FF4-2545471D988A}"/>
    <pc:docChg chg="undo custSel addSld delSld modSld sldOrd">
      <pc:chgData name="Geoff Kwan" userId="c3a5c4b8-7020-4697-b49e-ebe9f60812c0" providerId="ADAL" clId="{1ED9A9EF-4174-46DE-8FF4-2545471D988A}" dt="2022-03-11T18:30:08.350" v="217" actId="20577"/>
      <pc:docMkLst>
        <pc:docMk/>
      </pc:docMkLst>
      <pc:sldChg chg="addSp delSp modSp mod ord">
        <pc:chgData name="Geoff Kwan" userId="c3a5c4b8-7020-4697-b49e-ebe9f60812c0" providerId="ADAL" clId="{1ED9A9EF-4174-46DE-8FF4-2545471D988A}" dt="2022-03-11T17:55:15.780" v="16" actId="14100"/>
        <pc:sldMkLst>
          <pc:docMk/>
          <pc:sldMk cId="2284075742" sldId="292"/>
        </pc:sldMkLst>
        <pc:picChg chg="add mod">
          <ac:chgData name="Geoff Kwan" userId="c3a5c4b8-7020-4697-b49e-ebe9f60812c0" providerId="ADAL" clId="{1ED9A9EF-4174-46DE-8FF4-2545471D988A}" dt="2022-03-11T17:55:15.780" v="16" actId="14100"/>
          <ac:picMkLst>
            <pc:docMk/>
            <pc:sldMk cId="2284075742" sldId="292"/>
            <ac:picMk id="3" creationId="{25C6CE32-50FD-450D-812D-28F5E3C462D0}"/>
          </ac:picMkLst>
        </pc:picChg>
        <pc:picChg chg="del">
          <ac:chgData name="Geoff Kwan" userId="c3a5c4b8-7020-4697-b49e-ebe9f60812c0" providerId="ADAL" clId="{1ED9A9EF-4174-46DE-8FF4-2545471D988A}" dt="2022-03-11T17:52:06.977" v="0" actId="478"/>
          <ac:picMkLst>
            <pc:docMk/>
            <pc:sldMk cId="2284075742" sldId="292"/>
            <ac:picMk id="20" creationId="{19A79CB5-F70A-4162-AEB1-A7EB84E47CC2}"/>
          </ac:picMkLst>
        </pc:picChg>
      </pc:sldChg>
      <pc:sldChg chg="addSp delSp modSp add del mod">
        <pc:chgData name="Geoff Kwan" userId="c3a5c4b8-7020-4697-b49e-ebe9f60812c0" providerId="ADAL" clId="{1ED9A9EF-4174-46DE-8FF4-2545471D988A}" dt="2022-03-11T17:54:18.687" v="9" actId="1076"/>
        <pc:sldMkLst>
          <pc:docMk/>
          <pc:sldMk cId="430482278" sldId="293"/>
        </pc:sldMkLst>
        <pc:picChg chg="add mod modCrop">
          <ac:chgData name="Geoff Kwan" userId="c3a5c4b8-7020-4697-b49e-ebe9f60812c0" providerId="ADAL" clId="{1ED9A9EF-4174-46DE-8FF4-2545471D988A}" dt="2022-03-11T17:54:18.687" v="9" actId="1076"/>
          <ac:picMkLst>
            <pc:docMk/>
            <pc:sldMk cId="430482278" sldId="293"/>
            <ac:picMk id="3" creationId="{5BE7B524-E1C8-45B1-8514-3F7E45F1A561}"/>
          </ac:picMkLst>
        </pc:picChg>
        <pc:picChg chg="del">
          <ac:chgData name="Geoff Kwan" userId="c3a5c4b8-7020-4697-b49e-ebe9f60812c0" providerId="ADAL" clId="{1ED9A9EF-4174-46DE-8FF4-2545471D988A}" dt="2022-03-11T17:52:16.762" v="3" actId="478"/>
          <ac:picMkLst>
            <pc:docMk/>
            <pc:sldMk cId="430482278" sldId="293"/>
            <ac:picMk id="4" creationId="{B912644E-E44C-4F27-9B90-F05B1E7C1A69}"/>
          </ac:picMkLst>
        </pc:picChg>
      </pc:sldChg>
      <pc:sldChg chg="modSp mod">
        <pc:chgData name="Geoff Kwan" userId="c3a5c4b8-7020-4697-b49e-ebe9f60812c0" providerId="ADAL" clId="{1ED9A9EF-4174-46DE-8FF4-2545471D988A}" dt="2022-03-11T18:00:10.575" v="125" actId="113"/>
        <pc:sldMkLst>
          <pc:docMk/>
          <pc:sldMk cId="229503920" sldId="295"/>
        </pc:sldMkLst>
        <pc:spChg chg="mod">
          <ac:chgData name="Geoff Kwan" userId="c3a5c4b8-7020-4697-b49e-ebe9f60812c0" providerId="ADAL" clId="{1ED9A9EF-4174-46DE-8FF4-2545471D988A}" dt="2022-03-11T18:00:10.575" v="125" actId="113"/>
          <ac:spMkLst>
            <pc:docMk/>
            <pc:sldMk cId="229503920" sldId="295"/>
            <ac:spMk id="6" creationId="{9BD8B636-D09A-491F-8C26-07482052F316}"/>
          </ac:spMkLst>
        </pc:spChg>
      </pc:sldChg>
      <pc:sldChg chg="modSp mod">
        <pc:chgData name="Geoff Kwan" userId="c3a5c4b8-7020-4697-b49e-ebe9f60812c0" providerId="ADAL" clId="{1ED9A9EF-4174-46DE-8FF4-2545471D988A}" dt="2022-03-11T18:30:08.350" v="217" actId="20577"/>
        <pc:sldMkLst>
          <pc:docMk/>
          <pc:sldMk cId="3864331068" sldId="313"/>
        </pc:sldMkLst>
        <pc:spChg chg="mod">
          <ac:chgData name="Geoff Kwan" userId="c3a5c4b8-7020-4697-b49e-ebe9f60812c0" providerId="ADAL" clId="{1ED9A9EF-4174-46DE-8FF4-2545471D988A}" dt="2022-03-11T18:30:08.350" v="217" actId="20577"/>
          <ac:spMkLst>
            <pc:docMk/>
            <pc:sldMk cId="3864331068" sldId="313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1ED9A9EF-4174-46DE-8FF4-2545471D988A}" dt="2022-03-11T18:01:12.104" v="126" actId="6549"/>
        <pc:sldMkLst>
          <pc:docMk/>
          <pc:sldMk cId="1891437081" sldId="318"/>
        </pc:sldMkLst>
        <pc:spChg chg="mod">
          <ac:chgData name="Geoff Kwan" userId="c3a5c4b8-7020-4697-b49e-ebe9f60812c0" providerId="ADAL" clId="{1ED9A9EF-4174-46DE-8FF4-2545471D988A}" dt="2022-03-11T18:01:12.104" v="126" actId="6549"/>
          <ac:spMkLst>
            <pc:docMk/>
            <pc:sldMk cId="1891437081" sldId="318"/>
            <ac:spMk id="6" creationId="{9BD8B636-D09A-491F-8C26-07482052F316}"/>
          </ac:spMkLst>
        </pc:spChg>
      </pc:sldChg>
    </pc:docChg>
  </pc:docChgLst>
  <pc:docChgLst>
    <pc:chgData name="Geoff Kwan" userId="c3a5c4b8-7020-4697-b49e-ebe9f60812c0" providerId="ADAL" clId="{A0F296E3-6166-4D2C-B11D-B9CA3B17363C}"/>
    <pc:docChg chg="custSel delSld modSld">
      <pc:chgData name="Geoff Kwan" userId="c3a5c4b8-7020-4697-b49e-ebe9f60812c0" providerId="ADAL" clId="{A0F296E3-6166-4D2C-B11D-B9CA3B17363C}" dt="2022-09-06T12:35:10.862" v="451" actId="20577"/>
      <pc:docMkLst>
        <pc:docMk/>
      </pc:docMkLst>
      <pc:sldChg chg="modSp mod">
        <pc:chgData name="Geoff Kwan" userId="c3a5c4b8-7020-4697-b49e-ebe9f60812c0" providerId="ADAL" clId="{A0F296E3-6166-4D2C-B11D-B9CA3B17363C}" dt="2022-09-06T10:47:23.798" v="72" actId="20577"/>
        <pc:sldMkLst>
          <pc:docMk/>
          <pc:sldMk cId="1691839240" sldId="256"/>
        </pc:sldMkLst>
        <pc:spChg chg="mod">
          <ac:chgData name="Geoff Kwan" userId="c3a5c4b8-7020-4697-b49e-ebe9f60812c0" providerId="ADAL" clId="{A0F296E3-6166-4D2C-B11D-B9CA3B17363C}" dt="2022-09-06T10:47:23.798" v="72" actId="20577"/>
          <ac:spMkLst>
            <pc:docMk/>
            <pc:sldMk cId="1691839240" sldId="256"/>
            <ac:spMk id="2" creationId="{7AACC860-CB23-468F-A69B-2EDCAA3C1645}"/>
          </ac:spMkLst>
        </pc:spChg>
        <pc:spChg chg="mod">
          <ac:chgData name="Geoff Kwan" userId="c3a5c4b8-7020-4697-b49e-ebe9f60812c0" providerId="ADAL" clId="{A0F296E3-6166-4D2C-B11D-B9CA3B17363C}" dt="2022-09-06T10:47:11.254" v="46" actId="20577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A0F296E3-6166-4D2C-B11D-B9CA3B17363C}" dt="2022-09-06T10:46:50.849" v="36" actId="948"/>
          <ac:spMkLst>
            <pc:docMk/>
            <pc:sldMk cId="1691839240" sldId="256"/>
            <ac:spMk id="4" creationId="{FCAB5605-EB74-47C9-8E9D-F5071F124494}"/>
          </ac:spMkLst>
        </pc:spChg>
      </pc:sldChg>
      <pc:sldChg chg="modSp mod">
        <pc:chgData name="Geoff Kwan" userId="c3a5c4b8-7020-4697-b49e-ebe9f60812c0" providerId="ADAL" clId="{A0F296E3-6166-4D2C-B11D-B9CA3B17363C}" dt="2022-09-06T12:35:10.862" v="451" actId="20577"/>
        <pc:sldMkLst>
          <pc:docMk/>
          <pc:sldMk cId="2012567857" sldId="294"/>
        </pc:sldMkLst>
        <pc:spChg chg="mod">
          <ac:chgData name="Geoff Kwan" userId="c3a5c4b8-7020-4697-b49e-ebe9f60812c0" providerId="ADAL" clId="{A0F296E3-6166-4D2C-B11D-B9CA3B17363C}" dt="2022-09-06T12:35:10.862" v="451" actId="20577"/>
          <ac:spMkLst>
            <pc:docMk/>
            <pc:sldMk cId="2012567857" sldId="294"/>
            <ac:spMk id="23" creationId="{A3CE21D5-9181-410A-9B15-1EDAE3C3A85E}"/>
          </ac:spMkLst>
        </pc:spChg>
      </pc:sldChg>
      <pc:sldChg chg="del">
        <pc:chgData name="Geoff Kwan" userId="c3a5c4b8-7020-4697-b49e-ebe9f60812c0" providerId="ADAL" clId="{A0F296E3-6166-4D2C-B11D-B9CA3B17363C}" dt="2022-09-06T11:14:53.229" v="379" actId="47"/>
        <pc:sldMkLst>
          <pc:docMk/>
          <pc:sldMk cId="2906312808" sldId="1123"/>
        </pc:sldMkLst>
      </pc:sldChg>
      <pc:sldChg chg="del">
        <pc:chgData name="Geoff Kwan" userId="c3a5c4b8-7020-4697-b49e-ebe9f60812c0" providerId="ADAL" clId="{A0F296E3-6166-4D2C-B11D-B9CA3B17363C}" dt="2022-09-06T11:14:57.635" v="380" actId="47"/>
        <pc:sldMkLst>
          <pc:docMk/>
          <pc:sldMk cId="3274438464" sldId="1124"/>
        </pc:sldMkLst>
      </pc:sldChg>
      <pc:sldChg chg="modSp mod">
        <pc:chgData name="Geoff Kwan" userId="c3a5c4b8-7020-4697-b49e-ebe9f60812c0" providerId="ADAL" clId="{A0F296E3-6166-4D2C-B11D-B9CA3B17363C}" dt="2022-09-06T10:58:31.550" v="249" actId="1076"/>
        <pc:sldMkLst>
          <pc:docMk/>
          <pc:sldMk cId="709176732" sldId="1128"/>
        </pc:sldMkLst>
        <pc:spChg chg="mod">
          <ac:chgData name="Geoff Kwan" userId="c3a5c4b8-7020-4697-b49e-ebe9f60812c0" providerId="ADAL" clId="{A0F296E3-6166-4D2C-B11D-B9CA3B17363C}" dt="2022-09-06T10:58:15.631" v="248" actId="14100"/>
          <ac:spMkLst>
            <pc:docMk/>
            <pc:sldMk cId="709176732" sldId="1128"/>
            <ac:spMk id="2" creationId="{8DF18FEB-6872-B158-3801-0EE841CEC382}"/>
          </ac:spMkLst>
        </pc:spChg>
        <pc:spChg chg="mod">
          <ac:chgData name="Geoff Kwan" userId="c3a5c4b8-7020-4697-b49e-ebe9f60812c0" providerId="ADAL" clId="{A0F296E3-6166-4D2C-B11D-B9CA3B17363C}" dt="2022-09-06T10:57:34.065" v="222" actId="14100"/>
          <ac:spMkLst>
            <pc:docMk/>
            <pc:sldMk cId="709176732" sldId="1128"/>
            <ac:spMk id="3" creationId="{C9A5D3C1-27B8-65EF-31F2-32BFE82832A2}"/>
          </ac:spMkLst>
        </pc:spChg>
        <pc:spChg chg="mod">
          <ac:chgData name="Geoff Kwan" userId="c3a5c4b8-7020-4697-b49e-ebe9f60812c0" providerId="ADAL" clId="{A0F296E3-6166-4D2C-B11D-B9CA3B17363C}" dt="2022-09-06T10:58:31.550" v="249" actId="1076"/>
          <ac:spMkLst>
            <pc:docMk/>
            <pc:sldMk cId="709176732" sldId="1128"/>
            <ac:spMk id="4" creationId="{B22D19A0-4B37-F520-8934-2A28BDCABAD1}"/>
          </ac:spMkLst>
        </pc:spChg>
      </pc:sldChg>
      <pc:sldChg chg="modSp mod">
        <pc:chgData name="Geoff Kwan" userId="c3a5c4b8-7020-4697-b49e-ebe9f60812c0" providerId="ADAL" clId="{A0F296E3-6166-4D2C-B11D-B9CA3B17363C}" dt="2022-09-06T11:13:01.562" v="378" actId="14100"/>
        <pc:sldMkLst>
          <pc:docMk/>
          <pc:sldMk cId="2083709630" sldId="1129"/>
        </pc:sldMkLst>
        <pc:spChg chg="mod">
          <ac:chgData name="Geoff Kwan" userId="c3a5c4b8-7020-4697-b49e-ebe9f60812c0" providerId="ADAL" clId="{A0F296E3-6166-4D2C-B11D-B9CA3B17363C}" dt="2022-09-06T11:13:01.562" v="378" actId="14100"/>
          <ac:spMkLst>
            <pc:docMk/>
            <pc:sldMk cId="2083709630" sldId="1129"/>
            <ac:spMk id="2" creationId="{8DF18FEB-6872-B158-3801-0EE841CEC382}"/>
          </ac:spMkLst>
        </pc:spChg>
      </pc:sldChg>
      <pc:sldChg chg="modSp mod">
        <pc:chgData name="Geoff Kwan" userId="c3a5c4b8-7020-4697-b49e-ebe9f60812c0" providerId="ADAL" clId="{A0F296E3-6166-4D2C-B11D-B9CA3B17363C}" dt="2022-09-05T19:14:46.308" v="18" actId="20577"/>
        <pc:sldMkLst>
          <pc:docMk/>
          <pc:sldMk cId="3495132288" sldId="1158"/>
        </pc:sldMkLst>
        <pc:spChg chg="mod">
          <ac:chgData name="Geoff Kwan" userId="c3a5c4b8-7020-4697-b49e-ebe9f60812c0" providerId="ADAL" clId="{A0F296E3-6166-4D2C-B11D-B9CA3B17363C}" dt="2022-09-05T19:14:36.751" v="9" actId="20577"/>
          <ac:spMkLst>
            <pc:docMk/>
            <pc:sldMk cId="3495132288" sldId="1158"/>
            <ac:spMk id="19" creationId="{AF4A4139-A90D-4D49-89ED-CD724B0071D5}"/>
          </ac:spMkLst>
        </pc:spChg>
        <pc:spChg chg="mod">
          <ac:chgData name="Geoff Kwan" userId="c3a5c4b8-7020-4697-b49e-ebe9f60812c0" providerId="ADAL" clId="{A0F296E3-6166-4D2C-B11D-B9CA3B17363C}" dt="2022-09-05T19:14:46.308" v="18" actId="20577"/>
          <ac:spMkLst>
            <pc:docMk/>
            <pc:sldMk cId="3495132288" sldId="1158"/>
            <ac:spMk id="22" creationId="{A80A98B8-6DAB-784F-AE8C-FDC98086080A}"/>
          </ac:spMkLst>
        </pc:spChg>
      </pc:sldChg>
    </pc:docChg>
  </pc:docChgLst>
  <pc:docChgLst>
    <pc:chgData name="Geoff Kwan" userId="c3a5c4b8-7020-4697-b49e-ebe9f60812c0" providerId="ADAL" clId="{28AF807B-37E5-4774-BD44-96313971290E}"/>
    <pc:docChg chg="undo redo custSel addSld delSld modSld sldOrd">
      <pc:chgData name="Geoff Kwan" userId="c3a5c4b8-7020-4697-b49e-ebe9f60812c0" providerId="ADAL" clId="{28AF807B-37E5-4774-BD44-96313971290E}" dt="2022-09-15T02:09:06.599" v="12972" actId="6549"/>
      <pc:docMkLst>
        <pc:docMk/>
      </pc:docMkLst>
      <pc:sldChg chg="modSp mod">
        <pc:chgData name="Geoff Kwan" userId="c3a5c4b8-7020-4697-b49e-ebe9f60812c0" providerId="ADAL" clId="{28AF807B-37E5-4774-BD44-96313971290E}" dt="2022-09-11T15:40:11.824" v="7972" actId="20577"/>
        <pc:sldMkLst>
          <pc:docMk/>
          <pc:sldMk cId="2057691415" sldId="287"/>
        </pc:sldMkLst>
        <pc:spChg chg="mod">
          <ac:chgData name="Geoff Kwan" userId="c3a5c4b8-7020-4697-b49e-ebe9f60812c0" providerId="ADAL" clId="{28AF807B-37E5-4774-BD44-96313971290E}" dt="2022-09-11T15:40:11.824" v="7972" actId="20577"/>
          <ac:spMkLst>
            <pc:docMk/>
            <pc:sldMk cId="2057691415" sldId="287"/>
            <ac:spMk id="2" creationId="{4B00CC87-FC8C-452B-85A9-58B0112B7AFF}"/>
          </ac:spMkLst>
        </pc:spChg>
        <pc:spChg chg="mod">
          <ac:chgData name="Geoff Kwan" userId="c3a5c4b8-7020-4697-b49e-ebe9f60812c0" providerId="ADAL" clId="{28AF807B-37E5-4774-BD44-96313971290E}" dt="2022-09-11T06:15:37.646" v="6423" actId="20577"/>
          <ac:spMkLst>
            <pc:docMk/>
            <pc:sldMk cId="2057691415" sldId="287"/>
            <ac:spMk id="7" creationId="{ADC3B7E9-99E0-4D1B-93AE-4879B4302DD4}"/>
          </ac:spMkLst>
        </pc:spChg>
      </pc:sldChg>
      <pc:sldChg chg="addSp delSp modSp mod">
        <pc:chgData name="Geoff Kwan" userId="c3a5c4b8-7020-4697-b49e-ebe9f60812c0" providerId="ADAL" clId="{28AF807B-37E5-4774-BD44-96313971290E}" dt="2022-09-10T22:42:09.229" v="5091" actId="571"/>
        <pc:sldMkLst>
          <pc:docMk/>
          <pc:sldMk cId="2012567857" sldId="294"/>
        </pc:sldMkLst>
        <pc:spChg chg="add mod">
          <ac:chgData name="Geoff Kwan" userId="c3a5c4b8-7020-4697-b49e-ebe9f60812c0" providerId="ADAL" clId="{28AF807B-37E5-4774-BD44-96313971290E}" dt="2022-09-10T22:42:09.229" v="5091" actId="571"/>
          <ac:spMkLst>
            <pc:docMk/>
            <pc:sldMk cId="2012567857" sldId="294"/>
            <ac:spMk id="3" creationId="{39C14417-2056-F547-2DC6-AD3A5DC78352}"/>
          </ac:spMkLst>
        </pc:spChg>
        <pc:spChg chg="mod">
          <ac:chgData name="Geoff Kwan" userId="c3a5c4b8-7020-4697-b49e-ebe9f60812c0" providerId="ADAL" clId="{28AF807B-37E5-4774-BD44-96313971290E}" dt="2022-09-10T22:42:09.229" v="5091" actId="571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Geoff Kwan" userId="c3a5c4b8-7020-4697-b49e-ebe9f60812c0" providerId="ADAL" clId="{28AF807B-37E5-4774-BD44-96313971290E}" dt="2022-09-10T22:42:09.229" v="5091" actId="571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Geoff Kwan" userId="c3a5c4b8-7020-4697-b49e-ebe9f60812c0" providerId="ADAL" clId="{28AF807B-37E5-4774-BD44-96313971290E}" dt="2022-09-10T22:42:09.229" v="5091" actId="571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Geoff Kwan" userId="c3a5c4b8-7020-4697-b49e-ebe9f60812c0" providerId="ADAL" clId="{28AF807B-37E5-4774-BD44-96313971290E}" dt="2022-09-10T22:42:09.229" v="5091" actId="571"/>
          <ac:spMkLst>
            <pc:docMk/>
            <pc:sldMk cId="2012567857" sldId="294"/>
            <ac:spMk id="21" creationId="{69A22669-66EF-4D24-85D6-52E66BB2A47B}"/>
          </ac:spMkLst>
        </pc:spChg>
        <pc:spChg chg="del">
          <ac:chgData name="Geoff Kwan" userId="c3a5c4b8-7020-4697-b49e-ebe9f60812c0" providerId="ADAL" clId="{28AF807B-37E5-4774-BD44-96313971290E}" dt="2022-09-10T22:41:59.353" v="5090" actId="478"/>
          <ac:spMkLst>
            <pc:docMk/>
            <pc:sldMk cId="2012567857" sldId="294"/>
            <ac:spMk id="22" creationId="{80347EBB-8BC2-4D39-98EB-8709BC9E82E7}"/>
          </ac:spMkLst>
        </pc:spChg>
        <pc:spChg chg="mod">
          <ac:chgData name="Geoff Kwan" userId="c3a5c4b8-7020-4697-b49e-ebe9f60812c0" providerId="ADAL" clId="{28AF807B-37E5-4774-BD44-96313971290E}" dt="2022-09-09T13:27:00.865" v="1738" actId="20577"/>
          <ac:spMkLst>
            <pc:docMk/>
            <pc:sldMk cId="2012567857" sldId="294"/>
            <ac:spMk id="23" creationId="{A3CE21D5-9181-410A-9B15-1EDAE3C3A85E}"/>
          </ac:spMkLst>
        </pc:spChg>
        <pc:grpChg chg="mod">
          <ac:chgData name="Geoff Kwan" userId="c3a5c4b8-7020-4697-b49e-ebe9f60812c0" providerId="ADAL" clId="{28AF807B-37E5-4774-BD44-96313971290E}" dt="2022-09-10T22:42:09.229" v="5091" actId="571"/>
          <ac:grpSpMkLst>
            <pc:docMk/>
            <pc:sldMk cId="2012567857" sldId="294"/>
            <ac:grpSpMk id="11" creationId="{6839F4C6-FB59-4DB4-8EC8-5A3A6E469278}"/>
          </ac:grpSpMkLst>
        </pc:grpChg>
      </pc:sldChg>
      <pc:sldChg chg="addSp delSp modSp add del mod setBg delDesignElem">
        <pc:chgData name="Geoff Kwan" userId="c3a5c4b8-7020-4697-b49e-ebe9f60812c0" providerId="ADAL" clId="{28AF807B-37E5-4774-BD44-96313971290E}" dt="2022-09-14T21:15:55.177" v="12434" actId="47"/>
        <pc:sldMkLst>
          <pc:docMk/>
          <pc:sldMk cId="3437698504" sldId="366"/>
        </pc:sldMkLst>
        <pc:spChg chg="add mod">
          <ac:chgData name="Geoff Kwan" userId="c3a5c4b8-7020-4697-b49e-ebe9f60812c0" providerId="ADAL" clId="{28AF807B-37E5-4774-BD44-96313971290E}" dt="2022-09-14T21:10:36.322" v="12400" actId="1076"/>
          <ac:spMkLst>
            <pc:docMk/>
            <pc:sldMk cId="3437698504" sldId="366"/>
            <ac:spMk id="2" creationId="{64AC626F-CDA4-A304-C17C-B1E042082F0A}"/>
          </ac:spMkLst>
        </pc:spChg>
        <pc:spChg chg="mod">
          <ac:chgData name="Geoff Kwan" userId="c3a5c4b8-7020-4697-b49e-ebe9f60812c0" providerId="ADAL" clId="{28AF807B-37E5-4774-BD44-96313971290E}" dt="2022-09-14T21:10:32.991" v="12399" actId="1076"/>
          <ac:spMkLst>
            <pc:docMk/>
            <pc:sldMk cId="3437698504" sldId="366"/>
            <ac:spMk id="7" creationId="{D78A6168-D117-4323-B80D-6FE1CE1FC64C}"/>
          </ac:spMkLst>
        </pc:spChg>
        <pc:spChg chg="add del">
          <ac:chgData name="Geoff Kwan" userId="c3a5c4b8-7020-4697-b49e-ebe9f60812c0" providerId="ADAL" clId="{28AF807B-37E5-4774-BD44-96313971290E}" dt="2022-09-14T21:05:18.616" v="12344"/>
          <ac:spMkLst>
            <pc:docMk/>
            <pc:sldMk cId="3437698504" sldId="366"/>
            <ac:spMk id="72" creationId="{04812C46-200A-4DEB-A05E-3ED6C68C2387}"/>
          </ac:spMkLst>
        </pc:spChg>
        <pc:spChg chg="add del">
          <ac:chgData name="Geoff Kwan" userId="c3a5c4b8-7020-4697-b49e-ebe9f60812c0" providerId="ADAL" clId="{28AF807B-37E5-4774-BD44-96313971290E}" dt="2022-09-14T21:05:18.616" v="12344"/>
          <ac:spMkLst>
            <pc:docMk/>
            <pc:sldMk cId="3437698504" sldId="366"/>
            <ac:spMk id="74" creationId="{D1EA859B-E555-4109-94F3-6700E046E008}"/>
          </ac:spMkLst>
        </pc:spChg>
        <pc:graphicFrameChg chg="del mod">
          <ac:chgData name="Geoff Kwan" userId="c3a5c4b8-7020-4697-b49e-ebe9f60812c0" providerId="ADAL" clId="{28AF807B-37E5-4774-BD44-96313971290E}" dt="2022-09-14T21:06:00.958" v="12352" actId="478"/>
          <ac:graphicFrameMkLst>
            <pc:docMk/>
            <pc:sldMk cId="3437698504" sldId="366"/>
            <ac:graphicFrameMk id="10" creationId="{F28D81D4-E1AA-0529-445F-A168161667C5}"/>
          </ac:graphicFrameMkLst>
        </pc:graphicFrameChg>
        <pc:picChg chg="mod modCrop">
          <ac:chgData name="Geoff Kwan" userId="c3a5c4b8-7020-4697-b49e-ebe9f60812c0" providerId="ADAL" clId="{28AF807B-37E5-4774-BD44-96313971290E}" dt="2022-09-14T21:10:22.201" v="12398" actId="732"/>
          <ac:picMkLst>
            <pc:docMk/>
            <pc:sldMk cId="3437698504" sldId="366"/>
            <ac:picMk id="20" creationId="{EB0CA51B-1E87-4F2E-A68A-39B49DD1DD10}"/>
          </ac:picMkLst>
        </pc:picChg>
      </pc:sldChg>
      <pc:sldChg chg="addSp delSp modSp mod modNotesTx">
        <pc:chgData name="Geoff Kwan" userId="c3a5c4b8-7020-4697-b49e-ebe9f60812c0" providerId="ADAL" clId="{28AF807B-37E5-4774-BD44-96313971290E}" dt="2022-09-15T02:07:46.904" v="12960" actId="6549"/>
        <pc:sldMkLst>
          <pc:docMk/>
          <pc:sldMk cId="2025193951" sldId="1126"/>
        </pc:sldMkLst>
        <pc:spChg chg="add del mod">
          <ac:chgData name="Geoff Kwan" userId="c3a5c4b8-7020-4697-b49e-ebe9f60812c0" providerId="ADAL" clId="{28AF807B-37E5-4774-BD44-96313971290E}" dt="2022-09-14T01:02:33.152" v="11000" actId="478"/>
          <ac:spMkLst>
            <pc:docMk/>
            <pc:sldMk cId="2025193951" sldId="1126"/>
            <ac:spMk id="2" creationId="{8DF18FEB-6872-B158-3801-0EE841CEC382}"/>
          </ac:spMkLst>
        </pc:spChg>
        <pc:spChg chg="add del mod">
          <ac:chgData name="Geoff Kwan" userId="c3a5c4b8-7020-4697-b49e-ebe9f60812c0" providerId="ADAL" clId="{28AF807B-37E5-4774-BD44-96313971290E}" dt="2022-09-14T01:02:36.773" v="11001" actId="478"/>
          <ac:spMkLst>
            <pc:docMk/>
            <pc:sldMk cId="2025193951" sldId="1126"/>
            <ac:spMk id="6" creationId="{BD2ECA37-2B0C-64AA-4991-909F01FE463B}"/>
          </ac:spMkLst>
        </pc:spChg>
        <pc:graphicFrameChg chg="add del mod modGraphic">
          <ac:chgData name="Geoff Kwan" userId="c3a5c4b8-7020-4697-b49e-ebe9f60812c0" providerId="ADAL" clId="{28AF807B-37E5-4774-BD44-96313971290E}" dt="2022-09-08T16:37:08.542" v="16" actId="478"/>
          <ac:graphicFrameMkLst>
            <pc:docMk/>
            <pc:sldMk cId="2025193951" sldId="1126"/>
            <ac:graphicFrameMk id="4" creationId="{48D1DCC9-A010-F731-2AE1-6388A8AFBFA9}"/>
          </ac:graphicFrameMkLst>
        </pc:graphicFrameChg>
        <pc:picChg chg="add mod">
          <ac:chgData name="Geoff Kwan" userId="c3a5c4b8-7020-4697-b49e-ebe9f60812c0" providerId="ADAL" clId="{28AF807B-37E5-4774-BD44-96313971290E}" dt="2022-09-14T01:03:01.166" v="11007" actId="1076"/>
          <ac:picMkLst>
            <pc:docMk/>
            <pc:sldMk cId="2025193951" sldId="1126"/>
            <ac:picMk id="3" creationId="{AADEF550-C639-5589-CB5B-1643D513F1F3}"/>
          </ac:picMkLst>
        </pc:picChg>
        <pc:picChg chg="add mod">
          <ac:chgData name="Geoff Kwan" userId="c3a5c4b8-7020-4697-b49e-ebe9f60812c0" providerId="ADAL" clId="{28AF807B-37E5-4774-BD44-96313971290E}" dt="2022-09-14T01:02:57.859" v="11006" actId="1076"/>
          <ac:picMkLst>
            <pc:docMk/>
            <pc:sldMk cId="2025193951" sldId="1126"/>
            <ac:picMk id="4" creationId="{02136183-5040-57AC-8BFB-453F9C2A5893}"/>
          </ac:picMkLst>
        </pc:picChg>
        <pc:picChg chg="del">
          <ac:chgData name="Geoff Kwan" userId="c3a5c4b8-7020-4697-b49e-ebe9f60812c0" providerId="ADAL" clId="{28AF807B-37E5-4774-BD44-96313971290E}" dt="2022-09-08T16:57:44.974" v="268" actId="478"/>
          <ac:picMkLst>
            <pc:docMk/>
            <pc:sldMk cId="2025193951" sldId="1126"/>
            <ac:picMk id="14" creationId="{076EEEB4-6637-4ACA-989E-DA022B74C067}"/>
          </ac:picMkLst>
        </pc:picChg>
      </pc:sldChg>
      <pc:sldChg chg="modSp mod">
        <pc:chgData name="Geoff Kwan" userId="c3a5c4b8-7020-4697-b49e-ebe9f60812c0" providerId="ADAL" clId="{28AF807B-37E5-4774-BD44-96313971290E}" dt="2022-09-09T13:47:21.776" v="2039" actId="20577"/>
        <pc:sldMkLst>
          <pc:docMk/>
          <pc:sldMk cId="709176732" sldId="1128"/>
        </pc:sldMkLst>
        <pc:spChg chg="mod">
          <ac:chgData name="Geoff Kwan" userId="c3a5c4b8-7020-4697-b49e-ebe9f60812c0" providerId="ADAL" clId="{28AF807B-37E5-4774-BD44-96313971290E}" dt="2022-09-08T17:58:18.071" v="572" actId="1076"/>
          <ac:spMkLst>
            <pc:docMk/>
            <pc:sldMk cId="709176732" sldId="1128"/>
            <ac:spMk id="2" creationId="{8DF18FEB-6872-B158-3801-0EE841CEC382}"/>
          </ac:spMkLst>
        </pc:spChg>
        <pc:spChg chg="mod">
          <ac:chgData name="Geoff Kwan" userId="c3a5c4b8-7020-4697-b49e-ebe9f60812c0" providerId="ADAL" clId="{28AF807B-37E5-4774-BD44-96313971290E}" dt="2022-09-09T10:45:26.836" v="604" actId="1076"/>
          <ac:spMkLst>
            <pc:docMk/>
            <pc:sldMk cId="709176732" sldId="1128"/>
            <ac:spMk id="3" creationId="{C9A5D3C1-27B8-65EF-31F2-32BFE82832A2}"/>
          </ac:spMkLst>
        </pc:spChg>
        <pc:spChg chg="mod">
          <ac:chgData name="Geoff Kwan" userId="c3a5c4b8-7020-4697-b49e-ebe9f60812c0" providerId="ADAL" clId="{28AF807B-37E5-4774-BD44-96313971290E}" dt="2022-09-08T17:58:30.119" v="575" actId="1076"/>
          <ac:spMkLst>
            <pc:docMk/>
            <pc:sldMk cId="709176732" sldId="1128"/>
            <ac:spMk id="4" creationId="{B22D19A0-4B37-F520-8934-2A28BDCABAD1}"/>
          </ac:spMkLst>
        </pc:spChg>
        <pc:spChg chg="mod">
          <ac:chgData name="Geoff Kwan" userId="c3a5c4b8-7020-4697-b49e-ebe9f60812c0" providerId="ADAL" clId="{28AF807B-37E5-4774-BD44-96313971290E}" dt="2022-09-09T10:45:46.050" v="606" actId="1076"/>
          <ac:spMkLst>
            <pc:docMk/>
            <pc:sldMk cId="709176732" sldId="1128"/>
            <ac:spMk id="7" creationId="{692DF01F-B6F8-ED52-5F4B-9E5EF9869262}"/>
          </ac:spMkLst>
        </pc:spChg>
        <pc:spChg chg="mod">
          <ac:chgData name="Geoff Kwan" userId="c3a5c4b8-7020-4697-b49e-ebe9f60812c0" providerId="ADAL" clId="{28AF807B-37E5-4774-BD44-96313971290E}" dt="2022-09-09T13:47:21.776" v="2039" actId="20577"/>
          <ac:spMkLst>
            <pc:docMk/>
            <pc:sldMk cId="709176732" sldId="1128"/>
            <ac:spMk id="11" creationId="{DA938478-4966-4247-8F25-340BA70C555E}"/>
          </ac:spMkLst>
        </pc:spChg>
        <pc:picChg chg="mod">
          <ac:chgData name="Geoff Kwan" userId="c3a5c4b8-7020-4697-b49e-ebe9f60812c0" providerId="ADAL" clId="{28AF807B-37E5-4774-BD44-96313971290E}" dt="2022-09-08T17:58:25.422" v="574" actId="1076"/>
          <ac:picMkLst>
            <pc:docMk/>
            <pc:sldMk cId="709176732" sldId="1128"/>
            <ac:picMk id="6" creationId="{5C72DECD-F7B7-EDF4-3DEA-3A3525AAEE43}"/>
          </ac:picMkLst>
        </pc:picChg>
        <pc:picChg chg="mod">
          <ac:chgData name="Geoff Kwan" userId="c3a5c4b8-7020-4697-b49e-ebe9f60812c0" providerId="ADAL" clId="{28AF807B-37E5-4774-BD44-96313971290E}" dt="2022-09-09T10:45:32.156" v="605" actId="1076"/>
          <ac:picMkLst>
            <pc:docMk/>
            <pc:sldMk cId="709176732" sldId="1128"/>
            <ac:picMk id="1026" creationId="{1290667D-0627-BE6D-D8E2-4E4FAC7BF31D}"/>
          </ac:picMkLst>
        </pc:picChg>
      </pc:sldChg>
      <pc:sldChg chg="addSp delSp modSp mod setBg modNotesTx">
        <pc:chgData name="Geoff Kwan" userId="c3a5c4b8-7020-4697-b49e-ebe9f60812c0" providerId="ADAL" clId="{28AF807B-37E5-4774-BD44-96313971290E}" dt="2022-09-15T01:57:46.246" v="12891" actId="20577"/>
        <pc:sldMkLst>
          <pc:docMk/>
          <pc:sldMk cId="2083709630" sldId="1129"/>
        </pc:sldMkLst>
        <pc:spChg chg="mod">
          <ac:chgData name="Geoff Kwan" userId="c3a5c4b8-7020-4697-b49e-ebe9f60812c0" providerId="ADAL" clId="{28AF807B-37E5-4774-BD44-96313971290E}" dt="2022-09-15T01:57:46.246" v="12891" actId="20577"/>
          <ac:spMkLst>
            <pc:docMk/>
            <pc:sldMk cId="2083709630" sldId="1129"/>
            <ac:spMk id="2" creationId="{8DF18FEB-6872-B158-3801-0EE841CEC382}"/>
          </ac:spMkLst>
        </pc:spChg>
        <pc:spChg chg="mod ord">
          <ac:chgData name="Geoff Kwan" userId="c3a5c4b8-7020-4697-b49e-ebe9f60812c0" providerId="ADAL" clId="{28AF807B-37E5-4774-BD44-96313971290E}" dt="2022-09-14T21:13:19.209" v="12415" actId="26606"/>
          <ac:spMkLst>
            <pc:docMk/>
            <pc:sldMk cId="2083709630" sldId="1129"/>
            <ac:spMk id="5" creationId="{12E767E7-09DE-463A-9352-76EC4068106A}"/>
          </ac:spMkLst>
        </pc:spChg>
        <pc:spChg chg="mod">
          <ac:chgData name="Geoff Kwan" userId="c3a5c4b8-7020-4697-b49e-ebe9f60812c0" providerId="ADAL" clId="{28AF807B-37E5-4774-BD44-96313971290E}" dt="2022-09-14T21:15:45.248" v="12433" actId="207"/>
          <ac:spMkLst>
            <pc:docMk/>
            <pc:sldMk cId="2083709630" sldId="1129"/>
            <ac:spMk id="11" creationId="{DA938478-4966-4247-8F25-340BA70C555E}"/>
          </ac:spMkLst>
        </pc:spChg>
        <pc:spChg chg="add">
          <ac:chgData name="Geoff Kwan" userId="c3a5c4b8-7020-4697-b49e-ebe9f60812c0" providerId="ADAL" clId="{28AF807B-37E5-4774-BD44-96313971290E}" dt="2022-09-14T21:13:19.209" v="12415" actId="26606"/>
          <ac:spMkLst>
            <pc:docMk/>
            <pc:sldMk cId="2083709630" sldId="1129"/>
            <ac:spMk id="13" creationId="{8FC9BE17-9A7B-462D-AE50-3D8777387304}"/>
          </ac:spMkLst>
        </pc:spChg>
        <pc:spChg chg="add">
          <ac:chgData name="Geoff Kwan" userId="c3a5c4b8-7020-4697-b49e-ebe9f60812c0" providerId="ADAL" clId="{28AF807B-37E5-4774-BD44-96313971290E}" dt="2022-09-14T21:13:19.209" v="12415" actId="26606"/>
          <ac:spMkLst>
            <pc:docMk/>
            <pc:sldMk cId="2083709630" sldId="1129"/>
            <ac:spMk id="15" creationId="{3EBE8569-6AEC-4B8C-8D53-2DE337CDBA65}"/>
          </ac:spMkLst>
        </pc:spChg>
        <pc:spChg chg="add del">
          <ac:chgData name="Geoff Kwan" userId="c3a5c4b8-7020-4697-b49e-ebe9f60812c0" providerId="ADAL" clId="{28AF807B-37E5-4774-BD44-96313971290E}" dt="2022-09-14T21:11:17.696" v="12411" actId="26606"/>
          <ac:spMkLst>
            <pc:docMk/>
            <pc:sldMk cId="2083709630" sldId="1129"/>
            <ac:spMk id="16" creationId="{DBF61EA3-B236-439E-9C0B-340980D56BEE}"/>
          </ac:spMkLst>
        </pc:spChg>
        <pc:spChg chg="add">
          <ac:chgData name="Geoff Kwan" userId="c3a5c4b8-7020-4697-b49e-ebe9f60812c0" providerId="ADAL" clId="{28AF807B-37E5-4774-BD44-96313971290E}" dt="2022-09-14T21:13:19.209" v="12415" actId="26606"/>
          <ac:spMkLst>
            <pc:docMk/>
            <pc:sldMk cId="2083709630" sldId="1129"/>
            <ac:spMk id="17" creationId="{7A5F0580-5EE9-419F-96EE-B6529EF6E7D0}"/>
          </ac:spMkLst>
        </pc:spChg>
        <pc:spChg chg="add">
          <ac:chgData name="Geoff Kwan" userId="c3a5c4b8-7020-4697-b49e-ebe9f60812c0" providerId="ADAL" clId="{28AF807B-37E5-4774-BD44-96313971290E}" dt="2022-09-14T21:13:19.209" v="12415" actId="26606"/>
          <ac:spMkLst>
            <pc:docMk/>
            <pc:sldMk cId="2083709630" sldId="1129"/>
            <ac:spMk id="20" creationId="{55D4142C-5077-457F-A6AD-3FECFDB39685}"/>
          </ac:spMkLst>
        </pc:spChg>
        <pc:spChg chg="add del">
          <ac:chgData name="Geoff Kwan" userId="c3a5c4b8-7020-4697-b49e-ebe9f60812c0" providerId="ADAL" clId="{28AF807B-37E5-4774-BD44-96313971290E}" dt="2022-09-14T21:11:17.696" v="12411" actId="26606"/>
          <ac:spMkLst>
            <pc:docMk/>
            <pc:sldMk cId="2083709630" sldId="1129"/>
            <ac:spMk id="22" creationId="{E659831F-0D9A-4C63-9EBB-8435B85A440F}"/>
          </ac:spMkLst>
        </pc:spChg>
        <pc:grpChg chg="add del">
          <ac:chgData name="Geoff Kwan" userId="c3a5c4b8-7020-4697-b49e-ebe9f60812c0" providerId="ADAL" clId="{28AF807B-37E5-4774-BD44-96313971290E}" dt="2022-09-14T21:11:17.696" v="12411" actId="26606"/>
          <ac:grpSpMkLst>
            <pc:docMk/>
            <pc:sldMk cId="2083709630" sldId="1129"/>
            <ac:grpSpMk id="18" creationId="{28FAF094-D087-493F-8DF9-A486C2D6BBAA}"/>
          </ac:grpSpMkLst>
        </pc:grpChg>
        <pc:picChg chg="add mod ord">
          <ac:chgData name="Geoff Kwan" userId="c3a5c4b8-7020-4697-b49e-ebe9f60812c0" providerId="ADAL" clId="{28AF807B-37E5-4774-BD44-96313971290E}" dt="2022-09-14T21:13:19.209" v="12415" actId="26606"/>
          <ac:picMkLst>
            <pc:docMk/>
            <pc:sldMk cId="2083709630" sldId="1129"/>
            <ac:picMk id="3" creationId="{4FE25DDF-FB00-9E1F-B070-3FA3A718D188}"/>
          </ac:picMkLst>
        </pc:picChg>
        <pc:picChg chg="del">
          <ac:chgData name="Geoff Kwan" userId="c3a5c4b8-7020-4697-b49e-ebe9f60812c0" providerId="ADAL" clId="{28AF807B-37E5-4774-BD44-96313971290E}" dt="2022-09-14T19:58:51.408" v="12337" actId="478"/>
          <ac:picMkLst>
            <pc:docMk/>
            <pc:sldMk cId="2083709630" sldId="1129"/>
            <ac:picMk id="14" creationId="{076EEEB4-6637-4ACA-989E-DA022B74C067}"/>
          </ac:picMkLst>
        </pc:picChg>
      </pc:sldChg>
      <pc:sldChg chg="addSp delSp modSp add del mod setBg">
        <pc:chgData name="Geoff Kwan" userId="c3a5c4b8-7020-4697-b49e-ebe9f60812c0" providerId="ADAL" clId="{28AF807B-37E5-4774-BD44-96313971290E}" dt="2022-09-09T12:39:12.560" v="1691" actId="47"/>
        <pc:sldMkLst>
          <pc:docMk/>
          <pc:sldMk cId="304378175" sldId="1132"/>
        </pc:sldMkLst>
        <pc:spChg chg="mod ord">
          <ac:chgData name="Geoff Kwan" userId="c3a5c4b8-7020-4697-b49e-ebe9f60812c0" providerId="ADAL" clId="{28AF807B-37E5-4774-BD44-96313971290E}" dt="2022-09-09T12:21:51.092" v="1531" actId="26606"/>
          <ac:spMkLst>
            <pc:docMk/>
            <pc:sldMk cId="304378175" sldId="1132"/>
            <ac:spMk id="3" creationId="{335C0BD7-4AF1-05E0-8F02-97FA8A6D2233}"/>
          </ac:spMkLst>
        </pc:spChg>
        <pc:spChg chg="del mod">
          <ac:chgData name="Geoff Kwan" userId="c3a5c4b8-7020-4697-b49e-ebe9f60812c0" providerId="ADAL" clId="{28AF807B-37E5-4774-BD44-96313971290E}" dt="2022-09-09T10:47:15.170" v="614" actId="478"/>
          <ac:spMkLst>
            <pc:docMk/>
            <pc:sldMk cId="304378175" sldId="1132"/>
            <ac:spMk id="4" creationId="{A52D8BAA-5300-AA36-DE46-09F07D53B63B}"/>
          </ac:spMkLst>
        </pc:spChg>
        <pc:spChg chg="mod">
          <ac:chgData name="Geoff Kwan" userId="c3a5c4b8-7020-4697-b49e-ebe9f60812c0" providerId="ADAL" clId="{28AF807B-37E5-4774-BD44-96313971290E}" dt="2022-09-09T12:21:51.092" v="1531" actId="26606"/>
          <ac:spMkLst>
            <pc:docMk/>
            <pc:sldMk cId="304378175" sldId="1132"/>
            <ac:spMk id="5" creationId="{3BA0448D-29B2-6CA5-EE13-FC6E16136009}"/>
          </ac:spMkLst>
        </pc:spChg>
        <pc:spChg chg="del">
          <ac:chgData name="Geoff Kwan" userId="c3a5c4b8-7020-4697-b49e-ebe9f60812c0" providerId="ADAL" clId="{28AF807B-37E5-4774-BD44-96313971290E}" dt="2022-09-09T10:46:20.738" v="607" actId="478"/>
          <ac:spMkLst>
            <pc:docMk/>
            <pc:sldMk cId="304378175" sldId="1132"/>
            <ac:spMk id="6" creationId="{909B5005-CF0F-2AAC-27A7-2EFA9DC4513E}"/>
          </ac:spMkLst>
        </pc:spChg>
        <pc:spChg chg="add del mod">
          <ac:chgData name="Geoff Kwan" userId="c3a5c4b8-7020-4697-b49e-ebe9f60812c0" providerId="ADAL" clId="{28AF807B-37E5-4774-BD44-96313971290E}" dt="2022-09-09T12:21:51.092" v="1531" actId="26606"/>
          <ac:spMkLst>
            <pc:docMk/>
            <pc:sldMk cId="304378175" sldId="1132"/>
            <ac:spMk id="9" creationId="{CAD60218-1AC8-03E1-C8EE-2E0C183348DB}"/>
          </ac:spMkLst>
        </pc:spChg>
        <pc:spChg chg="add del">
          <ac:chgData name="Geoff Kwan" userId="c3a5c4b8-7020-4697-b49e-ebe9f60812c0" providerId="ADAL" clId="{28AF807B-37E5-4774-BD44-96313971290E}" dt="2022-09-09T12:21:51.092" v="1531" actId="26606"/>
          <ac:spMkLst>
            <pc:docMk/>
            <pc:sldMk cId="304378175" sldId="1132"/>
            <ac:spMk id="14" creationId="{8FC9BE17-9A7B-462D-AE50-3D8777387304}"/>
          </ac:spMkLst>
        </pc:spChg>
        <pc:spChg chg="add del">
          <ac:chgData name="Geoff Kwan" userId="c3a5c4b8-7020-4697-b49e-ebe9f60812c0" providerId="ADAL" clId="{28AF807B-37E5-4774-BD44-96313971290E}" dt="2022-09-09T12:21:51.092" v="1531" actId="26606"/>
          <ac:spMkLst>
            <pc:docMk/>
            <pc:sldMk cId="304378175" sldId="1132"/>
            <ac:spMk id="16" creationId="{3EBE8569-6AEC-4B8C-8D53-2DE337CDBA65}"/>
          </ac:spMkLst>
        </pc:spChg>
        <pc:spChg chg="add del">
          <ac:chgData name="Geoff Kwan" userId="c3a5c4b8-7020-4697-b49e-ebe9f60812c0" providerId="ADAL" clId="{28AF807B-37E5-4774-BD44-96313971290E}" dt="2022-09-09T12:21:51.092" v="1531" actId="26606"/>
          <ac:spMkLst>
            <pc:docMk/>
            <pc:sldMk cId="304378175" sldId="1132"/>
            <ac:spMk id="18" creationId="{55D4142C-5077-457F-A6AD-3FECFDB39685}"/>
          </ac:spMkLst>
        </pc:spChg>
        <pc:spChg chg="add del">
          <ac:chgData name="Geoff Kwan" userId="c3a5c4b8-7020-4697-b49e-ebe9f60812c0" providerId="ADAL" clId="{28AF807B-37E5-4774-BD44-96313971290E}" dt="2022-09-09T12:21:51.092" v="1531" actId="26606"/>
          <ac:spMkLst>
            <pc:docMk/>
            <pc:sldMk cId="304378175" sldId="1132"/>
            <ac:spMk id="20" creationId="{7A5F0580-5EE9-419F-96EE-B6529EF6E7D0}"/>
          </ac:spMkLst>
        </pc:spChg>
        <pc:spChg chg="add">
          <ac:chgData name="Geoff Kwan" userId="c3a5c4b8-7020-4697-b49e-ebe9f60812c0" providerId="ADAL" clId="{28AF807B-37E5-4774-BD44-96313971290E}" dt="2022-09-09T12:21:51.092" v="1531" actId="26606"/>
          <ac:spMkLst>
            <pc:docMk/>
            <pc:sldMk cId="304378175" sldId="1132"/>
            <ac:spMk id="25" creationId="{D009D6D5-DAC2-4A8B-A17A-E206B9012D09}"/>
          </ac:spMkLst>
        </pc:spChg>
        <pc:picChg chg="add del mod">
          <ac:chgData name="Geoff Kwan" userId="c3a5c4b8-7020-4697-b49e-ebe9f60812c0" providerId="ADAL" clId="{28AF807B-37E5-4774-BD44-96313971290E}" dt="2022-09-09T12:11:36.404" v="1485"/>
          <ac:picMkLst>
            <pc:docMk/>
            <pc:sldMk cId="304378175" sldId="1132"/>
            <ac:picMk id="2" creationId="{49DC8CD8-204A-914A-71F7-14ACE51218A7}"/>
          </ac:picMkLst>
        </pc:picChg>
        <pc:picChg chg="add mod ord">
          <ac:chgData name="Geoff Kwan" userId="c3a5c4b8-7020-4697-b49e-ebe9f60812c0" providerId="ADAL" clId="{28AF807B-37E5-4774-BD44-96313971290E}" dt="2022-09-09T12:21:51.092" v="1531" actId="26606"/>
          <ac:picMkLst>
            <pc:docMk/>
            <pc:sldMk cId="304378175" sldId="1132"/>
            <ac:picMk id="7" creationId="{795E0D56-601B-96C0-9EBD-E62162E3B7C5}"/>
          </ac:picMkLst>
        </pc:picChg>
      </pc:sldChg>
      <pc:sldChg chg="delSp modSp del mod">
        <pc:chgData name="Geoff Kwan" userId="c3a5c4b8-7020-4697-b49e-ebe9f60812c0" providerId="ADAL" clId="{28AF807B-37E5-4774-BD44-96313971290E}" dt="2022-09-09T16:12:21.474" v="3525" actId="47"/>
        <pc:sldMkLst>
          <pc:docMk/>
          <pc:sldMk cId="1689269203" sldId="1133"/>
        </pc:sldMkLst>
        <pc:spChg chg="del">
          <ac:chgData name="Geoff Kwan" userId="c3a5c4b8-7020-4697-b49e-ebe9f60812c0" providerId="ADAL" clId="{28AF807B-37E5-4774-BD44-96313971290E}" dt="2022-09-09T10:53:01.058" v="957" actId="478"/>
          <ac:spMkLst>
            <pc:docMk/>
            <pc:sldMk cId="1689269203" sldId="1133"/>
            <ac:spMk id="6" creationId="{909B5005-CF0F-2AAC-27A7-2EFA9DC4513E}"/>
          </ac:spMkLst>
        </pc:spChg>
        <pc:spChg chg="mod">
          <ac:chgData name="Geoff Kwan" userId="c3a5c4b8-7020-4697-b49e-ebe9f60812c0" providerId="ADAL" clId="{28AF807B-37E5-4774-BD44-96313971290E}" dt="2022-09-09T12:14:56.607" v="1517" actId="1076"/>
          <ac:spMkLst>
            <pc:docMk/>
            <pc:sldMk cId="1689269203" sldId="1133"/>
            <ac:spMk id="9" creationId="{CAD60218-1AC8-03E1-C8EE-2E0C183348DB}"/>
          </ac:spMkLst>
        </pc:spChg>
      </pc:sldChg>
      <pc:sldChg chg="del">
        <pc:chgData name="Geoff Kwan" userId="c3a5c4b8-7020-4697-b49e-ebe9f60812c0" providerId="ADAL" clId="{28AF807B-37E5-4774-BD44-96313971290E}" dt="2022-09-09T11:41:44.232" v="1324" actId="47"/>
        <pc:sldMkLst>
          <pc:docMk/>
          <pc:sldMk cId="3522672835" sldId="1134"/>
        </pc:sldMkLst>
      </pc:sldChg>
      <pc:sldChg chg="addSp delSp modSp del mod">
        <pc:chgData name="Geoff Kwan" userId="c3a5c4b8-7020-4697-b49e-ebe9f60812c0" providerId="ADAL" clId="{28AF807B-37E5-4774-BD44-96313971290E}" dt="2022-09-09T12:08:41.154" v="1453" actId="47"/>
        <pc:sldMkLst>
          <pc:docMk/>
          <pc:sldMk cId="2769044859" sldId="1135"/>
        </pc:sldMkLst>
        <pc:spChg chg="add del mod">
          <ac:chgData name="Geoff Kwan" userId="c3a5c4b8-7020-4697-b49e-ebe9f60812c0" providerId="ADAL" clId="{28AF807B-37E5-4774-BD44-96313971290E}" dt="2022-09-09T11:57:04.079" v="1416" actId="478"/>
          <ac:spMkLst>
            <pc:docMk/>
            <pc:sldMk cId="2769044859" sldId="1135"/>
            <ac:spMk id="6" creationId="{909B5005-CF0F-2AAC-27A7-2EFA9DC4513E}"/>
          </ac:spMkLst>
        </pc:spChg>
        <pc:spChg chg="mod">
          <ac:chgData name="Geoff Kwan" userId="c3a5c4b8-7020-4697-b49e-ebe9f60812c0" providerId="ADAL" clId="{28AF807B-37E5-4774-BD44-96313971290E}" dt="2022-09-09T12:01:19.421" v="1445" actId="6549"/>
          <ac:spMkLst>
            <pc:docMk/>
            <pc:sldMk cId="2769044859" sldId="1135"/>
            <ac:spMk id="9" creationId="{CAD60218-1AC8-03E1-C8EE-2E0C183348DB}"/>
          </ac:spMkLst>
        </pc:spChg>
      </pc:sldChg>
      <pc:sldChg chg="addSp delSp modSp mod modNotesTx">
        <pc:chgData name="Geoff Kwan" userId="c3a5c4b8-7020-4697-b49e-ebe9f60812c0" providerId="ADAL" clId="{28AF807B-37E5-4774-BD44-96313971290E}" dt="2022-09-15T02:08:02.296" v="12962" actId="6549"/>
        <pc:sldMkLst>
          <pc:docMk/>
          <pc:sldMk cId="2124216437" sldId="1136"/>
        </pc:sldMkLst>
        <pc:spChg chg="del">
          <ac:chgData name="Geoff Kwan" userId="c3a5c4b8-7020-4697-b49e-ebe9f60812c0" providerId="ADAL" clId="{28AF807B-37E5-4774-BD44-96313971290E}" dt="2022-09-09T16:12:42.592" v="3527" actId="478"/>
          <ac:spMkLst>
            <pc:docMk/>
            <pc:sldMk cId="2124216437" sldId="1136"/>
            <ac:spMk id="6" creationId="{909B5005-CF0F-2AAC-27A7-2EFA9DC4513E}"/>
          </ac:spMkLst>
        </pc:spChg>
        <pc:spChg chg="mod">
          <ac:chgData name="Geoff Kwan" userId="c3a5c4b8-7020-4697-b49e-ebe9f60812c0" providerId="ADAL" clId="{28AF807B-37E5-4774-BD44-96313971290E}" dt="2022-09-09T16:49:23.673" v="3610" actId="14100"/>
          <ac:spMkLst>
            <pc:docMk/>
            <pc:sldMk cId="2124216437" sldId="1136"/>
            <ac:spMk id="7" creationId="{D0F52C65-88B4-9E52-8FD9-AB7ABEEF6BAD}"/>
          </ac:spMkLst>
        </pc:spChg>
        <pc:spChg chg="mod">
          <ac:chgData name="Geoff Kwan" userId="c3a5c4b8-7020-4697-b49e-ebe9f60812c0" providerId="ADAL" clId="{28AF807B-37E5-4774-BD44-96313971290E}" dt="2022-09-10T10:57:34.469" v="4501" actId="6549"/>
          <ac:spMkLst>
            <pc:docMk/>
            <pc:sldMk cId="2124216437" sldId="1136"/>
            <ac:spMk id="9" creationId="{CAD60218-1AC8-03E1-C8EE-2E0C183348DB}"/>
          </ac:spMkLst>
        </pc:spChg>
        <pc:picChg chg="add del mod">
          <ac:chgData name="Geoff Kwan" userId="c3a5c4b8-7020-4697-b49e-ebe9f60812c0" providerId="ADAL" clId="{28AF807B-37E5-4774-BD44-96313971290E}" dt="2022-09-09T16:28:23.918" v="3550" actId="478"/>
          <ac:picMkLst>
            <pc:docMk/>
            <pc:sldMk cId="2124216437" sldId="1136"/>
            <ac:picMk id="2" creationId="{0B141DE1-1B7B-8F86-53DE-DB3FA60DD621}"/>
          </ac:picMkLst>
        </pc:picChg>
        <pc:picChg chg="add del mod ord modCrop">
          <ac:chgData name="Geoff Kwan" userId="c3a5c4b8-7020-4697-b49e-ebe9f60812c0" providerId="ADAL" clId="{28AF807B-37E5-4774-BD44-96313971290E}" dt="2022-09-09T16:35:45.660" v="3568" actId="478"/>
          <ac:picMkLst>
            <pc:docMk/>
            <pc:sldMk cId="2124216437" sldId="1136"/>
            <ac:picMk id="4" creationId="{25FC470D-FAB6-0A8A-10B3-C03A9637A6BA}"/>
          </ac:picMkLst>
        </pc:picChg>
        <pc:picChg chg="add mod ord modCrop">
          <ac:chgData name="Geoff Kwan" userId="c3a5c4b8-7020-4697-b49e-ebe9f60812c0" providerId="ADAL" clId="{28AF807B-37E5-4774-BD44-96313971290E}" dt="2022-09-09T16:53:48.403" v="3614" actId="14100"/>
          <ac:picMkLst>
            <pc:docMk/>
            <pc:sldMk cId="2124216437" sldId="1136"/>
            <ac:picMk id="5" creationId="{DA54C606-9CF0-2CED-AD30-77F901BDD047}"/>
          </ac:picMkLst>
        </pc:picChg>
      </pc:sldChg>
      <pc:sldChg chg="addSp delSp modSp del mod setBg">
        <pc:chgData name="Geoff Kwan" userId="c3a5c4b8-7020-4697-b49e-ebe9f60812c0" providerId="ADAL" clId="{28AF807B-37E5-4774-BD44-96313971290E}" dt="2022-09-11T06:56:58.119" v="6460" actId="47"/>
        <pc:sldMkLst>
          <pc:docMk/>
          <pc:sldMk cId="212440022" sldId="1137"/>
        </pc:sldMkLst>
        <pc:spChg chg="mod ord">
          <ac:chgData name="Geoff Kwan" userId="c3a5c4b8-7020-4697-b49e-ebe9f60812c0" providerId="ADAL" clId="{28AF807B-37E5-4774-BD44-96313971290E}" dt="2022-09-11T06:55:04.887" v="6445" actId="26606"/>
          <ac:spMkLst>
            <pc:docMk/>
            <pc:sldMk cId="212440022" sldId="1137"/>
            <ac:spMk id="3" creationId="{335C0BD7-4AF1-05E0-8F02-97FA8A6D2233}"/>
          </ac:spMkLst>
        </pc:spChg>
        <pc:spChg chg="del">
          <ac:chgData name="Geoff Kwan" userId="c3a5c4b8-7020-4697-b49e-ebe9f60812c0" providerId="ADAL" clId="{28AF807B-37E5-4774-BD44-96313971290E}" dt="2022-09-11T06:16:16.354" v="6425" actId="478"/>
          <ac:spMkLst>
            <pc:docMk/>
            <pc:sldMk cId="212440022" sldId="1137"/>
            <ac:spMk id="6" creationId="{909B5005-CF0F-2AAC-27A7-2EFA9DC4513E}"/>
          </ac:spMkLst>
        </pc:spChg>
        <pc:spChg chg="mod">
          <ac:chgData name="Geoff Kwan" userId="c3a5c4b8-7020-4697-b49e-ebe9f60812c0" providerId="ADAL" clId="{28AF807B-37E5-4774-BD44-96313971290E}" dt="2022-09-11T06:55:04.887" v="6445" actId="26606"/>
          <ac:spMkLst>
            <pc:docMk/>
            <pc:sldMk cId="212440022" sldId="1137"/>
            <ac:spMk id="7" creationId="{7AB0CF16-43EC-73F5-9C6D-A84093DD7541}"/>
          </ac:spMkLst>
        </pc:spChg>
        <pc:spChg chg="mod ord">
          <ac:chgData name="Geoff Kwan" userId="c3a5c4b8-7020-4697-b49e-ebe9f60812c0" providerId="ADAL" clId="{28AF807B-37E5-4774-BD44-96313971290E}" dt="2022-09-11T06:55:04.887" v="6445" actId="26606"/>
          <ac:spMkLst>
            <pc:docMk/>
            <pc:sldMk cId="212440022" sldId="1137"/>
            <ac:spMk id="9" creationId="{CAD60218-1AC8-03E1-C8EE-2E0C183348DB}"/>
          </ac:spMkLst>
        </pc:spChg>
        <pc:spChg chg="add">
          <ac:chgData name="Geoff Kwan" userId="c3a5c4b8-7020-4697-b49e-ebe9f60812c0" providerId="ADAL" clId="{28AF807B-37E5-4774-BD44-96313971290E}" dt="2022-09-11T06:55:04.887" v="6445" actId="26606"/>
          <ac:spMkLst>
            <pc:docMk/>
            <pc:sldMk cId="212440022" sldId="1137"/>
            <ac:spMk id="14" creationId="{F13C74B1-5B17-4795-BED0-7140497B445A}"/>
          </ac:spMkLst>
        </pc:spChg>
        <pc:spChg chg="add">
          <ac:chgData name="Geoff Kwan" userId="c3a5c4b8-7020-4697-b49e-ebe9f60812c0" providerId="ADAL" clId="{28AF807B-37E5-4774-BD44-96313971290E}" dt="2022-09-11T06:55:04.887" v="6445" actId="26606"/>
          <ac:spMkLst>
            <pc:docMk/>
            <pc:sldMk cId="212440022" sldId="1137"/>
            <ac:spMk id="16" creationId="{D4974D33-8DC5-464E-8C6D-BE58F0669C17}"/>
          </ac:spMkLst>
        </pc:spChg>
        <pc:picChg chg="add del mod">
          <ac:chgData name="Geoff Kwan" userId="c3a5c4b8-7020-4697-b49e-ebe9f60812c0" providerId="ADAL" clId="{28AF807B-37E5-4774-BD44-96313971290E}" dt="2022-09-11T06:50:37.936" v="6432" actId="478"/>
          <ac:picMkLst>
            <pc:docMk/>
            <pc:sldMk cId="212440022" sldId="1137"/>
            <ac:picMk id="2" creationId="{3A0C94A9-6818-ECC2-9537-0D75FD30F49E}"/>
          </ac:picMkLst>
        </pc:picChg>
        <pc:picChg chg="add del mod modCrop">
          <ac:chgData name="Geoff Kwan" userId="c3a5c4b8-7020-4697-b49e-ebe9f60812c0" providerId="ADAL" clId="{28AF807B-37E5-4774-BD44-96313971290E}" dt="2022-09-11T06:53:26.535" v="6440" actId="478"/>
          <ac:picMkLst>
            <pc:docMk/>
            <pc:sldMk cId="212440022" sldId="1137"/>
            <ac:picMk id="4" creationId="{63B74CF3-A5DD-0EE9-8454-30643C1FC86F}"/>
          </ac:picMkLst>
        </pc:picChg>
        <pc:picChg chg="add mod">
          <ac:chgData name="Geoff Kwan" userId="c3a5c4b8-7020-4697-b49e-ebe9f60812c0" providerId="ADAL" clId="{28AF807B-37E5-4774-BD44-96313971290E}" dt="2022-09-11T06:55:04.887" v="6445" actId="26606"/>
          <ac:picMkLst>
            <pc:docMk/>
            <pc:sldMk cId="212440022" sldId="1137"/>
            <ac:picMk id="5" creationId="{FE59F2E4-63F2-C0B3-0AF4-F69AD41682C7}"/>
          </ac:picMkLst>
        </pc:picChg>
      </pc:sldChg>
      <pc:sldChg chg="addSp delSp modSp mod setBg modNotesTx">
        <pc:chgData name="Geoff Kwan" userId="c3a5c4b8-7020-4697-b49e-ebe9f60812c0" providerId="ADAL" clId="{28AF807B-37E5-4774-BD44-96313971290E}" dt="2022-09-15T02:08:45.241" v="12968" actId="6549"/>
        <pc:sldMkLst>
          <pc:docMk/>
          <pc:sldMk cId="714311047" sldId="1138"/>
        </pc:sldMkLst>
        <pc:spChg chg="del mod ord">
          <ac:chgData name="Geoff Kwan" userId="c3a5c4b8-7020-4697-b49e-ebe9f60812c0" providerId="ADAL" clId="{28AF807B-37E5-4774-BD44-96313971290E}" dt="2022-09-10T12:01:24.290" v="4891" actId="478"/>
          <ac:spMkLst>
            <pc:docMk/>
            <pc:sldMk cId="714311047" sldId="1138"/>
            <ac:spMk id="3" creationId="{335C0BD7-4AF1-05E0-8F02-97FA8A6D2233}"/>
          </ac:spMkLst>
        </pc:spChg>
        <pc:spChg chg="add del mod">
          <ac:chgData name="Geoff Kwan" userId="c3a5c4b8-7020-4697-b49e-ebe9f60812c0" providerId="ADAL" clId="{28AF807B-37E5-4774-BD44-96313971290E}" dt="2022-09-10T12:03:50.874" v="4909" actId="478"/>
          <ac:spMkLst>
            <pc:docMk/>
            <pc:sldMk cId="714311047" sldId="1138"/>
            <ac:spMk id="5" creationId="{0FAAED81-AF85-E66A-33E5-B5F17071ADE7}"/>
          </ac:spMkLst>
        </pc:spChg>
        <pc:spChg chg="del">
          <ac:chgData name="Geoff Kwan" userId="c3a5c4b8-7020-4697-b49e-ebe9f60812c0" providerId="ADAL" clId="{28AF807B-37E5-4774-BD44-96313971290E}" dt="2022-09-10T11:40:01.943" v="4862" actId="478"/>
          <ac:spMkLst>
            <pc:docMk/>
            <pc:sldMk cId="714311047" sldId="1138"/>
            <ac:spMk id="6" creationId="{909B5005-CF0F-2AAC-27A7-2EFA9DC4513E}"/>
          </ac:spMkLst>
        </pc:spChg>
        <pc:spChg chg="del mod ord">
          <ac:chgData name="Geoff Kwan" userId="c3a5c4b8-7020-4697-b49e-ebe9f60812c0" providerId="ADAL" clId="{28AF807B-37E5-4774-BD44-96313971290E}" dt="2022-09-10T12:00:53.973" v="4888" actId="478"/>
          <ac:spMkLst>
            <pc:docMk/>
            <pc:sldMk cId="714311047" sldId="1138"/>
            <ac:spMk id="7" creationId="{7AB0CF16-43EC-73F5-9C6D-A84093DD7541}"/>
          </ac:spMkLst>
        </pc:spChg>
        <pc:spChg chg="add del mod">
          <ac:chgData name="Geoff Kwan" userId="c3a5c4b8-7020-4697-b49e-ebe9f60812c0" providerId="ADAL" clId="{28AF807B-37E5-4774-BD44-96313971290E}" dt="2022-09-10T12:03:55.183" v="4910" actId="478"/>
          <ac:spMkLst>
            <pc:docMk/>
            <pc:sldMk cId="714311047" sldId="1138"/>
            <ac:spMk id="8" creationId="{FE2902AF-6CE5-C2BC-6CD5-450EFF15B028}"/>
          </ac:spMkLst>
        </pc:spChg>
        <pc:spChg chg="del mod ord">
          <ac:chgData name="Geoff Kwan" userId="c3a5c4b8-7020-4697-b49e-ebe9f60812c0" providerId="ADAL" clId="{28AF807B-37E5-4774-BD44-96313971290E}" dt="2022-09-10T12:00:56.693" v="4889" actId="478"/>
          <ac:spMkLst>
            <pc:docMk/>
            <pc:sldMk cId="714311047" sldId="1138"/>
            <ac:spMk id="9" creationId="{CAD60218-1AC8-03E1-C8EE-2E0C183348DB}"/>
          </ac:spMkLst>
        </pc:spChg>
        <pc:spChg chg="add del mod">
          <ac:chgData name="Geoff Kwan" userId="c3a5c4b8-7020-4697-b49e-ebe9f60812c0" providerId="ADAL" clId="{28AF807B-37E5-4774-BD44-96313971290E}" dt="2022-09-10T12:05:14.725" v="4916" actId="478"/>
          <ac:spMkLst>
            <pc:docMk/>
            <pc:sldMk cId="714311047" sldId="1138"/>
            <ac:spMk id="10" creationId="{7DB100D1-C90B-D474-C204-E125B67FF7CF}"/>
          </ac:spMkLst>
        </pc:spChg>
        <pc:spChg chg="add mod">
          <ac:chgData name="Geoff Kwan" userId="c3a5c4b8-7020-4697-b49e-ebe9f60812c0" providerId="ADAL" clId="{28AF807B-37E5-4774-BD44-96313971290E}" dt="2022-09-10T12:05:11.519" v="4915"/>
          <ac:spMkLst>
            <pc:docMk/>
            <pc:sldMk cId="714311047" sldId="1138"/>
            <ac:spMk id="11" creationId="{341141AB-0E28-E966-0DCC-DED7725DCE1E}"/>
          </ac:spMkLst>
        </pc:spChg>
        <pc:spChg chg="add mod">
          <ac:chgData name="Geoff Kwan" userId="c3a5c4b8-7020-4697-b49e-ebe9f60812c0" providerId="ADAL" clId="{28AF807B-37E5-4774-BD44-96313971290E}" dt="2022-09-14T22:36:54.364" v="12817" actId="6549"/>
          <ac:spMkLst>
            <pc:docMk/>
            <pc:sldMk cId="714311047" sldId="1138"/>
            <ac:spMk id="12" creationId="{ABFEF147-8364-75F3-4F6D-E90E04B6B5B0}"/>
          </ac:spMkLst>
        </pc:spChg>
        <pc:spChg chg="add del">
          <ac:chgData name="Geoff Kwan" userId="c3a5c4b8-7020-4697-b49e-ebe9f60812c0" providerId="ADAL" clId="{28AF807B-37E5-4774-BD44-96313971290E}" dt="2022-09-10T12:00:49.667" v="4886" actId="26606"/>
          <ac:spMkLst>
            <pc:docMk/>
            <pc:sldMk cId="714311047" sldId="1138"/>
            <ac:spMk id="14" creationId="{2B1D4F77-A17C-43D7-B7FA-545148E4E93D}"/>
          </ac:spMkLst>
        </pc:spChg>
        <pc:spChg chg="add del">
          <ac:chgData name="Geoff Kwan" userId="c3a5c4b8-7020-4697-b49e-ebe9f60812c0" providerId="ADAL" clId="{28AF807B-37E5-4774-BD44-96313971290E}" dt="2022-09-10T12:03:24.480" v="4906" actId="26606"/>
          <ac:spMkLst>
            <pc:docMk/>
            <pc:sldMk cId="714311047" sldId="1138"/>
            <ac:spMk id="16" creationId="{1557A916-FDD1-44A1-A7A1-70009FD6BE46}"/>
          </ac:spMkLst>
        </pc:spChg>
        <pc:spChg chg="add del">
          <ac:chgData name="Geoff Kwan" userId="c3a5c4b8-7020-4697-b49e-ebe9f60812c0" providerId="ADAL" clId="{28AF807B-37E5-4774-BD44-96313971290E}" dt="2022-09-10T12:05:00.742" v="4914" actId="26606"/>
          <ac:spMkLst>
            <pc:docMk/>
            <pc:sldMk cId="714311047" sldId="1138"/>
            <ac:spMk id="21" creationId="{04812C46-200A-4DEB-A05E-3ED6C68C2387}"/>
          </ac:spMkLst>
        </pc:spChg>
        <pc:spChg chg="add">
          <ac:chgData name="Geoff Kwan" userId="c3a5c4b8-7020-4697-b49e-ebe9f60812c0" providerId="ADAL" clId="{28AF807B-37E5-4774-BD44-96313971290E}" dt="2022-09-10T12:05:00.742" v="4914" actId="26606"/>
          <ac:spMkLst>
            <pc:docMk/>
            <pc:sldMk cId="714311047" sldId="1138"/>
            <ac:spMk id="26" creationId="{ECC07320-C2CA-4E29-8481-9D9E143C7788}"/>
          </ac:spMkLst>
        </pc:spChg>
        <pc:spChg chg="add">
          <ac:chgData name="Geoff Kwan" userId="c3a5c4b8-7020-4697-b49e-ebe9f60812c0" providerId="ADAL" clId="{28AF807B-37E5-4774-BD44-96313971290E}" dt="2022-09-10T12:05:00.742" v="4914" actId="26606"/>
          <ac:spMkLst>
            <pc:docMk/>
            <pc:sldMk cId="714311047" sldId="1138"/>
            <ac:spMk id="28" creationId="{178FB36B-5BFE-42CA-BC60-1115E0D95EEC}"/>
          </ac:spMkLst>
        </pc:spChg>
        <pc:picChg chg="add del mod">
          <ac:chgData name="Geoff Kwan" userId="c3a5c4b8-7020-4697-b49e-ebe9f60812c0" providerId="ADAL" clId="{28AF807B-37E5-4774-BD44-96313971290E}" dt="2022-09-10T11:55:24.896" v="4866" actId="478"/>
          <ac:picMkLst>
            <pc:docMk/>
            <pc:sldMk cId="714311047" sldId="1138"/>
            <ac:picMk id="2" creationId="{846641AC-B703-4C2C-1682-4FE6E43C2939}"/>
          </ac:picMkLst>
        </pc:picChg>
        <pc:picChg chg="add mod ord modCrop">
          <ac:chgData name="Geoff Kwan" userId="c3a5c4b8-7020-4697-b49e-ebe9f60812c0" providerId="ADAL" clId="{28AF807B-37E5-4774-BD44-96313971290E}" dt="2022-09-10T12:05:00.742" v="4914" actId="26606"/>
          <ac:picMkLst>
            <pc:docMk/>
            <pc:sldMk cId="714311047" sldId="1138"/>
            <ac:picMk id="4" creationId="{69DC16DF-CD31-7DFC-219E-ED1BE5C2FC1A}"/>
          </ac:picMkLst>
        </pc:picChg>
      </pc:sldChg>
      <pc:sldChg chg="del">
        <pc:chgData name="Geoff Kwan" userId="c3a5c4b8-7020-4697-b49e-ebe9f60812c0" providerId="ADAL" clId="{28AF807B-37E5-4774-BD44-96313971290E}" dt="2022-09-11T04:01:40.161" v="5259" actId="47"/>
        <pc:sldMkLst>
          <pc:docMk/>
          <pc:sldMk cId="3218980757" sldId="1139"/>
        </pc:sldMkLst>
      </pc:sldChg>
      <pc:sldChg chg="addSp modSp del mod">
        <pc:chgData name="Geoff Kwan" userId="c3a5c4b8-7020-4697-b49e-ebe9f60812c0" providerId="ADAL" clId="{28AF807B-37E5-4774-BD44-96313971290E}" dt="2022-09-11T20:06:22.626" v="8457" actId="47"/>
        <pc:sldMkLst>
          <pc:docMk/>
          <pc:sldMk cId="741842925" sldId="1140"/>
        </pc:sldMkLst>
        <pc:spChg chg="mod">
          <ac:chgData name="Geoff Kwan" userId="c3a5c4b8-7020-4697-b49e-ebe9f60812c0" providerId="ADAL" clId="{28AF807B-37E5-4774-BD44-96313971290E}" dt="2022-09-11T20:00:06.243" v="8389" actId="14100"/>
          <ac:spMkLst>
            <pc:docMk/>
            <pc:sldMk cId="741842925" sldId="1140"/>
            <ac:spMk id="2" creationId="{8DF18FEB-6872-B158-3801-0EE841CEC382}"/>
          </ac:spMkLst>
        </pc:spChg>
        <pc:spChg chg="add mod">
          <ac:chgData name="Geoff Kwan" userId="c3a5c4b8-7020-4697-b49e-ebe9f60812c0" providerId="ADAL" clId="{28AF807B-37E5-4774-BD44-96313971290E}" dt="2022-09-11T20:00:10.412" v="8390" actId="14100"/>
          <ac:spMkLst>
            <pc:docMk/>
            <pc:sldMk cId="741842925" sldId="1140"/>
            <ac:spMk id="3" creationId="{6C1675D6-6A7A-7FBB-89E1-1D202B860D7B}"/>
          </ac:spMkLst>
        </pc:spChg>
        <pc:spChg chg="add mod">
          <ac:chgData name="Geoff Kwan" userId="c3a5c4b8-7020-4697-b49e-ebe9f60812c0" providerId="ADAL" clId="{28AF807B-37E5-4774-BD44-96313971290E}" dt="2022-09-11T20:00:18.006" v="8391" actId="1076"/>
          <ac:spMkLst>
            <pc:docMk/>
            <pc:sldMk cId="741842925" sldId="1140"/>
            <ac:spMk id="4" creationId="{077E85C1-BDF8-977E-A18A-4449B09C2768}"/>
          </ac:spMkLst>
        </pc:spChg>
      </pc:sldChg>
      <pc:sldChg chg="del">
        <pc:chgData name="Geoff Kwan" userId="c3a5c4b8-7020-4697-b49e-ebe9f60812c0" providerId="ADAL" clId="{28AF807B-37E5-4774-BD44-96313971290E}" dt="2022-09-09T16:12:34.877" v="3526" actId="47"/>
        <pc:sldMkLst>
          <pc:docMk/>
          <pc:sldMk cId="4187354167" sldId="1145"/>
        </pc:sldMkLst>
      </pc:sldChg>
      <pc:sldChg chg="addSp delSp modSp mod">
        <pc:chgData name="Geoff Kwan" userId="c3a5c4b8-7020-4697-b49e-ebe9f60812c0" providerId="ADAL" clId="{28AF807B-37E5-4774-BD44-96313971290E}" dt="2022-09-15T02:05:50.937" v="12959" actId="20577"/>
        <pc:sldMkLst>
          <pc:docMk/>
          <pc:sldMk cId="1576896830" sldId="1146"/>
        </pc:sldMkLst>
        <pc:spChg chg="del">
          <ac:chgData name="Geoff Kwan" userId="c3a5c4b8-7020-4697-b49e-ebe9f60812c0" providerId="ADAL" clId="{28AF807B-37E5-4774-BD44-96313971290E}" dt="2022-09-11T15:41:08.894" v="7976" actId="478"/>
          <ac:spMkLst>
            <pc:docMk/>
            <pc:sldMk cId="1576896830" sldId="1146"/>
            <ac:spMk id="2" creationId="{4B00CC87-FC8C-452B-85A9-58B0112B7AFF}"/>
          </ac:spMkLst>
        </pc:spChg>
        <pc:spChg chg="add mod">
          <ac:chgData name="Geoff Kwan" userId="c3a5c4b8-7020-4697-b49e-ebe9f60812c0" providerId="ADAL" clId="{28AF807B-37E5-4774-BD44-96313971290E}" dt="2022-09-11T15:41:11.098" v="7977"/>
          <ac:spMkLst>
            <pc:docMk/>
            <pc:sldMk cId="1576896830" sldId="1146"/>
            <ac:spMk id="4" creationId="{DC60AAEC-4FA6-FEDF-5B32-EDDA1CD57E88}"/>
          </ac:spMkLst>
        </pc:spChg>
        <pc:spChg chg="mod">
          <ac:chgData name="Geoff Kwan" userId="c3a5c4b8-7020-4697-b49e-ebe9f60812c0" providerId="ADAL" clId="{28AF807B-37E5-4774-BD44-96313971290E}" dt="2022-09-15T02:05:50.937" v="12959" actId="20577"/>
          <ac:spMkLst>
            <pc:docMk/>
            <pc:sldMk cId="1576896830" sldId="1146"/>
            <ac:spMk id="7" creationId="{ADC3B7E9-99E0-4D1B-93AE-4879B4302DD4}"/>
          </ac:spMkLst>
        </pc:spChg>
        <pc:picChg chg="mod">
          <ac:chgData name="Geoff Kwan" userId="c3a5c4b8-7020-4697-b49e-ebe9f60812c0" providerId="ADAL" clId="{28AF807B-37E5-4774-BD44-96313971290E}" dt="2022-09-15T02:04:56.020" v="12954" actId="1076"/>
          <ac:picMkLst>
            <pc:docMk/>
            <pc:sldMk cId="1576896830" sldId="1146"/>
            <ac:picMk id="3" creationId="{65E1D2A5-17E0-953B-2E55-0F14AAFC5AD3}"/>
          </ac:picMkLst>
        </pc:picChg>
      </pc:sldChg>
      <pc:sldChg chg="modSp mod ord">
        <pc:chgData name="Geoff Kwan" userId="c3a5c4b8-7020-4697-b49e-ebe9f60812c0" providerId="ADAL" clId="{28AF807B-37E5-4774-BD44-96313971290E}" dt="2022-09-11T22:12:12.956" v="8955"/>
        <pc:sldMkLst>
          <pc:docMk/>
          <pc:sldMk cId="1610167261" sldId="1147"/>
        </pc:sldMkLst>
        <pc:spChg chg="mod">
          <ac:chgData name="Geoff Kwan" userId="c3a5c4b8-7020-4697-b49e-ebe9f60812c0" providerId="ADAL" clId="{28AF807B-37E5-4774-BD44-96313971290E}" dt="2022-09-11T06:09:05.215" v="6145" actId="20577"/>
          <ac:spMkLst>
            <pc:docMk/>
            <pc:sldMk cId="1610167261" sldId="1147"/>
            <ac:spMk id="2" creationId="{4B00CC87-FC8C-452B-85A9-58B0112B7AFF}"/>
          </ac:spMkLst>
        </pc:spChg>
        <pc:spChg chg="mod">
          <ac:chgData name="Geoff Kwan" userId="c3a5c4b8-7020-4697-b49e-ebe9f60812c0" providerId="ADAL" clId="{28AF807B-37E5-4774-BD44-96313971290E}" dt="2022-09-11T06:14:43.492" v="6373" actId="120"/>
          <ac:spMkLst>
            <pc:docMk/>
            <pc:sldMk cId="1610167261" sldId="1147"/>
            <ac:spMk id="7" creationId="{ADC3B7E9-99E0-4D1B-93AE-4879B4302DD4}"/>
          </ac:spMkLst>
        </pc:spChg>
        <pc:picChg chg="mod">
          <ac:chgData name="Geoff Kwan" userId="c3a5c4b8-7020-4697-b49e-ebe9f60812c0" providerId="ADAL" clId="{28AF807B-37E5-4774-BD44-96313971290E}" dt="2022-09-11T06:14:11.008" v="6336" actId="1076"/>
          <ac:picMkLst>
            <pc:docMk/>
            <pc:sldMk cId="1610167261" sldId="1147"/>
            <ac:picMk id="3" creationId="{65E1D2A5-17E0-953B-2E55-0F14AAFC5AD3}"/>
          </ac:picMkLst>
        </pc:picChg>
      </pc:sldChg>
      <pc:sldChg chg="addSp delSp modSp del mod">
        <pc:chgData name="Geoff Kwan" userId="c3a5c4b8-7020-4697-b49e-ebe9f60812c0" providerId="ADAL" clId="{28AF807B-37E5-4774-BD44-96313971290E}" dt="2022-09-13T12:25:48.037" v="10788" actId="47"/>
        <pc:sldMkLst>
          <pc:docMk/>
          <pc:sldMk cId="2402467670" sldId="1149"/>
        </pc:sldMkLst>
        <pc:spChg chg="del">
          <ac:chgData name="Geoff Kwan" userId="c3a5c4b8-7020-4697-b49e-ebe9f60812c0" providerId="ADAL" clId="{28AF807B-37E5-4774-BD44-96313971290E}" dt="2022-09-11T22:10:09.084" v="8867" actId="478"/>
          <ac:spMkLst>
            <pc:docMk/>
            <pc:sldMk cId="2402467670" sldId="1149"/>
            <ac:spMk id="2" creationId="{4B00CC87-FC8C-452B-85A9-58B0112B7AFF}"/>
          </ac:spMkLst>
        </pc:spChg>
        <pc:spChg chg="add mod">
          <ac:chgData name="Geoff Kwan" userId="c3a5c4b8-7020-4697-b49e-ebe9f60812c0" providerId="ADAL" clId="{28AF807B-37E5-4774-BD44-96313971290E}" dt="2022-09-11T22:10:11.390" v="8868"/>
          <ac:spMkLst>
            <pc:docMk/>
            <pc:sldMk cId="2402467670" sldId="1149"/>
            <ac:spMk id="4" creationId="{95852E91-1369-AFC8-EE07-17C3E023D2DA}"/>
          </ac:spMkLst>
        </pc:spChg>
        <pc:spChg chg="mod">
          <ac:chgData name="Geoff Kwan" userId="c3a5c4b8-7020-4697-b49e-ebe9f60812c0" providerId="ADAL" clId="{28AF807B-37E5-4774-BD44-96313971290E}" dt="2022-09-13T12:25:43.577" v="10787" actId="20577"/>
          <ac:spMkLst>
            <pc:docMk/>
            <pc:sldMk cId="2402467670" sldId="1149"/>
            <ac:spMk id="7" creationId="{ADC3B7E9-99E0-4D1B-93AE-4879B4302DD4}"/>
          </ac:spMkLst>
        </pc:spChg>
        <pc:picChg chg="mod">
          <ac:chgData name="Geoff Kwan" userId="c3a5c4b8-7020-4697-b49e-ebe9f60812c0" providerId="ADAL" clId="{28AF807B-37E5-4774-BD44-96313971290E}" dt="2022-09-11T23:26:46.404" v="9177" actId="1076"/>
          <ac:picMkLst>
            <pc:docMk/>
            <pc:sldMk cId="2402467670" sldId="1149"/>
            <ac:picMk id="3" creationId="{65E1D2A5-17E0-953B-2E55-0F14AAFC5AD3}"/>
          </ac:picMkLst>
        </pc:picChg>
      </pc:sldChg>
      <pc:sldChg chg="modSp del mod ord">
        <pc:chgData name="Geoff Kwan" userId="c3a5c4b8-7020-4697-b49e-ebe9f60812c0" providerId="ADAL" clId="{28AF807B-37E5-4774-BD44-96313971290E}" dt="2022-09-09T12:39:09.659" v="1689" actId="47"/>
        <pc:sldMkLst>
          <pc:docMk/>
          <pc:sldMk cId="2756297240" sldId="1150"/>
        </pc:sldMkLst>
        <pc:spChg chg="mod">
          <ac:chgData name="Geoff Kwan" userId="c3a5c4b8-7020-4697-b49e-ebe9f60812c0" providerId="ADAL" clId="{28AF807B-37E5-4774-BD44-96313971290E}" dt="2022-09-08T18:00:36.344" v="603" actId="20577"/>
          <ac:spMkLst>
            <pc:docMk/>
            <pc:sldMk cId="2756297240" sldId="1150"/>
            <ac:spMk id="5" creationId="{3BA0448D-29B2-6CA5-EE13-FC6E16136009}"/>
          </ac:spMkLst>
        </pc:spChg>
        <pc:picChg chg="mod">
          <ac:chgData name="Geoff Kwan" userId="c3a5c4b8-7020-4697-b49e-ebe9f60812c0" providerId="ADAL" clId="{28AF807B-37E5-4774-BD44-96313971290E}" dt="2022-09-09T12:18:45.320" v="1521" actId="1076"/>
          <ac:picMkLst>
            <pc:docMk/>
            <pc:sldMk cId="2756297240" sldId="1150"/>
            <ac:picMk id="2052" creationId="{1AAF5C0D-FD6E-F775-002B-BAF10F277000}"/>
          </ac:picMkLst>
        </pc:picChg>
      </pc:sldChg>
      <pc:sldChg chg="del">
        <pc:chgData name="Geoff Kwan" userId="c3a5c4b8-7020-4697-b49e-ebe9f60812c0" providerId="ADAL" clId="{28AF807B-37E5-4774-BD44-96313971290E}" dt="2022-09-10T11:38:32.264" v="4793" actId="47"/>
        <pc:sldMkLst>
          <pc:docMk/>
          <pc:sldMk cId="140937982" sldId="1151"/>
        </pc:sldMkLst>
      </pc:sldChg>
      <pc:sldChg chg="del">
        <pc:chgData name="Geoff Kwan" userId="c3a5c4b8-7020-4697-b49e-ebe9f60812c0" providerId="ADAL" clId="{28AF807B-37E5-4774-BD44-96313971290E}" dt="2022-09-10T23:10:03.749" v="5244" actId="47"/>
        <pc:sldMkLst>
          <pc:docMk/>
          <pc:sldMk cId="2819771449" sldId="1152"/>
        </pc:sldMkLst>
      </pc:sldChg>
      <pc:sldChg chg="addSp delSp modSp del mod">
        <pc:chgData name="Geoff Kwan" userId="c3a5c4b8-7020-4697-b49e-ebe9f60812c0" providerId="ADAL" clId="{28AF807B-37E5-4774-BD44-96313971290E}" dt="2022-09-11T14:56:58.346" v="7153" actId="47"/>
        <pc:sldMkLst>
          <pc:docMk/>
          <pc:sldMk cId="2565814092" sldId="1153"/>
        </pc:sldMkLst>
        <pc:spChg chg="mod">
          <ac:chgData name="Geoff Kwan" userId="c3a5c4b8-7020-4697-b49e-ebe9f60812c0" providerId="ADAL" clId="{28AF807B-37E5-4774-BD44-96313971290E}" dt="2022-09-11T06:07:12.878" v="6132" actId="20577"/>
          <ac:spMkLst>
            <pc:docMk/>
            <pc:sldMk cId="2565814092" sldId="1153"/>
            <ac:spMk id="9" creationId="{CAD60218-1AC8-03E1-C8EE-2E0C183348DB}"/>
          </ac:spMkLst>
        </pc:spChg>
        <pc:picChg chg="add mod">
          <ac:chgData name="Geoff Kwan" userId="c3a5c4b8-7020-4697-b49e-ebe9f60812c0" providerId="ADAL" clId="{28AF807B-37E5-4774-BD44-96313971290E}" dt="2022-09-11T05:19:55.364" v="5564" actId="167"/>
          <ac:picMkLst>
            <pc:docMk/>
            <pc:sldMk cId="2565814092" sldId="1153"/>
            <ac:picMk id="2" creationId="{D0ED7EBE-C023-6424-AEDB-60003B04E8C7}"/>
          </ac:picMkLst>
        </pc:picChg>
        <pc:picChg chg="del">
          <ac:chgData name="Geoff Kwan" userId="c3a5c4b8-7020-4697-b49e-ebe9f60812c0" providerId="ADAL" clId="{28AF807B-37E5-4774-BD44-96313971290E}" dt="2022-09-11T04:45:37.652" v="5465" actId="478"/>
          <ac:picMkLst>
            <pc:docMk/>
            <pc:sldMk cId="2565814092" sldId="1153"/>
            <ac:picMk id="1026" creationId="{B0411A0A-8ED9-0AC4-9E2F-126C4E86D9E2}"/>
          </ac:picMkLst>
        </pc:picChg>
      </pc:sldChg>
      <pc:sldChg chg="del">
        <pc:chgData name="Geoff Kwan" userId="c3a5c4b8-7020-4697-b49e-ebe9f60812c0" providerId="ADAL" clId="{28AF807B-37E5-4774-BD44-96313971290E}" dt="2022-09-11T14:37:25.534" v="7109" actId="47"/>
        <pc:sldMkLst>
          <pc:docMk/>
          <pc:sldMk cId="2362636986" sldId="1154"/>
        </pc:sldMkLst>
      </pc:sldChg>
      <pc:sldChg chg="del">
        <pc:chgData name="Geoff Kwan" userId="c3a5c4b8-7020-4697-b49e-ebe9f60812c0" providerId="ADAL" clId="{28AF807B-37E5-4774-BD44-96313971290E}" dt="2022-09-11T15:08:52.427" v="7164" actId="47"/>
        <pc:sldMkLst>
          <pc:docMk/>
          <pc:sldMk cId="894429372" sldId="1155"/>
        </pc:sldMkLst>
      </pc:sldChg>
      <pc:sldChg chg="del">
        <pc:chgData name="Geoff Kwan" userId="c3a5c4b8-7020-4697-b49e-ebe9f60812c0" providerId="ADAL" clId="{28AF807B-37E5-4774-BD44-96313971290E}" dt="2022-09-11T20:29:39.929" v="8640" actId="47"/>
        <pc:sldMkLst>
          <pc:docMk/>
          <pc:sldMk cId="3310461143" sldId="1156"/>
        </pc:sldMkLst>
      </pc:sldChg>
      <pc:sldChg chg="modSp del mod">
        <pc:chgData name="Geoff Kwan" userId="c3a5c4b8-7020-4697-b49e-ebe9f60812c0" providerId="ADAL" clId="{28AF807B-37E5-4774-BD44-96313971290E}" dt="2022-09-11T22:09:45.375" v="8866" actId="47"/>
        <pc:sldMkLst>
          <pc:docMk/>
          <pc:sldMk cId="289715867" sldId="1157"/>
        </pc:sldMkLst>
        <pc:spChg chg="mod">
          <ac:chgData name="Geoff Kwan" userId="c3a5c4b8-7020-4697-b49e-ebe9f60812c0" providerId="ADAL" clId="{28AF807B-37E5-4774-BD44-96313971290E}" dt="2022-09-11T22:01:23.186" v="8842" actId="20578"/>
          <ac:spMkLst>
            <pc:docMk/>
            <pc:sldMk cId="289715867" sldId="1157"/>
            <ac:spMk id="3" creationId="{E2586210-9FEE-3402-F7F8-6353FFA927B8}"/>
          </ac:spMkLst>
        </pc:spChg>
      </pc:sldChg>
      <pc:sldChg chg="addSp delSp modSp mod">
        <pc:chgData name="Geoff Kwan" userId="c3a5c4b8-7020-4697-b49e-ebe9f60812c0" providerId="ADAL" clId="{28AF807B-37E5-4774-BD44-96313971290E}" dt="2022-09-12T20:01:19.386" v="9251" actId="14100"/>
        <pc:sldMkLst>
          <pc:docMk/>
          <pc:sldMk cId="3495132288" sldId="1158"/>
        </pc:sldMkLst>
        <pc:spChg chg="mod">
          <ac:chgData name="Geoff Kwan" userId="c3a5c4b8-7020-4697-b49e-ebe9f60812c0" providerId="ADAL" clId="{28AF807B-37E5-4774-BD44-96313971290E}" dt="2022-09-11T12:54:52.677" v="6701" actId="20577"/>
          <ac:spMkLst>
            <pc:docMk/>
            <pc:sldMk cId="3495132288" sldId="1158"/>
            <ac:spMk id="2" creationId="{094121D7-48F4-3B91-FB1A-B193B93868DE}"/>
          </ac:spMkLst>
        </pc:spChg>
        <pc:spChg chg="add mod">
          <ac:chgData name="Geoff Kwan" userId="c3a5c4b8-7020-4697-b49e-ebe9f60812c0" providerId="ADAL" clId="{28AF807B-37E5-4774-BD44-96313971290E}" dt="2022-09-12T20:00:04.211" v="9241" actId="207"/>
          <ac:spMkLst>
            <pc:docMk/>
            <pc:sldMk cId="3495132288" sldId="1158"/>
            <ac:spMk id="3" creationId="{FBCB821A-8BF4-D971-1018-318581A87890}"/>
          </ac:spMkLst>
        </pc:spChg>
        <pc:spChg chg="add del mod">
          <ac:chgData name="Geoff Kwan" userId="c3a5c4b8-7020-4697-b49e-ebe9f60812c0" providerId="ADAL" clId="{28AF807B-37E5-4774-BD44-96313971290E}" dt="2022-09-12T20:00:57.928" v="9247" actId="478"/>
          <ac:spMkLst>
            <pc:docMk/>
            <pc:sldMk cId="3495132288" sldId="1158"/>
            <ac:spMk id="4" creationId="{D4F819B5-F01C-4DD3-84EA-A970D57ECC1F}"/>
          </ac:spMkLst>
        </pc:spChg>
        <pc:spChg chg="add mod">
          <ac:chgData name="Geoff Kwan" userId="c3a5c4b8-7020-4697-b49e-ebe9f60812c0" providerId="ADAL" clId="{28AF807B-37E5-4774-BD44-96313971290E}" dt="2022-09-12T20:01:19.386" v="9251" actId="14100"/>
          <ac:spMkLst>
            <pc:docMk/>
            <pc:sldMk cId="3495132288" sldId="1158"/>
            <ac:spMk id="5" creationId="{EC3ECFCB-2840-97F3-B5F2-3CBAFE601FCA}"/>
          </ac:spMkLst>
        </pc:spChg>
        <pc:spChg chg="mod">
          <ac:chgData name="Geoff Kwan" userId="c3a5c4b8-7020-4697-b49e-ebe9f60812c0" providerId="ADAL" clId="{28AF807B-37E5-4774-BD44-96313971290E}" dt="2022-09-11T12:46:50.843" v="6554" actId="1076"/>
          <ac:spMkLst>
            <pc:docMk/>
            <pc:sldMk cId="3495132288" sldId="1158"/>
            <ac:spMk id="17" creationId="{DE560159-60CD-794B-A0CA-735C8906FEA6}"/>
          </ac:spMkLst>
        </pc:spChg>
        <pc:spChg chg="mod">
          <ac:chgData name="Geoff Kwan" userId="c3a5c4b8-7020-4697-b49e-ebe9f60812c0" providerId="ADAL" clId="{28AF807B-37E5-4774-BD44-96313971290E}" dt="2022-09-11T12:46:58.295" v="6555" actId="1076"/>
          <ac:spMkLst>
            <pc:docMk/>
            <pc:sldMk cId="3495132288" sldId="1158"/>
            <ac:spMk id="18" creationId="{DD4A229C-A0C7-CE47-9906-13440BC13A61}"/>
          </ac:spMkLst>
        </pc:spChg>
        <pc:spChg chg="mod">
          <ac:chgData name="Geoff Kwan" userId="c3a5c4b8-7020-4697-b49e-ebe9f60812c0" providerId="ADAL" clId="{28AF807B-37E5-4774-BD44-96313971290E}" dt="2022-09-11T12:47:14.311" v="6557" actId="1076"/>
          <ac:spMkLst>
            <pc:docMk/>
            <pc:sldMk cId="3495132288" sldId="1158"/>
            <ac:spMk id="19" creationId="{AF4A4139-A90D-4D49-89ED-CD724B0071D5}"/>
          </ac:spMkLst>
        </pc:spChg>
        <pc:spChg chg="mod">
          <ac:chgData name="Geoff Kwan" userId="c3a5c4b8-7020-4697-b49e-ebe9f60812c0" providerId="ADAL" clId="{28AF807B-37E5-4774-BD44-96313971290E}" dt="2022-09-11T12:45:38.065" v="6532" actId="20577"/>
          <ac:spMkLst>
            <pc:docMk/>
            <pc:sldMk cId="3495132288" sldId="1158"/>
            <ac:spMk id="20" creationId="{01AC9AAA-DDCE-1E41-9291-9C214C196A03}"/>
          </ac:spMkLst>
        </pc:spChg>
        <pc:spChg chg="mod">
          <ac:chgData name="Geoff Kwan" userId="c3a5c4b8-7020-4697-b49e-ebe9f60812c0" providerId="ADAL" clId="{28AF807B-37E5-4774-BD44-96313971290E}" dt="2022-09-11T12:47:09.668" v="6556" actId="1076"/>
          <ac:spMkLst>
            <pc:docMk/>
            <pc:sldMk cId="3495132288" sldId="1158"/>
            <ac:spMk id="21" creationId="{FC108B02-384E-464A-AC7D-9BAAC1CDBF1C}"/>
          </ac:spMkLst>
        </pc:spChg>
        <pc:spChg chg="mod">
          <ac:chgData name="Geoff Kwan" userId="c3a5c4b8-7020-4697-b49e-ebe9f60812c0" providerId="ADAL" clId="{28AF807B-37E5-4774-BD44-96313971290E}" dt="2022-09-11T12:50:28.735" v="6639" actId="255"/>
          <ac:spMkLst>
            <pc:docMk/>
            <pc:sldMk cId="3495132288" sldId="1158"/>
            <ac:spMk id="22" creationId="{A80A98B8-6DAB-784F-AE8C-FDC98086080A}"/>
          </ac:spMkLst>
        </pc:spChg>
        <pc:spChg chg="mod">
          <ac:chgData name="Geoff Kwan" userId="c3a5c4b8-7020-4697-b49e-ebe9f60812c0" providerId="ADAL" clId="{28AF807B-37E5-4774-BD44-96313971290E}" dt="2022-09-11T12:50:45.506" v="6642" actId="255"/>
          <ac:spMkLst>
            <pc:docMk/>
            <pc:sldMk cId="3495132288" sldId="1158"/>
            <ac:spMk id="23" creationId="{493682FE-6899-FF43-95B7-657C6B6427FB}"/>
          </ac:spMkLst>
        </pc:spChg>
        <pc:spChg chg="mod">
          <ac:chgData name="Geoff Kwan" userId="c3a5c4b8-7020-4697-b49e-ebe9f60812c0" providerId="ADAL" clId="{28AF807B-37E5-4774-BD44-96313971290E}" dt="2022-09-11T12:52:09.754" v="6666" actId="1076"/>
          <ac:spMkLst>
            <pc:docMk/>
            <pc:sldMk cId="3495132288" sldId="1158"/>
            <ac:spMk id="24" creationId="{0DACE07F-6244-2B4D-8A9B-771CC068D471}"/>
          </ac:spMkLst>
        </pc:spChg>
        <pc:spChg chg="mod">
          <ac:chgData name="Geoff Kwan" userId="c3a5c4b8-7020-4697-b49e-ebe9f60812c0" providerId="ADAL" clId="{28AF807B-37E5-4774-BD44-96313971290E}" dt="2022-09-11T12:51:17.821" v="6649" actId="255"/>
          <ac:spMkLst>
            <pc:docMk/>
            <pc:sldMk cId="3495132288" sldId="1158"/>
            <ac:spMk id="25" creationId="{3920DCCA-3151-3147-B04A-DEF13B632EF3}"/>
          </ac:spMkLst>
        </pc:spChg>
        <pc:spChg chg="mod">
          <ac:chgData name="Geoff Kwan" userId="c3a5c4b8-7020-4697-b49e-ebe9f60812c0" providerId="ADAL" clId="{28AF807B-37E5-4774-BD44-96313971290E}" dt="2022-09-11T12:53:37.561" v="6691" actId="122"/>
          <ac:spMkLst>
            <pc:docMk/>
            <pc:sldMk cId="3495132288" sldId="1158"/>
            <ac:spMk id="26" creationId="{405B99D8-A9CA-CB42-8089-5A6C9C848782}"/>
          </ac:spMkLst>
        </pc:spChg>
      </pc:sldChg>
      <pc:sldChg chg="addSp delSp add del mod">
        <pc:chgData name="Geoff Kwan" userId="c3a5c4b8-7020-4697-b49e-ebe9f60812c0" providerId="ADAL" clId="{28AF807B-37E5-4774-BD44-96313971290E}" dt="2022-09-09T12:11:47.191" v="1487" actId="47"/>
        <pc:sldMkLst>
          <pc:docMk/>
          <pc:sldMk cId="127814604" sldId="1159"/>
        </pc:sldMkLst>
        <pc:spChg chg="del">
          <ac:chgData name="Geoff Kwan" userId="c3a5c4b8-7020-4697-b49e-ebe9f60812c0" providerId="ADAL" clId="{28AF807B-37E5-4774-BD44-96313971290E}" dt="2022-09-09T12:10:42.760" v="1476" actId="478"/>
          <ac:spMkLst>
            <pc:docMk/>
            <pc:sldMk cId="127814604" sldId="1159"/>
            <ac:spMk id="5" creationId="{3BA0448D-29B2-6CA5-EE13-FC6E16136009}"/>
          </ac:spMkLst>
        </pc:spChg>
        <pc:picChg chg="add del">
          <ac:chgData name="Geoff Kwan" userId="c3a5c4b8-7020-4697-b49e-ebe9f60812c0" providerId="ADAL" clId="{28AF807B-37E5-4774-BD44-96313971290E}" dt="2022-09-09T12:10:48.986" v="1478" actId="478"/>
          <ac:picMkLst>
            <pc:docMk/>
            <pc:sldMk cId="127814604" sldId="1159"/>
            <ac:picMk id="2052" creationId="{1AAF5C0D-FD6E-F775-002B-BAF10F277000}"/>
          </ac:picMkLst>
        </pc:picChg>
      </pc:sldChg>
      <pc:sldChg chg="addSp delSp modSp add del mod setClrOvrMap">
        <pc:chgData name="Geoff Kwan" userId="c3a5c4b8-7020-4697-b49e-ebe9f60812c0" providerId="ADAL" clId="{28AF807B-37E5-4774-BD44-96313971290E}" dt="2022-09-09T12:39:11.469" v="1690" actId="47"/>
        <pc:sldMkLst>
          <pc:docMk/>
          <pc:sldMk cId="2815261892" sldId="1159"/>
        </pc:sldMkLst>
        <pc:spChg chg="mod">
          <ac:chgData name="Geoff Kwan" userId="c3a5c4b8-7020-4697-b49e-ebe9f60812c0" providerId="ADAL" clId="{28AF807B-37E5-4774-BD44-96313971290E}" dt="2022-09-09T12:22:07.352" v="1532" actId="26606"/>
          <ac:spMkLst>
            <pc:docMk/>
            <pc:sldMk cId="2815261892" sldId="1159"/>
            <ac:spMk id="3" creationId="{335C0BD7-4AF1-05E0-8F02-97FA8A6D2233}"/>
          </ac:spMkLst>
        </pc:spChg>
        <pc:spChg chg="mod">
          <ac:chgData name="Geoff Kwan" userId="c3a5c4b8-7020-4697-b49e-ebe9f60812c0" providerId="ADAL" clId="{28AF807B-37E5-4774-BD44-96313971290E}" dt="2022-09-09T12:22:07.352" v="1532" actId="26606"/>
          <ac:spMkLst>
            <pc:docMk/>
            <pc:sldMk cId="2815261892" sldId="1159"/>
            <ac:spMk id="5" creationId="{3BA0448D-29B2-6CA5-EE13-FC6E16136009}"/>
          </ac:spMkLst>
        </pc:spChg>
        <pc:spChg chg="del">
          <ac:chgData name="Geoff Kwan" userId="c3a5c4b8-7020-4697-b49e-ebe9f60812c0" providerId="ADAL" clId="{28AF807B-37E5-4774-BD44-96313971290E}" dt="2022-09-09T12:22:07.352" v="1532" actId="26606"/>
          <ac:spMkLst>
            <pc:docMk/>
            <pc:sldMk cId="2815261892" sldId="1159"/>
            <ac:spMk id="2054" creationId="{0671A8AE-40A1-4631-A6B8-581AFF065482}"/>
          </ac:spMkLst>
        </pc:spChg>
        <pc:spChg chg="del">
          <ac:chgData name="Geoff Kwan" userId="c3a5c4b8-7020-4697-b49e-ebe9f60812c0" providerId="ADAL" clId="{28AF807B-37E5-4774-BD44-96313971290E}" dt="2022-09-09T12:22:07.352" v="1532" actId="26606"/>
          <ac:spMkLst>
            <pc:docMk/>
            <pc:sldMk cId="2815261892" sldId="1159"/>
            <ac:spMk id="2056" creationId="{AB58EF07-17C2-48CF-ABB0-EEF1F17CB8F0}"/>
          </ac:spMkLst>
        </pc:spChg>
        <pc:spChg chg="del">
          <ac:chgData name="Geoff Kwan" userId="c3a5c4b8-7020-4697-b49e-ebe9f60812c0" providerId="ADAL" clId="{28AF807B-37E5-4774-BD44-96313971290E}" dt="2022-09-09T12:22:07.352" v="1532" actId="26606"/>
          <ac:spMkLst>
            <pc:docMk/>
            <pc:sldMk cId="2815261892" sldId="1159"/>
            <ac:spMk id="2058" creationId="{AF2F604E-43BE-4DC3-B983-E071523364F8}"/>
          </ac:spMkLst>
        </pc:spChg>
        <pc:spChg chg="del">
          <ac:chgData name="Geoff Kwan" userId="c3a5c4b8-7020-4697-b49e-ebe9f60812c0" providerId="ADAL" clId="{28AF807B-37E5-4774-BD44-96313971290E}" dt="2022-09-09T12:22:07.352" v="1532" actId="26606"/>
          <ac:spMkLst>
            <pc:docMk/>
            <pc:sldMk cId="2815261892" sldId="1159"/>
            <ac:spMk id="2060" creationId="{08C9B587-E65E-4B52-B37C-ABEBB6E87928}"/>
          </ac:spMkLst>
        </pc:spChg>
        <pc:spChg chg="add">
          <ac:chgData name="Geoff Kwan" userId="c3a5c4b8-7020-4697-b49e-ebe9f60812c0" providerId="ADAL" clId="{28AF807B-37E5-4774-BD44-96313971290E}" dt="2022-09-09T12:22:07.352" v="1532" actId="26606"/>
          <ac:spMkLst>
            <pc:docMk/>
            <pc:sldMk cId="2815261892" sldId="1159"/>
            <ac:spMk id="2065" creationId="{06DA9DF9-31F7-4056-B42E-878CC92417B8}"/>
          </ac:spMkLst>
        </pc:spChg>
        <pc:picChg chg="mod ord">
          <ac:chgData name="Geoff Kwan" userId="c3a5c4b8-7020-4697-b49e-ebe9f60812c0" providerId="ADAL" clId="{28AF807B-37E5-4774-BD44-96313971290E}" dt="2022-09-09T12:22:07.352" v="1532" actId="26606"/>
          <ac:picMkLst>
            <pc:docMk/>
            <pc:sldMk cId="2815261892" sldId="1159"/>
            <ac:picMk id="2052" creationId="{1AAF5C0D-FD6E-F775-002B-BAF10F277000}"/>
          </ac:picMkLst>
        </pc:picChg>
      </pc:sldChg>
      <pc:sldChg chg="add del">
        <pc:chgData name="Geoff Kwan" userId="c3a5c4b8-7020-4697-b49e-ebe9f60812c0" providerId="ADAL" clId="{28AF807B-37E5-4774-BD44-96313971290E}" dt="2022-09-09T16:12:18.444" v="3524" actId="47"/>
        <pc:sldMkLst>
          <pc:docMk/>
          <pc:sldMk cId="2275556994" sldId="1160"/>
        </pc:sldMkLst>
      </pc:sldChg>
      <pc:sldChg chg="addSp delSp modSp add mod modNotesTx">
        <pc:chgData name="Geoff Kwan" userId="c3a5c4b8-7020-4697-b49e-ebe9f60812c0" providerId="ADAL" clId="{28AF807B-37E5-4774-BD44-96313971290E}" dt="2022-09-15T02:07:56.234" v="12961" actId="6549"/>
        <pc:sldMkLst>
          <pc:docMk/>
          <pc:sldMk cId="3800199322" sldId="1161"/>
        </pc:sldMkLst>
        <pc:spChg chg="add del mod">
          <ac:chgData name="Geoff Kwan" userId="c3a5c4b8-7020-4697-b49e-ebe9f60812c0" providerId="ADAL" clId="{28AF807B-37E5-4774-BD44-96313971290E}" dt="2022-09-14T19:44:22.026" v="11951" actId="478"/>
          <ac:spMkLst>
            <pc:docMk/>
            <pc:sldMk cId="3800199322" sldId="1161"/>
            <ac:spMk id="2" creationId="{EE4AFF6F-3520-CC6E-D484-095B5BF42C57}"/>
          </ac:spMkLst>
        </pc:spChg>
        <pc:spChg chg="ord">
          <ac:chgData name="Geoff Kwan" userId="c3a5c4b8-7020-4697-b49e-ebe9f60812c0" providerId="ADAL" clId="{28AF807B-37E5-4774-BD44-96313971290E}" dt="2022-09-09T12:22:23.860" v="1534" actId="166"/>
          <ac:spMkLst>
            <pc:docMk/>
            <pc:sldMk cId="3800199322" sldId="1161"/>
            <ac:spMk id="5" creationId="{3BA0448D-29B2-6CA5-EE13-FC6E16136009}"/>
          </ac:spMkLst>
        </pc:spChg>
        <pc:spChg chg="add del mod">
          <ac:chgData name="Geoff Kwan" userId="c3a5c4b8-7020-4697-b49e-ebe9f60812c0" providerId="ADAL" clId="{28AF807B-37E5-4774-BD44-96313971290E}" dt="2022-09-14T19:44:42.389" v="11958" actId="22"/>
          <ac:spMkLst>
            <pc:docMk/>
            <pc:sldMk cId="3800199322" sldId="1161"/>
            <ac:spMk id="7" creationId="{8905FA45-D857-7DD7-70B3-E8BD5AFB79A5}"/>
          </ac:spMkLst>
        </pc:spChg>
        <pc:spChg chg="del mod">
          <ac:chgData name="Geoff Kwan" userId="c3a5c4b8-7020-4697-b49e-ebe9f60812c0" providerId="ADAL" clId="{28AF807B-37E5-4774-BD44-96313971290E}" dt="2022-09-14T19:44:24.927" v="11952" actId="478"/>
          <ac:spMkLst>
            <pc:docMk/>
            <pc:sldMk cId="3800199322" sldId="1161"/>
            <ac:spMk id="9" creationId="{CAD60218-1AC8-03E1-C8EE-2E0C183348DB}"/>
          </ac:spMkLst>
        </pc:spChg>
        <pc:spChg chg="add mod">
          <ac:chgData name="Geoff Kwan" userId="c3a5c4b8-7020-4697-b49e-ebe9f60812c0" providerId="ADAL" clId="{28AF807B-37E5-4774-BD44-96313971290E}" dt="2022-09-14T19:47:04.749" v="11966" actId="1076"/>
          <ac:spMkLst>
            <pc:docMk/>
            <pc:sldMk cId="3800199322" sldId="1161"/>
            <ac:spMk id="10" creationId="{5F66973B-FF72-9E22-C181-60B5E3714AA5}"/>
          </ac:spMkLst>
        </pc:spChg>
        <pc:picChg chg="add del mod">
          <ac:chgData name="Geoff Kwan" userId="c3a5c4b8-7020-4697-b49e-ebe9f60812c0" providerId="ADAL" clId="{28AF807B-37E5-4774-BD44-96313971290E}" dt="2022-09-09T12:21:25.539" v="1530"/>
          <ac:picMkLst>
            <pc:docMk/>
            <pc:sldMk cId="3800199322" sldId="1161"/>
            <ac:picMk id="2" creationId="{B3DD1AC7-479F-31F2-1A31-112160EA341C}"/>
          </ac:picMkLst>
        </pc:picChg>
        <pc:picChg chg="add mod">
          <ac:chgData name="Geoff Kwan" userId="c3a5c4b8-7020-4697-b49e-ebe9f60812c0" providerId="ADAL" clId="{28AF807B-37E5-4774-BD44-96313971290E}" dt="2022-09-09T12:22:45.073" v="1536" actId="732"/>
          <ac:picMkLst>
            <pc:docMk/>
            <pc:sldMk cId="3800199322" sldId="1161"/>
            <ac:picMk id="4" creationId="{CD66754A-27FE-A632-795F-9D1853845F36}"/>
          </ac:picMkLst>
        </pc:picChg>
        <pc:picChg chg="del">
          <ac:chgData name="Geoff Kwan" userId="c3a5c4b8-7020-4697-b49e-ebe9f60812c0" providerId="ADAL" clId="{28AF807B-37E5-4774-BD44-96313971290E}" dt="2022-09-09T12:21:09.530" v="1527" actId="478"/>
          <ac:picMkLst>
            <pc:docMk/>
            <pc:sldMk cId="3800199322" sldId="1161"/>
            <ac:picMk id="7" creationId="{795E0D56-601B-96C0-9EBD-E62162E3B7C5}"/>
          </ac:picMkLst>
        </pc:picChg>
        <pc:picChg chg="add mod">
          <ac:chgData name="Geoff Kwan" userId="c3a5c4b8-7020-4697-b49e-ebe9f60812c0" providerId="ADAL" clId="{28AF807B-37E5-4774-BD44-96313971290E}" dt="2022-09-14T20:02:41.625" v="12341" actId="1076"/>
          <ac:picMkLst>
            <pc:docMk/>
            <pc:sldMk cId="3800199322" sldId="1161"/>
            <ac:picMk id="11" creationId="{9D58D139-839C-A2D0-5BCA-62B9102A4D54}"/>
          </ac:picMkLst>
        </pc:picChg>
      </pc:sldChg>
      <pc:sldChg chg="addSp delSp modSp add del mod">
        <pc:chgData name="Geoff Kwan" userId="c3a5c4b8-7020-4697-b49e-ebe9f60812c0" providerId="ADAL" clId="{28AF807B-37E5-4774-BD44-96313971290E}" dt="2022-09-09T14:48:49.953" v="2658" actId="47"/>
        <pc:sldMkLst>
          <pc:docMk/>
          <pc:sldMk cId="1828294470" sldId="1162"/>
        </pc:sldMkLst>
        <pc:spChg chg="del">
          <ac:chgData name="Geoff Kwan" userId="c3a5c4b8-7020-4697-b49e-ebe9f60812c0" providerId="ADAL" clId="{28AF807B-37E5-4774-BD44-96313971290E}" dt="2022-09-09T13:15:51.615" v="1724" actId="478"/>
          <ac:spMkLst>
            <pc:docMk/>
            <pc:sldMk cId="1828294470" sldId="1162"/>
            <ac:spMk id="2" creationId="{8DF18FEB-6872-B158-3801-0EE841CEC382}"/>
          </ac:spMkLst>
        </pc:spChg>
        <pc:spChg chg="del">
          <ac:chgData name="Geoff Kwan" userId="c3a5c4b8-7020-4697-b49e-ebe9f60812c0" providerId="ADAL" clId="{28AF807B-37E5-4774-BD44-96313971290E}" dt="2022-09-09T14:00:59.871" v="2302" actId="478"/>
          <ac:spMkLst>
            <pc:docMk/>
            <pc:sldMk cId="1828294470" sldId="1162"/>
            <ac:spMk id="3" creationId="{C9A5D3C1-27B8-65EF-31F2-32BFE82832A2}"/>
          </ac:spMkLst>
        </pc:spChg>
        <pc:spChg chg="del mod">
          <ac:chgData name="Geoff Kwan" userId="c3a5c4b8-7020-4697-b49e-ebe9f60812c0" providerId="ADAL" clId="{28AF807B-37E5-4774-BD44-96313971290E}" dt="2022-09-09T14:03:31.763" v="2321" actId="21"/>
          <ac:spMkLst>
            <pc:docMk/>
            <pc:sldMk cId="1828294470" sldId="1162"/>
            <ac:spMk id="4" creationId="{B22D19A0-4B37-F520-8934-2A28BDCABAD1}"/>
          </ac:spMkLst>
        </pc:spChg>
        <pc:spChg chg="mod">
          <ac:chgData name="Geoff Kwan" userId="c3a5c4b8-7020-4697-b49e-ebe9f60812c0" providerId="ADAL" clId="{28AF807B-37E5-4774-BD44-96313971290E}" dt="2022-09-09T13:47:59.415" v="2083" actId="20577"/>
          <ac:spMkLst>
            <pc:docMk/>
            <pc:sldMk cId="1828294470" sldId="1162"/>
            <ac:spMk id="11" creationId="{DA938478-4966-4247-8F25-340BA70C555E}"/>
          </ac:spMkLst>
        </pc:spChg>
        <pc:picChg chg="add del mod modCrop">
          <ac:chgData name="Geoff Kwan" userId="c3a5c4b8-7020-4697-b49e-ebe9f60812c0" providerId="ADAL" clId="{28AF807B-37E5-4774-BD44-96313971290E}" dt="2022-09-09T14:00:55.541" v="2301" actId="478"/>
          <ac:picMkLst>
            <pc:docMk/>
            <pc:sldMk cId="1828294470" sldId="1162"/>
            <ac:picMk id="2" creationId="{6BE358EF-6122-1BEC-CD82-92291B129675}"/>
          </ac:picMkLst>
        </pc:picChg>
        <pc:picChg chg="add del mod">
          <ac:chgData name="Geoff Kwan" userId="c3a5c4b8-7020-4697-b49e-ebe9f60812c0" providerId="ADAL" clId="{28AF807B-37E5-4774-BD44-96313971290E}" dt="2022-09-09T14:02:18.613" v="2312" actId="14100"/>
          <ac:picMkLst>
            <pc:docMk/>
            <pc:sldMk cId="1828294470" sldId="1162"/>
            <ac:picMk id="6" creationId="{25249BF0-D9EC-3C4B-53A2-103FDC129C98}"/>
          </ac:picMkLst>
        </pc:picChg>
        <pc:picChg chg="del">
          <ac:chgData name="Geoff Kwan" userId="c3a5c4b8-7020-4697-b49e-ebe9f60812c0" providerId="ADAL" clId="{28AF807B-37E5-4774-BD44-96313971290E}" dt="2022-09-09T13:15:41.863" v="1723" actId="478"/>
          <ac:picMkLst>
            <pc:docMk/>
            <pc:sldMk cId="1828294470" sldId="1162"/>
            <ac:picMk id="6" creationId="{5C72DECD-F7B7-EDF4-3DEA-3A3525AAEE43}"/>
          </ac:picMkLst>
        </pc:picChg>
        <pc:picChg chg="add del mod">
          <ac:chgData name="Geoff Kwan" userId="c3a5c4b8-7020-4697-b49e-ebe9f60812c0" providerId="ADAL" clId="{28AF807B-37E5-4774-BD44-96313971290E}" dt="2022-09-09T13:23:13.067" v="1728" actId="478"/>
          <ac:picMkLst>
            <pc:docMk/>
            <pc:sldMk cId="1828294470" sldId="1162"/>
            <ac:picMk id="8" creationId="{EFF8F62E-060D-3F2E-D91E-6A5F6B0E3F73}"/>
          </ac:picMkLst>
        </pc:picChg>
        <pc:picChg chg="add del mod">
          <ac:chgData name="Geoff Kwan" userId="c3a5c4b8-7020-4697-b49e-ebe9f60812c0" providerId="ADAL" clId="{28AF807B-37E5-4774-BD44-96313971290E}" dt="2022-09-09T13:59:05.863" v="2291" actId="478"/>
          <ac:picMkLst>
            <pc:docMk/>
            <pc:sldMk cId="1828294470" sldId="1162"/>
            <ac:picMk id="9" creationId="{A335138A-64D4-BABD-C0FC-9A1B815A3236}"/>
          </ac:picMkLst>
        </pc:picChg>
        <pc:picChg chg="del">
          <ac:chgData name="Geoff Kwan" userId="c3a5c4b8-7020-4697-b49e-ebe9f60812c0" providerId="ADAL" clId="{28AF807B-37E5-4774-BD44-96313971290E}" dt="2022-09-09T13:15:41.038" v="1722" actId="478"/>
          <ac:picMkLst>
            <pc:docMk/>
            <pc:sldMk cId="1828294470" sldId="1162"/>
            <ac:picMk id="1026" creationId="{1290667D-0627-BE6D-D8E2-4E4FAC7BF31D}"/>
          </ac:picMkLst>
        </pc:picChg>
      </pc:sldChg>
      <pc:sldChg chg="addSp delSp modSp add del mod">
        <pc:chgData name="Geoff Kwan" userId="c3a5c4b8-7020-4697-b49e-ebe9f60812c0" providerId="ADAL" clId="{28AF807B-37E5-4774-BD44-96313971290E}" dt="2022-09-09T14:48:53.664" v="2659" actId="47"/>
        <pc:sldMkLst>
          <pc:docMk/>
          <pc:sldMk cId="1415012553" sldId="1163"/>
        </pc:sldMkLst>
        <pc:spChg chg="add mod">
          <ac:chgData name="Geoff Kwan" userId="c3a5c4b8-7020-4697-b49e-ebe9f60812c0" providerId="ADAL" clId="{28AF807B-37E5-4774-BD44-96313971290E}" dt="2022-09-09T13:45:21.523" v="2031"/>
          <ac:spMkLst>
            <pc:docMk/>
            <pc:sldMk cId="1415012553" sldId="1163"/>
            <ac:spMk id="2" creationId="{9D9371FA-5FAD-C9B1-2AC6-A40EA1C382B3}"/>
          </ac:spMkLst>
        </pc:spChg>
        <pc:spChg chg="del">
          <ac:chgData name="Geoff Kwan" userId="c3a5c4b8-7020-4697-b49e-ebe9f60812c0" providerId="ADAL" clId="{28AF807B-37E5-4774-BD44-96313971290E}" dt="2022-09-09T13:36:41.585" v="1997" actId="478"/>
          <ac:spMkLst>
            <pc:docMk/>
            <pc:sldMk cId="1415012553" sldId="1163"/>
            <ac:spMk id="4" creationId="{B22D19A0-4B37-F520-8934-2A28BDCABAD1}"/>
          </ac:spMkLst>
        </pc:spChg>
        <pc:spChg chg="add del">
          <ac:chgData name="Geoff Kwan" userId="c3a5c4b8-7020-4697-b49e-ebe9f60812c0" providerId="ADAL" clId="{28AF807B-37E5-4774-BD44-96313971290E}" dt="2022-09-09T13:44:04.466" v="2026" actId="22"/>
          <ac:spMkLst>
            <pc:docMk/>
            <pc:sldMk cId="1415012553" sldId="1163"/>
            <ac:spMk id="6" creationId="{44A531A9-CA44-B48C-A493-16CE6A88B4FD}"/>
          </ac:spMkLst>
        </pc:spChg>
        <pc:picChg chg="add mod modCrop">
          <ac:chgData name="Geoff Kwan" userId="c3a5c4b8-7020-4697-b49e-ebe9f60812c0" providerId="ADAL" clId="{28AF807B-37E5-4774-BD44-96313971290E}" dt="2022-09-09T13:46:10.685" v="2037" actId="732"/>
          <ac:picMkLst>
            <pc:docMk/>
            <pc:sldMk cId="1415012553" sldId="1163"/>
            <ac:picMk id="8" creationId="{97EFC1A9-C972-2C34-F3EC-1DAB6CC2245A}"/>
          </ac:picMkLst>
        </pc:picChg>
        <pc:picChg chg="del mod">
          <ac:chgData name="Geoff Kwan" userId="c3a5c4b8-7020-4697-b49e-ebe9f60812c0" providerId="ADAL" clId="{28AF807B-37E5-4774-BD44-96313971290E}" dt="2022-09-09T13:44:00.304" v="2024" actId="478"/>
          <ac:picMkLst>
            <pc:docMk/>
            <pc:sldMk cId="1415012553" sldId="1163"/>
            <ac:picMk id="9" creationId="{A335138A-64D4-BABD-C0FC-9A1B815A3236}"/>
          </ac:picMkLst>
        </pc:picChg>
      </pc:sldChg>
      <pc:sldChg chg="addSp delSp modSp new del mod setBg">
        <pc:chgData name="Geoff Kwan" userId="c3a5c4b8-7020-4697-b49e-ebe9f60812c0" providerId="ADAL" clId="{28AF807B-37E5-4774-BD44-96313971290E}" dt="2022-09-09T14:48:54.854" v="2660" actId="47"/>
        <pc:sldMkLst>
          <pc:docMk/>
          <pc:sldMk cId="1876972955" sldId="1164"/>
        </pc:sldMkLst>
        <pc:spChg chg="mod">
          <ac:chgData name="Geoff Kwan" userId="c3a5c4b8-7020-4697-b49e-ebe9f60812c0" providerId="ADAL" clId="{28AF807B-37E5-4774-BD44-96313971290E}" dt="2022-09-09T14:00:44.520" v="2300" actId="26606"/>
          <ac:spMkLst>
            <pc:docMk/>
            <pc:sldMk cId="1876972955" sldId="1164"/>
            <ac:spMk id="2" creationId="{3EAB0150-9C23-3707-9E71-C58AD2A07B74}"/>
          </ac:spMkLst>
        </pc:spChg>
        <pc:spChg chg="mod">
          <ac:chgData name="Geoff Kwan" userId="c3a5c4b8-7020-4697-b49e-ebe9f60812c0" providerId="ADAL" clId="{28AF807B-37E5-4774-BD44-96313971290E}" dt="2022-09-09T14:00:44.520" v="2300" actId="26606"/>
          <ac:spMkLst>
            <pc:docMk/>
            <pc:sldMk cId="1876972955" sldId="1164"/>
            <ac:spMk id="3" creationId="{2FFD68E2-06C8-6B15-B5B7-7027A95CB95D}"/>
          </ac:spMkLst>
        </pc:spChg>
        <pc:spChg chg="del">
          <ac:chgData name="Geoff Kwan" userId="c3a5c4b8-7020-4697-b49e-ebe9f60812c0" providerId="ADAL" clId="{28AF807B-37E5-4774-BD44-96313971290E}" dt="2022-09-09T13:58:33.576" v="2286" actId="478"/>
          <ac:spMkLst>
            <pc:docMk/>
            <pc:sldMk cId="1876972955" sldId="1164"/>
            <ac:spMk id="4" creationId="{37D40179-C851-C20D-23A5-788549DD1C3B}"/>
          </ac:spMkLst>
        </pc:spChg>
        <pc:spChg chg="add del">
          <ac:chgData name="Geoff Kwan" userId="c3a5c4b8-7020-4697-b49e-ebe9f60812c0" providerId="ADAL" clId="{28AF807B-37E5-4774-BD44-96313971290E}" dt="2022-09-09T14:00:44.520" v="2300" actId="26606"/>
          <ac:spMkLst>
            <pc:docMk/>
            <pc:sldMk cId="1876972955" sldId="1164"/>
            <ac:spMk id="10" creationId="{8950AD4C-6AF3-49F8-94E1-DBCAFB39478B}"/>
          </ac:spMkLst>
        </pc:spChg>
        <pc:spChg chg="add del">
          <ac:chgData name="Geoff Kwan" userId="c3a5c4b8-7020-4697-b49e-ebe9f60812c0" providerId="ADAL" clId="{28AF807B-37E5-4774-BD44-96313971290E}" dt="2022-09-09T14:00:44.520" v="2300" actId="26606"/>
          <ac:spMkLst>
            <pc:docMk/>
            <pc:sldMk cId="1876972955" sldId="1164"/>
            <ac:spMk id="12" creationId="{DEAEE08D-A745-4391-9073-9E99767E09D4}"/>
          </ac:spMkLst>
        </pc:spChg>
        <pc:spChg chg="add del">
          <ac:chgData name="Geoff Kwan" userId="c3a5c4b8-7020-4697-b49e-ebe9f60812c0" providerId="ADAL" clId="{28AF807B-37E5-4774-BD44-96313971290E}" dt="2022-09-09T14:00:44.520" v="2300" actId="26606"/>
          <ac:spMkLst>
            <pc:docMk/>
            <pc:sldMk cId="1876972955" sldId="1164"/>
            <ac:spMk id="14" creationId="{7E862DF0-097D-4BBD-A1A1-35B522C5EB97}"/>
          </ac:spMkLst>
        </pc:spChg>
        <pc:spChg chg="add">
          <ac:chgData name="Geoff Kwan" userId="c3a5c4b8-7020-4697-b49e-ebe9f60812c0" providerId="ADAL" clId="{28AF807B-37E5-4774-BD44-96313971290E}" dt="2022-09-09T14:00:44.520" v="2300" actId="26606"/>
          <ac:spMkLst>
            <pc:docMk/>
            <pc:sldMk cId="1876972955" sldId="1164"/>
            <ac:spMk id="19" creationId="{38CB19FB-7C96-4FEC-9331-E826E4E36CE4}"/>
          </ac:spMkLst>
        </pc:spChg>
        <pc:grpChg chg="add">
          <ac:chgData name="Geoff Kwan" userId="c3a5c4b8-7020-4697-b49e-ebe9f60812c0" providerId="ADAL" clId="{28AF807B-37E5-4774-BD44-96313971290E}" dt="2022-09-09T14:00:44.520" v="2300" actId="26606"/>
          <ac:grpSpMkLst>
            <pc:docMk/>
            <pc:sldMk cId="1876972955" sldId="1164"/>
            <ac:grpSpMk id="21" creationId="{DF071BB7-867E-46A9-A7C2-3FCB28CB8FBD}"/>
          </ac:grpSpMkLst>
        </pc:grpChg>
        <pc:picChg chg="add del mod ord">
          <ac:chgData name="Geoff Kwan" userId="c3a5c4b8-7020-4697-b49e-ebe9f60812c0" providerId="ADAL" clId="{28AF807B-37E5-4774-BD44-96313971290E}" dt="2022-09-09T14:01:28.933" v="2308" actId="478"/>
          <ac:picMkLst>
            <pc:docMk/>
            <pc:sldMk cId="1876972955" sldId="1164"/>
            <ac:picMk id="5" creationId="{7CAB0976-D34A-3701-ADA6-02D25F071595}"/>
          </ac:picMkLst>
        </pc:picChg>
        <pc:picChg chg="add mod">
          <ac:chgData name="Geoff Kwan" userId="c3a5c4b8-7020-4697-b49e-ebe9f60812c0" providerId="ADAL" clId="{28AF807B-37E5-4774-BD44-96313971290E}" dt="2022-09-09T14:01:38.154" v="2311" actId="14100"/>
          <ac:picMkLst>
            <pc:docMk/>
            <pc:sldMk cId="1876972955" sldId="1164"/>
            <ac:picMk id="6" creationId="{924481E5-8644-3A26-0348-8E651F4C182E}"/>
          </ac:picMkLst>
        </pc:picChg>
      </pc:sldChg>
      <pc:sldChg chg="new del">
        <pc:chgData name="Geoff Kwan" userId="c3a5c4b8-7020-4697-b49e-ebe9f60812c0" providerId="ADAL" clId="{28AF807B-37E5-4774-BD44-96313971290E}" dt="2022-09-09T13:58:25.969" v="2284" actId="47"/>
        <pc:sldMkLst>
          <pc:docMk/>
          <pc:sldMk cId="3425216006" sldId="1164"/>
        </pc:sldMkLst>
      </pc:sldChg>
      <pc:sldChg chg="addSp delSp modSp add del mod">
        <pc:chgData name="Geoff Kwan" userId="c3a5c4b8-7020-4697-b49e-ebe9f60812c0" providerId="ADAL" clId="{28AF807B-37E5-4774-BD44-96313971290E}" dt="2022-09-09T14:48:11.786" v="2656" actId="47"/>
        <pc:sldMkLst>
          <pc:docMk/>
          <pc:sldMk cId="1103131683" sldId="1165"/>
        </pc:sldMkLst>
        <pc:spChg chg="del">
          <ac:chgData name="Geoff Kwan" userId="c3a5c4b8-7020-4697-b49e-ebe9f60812c0" providerId="ADAL" clId="{28AF807B-37E5-4774-BD44-96313971290E}" dt="2022-09-09T14:03:05.333" v="2314" actId="478"/>
          <ac:spMkLst>
            <pc:docMk/>
            <pc:sldMk cId="1103131683" sldId="1165"/>
            <ac:spMk id="2" creationId="{8DF18FEB-6872-B158-3801-0EE841CEC382}"/>
          </ac:spMkLst>
        </pc:spChg>
        <pc:spChg chg="del">
          <ac:chgData name="Geoff Kwan" userId="c3a5c4b8-7020-4697-b49e-ebe9f60812c0" providerId="ADAL" clId="{28AF807B-37E5-4774-BD44-96313971290E}" dt="2022-09-09T14:03:06.956" v="2315" actId="478"/>
          <ac:spMkLst>
            <pc:docMk/>
            <pc:sldMk cId="1103131683" sldId="1165"/>
            <ac:spMk id="4" creationId="{B22D19A0-4B37-F520-8934-2A28BDCABAD1}"/>
          </ac:spMkLst>
        </pc:spChg>
        <pc:spChg chg="add del mod">
          <ac:chgData name="Geoff Kwan" userId="c3a5c4b8-7020-4697-b49e-ebe9f60812c0" providerId="ADAL" clId="{28AF807B-37E5-4774-BD44-96313971290E}" dt="2022-09-09T14:03:26.820" v="2320" actId="22"/>
          <ac:spMkLst>
            <pc:docMk/>
            <pc:sldMk cId="1103131683" sldId="1165"/>
            <ac:spMk id="9" creationId="{CC837030-5FC8-7016-D5FD-E54D84510238}"/>
          </ac:spMkLst>
        </pc:spChg>
        <pc:spChg chg="add mod">
          <ac:chgData name="Geoff Kwan" userId="c3a5c4b8-7020-4697-b49e-ebe9f60812c0" providerId="ADAL" clId="{28AF807B-37E5-4774-BD44-96313971290E}" dt="2022-09-09T14:09:55.457" v="2563" actId="1076"/>
          <ac:spMkLst>
            <pc:docMk/>
            <pc:sldMk cId="1103131683" sldId="1165"/>
            <ac:spMk id="10" creationId="{FD954BEA-880E-565D-4FEB-F79A18DBAFBD}"/>
          </ac:spMkLst>
        </pc:spChg>
        <pc:picChg chg="add del mod ord">
          <ac:chgData name="Geoff Kwan" userId="c3a5c4b8-7020-4697-b49e-ebe9f60812c0" providerId="ADAL" clId="{28AF807B-37E5-4774-BD44-96313971290E}" dt="2022-09-09T14:09:50.724" v="2562" actId="478"/>
          <ac:picMkLst>
            <pc:docMk/>
            <pc:sldMk cId="1103131683" sldId="1165"/>
            <ac:picMk id="12" creationId="{FC303EF5-8424-851E-8F3E-AE2A653A4BF5}"/>
          </ac:picMkLst>
        </pc:picChg>
      </pc:sldChg>
      <pc:sldChg chg="addSp delSp modSp new mod setBg setClrOvrMap">
        <pc:chgData name="Geoff Kwan" userId="c3a5c4b8-7020-4697-b49e-ebe9f60812c0" providerId="ADAL" clId="{28AF807B-37E5-4774-BD44-96313971290E}" dt="2022-09-14T01:08:42.681" v="11029" actId="20577"/>
        <pc:sldMkLst>
          <pc:docMk/>
          <pc:sldMk cId="2885064574" sldId="1166"/>
        </pc:sldMkLst>
        <pc:spChg chg="del">
          <ac:chgData name="Geoff Kwan" userId="c3a5c4b8-7020-4697-b49e-ebe9f60812c0" providerId="ADAL" clId="{28AF807B-37E5-4774-BD44-96313971290E}" dt="2022-09-09T14:11:53.843" v="2567" actId="478"/>
          <ac:spMkLst>
            <pc:docMk/>
            <pc:sldMk cId="2885064574" sldId="1166"/>
            <ac:spMk id="2" creationId="{A1FC4483-C60E-57C2-8DEF-D9ED48BFB710}"/>
          </ac:spMkLst>
        </pc:spChg>
        <pc:spChg chg="mod ord">
          <ac:chgData name="Geoff Kwan" userId="c3a5c4b8-7020-4697-b49e-ebe9f60812c0" providerId="ADAL" clId="{28AF807B-37E5-4774-BD44-96313971290E}" dt="2022-09-09T14:15:13.135" v="2579" actId="26606"/>
          <ac:spMkLst>
            <pc:docMk/>
            <pc:sldMk cId="2885064574" sldId="1166"/>
            <ac:spMk id="3" creationId="{B7220BC0-58E8-08CC-844A-5E5C3247E837}"/>
          </ac:spMkLst>
        </pc:spChg>
        <pc:spChg chg="del">
          <ac:chgData name="Geoff Kwan" userId="c3a5c4b8-7020-4697-b49e-ebe9f60812c0" providerId="ADAL" clId="{28AF807B-37E5-4774-BD44-96313971290E}" dt="2022-09-09T14:11:46.348" v="2565" actId="478"/>
          <ac:spMkLst>
            <pc:docMk/>
            <pc:sldMk cId="2885064574" sldId="1166"/>
            <ac:spMk id="4" creationId="{25A6EBC1-9D65-A940-4992-3A421208F061}"/>
          </ac:spMkLst>
        </pc:spChg>
        <pc:spChg chg="add del mod">
          <ac:chgData name="Geoff Kwan" userId="c3a5c4b8-7020-4697-b49e-ebe9f60812c0" providerId="ADAL" clId="{28AF807B-37E5-4774-BD44-96313971290E}" dt="2022-09-09T14:15:00.618" v="2578" actId="478"/>
          <ac:spMkLst>
            <pc:docMk/>
            <pc:sldMk cId="2885064574" sldId="1166"/>
            <ac:spMk id="5" creationId="{1942E31E-13CF-C110-08B7-01C3218C19E0}"/>
          </ac:spMkLst>
        </pc:spChg>
        <pc:spChg chg="add del mod">
          <ac:chgData name="Geoff Kwan" userId="c3a5c4b8-7020-4697-b49e-ebe9f60812c0" providerId="ADAL" clId="{28AF807B-37E5-4774-BD44-96313971290E}" dt="2022-09-09T14:15:00.618" v="2578" actId="478"/>
          <ac:spMkLst>
            <pc:docMk/>
            <pc:sldMk cId="2885064574" sldId="1166"/>
            <ac:spMk id="7" creationId="{5C33365D-16F2-E56C-5C0F-22D800AEC4F2}"/>
          </ac:spMkLst>
        </pc:spChg>
        <pc:spChg chg="add del mod">
          <ac:chgData name="Geoff Kwan" userId="c3a5c4b8-7020-4697-b49e-ebe9f60812c0" providerId="ADAL" clId="{28AF807B-37E5-4774-BD44-96313971290E}" dt="2022-09-09T14:15:00.618" v="2578" actId="478"/>
          <ac:spMkLst>
            <pc:docMk/>
            <pc:sldMk cId="2885064574" sldId="1166"/>
            <ac:spMk id="8" creationId="{8E5C9996-B9EA-75E5-3D71-DAEDD715B865}"/>
          </ac:spMkLst>
        </pc:spChg>
        <pc:spChg chg="add del mod">
          <ac:chgData name="Geoff Kwan" userId="c3a5c4b8-7020-4697-b49e-ebe9f60812c0" providerId="ADAL" clId="{28AF807B-37E5-4774-BD44-96313971290E}" dt="2022-09-09T14:15:00.618" v="2578" actId="478"/>
          <ac:spMkLst>
            <pc:docMk/>
            <pc:sldMk cId="2885064574" sldId="1166"/>
            <ac:spMk id="10" creationId="{F79835CE-48DF-94F9-E234-D3DE6EDBF906}"/>
          </ac:spMkLst>
        </pc:spChg>
        <pc:spChg chg="add mod">
          <ac:chgData name="Geoff Kwan" userId="c3a5c4b8-7020-4697-b49e-ebe9f60812c0" providerId="ADAL" clId="{28AF807B-37E5-4774-BD44-96313971290E}" dt="2022-09-14T01:08:42.681" v="11029" actId="20577"/>
          <ac:spMkLst>
            <pc:docMk/>
            <pc:sldMk cId="2885064574" sldId="1166"/>
            <ac:spMk id="11" creationId="{B662C407-275D-D43F-9856-37DAA9813D96}"/>
          </ac:spMkLst>
        </pc:spChg>
        <pc:spChg chg="add mod">
          <ac:chgData name="Geoff Kwan" userId="c3a5c4b8-7020-4697-b49e-ebe9f60812c0" providerId="ADAL" clId="{28AF807B-37E5-4774-BD44-96313971290E}" dt="2022-09-09T14:49:32.246" v="2670" actId="207"/>
          <ac:spMkLst>
            <pc:docMk/>
            <pc:sldMk cId="2885064574" sldId="1166"/>
            <ac:spMk id="12" creationId="{2D305F5F-A971-4217-A4E8-B14282AD8EB7}"/>
          </ac:spMkLst>
        </pc:spChg>
        <pc:spChg chg="add">
          <ac:chgData name="Geoff Kwan" userId="c3a5c4b8-7020-4697-b49e-ebe9f60812c0" providerId="ADAL" clId="{28AF807B-37E5-4774-BD44-96313971290E}" dt="2022-09-09T14:15:13.135" v="2579" actId="26606"/>
          <ac:spMkLst>
            <pc:docMk/>
            <pc:sldMk cId="2885064574" sldId="1166"/>
            <ac:spMk id="1031" creationId="{569BBA9B-8F4E-4D2B-BEFA-41A475443377}"/>
          </ac:spMkLst>
        </pc:spChg>
        <pc:spChg chg="add">
          <ac:chgData name="Geoff Kwan" userId="c3a5c4b8-7020-4697-b49e-ebe9f60812c0" providerId="ADAL" clId="{28AF807B-37E5-4774-BD44-96313971290E}" dt="2022-09-09T14:15:13.135" v="2579" actId="26606"/>
          <ac:spMkLst>
            <pc:docMk/>
            <pc:sldMk cId="2885064574" sldId="1166"/>
            <ac:spMk id="1033" creationId="{851012D1-8033-40B1-9EC0-91390FFC7403}"/>
          </ac:spMkLst>
        </pc:spChg>
        <pc:spChg chg="add">
          <ac:chgData name="Geoff Kwan" userId="c3a5c4b8-7020-4697-b49e-ebe9f60812c0" providerId="ADAL" clId="{28AF807B-37E5-4774-BD44-96313971290E}" dt="2022-09-09T14:15:13.135" v="2579" actId="26606"/>
          <ac:spMkLst>
            <pc:docMk/>
            <pc:sldMk cId="2885064574" sldId="1166"/>
            <ac:spMk id="1035" creationId="{2E80C965-DB6D-4F81-9E9E-B027384D0BD6}"/>
          </ac:spMkLst>
        </pc:spChg>
        <pc:spChg chg="add">
          <ac:chgData name="Geoff Kwan" userId="c3a5c4b8-7020-4697-b49e-ebe9f60812c0" providerId="ADAL" clId="{28AF807B-37E5-4774-BD44-96313971290E}" dt="2022-09-09T14:15:13.135" v="2579" actId="26606"/>
          <ac:spMkLst>
            <pc:docMk/>
            <pc:sldMk cId="2885064574" sldId="1166"/>
            <ac:spMk id="1037" creationId="{D291F021-C45C-4D44-A2B8-A789E386CC42}"/>
          </ac:spMkLst>
        </pc:spChg>
        <pc:picChg chg="add del mod">
          <ac:chgData name="Geoff Kwan" userId="c3a5c4b8-7020-4697-b49e-ebe9f60812c0" providerId="ADAL" clId="{28AF807B-37E5-4774-BD44-96313971290E}" dt="2022-09-09T14:15:00.618" v="2578" actId="478"/>
          <ac:picMkLst>
            <pc:docMk/>
            <pc:sldMk cId="2885064574" sldId="1166"/>
            <ac:picMk id="6" creationId="{B361A701-928E-387F-A1BE-E27A9343E720}"/>
          </ac:picMkLst>
        </pc:picChg>
        <pc:picChg chg="add del mod">
          <ac:chgData name="Geoff Kwan" userId="c3a5c4b8-7020-4697-b49e-ebe9f60812c0" providerId="ADAL" clId="{28AF807B-37E5-4774-BD44-96313971290E}" dt="2022-09-09T14:15:00.618" v="2578" actId="478"/>
          <ac:picMkLst>
            <pc:docMk/>
            <pc:sldMk cId="2885064574" sldId="1166"/>
            <ac:picMk id="9" creationId="{46FC3545-5EA7-50B6-0C3B-BBE6A84ED909}"/>
          </ac:picMkLst>
        </pc:picChg>
        <pc:picChg chg="add mod">
          <ac:chgData name="Geoff Kwan" userId="c3a5c4b8-7020-4697-b49e-ebe9f60812c0" providerId="ADAL" clId="{28AF807B-37E5-4774-BD44-96313971290E}" dt="2022-09-09T14:15:58.826" v="2585" actId="1076"/>
          <ac:picMkLst>
            <pc:docMk/>
            <pc:sldMk cId="2885064574" sldId="1166"/>
            <ac:picMk id="1026" creationId="{7F88CE1F-8385-94A0-27EB-F2AC77CE3049}"/>
          </ac:picMkLst>
        </pc:picChg>
      </pc:sldChg>
      <pc:sldChg chg="modSp add del mod">
        <pc:chgData name="Geoff Kwan" userId="c3a5c4b8-7020-4697-b49e-ebe9f60812c0" providerId="ADAL" clId="{28AF807B-37E5-4774-BD44-96313971290E}" dt="2022-09-14T19:47:13.504" v="11967" actId="47"/>
        <pc:sldMkLst>
          <pc:docMk/>
          <pc:sldMk cId="1718036898" sldId="1167"/>
        </pc:sldMkLst>
        <pc:spChg chg="mod">
          <ac:chgData name="Geoff Kwan" userId="c3a5c4b8-7020-4697-b49e-ebe9f60812c0" providerId="ADAL" clId="{28AF807B-37E5-4774-BD44-96313971290E}" dt="2022-09-11T15:40:54.344" v="7975" actId="113"/>
          <ac:spMkLst>
            <pc:docMk/>
            <pc:sldMk cId="1718036898" sldId="1167"/>
            <ac:spMk id="2" creationId="{4B00CC87-FC8C-452B-85A9-58B0112B7AFF}"/>
          </ac:spMkLst>
        </pc:spChg>
        <pc:spChg chg="mod">
          <ac:chgData name="Geoff Kwan" userId="c3a5c4b8-7020-4697-b49e-ebe9f60812c0" providerId="ADAL" clId="{28AF807B-37E5-4774-BD44-96313971290E}" dt="2022-09-11T22:11:23.841" v="8950" actId="120"/>
          <ac:spMkLst>
            <pc:docMk/>
            <pc:sldMk cId="1718036898" sldId="1167"/>
            <ac:spMk id="7" creationId="{ADC3B7E9-99E0-4D1B-93AE-4879B4302DD4}"/>
          </ac:spMkLst>
        </pc:spChg>
        <pc:picChg chg="mod">
          <ac:chgData name="Geoff Kwan" userId="c3a5c4b8-7020-4697-b49e-ebe9f60812c0" providerId="ADAL" clId="{28AF807B-37E5-4774-BD44-96313971290E}" dt="2022-09-09T15:08:57.710" v="3320" actId="1076"/>
          <ac:picMkLst>
            <pc:docMk/>
            <pc:sldMk cId="1718036898" sldId="1167"/>
            <ac:picMk id="3" creationId="{65E1D2A5-17E0-953B-2E55-0F14AAFC5AD3}"/>
          </ac:picMkLst>
        </pc:picChg>
      </pc:sldChg>
      <pc:sldChg chg="addSp delSp modSp add del mod setBg">
        <pc:chgData name="Geoff Kwan" userId="c3a5c4b8-7020-4697-b49e-ebe9f60812c0" providerId="ADAL" clId="{28AF807B-37E5-4774-BD44-96313971290E}" dt="2022-09-09T16:39:05.905" v="3600" actId="47"/>
        <pc:sldMkLst>
          <pc:docMk/>
          <pc:sldMk cId="3462447553" sldId="1168"/>
        </pc:sldMkLst>
        <pc:spChg chg="mod ord">
          <ac:chgData name="Geoff Kwan" userId="c3a5c4b8-7020-4697-b49e-ebe9f60812c0" providerId="ADAL" clId="{28AF807B-37E5-4774-BD44-96313971290E}" dt="2022-09-09T16:28:11.077" v="3549" actId="26606"/>
          <ac:spMkLst>
            <pc:docMk/>
            <pc:sldMk cId="3462447553" sldId="1168"/>
            <ac:spMk id="3" creationId="{335C0BD7-4AF1-05E0-8F02-97FA8A6D2233}"/>
          </ac:spMkLst>
        </pc:spChg>
        <pc:spChg chg="mod ord">
          <ac:chgData name="Geoff Kwan" userId="c3a5c4b8-7020-4697-b49e-ebe9f60812c0" providerId="ADAL" clId="{28AF807B-37E5-4774-BD44-96313971290E}" dt="2022-09-09T16:28:11.077" v="3549" actId="26606"/>
          <ac:spMkLst>
            <pc:docMk/>
            <pc:sldMk cId="3462447553" sldId="1168"/>
            <ac:spMk id="7" creationId="{D0F52C65-88B4-9E52-8FD9-AB7ABEEF6BAD}"/>
          </ac:spMkLst>
        </pc:spChg>
        <pc:spChg chg="mod ord">
          <ac:chgData name="Geoff Kwan" userId="c3a5c4b8-7020-4697-b49e-ebe9f60812c0" providerId="ADAL" clId="{28AF807B-37E5-4774-BD44-96313971290E}" dt="2022-09-09T16:28:11.077" v="3549" actId="26606"/>
          <ac:spMkLst>
            <pc:docMk/>
            <pc:sldMk cId="3462447553" sldId="1168"/>
            <ac:spMk id="9" creationId="{CAD60218-1AC8-03E1-C8EE-2E0C183348DB}"/>
          </ac:spMkLst>
        </pc:spChg>
        <pc:spChg chg="add del">
          <ac:chgData name="Geoff Kwan" userId="c3a5c4b8-7020-4697-b49e-ebe9f60812c0" providerId="ADAL" clId="{28AF807B-37E5-4774-BD44-96313971290E}" dt="2022-09-09T16:26:21.654" v="3537" actId="26606"/>
          <ac:spMkLst>
            <pc:docMk/>
            <pc:sldMk cId="3462447553" sldId="1168"/>
            <ac:spMk id="14" creationId="{2B1D4F77-A17C-43D7-B7FA-545148E4E93D}"/>
          </ac:spMkLst>
        </pc:spChg>
        <pc:picChg chg="mod ord modCrop">
          <ac:chgData name="Geoff Kwan" userId="c3a5c4b8-7020-4697-b49e-ebe9f60812c0" providerId="ADAL" clId="{28AF807B-37E5-4774-BD44-96313971290E}" dt="2022-09-09T16:28:11.077" v="3549" actId="26606"/>
          <ac:picMkLst>
            <pc:docMk/>
            <pc:sldMk cId="3462447553" sldId="1168"/>
            <ac:picMk id="2" creationId="{0B141DE1-1B7B-8F86-53DE-DB3FA60DD621}"/>
          </ac:picMkLst>
        </pc:picChg>
        <pc:cxnChg chg="add">
          <ac:chgData name="Geoff Kwan" userId="c3a5c4b8-7020-4697-b49e-ebe9f60812c0" providerId="ADAL" clId="{28AF807B-37E5-4774-BD44-96313971290E}" dt="2022-09-09T16:28:11.077" v="3549" actId="26606"/>
          <ac:cxnSpMkLst>
            <pc:docMk/>
            <pc:sldMk cId="3462447553" sldId="1168"/>
            <ac:cxnSpMk id="11" creationId="{E4A809D5-3600-46D4-A466-67F2349A54FB}"/>
          </ac:cxnSpMkLst>
        </pc:cxnChg>
      </pc:sldChg>
      <pc:sldChg chg="addSp delSp modSp add mod modNotesTx">
        <pc:chgData name="Geoff Kwan" userId="c3a5c4b8-7020-4697-b49e-ebe9f60812c0" providerId="ADAL" clId="{28AF807B-37E5-4774-BD44-96313971290E}" dt="2022-09-15T02:08:07.068" v="12963" actId="6549"/>
        <pc:sldMkLst>
          <pc:docMk/>
          <pc:sldMk cId="3767586097" sldId="1168"/>
        </pc:sldMkLst>
        <pc:spChg chg="add mod">
          <ac:chgData name="Geoff Kwan" userId="c3a5c4b8-7020-4697-b49e-ebe9f60812c0" providerId="ADAL" clId="{28AF807B-37E5-4774-BD44-96313971290E}" dt="2022-09-14T01:38:16.322" v="11105" actId="20577"/>
          <ac:spMkLst>
            <pc:docMk/>
            <pc:sldMk cId="3767586097" sldId="1168"/>
            <ac:spMk id="2" creationId="{4CF950DA-012E-9519-BF6D-A693A31EB20A}"/>
          </ac:spMkLst>
        </pc:spChg>
        <pc:spChg chg="del">
          <ac:chgData name="Geoff Kwan" userId="c3a5c4b8-7020-4697-b49e-ebe9f60812c0" providerId="ADAL" clId="{28AF807B-37E5-4774-BD44-96313971290E}" dt="2022-09-09T17:33:22.508" v="3692" actId="478"/>
          <ac:spMkLst>
            <pc:docMk/>
            <pc:sldMk cId="3767586097" sldId="1168"/>
            <ac:spMk id="9" creationId="{CAD60218-1AC8-03E1-C8EE-2E0C183348DB}"/>
          </ac:spMkLst>
        </pc:spChg>
      </pc:sldChg>
      <pc:sldChg chg="modSp add mod modNotesTx">
        <pc:chgData name="Geoff Kwan" userId="c3a5c4b8-7020-4697-b49e-ebe9f60812c0" providerId="ADAL" clId="{28AF807B-37E5-4774-BD44-96313971290E}" dt="2022-09-15T02:08:17.891" v="12964" actId="6549"/>
        <pc:sldMkLst>
          <pc:docMk/>
          <pc:sldMk cId="2479160761" sldId="1169"/>
        </pc:sldMkLst>
        <pc:spChg chg="mod">
          <ac:chgData name="Geoff Kwan" userId="c3a5c4b8-7020-4697-b49e-ebe9f60812c0" providerId="ADAL" clId="{28AF807B-37E5-4774-BD44-96313971290E}" dt="2022-09-14T02:01:37.940" v="11483" actId="20577"/>
          <ac:spMkLst>
            <pc:docMk/>
            <pc:sldMk cId="2479160761" sldId="1169"/>
            <ac:spMk id="2" creationId="{4CF950DA-012E-9519-BF6D-A693A31EB20A}"/>
          </ac:spMkLst>
        </pc:spChg>
      </pc:sldChg>
      <pc:sldChg chg="delSp modSp add mod modNotesTx">
        <pc:chgData name="Geoff Kwan" userId="c3a5c4b8-7020-4697-b49e-ebe9f60812c0" providerId="ADAL" clId="{28AF807B-37E5-4774-BD44-96313971290E}" dt="2022-09-15T02:08:50.312" v="12969" actId="6549"/>
        <pc:sldMkLst>
          <pc:docMk/>
          <pc:sldMk cId="1539440870" sldId="1170"/>
        </pc:sldMkLst>
        <pc:spChg chg="mod">
          <ac:chgData name="Geoff Kwan" userId="c3a5c4b8-7020-4697-b49e-ebe9f60812c0" providerId="ADAL" clId="{28AF807B-37E5-4774-BD44-96313971290E}" dt="2022-09-12T19:38:34.282" v="9180" actId="1076"/>
          <ac:spMkLst>
            <pc:docMk/>
            <pc:sldMk cId="1539440870" sldId="1170"/>
            <ac:spMk id="2" creationId="{1C61F417-9130-9645-9DB9-A2E0A71838F7}"/>
          </ac:spMkLst>
        </pc:spChg>
        <pc:spChg chg="mod">
          <ac:chgData name="Geoff Kwan" userId="c3a5c4b8-7020-4697-b49e-ebe9f60812c0" providerId="ADAL" clId="{28AF807B-37E5-4774-BD44-96313971290E}" dt="2022-09-12T19:38:27.787" v="9179" actId="1076"/>
          <ac:spMkLst>
            <pc:docMk/>
            <pc:sldMk cId="1539440870" sldId="1170"/>
            <ac:spMk id="11" creationId="{341141AB-0E28-E966-0DCC-DED7725DCE1E}"/>
          </ac:spMkLst>
        </pc:spChg>
        <pc:spChg chg="del">
          <ac:chgData name="Geoff Kwan" userId="c3a5c4b8-7020-4697-b49e-ebe9f60812c0" providerId="ADAL" clId="{28AF807B-37E5-4774-BD44-96313971290E}" dt="2022-09-10T12:22:29.014" v="5089" actId="478"/>
          <ac:spMkLst>
            <pc:docMk/>
            <pc:sldMk cId="1539440870" sldId="1170"/>
            <ac:spMk id="12" creationId="{ABFEF147-8364-75F3-4F6D-E90E04B6B5B0}"/>
          </ac:spMkLst>
        </pc:spChg>
      </pc:sldChg>
      <pc:sldChg chg="add del">
        <pc:chgData name="Geoff Kwan" userId="c3a5c4b8-7020-4697-b49e-ebe9f60812c0" providerId="ADAL" clId="{28AF807B-37E5-4774-BD44-96313971290E}" dt="2022-09-10T12:12:34.216" v="4940" actId="47"/>
        <pc:sldMkLst>
          <pc:docMk/>
          <pc:sldMk cId="2925233400" sldId="1170"/>
        </pc:sldMkLst>
      </pc:sldChg>
      <pc:sldChg chg="addSp delSp modSp add del mod setBg">
        <pc:chgData name="Geoff Kwan" userId="c3a5c4b8-7020-4697-b49e-ebe9f60812c0" providerId="ADAL" clId="{28AF807B-37E5-4774-BD44-96313971290E}" dt="2022-09-10T12:12:16.823" v="4939" actId="47"/>
        <pc:sldMkLst>
          <pc:docMk/>
          <pc:sldMk cId="997256786" sldId="1171"/>
        </pc:sldMkLst>
        <pc:spChg chg="add mod">
          <ac:chgData name="Geoff Kwan" userId="c3a5c4b8-7020-4697-b49e-ebe9f60812c0" providerId="ADAL" clId="{28AF807B-37E5-4774-BD44-96313971290E}" dt="2022-09-10T12:03:09.075" v="4905" actId="1076"/>
          <ac:spMkLst>
            <pc:docMk/>
            <pc:sldMk cId="997256786" sldId="1171"/>
            <ac:spMk id="2" creationId="{6CFF04C0-A924-F060-4942-F48AFC5840A1}"/>
          </ac:spMkLst>
        </pc:spChg>
        <pc:spChg chg="mod ord">
          <ac:chgData name="Geoff Kwan" userId="c3a5c4b8-7020-4697-b49e-ebe9f60812c0" providerId="ADAL" clId="{28AF807B-37E5-4774-BD44-96313971290E}" dt="2022-09-10T11:59:20.279" v="4877" actId="26606"/>
          <ac:spMkLst>
            <pc:docMk/>
            <pc:sldMk cId="997256786" sldId="1171"/>
            <ac:spMk id="3" creationId="{335C0BD7-4AF1-05E0-8F02-97FA8A6D2233}"/>
          </ac:spMkLst>
        </pc:spChg>
        <pc:spChg chg="del mod ord">
          <ac:chgData name="Geoff Kwan" userId="c3a5c4b8-7020-4697-b49e-ebe9f60812c0" providerId="ADAL" clId="{28AF807B-37E5-4774-BD44-96313971290E}" dt="2022-09-10T11:58:41.816" v="4873" actId="478"/>
          <ac:spMkLst>
            <pc:docMk/>
            <pc:sldMk cId="997256786" sldId="1171"/>
            <ac:spMk id="7" creationId="{7AB0CF16-43EC-73F5-9C6D-A84093DD7541}"/>
          </ac:spMkLst>
        </pc:spChg>
        <pc:spChg chg="del mod ord">
          <ac:chgData name="Geoff Kwan" userId="c3a5c4b8-7020-4697-b49e-ebe9f60812c0" providerId="ADAL" clId="{28AF807B-37E5-4774-BD44-96313971290E}" dt="2022-09-10T11:58:45.463" v="4874" actId="478"/>
          <ac:spMkLst>
            <pc:docMk/>
            <pc:sldMk cId="997256786" sldId="1171"/>
            <ac:spMk id="9" creationId="{CAD60218-1AC8-03E1-C8EE-2E0C183348DB}"/>
          </ac:spMkLst>
        </pc:spChg>
        <pc:spChg chg="add del">
          <ac:chgData name="Geoff Kwan" userId="c3a5c4b8-7020-4697-b49e-ebe9f60812c0" providerId="ADAL" clId="{28AF807B-37E5-4774-BD44-96313971290E}" dt="2022-09-10T11:59:20.279" v="4877" actId="26606"/>
          <ac:spMkLst>
            <pc:docMk/>
            <pc:sldMk cId="997256786" sldId="1171"/>
            <ac:spMk id="14" creationId="{2B1D4F77-A17C-43D7-B7FA-545148E4E93D}"/>
          </ac:spMkLst>
        </pc:spChg>
        <pc:spChg chg="add">
          <ac:chgData name="Geoff Kwan" userId="c3a5c4b8-7020-4697-b49e-ebe9f60812c0" providerId="ADAL" clId="{28AF807B-37E5-4774-BD44-96313971290E}" dt="2022-09-10T11:59:20.279" v="4877" actId="26606"/>
          <ac:spMkLst>
            <pc:docMk/>
            <pc:sldMk cId="997256786" sldId="1171"/>
            <ac:spMk id="19" creationId="{42A4FC2C-047E-45A5-965D-8E1E3BF09BC6}"/>
          </ac:spMkLst>
        </pc:spChg>
        <pc:picChg chg="del mod">
          <ac:chgData name="Geoff Kwan" userId="c3a5c4b8-7020-4697-b49e-ebe9f60812c0" providerId="ADAL" clId="{28AF807B-37E5-4774-BD44-96313971290E}" dt="2022-09-10T12:12:12.870" v="4938" actId="478"/>
          <ac:picMkLst>
            <pc:docMk/>
            <pc:sldMk cId="997256786" sldId="1171"/>
            <ac:picMk id="4" creationId="{69DC16DF-CD31-7DFC-219E-ED1BE5C2FC1A}"/>
          </ac:picMkLst>
        </pc:picChg>
      </pc:sldChg>
      <pc:sldChg chg="modSp mod modNotesTx">
        <pc:chgData name="Geoff Kwan" userId="c3a5c4b8-7020-4697-b49e-ebe9f60812c0" providerId="ADAL" clId="{28AF807B-37E5-4774-BD44-96313971290E}" dt="2022-09-15T02:08:55.100" v="12970" actId="6549"/>
        <pc:sldMkLst>
          <pc:docMk/>
          <pc:sldMk cId="3040347175" sldId="1171"/>
        </pc:sldMkLst>
        <pc:picChg chg="mod">
          <ac:chgData name="Geoff Kwan" userId="c3a5c4b8-7020-4697-b49e-ebe9f60812c0" providerId="ADAL" clId="{28AF807B-37E5-4774-BD44-96313971290E}" dt="2022-09-12T19:38:06.209" v="9178" actId="1076"/>
          <ac:picMkLst>
            <pc:docMk/>
            <pc:sldMk cId="3040347175" sldId="1171"/>
            <ac:picMk id="4" creationId="{69DC16DF-CD31-7DFC-219E-ED1BE5C2FC1A}"/>
          </ac:picMkLst>
        </pc:picChg>
      </pc:sldChg>
      <pc:sldChg chg="delSp modSp add del mod ord">
        <pc:chgData name="Geoff Kwan" userId="c3a5c4b8-7020-4697-b49e-ebe9f60812c0" providerId="ADAL" clId="{28AF807B-37E5-4774-BD44-96313971290E}" dt="2022-09-11T15:43:29.173" v="8121" actId="47"/>
        <pc:sldMkLst>
          <pc:docMk/>
          <pc:sldMk cId="874751296" sldId="1172"/>
        </pc:sldMkLst>
        <pc:spChg chg="del">
          <ac:chgData name="Geoff Kwan" userId="c3a5c4b8-7020-4697-b49e-ebe9f60812c0" providerId="ADAL" clId="{28AF807B-37E5-4774-BD44-96313971290E}" dt="2022-09-11T03:08:53.835" v="5246" actId="478"/>
          <ac:spMkLst>
            <pc:docMk/>
            <pc:sldMk cId="874751296" sldId="1172"/>
            <ac:spMk id="2" creationId="{FB57A8BB-1A41-0973-3658-FE2ABE67D92F}"/>
          </ac:spMkLst>
        </pc:spChg>
        <pc:spChg chg="mod">
          <ac:chgData name="Geoff Kwan" userId="c3a5c4b8-7020-4697-b49e-ebe9f60812c0" providerId="ADAL" clId="{28AF807B-37E5-4774-BD44-96313971290E}" dt="2022-09-11T04:14:09.660" v="5321" actId="20577"/>
          <ac:spMkLst>
            <pc:docMk/>
            <pc:sldMk cId="874751296" sldId="1172"/>
            <ac:spMk id="7" creationId="{7AB0CF16-43EC-73F5-9C6D-A84093DD7541}"/>
          </ac:spMkLst>
        </pc:spChg>
        <pc:spChg chg="mod">
          <ac:chgData name="Geoff Kwan" userId="c3a5c4b8-7020-4697-b49e-ebe9f60812c0" providerId="ADAL" clId="{28AF807B-37E5-4774-BD44-96313971290E}" dt="2022-09-11T04:48:24.007" v="5472" actId="948"/>
          <ac:spMkLst>
            <pc:docMk/>
            <pc:sldMk cId="874751296" sldId="1172"/>
            <ac:spMk id="9" creationId="{CAD60218-1AC8-03E1-C8EE-2E0C183348DB}"/>
          </ac:spMkLst>
        </pc:spChg>
        <pc:picChg chg="del mod">
          <ac:chgData name="Geoff Kwan" userId="c3a5c4b8-7020-4697-b49e-ebe9f60812c0" providerId="ADAL" clId="{28AF807B-37E5-4774-BD44-96313971290E}" dt="2022-09-11T14:57:10.021" v="7155" actId="478"/>
          <ac:picMkLst>
            <pc:docMk/>
            <pc:sldMk cId="874751296" sldId="1172"/>
            <ac:picMk id="1026" creationId="{B0411A0A-8ED9-0AC4-9E2F-126C4E86D9E2}"/>
          </ac:picMkLst>
        </pc:picChg>
      </pc:sldChg>
      <pc:sldChg chg="addSp delSp modSp add del mod">
        <pc:chgData name="Geoff Kwan" userId="c3a5c4b8-7020-4697-b49e-ebe9f60812c0" providerId="ADAL" clId="{28AF807B-37E5-4774-BD44-96313971290E}" dt="2022-09-11T14:55:59.694" v="7146" actId="47"/>
        <pc:sldMkLst>
          <pc:docMk/>
          <pc:sldMk cId="3485337807" sldId="1173"/>
        </pc:sldMkLst>
        <pc:spChg chg="mod">
          <ac:chgData name="Geoff Kwan" userId="c3a5c4b8-7020-4697-b49e-ebe9f60812c0" providerId="ADAL" clId="{28AF807B-37E5-4774-BD44-96313971290E}" dt="2022-09-11T06:05:49.787" v="6125" actId="948"/>
          <ac:spMkLst>
            <pc:docMk/>
            <pc:sldMk cId="3485337807" sldId="1173"/>
            <ac:spMk id="9" creationId="{CAD60218-1AC8-03E1-C8EE-2E0C183348DB}"/>
          </ac:spMkLst>
        </pc:spChg>
        <pc:picChg chg="add mod">
          <ac:chgData name="Geoff Kwan" userId="c3a5c4b8-7020-4697-b49e-ebe9f60812c0" providerId="ADAL" clId="{28AF807B-37E5-4774-BD44-96313971290E}" dt="2022-09-11T14:54:06.857" v="7135" actId="1076"/>
          <ac:picMkLst>
            <pc:docMk/>
            <pc:sldMk cId="3485337807" sldId="1173"/>
            <ac:picMk id="2" creationId="{7726DC6C-21C0-6B46-037F-819E38C756B6}"/>
          </ac:picMkLst>
        </pc:picChg>
        <pc:picChg chg="del">
          <ac:chgData name="Geoff Kwan" userId="c3a5c4b8-7020-4697-b49e-ebe9f60812c0" providerId="ADAL" clId="{28AF807B-37E5-4774-BD44-96313971290E}" dt="2022-09-11T05:33:29.672" v="5646" actId="478"/>
          <ac:picMkLst>
            <pc:docMk/>
            <pc:sldMk cId="3485337807" sldId="1173"/>
            <ac:picMk id="1026" creationId="{B0411A0A-8ED9-0AC4-9E2F-126C4E86D9E2}"/>
          </ac:picMkLst>
        </pc:picChg>
      </pc:sldChg>
      <pc:sldChg chg="add del">
        <pc:chgData name="Geoff Kwan" userId="c3a5c4b8-7020-4697-b49e-ebe9f60812c0" providerId="ADAL" clId="{28AF807B-37E5-4774-BD44-96313971290E}" dt="2022-09-11T13:14:49.438" v="6907" actId="47"/>
        <pc:sldMkLst>
          <pc:docMk/>
          <pc:sldMk cId="2795604487" sldId="1174"/>
        </pc:sldMkLst>
      </pc:sldChg>
      <pc:sldChg chg="addSp delSp modSp add mod modNotesTx">
        <pc:chgData name="Geoff Kwan" userId="c3a5c4b8-7020-4697-b49e-ebe9f60812c0" providerId="ADAL" clId="{28AF807B-37E5-4774-BD44-96313971290E}" dt="2022-09-15T02:08:26.330" v="12965" actId="6549"/>
        <pc:sldMkLst>
          <pc:docMk/>
          <pc:sldMk cId="4151924230" sldId="1175"/>
        </pc:sldMkLst>
        <pc:spChg chg="mod">
          <ac:chgData name="Geoff Kwan" userId="c3a5c4b8-7020-4697-b49e-ebe9f60812c0" providerId="ADAL" clId="{28AF807B-37E5-4774-BD44-96313971290E}" dt="2022-09-11T06:56:40.344" v="6458" actId="1076"/>
          <ac:spMkLst>
            <pc:docMk/>
            <pc:sldMk cId="4151924230" sldId="1175"/>
            <ac:spMk id="7" creationId="{7AB0CF16-43EC-73F5-9C6D-A84093DD7541}"/>
          </ac:spMkLst>
        </pc:spChg>
        <pc:spChg chg="mod">
          <ac:chgData name="Geoff Kwan" userId="c3a5c4b8-7020-4697-b49e-ebe9f60812c0" providerId="ADAL" clId="{28AF807B-37E5-4774-BD44-96313971290E}" dt="2022-09-11T14:35:41.160" v="7108" actId="5793"/>
          <ac:spMkLst>
            <pc:docMk/>
            <pc:sldMk cId="4151924230" sldId="1175"/>
            <ac:spMk id="9" creationId="{CAD60218-1AC8-03E1-C8EE-2E0C183348DB}"/>
          </ac:spMkLst>
        </pc:spChg>
        <pc:picChg chg="add mod ord modCrop">
          <ac:chgData name="Geoff Kwan" userId="c3a5c4b8-7020-4697-b49e-ebe9f60812c0" providerId="ADAL" clId="{28AF807B-37E5-4774-BD44-96313971290E}" dt="2022-09-11T13:09:15.922" v="6809" actId="167"/>
          <ac:picMkLst>
            <pc:docMk/>
            <pc:sldMk cId="4151924230" sldId="1175"/>
            <ac:picMk id="2" creationId="{EAA146BE-1A46-5C38-3538-1B71953C7E28}"/>
          </ac:picMkLst>
        </pc:picChg>
        <pc:picChg chg="del">
          <ac:chgData name="Geoff Kwan" userId="c3a5c4b8-7020-4697-b49e-ebe9f60812c0" providerId="ADAL" clId="{28AF807B-37E5-4774-BD44-96313971290E}" dt="2022-09-11T06:55:12.898" v="6446" actId="478"/>
          <ac:picMkLst>
            <pc:docMk/>
            <pc:sldMk cId="4151924230" sldId="1175"/>
            <ac:picMk id="5" creationId="{FE59F2E4-63F2-C0B3-0AF4-F69AD41682C7}"/>
          </ac:picMkLst>
        </pc:picChg>
      </pc:sldChg>
      <pc:sldChg chg="addSp delSp modSp add mod modNotesTx">
        <pc:chgData name="Geoff Kwan" userId="c3a5c4b8-7020-4697-b49e-ebe9f60812c0" providerId="ADAL" clId="{28AF807B-37E5-4774-BD44-96313971290E}" dt="2022-09-15T02:08:32.319" v="12966" actId="6549"/>
        <pc:sldMkLst>
          <pc:docMk/>
          <pc:sldMk cId="1603963679" sldId="1176"/>
        </pc:sldMkLst>
        <pc:spChg chg="add mod">
          <ac:chgData name="Geoff Kwan" userId="c3a5c4b8-7020-4697-b49e-ebe9f60812c0" providerId="ADAL" clId="{28AF807B-37E5-4774-BD44-96313971290E}" dt="2022-09-11T15:15:57.967" v="7185" actId="1076"/>
          <ac:spMkLst>
            <pc:docMk/>
            <pc:sldMk cId="1603963679" sldId="1176"/>
            <ac:spMk id="4" creationId="{3CC96020-D45E-AA54-365B-13BEAC18AEB8}"/>
          </ac:spMkLst>
        </pc:spChg>
        <pc:spChg chg="del">
          <ac:chgData name="Geoff Kwan" userId="c3a5c4b8-7020-4697-b49e-ebe9f60812c0" providerId="ADAL" clId="{28AF807B-37E5-4774-BD44-96313971290E}" dt="2022-09-11T13:18:02.385" v="6909" actId="478"/>
          <ac:spMkLst>
            <pc:docMk/>
            <pc:sldMk cId="1603963679" sldId="1176"/>
            <ac:spMk id="9" creationId="{CAD60218-1AC8-03E1-C8EE-2E0C183348DB}"/>
          </ac:spMkLst>
        </pc:spChg>
      </pc:sldChg>
      <pc:sldChg chg="addSp delSp modSp add mod modNotesTx">
        <pc:chgData name="Geoff Kwan" userId="c3a5c4b8-7020-4697-b49e-ebe9f60812c0" providerId="ADAL" clId="{28AF807B-37E5-4774-BD44-96313971290E}" dt="2022-09-15T02:08:37.232" v="12967" actId="6549"/>
        <pc:sldMkLst>
          <pc:docMk/>
          <pc:sldMk cId="621431321" sldId="1177"/>
        </pc:sldMkLst>
        <pc:spChg chg="del">
          <ac:chgData name="Geoff Kwan" userId="c3a5c4b8-7020-4697-b49e-ebe9f60812c0" providerId="ADAL" clId="{28AF807B-37E5-4774-BD44-96313971290E}" dt="2022-09-11T14:43:57.929" v="7111" actId="478"/>
          <ac:spMkLst>
            <pc:docMk/>
            <pc:sldMk cId="621431321" sldId="1177"/>
            <ac:spMk id="4" creationId="{3CC96020-D45E-AA54-365B-13BEAC18AEB8}"/>
          </ac:spMkLst>
        </pc:spChg>
        <pc:spChg chg="add mod">
          <ac:chgData name="Geoff Kwan" userId="c3a5c4b8-7020-4697-b49e-ebe9f60812c0" providerId="ADAL" clId="{28AF807B-37E5-4774-BD44-96313971290E}" dt="2022-09-11T15:39:48.472" v="7971" actId="255"/>
          <ac:spMkLst>
            <pc:docMk/>
            <pc:sldMk cId="621431321" sldId="1177"/>
            <ac:spMk id="6" creationId="{46B1EC29-432B-1847-15F3-212FA4055E18}"/>
          </ac:spMkLst>
        </pc:spChg>
      </pc:sldChg>
      <pc:sldChg chg="addSp delSp modSp add del mod setBg">
        <pc:chgData name="Geoff Kwan" userId="c3a5c4b8-7020-4697-b49e-ebe9f60812c0" providerId="ADAL" clId="{28AF807B-37E5-4774-BD44-96313971290E}" dt="2022-09-11T14:55:46.621" v="7144" actId="47"/>
        <pc:sldMkLst>
          <pc:docMk/>
          <pc:sldMk cId="3780131225" sldId="1178"/>
        </pc:sldMkLst>
        <pc:spChg chg="mod ord">
          <ac:chgData name="Geoff Kwan" userId="c3a5c4b8-7020-4697-b49e-ebe9f60812c0" providerId="ADAL" clId="{28AF807B-37E5-4774-BD44-96313971290E}" dt="2022-09-11T14:51:18.319" v="7116" actId="26606"/>
          <ac:spMkLst>
            <pc:docMk/>
            <pc:sldMk cId="3780131225" sldId="1178"/>
            <ac:spMk id="3" creationId="{335C0BD7-4AF1-05E0-8F02-97FA8A6D2233}"/>
          </ac:spMkLst>
        </pc:spChg>
        <pc:spChg chg="add mod">
          <ac:chgData name="Geoff Kwan" userId="c3a5c4b8-7020-4697-b49e-ebe9f60812c0" providerId="ADAL" clId="{28AF807B-37E5-4774-BD44-96313971290E}" dt="2022-09-11T14:52:42.119" v="7129"/>
          <ac:spMkLst>
            <pc:docMk/>
            <pc:sldMk cId="3780131225" sldId="1178"/>
            <ac:spMk id="4" creationId="{7AC60ABC-6BE6-9754-4996-A9D54A216C9F}"/>
          </ac:spMkLst>
        </pc:spChg>
        <pc:spChg chg="add mod">
          <ac:chgData name="Geoff Kwan" userId="c3a5c4b8-7020-4697-b49e-ebe9f60812c0" providerId="ADAL" clId="{28AF807B-37E5-4774-BD44-96313971290E}" dt="2022-09-11T14:53:20.819" v="7133" actId="14100"/>
          <ac:spMkLst>
            <pc:docMk/>
            <pc:sldMk cId="3780131225" sldId="1178"/>
            <ac:spMk id="5" creationId="{2E88697A-0661-CD95-F856-B9B5FFC8CE3B}"/>
          </ac:spMkLst>
        </pc:spChg>
        <pc:spChg chg="del mod">
          <ac:chgData name="Geoff Kwan" userId="c3a5c4b8-7020-4697-b49e-ebe9f60812c0" providerId="ADAL" clId="{28AF807B-37E5-4774-BD44-96313971290E}" dt="2022-09-11T14:51:26.357" v="7117" actId="478"/>
          <ac:spMkLst>
            <pc:docMk/>
            <pc:sldMk cId="3780131225" sldId="1178"/>
            <ac:spMk id="7" creationId="{7AB0CF16-43EC-73F5-9C6D-A84093DD7541}"/>
          </ac:spMkLst>
        </pc:spChg>
        <pc:spChg chg="del mod ord">
          <ac:chgData name="Geoff Kwan" userId="c3a5c4b8-7020-4697-b49e-ebe9f60812c0" providerId="ADAL" clId="{28AF807B-37E5-4774-BD44-96313971290E}" dt="2022-09-11T14:51:31.439" v="7118" actId="478"/>
          <ac:spMkLst>
            <pc:docMk/>
            <pc:sldMk cId="3780131225" sldId="1178"/>
            <ac:spMk id="9" creationId="{CAD60218-1AC8-03E1-C8EE-2E0C183348DB}"/>
          </ac:spMkLst>
        </pc:spChg>
        <pc:spChg chg="add">
          <ac:chgData name="Geoff Kwan" userId="c3a5c4b8-7020-4697-b49e-ebe9f60812c0" providerId="ADAL" clId="{28AF807B-37E5-4774-BD44-96313971290E}" dt="2022-09-11T14:51:18.319" v="7116" actId="26606"/>
          <ac:spMkLst>
            <pc:docMk/>
            <pc:sldMk cId="3780131225" sldId="1178"/>
            <ac:spMk id="14" creationId="{E10650BA-D090-4A23-98E3-B48BBAEA9201}"/>
          </ac:spMkLst>
        </pc:spChg>
        <pc:grpChg chg="add">
          <ac:chgData name="Geoff Kwan" userId="c3a5c4b8-7020-4697-b49e-ebe9f60812c0" providerId="ADAL" clId="{28AF807B-37E5-4774-BD44-96313971290E}" dt="2022-09-11T14:51:18.319" v="7116" actId="26606"/>
          <ac:grpSpMkLst>
            <pc:docMk/>
            <pc:sldMk cId="3780131225" sldId="1178"/>
            <ac:grpSpMk id="16" creationId="{FFB939B9-73CE-4644-87BB-72AEBF001142}"/>
          </ac:grpSpMkLst>
        </pc:grpChg>
        <pc:picChg chg="mod">
          <ac:chgData name="Geoff Kwan" userId="c3a5c4b8-7020-4697-b49e-ebe9f60812c0" providerId="ADAL" clId="{28AF807B-37E5-4774-BD44-96313971290E}" dt="2022-09-11T14:52:22.420" v="7128" actId="14100"/>
          <ac:picMkLst>
            <pc:docMk/>
            <pc:sldMk cId="3780131225" sldId="1178"/>
            <ac:picMk id="2" creationId="{7726DC6C-21C0-6B46-037F-819E38C756B6}"/>
          </ac:picMkLst>
        </pc:picChg>
      </pc:sldChg>
      <pc:sldChg chg="addSp delSp modSp add mod setBg modNotesTx">
        <pc:chgData name="Geoff Kwan" userId="c3a5c4b8-7020-4697-b49e-ebe9f60812c0" providerId="ADAL" clId="{28AF807B-37E5-4774-BD44-96313971290E}" dt="2022-09-15T02:09:00.306" v="12971" actId="6549"/>
        <pc:sldMkLst>
          <pc:docMk/>
          <pc:sldMk cId="1886317446" sldId="1179"/>
        </pc:sldMkLst>
        <pc:spChg chg="mod ord">
          <ac:chgData name="Geoff Kwan" userId="c3a5c4b8-7020-4697-b49e-ebe9f60812c0" providerId="ADAL" clId="{28AF807B-37E5-4774-BD44-96313971290E}" dt="2022-09-11T14:54:47.401" v="7137" actId="26606"/>
          <ac:spMkLst>
            <pc:docMk/>
            <pc:sldMk cId="1886317446" sldId="1179"/>
            <ac:spMk id="3" creationId="{335C0BD7-4AF1-05E0-8F02-97FA8A6D2233}"/>
          </ac:spMkLst>
        </pc:spChg>
        <pc:spChg chg="add mod">
          <ac:chgData name="Geoff Kwan" userId="c3a5c4b8-7020-4697-b49e-ebe9f60812c0" providerId="ADAL" clId="{28AF807B-37E5-4774-BD44-96313971290E}" dt="2022-09-11T14:55:15.791" v="7140"/>
          <ac:spMkLst>
            <pc:docMk/>
            <pc:sldMk cId="1886317446" sldId="1179"/>
            <ac:spMk id="4" creationId="{B8E2BFA0-20F6-C3A4-8564-022B7A84CD77}"/>
          </ac:spMkLst>
        </pc:spChg>
        <pc:spChg chg="add del mod">
          <ac:chgData name="Geoff Kwan" userId="c3a5c4b8-7020-4697-b49e-ebe9f60812c0" providerId="ADAL" clId="{28AF807B-37E5-4774-BD44-96313971290E}" dt="2022-09-11T14:56:14.646" v="7147" actId="478"/>
          <ac:spMkLst>
            <pc:docMk/>
            <pc:sldMk cId="1886317446" sldId="1179"/>
            <ac:spMk id="5" creationId="{71ABF4C3-87F8-1455-0FEA-4280543C3B36}"/>
          </ac:spMkLst>
        </pc:spChg>
        <pc:spChg chg="add del mod">
          <ac:chgData name="Geoff Kwan" userId="c3a5c4b8-7020-4697-b49e-ebe9f60812c0" providerId="ADAL" clId="{28AF807B-37E5-4774-BD44-96313971290E}" dt="2022-09-11T14:57:22.239" v="7159" actId="478"/>
          <ac:spMkLst>
            <pc:docMk/>
            <pc:sldMk cId="1886317446" sldId="1179"/>
            <ac:spMk id="6" creationId="{F2006C94-0FF4-C90D-6052-4A91668FAB75}"/>
          </ac:spMkLst>
        </pc:spChg>
        <pc:spChg chg="del mod ord">
          <ac:chgData name="Geoff Kwan" userId="c3a5c4b8-7020-4697-b49e-ebe9f60812c0" providerId="ADAL" clId="{28AF807B-37E5-4774-BD44-96313971290E}" dt="2022-09-11T14:54:53.450" v="7138" actId="478"/>
          <ac:spMkLst>
            <pc:docMk/>
            <pc:sldMk cId="1886317446" sldId="1179"/>
            <ac:spMk id="7" creationId="{7AB0CF16-43EC-73F5-9C6D-A84093DD7541}"/>
          </ac:spMkLst>
        </pc:spChg>
        <pc:spChg chg="add mod">
          <ac:chgData name="Geoff Kwan" userId="c3a5c4b8-7020-4697-b49e-ebe9f60812c0" providerId="ADAL" clId="{28AF807B-37E5-4774-BD44-96313971290E}" dt="2022-09-11T14:57:57.370" v="7163" actId="948"/>
          <ac:spMkLst>
            <pc:docMk/>
            <pc:sldMk cId="1886317446" sldId="1179"/>
            <ac:spMk id="8" creationId="{2178AC41-B1F3-FF73-3940-550F01910019}"/>
          </ac:spMkLst>
        </pc:spChg>
        <pc:spChg chg="del mod">
          <ac:chgData name="Geoff Kwan" userId="c3a5c4b8-7020-4697-b49e-ebe9f60812c0" providerId="ADAL" clId="{28AF807B-37E5-4774-BD44-96313971290E}" dt="2022-09-11T14:54:57.399" v="7139" actId="478"/>
          <ac:spMkLst>
            <pc:docMk/>
            <pc:sldMk cId="1886317446" sldId="1179"/>
            <ac:spMk id="9" creationId="{CAD60218-1AC8-03E1-C8EE-2E0C183348DB}"/>
          </ac:spMkLst>
        </pc:spChg>
        <pc:spChg chg="add">
          <ac:chgData name="Geoff Kwan" userId="c3a5c4b8-7020-4697-b49e-ebe9f60812c0" providerId="ADAL" clId="{28AF807B-37E5-4774-BD44-96313971290E}" dt="2022-09-11T14:54:47.401" v="7137" actId="26606"/>
          <ac:spMkLst>
            <pc:docMk/>
            <pc:sldMk cId="1886317446" sldId="1179"/>
            <ac:spMk id="14" creationId="{C2B4C0C7-2745-46BE-B15F-E50582545365}"/>
          </ac:spMkLst>
        </pc:spChg>
        <pc:grpChg chg="add">
          <ac:chgData name="Geoff Kwan" userId="c3a5c4b8-7020-4697-b49e-ebe9f60812c0" providerId="ADAL" clId="{28AF807B-37E5-4774-BD44-96313971290E}" dt="2022-09-11T14:54:47.401" v="7137" actId="26606"/>
          <ac:grpSpMkLst>
            <pc:docMk/>
            <pc:sldMk cId="1886317446" sldId="1179"/>
            <ac:grpSpMk id="16" creationId="{89D8939B-D984-4564-B942-51C44F623C98}"/>
          </ac:grpSpMkLst>
        </pc:grpChg>
        <pc:picChg chg="add del mod">
          <ac:chgData name="Geoff Kwan" userId="c3a5c4b8-7020-4697-b49e-ebe9f60812c0" providerId="ADAL" clId="{28AF807B-37E5-4774-BD44-96313971290E}" dt="2022-09-11T14:57:16.636" v="7157" actId="478"/>
          <ac:picMkLst>
            <pc:docMk/>
            <pc:sldMk cId="1886317446" sldId="1179"/>
            <ac:picMk id="2" creationId="{7726DC6C-21C0-6B46-037F-819E38C756B6}"/>
          </ac:picMkLst>
        </pc:picChg>
      </pc:sldChg>
      <pc:sldChg chg="add">
        <pc:chgData name="Geoff Kwan" userId="c3a5c4b8-7020-4697-b49e-ebe9f60812c0" providerId="ADAL" clId="{28AF807B-37E5-4774-BD44-96313971290E}" dt="2022-09-11T14:55:53.544" v="7145"/>
        <pc:sldMkLst>
          <pc:docMk/>
          <pc:sldMk cId="787534796" sldId="1180"/>
        </pc:sldMkLst>
      </pc:sldChg>
      <pc:sldChg chg="add ord modNotesTx">
        <pc:chgData name="Geoff Kwan" userId="c3a5c4b8-7020-4697-b49e-ebe9f60812c0" providerId="ADAL" clId="{28AF807B-37E5-4774-BD44-96313971290E}" dt="2022-09-15T02:09:06.599" v="12972" actId="6549"/>
        <pc:sldMkLst>
          <pc:docMk/>
          <pc:sldMk cId="2069028929" sldId="1181"/>
        </pc:sldMkLst>
      </pc:sldChg>
      <pc:sldChg chg="addSp delSp modSp add del mod ord">
        <pc:chgData name="Geoff Kwan" userId="c3a5c4b8-7020-4697-b49e-ebe9f60812c0" providerId="ADAL" clId="{28AF807B-37E5-4774-BD44-96313971290E}" dt="2022-09-11T22:09:42.377" v="8865" actId="47"/>
        <pc:sldMkLst>
          <pc:docMk/>
          <pc:sldMk cId="351364168" sldId="1182"/>
        </pc:sldMkLst>
        <pc:spChg chg="del mod">
          <ac:chgData name="Geoff Kwan" userId="c3a5c4b8-7020-4697-b49e-ebe9f60812c0" providerId="ADAL" clId="{28AF807B-37E5-4774-BD44-96313971290E}" dt="2022-09-11T20:04:52.576" v="8403" actId="21"/>
          <ac:spMkLst>
            <pc:docMk/>
            <pc:sldMk cId="351364168" sldId="1182"/>
            <ac:spMk id="2" creationId="{8DF18FEB-6872-B158-3801-0EE841CEC382}"/>
          </ac:spMkLst>
        </pc:spChg>
        <pc:spChg chg="add mod">
          <ac:chgData name="Geoff Kwan" userId="c3a5c4b8-7020-4697-b49e-ebe9f60812c0" providerId="ADAL" clId="{28AF807B-37E5-4774-BD44-96313971290E}" dt="2022-09-11T22:08:46.815" v="8858" actId="1076"/>
          <ac:spMkLst>
            <pc:docMk/>
            <pc:sldMk cId="351364168" sldId="1182"/>
            <ac:spMk id="4" creationId="{69541E19-0649-8301-7A15-DF1D2BF98129}"/>
          </ac:spMkLst>
        </pc:spChg>
        <pc:spChg chg="add mod">
          <ac:chgData name="Geoff Kwan" userId="c3a5c4b8-7020-4697-b49e-ebe9f60812c0" providerId="ADAL" clId="{28AF807B-37E5-4774-BD44-96313971290E}" dt="2022-09-11T22:08:46.815" v="8858" actId="1076"/>
          <ac:spMkLst>
            <pc:docMk/>
            <pc:sldMk cId="351364168" sldId="1182"/>
            <ac:spMk id="6" creationId="{43B1E7DB-B6DC-5267-6FA2-237B10C45D4B}"/>
          </ac:spMkLst>
        </pc:spChg>
        <pc:graphicFrameChg chg="add del mod modGraphic">
          <ac:chgData name="Geoff Kwan" userId="c3a5c4b8-7020-4697-b49e-ebe9f60812c0" providerId="ADAL" clId="{28AF807B-37E5-4774-BD44-96313971290E}" dt="2022-09-11T16:35:23.142" v="8158" actId="478"/>
          <ac:graphicFrameMkLst>
            <pc:docMk/>
            <pc:sldMk cId="351364168" sldId="1182"/>
            <ac:graphicFrameMk id="3" creationId="{A75922A2-EF47-27E2-C625-5002A382BEE5}"/>
          </ac:graphicFrameMkLst>
        </pc:graphicFrameChg>
      </pc:sldChg>
      <pc:sldChg chg="addSp delSp modSp add mod">
        <pc:chgData name="Geoff Kwan" userId="c3a5c4b8-7020-4697-b49e-ebe9f60812c0" providerId="ADAL" clId="{28AF807B-37E5-4774-BD44-96313971290E}" dt="2022-09-14T22:55:13.190" v="12819" actId="20577"/>
        <pc:sldMkLst>
          <pc:docMk/>
          <pc:sldMk cId="2165061696" sldId="1183"/>
        </pc:sldMkLst>
        <pc:spChg chg="del">
          <ac:chgData name="Geoff Kwan" userId="c3a5c4b8-7020-4697-b49e-ebe9f60812c0" providerId="ADAL" clId="{28AF807B-37E5-4774-BD44-96313971290E}" dt="2022-09-11T20:04:46.351" v="8402" actId="478"/>
          <ac:spMkLst>
            <pc:docMk/>
            <pc:sldMk cId="2165061696" sldId="1183"/>
            <ac:spMk id="2" creationId="{1C61F417-9130-9645-9DB9-A2E0A71838F7}"/>
          </ac:spMkLst>
        </pc:spChg>
        <pc:spChg chg="add mod">
          <ac:chgData name="Geoff Kwan" userId="c3a5c4b8-7020-4697-b49e-ebe9f60812c0" providerId="ADAL" clId="{28AF807B-37E5-4774-BD44-96313971290E}" dt="2022-09-14T22:55:13.190" v="12819" actId="20577"/>
          <ac:spMkLst>
            <pc:docMk/>
            <pc:sldMk cId="2165061696" sldId="1183"/>
            <ac:spMk id="5" creationId="{38015FE6-0CAB-EA42-CD09-AC2136D6BC34}"/>
          </ac:spMkLst>
        </pc:spChg>
        <pc:spChg chg="mod">
          <ac:chgData name="Geoff Kwan" userId="c3a5c4b8-7020-4697-b49e-ebe9f60812c0" providerId="ADAL" clId="{28AF807B-37E5-4774-BD44-96313971290E}" dt="2022-09-13T02:28:19.886" v="9563" actId="20577"/>
          <ac:spMkLst>
            <pc:docMk/>
            <pc:sldMk cId="2165061696" sldId="1183"/>
            <ac:spMk id="11" creationId="{341141AB-0E28-E966-0DCC-DED7725DCE1E}"/>
          </ac:spMkLst>
        </pc:spChg>
        <pc:picChg chg="add mod">
          <ac:chgData name="Geoff Kwan" userId="c3a5c4b8-7020-4697-b49e-ebe9f60812c0" providerId="ADAL" clId="{28AF807B-37E5-4774-BD44-96313971290E}" dt="2022-09-11T20:04:35.435" v="8401" actId="732"/>
          <ac:picMkLst>
            <pc:docMk/>
            <pc:sldMk cId="2165061696" sldId="1183"/>
            <ac:picMk id="3" creationId="{6466F2B9-FA6B-3AA3-8169-E9FD64C969BB}"/>
          </ac:picMkLst>
        </pc:picChg>
        <pc:picChg chg="del">
          <ac:chgData name="Geoff Kwan" userId="c3a5c4b8-7020-4697-b49e-ebe9f60812c0" providerId="ADAL" clId="{28AF807B-37E5-4774-BD44-96313971290E}" dt="2022-09-11T20:03:10.266" v="8393" actId="478"/>
          <ac:picMkLst>
            <pc:docMk/>
            <pc:sldMk cId="2165061696" sldId="1183"/>
            <ac:picMk id="4" creationId="{69DC16DF-CD31-7DFC-219E-ED1BE5C2FC1A}"/>
          </ac:picMkLst>
        </pc:picChg>
      </pc:sldChg>
      <pc:sldChg chg="addSp delSp modSp add mod">
        <pc:chgData name="Geoff Kwan" userId="c3a5c4b8-7020-4697-b49e-ebe9f60812c0" providerId="ADAL" clId="{28AF807B-37E5-4774-BD44-96313971290E}" dt="2022-09-13T12:07:43.960" v="10340" actId="1076"/>
        <pc:sldMkLst>
          <pc:docMk/>
          <pc:sldMk cId="2351566960" sldId="1184"/>
        </pc:sldMkLst>
        <pc:spChg chg="add mod">
          <ac:chgData name="Geoff Kwan" userId="c3a5c4b8-7020-4697-b49e-ebe9f60812c0" providerId="ADAL" clId="{28AF807B-37E5-4774-BD44-96313971290E}" dt="2022-09-13T12:07:43.960" v="10340" actId="1076"/>
          <ac:spMkLst>
            <pc:docMk/>
            <pc:sldMk cId="2351566960" sldId="1184"/>
            <ac:spMk id="2" creationId="{3905210C-C0E2-BBB9-83D6-37F36E5BDD1E}"/>
          </ac:spMkLst>
        </pc:spChg>
        <pc:spChg chg="add mod">
          <ac:chgData name="Geoff Kwan" userId="c3a5c4b8-7020-4697-b49e-ebe9f60812c0" providerId="ADAL" clId="{28AF807B-37E5-4774-BD44-96313971290E}" dt="2022-09-13T12:07:43.960" v="10340" actId="1076"/>
          <ac:spMkLst>
            <pc:docMk/>
            <pc:sldMk cId="2351566960" sldId="1184"/>
            <ac:spMk id="4" creationId="{5DCE0972-F749-4500-76E1-D955AE6B3E26}"/>
          </ac:spMkLst>
        </pc:spChg>
        <pc:spChg chg="add del mod">
          <ac:chgData name="Geoff Kwan" userId="c3a5c4b8-7020-4697-b49e-ebe9f60812c0" providerId="ADAL" clId="{28AF807B-37E5-4774-BD44-96313971290E}" dt="2022-09-13T12:07:40.445" v="10339" actId="478"/>
          <ac:spMkLst>
            <pc:docMk/>
            <pc:sldMk cId="2351566960" sldId="1184"/>
            <ac:spMk id="5" creationId="{12AB5C2C-F05E-9692-1CDA-E48A4D440A77}"/>
          </ac:spMkLst>
        </pc:spChg>
        <pc:spChg chg="del">
          <ac:chgData name="Geoff Kwan" userId="c3a5c4b8-7020-4697-b49e-ebe9f60812c0" providerId="ADAL" clId="{28AF807B-37E5-4774-BD44-96313971290E}" dt="2022-09-11T20:05:57.658" v="8455" actId="478"/>
          <ac:spMkLst>
            <pc:docMk/>
            <pc:sldMk cId="2351566960" sldId="1184"/>
            <ac:spMk id="5" creationId="{38015FE6-0CAB-EA42-CD09-AC2136D6BC34}"/>
          </ac:spMkLst>
        </pc:spChg>
        <pc:spChg chg="add mod">
          <ac:chgData name="Geoff Kwan" userId="c3a5c4b8-7020-4697-b49e-ebe9f60812c0" providerId="ADAL" clId="{28AF807B-37E5-4774-BD44-96313971290E}" dt="2022-09-13T12:07:43.960" v="10340" actId="1076"/>
          <ac:spMkLst>
            <pc:docMk/>
            <pc:sldMk cId="2351566960" sldId="1184"/>
            <ac:spMk id="6" creationId="{A98481A4-6CC1-346C-6D47-CDD6291758C7}"/>
          </ac:spMkLst>
        </pc:spChg>
        <pc:spChg chg="add mod">
          <ac:chgData name="Geoff Kwan" userId="c3a5c4b8-7020-4697-b49e-ebe9f60812c0" providerId="ADAL" clId="{28AF807B-37E5-4774-BD44-96313971290E}" dt="2022-09-13T12:07:43.960" v="10340" actId="1076"/>
          <ac:spMkLst>
            <pc:docMk/>
            <pc:sldMk cId="2351566960" sldId="1184"/>
            <ac:spMk id="7" creationId="{16E9FE7F-5547-3ED9-6AAA-DD705C44508F}"/>
          </ac:spMkLst>
        </pc:spChg>
        <pc:spChg chg="mod">
          <ac:chgData name="Geoff Kwan" userId="c3a5c4b8-7020-4697-b49e-ebe9f60812c0" providerId="ADAL" clId="{28AF807B-37E5-4774-BD44-96313971290E}" dt="2022-09-11T20:09:14.810" v="8475" actId="20577"/>
          <ac:spMkLst>
            <pc:docMk/>
            <pc:sldMk cId="2351566960" sldId="1184"/>
            <ac:spMk id="11" creationId="{341141AB-0E28-E966-0DCC-DED7725DCE1E}"/>
          </ac:spMkLst>
        </pc:spChg>
        <pc:picChg chg="del">
          <ac:chgData name="Geoff Kwan" userId="c3a5c4b8-7020-4697-b49e-ebe9f60812c0" providerId="ADAL" clId="{28AF807B-37E5-4774-BD44-96313971290E}" dt="2022-09-13T02:18:55.159" v="9505" actId="478"/>
          <ac:picMkLst>
            <pc:docMk/>
            <pc:sldMk cId="2351566960" sldId="1184"/>
            <ac:picMk id="3" creationId="{6466F2B9-FA6B-3AA3-8169-E9FD64C969BB}"/>
          </ac:picMkLst>
        </pc:picChg>
      </pc:sldChg>
      <pc:sldChg chg="addSp delSp modSp add del mod ord">
        <pc:chgData name="Geoff Kwan" userId="c3a5c4b8-7020-4697-b49e-ebe9f60812c0" providerId="ADAL" clId="{28AF807B-37E5-4774-BD44-96313971290E}" dt="2022-09-13T12:07:49.451" v="10342" actId="47"/>
        <pc:sldMkLst>
          <pc:docMk/>
          <pc:sldMk cId="1698091280" sldId="1185"/>
        </pc:sldMkLst>
        <pc:spChg chg="del mod">
          <ac:chgData name="Geoff Kwan" userId="c3a5c4b8-7020-4697-b49e-ebe9f60812c0" providerId="ADAL" clId="{28AF807B-37E5-4774-BD44-96313971290E}" dt="2022-09-11T22:08:25.634" v="8854" actId="478"/>
          <ac:spMkLst>
            <pc:docMk/>
            <pc:sldMk cId="1698091280" sldId="1185"/>
            <ac:spMk id="2" creationId="{3905210C-C0E2-BBB9-83D6-37F36E5BDD1E}"/>
          </ac:spMkLst>
        </pc:spChg>
        <pc:spChg chg="add mod">
          <ac:chgData name="Geoff Kwan" userId="c3a5c4b8-7020-4697-b49e-ebe9f60812c0" providerId="ADAL" clId="{28AF807B-37E5-4774-BD44-96313971290E}" dt="2022-09-13T11:15:32.025" v="9696" actId="948"/>
          <ac:spMkLst>
            <pc:docMk/>
            <pc:sldMk cId="1698091280" sldId="1185"/>
            <ac:spMk id="2" creationId="{D7713489-EAA6-6D7B-E6F7-42342338CA80}"/>
          </ac:spMkLst>
        </pc:spChg>
        <pc:spChg chg="add del mod">
          <ac:chgData name="Geoff Kwan" userId="c3a5c4b8-7020-4697-b49e-ebe9f60812c0" providerId="ADAL" clId="{28AF807B-37E5-4774-BD44-96313971290E}" dt="2022-09-13T02:30:35.940" v="9591" actId="478"/>
          <ac:spMkLst>
            <pc:docMk/>
            <pc:sldMk cId="1698091280" sldId="1185"/>
            <ac:spMk id="4" creationId="{33B6A10A-D1FC-5FC4-FB7B-DAFC3E39B8AF}"/>
          </ac:spMkLst>
        </pc:spChg>
        <pc:spChg chg="del">
          <ac:chgData name="Geoff Kwan" userId="c3a5c4b8-7020-4697-b49e-ebe9f60812c0" providerId="ADAL" clId="{28AF807B-37E5-4774-BD44-96313971290E}" dt="2022-09-11T22:08:29.135" v="8855" actId="478"/>
          <ac:spMkLst>
            <pc:docMk/>
            <pc:sldMk cId="1698091280" sldId="1185"/>
            <ac:spMk id="4" creationId="{5DCE0972-F749-4500-76E1-D955AE6B3E26}"/>
          </ac:spMkLst>
        </pc:spChg>
        <pc:spChg chg="add del mod">
          <ac:chgData name="Geoff Kwan" userId="c3a5c4b8-7020-4697-b49e-ebe9f60812c0" providerId="ADAL" clId="{28AF807B-37E5-4774-BD44-96313971290E}" dt="2022-09-13T02:24:41.448" v="9515" actId="478"/>
          <ac:spMkLst>
            <pc:docMk/>
            <pc:sldMk cId="1698091280" sldId="1185"/>
            <ac:spMk id="5" creationId="{4773B3D8-2539-D95C-1D3D-CF976A23FB95}"/>
          </ac:spMkLst>
        </pc:spChg>
        <pc:spChg chg="del">
          <ac:chgData name="Geoff Kwan" userId="c3a5c4b8-7020-4697-b49e-ebe9f60812c0" providerId="ADAL" clId="{28AF807B-37E5-4774-BD44-96313971290E}" dt="2022-09-11T22:08:36.453" v="8857" actId="478"/>
          <ac:spMkLst>
            <pc:docMk/>
            <pc:sldMk cId="1698091280" sldId="1185"/>
            <ac:spMk id="6" creationId="{A98481A4-6CC1-346C-6D47-CDD6291758C7}"/>
          </ac:spMkLst>
        </pc:spChg>
        <pc:spChg chg="del">
          <ac:chgData name="Geoff Kwan" userId="c3a5c4b8-7020-4697-b49e-ebe9f60812c0" providerId="ADAL" clId="{28AF807B-37E5-4774-BD44-96313971290E}" dt="2022-09-11T22:08:32.461" v="8856" actId="478"/>
          <ac:spMkLst>
            <pc:docMk/>
            <pc:sldMk cId="1698091280" sldId="1185"/>
            <ac:spMk id="7" creationId="{16E9FE7F-5547-3ED9-6AAA-DD705C44508F}"/>
          </ac:spMkLst>
        </pc:spChg>
        <pc:spChg chg="add del mod">
          <ac:chgData name="Geoff Kwan" userId="c3a5c4b8-7020-4697-b49e-ebe9f60812c0" providerId="ADAL" clId="{28AF807B-37E5-4774-BD44-96313971290E}" dt="2022-09-13T03:36:21.846" v="9625" actId="478"/>
          <ac:spMkLst>
            <pc:docMk/>
            <pc:sldMk cId="1698091280" sldId="1185"/>
            <ac:spMk id="7" creationId="{644E0158-D69A-DDE5-C282-76A7258BA6B6}"/>
          </ac:spMkLst>
        </pc:spChg>
        <pc:spChg chg="add del mod">
          <ac:chgData name="Geoff Kwan" userId="c3a5c4b8-7020-4697-b49e-ebe9f60812c0" providerId="ADAL" clId="{28AF807B-37E5-4774-BD44-96313971290E}" dt="2022-09-13T03:36:34.856" v="9629" actId="478"/>
          <ac:spMkLst>
            <pc:docMk/>
            <pc:sldMk cId="1698091280" sldId="1185"/>
            <ac:spMk id="8" creationId="{AEAE139E-BBC6-A5A4-7A25-A491110D9478}"/>
          </ac:spMkLst>
        </pc:spChg>
        <pc:spChg chg="add del mod">
          <ac:chgData name="Geoff Kwan" userId="c3a5c4b8-7020-4697-b49e-ebe9f60812c0" providerId="ADAL" clId="{28AF807B-37E5-4774-BD44-96313971290E}" dt="2022-09-13T03:37:40.612" v="9638" actId="478"/>
          <ac:spMkLst>
            <pc:docMk/>
            <pc:sldMk cId="1698091280" sldId="1185"/>
            <ac:spMk id="10" creationId="{FE23DAE5-A513-EBC8-534A-EF1FDEADB6D5}"/>
          </ac:spMkLst>
        </pc:spChg>
        <pc:spChg chg="mod">
          <ac:chgData name="Geoff Kwan" userId="c3a5c4b8-7020-4697-b49e-ebe9f60812c0" providerId="ADAL" clId="{28AF807B-37E5-4774-BD44-96313971290E}" dt="2022-09-13T03:37:49.377" v="9640" actId="1076"/>
          <ac:spMkLst>
            <pc:docMk/>
            <pc:sldMk cId="1698091280" sldId="1185"/>
            <ac:spMk id="11" creationId="{341141AB-0E28-E966-0DCC-DED7725DCE1E}"/>
          </ac:spMkLst>
        </pc:spChg>
        <pc:spChg chg="add mod">
          <ac:chgData name="Geoff Kwan" userId="c3a5c4b8-7020-4697-b49e-ebe9f60812c0" providerId="ADAL" clId="{28AF807B-37E5-4774-BD44-96313971290E}" dt="2022-09-13T03:38:35.865" v="9644" actId="14100"/>
          <ac:spMkLst>
            <pc:docMk/>
            <pc:sldMk cId="1698091280" sldId="1185"/>
            <ac:spMk id="12" creationId="{C00C4737-885E-0654-A36D-DB0D03CCE587}"/>
          </ac:spMkLst>
        </pc:spChg>
        <pc:picChg chg="del">
          <ac:chgData name="Geoff Kwan" userId="c3a5c4b8-7020-4697-b49e-ebe9f60812c0" providerId="ADAL" clId="{28AF807B-37E5-4774-BD44-96313971290E}" dt="2022-09-13T02:24:45.239" v="9516" actId="478"/>
          <ac:picMkLst>
            <pc:docMk/>
            <pc:sldMk cId="1698091280" sldId="1185"/>
            <ac:picMk id="3" creationId="{6466F2B9-FA6B-3AA3-8169-E9FD64C969BB}"/>
          </ac:picMkLst>
        </pc:picChg>
      </pc:sldChg>
      <pc:sldChg chg="delSp modSp add del mod">
        <pc:chgData name="Geoff Kwan" userId="c3a5c4b8-7020-4697-b49e-ebe9f60812c0" providerId="ADAL" clId="{28AF807B-37E5-4774-BD44-96313971290E}" dt="2022-09-13T12:24:39.868" v="10786" actId="47"/>
        <pc:sldMkLst>
          <pc:docMk/>
          <pc:sldMk cId="1162726853" sldId="1186"/>
        </pc:sldMkLst>
        <pc:spChg chg="del">
          <ac:chgData name="Geoff Kwan" userId="c3a5c4b8-7020-4697-b49e-ebe9f60812c0" providerId="ADAL" clId="{28AF807B-37E5-4774-BD44-96313971290E}" dt="2022-09-12T22:16:47.061" v="9268" actId="478"/>
          <ac:spMkLst>
            <pc:docMk/>
            <pc:sldMk cId="1162726853" sldId="1186"/>
            <ac:spMk id="5" creationId="{4773B3D8-2539-D95C-1D3D-CF976A23FB95}"/>
          </ac:spMkLst>
        </pc:spChg>
        <pc:spChg chg="mod">
          <ac:chgData name="Geoff Kwan" userId="c3a5c4b8-7020-4697-b49e-ebe9f60812c0" providerId="ADAL" clId="{28AF807B-37E5-4774-BD44-96313971290E}" dt="2022-09-13T11:53:43.806" v="10262" actId="6549"/>
          <ac:spMkLst>
            <pc:docMk/>
            <pc:sldMk cId="1162726853" sldId="1186"/>
            <ac:spMk id="8" creationId="{AEAE139E-BBC6-A5A4-7A25-A491110D9478}"/>
          </ac:spMkLst>
        </pc:spChg>
      </pc:sldChg>
      <pc:sldChg chg="addSp modSp add mod modNotesTx">
        <pc:chgData name="Geoff Kwan" userId="c3a5c4b8-7020-4697-b49e-ebe9f60812c0" providerId="ADAL" clId="{28AF807B-37E5-4774-BD44-96313971290E}" dt="2022-09-15T01:56:11.038" v="12842" actId="207"/>
        <pc:sldMkLst>
          <pc:docMk/>
          <pc:sldMk cId="2332524197" sldId="1187"/>
        </pc:sldMkLst>
        <pc:spChg chg="mod">
          <ac:chgData name="Geoff Kwan" userId="c3a5c4b8-7020-4697-b49e-ebe9f60812c0" providerId="ADAL" clId="{28AF807B-37E5-4774-BD44-96313971290E}" dt="2022-09-13T12:27:25.586" v="10796" actId="14100"/>
          <ac:spMkLst>
            <pc:docMk/>
            <pc:sldMk cId="2332524197" sldId="1187"/>
            <ac:spMk id="2" creationId="{D7713489-EAA6-6D7B-E6F7-42342338CA80}"/>
          </ac:spMkLst>
        </pc:spChg>
        <pc:spChg chg="add mod">
          <ac:chgData name="Geoff Kwan" userId="c3a5c4b8-7020-4697-b49e-ebe9f60812c0" providerId="ADAL" clId="{28AF807B-37E5-4774-BD44-96313971290E}" dt="2022-09-15T01:56:11.038" v="12842" actId="207"/>
          <ac:spMkLst>
            <pc:docMk/>
            <pc:sldMk cId="2332524197" sldId="1187"/>
            <ac:spMk id="3" creationId="{EFBB672B-E2A2-69CF-9D3E-EBB520A7AAFC}"/>
          </ac:spMkLst>
        </pc:spChg>
        <pc:spChg chg="mod">
          <ac:chgData name="Geoff Kwan" userId="c3a5c4b8-7020-4697-b49e-ebe9f60812c0" providerId="ADAL" clId="{28AF807B-37E5-4774-BD44-96313971290E}" dt="2022-09-13T12:29:08.252" v="10856" actId="20577"/>
          <ac:spMkLst>
            <pc:docMk/>
            <pc:sldMk cId="2332524197" sldId="1187"/>
            <ac:spMk id="12" creationId="{C00C4737-885E-0654-A36D-DB0D03CCE587}"/>
          </ac:spMkLst>
        </pc:spChg>
        <pc:picChg chg="add mod">
          <ac:chgData name="Geoff Kwan" userId="c3a5c4b8-7020-4697-b49e-ebe9f60812c0" providerId="ADAL" clId="{28AF807B-37E5-4774-BD44-96313971290E}" dt="2022-09-13T12:29:59.676" v="10859" actId="1076"/>
          <ac:picMkLst>
            <pc:docMk/>
            <pc:sldMk cId="2332524197" sldId="1187"/>
            <ac:picMk id="4" creationId="{082BB541-0368-D494-7116-AA4016E3CE8A}"/>
          </ac:picMkLst>
        </pc:picChg>
      </pc:sldChg>
      <pc:sldChg chg="addSp delSp modSp add mod ord">
        <pc:chgData name="Geoff Kwan" userId="c3a5c4b8-7020-4697-b49e-ebe9f60812c0" providerId="ADAL" clId="{28AF807B-37E5-4774-BD44-96313971290E}" dt="2022-09-15T02:00:23.403" v="12919" actId="20577"/>
        <pc:sldMkLst>
          <pc:docMk/>
          <pc:sldMk cId="3792268377" sldId="1188"/>
        </pc:sldMkLst>
        <pc:spChg chg="del mod">
          <ac:chgData name="Geoff Kwan" userId="c3a5c4b8-7020-4697-b49e-ebe9f60812c0" providerId="ADAL" clId="{28AF807B-37E5-4774-BD44-96313971290E}" dt="2022-09-15T01:59:49.940" v="12895" actId="478"/>
          <ac:spMkLst>
            <pc:docMk/>
            <pc:sldMk cId="3792268377" sldId="1188"/>
            <ac:spMk id="2" creationId="{D7713489-EAA6-6D7B-E6F7-42342338CA80}"/>
          </ac:spMkLst>
        </pc:spChg>
        <pc:spChg chg="mod">
          <ac:chgData name="Geoff Kwan" userId="c3a5c4b8-7020-4697-b49e-ebe9f60812c0" providerId="ADAL" clId="{28AF807B-37E5-4774-BD44-96313971290E}" dt="2022-09-13T12:27:51.219" v="10831" actId="20577"/>
          <ac:spMkLst>
            <pc:docMk/>
            <pc:sldMk cId="3792268377" sldId="1188"/>
            <ac:spMk id="3" creationId="{EFBB672B-E2A2-69CF-9D3E-EBB520A7AAFC}"/>
          </ac:spMkLst>
        </pc:spChg>
        <pc:spChg chg="add mod">
          <ac:chgData name="Geoff Kwan" userId="c3a5c4b8-7020-4697-b49e-ebe9f60812c0" providerId="ADAL" clId="{28AF807B-37E5-4774-BD44-96313971290E}" dt="2022-09-15T02:00:01.836" v="12896"/>
          <ac:spMkLst>
            <pc:docMk/>
            <pc:sldMk cId="3792268377" sldId="1188"/>
            <ac:spMk id="4" creationId="{B638C758-5F35-95C1-1551-DB4A5FCADFC6}"/>
          </ac:spMkLst>
        </pc:spChg>
        <pc:spChg chg="mod">
          <ac:chgData name="Geoff Kwan" userId="c3a5c4b8-7020-4697-b49e-ebe9f60812c0" providerId="ADAL" clId="{28AF807B-37E5-4774-BD44-96313971290E}" dt="2022-09-15T02:00:23.403" v="12919" actId="20577"/>
          <ac:spMkLst>
            <pc:docMk/>
            <pc:sldMk cId="3792268377" sldId="1188"/>
            <ac:spMk id="12" creationId="{C00C4737-885E-0654-A36D-DB0D03CCE587}"/>
          </ac:spMkLst>
        </pc:spChg>
      </pc:sldChg>
      <pc:sldChg chg="delSp modSp add mod ord modNotesTx">
        <pc:chgData name="Geoff Kwan" userId="c3a5c4b8-7020-4697-b49e-ebe9f60812c0" providerId="ADAL" clId="{28AF807B-37E5-4774-BD44-96313971290E}" dt="2022-09-14T21:23:42.356" v="12499" actId="20577"/>
        <pc:sldMkLst>
          <pc:docMk/>
          <pc:sldMk cId="2807397727" sldId="1189"/>
        </pc:sldMkLst>
        <pc:spChg chg="mod">
          <ac:chgData name="Geoff Kwan" userId="c3a5c4b8-7020-4697-b49e-ebe9f60812c0" providerId="ADAL" clId="{28AF807B-37E5-4774-BD44-96313971290E}" dt="2022-09-14T21:21:59.361" v="12450" actId="20577"/>
          <ac:spMkLst>
            <pc:docMk/>
            <pc:sldMk cId="2807397727" sldId="1189"/>
            <ac:spMk id="2" creationId="{8DF18FEB-6872-B158-3801-0EE841CEC382}"/>
          </ac:spMkLst>
        </pc:spChg>
        <pc:spChg chg="mod">
          <ac:chgData name="Geoff Kwan" userId="c3a5c4b8-7020-4697-b49e-ebe9f60812c0" providerId="ADAL" clId="{28AF807B-37E5-4774-BD44-96313971290E}" dt="2022-09-14T01:04:52.616" v="11023" actId="1076"/>
          <ac:spMkLst>
            <pc:docMk/>
            <pc:sldMk cId="2807397727" sldId="1189"/>
            <ac:spMk id="6" creationId="{BD2ECA37-2B0C-64AA-4991-909F01FE463B}"/>
          </ac:spMkLst>
        </pc:spChg>
        <pc:picChg chg="del">
          <ac:chgData name="Geoff Kwan" userId="c3a5c4b8-7020-4697-b49e-ebe9f60812c0" providerId="ADAL" clId="{28AF807B-37E5-4774-BD44-96313971290E}" dt="2022-09-14T01:03:15.643" v="11009" actId="478"/>
          <ac:picMkLst>
            <pc:docMk/>
            <pc:sldMk cId="2807397727" sldId="1189"/>
            <ac:picMk id="3" creationId="{AADEF550-C639-5589-CB5B-1643D513F1F3}"/>
          </ac:picMkLst>
        </pc:picChg>
        <pc:picChg chg="del">
          <ac:chgData name="Geoff Kwan" userId="c3a5c4b8-7020-4697-b49e-ebe9f60812c0" providerId="ADAL" clId="{28AF807B-37E5-4774-BD44-96313971290E}" dt="2022-09-14T01:03:13.655" v="11008" actId="478"/>
          <ac:picMkLst>
            <pc:docMk/>
            <pc:sldMk cId="2807397727" sldId="1189"/>
            <ac:picMk id="4" creationId="{02136183-5040-57AC-8BFB-453F9C2A5893}"/>
          </ac:picMkLst>
        </pc:picChg>
      </pc:sldChg>
      <pc:sldChg chg="modSp new mod ord">
        <pc:chgData name="Geoff Kwan" userId="c3a5c4b8-7020-4697-b49e-ebe9f60812c0" providerId="ADAL" clId="{28AF807B-37E5-4774-BD44-96313971290E}" dt="2022-09-14T21:30:23.618" v="12545" actId="5793"/>
        <pc:sldMkLst>
          <pc:docMk/>
          <pc:sldMk cId="2805648387" sldId="1190"/>
        </pc:sldMkLst>
        <pc:spChg chg="mod">
          <ac:chgData name="Geoff Kwan" userId="c3a5c4b8-7020-4697-b49e-ebe9f60812c0" providerId="ADAL" clId="{28AF807B-37E5-4774-BD44-96313971290E}" dt="2022-09-14T21:30:23.618" v="12545" actId="5793"/>
          <ac:spMkLst>
            <pc:docMk/>
            <pc:sldMk cId="2805648387" sldId="1190"/>
            <ac:spMk id="4" creationId="{357F62BB-2400-B332-E927-A5223BE9ACB5}"/>
          </ac:spMkLst>
        </pc:spChg>
      </pc:sldChg>
      <pc:sldChg chg="modSp new mod">
        <pc:chgData name="Geoff Kwan" userId="c3a5c4b8-7020-4697-b49e-ebe9f60812c0" providerId="ADAL" clId="{28AF807B-37E5-4774-BD44-96313971290E}" dt="2022-09-15T01:57:11.402" v="12874" actId="20577"/>
        <pc:sldMkLst>
          <pc:docMk/>
          <pc:sldMk cId="2954338010" sldId="1191"/>
        </pc:sldMkLst>
        <pc:spChg chg="mod">
          <ac:chgData name="Geoff Kwan" userId="c3a5c4b8-7020-4697-b49e-ebe9f60812c0" providerId="ADAL" clId="{28AF807B-37E5-4774-BD44-96313971290E}" dt="2022-09-15T01:57:11.402" v="12874" actId="20577"/>
          <ac:spMkLst>
            <pc:docMk/>
            <pc:sldMk cId="2954338010" sldId="1191"/>
            <ac:spMk id="4" creationId="{97DD8C8F-D7F1-F608-6C31-C5ACE95C6FAB}"/>
          </ac:spMkLst>
        </pc:spChg>
      </pc:sldChg>
    </pc:docChg>
  </pc:docChgLst>
  <pc:docChgLst>
    <pc:chgData name="Ken Siong" userId="f7679ae9-de6b-4f69-a967-87584c14b709" providerId="ADAL" clId="{FD05F1FB-CEEA-4E52-AAAB-E7BC70F3D4E5}"/>
    <pc:docChg chg="custSel modSld">
      <pc:chgData name="Ken Siong" userId="f7679ae9-de6b-4f69-a967-87584c14b709" providerId="ADAL" clId="{FD05F1FB-CEEA-4E52-AAAB-E7BC70F3D4E5}" dt="2023-03-01T16:41:38.802" v="310" actId="20577"/>
      <pc:docMkLst>
        <pc:docMk/>
      </pc:docMkLst>
      <pc:sldChg chg="modSp mod">
        <pc:chgData name="Ken Siong" userId="f7679ae9-de6b-4f69-a967-87584c14b709" providerId="ADAL" clId="{FD05F1FB-CEEA-4E52-AAAB-E7BC70F3D4E5}" dt="2023-03-01T16:27:16.490" v="0" actId="20577"/>
        <pc:sldMkLst>
          <pc:docMk/>
          <pc:sldMk cId="2083709630" sldId="1129"/>
        </pc:sldMkLst>
        <pc:spChg chg="mod">
          <ac:chgData name="Ken Siong" userId="f7679ae9-de6b-4f69-a967-87584c14b709" providerId="ADAL" clId="{FD05F1FB-CEEA-4E52-AAAB-E7BC70F3D4E5}" dt="2023-03-01T16:27:16.490" v="0" actId="20577"/>
          <ac:spMkLst>
            <pc:docMk/>
            <pc:sldMk cId="2083709630" sldId="1129"/>
            <ac:spMk id="2" creationId="{8DF18FEB-6872-B158-3801-0EE841CEC382}"/>
          </ac:spMkLst>
        </pc:spChg>
      </pc:sldChg>
      <pc:sldChg chg="modSp mod">
        <pc:chgData name="Ken Siong" userId="f7679ae9-de6b-4f69-a967-87584c14b709" providerId="ADAL" clId="{FD05F1FB-CEEA-4E52-AAAB-E7BC70F3D4E5}" dt="2023-03-01T16:40:54.470" v="309" actId="20577"/>
        <pc:sldMkLst>
          <pc:docMk/>
          <pc:sldMk cId="396954538" sldId="1194"/>
        </pc:sldMkLst>
        <pc:graphicFrameChg chg="modGraphic">
          <ac:chgData name="Ken Siong" userId="f7679ae9-de6b-4f69-a967-87584c14b709" providerId="ADAL" clId="{FD05F1FB-CEEA-4E52-AAAB-E7BC70F3D4E5}" dt="2023-03-01T16:40:54.470" v="309" actId="20577"/>
          <ac:graphicFrameMkLst>
            <pc:docMk/>
            <pc:sldMk cId="396954538" sldId="1194"/>
            <ac:graphicFrameMk id="2" creationId="{5F70ED01-739E-30C0-9CDB-8901A614F24B}"/>
          </ac:graphicFrameMkLst>
        </pc:graphicFrameChg>
      </pc:sldChg>
      <pc:sldChg chg="modSp mod">
        <pc:chgData name="Ken Siong" userId="f7679ae9-de6b-4f69-a967-87584c14b709" providerId="ADAL" clId="{FD05F1FB-CEEA-4E52-AAAB-E7BC70F3D4E5}" dt="2023-03-01T16:30:15.541" v="28" actId="207"/>
        <pc:sldMkLst>
          <pc:docMk/>
          <pc:sldMk cId="2657905780" sldId="1203"/>
        </pc:sldMkLst>
        <pc:spChg chg="mod">
          <ac:chgData name="Ken Siong" userId="f7679ae9-de6b-4f69-a967-87584c14b709" providerId="ADAL" clId="{FD05F1FB-CEEA-4E52-AAAB-E7BC70F3D4E5}" dt="2023-03-01T16:30:15.541" v="28" actId="207"/>
          <ac:spMkLst>
            <pc:docMk/>
            <pc:sldMk cId="2657905780" sldId="1203"/>
            <ac:spMk id="2" creationId="{445450C7-45ED-2A2F-5E3E-B6F7CFF082A2}"/>
          </ac:spMkLst>
        </pc:spChg>
      </pc:sldChg>
      <pc:sldChg chg="modSp mod">
        <pc:chgData name="Ken Siong" userId="f7679ae9-de6b-4f69-a967-87584c14b709" providerId="ADAL" clId="{FD05F1FB-CEEA-4E52-AAAB-E7BC70F3D4E5}" dt="2023-03-01T16:37:58.789" v="300" actId="20577"/>
        <pc:sldMkLst>
          <pc:docMk/>
          <pc:sldMk cId="1441385961" sldId="1205"/>
        </pc:sldMkLst>
        <pc:spChg chg="mod">
          <ac:chgData name="Ken Siong" userId="f7679ae9-de6b-4f69-a967-87584c14b709" providerId="ADAL" clId="{FD05F1FB-CEEA-4E52-AAAB-E7BC70F3D4E5}" dt="2023-03-01T16:37:58.789" v="300" actId="20577"/>
          <ac:spMkLst>
            <pc:docMk/>
            <pc:sldMk cId="1441385961" sldId="1205"/>
            <ac:spMk id="2" creationId="{62C5664B-56AC-6C4C-5845-4EFFC246AC5B}"/>
          </ac:spMkLst>
        </pc:spChg>
      </pc:sldChg>
      <pc:sldChg chg="modSp mod">
        <pc:chgData name="Ken Siong" userId="f7679ae9-de6b-4f69-a967-87584c14b709" providerId="ADAL" clId="{FD05F1FB-CEEA-4E52-AAAB-E7BC70F3D4E5}" dt="2023-03-01T16:41:38.802" v="310" actId="20577"/>
        <pc:sldMkLst>
          <pc:docMk/>
          <pc:sldMk cId="1199009320" sldId="1213"/>
        </pc:sldMkLst>
        <pc:spChg chg="mod">
          <ac:chgData name="Ken Siong" userId="f7679ae9-de6b-4f69-a967-87584c14b709" providerId="ADAL" clId="{FD05F1FB-CEEA-4E52-AAAB-E7BC70F3D4E5}" dt="2023-03-01T16:41:38.802" v="310" actId="20577"/>
          <ac:spMkLst>
            <pc:docMk/>
            <pc:sldMk cId="1199009320" sldId="1213"/>
            <ac:spMk id="6" creationId="{B2008934-8242-656D-C72D-582EEF240A7F}"/>
          </ac:spMkLst>
        </pc:spChg>
      </pc:sldChg>
      <pc:sldChg chg="modSp mod">
        <pc:chgData name="Ken Siong" userId="f7679ae9-de6b-4f69-a967-87584c14b709" providerId="ADAL" clId="{FD05F1FB-CEEA-4E52-AAAB-E7BC70F3D4E5}" dt="2023-03-01T16:40:29.533" v="307" actId="207"/>
        <pc:sldMkLst>
          <pc:docMk/>
          <pc:sldMk cId="3940295558" sldId="1215"/>
        </pc:sldMkLst>
        <pc:graphicFrameChg chg="mod modGraphic">
          <ac:chgData name="Ken Siong" userId="f7679ae9-de6b-4f69-a967-87584c14b709" providerId="ADAL" clId="{FD05F1FB-CEEA-4E52-AAAB-E7BC70F3D4E5}" dt="2023-03-01T16:40:29.533" v="307" actId="207"/>
          <ac:graphicFrameMkLst>
            <pc:docMk/>
            <pc:sldMk cId="3940295558" sldId="1215"/>
            <ac:graphicFrameMk id="9" creationId="{6373D3EA-3B69-26F8-9B74-B2D88D3DCA2B}"/>
          </ac:graphicFrameMkLst>
        </pc:graphicFrameChg>
      </pc:sldChg>
    </pc:docChg>
  </pc:docChgLst>
  <pc:docChgLst>
    <pc:chgData name="Geoff Kwan" userId="c3a5c4b8-7020-4697-b49e-ebe9f60812c0" providerId="ADAL" clId="{7D0E4D43-CDF0-4238-BCAF-1C23CCC81100}"/>
    <pc:docChg chg="undo custSel addSld delSld modSld sldOrd">
      <pc:chgData name="Geoff Kwan" userId="c3a5c4b8-7020-4697-b49e-ebe9f60812c0" providerId="ADAL" clId="{7D0E4D43-CDF0-4238-BCAF-1C23CCC81100}" dt="2022-03-11T22:22:50.176" v="452" actId="14100"/>
      <pc:docMkLst>
        <pc:docMk/>
      </pc:docMkLst>
      <pc:sldChg chg="modSp mod">
        <pc:chgData name="Geoff Kwan" userId="c3a5c4b8-7020-4697-b49e-ebe9f60812c0" providerId="ADAL" clId="{7D0E4D43-CDF0-4238-BCAF-1C23CCC81100}" dt="2022-03-11T22:10:11.709" v="438" actId="948"/>
        <pc:sldMkLst>
          <pc:docMk/>
          <pc:sldMk cId="748148864" sldId="290"/>
        </pc:sldMkLst>
        <pc:spChg chg="mod">
          <ac:chgData name="Geoff Kwan" userId="c3a5c4b8-7020-4697-b49e-ebe9f60812c0" providerId="ADAL" clId="{7D0E4D43-CDF0-4238-BCAF-1C23CCC81100}" dt="2022-03-11T20:05:53.687" v="17" actId="20577"/>
          <ac:spMkLst>
            <pc:docMk/>
            <pc:sldMk cId="748148864" sldId="290"/>
            <ac:spMk id="8" creationId="{F96B34C4-FC45-4EC2-B87E-7F98AFBDA922}"/>
          </ac:spMkLst>
        </pc:spChg>
        <pc:spChg chg="mod">
          <ac:chgData name="Geoff Kwan" userId="c3a5c4b8-7020-4697-b49e-ebe9f60812c0" providerId="ADAL" clId="{7D0E4D43-CDF0-4238-BCAF-1C23CCC81100}" dt="2022-03-11T20:08:03.703" v="56" actId="20577"/>
          <ac:spMkLst>
            <pc:docMk/>
            <pc:sldMk cId="748148864" sldId="290"/>
            <ac:spMk id="10" creationId="{7236FCE4-DC7B-4BC9-BF51-CE402DE3EEC8}"/>
          </ac:spMkLst>
        </pc:spChg>
        <pc:spChg chg="mod">
          <ac:chgData name="Geoff Kwan" userId="c3a5c4b8-7020-4697-b49e-ebe9f60812c0" providerId="ADAL" clId="{7D0E4D43-CDF0-4238-BCAF-1C23CCC81100}" dt="2022-03-11T22:10:11.709" v="438" actId="948"/>
          <ac:spMkLst>
            <pc:docMk/>
            <pc:sldMk cId="748148864" sldId="290"/>
            <ac:spMk id="11" creationId="{5854E09D-3A47-432E-A33F-FE7E4786244B}"/>
          </ac:spMkLst>
        </pc:spChg>
      </pc:sldChg>
      <pc:sldChg chg="modSp mod">
        <pc:chgData name="Geoff Kwan" userId="c3a5c4b8-7020-4697-b49e-ebe9f60812c0" providerId="ADAL" clId="{7D0E4D43-CDF0-4238-BCAF-1C23CCC81100}" dt="2022-03-11T21:38:30.962" v="304" actId="108"/>
        <pc:sldMkLst>
          <pc:docMk/>
          <pc:sldMk cId="229503920" sldId="295"/>
        </pc:sldMkLst>
        <pc:spChg chg="mod">
          <ac:chgData name="Geoff Kwan" userId="c3a5c4b8-7020-4697-b49e-ebe9f60812c0" providerId="ADAL" clId="{7D0E4D43-CDF0-4238-BCAF-1C23CCC81100}" dt="2022-03-11T21:38:30.962" v="304" actId="108"/>
          <ac:spMkLst>
            <pc:docMk/>
            <pc:sldMk cId="229503920" sldId="295"/>
            <ac:spMk id="6" creationId="{9BD8B636-D09A-491F-8C26-07482052F316}"/>
          </ac:spMkLst>
        </pc:spChg>
      </pc:sldChg>
      <pc:sldChg chg="modSp">
        <pc:chgData name="Geoff Kwan" userId="c3a5c4b8-7020-4697-b49e-ebe9f60812c0" providerId="ADAL" clId="{7D0E4D43-CDF0-4238-BCAF-1C23CCC81100}" dt="2022-03-11T20:31:07.168" v="61" actId="16803"/>
        <pc:sldMkLst>
          <pc:docMk/>
          <pc:sldMk cId="144249300" sldId="299"/>
        </pc:sldMkLst>
        <pc:graphicFrameChg chg="mod">
          <ac:chgData name="Geoff Kwan" userId="c3a5c4b8-7020-4697-b49e-ebe9f60812c0" providerId="ADAL" clId="{7D0E4D43-CDF0-4238-BCAF-1C23CCC81100}" dt="2022-03-11T20:31:07.168" v="61" actId="16803"/>
          <ac:graphicFrameMkLst>
            <pc:docMk/>
            <pc:sldMk cId="144249300" sldId="299"/>
            <ac:graphicFrameMk id="11" creationId="{65204E19-90B3-4AE3-AC95-7B7876779554}"/>
          </ac:graphicFrameMkLst>
        </pc:graphicFrameChg>
      </pc:sldChg>
      <pc:sldChg chg="ord">
        <pc:chgData name="Geoff Kwan" userId="c3a5c4b8-7020-4697-b49e-ebe9f60812c0" providerId="ADAL" clId="{7D0E4D43-CDF0-4238-BCAF-1C23CCC81100}" dt="2022-03-11T20:36:15.108" v="63"/>
        <pc:sldMkLst>
          <pc:docMk/>
          <pc:sldMk cId="1868652489" sldId="300"/>
        </pc:sldMkLst>
      </pc:sldChg>
      <pc:sldChg chg="ord">
        <pc:chgData name="Geoff Kwan" userId="c3a5c4b8-7020-4697-b49e-ebe9f60812c0" providerId="ADAL" clId="{7D0E4D43-CDF0-4238-BCAF-1C23CCC81100}" dt="2022-03-11T20:36:21.009" v="65"/>
        <pc:sldMkLst>
          <pc:docMk/>
          <pc:sldMk cId="811597050" sldId="301"/>
        </pc:sldMkLst>
      </pc:sldChg>
      <pc:sldChg chg="ord">
        <pc:chgData name="Geoff Kwan" userId="c3a5c4b8-7020-4697-b49e-ebe9f60812c0" providerId="ADAL" clId="{7D0E4D43-CDF0-4238-BCAF-1C23CCC81100}" dt="2022-03-11T20:37:13.327" v="76"/>
        <pc:sldMkLst>
          <pc:docMk/>
          <pc:sldMk cId="2165974810" sldId="302"/>
        </pc:sldMkLst>
      </pc:sldChg>
      <pc:sldChg chg="ord">
        <pc:chgData name="Geoff Kwan" userId="c3a5c4b8-7020-4697-b49e-ebe9f60812c0" providerId="ADAL" clId="{7D0E4D43-CDF0-4238-BCAF-1C23CCC81100}" dt="2022-03-11T20:36:33.249" v="67"/>
        <pc:sldMkLst>
          <pc:docMk/>
          <pc:sldMk cId="3721048970" sldId="303"/>
        </pc:sldMkLst>
      </pc:sldChg>
      <pc:sldChg chg="ord">
        <pc:chgData name="Geoff Kwan" userId="c3a5c4b8-7020-4697-b49e-ebe9f60812c0" providerId="ADAL" clId="{7D0E4D43-CDF0-4238-BCAF-1C23CCC81100}" dt="2022-03-11T20:42:32.925" v="150"/>
        <pc:sldMkLst>
          <pc:docMk/>
          <pc:sldMk cId="2174575782" sldId="304"/>
        </pc:sldMkLst>
      </pc:sldChg>
      <pc:sldChg chg="modSp mod ord">
        <pc:chgData name="Geoff Kwan" userId="c3a5c4b8-7020-4697-b49e-ebe9f60812c0" providerId="ADAL" clId="{7D0E4D43-CDF0-4238-BCAF-1C23CCC81100}" dt="2022-03-11T22:22:50.176" v="452" actId="14100"/>
        <pc:sldMkLst>
          <pc:docMk/>
          <pc:sldMk cId="3864331068" sldId="313"/>
        </pc:sldMkLst>
        <pc:spChg chg="mod">
          <ac:chgData name="Geoff Kwan" userId="c3a5c4b8-7020-4697-b49e-ebe9f60812c0" providerId="ADAL" clId="{7D0E4D43-CDF0-4238-BCAF-1C23CCC81100}" dt="2022-03-11T22:22:50.176" v="452" actId="14100"/>
          <ac:spMkLst>
            <pc:docMk/>
            <pc:sldMk cId="3864331068" sldId="313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7D0E4D43-CDF0-4238-BCAF-1C23CCC81100}" dt="2022-03-11T22:18:19.772" v="445" actId="255"/>
        <pc:sldMkLst>
          <pc:docMk/>
          <pc:sldMk cId="3181413247" sldId="314"/>
        </pc:sldMkLst>
        <pc:spChg chg="mod">
          <ac:chgData name="Geoff Kwan" userId="c3a5c4b8-7020-4697-b49e-ebe9f60812c0" providerId="ADAL" clId="{7D0E4D43-CDF0-4238-BCAF-1C23CCC81100}" dt="2022-03-11T22:18:19.772" v="445" actId="255"/>
          <ac:spMkLst>
            <pc:docMk/>
            <pc:sldMk cId="3181413247" sldId="314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7D0E4D43-CDF0-4238-BCAF-1C23CCC81100}" dt="2022-03-11T22:18:34.659" v="446" actId="255"/>
        <pc:sldMkLst>
          <pc:docMk/>
          <pc:sldMk cId="632052896" sldId="316"/>
        </pc:sldMkLst>
        <pc:spChg chg="mod">
          <ac:chgData name="Geoff Kwan" userId="c3a5c4b8-7020-4697-b49e-ebe9f60812c0" providerId="ADAL" clId="{7D0E4D43-CDF0-4238-BCAF-1C23CCC81100}" dt="2022-03-11T22:18:34.659" v="446" actId="255"/>
          <ac:spMkLst>
            <pc:docMk/>
            <pc:sldMk cId="632052896" sldId="316"/>
            <ac:spMk id="7" creationId="{ADC3B7E9-99E0-4D1B-93AE-4879B4302DD4}"/>
          </ac:spMkLst>
        </pc:spChg>
      </pc:sldChg>
      <pc:sldChg chg="del">
        <pc:chgData name="Geoff Kwan" userId="c3a5c4b8-7020-4697-b49e-ebe9f60812c0" providerId="ADAL" clId="{7D0E4D43-CDF0-4238-BCAF-1C23CCC81100}" dt="2022-03-11T20:59:03.673" v="288" actId="47"/>
        <pc:sldMkLst>
          <pc:docMk/>
          <pc:sldMk cId="3397746417" sldId="317"/>
        </pc:sldMkLst>
      </pc:sldChg>
      <pc:sldChg chg="modSp mod">
        <pc:chgData name="Geoff Kwan" userId="c3a5c4b8-7020-4697-b49e-ebe9f60812c0" providerId="ADAL" clId="{7D0E4D43-CDF0-4238-BCAF-1C23CCC81100}" dt="2022-03-11T22:16:59.452" v="442" actId="948"/>
        <pc:sldMkLst>
          <pc:docMk/>
          <pc:sldMk cId="1891437081" sldId="318"/>
        </pc:sldMkLst>
        <pc:spChg chg="mod">
          <ac:chgData name="Geoff Kwan" userId="c3a5c4b8-7020-4697-b49e-ebe9f60812c0" providerId="ADAL" clId="{7D0E4D43-CDF0-4238-BCAF-1C23CCC81100}" dt="2022-03-11T22:16:59.452" v="442" actId="948"/>
          <ac:spMkLst>
            <pc:docMk/>
            <pc:sldMk cId="1891437081" sldId="318"/>
            <ac:spMk id="6" creationId="{9BD8B636-D09A-491F-8C26-07482052F316}"/>
          </ac:spMkLst>
        </pc:spChg>
      </pc:sldChg>
      <pc:sldChg chg="modSp mod">
        <pc:chgData name="Geoff Kwan" userId="c3a5c4b8-7020-4697-b49e-ebe9f60812c0" providerId="ADAL" clId="{7D0E4D43-CDF0-4238-BCAF-1C23CCC81100}" dt="2022-03-11T22:10:53.808" v="440" actId="14100"/>
        <pc:sldMkLst>
          <pc:docMk/>
          <pc:sldMk cId="929231570" sldId="319"/>
        </pc:sldMkLst>
        <pc:spChg chg="mod">
          <ac:chgData name="Geoff Kwan" userId="c3a5c4b8-7020-4697-b49e-ebe9f60812c0" providerId="ADAL" clId="{7D0E4D43-CDF0-4238-BCAF-1C23CCC81100}" dt="2022-03-11T22:10:53.808" v="440" actId="14100"/>
          <ac:spMkLst>
            <pc:docMk/>
            <pc:sldMk cId="929231570" sldId="319"/>
            <ac:spMk id="6" creationId="{9BD8B636-D09A-491F-8C26-07482052F316}"/>
          </ac:spMkLst>
        </pc:spChg>
      </pc:sldChg>
      <pc:sldChg chg="add del">
        <pc:chgData name="Geoff Kwan" userId="c3a5c4b8-7020-4697-b49e-ebe9f60812c0" providerId="ADAL" clId="{7D0E4D43-CDF0-4238-BCAF-1C23CCC81100}" dt="2022-03-11T20:57:51.050" v="283" actId="47"/>
        <pc:sldMkLst>
          <pc:docMk/>
          <pc:sldMk cId="4149153950" sldId="320"/>
        </pc:sldMkLst>
      </pc:sldChg>
      <pc:sldChg chg="modSp add del mod">
        <pc:chgData name="Geoff Kwan" userId="c3a5c4b8-7020-4697-b49e-ebe9f60812c0" providerId="ADAL" clId="{7D0E4D43-CDF0-4238-BCAF-1C23CCC81100}" dt="2022-03-11T20:57:43.199" v="282" actId="47"/>
        <pc:sldMkLst>
          <pc:docMk/>
          <pc:sldMk cId="2502380271" sldId="321"/>
        </pc:sldMkLst>
        <pc:spChg chg="mod">
          <ac:chgData name="Geoff Kwan" userId="c3a5c4b8-7020-4697-b49e-ebe9f60812c0" providerId="ADAL" clId="{7D0E4D43-CDF0-4238-BCAF-1C23CCC81100}" dt="2022-03-11T20:57:00.332" v="274" actId="20577"/>
          <ac:spMkLst>
            <pc:docMk/>
            <pc:sldMk cId="2502380271" sldId="321"/>
            <ac:spMk id="6" creationId="{9BD8B636-D09A-491F-8C26-07482052F316}"/>
          </ac:spMkLst>
        </pc:spChg>
      </pc:sldChg>
    </pc:docChg>
  </pc:docChgLst>
  <pc:docChgLst>
    <pc:chgData name="Geoff Kwan" userId="c3a5c4b8-7020-4697-b49e-ebe9f60812c0" providerId="ADAL" clId="{B58EDB72-CFEB-4009-AA86-4500AD45775A}"/>
    <pc:docChg chg="undo custSel addSld delSld modSld sldOrd">
      <pc:chgData name="Geoff Kwan" userId="c3a5c4b8-7020-4697-b49e-ebe9f60812c0" providerId="ADAL" clId="{B58EDB72-CFEB-4009-AA86-4500AD45775A}" dt="2022-07-12T21:02:39.390" v="8993" actId="20577"/>
      <pc:docMkLst>
        <pc:docMk/>
      </pc:docMkLst>
      <pc:sldChg chg="addSp delSp modSp mod">
        <pc:chgData name="Geoff Kwan" userId="c3a5c4b8-7020-4697-b49e-ebe9f60812c0" providerId="ADAL" clId="{B58EDB72-CFEB-4009-AA86-4500AD45775A}" dt="2022-07-12T06:42:04.646" v="179" actId="20577"/>
        <pc:sldMkLst>
          <pc:docMk/>
          <pc:sldMk cId="1691839240" sldId="256"/>
        </pc:sldMkLst>
        <pc:spChg chg="mod">
          <ac:chgData name="Geoff Kwan" userId="c3a5c4b8-7020-4697-b49e-ebe9f60812c0" providerId="ADAL" clId="{B58EDB72-CFEB-4009-AA86-4500AD45775A}" dt="2022-07-12T06:41:42.804" v="165" actId="6549"/>
          <ac:spMkLst>
            <pc:docMk/>
            <pc:sldMk cId="1691839240" sldId="256"/>
            <ac:spMk id="2" creationId="{7AACC860-CB23-468F-A69B-2EDCAA3C1645}"/>
          </ac:spMkLst>
        </pc:spChg>
        <pc:spChg chg="add del mod">
          <ac:chgData name="Geoff Kwan" userId="c3a5c4b8-7020-4697-b49e-ebe9f60812c0" providerId="ADAL" clId="{B58EDB72-CFEB-4009-AA86-4500AD45775A}" dt="2022-07-12T06:40:36.162" v="74" actId="478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B58EDB72-CFEB-4009-AA86-4500AD45775A}" dt="2022-07-12T06:42:04.646" v="179" actId="20577"/>
          <ac:spMkLst>
            <pc:docMk/>
            <pc:sldMk cId="1691839240" sldId="256"/>
            <ac:spMk id="4" creationId="{FCAB5605-EB74-47C9-8E9D-F5071F124494}"/>
          </ac:spMkLst>
        </pc:spChg>
        <pc:spChg chg="add del mod">
          <ac:chgData name="Geoff Kwan" userId="c3a5c4b8-7020-4697-b49e-ebe9f60812c0" providerId="ADAL" clId="{B58EDB72-CFEB-4009-AA86-4500AD45775A}" dt="2022-07-12T06:40:36.162" v="74" actId="478"/>
          <ac:spMkLst>
            <pc:docMk/>
            <pc:sldMk cId="1691839240" sldId="256"/>
            <ac:spMk id="6" creationId="{58E1B750-C086-C975-E29D-0DA2FE8C6441}"/>
          </ac:spMkLst>
        </pc:spChg>
      </pc:sldChg>
      <pc:sldChg chg="del">
        <pc:chgData name="Geoff Kwan" userId="c3a5c4b8-7020-4697-b49e-ebe9f60812c0" providerId="ADAL" clId="{B58EDB72-CFEB-4009-AA86-4500AD45775A}" dt="2022-07-12T06:01:06.358" v="0" actId="2696"/>
        <pc:sldMkLst>
          <pc:docMk/>
          <pc:sldMk cId="3187291116" sldId="278"/>
        </pc:sldMkLst>
      </pc:sldChg>
      <pc:sldChg chg="addSp delSp modSp mod ord">
        <pc:chgData name="Geoff Kwan" userId="c3a5c4b8-7020-4697-b49e-ebe9f60812c0" providerId="ADAL" clId="{B58EDB72-CFEB-4009-AA86-4500AD45775A}" dt="2022-07-12T20:28:31.362" v="8972"/>
        <pc:sldMkLst>
          <pc:docMk/>
          <pc:sldMk cId="2057691415" sldId="287"/>
        </pc:sldMkLst>
        <pc:spChg chg="mod">
          <ac:chgData name="Geoff Kwan" userId="c3a5c4b8-7020-4697-b49e-ebe9f60812c0" providerId="ADAL" clId="{B58EDB72-CFEB-4009-AA86-4500AD45775A}" dt="2022-07-12T20:28:17.681" v="8970" actId="6549"/>
          <ac:spMkLst>
            <pc:docMk/>
            <pc:sldMk cId="2057691415" sldId="287"/>
            <ac:spMk id="2" creationId="{4B00CC87-FC8C-452B-85A9-58B0112B7AFF}"/>
          </ac:spMkLst>
        </pc:spChg>
        <pc:spChg chg="mod">
          <ac:chgData name="Geoff Kwan" userId="c3a5c4b8-7020-4697-b49e-ebe9f60812c0" providerId="ADAL" clId="{B58EDB72-CFEB-4009-AA86-4500AD45775A}" dt="2022-07-12T20:27:12.431" v="8962" actId="20577"/>
          <ac:spMkLst>
            <pc:docMk/>
            <pc:sldMk cId="2057691415" sldId="287"/>
            <ac:spMk id="7" creationId="{ADC3B7E9-99E0-4D1B-93AE-4879B4302DD4}"/>
          </ac:spMkLst>
        </pc:spChg>
        <pc:picChg chg="add mod">
          <ac:chgData name="Geoff Kwan" userId="c3a5c4b8-7020-4697-b49e-ebe9f60812c0" providerId="ADAL" clId="{B58EDB72-CFEB-4009-AA86-4500AD45775A}" dt="2022-07-12T20:17:58.505" v="8533" actId="1076"/>
          <ac:picMkLst>
            <pc:docMk/>
            <pc:sldMk cId="2057691415" sldId="287"/>
            <ac:picMk id="3" creationId="{65E1D2A5-17E0-953B-2E55-0F14AAFC5AD3}"/>
          </ac:picMkLst>
        </pc:picChg>
        <pc:picChg chg="del">
          <ac:chgData name="Geoff Kwan" userId="c3a5c4b8-7020-4697-b49e-ebe9f60812c0" providerId="ADAL" clId="{B58EDB72-CFEB-4009-AA86-4500AD45775A}" dt="2022-07-12T20:17:53.019" v="8531" actId="478"/>
          <ac:picMkLst>
            <pc:docMk/>
            <pc:sldMk cId="2057691415" sldId="287"/>
            <ac:picMk id="4" creationId="{8C6809E9-22B5-4435-8CC7-A04C4ED320CE}"/>
          </ac:picMkLst>
        </pc:picChg>
      </pc:sldChg>
      <pc:sldChg chg="del">
        <pc:chgData name="Geoff Kwan" userId="c3a5c4b8-7020-4697-b49e-ebe9f60812c0" providerId="ADAL" clId="{B58EDB72-CFEB-4009-AA86-4500AD45775A}" dt="2022-07-12T06:01:06.358" v="0" actId="2696"/>
        <pc:sldMkLst>
          <pc:docMk/>
          <pc:sldMk cId="748148864" sldId="290"/>
        </pc:sldMkLst>
      </pc:sldChg>
      <pc:sldChg chg="del">
        <pc:chgData name="Geoff Kwan" userId="c3a5c4b8-7020-4697-b49e-ebe9f60812c0" providerId="ADAL" clId="{B58EDB72-CFEB-4009-AA86-4500AD45775A}" dt="2022-07-12T06:01:06.358" v="0" actId="2696"/>
        <pc:sldMkLst>
          <pc:docMk/>
          <pc:sldMk cId="2284075742" sldId="292"/>
        </pc:sldMkLst>
      </pc:sldChg>
      <pc:sldChg chg="del">
        <pc:chgData name="Geoff Kwan" userId="c3a5c4b8-7020-4697-b49e-ebe9f60812c0" providerId="ADAL" clId="{B58EDB72-CFEB-4009-AA86-4500AD45775A}" dt="2022-07-12T06:01:06.358" v="0" actId="2696"/>
        <pc:sldMkLst>
          <pc:docMk/>
          <pc:sldMk cId="430482278" sldId="293"/>
        </pc:sldMkLst>
      </pc:sldChg>
      <pc:sldChg chg="modSp mod ord">
        <pc:chgData name="Geoff Kwan" userId="c3a5c4b8-7020-4697-b49e-ebe9f60812c0" providerId="ADAL" clId="{B58EDB72-CFEB-4009-AA86-4500AD45775A}" dt="2022-07-12T20:30:21.224" v="8983"/>
        <pc:sldMkLst>
          <pc:docMk/>
          <pc:sldMk cId="2012567857" sldId="294"/>
        </pc:sldMkLst>
        <pc:spChg chg="mod">
          <ac:chgData name="Geoff Kwan" userId="c3a5c4b8-7020-4697-b49e-ebe9f60812c0" providerId="ADAL" clId="{B58EDB72-CFEB-4009-AA86-4500AD45775A}" dt="2022-07-12T06:39:27.184" v="38" actId="1076"/>
          <ac:spMkLst>
            <pc:docMk/>
            <pc:sldMk cId="2012567857" sldId="294"/>
            <ac:spMk id="2" creationId="{A1091E25-863E-4EC4-B1AA-A45B6AE70E91}"/>
          </ac:spMkLst>
        </pc:spChg>
      </pc:sldChg>
      <pc:sldChg chg="del">
        <pc:chgData name="Geoff Kwan" userId="c3a5c4b8-7020-4697-b49e-ebe9f60812c0" providerId="ADAL" clId="{B58EDB72-CFEB-4009-AA86-4500AD45775A}" dt="2022-07-12T19:27:24.686" v="7773" actId="47"/>
        <pc:sldMkLst>
          <pc:docMk/>
          <pc:sldMk cId="229503920" sldId="295"/>
        </pc:sldMkLst>
      </pc:sldChg>
      <pc:sldChg chg="del ord">
        <pc:chgData name="Geoff Kwan" userId="c3a5c4b8-7020-4697-b49e-ebe9f60812c0" providerId="ADAL" clId="{B58EDB72-CFEB-4009-AA86-4500AD45775A}" dt="2022-07-12T19:27:21.929" v="7772" actId="47"/>
        <pc:sldMkLst>
          <pc:docMk/>
          <pc:sldMk cId="3323816556" sldId="298"/>
        </pc:sldMkLst>
      </pc:sldChg>
      <pc:sldChg chg="del">
        <pc:chgData name="Geoff Kwan" userId="c3a5c4b8-7020-4697-b49e-ebe9f60812c0" providerId="ADAL" clId="{B58EDB72-CFEB-4009-AA86-4500AD45775A}" dt="2022-07-12T06:31:31.733" v="2" actId="47"/>
        <pc:sldMkLst>
          <pc:docMk/>
          <pc:sldMk cId="144249300" sldId="299"/>
        </pc:sldMkLst>
      </pc:sldChg>
      <pc:sldChg chg="del">
        <pc:chgData name="Geoff Kwan" userId="c3a5c4b8-7020-4697-b49e-ebe9f60812c0" providerId="ADAL" clId="{B58EDB72-CFEB-4009-AA86-4500AD45775A}" dt="2022-07-12T19:27:21.929" v="7772" actId="47"/>
        <pc:sldMkLst>
          <pc:docMk/>
          <pc:sldMk cId="1868652489" sldId="300"/>
        </pc:sldMkLst>
      </pc:sldChg>
      <pc:sldChg chg="del">
        <pc:chgData name="Geoff Kwan" userId="c3a5c4b8-7020-4697-b49e-ebe9f60812c0" providerId="ADAL" clId="{B58EDB72-CFEB-4009-AA86-4500AD45775A}" dt="2022-07-12T19:27:21.929" v="7772" actId="47"/>
        <pc:sldMkLst>
          <pc:docMk/>
          <pc:sldMk cId="811597050" sldId="301"/>
        </pc:sldMkLst>
      </pc:sldChg>
      <pc:sldChg chg="del">
        <pc:chgData name="Geoff Kwan" userId="c3a5c4b8-7020-4697-b49e-ebe9f60812c0" providerId="ADAL" clId="{B58EDB72-CFEB-4009-AA86-4500AD45775A}" dt="2022-07-12T19:27:42.023" v="7775" actId="47"/>
        <pc:sldMkLst>
          <pc:docMk/>
          <pc:sldMk cId="2165974810" sldId="302"/>
        </pc:sldMkLst>
      </pc:sldChg>
      <pc:sldChg chg="del">
        <pc:chgData name="Geoff Kwan" userId="c3a5c4b8-7020-4697-b49e-ebe9f60812c0" providerId="ADAL" clId="{B58EDB72-CFEB-4009-AA86-4500AD45775A}" dt="2022-07-12T19:27:21.929" v="7772" actId="47"/>
        <pc:sldMkLst>
          <pc:docMk/>
          <pc:sldMk cId="3721048970" sldId="303"/>
        </pc:sldMkLst>
      </pc:sldChg>
      <pc:sldChg chg="del">
        <pc:chgData name="Geoff Kwan" userId="c3a5c4b8-7020-4697-b49e-ebe9f60812c0" providerId="ADAL" clId="{B58EDB72-CFEB-4009-AA86-4500AD45775A}" dt="2022-07-12T19:27:42.023" v="7775" actId="47"/>
        <pc:sldMkLst>
          <pc:docMk/>
          <pc:sldMk cId="2174575782" sldId="304"/>
        </pc:sldMkLst>
      </pc:sldChg>
      <pc:sldChg chg="del">
        <pc:chgData name="Geoff Kwan" userId="c3a5c4b8-7020-4697-b49e-ebe9f60812c0" providerId="ADAL" clId="{B58EDB72-CFEB-4009-AA86-4500AD45775A}" dt="2022-07-12T19:27:42.023" v="7775" actId="47"/>
        <pc:sldMkLst>
          <pc:docMk/>
          <pc:sldMk cId="3872525744" sldId="311"/>
        </pc:sldMkLst>
      </pc:sldChg>
      <pc:sldChg chg="del">
        <pc:chgData name="Geoff Kwan" userId="c3a5c4b8-7020-4697-b49e-ebe9f60812c0" providerId="ADAL" clId="{B58EDB72-CFEB-4009-AA86-4500AD45775A}" dt="2022-07-12T19:27:42.023" v="7775" actId="47"/>
        <pc:sldMkLst>
          <pc:docMk/>
          <pc:sldMk cId="3670383118" sldId="312"/>
        </pc:sldMkLst>
      </pc:sldChg>
      <pc:sldChg chg="del">
        <pc:chgData name="Geoff Kwan" userId="c3a5c4b8-7020-4697-b49e-ebe9f60812c0" providerId="ADAL" clId="{B58EDB72-CFEB-4009-AA86-4500AD45775A}" dt="2022-07-12T19:27:26.708" v="7774" actId="47"/>
        <pc:sldMkLst>
          <pc:docMk/>
          <pc:sldMk cId="3864331068" sldId="313"/>
        </pc:sldMkLst>
      </pc:sldChg>
      <pc:sldChg chg="del">
        <pc:chgData name="Geoff Kwan" userId="c3a5c4b8-7020-4697-b49e-ebe9f60812c0" providerId="ADAL" clId="{B58EDB72-CFEB-4009-AA86-4500AD45775A}" dt="2022-07-12T19:27:42.023" v="7775" actId="47"/>
        <pc:sldMkLst>
          <pc:docMk/>
          <pc:sldMk cId="3181413247" sldId="314"/>
        </pc:sldMkLst>
      </pc:sldChg>
      <pc:sldChg chg="del">
        <pc:chgData name="Geoff Kwan" userId="c3a5c4b8-7020-4697-b49e-ebe9f60812c0" providerId="ADAL" clId="{B58EDB72-CFEB-4009-AA86-4500AD45775A}" dt="2022-07-12T19:27:42.023" v="7775" actId="47"/>
        <pc:sldMkLst>
          <pc:docMk/>
          <pc:sldMk cId="558406705" sldId="315"/>
        </pc:sldMkLst>
      </pc:sldChg>
      <pc:sldChg chg="del">
        <pc:chgData name="Geoff Kwan" userId="c3a5c4b8-7020-4697-b49e-ebe9f60812c0" providerId="ADAL" clId="{B58EDB72-CFEB-4009-AA86-4500AD45775A}" dt="2022-07-12T19:27:42.023" v="7775" actId="47"/>
        <pc:sldMkLst>
          <pc:docMk/>
          <pc:sldMk cId="632052896" sldId="316"/>
        </pc:sldMkLst>
      </pc:sldChg>
      <pc:sldChg chg="del">
        <pc:chgData name="Geoff Kwan" userId="c3a5c4b8-7020-4697-b49e-ebe9f60812c0" providerId="ADAL" clId="{B58EDB72-CFEB-4009-AA86-4500AD45775A}" dt="2022-07-12T19:27:42.023" v="7775" actId="47"/>
        <pc:sldMkLst>
          <pc:docMk/>
          <pc:sldMk cId="1891437081" sldId="318"/>
        </pc:sldMkLst>
      </pc:sldChg>
      <pc:sldChg chg="del">
        <pc:chgData name="Geoff Kwan" userId="c3a5c4b8-7020-4697-b49e-ebe9f60812c0" providerId="ADAL" clId="{B58EDB72-CFEB-4009-AA86-4500AD45775A}" dt="2022-07-12T19:27:42.023" v="7775" actId="47"/>
        <pc:sldMkLst>
          <pc:docMk/>
          <pc:sldMk cId="929231570" sldId="319"/>
        </pc:sldMkLst>
      </pc:sldChg>
      <pc:sldChg chg="modSp add mod ord">
        <pc:chgData name="Geoff Kwan" userId="c3a5c4b8-7020-4697-b49e-ebe9f60812c0" providerId="ADAL" clId="{B58EDB72-CFEB-4009-AA86-4500AD45775A}" dt="2022-07-12T06:39:33.440" v="39" actId="1076"/>
        <pc:sldMkLst>
          <pc:docMk/>
          <pc:sldMk cId="861029985" sldId="1122"/>
        </pc:sldMkLst>
        <pc:spChg chg="mod">
          <ac:chgData name="Geoff Kwan" userId="c3a5c4b8-7020-4697-b49e-ebe9f60812c0" providerId="ADAL" clId="{B58EDB72-CFEB-4009-AA86-4500AD45775A}" dt="2022-07-12T06:39:33.440" v="39" actId="1076"/>
          <ac:spMkLst>
            <pc:docMk/>
            <pc:sldMk cId="861029985" sldId="1122"/>
            <ac:spMk id="2" creationId="{A1091E25-863E-4EC4-B1AA-A45B6AE70E91}"/>
          </ac:spMkLst>
        </pc:spChg>
      </pc:sldChg>
      <pc:sldChg chg="modSp add mod">
        <pc:chgData name="Geoff Kwan" userId="c3a5c4b8-7020-4697-b49e-ebe9f60812c0" providerId="ADAL" clId="{B58EDB72-CFEB-4009-AA86-4500AD45775A}" dt="2022-07-12T06:39:10.869" v="37" actId="20577"/>
        <pc:sldMkLst>
          <pc:docMk/>
          <pc:sldMk cId="2906312808" sldId="1123"/>
        </pc:sldMkLst>
        <pc:spChg chg="mod">
          <ac:chgData name="Geoff Kwan" userId="c3a5c4b8-7020-4697-b49e-ebe9f60812c0" providerId="ADAL" clId="{B58EDB72-CFEB-4009-AA86-4500AD45775A}" dt="2022-07-12T06:39:10.869" v="37" actId="20577"/>
          <ac:spMkLst>
            <pc:docMk/>
            <pc:sldMk cId="2906312808" sldId="1123"/>
            <ac:spMk id="12" creationId="{A8CA61AF-AD81-4855-BD58-D06764342EC7}"/>
          </ac:spMkLst>
        </pc:spChg>
      </pc:sldChg>
      <pc:sldChg chg="modSp add mod">
        <pc:chgData name="Geoff Kwan" userId="c3a5c4b8-7020-4697-b49e-ebe9f60812c0" providerId="ADAL" clId="{B58EDB72-CFEB-4009-AA86-4500AD45775A}" dt="2022-07-12T06:39:45.259" v="47" actId="20577"/>
        <pc:sldMkLst>
          <pc:docMk/>
          <pc:sldMk cId="3274438464" sldId="1124"/>
        </pc:sldMkLst>
        <pc:spChg chg="mod">
          <ac:chgData name="Geoff Kwan" userId="c3a5c4b8-7020-4697-b49e-ebe9f60812c0" providerId="ADAL" clId="{B58EDB72-CFEB-4009-AA86-4500AD45775A}" dt="2022-07-12T06:39:45.259" v="47" actId="20577"/>
          <ac:spMkLst>
            <pc:docMk/>
            <pc:sldMk cId="3274438464" sldId="1124"/>
            <ac:spMk id="11" creationId="{DA938478-4966-4247-8F25-340BA70C555E}"/>
          </ac:spMkLst>
        </pc:spChg>
      </pc:sldChg>
      <pc:sldChg chg="modSp add mod">
        <pc:chgData name="Geoff Kwan" userId="c3a5c4b8-7020-4697-b49e-ebe9f60812c0" providerId="ADAL" clId="{B58EDB72-CFEB-4009-AA86-4500AD45775A}" dt="2022-07-12T06:39:58.755" v="55" actId="20577"/>
        <pc:sldMkLst>
          <pc:docMk/>
          <pc:sldMk cId="4116185440" sldId="1125"/>
        </pc:sldMkLst>
        <pc:spChg chg="mod">
          <ac:chgData name="Geoff Kwan" userId="c3a5c4b8-7020-4697-b49e-ebe9f60812c0" providerId="ADAL" clId="{B58EDB72-CFEB-4009-AA86-4500AD45775A}" dt="2022-07-12T06:39:58.755" v="55" actId="20577"/>
          <ac:spMkLst>
            <pc:docMk/>
            <pc:sldMk cId="4116185440" sldId="1125"/>
            <ac:spMk id="11" creationId="{DA938478-4966-4247-8F25-340BA70C555E}"/>
          </ac:spMkLst>
        </pc:spChg>
      </pc:sldChg>
      <pc:sldChg chg="addSp delSp modSp add mod">
        <pc:chgData name="Geoff Kwan" userId="c3a5c4b8-7020-4697-b49e-ebe9f60812c0" providerId="ADAL" clId="{B58EDB72-CFEB-4009-AA86-4500AD45775A}" dt="2022-07-12T09:25:45.155" v="1959" actId="179"/>
        <pc:sldMkLst>
          <pc:docMk/>
          <pc:sldMk cId="2025193951" sldId="1126"/>
        </pc:sldMkLst>
        <pc:spChg chg="add mod">
          <ac:chgData name="Geoff Kwan" userId="c3a5c4b8-7020-4697-b49e-ebe9f60812c0" providerId="ADAL" clId="{B58EDB72-CFEB-4009-AA86-4500AD45775A}" dt="2022-07-12T09:25:45.155" v="1959" actId="179"/>
          <ac:spMkLst>
            <pc:docMk/>
            <pc:sldMk cId="2025193951" sldId="1126"/>
            <ac:spMk id="2" creationId="{8DF18FEB-6872-B158-3801-0EE841CEC382}"/>
          </ac:spMkLst>
        </pc:spChg>
        <pc:spChg chg="del">
          <ac:chgData name="Geoff Kwan" userId="c3a5c4b8-7020-4697-b49e-ebe9f60812c0" providerId="ADAL" clId="{B58EDB72-CFEB-4009-AA86-4500AD45775A}" dt="2022-07-12T06:43:33.491" v="182" actId="478"/>
          <ac:spMkLst>
            <pc:docMk/>
            <pc:sldMk cId="2025193951" sldId="1126"/>
            <ac:spMk id="3" creationId="{C930A8DC-5F6A-4AD4-B406-B333E1CAA75C}"/>
          </ac:spMkLst>
        </pc:spChg>
        <pc:spChg chg="del">
          <ac:chgData name="Geoff Kwan" userId="c3a5c4b8-7020-4697-b49e-ebe9f60812c0" providerId="ADAL" clId="{B58EDB72-CFEB-4009-AA86-4500AD45775A}" dt="2022-07-12T06:43:31.450" v="181" actId="478"/>
          <ac:spMkLst>
            <pc:docMk/>
            <pc:sldMk cId="2025193951" sldId="1126"/>
            <ac:spMk id="4" creationId="{3DE7617A-1653-4B9A-BF56-9D1408AABB4F}"/>
          </ac:spMkLst>
        </pc:spChg>
        <pc:spChg chg="mod">
          <ac:chgData name="Geoff Kwan" userId="c3a5c4b8-7020-4697-b49e-ebe9f60812c0" providerId="ADAL" clId="{B58EDB72-CFEB-4009-AA86-4500AD45775A}" dt="2022-07-12T06:44:08.185" v="219" actId="20577"/>
          <ac:spMkLst>
            <pc:docMk/>
            <pc:sldMk cId="2025193951" sldId="1126"/>
            <ac:spMk id="11" creationId="{DA938478-4966-4247-8F25-340BA70C555E}"/>
          </ac:spMkLst>
        </pc:spChg>
        <pc:spChg chg="del">
          <ac:chgData name="Geoff Kwan" userId="c3a5c4b8-7020-4697-b49e-ebe9f60812c0" providerId="ADAL" clId="{B58EDB72-CFEB-4009-AA86-4500AD45775A}" dt="2022-07-12T06:43:49.209" v="185" actId="478"/>
          <ac:spMkLst>
            <pc:docMk/>
            <pc:sldMk cId="2025193951" sldId="1126"/>
            <ac:spMk id="15" creationId="{6E96A3DF-5E0F-4C5F-88D4-C527DB0F046B}"/>
          </ac:spMkLst>
        </pc:spChg>
        <pc:spChg chg="del mod">
          <ac:chgData name="Geoff Kwan" userId="c3a5c4b8-7020-4697-b49e-ebe9f60812c0" providerId="ADAL" clId="{B58EDB72-CFEB-4009-AA86-4500AD45775A}" dt="2022-07-12T06:43:42.695" v="184" actId="478"/>
          <ac:spMkLst>
            <pc:docMk/>
            <pc:sldMk cId="2025193951" sldId="1126"/>
            <ac:spMk id="16" creationId="{73968A59-28C8-49D3-8FDD-E601C561E326}"/>
          </ac:spMkLst>
        </pc:spChg>
      </pc:sldChg>
      <pc:sldChg chg="addSp delSp modSp add mod">
        <pc:chgData name="Geoff Kwan" userId="c3a5c4b8-7020-4697-b49e-ebe9f60812c0" providerId="ADAL" clId="{B58EDB72-CFEB-4009-AA86-4500AD45775A}" dt="2022-07-12T06:54:32.100" v="300" actId="20577"/>
        <pc:sldMkLst>
          <pc:docMk/>
          <pc:sldMk cId="3124344605" sldId="1127"/>
        </pc:sldMkLst>
        <pc:spChg chg="mod">
          <ac:chgData name="Geoff Kwan" userId="c3a5c4b8-7020-4697-b49e-ebe9f60812c0" providerId="ADAL" clId="{B58EDB72-CFEB-4009-AA86-4500AD45775A}" dt="2022-07-12T06:54:32.100" v="300" actId="20577"/>
          <ac:spMkLst>
            <pc:docMk/>
            <pc:sldMk cId="3124344605" sldId="1127"/>
            <ac:spMk id="2" creationId="{A1091E25-863E-4EC4-B1AA-A45B6AE70E91}"/>
          </ac:spMkLst>
        </pc:spChg>
        <pc:spChg chg="del">
          <ac:chgData name="Geoff Kwan" userId="c3a5c4b8-7020-4697-b49e-ebe9f60812c0" providerId="ADAL" clId="{B58EDB72-CFEB-4009-AA86-4500AD45775A}" dt="2022-07-12T06:47:59.971" v="221" actId="478"/>
          <ac:spMkLst>
            <pc:docMk/>
            <pc:sldMk cId="3124344605" sldId="1127"/>
            <ac:spMk id="3" creationId="{CBBDBDC4-4751-4C8A-BA68-560840276736}"/>
          </ac:spMkLst>
        </pc:spChg>
        <pc:spChg chg="del mod">
          <ac:chgData name="Geoff Kwan" userId="c3a5c4b8-7020-4697-b49e-ebe9f60812c0" providerId="ADAL" clId="{B58EDB72-CFEB-4009-AA86-4500AD45775A}" dt="2022-07-12T06:48:06.989" v="223" actId="478"/>
          <ac:spMkLst>
            <pc:docMk/>
            <pc:sldMk cId="3124344605" sldId="1127"/>
            <ac:spMk id="4" creationId="{B98CC83F-1542-4451-837E-A8FA91BC1625}"/>
          </ac:spMkLst>
        </pc:spChg>
        <pc:graphicFrameChg chg="add mod modGraphic">
          <ac:chgData name="Geoff Kwan" userId="c3a5c4b8-7020-4697-b49e-ebe9f60812c0" providerId="ADAL" clId="{B58EDB72-CFEB-4009-AA86-4500AD45775A}" dt="2022-07-12T06:54:20.899" v="290" actId="1076"/>
          <ac:graphicFrameMkLst>
            <pc:docMk/>
            <pc:sldMk cId="3124344605" sldId="1127"/>
            <ac:graphicFrameMk id="6" creationId="{9BA34FB9-39F8-DEB9-F9E5-6C8634D9250A}"/>
          </ac:graphicFrameMkLst>
        </pc:graphicFrameChg>
        <pc:picChg chg="del mod">
          <ac:chgData name="Geoff Kwan" userId="c3a5c4b8-7020-4697-b49e-ebe9f60812c0" providerId="ADAL" clId="{B58EDB72-CFEB-4009-AA86-4500AD45775A}" dt="2022-07-12T06:48:38.055" v="229" actId="478"/>
          <ac:picMkLst>
            <pc:docMk/>
            <pc:sldMk cId="3124344605" sldId="1127"/>
            <ac:picMk id="13" creationId="{3BB7A533-686A-4B17-A91F-333ACB0BF577}"/>
          </ac:picMkLst>
        </pc:picChg>
      </pc:sldChg>
      <pc:sldChg chg="modSp add mod">
        <pc:chgData name="Geoff Kwan" userId="c3a5c4b8-7020-4697-b49e-ebe9f60812c0" providerId="ADAL" clId="{B58EDB72-CFEB-4009-AA86-4500AD45775A}" dt="2022-07-12T09:25:24.891" v="1958" actId="20577"/>
        <pc:sldMkLst>
          <pc:docMk/>
          <pc:sldMk cId="709176732" sldId="1128"/>
        </pc:sldMkLst>
        <pc:spChg chg="mod">
          <ac:chgData name="Geoff Kwan" userId="c3a5c4b8-7020-4697-b49e-ebe9f60812c0" providerId="ADAL" clId="{B58EDB72-CFEB-4009-AA86-4500AD45775A}" dt="2022-07-12T09:25:24.891" v="1958" actId="20577"/>
          <ac:spMkLst>
            <pc:docMk/>
            <pc:sldMk cId="709176732" sldId="1128"/>
            <ac:spMk id="2" creationId="{8DF18FEB-6872-B158-3801-0EE841CEC382}"/>
          </ac:spMkLst>
        </pc:spChg>
        <pc:spChg chg="mod">
          <ac:chgData name="Geoff Kwan" userId="c3a5c4b8-7020-4697-b49e-ebe9f60812c0" providerId="ADAL" clId="{B58EDB72-CFEB-4009-AA86-4500AD45775A}" dt="2022-07-12T07:19:48.582" v="715" actId="20577"/>
          <ac:spMkLst>
            <pc:docMk/>
            <pc:sldMk cId="709176732" sldId="1128"/>
            <ac:spMk id="11" creationId="{DA938478-4966-4247-8F25-340BA70C555E}"/>
          </ac:spMkLst>
        </pc:spChg>
      </pc:sldChg>
      <pc:sldChg chg="modSp add mod">
        <pc:chgData name="Geoff Kwan" userId="c3a5c4b8-7020-4697-b49e-ebe9f60812c0" providerId="ADAL" clId="{B58EDB72-CFEB-4009-AA86-4500AD45775A}" dt="2022-07-12T20:30:16.441" v="8981" actId="20577"/>
        <pc:sldMkLst>
          <pc:docMk/>
          <pc:sldMk cId="2083709630" sldId="1129"/>
        </pc:sldMkLst>
        <pc:spChg chg="mod">
          <ac:chgData name="Geoff Kwan" userId="c3a5c4b8-7020-4697-b49e-ebe9f60812c0" providerId="ADAL" clId="{B58EDB72-CFEB-4009-AA86-4500AD45775A}" dt="2022-07-12T20:30:16.441" v="8981" actId="20577"/>
          <ac:spMkLst>
            <pc:docMk/>
            <pc:sldMk cId="2083709630" sldId="1129"/>
            <ac:spMk id="2" creationId="{8DF18FEB-6872-B158-3801-0EE841CEC382}"/>
          </ac:spMkLst>
        </pc:spChg>
        <pc:spChg chg="mod">
          <ac:chgData name="Geoff Kwan" userId="c3a5c4b8-7020-4697-b49e-ebe9f60812c0" providerId="ADAL" clId="{B58EDB72-CFEB-4009-AA86-4500AD45775A}" dt="2022-07-12T07:20:51.621" v="724" actId="5793"/>
          <ac:spMkLst>
            <pc:docMk/>
            <pc:sldMk cId="2083709630" sldId="1129"/>
            <ac:spMk id="11" creationId="{DA938478-4966-4247-8F25-340BA70C555E}"/>
          </ac:spMkLst>
        </pc:spChg>
      </pc:sldChg>
      <pc:sldChg chg="modSp add del mod">
        <pc:chgData name="Geoff Kwan" userId="c3a5c4b8-7020-4697-b49e-ebe9f60812c0" providerId="ADAL" clId="{B58EDB72-CFEB-4009-AA86-4500AD45775A}" dt="2022-07-12T20:26:07.172" v="8954" actId="47"/>
        <pc:sldMkLst>
          <pc:docMk/>
          <pc:sldMk cId="3191987188" sldId="1130"/>
        </pc:sldMkLst>
        <pc:spChg chg="mod">
          <ac:chgData name="Geoff Kwan" userId="c3a5c4b8-7020-4697-b49e-ebe9f60812c0" providerId="ADAL" clId="{B58EDB72-CFEB-4009-AA86-4500AD45775A}" dt="2022-07-12T09:28:47.297" v="2003" actId="5793"/>
          <ac:spMkLst>
            <pc:docMk/>
            <pc:sldMk cId="3191987188" sldId="1130"/>
            <ac:spMk id="11" creationId="{DA938478-4966-4247-8F25-340BA70C555E}"/>
          </ac:spMkLst>
        </pc:spChg>
      </pc:sldChg>
      <pc:sldChg chg="add del">
        <pc:chgData name="Geoff Kwan" userId="c3a5c4b8-7020-4697-b49e-ebe9f60812c0" providerId="ADAL" clId="{B58EDB72-CFEB-4009-AA86-4500AD45775A}" dt="2022-07-12T15:28:42.997" v="5343" actId="47"/>
        <pc:sldMkLst>
          <pc:docMk/>
          <pc:sldMk cId="3945384878" sldId="1131"/>
        </pc:sldMkLst>
      </pc:sldChg>
      <pc:sldChg chg="addSp delSp modSp new mod">
        <pc:chgData name="Geoff Kwan" userId="c3a5c4b8-7020-4697-b49e-ebe9f60812c0" providerId="ADAL" clId="{B58EDB72-CFEB-4009-AA86-4500AD45775A}" dt="2022-07-12T21:02:39.390" v="8993" actId="20577"/>
        <pc:sldMkLst>
          <pc:docMk/>
          <pc:sldMk cId="304378175" sldId="1132"/>
        </pc:sldMkLst>
        <pc:spChg chg="del">
          <ac:chgData name="Geoff Kwan" userId="c3a5c4b8-7020-4697-b49e-ebe9f60812c0" providerId="ADAL" clId="{B58EDB72-CFEB-4009-AA86-4500AD45775A}" dt="2022-07-12T09:31:56.487" v="2122" actId="478"/>
          <ac:spMkLst>
            <pc:docMk/>
            <pc:sldMk cId="304378175" sldId="1132"/>
            <ac:spMk id="2" creationId="{7936AA46-84BA-2BF7-A125-F8679096F0E5}"/>
          </ac:spMkLst>
        </pc:spChg>
        <pc:spChg chg="del">
          <ac:chgData name="Geoff Kwan" userId="c3a5c4b8-7020-4697-b49e-ebe9f60812c0" providerId="ADAL" clId="{B58EDB72-CFEB-4009-AA86-4500AD45775A}" dt="2022-07-12T09:29:25.521" v="2006" actId="478"/>
          <ac:spMkLst>
            <pc:docMk/>
            <pc:sldMk cId="304378175" sldId="1132"/>
            <ac:spMk id="4" creationId="{84DA6399-FE7F-99B1-B543-4F4F84EED37E}"/>
          </ac:spMkLst>
        </pc:spChg>
        <pc:spChg chg="add mod">
          <ac:chgData name="Geoff Kwan" userId="c3a5c4b8-7020-4697-b49e-ebe9f60812c0" providerId="ADAL" clId="{B58EDB72-CFEB-4009-AA86-4500AD45775A}" dt="2022-07-12T10:09:52.941" v="2908" actId="14100"/>
          <ac:spMkLst>
            <pc:docMk/>
            <pc:sldMk cId="304378175" sldId="1132"/>
            <ac:spMk id="5" creationId="{3BA0448D-29B2-6CA5-EE13-FC6E16136009}"/>
          </ac:spMkLst>
        </pc:spChg>
        <pc:spChg chg="add mod">
          <ac:chgData name="Geoff Kwan" userId="c3a5c4b8-7020-4697-b49e-ebe9f60812c0" providerId="ADAL" clId="{B58EDB72-CFEB-4009-AA86-4500AD45775A}" dt="2022-07-12T10:29:33.926" v="3593" actId="242"/>
          <ac:spMkLst>
            <pc:docMk/>
            <pc:sldMk cId="304378175" sldId="1132"/>
            <ac:spMk id="6" creationId="{909B5005-CF0F-2AAC-27A7-2EFA9DC4513E}"/>
          </ac:spMkLst>
        </pc:spChg>
        <pc:spChg chg="add del mod">
          <ac:chgData name="Geoff Kwan" userId="c3a5c4b8-7020-4697-b49e-ebe9f60812c0" providerId="ADAL" clId="{B58EDB72-CFEB-4009-AA86-4500AD45775A}" dt="2022-07-12T09:47:44.120" v="2336" actId="478"/>
          <ac:spMkLst>
            <pc:docMk/>
            <pc:sldMk cId="304378175" sldId="1132"/>
            <ac:spMk id="8" creationId="{90C09168-DBF7-6349-2AFA-CCCFC48E0D45}"/>
          </ac:spMkLst>
        </pc:spChg>
        <pc:spChg chg="add mod">
          <ac:chgData name="Geoff Kwan" userId="c3a5c4b8-7020-4697-b49e-ebe9f60812c0" providerId="ADAL" clId="{B58EDB72-CFEB-4009-AA86-4500AD45775A}" dt="2022-07-12T21:02:39.390" v="8993" actId="20577"/>
          <ac:spMkLst>
            <pc:docMk/>
            <pc:sldMk cId="304378175" sldId="1132"/>
            <ac:spMk id="9" creationId="{CAD60218-1AC8-03E1-C8EE-2E0C183348DB}"/>
          </ac:spMkLst>
        </pc:spChg>
        <pc:picChg chg="add del mod ord modCrop">
          <ac:chgData name="Geoff Kwan" userId="c3a5c4b8-7020-4697-b49e-ebe9f60812c0" providerId="ADAL" clId="{B58EDB72-CFEB-4009-AA86-4500AD45775A}" dt="2022-07-12T09:36:28.641" v="2159" actId="478"/>
          <ac:picMkLst>
            <pc:docMk/>
            <pc:sldMk cId="304378175" sldId="1132"/>
            <ac:picMk id="7" creationId="{EABFA13D-4D9F-3E47-6DE9-77C5DD38FCAB}"/>
          </ac:picMkLst>
        </pc:picChg>
        <pc:picChg chg="add del mod ord modCrop">
          <ac:chgData name="Geoff Kwan" userId="c3a5c4b8-7020-4697-b49e-ebe9f60812c0" providerId="ADAL" clId="{B58EDB72-CFEB-4009-AA86-4500AD45775A}" dt="2022-07-12T10:27:05.125" v="3586" actId="478"/>
          <ac:picMkLst>
            <pc:docMk/>
            <pc:sldMk cId="304378175" sldId="1132"/>
            <ac:picMk id="10" creationId="{6136E936-AD22-B378-6F2F-885AED53E42C}"/>
          </ac:picMkLst>
        </pc:picChg>
      </pc:sldChg>
      <pc:sldChg chg="modSp add mod">
        <pc:chgData name="Geoff Kwan" userId="c3a5c4b8-7020-4697-b49e-ebe9f60812c0" providerId="ADAL" clId="{B58EDB72-CFEB-4009-AA86-4500AD45775A}" dt="2022-07-12T15:13:20.606" v="4903" actId="14100"/>
        <pc:sldMkLst>
          <pc:docMk/>
          <pc:sldMk cId="1689269203" sldId="1133"/>
        </pc:sldMkLst>
        <pc:spChg chg="mod">
          <ac:chgData name="Geoff Kwan" userId="c3a5c4b8-7020-4697-b49e-ebe9f60812c0" providerId="ADAL" clId="{B58EDB72-CFEB-4009-AA86-4500AD45775A}" dt="2022-07-12T10:29:41.290" v="3595" actId="14100"/>
          <ac:spMkLst>
            <pc:docMk/>
            <pc:sldMk cId="1689269203" sldId="1133"/>
            <ac:spMk id="6" creationId="{909B5005-CF0F-2AAC-27A7-2EFA9DC4513E}"/>
          </ac:spMkLst>
        </pc:spChg>
        <pc:spChg chg="mod">
          <ac:chgData name="Geoff Kwan" userId="c3a5c4b8-7020-4697-b49e-ebe9f60812c0" providerId="ADAL" clId="{B58EDB72-CFEB-4009-AA86-4500AD45775A}" dt="2022-07-12T15:13:20.606" v="4903" actId="14100"/>
          <ac:spMkLst>
            <pc:docMk/>
            <pc:sldMk cId="1689269203" sldId="1133"/>
            <ac:spMk id="9" creationId="{CAD60218-1AC8-03E1-C8EE-2E0C183348DB}"/>
          </ac:spMkLst>
        </pc:spChg>
      </pc:sldChg>
      <pc:sldChg chg="add del">
        <pc:chgData name="Geoff Kwan" userId="c3a5c4b8-7020-4697-b49e-ebe9f60812c0" providerId="ADAL" clId="{B58EDB72-CFEB-4009-AA86-4500AD45775A}" dt="2022-07-12T10:28:53.850" v="3587" actId="47"/>
        <pc:sldMkLst>
          <pc:docMk/>
          <pc:sldMk cId="2199929391" sldId="1133"/>
        </pc:sldMkLst>
      </pc:sldChg>
      <pc:sldChg chg="modSp add mod">
        <pc:chgData name="Geoff Kwan" userId="c3a5c4b8-7020-4697-b49e-ebe9f60812c0" providerId="ADAL" clId="{B58EDB72-CFEB-4009-AA86-4500AD45775A}" dt="2022-07-12T15:22:54.211" v="5119" actId="20577"/>
        <pc:sldMkLst>
          <pc:docMk/>
          <pc:sldMk cId="3522672835" sldId="1134"/>
        </pc:sldMkLst>
        <pc:spChg chg="mod">
          <ac:chgData name="Geoff Kwan" userId="c3a5c4b8-7020-4697-b49e-ebe9f60812c0" providerId="ADAL" clId="{B58EDB72-CFEB-4009-AA86-4500AD45775A}" dt="2022-07-12T15:22:54.211" v="5119" actId="20577"/>
          <ac:spMkLst>
            <pc:docMk/>
            <pc:sldMk cId="3522672835" sldId="1134"/>
            <ac:spMk id="9" creationId="{CAD60218-1AC8-03E1-C8EE-2E0C183348DB}"/>
          </ac:spMkLst>
        </pc:spChg>
      </pc:sldChg>
      <pc:sldChg chg="modSp add mod ord">
        <pc:chgData name="Geoff Kwan" userId="c3a5c4b8-7020-4697-b49e-ebe9f60812c0" providerId="ADAL" clId="{B58EDB72-CFEB-4009-AA86-4500AD45775A}" dt="2022-07-12T20:27:57.051" v="8968"/>
        <pc:sldMkLst>
          <pc:docMk/>
          <pc:sldMk cId="2769044859" sldId="1135"/>
        </pc:sldMkLst>
        <pc:spChg chg="mod">
          <ac:chgData name="Geoff Kwan" userId="c3a5c4b8-7020-4697-b49e-ebe9f60812c0" providerId="ADAL" clId="{B58EDB72-CFEB-4009-AA86-4500AD45775A}" dt="2022-07-12T15:23:59.639" v="5130" actId="14100"/>
          <ac:spMkLst>
            <pc:docMk/>
            <pc:sldMk cId="2769044859" sldId="1135"/>
            <ac:spMk id="6" creationId="{909B5005-CF0F-2AAC-27A7-2EFA9DC4513E}"/>
          </ac:spMkLst>
        </pc:spChg>
        <pc:spChg chg="mod">
          <ac:chgData name="Geoff Kwan" userId="c3a5c4b8-7020-4697-b49e-ebe9f60812c0" providerId="ADAL" clId="{B58EDB72-CFEB-4009-AA86-4500AD45775A}" dt="2022-07-12T15:27:44.982" v="5342" actId="14100"/>
          <ac:spMkLst>
            <pc:docMk/>
            <pc:sldMk cId="2769044859" sldId="1135"/>
            <ac:spMk id="9" creationId="{CAD60218-1AC8-03E1-C8EE-2E0C183348DB}"/>
          </ac:spMkLst>
        </pc:spChg>
      </pc:sldChg>
      <pc:sldChg chg="addSp delSp modSp add mod">
        <pc:chgData name="Geoff Kwan" userId="c3a5c4b8-7020-4697-b49e-ebe9f60812c0" providerId="ADAL" clId="{B58EDB72-CFEB-4009-AA86-4500AD45775A}" dt="2022-07-12T18:13:17.022" v="6243" actId="1076"/>
        <pc:sldMkLst>
          <pc:docMk/>
          <pc:sldMk cId="2124216437" sldId="1136"/>
        </pc:sldMkLst>
        <pc:spChg chg="del mod">
          <ac:chgData name="Geoff Kwan" userId="c3a5c4b8-7020-4697-b49e-ebe9f60812c0" providerId="ADAL" clId="{B58EDB72-CFEB-4009-AA86-4500AD45775A}" dt="2022-07-12T18:13:05.790" v="6241" actId="21"/>
          <ac:spMkLst>
            <pc:docMk/>
            <pc:sldMk cId="2124216437" sldId="1136"/>
            <ac:spMk id="5" creationId="{3BA0448D-29B2-6CA5-EE13-FC6E16136009}"/>
          </ac:spMkLst>
        </pc:spChg>
        <pc:spChg chg="mod">
          <ac:chgData name="Geoff Kwan" userId="c3a5c4b8-7020-4697-b49e-ebe9f60812c0" providerId="ADAL" clId="{B58EDB72-CFEB-4009-AA86-4500AD45775A}" dt="2022-07-12T15:54:13.074" v="6238" actId="14100"/>
          <ac:spMkLst>
            <pc:docMk/>
            <pc:sldMk cId="2124216437" sldId="1136"/>
            <ac:spMk id="6" creationId="{909B5005-CF0F-2AAC-27A7-2EFA9DC4513E}"/>
          </ac:spMkLst>
        </pc:spChg>
        <pc:spChg chg="add mod">
          <ac:chgData name="Geoff Kwan" userId="c3a5c4b8-7020-4697-b49e-ebe9f60812c0" providerId="ADAL" clId="{B58EDB72-CFEB-4009-AA86-4500AD45775A}" dt="2022-07-12T18:13:17.022" v="6243" actId="1076"/>
          <ac:spMkLst>
            <pc:docMk/>
            <pc:sldMk cId="2124216437" sldId="1136"/>
            <ac:spMk id="7" creationId="{D0F52C65-88B4-9E52-8FD9-AB7ABEEF6BAD}"/>
          </ac:spMkLst>
        </pc:spChg>
        <pc:spChg chg="mod">
          <ac:chgData name="Geoff Kwan" userId="c3a5c4b8-7020-4697-b49e-ebe9f60812c0" providerId="ADAL" clId="{B58EDB72-CFEB-4009-AA86-4500AD45775A}" dt="2022-07-12T15:53:11.159" v="6167" actId="20577"/>
          <ac:spMkLst>
            <pc:docMk/>
            <pc:sldMk cId="2124216437" sldId="1136"/>
            <ac:spMk id="9" creationId="{CAD60218-1AC8-03E1-C8EE-2E0C183348DB}"/>
          </ac:spMkLst>
        </pc:spChg>
      </pc:sldChg>
      <pc:sldChg chg="addSp delSp modSp add mod ord">
        <pc:chgData name="Geoff Kwan" userId="c3a5c4b8-7020-4697-b49e-ebe9f60812c0" providerId="ADAL" clId="{B58EDB72-CFEB-4009-AA86-4500AD45775A}" dt="2022-07-12T18:29:41.734" v="7089"/>
        <pc:sldMkLst>
          <pc:docMk/>
          <pc:sldMk cId="212440022" sldId="1137"/>
        </pc:sldMkLst>
        <pc:spChg chg="del mod">
          <ac:chgData name="Geoff Kwan" userId="c3a5c4b8-7020-4697-b49e-ebe9f60812c0" providerId="ADAL" clId="{B58EDB72-CFEB-4009-AA86-4500AD45775A}" dt="2022-07-12T18:12:54.435" v="6239" actId="21"/>
          <ac:spMkLst>
            <pc:docMk/>
            <pc:sldMk cId="212440022" sldId="1137"/>
            <ac:spMk id="5" creationId="{3BA0448D-29B2-6CA5-EE13-FC6E16136009}"/>
          </ac:spMkLst>
        </pc:spChg>
        <pc:spChg chg="add mod">
          <ac:chgData name="Geoff Kwan" userId="c3a5c4b8-7020-4697-b49e-ebe9f60812c0" providerId="ADAL" clId="{B58EDB72-CFEB-4009-AA86-4500AD45775A}" dt="2022-07-12T18:13:11.336" v="6242"/>
          <ac:spMkLst>
            <pc:docMk/>
            <pc:sldMk cId="212440022" sldId="1137"/>
            <ac:spMk id="7" creationId="{7AB0CF16-43EC-73F5-9C6D-A84093DD7541}"/>
          </ac:spMkLst>
        </pc:spChg>
        <pc:spChg chg="mod">
          <ac:chgData name="Geoff Kwan" userId="c3a5c4b8-7020-4697-b49e-ebe9f60812c0" providerId="ADAL" clId="{B58EDB72-CFEB-4009-AA86-4500AD45775A}" dt="2022-07-12T18:29:30.543" v="7087" actId="14100"/>
          <ac:spMkLst>
            <pc:docMk/>
            <pc:sldMk cId="212440022" sldId="1137"/>
            <ac:spMk id="9" creationId="{CAD60218-1AC8-03E1-C8EE-2E0C183348DB}"/>
          </ac:spMkLst>
        </pc:spChg>
      </pc:sldChg>
      <pc:sldChg chg="addSp delSp modSp add mod">
        <pc:chgData name="Geoff Kwan" userId="c3a5c4b8-7020-4697-b49e-ebe9f60812c0" providerId="ADAL" clId="{B58EDB72-CFEB-4009-AA86-4500AD45775A}" dt="2022-07-12T19:14:07.332" v="7756" actId="20577"/>
        <pc:sldMkLst>
          <pc:docMk/>
          <pc:sldMk cId="714311047" sldId="1138"/>
        </pc:sldMkLst>
        <pc:spChg chg="mod">
          <ac:chgData name="Geoff Kwan" userId="c3a5c4b8-7020-4697-b49e-ebe9f60812c0" providerId="ADAL" clId="{B58EDB72-CFEB-4009-AA86-4500AD45775A}" dt="2022-07-12T19:14:07.332" v="7756" actId="20577"/>
          <ac:spMkLst>
            <pc:docMk/>
            <pc:sldMk cId="714311047" sldId="1138"/>
            <ac:spMk id="6" creationId="{909B5005-CF0F-2AAC-27A7-2EFA9DC4513E}"/>
          </ac:spMkLst>
        </pc:spChg>
        <pc:spChg chg="mod">
          <ac:chgData name="Geoff Kwan" userId="c3a5c4b8-7020-4697-b49e-ebe9f60812c0" providerId="ADAL" clId="{B58EDB72-CFEB-4009-AA86-4500AD45775A}" dt="2022-07-12T18:30:03.219" v="7117" actId="20577"/>
          <ac:spMkLst>
            <pc:docMk/>
            <pc:sldMk cId="714311047" sldId="1138"/>
            <ac:spMk id="7" creationId="{7AB0CF16-43EC-73F5-9C6D-A84093DD7541}"/>
          </ac:spMkLst>
        </pc:spChg>
        <pc:spChg chg="add del mod">
          <ac:chgData name="Geoff Kwan" userId="c3a5c4b8-7020-4697-b49e-ebe9f60812c0" providerId="ADAL" clId="{B58EDB72-CFEB-4009-AA86-4500AD45775A}" dt="2022-07-12T19:13:47.059" v="7752" actId="20577"/>
          <ac:spMkLst>
            <pc:docMk/>
            <pc:sldMk cId="714311047" sldId="1138"/>
            <ac:spMk id="9" creationId="{CAD60218-1AC8-03E1-C8EE-2E0C183348DB}"/>
          </ac:spMkLst>
        </pc:spChg>
      </pc:sldChg>
      <pc:sldChg chg="addSp delSp modSp add mod">
        <pc:chgData name="Geoff Kwan" userId="c3a5c4b8-7020-4697-b49e-ebe9f60812c0" providerId="ADAL" clId="{B58EDB72-CFEB-4009-AA86-4500AD45775A}" dt="2022-07-12T19:25:46.829" v="7767" actId="1076"/>
        <pc:sldMkLst>
          <pc:docMk/>
          <pc:sldMk cId="3218980757" sldId="1139"/>
        </pc:sldMkLst>
        <pc:spChg chg="del">
          <ac:chgData name="Geoff Kwan" userId="c3a5c4b8-7020-4697-b49e-ebe9f60812c0" providerId="ADAL" clId="{B58EDB72-CFEB-4009-AA86-4500AD45775A}" dt="2022-07-12T19:05:20.610" v="7623" actId="478"/>
          <ac:spMkLst>
            <pc:docMk/>
            <pc:sldMk cId="3218980757" sldId="1139"/>
            <ac:spMk id="6" creationId="{909B5005-CF0F-2AAC-27A7-2EFA9DC4513E}"/>
          </ac:spMkLst>
        </pc:spChg>
        <pc:spChg chg="mod">
          <ac:chgData name="Geoff Kwan" userId="c3a5c4b8-7020-4697-b49e-ebe9f60812c0" providerId="ADAL" clId="{B58EDB72-CFEB-4009-AA86-4500AD45775A}" dt="2022-07-12T19:02:25.158" v="7621" actId="20577"/>
          <ac:spMkLst>
            <pc:docMk/>
            <pc:sldMk cId="3218980757" sldId="1139"/>
            <ac:spMk id="7" creationId="{7AB0CF16-43EC-73F5-9C6D-A84093DD7541}"/>
          </ac:spMkLst>
        </pc:spChg>
        <pc:spChg chg="mod">
          <ac:chgData name="Geoff Kwan" userId="c3a5c4b8-7020-4697-b49e-ebe9f60812c0" providerId="ADAL" clId="{B58EDB72-CFEB-4009-AA86-4500AD45775A}" dt="2022-07-12T19:15:06.908" v="7761" actId="14100"/>
          <ac:spMkLst>
            <pc:docMk/>
            <pc:sldMk cId="3218980757" sldId="1139"/>
            <ac:spMk id="9" creationId="{CAD60218-1AC8-03E1-C8EE-2E0C183348DB}"/>
          </ac:spMkLst>
        </pc:spChg>
        <pc:picChg chg="add mod">
          <ac:chgData name="Geoff Kwan" userId="c3a5c4b8-7020-4697-b49e-ebe9f60812c0" providerId="ADAL" clId="{B58EDB72-CFEB-4009-AA86-4500AD45775A}" dt="2022-07-12T19:25:46.829" v="7767" actId="1076"/>
          <ac:picMkLst>
            <pc:docMk/>
            <pc:sldMk cId="3218980757" sldId="1139"/>
            <ac:picMk id="1026" creationId="{B0411A0A-8ED9-0AC4-9E2F-126C4E86D9E2}"/>
          </ac:picMkLst>
        </pc:picChg>
      </pc:sldChg>
      <pc:sldChg chg="add del">
        <pc:chgData name="Geoff Kwan" userId="c3a5c4b8-7020-4697-b49e-ebe9f60812c0" providerId="ADAL" clId="{B58EDB72-CFEB-4009-AA86-4500AD45775A}" dt="2022-07-12T18:46:10.236" v="7119" actId="47"/>
        <pc:sldMkLst>
          <pc:docMk/>
          <pc:sldMk cId="3531727481" sldId="1139"/>
        </pc:sldMkLst>
      </pc:sldChg>
      <pc:sldChg chg="addSp delSp modSp add mod ord">
        <pc:chgData name="Geoff Kwan" userId="c3a5c4b8-7020-4697-b49e-ebe9f60812c0" providerId="ADAL" clId="{B58EDB72-CFEB-4009-AA86-4500AD45775A}" dt="2022-07-12T19:54:18" v="7933" actId="255"/>
        <pc:sldMkLst>
          <pc:docMk/>
          <pc:sldMk cId="741842925" sldId="1140"/>
        </pc:sldMkLst>
        <pc:spChg chg="mod">
          <ac:chgData name="Geoff Kwan" userId="c3a5c4b8-7020-4697-b49e-ebe9f60812c0" providerId="ADAL" clId="{B58EDB72-CFEB-4009-AA86-4500AD45775A}" dt="2022-07-12T19:54:18" v="7933" actId="255"/>
          <ac:spMkLst>
            <pc:docMk/>
            <pc:sldMk cId="741842925" sldId="1140"/>
            <ac:spMk id="2" creationId="{8DF18FEB-6872-B158-3801-0EE841CEC382}"/>
          </ac:spMkLst>
        </pc:spChg>
        <pc:spChg chg="mod">
          <ac:chgData name="Geoff Kwan" userId="c3a5c4b8-7020-4697-b49e-ebe9f60812c0" providerId="ADAL" clId="{B58EDB72-CFEB-4009-AA86-4500AD45775A}" dt="2022-07-12T19:29:17.991" v="7804" actId="20577"/>
          <ac:spMkLst>
            <pc:docMk/>
            <pc:sldMk cId="741842925" sldId="1140"/>
            <ac:spMk id="11" creationId="{DA938478-4966-4247-8F25-340BA70C555E}"/>
          </ac:spMkLst>
        </pc:spChg>
        <pc:graphicFrameChg chg="add del mod modGraphic">
          <ac:chgData name="Geoff Kwan" userId="c3a5c4b8-7020-4697-b49e-ebe9f60812c0" providerId="ADAL" clId="{B58EDB72-CFEB-4009-AA86-4500AD45775A}" dt="2022-07-12T19:46:57.356" v="7835" actId="478"/>
          <ac:graphicFrameMkLst>
            <pc:docMk/>
            <pc:sldMk cId="741842925" sldId="1140"/>
            <ac:graphicFrameMk id="6" creationId="{29B97F02-E4F1-C9ED-06D4-6D3B72B0112D}"/>
          </ac:graphicFrameMkLst>
        </pc:graphicFrameChg>
      </pc:sldChg>
      <pc:sldChg chg="new del">
        <pc:chgData name="Geoff Kwan" userId="c3a5c4b8-7020-4697-b49e-ebe9f60812c0" providerId="ADAL" clId="{B58EDB72-CFEB-4009-AA86-4500AD45775A}" dt="2022-07-12T19:26:53.867" v="7770" actId="47"/>
        <pc:sldMkLst>
          <pc:docMk/>
          <pc:sldMk cId="1927578327" sldId="1140"/>
        </pc:sldMkLst>
      </pc:sldChg>
      <pc:sldChg chg="add del">
        <pc:chgData name="Geoff Kwan" userId="c3a5c4b8-7020-4697-b49e-ebe9f60812c0" providerId="ADAL" clId="{B58EDB72-CFEB-4009-AA86-4500AD45775A}" dt="2022-07-12T19:28:42.315" v="7777" actId="47"/>
        <pc:sldMkLst>
          <pc:docMk/>
          <pc:sldMk cId="3997077765" sldId="1140"/>
        </pc:sldMkLst>
      </pc:sldChg>
      <pc:sldChg chg="modSp add mod">
        <pc:chgData name="Geoff Kwan" userId="c3a5c4b8-7020-4697-b49e-ebe9f60812c0" providerId="ADAL" clId="{B58EDB72-CFEB-4009-AA86-4500AD45775A}" dt="2022-07-12T20:19:55.446" v="8545" actId="14100"/>
        <pc:sldMkLst>
          <pc:docMk/>
          <pc:sldMk cId="94787315" sldId="1141"/>
        </pc:sldMkLst>
        <pc:spChg chg="mod">
          <ac:chgData name="Geoff Kwan" userId="c3a5c4b8-7020-4697-b49e-ebe9f60812c0" providerId="ADAL" clId="{B58EDB72-CFEB-4009-AA86-4500AD45775A}" dt="2022-07-12T20:19:55.446" v="8545" actId="14100"/>
          <ac:spMkLst>
            <pc:docMk/>
            <pc:sldMk cId="94787315" sldId="1141"/>
            <ac:spMk id="2" creationId="{8DF18FEB-6872-B158-3801-0EE841CEC382}"/>
          </ac:spMkLst>
        </pc:spChg>
      </pc:sldChg>
      <pc:sldChg chg="new del">
        <pc:chgData name="Geoff Kwan" userId="c3a5c4b8-7020-4697-b49e-ebe9f60812c0" providerId="ADAL" clId="{B58EDB72-CFEB-4009-AA86-4500AD45775A}" dt="2022-07-12T19:26:56.766" v="7771" actId="47"/>
        <pc:sldMkLst>
          <pc:docMk/>
          <pc:sldMk cId="3064641033" sldId="1141"/>
        </pc:sldMkLst>
      </pc:sldChg>
      <pc:sldChg chg="modSp add mod">
        <pc:chgData name="Geoff Kwan" userId="c3a5c4b8-7020-4697-b49e-ebe9f60812c0" providerId="ADAL" clId="{B58EDB72-CFEB-4009-AA86-4500AD45775A}" dt="2022-07-12T20:25:17.675" v="8952" actId="20577"/>
        <pc:sldMkLst>
          <pc:docMk/>
          <pc:sldMk cId="132409018" sldId="1142"/>
        </pc:sldMkLst>
        <pc:spChg chg="mod">
          <ac:chgData name="Geoff Kwan" userId="c3a5c4b8-7020-4697-b49e-ebe9f60812c0" providerId="ADAL" clId="{B58EDB72-CFEB-4009-AA86-4500AD45775A}" dt="2022-07-12T20:25:17.675" v="8952" actId="20577"/>
          <ac:spMkLst>
            <pc:docMk/>
            <pc:sldMk cId="132409018" sldId="1142"/>
            <ac:spMk id="2" creationId="{8DF18FEB-6872-B158-3801-0EE841CEC382}"/>
          </ac:spMkLst>
        </pc:spChg>
        <pc:spChg chg="mod">
          <ac:chgData name="Geoff Kwan" userId="c3a5c4b8-7020-4697-b49e-ebe9f60812c0" providerId="ADAL" clId="{B58EDB72-CFEB-4009-AA86-4500AD45775A}" dt="2022-07-12T20:16:01.459" v="8530" actId="20577"/>
          <ac:spMkLst>
            <pc:docMk/>
            <pc:sldMk cId="132409018" sldId="1142"/>
            <ac:spMk id="11" creationId="{DA938478-4966-4247-8F25-340BA70C555E}"/>
          </ac:spMkLst>
        </pc:spChg>
      </pc:sldChg>
      <pc:sldChg chg="modSp add del mod">
        <pc:chgData name="Geoff Kwan" userId="c3a5c4b8-7020-4697-b49e-ebe9f60812c0" providerId="ADAL" clId="{B58EDB72-CFEB-4009-AA86-4500AD45775A}" dt="2022-07-12T20:29:22.864" v="8977" actId="47"/>
        <pc:sldMkLst>
          <pc:docMk/>
          <pc:sldMk cId="3933398634" sldId="1143"/>
        </pc:sldMkLst>
        <pc:spChg chg="mod">
          <ac:chgData name="Geoff Kwan" userId="c3a5c4b8-7020-4697-b49e-ebe9f60812c0" providerId="ADAL" clId="{B58EDB72-CFEB-4009-AA86-4500AD45775A}" dt="2022-07-12T20:27:21.559" v="8964" actId="20577"/>
          <ac:spMkLst>
            <pc:docMk/>
            <pc:sldMk cId="3933398634" sldId="1143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B58EDB72-CFEB-4009-AA86-4500AD45775A}" dt="2022-07-12T20:27:27.276" v="8966" actId="20577"/>
        <pc:sldMkLst>
          <pc:docMk/>
          <pc:sldMk cId="610934197" sldId="1144"/>
        </pc:sldMkLst>
        <pc:spChg chg="mod">
          <ac:chgData name="Geoff Kwan" userId="c3a5c4b8-7020-4697-b49e-ebe9f60812c0" providerId="ADAL" clId="{B58EDB72-CFEB-4009-AA86-4500AD45775A}" dt="2022-07-12T20:27:27.276" v="8966" actId="20577"/>
          <ac:spMkLst>
            <pc:docMk/>
            <pc:sldMk cId="610934197" sldId="1144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B58EDB72-CFEB-4009-AA86-4500AD45775A}" dt="2022-07-12T20:28:06.688" v="8969" actId="6549"/>
        <pc:sldMkLst>
          <pc:docMk/>
          <pc:sldMk cId="4187354167" sldId="1145"/>
        </pc:sldMkLst>
        <pc:spChg chg="mod">
          <ac:chgData name="Geoff Kwan" userId="c3a5c4b8-7020-4697-b49e-ebe9f60812c0" providerId="ADAL" clId="{B58EDB72-CFEB-4009-AA86-4500AD45775A}" dt="2022-07-12T20:28:06.688" v="8969" actId="6549"/>
          <ac:spMkLst>
            <pc:docMk/>
            <pc:sldMk cId="4187354167" sldId="1145"/>
            <ac:spMk id="2" creationId="{4B00CC87-FC8C-452B-85A9-58B0112B7AFF}"/>
          </ac:spMkLst>
        </pc:spChg>
        <pc:spChg chg="mod">
          <ac:chgData name="Geoff Kwan" userId="c3a5c4b8-7020-4697-b49e-ebe9f60812c0" providerId="ADAL" clId="{B58EDB72-CFEB-4009-AA86-4500AD45775A}" dt="2022-07-12T20:27:04.474" v="8960" actId="20577"/>
          <ac:spMkLst>
            <pc:docMk/>
            <pc:sldMk cId="4187354167" sldId="1145"/>
            <ac:spMk id="7" creationId="{ADC3B7E9-99E0-4D1B-93AE-4879B4302DD4}"/>
          </ac:spMkLst>
        </pc:spChg>
      </pc:sldChg>
      <pc:sldChg chg="add">
        <pc:chgData name="Geoff Kwan" userId="c3a5c4b8-7020-4697-b49e-ebe9f60812c0" providerId="ADAL" clId="{B58EDB72-CFEB-4009-AA86-4500AD45775A}" dt="2022-07-12T20:28:40.325" v="8973"/>
        <pc:sldMkLst>
          <pc:docMk/>
          <pc:sldMk cId="1576896830" sldId="1146"/>
        </pc:sldMkLst>
      </pc:sldChg>
      <pc:sldChg chg="add">
        <pc:chgData name="Geoff Kwan" userId="c3a5c4b8-7020-4697-b49e-ebe9f60812c0" providerId="ADAL" clId="{B58EDB72-CFEB-4009-AA86-4500AD45775A}" dt="2022-07-12T20:29:09.053" v="8974"/>
        <pc:sldMkLst>
          <pc:docMk/>
          <pc:sldMk cId="1610167261" sldId="1147"/>
        </pc:sldMkLst>
      </pc:sldChg>
      <pc:sldChg chg="add">
        <pc:chgData name="Geoff Kwan" userId="c3a5c4b8-7020-4697-b49e-ebe9f60812c0" providerId="ADAL" clId="{B58EDB72-CFEB-4009-AA86-4500AD45775A}" dt="2022-07-12T20:29:14.783" v="8975"/>
        <pc:sldMkLst>
          <pc:docMk/>
          <pc:sldMk cId="4084599042" sldId="1148"/>
        </pc:sldMkLst>
      </pc:sldChg>
      <pc:sldChg chg="add">
        <pc:chgData name="Geoff Kwan" userId="c3a5c4b8-7020-4697-b49e-ebe9f60812c0" providerId="ADAL" clId="{B58EDB72-CFEB-4009-AA86-4500AD45775A}" dt="2022-07-12T20:29:21.039" v="8976"/>
        <pc:sldMkLst>
          <pc:docMk/>
          <pc:sldMk cId="2402467670" sldId="1149"/>
        </pc:sldMkLst>
      </pc:sldChg>
    </pc:docChg>
  </pc:docChgLst>
  <pc:docChgLst>
    <pc:chgData name="Geoff Kwan" userId="c3a5c4b8-7020-4697-b49e-ebe9f60812c0" providerId="ADAL" clId="{BF65E62A-0998-42A6-828B-06FD41AC916A}"/>
    <pc:docChg chg="undo custSel addSld delSld modSld sldOrd">
      <pc:chgData name="Geoff Kwan" userId="c3a5c4b8-7020-4697-b49e-ebe9f60812c0" providerId="ADAL" clId="{BF65E62A-0998-42A6-828B-06FD41AC916A}" dt="2022-12-01T11:14:16.365" v="2566" actId="20577"/>
      <pc:docMkLst>
        <pc:docMk/>
      </pc:docMkLst>
      <pc:sldChg chg="modSp mod">
        <pc:chgData name="Geoff Kwan" userId="c3a5c4b8-7020-4697-b49e-ebe9f60812c0" providerId="ADAL" clId="{BF65E62A-0998-42A6-828B-06FD41AC916A}" dt="2022-11-30T13:23:44.176" v="2523" actId="20577"/>
        <pc:sldMkLst>
          <pc:docMk/>
          <pc:sldMk cId="1691839240" sldId="256"/>
        </pc:sldMkLst>
        <pc:spChg chg="mod">
          <ac:chgData name="Geoff Kwan" userId="c3a5c4b8-7020-4697-b49e-ebe9f60812c0" providerId="ADAL" clId="{BF65E62A-0998-42A6-828B-06FD41AC916A}" dt="2022-11-30T02:51:27.861" v="2107" actId="255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BF65E62A-0998-42A6-828B-06FD41AC916A}" dt="2022-11-30T02:51:52.098" v="2108" actId="113"/>
          <ac:spMkLst>
            <pc:docMk/>
            <pc:sldMk cId="1691839240" sldId="256"/>
            <ac:spMk id="4" creationId="{FCAB5605-EB74-47C9-8E9D-F5071F124494}"/>
          </ac:spMkLst>
        </pc:spChg>
        <pc:spChg chg="mod">
          <ac:chgData name="Geoff Kwan" userId="c3a5c4b8-7020-4697-b49e-ebe9f60812c0" providerId="ADAL" clId="{BF65E62A-0998-42A6-828B-06FD41AC916A}" dt="2022-11-30T13:23:44.176" v="2523" actId="20577"/>
          <ac:spMkLst>
            <pc:docMk/>
            <pc:sldMk cId="1691839240" sldId="256"/>
            <ac:spMk id="5" creationId="{5BFAD489-580D-4076-D90C-32A2F82953D3}"/>
          </ac:spMkLst>
        </pc:spChg>
      </pc:sldChg>
      <pc:sldChg chg="addSp del delDesignElem">
        <pc:chgData name="Geoff Kwan" userId="c3a5c4b8-7020-4697-b49e-ebe9f60812c0" providerId="ADAL" clId="{BF65E62A-0998-42A6-828B-06FD41AC916A}" dt="2022-11-30T12:24:37.892" v="2132" actId="47"/>
        <pc:sldMkLst>
          <pc:docMk/>
          <pc:sldMk cId="2911089477" sldId="1017"/>
        </pc:sldMkLst>
        <pc:spChg chg="add">
          <ac:chgData name="Geoff Kwan" userId="c3a5c4b8-7020-4697-b49e-ebe9f60812c0" providerId="ADAL" clId="{BF65E62A-0998-42A6-828B-06FD41AC916A}" dt="2022-11-30T12:21:19.285" v="2111"/>
          <ac:spMkLst>
            <pc:docMk/>
            <pc:sldMk cId="2911089477" sldId="1017"/>
            <ac:spMk id="36" creationId="{80E5FECD-C9FF-49B3-B1FD-6B2D855C4AD5}"/>
          </ac:spMkLst>
        </pc:spChg>
        <pc:spChg chg="add">
          <ac:chgData name="Geoff Kwan" userId="c3a5c4b8-7020-4697-b49e-ebe9f60812c0" providerId="ADAL" clId="{BF65E62A-0998-42A6-828B-06FD41AC916A}" dt="2022-11-30T12:21:19.285" v="2111"/>
          <ac:spMkLst>
            <pc:docMk/>
            <pc:sldMk cId="2911089477" sldId="1017"/>
            <ac:spMk id="38" creationId="{F5569EEC-E12F-4856-B407-02B2813A4AA5}"/>
          </ac:spMkLst>
        </pc:spChg>
        <pc:spChg chg="add">
          <ac:chgData name="Geoff Kwan" userId="c3a5c4b8-7020-4697-b49e-ebe9f60812c0" providerId="ADAL" clId="{BF65E62A-0998-42A6-828B-06FD41AC916A}" dt="2022-11-30T12:21:19.285" v="2111"/>
          <ac:spMkLst>
            <pc:docMk/>
            <pc:sldMk cId="2911089477" sldId="1017"/>
            <ac:spMk id="40" creationId="{CF860788-3A6A-45A3-B3F1-06F159665603}"/>
          </ac:spMkLst>
        </pc:spChg>
        <pc:spChg chg="add">
          <ac:chgData name="Geoff Kwan" userId="c3a5c4b8-7020-4697-b49e-ebe9f60812c0" providerId="ADAL" clId="{BF65E62A-0998-42A6-828B-06FD41AC916A}" dt="2022-11-30T12:21:19.285" v="2111"/>
          <ac:spMkLst>
            <pc:docMk/>
            <pc:sldMk cId="2911089477" sldId="1017"/>
            <ac:spMk id="45" creationId="{DF1E3393-B852-4883-B778-ED3525112942}"/>
          </ac:spMkLst>
        </pc:spChg>
        <pc:spChg chg="add">
          <ac:chgData name="Geoff Kwan" userId="c3a5c4b8-7020-4697-b49e-ebe9f60812c0" providerId="ADAL" clId="{BF65E62A-0998-42A6-828B-06FD41AC916A}" dt="2022-11-30T12:21:19.285" v="2111"/>
          <ac:spMkLst>
            <pc:docMk/>
            <pc:sldMk cId="2911089477" sldId="1017"/>
            <ac:spMk id="47" creationId="{39853D09-4205-4CC7-83EB-288E886AC9E4}"/>
          </ac:spMkLst>
        </pc:spChg>
        <pc:spChg chg="add">
          <ac:chgData name="Geoff Kwan" userId="c3a5c4b8-7020-4697-b49e-ebe9f60812c0" providerId="ADAL" clId="{BF65E62A-0998-42A6-828B-06FD41AC916A}" dt="2022-11-30T12:21:19.285" v="2111"/>
          <ac:spMkLst>
            <pc:docMk/>
            <pc:sldMk cId="2911089477" sldId="1017"/>
            <ac:spMk id="49" creationId="{0D040B79-3E73-4A31-840D-D6B9C9FDFC46}"/>
          </ac:spMkLst>
        </pc:spChg>
        <pc:spChg chg="add">
          <ac:chgData name="Geoff Kwan" userId="c3a5c4b8-7020-4697-b49e-ebe9f60812c0" providerId="ADAL" clId="{BF65E62A-0998-42A6-828B-06FD41AC916A}" dt="2022-11-30T12:21:19.285" v="2111"/>
          <ac:spMkLst>
            <pc:docMk/>
            <pc:sldMk cId="2911089477" sldId="1017"/>
            <ac:spMk id="51" creationId="{156C6AE5-3F8B-42AC-9EA4-1B686A11E93F}"/>
          </ac:spMkLst>
        </pc:spChg>
      </pc:sldChg>
      <pc:sldChg chg="modSp mod">
        <pc:chgData name="Geoff Kwan" userId="c3a5c4b8-7020-4697-b49e-ebe9f60812c0" providerId="ADAL" clId="{BF65E62A-0998-42A6-828B-06FD41AC916A}" dt="2022-11-16T06:34:35.955" v="198" actId="20577"/>
        <pc:sldMkLst>
          <pc:docMk/>
          <pc:sldMk cId="2083709630" sldId="1129"/>
        </pc:sldMkLst>
        <pc:spChg chg="mod">
          <ac:chgData name="Geoff Kwan" userId="c3a5c4b8-7020-4697-b49e-ebe9f60812c0" providerId="ADAL" clId="{BF65E62A-0998-42A6-828B-06FD41AC916A}" dt="2022-11-16T06:34:35.955" v="198" actId="20577"/>
          <ac:spMkLst>
            <pc:docMk/>
            <pc:sldMk cId="2083709630" sldId="1129"/>
            <ac:spMk id="2" creationId="{8DF18FEB-6872-B158-3801-0EE841CEC382}"/>
          </ac:spMkLst>
        </pc:spChg>
      </pc:sldChg>
      <pc:sldChg chg="modSp del">
        <pc:chgData name="Geoff Kwan" userId="c3a5c4b8-7020-4697-b49e-ebe9f60812c0" providerId="ADAL" clId="{BF65E62A-0998-42A6-828B-06FD41AC916A}" dt="2022-11-30T22:00:51.956" v="2526" actId="47"/>
        <pc:sldMkLst>
          <pc:docMk/>
          <pc:sldMk cId="2725637940" sldId="1193"/>
        </pc:sldMkLst>
        <pc:graphicFrameChg chg="mod">
          <ac:chgData name="Geoff Kwan" userId="c3a5c4b8-7020-4697-b49e-ebe9f60812c0" providerId="ADAL" clId="{BF65E62A-0998-42A6-828B-06FD41AC916A}" dt="2022-11-25T15:35:06.087" v="2024" actId="12100"/>
          <ac:graphicFrameMkLst>
            <pc:docMk/>
            <pc:sldMk cId="2725637940" sldId="1193"/>
            <ac:graphicFrameMk id="2" creationId="{73B91E8B-B3C4-7DC1-54FC-E9262E0916EF}"/>
          </ac:graphicFrameMkLst>
        </pc:graphicFrameChg>
      </pc:sldChg>
      <pc:sldChg chg="addSp delSp modSp mod">
        <pc:chgData name="Geoff Kwan" userId="c3a5c4b8-7020-4697-b49e-ebe9f60812c0" providerId="ADAL" clId="{BF65E62A-0998-42A6-828B-06FD41AC916A}" dt="2022-11-30T22:22:38.187" v="2528" actId="6549"/>
        <pc:sldMkLst>
          <pc:docMk/>
          <pc:sldMk cId="396954538" sldId="1194"/>
        </pc:sldMkLst>
        <pc:graphicFrameChg chg="add del mod">
          <ac:chgData name="Geoff Kwan" userId="c3a5c4b8-7020-4697-b49e-ebe9f60812c0" providerId="ADAL" clId="{BF65E62A-0998-42A6-828B-06FD41AC916A}" dt="2022-11-16T09:02:23.956" v="660"/>
          <ac:graphicFrameMkLst>
            <pc:docMk/>
            <pc:sldMk cId="396954538" sldId="1194"/>
            <ac:graphicFrameMk id="2" creationId="{78A5FF04-EDFA-BA1E-2A48-E5EC1081B180}"/>
          </ac:graphicFrameMkLst>
        </pc:graphicFrameChg>
        <pc:graphicFrameChg chg="add del mod">
          <ac:chgData name="Geoff Kwan" userId="c3a5c4b8-7020-4697-b49e-ebe9f60812c0" providerId="ADAL" clId="{BF65E62A-0998-42A6-828B-06FD41AC916A}" dt="2022-11-16T09:02:35.545" v="663" actId="478"/>
          <ac:graphicFrameMkLst>
            <pc:docMk/>
            <pc:sldMk cId="396954538" sldId="1194"/>
            <ac:graphicFrameMk id="4" creationId="{D17982D7-53DF-E316-40D9-BA4336AB2DA7}"/>
          </ac:graphicFrameMkLst>
        </pc:graphicFrameChg>
        <pc:graphicFrameChg chg="mod modGraphic">
          <ac:chgData name="Geoff Kwan" userId="c3a5c4b8-7020-4697-b49e-ebe9f60812c0" providerId="ADAL" clId="{BF65E62A-0998-42A6-828B-06FD41AC916A}" dt="2022-11-30T22:22:38.187" v="2528" actId="6549"/>
          <ac:graphicFrameMkLst>
            <pc:docMk/>
            <pc:sldMk cId="396954538" sldId="1194"/>
            <ac:graphicFrameMk id="8" creationId="{047DBBB6-B9CC-2AED-299C-9D315A89CC6A}"/>
          </ac:graphicFrameMkLst>
        </pc:graphicFrameChg>
      </pc:sldChg>
      <pc:sldChg chg="modSp mod">
        <pc:chgData name="Geoff Kwan" userId="c3a5c4b8-7020-4697-b49e-ebe9f60812c0" providerId="ADAL" clId="{BF65E62A-0998-42A6-828B-06FD41AC916A}" dt="2022-11-25T16:27:11.770" v="2040" actId="120"/>
        <pc:sldMkLst>
          <pc:docMk/>
          <pc:sldMk cId="169522237" sldId="1196"/>
        </pc:sldMkLst>
        <pc:graphicFrameChg chg="mod modGraphic">
          <ac:chgData name="Geoff Kwan" userId="c3a5c4b8-7020-4697-b49e-ebe9f60812c0" providerId="ADAL" clId="{BF65E62A-0998-42A6-828B-06FD41AC916A}" dt="2022-11-25T16:27:11.770" v="2040" actId="120"/>
          <ac:graphicFrameMkLst>
            <pc:docMk/>
            <pc:sldMk cId="169522237" sldId="1196"/>
            <ac:graphicFrameMk id="4" creationId="{39514731-89BF-8498-FC7D-1CBF3225B41E}"/>
          </ac:graphicFrameMkLst>
        </pc:graphicFrameChg>
      </pc:sldChg>
      <pc:sldChg chg="modSp mod">
        <pc:chgData name="Geoff Kwan" userId="c3a5c4b8-7020-4697-b49e-ebe9f60812c0" providerId="ADAL" clId="{BF65E62A-0998-42A6-828B-06FD41AC916A}" dt="2022-11-25T16:27:04.056" v="2039" actId="120"/>
        <pc:sldMkLst>
          <pc:docMk/>
          <pc:sldMk cId="1814331251" sldId="1197"/>
        </pc:sldMkLst>
        <pc:graphicFrameChg chg="mod modGraphic">
          <ac:chgData name="Geoff Kwan" userId="c3a5c4b8-7020-4697-b49e-ebe9f60812c0" providerId="ADAL" clId="{BF65E62A-0998-42A6-828B-06FD41AC916A}" dt="2022-11-25T16:27:04.056" v="2039" actId="120"/>
          <ac:graphicFrameMkLst>
            <pc:docMk/>
            <pc:sldMk cId="1814331251" sldId="1197"/>
            <ac:graphicFrameMk id="4" creationId="{39514731-89BF-8498-FC7D-1CBF3225B41E}"/>
          </ac:graphicFrameMkLst>
        </pc:graphicFrameChg>
      </pc:sldChg>
      <pc:sldChg chg="delSp modSp mod">
        <pc:chgData name="Geoff Kwan" userId="c3a5c4b8-7020-4697-b49e-ebe9f60812c0" providerId="ADAL" clId="{BF65E62A-0998-42A6-828B-06FD41AC916A}" dt="2022-12-01T02:26:06.400" v="2540" actId="20577"/>
        <pc:sldMkLst>
          <pc:docMk/>
          <pc:sldMk cId="1577902891" sldId="1199"/>
        </pc:sldMkLst>
        <pc:spChg chg="mod">
          <ac:chgData name="Geoff Kwan" userId="c3a5c4b8-7020-4697-b49e-ebe9f60812c0" providerId="ADAL" clId="{BF65E62A-0998-42A6-828B-06FD41AC916A}" dt="2022-12-01T02:26:06.400" v="2540" actId="20577"/>
          <ac:spMkLst>
            <pc:docMk/>
            <pc:sldMk cId="1577902891" sldId="1199"/>
            <ac:spMk id="2" creationId="{FB7C0242-92A6-E5A3-39E7-A2CFAB1B4346}"/>
          </ac:spMkLst>
        </pc:spChg>
        <pc:graphicFrameChg chg="del">
          <ac:chgData name="Geoff Kwan" userId="c3a5c4b8-7020-4697-b49e-ebe9f60812c0" providerId="ADAL" clId="{BF65E62A-0998-42A6-828B-06FD41AC916A}" dt="2022-11-16T09:08:49.859" v="773" actId="21"/>
          <ac:graphicFrameMkLst>
            <pc:docMk/>
            <pc:sldMk cId="1577902891" sldId="1199"/>
            <ac:graphicFrameMk id="4" creationId="{39514731-89BF-8498-FC7D-1CBF3225B41E}"/>
          </ac:graphicFrameMkLst>
        </pc:graphicFrameChg>
      </pc:sldChg>
      <pc:sldChg chg="del ord">
        <pc:chgData name="Geoff Kwan" userId="c3a5c4b8-7020-4697-b49e-ebe9f60812c0" providerId="ADAL" clId="{BF65E62A-0998-42A6-828B-06FD41AC916A}" dt="2022-11-30T13:18:59.947" v="2385" actId="47"/>
        <pc:sldMkLst>
          <pc:docMk/>
          <pc:sldMk cId="2152187683" sldId="1200"/>
        </pc:sldMkLst>
      </pc:sldChg>
      <pc:sldChg chg="addSp modSp mod">
        <pc:chgData name="Geoff Kwan" userId="c3a5c4b8-7020-4697-b49e-ebe9f60812c0" providerId="ADAL" clId="{BF65E62A-0998-42A6-828B-06FD41AC916A}" dt="2022-11-30T13:18:03.981" v="2382" actId="14100"/>
        <pc:sldMkLst>
          <pc:docMk/>
          <pc:sldMk cId="1864382988" sldId="1201"/>
        </pc:sldMkLst>
        <pc:spChg chg="add mod">
          <ac:chgData name="Geoff Kwan" userId="c3a5c4b8-7020-4697-b49e-ebe9f60812c0" providerId="ADAL" clId="{BF65E62A-0998-42A6-828B-06FD41AC916A}" dt="2022-11-30T13:18:03.981" v="2382" actId="14100"/>
          <ac:spMkLst>
            <pc:docMk/>
            <pc:sldMk cId="1864382988" sldId="1201"/>
            <ac:spMk id="2" creationId="{CB282820-29F9-EF72-0E78-C1A2EE39449C}"/>
          </ac:spMkLst>
        </pc:spChg>
        <pc:spChg chg="mod">
          <ac:chgData name="Geoff Kwan" userId="c3a5c4b8-7020-4697-b49e-ebe9f60812c0" providerId="ADAL" clId="{BF65E62A-0998-42A6-828B-06FD41AC916A}" dt="2022-11-16T07:08:03.984" v="530" actId="207"/>
          <ac:spMkLst>
            <pc:docMk/>
            <pc:sldMk cId="1864382988" sldId="1201"/>
            <ac:spMk id="8" creationId="{86774F00-A0E8-1FDA-547E-5AF0874C976C}"/>
          </ac:spMkLst>
        </pc:spChg>
        <pc:picChg chg="add mod">
          <ac:chgData name="Geoff Kwan" userId="c3a5c4b8-7020-4697-b49e-ebe9f60812c0" providerId="ADAL" clId="{BF65E62A-0998-42A6-828B-06FD41AC916A}" dt="2022-11-30T13:18:00.435" v="2381" actId="1076"/>
          <ac:picMkLst>
            <pc:docMk/>
            <pc:sldMk cId="1864382988" sldId="1201"/>
            <ac:picMk id="4" creationId="{619FA8D7-A77B-E339-BDDF-ECC25B0CFCEC}"/>
          </ac:picMkLst>
        </pc:picChg>
        <pc:picChg chg="mod">
          <ac:chgData name="Geoff Kwan" userId="c3a5c4b8-7020-4697-b49e-ebe9f60812c0" providerId="ADAL" clId="{BF65E62A-0998-42A6-828B-06FD41AC916A}" dt="2022-11-30T13:17:38.913" v="2376" actId="1076"/>
          <ac:picMkLst>
            <pc:docMk/>
            <pc:sldMk cId="1864382988" sldId="1201"/>
            <ac:picMk id="6" creationId="{BD942180-7B3F-7C5E-E0AF-0EBD9EFEB474}"/>
          </ac:picMkLst>
        </pc:picChg>
      </pc:sldChg>
      <pc:sldChg chg="addSp delSp modSp mod modNotesTx">
        <pc:chgData name="Geoff Kwan" userId="c3a5c4b8-7020-4697-b49e-ebe9f60812c0" providerId="ADAL" clId="{BF65E62A-0998-42A6-828B-06FD41AC916A}" dt="2022-12-01T02:58:24.496" v="2542" actId="20577"/>
        <pc:sldMkLst>
          <pc:docMk/>
          <pc:sldMk cId="2657905780" sldId="1203"/>
        </pc:sldMkLst>
        <pc:spChg chg="mod">
          <ac:chgData name="Geoff Kwan" userId="c3a5c4b8-7020-4697-b49e-ebe9f60812c0" providerId="ADAL" clId="{BF65E62A-0998-42A6-828B-06FD41AC916A}" dt="2022-12-01T02:58:24.496" v="2542" actId="20577"/>
          <ac:spMkLst>
            <pc:docMk/>
            <pc:sldMk cId="2657905780" sldId="1203"/>
            <ac:spMk id="2" creationId="{445450C7-45ED-2A2F-5E3E-B6F7CFF082A2}"/>
          </ac:spMkLst>
        </pc:spChg>
        <pc:spChg chg="del">
          <ac:chgData name="Geoff Kwan" userId="c3a5c4b8-7020-4697-b49e-ebe9f60812c0" providerId="ADAL" clId="{BF65E62A-0998-42A6-828B-06FD41AC916A}" dt="2022-11-16T06:44:26.365" v="215" actId="478"/>
          <ac:spMkLst>
            <pc:docMk/>
            <pc:sldMk cId="2657905780" sldId="1203"/>
            <ac:spMk id="4" creationId="{85CC241C-19BD-099C-B582-4F88264292F9}"/>
          </ac:spMkLst>
        </pc:spChg>
        <pc:spChg chg="mod">
          <ac:chgData name="Geoff Kwan" userId="c3a5c4b8-7020-4697-b49e-ebe9f60812c0" providerId="ADAL" clId="{BF65E62A-0998-42A6-828B-06FD41AC916A}" dt="2022-11-16T06:44:24.486" v="214" actId="14100"/>
          <ac:spMkLst>
            <pc:docMk/>
            <pc:sldMk cId="2657905780" sldId="1203"/>
            <ac:spMk id="5" creationId="{3BA0448D-29B2-6CA5-EE13-FC6E16136009}"/>
          </ac:spMkLst>
        </pc:spChg>
        <pc:picChg chg="add mod">
          <ac:chgData name="Geoff Kwan" userId="c3a5c4b8-7020-4697-b49e-ebe9f60812c0" providerId="ADAL" clId="{BF65E62A-0998-42A6-828B-06FD41AC916A}" dt="2022-11-16T06:46:16.525" v="223" actId="732"/>
          <ac:picMkLst>
            <pc:docMk/>
            <pc:sldMk cId="2657905780" sldId="1203"/>
            <ac:picMk id="6" creationId="{2D502134-729C-1C19-7AA6-A3EFF45146F4}"/>
          </ac:picMkLst>
        </pc:picChg>
      </pc:sldChg>
      <pc:sldChg chg="del">
        <pc:chgData name="Geoff Kwan" userId="c3a5c4b8-7020-4697-b49e-ebe9f60812c0" providerId="ADAL" clId="{BF65E62A-0998-42A6-828B-06FD41AC916A}" dt="2022-11-16T09:10:02.167" v="800" actId="47"/>
        <pc:sldMkLst>
          <pc:docMk/>
          <pc:sldMk cId="566193904" sldId="1204"/>
        </pc:sldMkLst>
      </pc:sldChg>
      <pc:sldChg chg="del">
        <pc:chgData name="Geoff Kwan" userId="c3a5c4b8-7020-4697-b49e-ebe9f60812c0" providerId="ADAL" clId="{BF65E62A-0998-42A6-828B-06FD41AC916A}" dt="2022-11-25T15:29:32.897" v="2020" actId="47"/>
        <pc:sldMkLst>
          <pc:docMk/>
          <pc:sldMk cId="1331214647" sldId="1204"/>
        </pc:sldMkLst>
      </pc:sldChg>
      <pc:sldChg chg="modSp mod">
        <pc:chgData name="Geoff Kwan" userId="c3a5c4b8-7020-4697-b49e-ebe9f60812c0" providerId="ADAL" clId="{BF65E62A-0998-42A6-828B-06FD41AC916A}" dt="2022-11-25T14:51:04.933" v="1603" actId="20577"/>
        <pc:sldMkLst>
          <pc:docMk/>
          <pc:sldMk cId="1441385961" sldId="1205"/>
        </pc:sldMkLst>
        <pc:spChg chg="mod">
          <ac:chgData name="Geoff Kwan" userId="c3a5c4b8-7020-4697-b49e-ebe9f60812c0" providerId="ADAL" clId="{BF65E62A-0998-42A6-828B-06FD41AC916A}" dt="2022-11-25T14:51:04.933" v="1603" actId="20577"/>
          <ac:spMkLst>
            <pc:docMk/>
            <pc:sldMk cId="1441385961" sldId="1205"/>
            <ac:spMk id="2" creationId="{62C5664B-56AC-6C4C-5845-4EFFC246AC5B}"/>
          </ac:spMkLst>
        </pc:spChg>
      </pc:sldChg>
      <pc:sldChg chg="modSp mod">
        <pc:chgData name="Geoff Kwan" userId="c3a5c4b8-7020-4697-b49e-ebe9f60812c0" providerId="ADAL" clId="{BF65E62A-0998-42A6-828B-06FD41AC916A}" dt="2022-11-30T22:00:28.373" v="2525" actId="255"/>
        <pc:sldMkLst>
          <pc:docMk/>
          <pc:sldMk cId="746311478" sldId="1206"/>
        </pc:sldMkLst>
        <pc:spChg chg="mod">
          <ac:chgData name="Geoff Kwan" userId="c3a5c4b8-7020-4697-b49e-ebe9f60812c0" providerId="ADAL" clId="{BF65E62A-0998-42A6-828B-06FD41AC916A}" dt="2022-11-30T22:00:28.373" v="2525" actId="255"/>
          <ac:spMkLst>
            <pc:docMk/>
            <pc:sldMk cId="746311478" sldId="1206"/>
            <ac:spMk id="2" creationId="{13D42178-F523-76D2-2BF0-5942E6B20798}"/>
          </ac:spMkLst>
        </pc:spChg>
        <pc:spChg chg="mod">
          <ac:chgData name="Geoff Kwan" userId="c3a5c4b8-7020-4697-b49e-ebe9f60812c0" providerId="ADAL" clId="{BF65E62A-0998-42A6-828B-06FD41AC916A}" dt="2022-11-25T14:51:58.594" v="1605" actId="14100"/>
          <ac:spMkLst>
            <pc:docMk/>
            <pc:sldMk cId="746311478" sldId="1206"/>
            <ac:spMk id="5" creationId="{3BA0448D-29B2-6CA5-EE13-FC6E16136009}"/>
          </ac:spMkLst>
        </pc:spChg>
      </pc:sldChg>
      <pc:sldChg chg="modSp add del mod">
        <pc:chgData name="Geoff Kwan" userId="c3a5c4b8-7020-4697-b49e-ebe9f60812c0" providerId="ADAL" clId="{BF65E62A-0998-42A6-828B-06FD41AC916A}" dt="2022-11-30T13:20:26.329" v="2388" actId="47"/>
        <pc:sldMkLst>
          <pc:docMk/>
          <pc:sldMk cId="505227512" sldId="1207"/>
        </pc:sldMkLst>
        <pc:spChg chg="mod">
          <ac:chgData name="Geoff Kwan" userId="c3a5c4b8-7020-4697-b49e-ebe9f60812c0" providerId="ADAL" clId="{BF65E62A-0998-42A6-828B-06FD41AC916A}" dt="2022-11-30T13:20:09.985" v="2387" actId="6549"/>
          <ac:spMkLst>
            <pc:docMk/>
            <pc:sldMk cId="505227512" sldId="1207"/>
            <ac:spMk id="2" creationId="{445450C7-45ED-2A2F-5E3E-B6F7CFF082A2}"/>
          </ac:spMkLst>
        </pc:spChg>
      </pc:sldChg>
      <pc:sldChg chg="addSp delSp modSp add mod">
        <pc:chgData name="Geoff Kwan" userId="c3a5c4b8-7020-4697-b49e-ebe9f60812c0" providerId="ADAL" clId="{BF65E62A-0998-42A6-828B-06FD41AC916A}" dt="2022-12-01T11:14:16.365" v="2566" actId="20577"/>
        <pc:sldMkLst>
          <pc:docMk/>
          <pc:sldMk cId="1263492684" sldId="1208"/>
        </pc:sldMkLst>
        <pc:spChg chg="del">
          <ac:chgData name="Geoff Kwan" userId="c3a5c4b8-7020-4697-b49e-ebe9f60812c0" providerId="ADAL" clId="{BF65E62A-0998-42A6-828B-06FD41AC916A}" dt="2022-11-30T12:22:54.220" v="2114" actId="478"/>
          <ac:spMkLst>
            <pc:docMk/>
            <pc:sldMk cId="1263492684" sldId="1208"/>
            <ac:spMk id="2" creationId="{178A74CE-409E-7DB7-1912-E3A10F84A825}"/>
          </ac:spMkLst>
        </pc:spChg>
        <pc:spChg chg="add mod">
          <ac:chgData name="Geoff Kwan" userId="c3a5c4b8-7020-4697-b49e-ebe9f60812c0" providerId="ADAL" clId="{BF65E62A-0998-42A6-828B-06FD41AC916A}" dt="2022-12-01T11:14:16.365" v="2566" actId="20577"/>
          <ac:spMkLst>
            <pc:docMk/>
            <pc:sldMk cId="1263492684" sldId="1208"/>
            <ac:spMk id="6" creationId="{24D58634-B7FE-276B-8C95-500D78829434}"/>
          </ac:spMkLst>
        </pc:spChg>
        <pc:spChg chg="del">
          <ac:chgData name="Geoff Kwan" userId="c3a5c4b8-7020-4697-b49e-ebe9f60812c0" providerId="ADAL" clId="{BF65E62A-0998-42A6-828B-06FD41AC916A}" dt="2022-11-30T12:22:51.859" v="2113" actId="478"/>
          <ac:spMkLst>
            <pc:docMk/>
            <pc:sldMk cId="1263492684" sldId="1208"/>
            <ac:spMk id="10" creationId="{5F66973B-FF72-9E22-C181-60B5E3714AA5}"/>
          </ac:spMkLst>
        </pc:spChg>
        <pc:picChg chg="add mod">
          <ac:chgData name="Geoff Kwan" userId="c3a5c4b8-7020-4697-b49e-ebe9f60812c0" providerId="ADAL" clId="{BF65E62A-0998-42A6-828B-06FD41AC916A}" dt="2022-11-30T12:24:20.692" v="2128" actId="1076"/>
          <ac:picMkLst>
            <pc:docMk/>
            <pc:sldMk cId="1263492684" sldId="1208"/>
            <ac:picMk id="4" creationId="{7F388B5E-5F09-383B-24CF-3A2B28C7F901}"/>
          </ac:picMkLst>
        </pc:picChg>
      </pc:sldChg>
      <pc:sldChg chg="modSp mod">
        <pc:chgData name="Geoff Kwan" userId="c3a5c4b8-7020-4697-b49e-ebe9f60812c0" providerId="ADAL" clId="{BF65E62A-0998-42A6-828B-06FD41AC916A}" dt="2022-11-30T12:27:28.047" v="2161" actId="14100"/>
        <pc:sldMkLst>
          <pc:docMk/>
          <pc:sldMk cId="4256684737" sldId="1209"/>
        </pc:sldMkLst>
        <pc:spChg chg="mod">
          <ac:chgData name="Geoff Kwan" userId="c3a5c4b8-7020-4697-b49e-ebe9f60812c0" providerId="ADAL" clId="{BF65E62A-0998-42A6-828B-06FD41AC916A}" dt="2022-11-30T12:26:33.279" v="2149" actId="20577"/>
          <ac:spMkLst>
            <pc:docMk/>
            <pc:sldMk cId="4256684737" sldId="1209"/>
            <ac:spMk id="5" creationId="{3BA0448D-29B2-6CA5-EE13-FC6E16136009}"/>
          </ac:spMkLst>
        </pc:spChg>
        <pc:spChg chg="mod">
          <ac:chgData name="Geoff Kwan" userId="c3a5c4b8-7020-4697-b49e-ebe9f60812c0" providerId="ADAL" clId="{BF65E62A-0998-42A6-828B-06FD41AC916A}" dt="2022-11-30T12:27:21.030" v="2159" actId="14100"/>
          <ac:spMkLst>
            <pc:docMk/>
            <pc:sldMk cId="4256684737" sldId="1209"/>
            <ac:spMk id="6" creationId="{24D58634-B7FE-276B-8C95-500D78829434}"/>
          </ac:spMkLst>
        </pc:spChg>
        <pc:picChg chg="mod">
          <ac:chgData name="Geoff Kwan" userId="c3a5c4b8-7020-4697-b49e-ebe9f60812c0" providerId="ADAL" clId="{BF65E62A-0998-42A6-828B-06FD41AC916A}" dt="2022-11-30T12:27:28.047" v="2161" actId="14100"/>
          <ac:picMkLst>
            <pc:docMk/>
            <pc:sldMk cId="4256684737" sldId="1209"/>
            <ac:picMk id="4" creationId="{7F388B5E-5F09-383B-24CF-3A2B28C7F901}"/>
          </ac:picMkLst>
        </pc:picChg>
      </pc:sldChg>
      <pc:sldChg chg="addSp delSp modSp add mod">
        <pc:chgData name="Geoff Kwan" userId="c3a5c4b8-7020-4697-b49e-ebe9f60812c0" providerId="ADAL" clId="{BF65E62A-0998-42A6-828B-06FD41AC916A}" dt="2022-11-30T12:30:22.780" v="2186" actId="1076"/>
        <pc:sldMkLst>
          <pc:docMk/>
          <pc:sldMk cId="1101917950" sldId="1210"/>
        </pc:sldMkLst>
        <pc:spChg chg="add mod">
          <ac:chgData name="Geoff Kwan" userId="c3a5c4b8-7020-4697-b49e-ebe9f60812c0" providerId="ADAL" clId="{BF65E62A-0998-42A6-828B-06FD41AC916A}" dt="2022-11-30T12:30:17.989" v="2185" actId="14100"/>
          <ac:spMkLst>
            <pc:docMk/>
            <pc:sldMk cId="1101917950" sldId="1210"/>
            <ac:spMk id="7" creationId="{D83E99CD-8DDD-F3B3-D68B-E0F517BBC52A}"/>
          </ac:spMkLst>
        </pc:spChg>
        <pc:graphicFrameChg chg="del mod">
          <ac:chgData name="Geoff Kwan" userId="c3a5c4b8-7020-4697-b49e-ebe9f60812c0" providerId="ADAL" clId="{BF65E62A-0998-42A6-828B-06FD41AC916A}" dt="2022-11-30T12:28:21.819" v="2168" actId="478"/>
          <ac:graphicFrameMkLst>
            <pc:docMk/>
            <pc:sldMk cId="1101917950" sldId="1210"/>
            <ac:graphicFrameMk id="2" creationId="{73B91E8B-B3C4-7DC1-54FC-E9262E0916EF}"/>
          </ac:graphicFrameMkLst>
        </pc:graphicFrameChg>
        <pc:picChg chg="add mod">
          <ac:chgData name="Geoff Kwan" userId="c3a5c4b8-7020-4697-b49e-ebe9f60812c0" providerId="ADAL" clId="{BF65E62A-0998-42A6-828B-06FD41AC916A}" dt="2022-11-30T12:30:22.780" v="2186" actId="1076"/>
          <ac:picMkLst>
            <pc:docMk/>
            <pc:sldMk cId="1101917950" sldId="1210"/>
            <ac:picMk id="4" creationId="{406C0716-000A-6F15-0CCE-74475AD284D6}"/>
          </ac:picMkLst>
        </pc:picChg>
      </pc:sldChg>
      <pc:sldChg chg="addSp delSp modSp add del mod ord">
        <pc:chgData name="Geoff Kwan" userId="c3a5c4b8-7020-4697-b49e-ebe9f60812c0" providerId="ADAL" clId="{BF65E62A-0998-42A6-828B-06FD41AC916A}" dt="2022-11-30T12:42:52.581" v="2241" actId="47"/>
        <pc:sldMkLst>
          <pc:docMk/>
          <pc:sldMk cId="332043915" sldId="1211"/>
        </pc:sldMkLst>
        <pc:spChg chg="add mod">
          <ac:chgData name="Geoff Kwan" userId="c3a5c4b8-7020-4697-b49e-ebe9f60812c0" providerId="ADAL" clId="{BF65E62A-0998-42A6-828B-06FD41AC916A}" dt="2022-11-30T12:39:16.624" v="2218" actId="14100"/>
          <ac:spMkLst>
            <pc:docMk/>
            <pc:sldMk cId="332043915" sldId="1211"/>
            <ac:spMk id="4" creationId="{F9B03E20-9D86-2A9B-83F6-734DECEA297A}"/>
          </ac:spMkLst>
        </pc:spChg>
        <pc:spChg chg="mod">
          <ac:chgData name="Geoff Kwan" userId="c3a5c4b8-7020-4697-b49e-ebe9f60812c0" providerId="ADAL" clId="{BF65E62A-0998-42A6-828B-06FD41AC916A}" dt="2022-11-30T12:35:50.990" v="2209" actId="207"/>
          <ac:spMkLst>
            <pc:docMk/>
            <pc:sldMk cId="332043915" sldId="1211"/>
            <ac:spMk id="13" creationId="{8E2A69D8-FC97-431E-CD45-CE40D472CB46}"/>
          </ac:spMkLst>
        </pc:spChg>
        <pc:graphicFrameChg chg="del modGraphic">
          <ac:chgData name="Geoff Kwan" userId="c3a5c4b8-7020-4697-b49e-ebe9f60812c0" providerId="ADAL" clId="{BF65E62A-0998-42A6-828B-06FD41AC916A}" dt="2022-11-30T12:31:48.515" v="2189" actId="478"/>
          <ac:graphicFrameMkLst>
            <pc:docMk/>
            <pc:sldMk cId="332043915" sldId="1211"/>
            <ac:graphicFrameMk id="8" creationId="{047DBBB6-B9CC-2AED-299C-9D315A89CC6A}"/>
          </ac:graphicFrameMkLst>
        </pc:graphicFrameChg>
        <pc:picChg chg="add mod">
          <ac:chgData name="Geoff Kwan" userId="c3a5c4b8-7020-4697-b49e-ebe9f60812c0" providerId="ADAL" clId="{BF65E62A-0998-42A6-828B-06FD41AC916A}" dt="2022-11-30T12:32:19.375" v="2194" actId="1076"/>
          <ac:picMkLst>
            <pc:docMk/>
            <pc:sldMk cId="332043915" sldId="1211"/>
            <ac:picMk id="2" creationId="{0933D9ED-D312-7811-8A47-E6B73A13BDD3}"/>
          </ac:picMkLst>
        </pc:picChg>
      </pc:sldChg>
      <pc:sldChg chg="modSp add mod ord">
        <pc:chgData name="Geoff Kwan" userId="c3a5c4b8-7020-4697-b49e-ebe9f60812c0" providerId="ADAL" clId="{BF65E62A-0998-42A6-828B-06FD41AC916A}" dt="2022-12-01T10:49:20.632" v="2543" actId="207"/>
        <pc:sldMkLst>
          <pc:docMk/>
          <pc:sldMk cId="90814148" sldId="1212"/>
        </pc:sldMkLst>
        <pc:spChg chg="mod">
          <ac:chgData name="Geoff Kwan" userId="c3a5c4b8-7020-4697-b49e-ebe9f60812c0" providerId="ADAL" clId="{BF65E62A-0998-42A6-828B-06FD41AC916A}" dt="2022-11-30T12:41:28.256" v="2237" actId="20577"/>
          <ac:spMkLst>
            <pc:docMk/>
            <pc:sldMk cId="90814148" sldId="1212"/>
            <ac:spMk id="4" creationId="{F9B03E20-9D86-2A9B-83F6-734DECEA297A}"/>
          </ac:spMkLst>
        </pc:spChg>
        <pc:spChg chg="mod">
          <ac:chgData name="Geoff Kwan" userId="c3a5c4b8-7020-4697-b49e-ebe9f60812c0" providerId="ADAL" clId="{BF65E62A-0998-42A6-828B-06FD41AC916A}" dt="2022-12-01T10:49:20.632" v="2543" actId="207"/>
          <ac:spMkLst>
            <pc:docMk/>
            <pc:sldMk cId="90814148" sldId="1212"/>
            <ac:spMk id="13" creationId="{8E2A69D8-FC97-431E-CD45-CE40D472CB46}"/>
          </ac:spMkLst>
        </pc:spChg>
        <pc:picChg chg="mod">
          <ac:chgData name="Geoff Kwan" userId="c3a5c4b8-7020-4697-b49e-ebe9f60812c0" providerId="ADAL" clId="{BF65E62A-0998-42A6-828B-06FD41AC916A}" dt="2022-11-30T12:41:37.469" v="2240" actId="14100"/>
          <ac:picMkLst>
            <pc:docMk/>
            <pc:sldMk cId="90814148" sldId="1212"/>
            <ac:picMk id="2" creationId="{0933D9ED-D312-7811-8A47-E6B73A13BDD3}"/>
          </ac:picMkLst>
        </pc:picChg>
      </pc:sldChg>
      <pc:sldChg chg="addSp delSp modSp add mod">
        <pc:chgData name="Geoff Kwan" userId="c3a5c4b8-7020-4697-b49e-ebe9f60812c0" providerId="ADAL" clId="{BF65E62A-0998-42A6-828B-06FD41AC916A}" dt="2022-11-30T13:11:11.944" v="2310" actId="1076"/>
        <pc:sldMkLst>
          <pc:docMk/>
          <pc:sldMk cId="1199009320" sldId="1213"/>
        </pc:sldMkLst>
        <pc:spChg chg="add mod">
          <ac:chgData name="Geoff Kwan" userId="c3a5c4b8-7020-4697-b49e-ebe9f60812c0" providerId="ADAL" clId="{BF65E62A-0998-42A6-828B-06FD41AC916A}" dt="2022-11-30T13:11:11.944" v="2310" actId="1076"/>
          <ac:spMkLst>
            <pc:docMk/>
            <pc:sldMk cId="1199009320" sldId="1213"/>
            <ac:spMk id="6" creationId="{B2008934-8242-656D-C72D-582EEF240A7F}"/>
          </ac:spMkLst>
        </pc:spChg>
        <pc:graphicFrameChg chg="del">
          <ac:chgData name="Geoff Kwan" userId="c3a5c4b8-7020-4697-b49e-ebe9f60812c0" providerId="ADAL" clId="{BF65E62A-0998-42A6-828B-06FD41AC916A}" dt="2022-11-30T13:05:37.319" v="2243" actId="478"/>
          <ac:graphicFrameMkLst>
            <pc:docMk/>
            <pc:sldMk cId="1199009320" sldId="1213"/>
            <ac:graphicFrameMk id="4" creationId="{39514731-89BF-8498-FC7D-1CBF3225B41E}"/>
          </ac:graphicFrameMkLst>
        </pc:graphicFrameChg>
        <pc:picChg chg="add mod">
          <ac:chgData name="Geoff Kwan" userId="c3a5c4b8-7020-4697-b49e-ebe9f60812c0" providerId="ADAL" clId="{BF65E62A-0998-42A6-828B-06FD41AC916A}" dt="2022-11-30T13:05:54.601" v="2245" actId="14100"/>
          <ac:picMkLst>
            <pc:docMk/>
            <pc:sldMk cId="1199009320" sldId="1213"/>
            <ac:picMk id="2" creationId="{42B8D51D-2056-9713-92CF-AA50BAD00306}"/>
          </ac:picMkLst>
        </pc:picChg>
      </pc:sldChg>
      <pc:sldChg chg="modNotesTx">
        <pc:chgData name="Geoff Kwan" userId="c3a5c4b8-7020-4697-b49e-ebe9f60812c0" providerId="ADAL" clId="{BF65E62A-0998-42A6-828B-06FD41AC916A}" dt="2022-11-30T22:01:01.651" v="2527" actId="6549"/>
        <pc:sldMkLst>
          <pc:docMk/>
          <pc:sldMk cId="985404385" sldId="1214"/>
        </pc:sldMkLst>
      </pc:sldChg>
      <pc:sldChg chg="addSp delSp modSp add del mod">
        <pc:chgData name="Geoff Kwan" userId="c3a5c4b8-7020-4697-b49e-ebe9f60812c0" providerId="ADAL" clId="{BF65E62A-0998-42A6-828B-06FD41AC916A}" dt="2022-11-30T13:21:44.919" v="2389" actId="47"/>
        <pc:sldMkLst>
          <pc:docMk/>
          <pc:sldMk cId="1868206664" sldId="1214"/>
        </pc:sldMkLst>
        <pc:spChg chg="add mod">
          <ac:chgData name="Geoff Kwan" userId="c3a5c4b8-7020-4697-b49e-ebe9f60812c0" providerId="ADAL" clId="{BF65E62A-0998-42A6-828B-06FD41AC916A}" dt="2022-11-30T13:16:34.497" v="2364" actId="20577"/>
          <ac:spMkLst>
            <pc:docMk/>
            <pc:sldMk cId="1868206664" sldId="1214"/>
            <ac:spMk id="4" creationId="{818857B3-FFD6-CE77-35EB-B9827787071A}"/>
          </ac:spMkLst>
        </pc:spChg>
        <pc:spChg chg="del">
          <ac:chgData name="Geoff Kwan" userId="c3a5c4b8-7020-4697-b49e-ebe9f60812c0" providerId="ADAL" clId="{BF65E62A-0998-42A6-828B-06FD41AC916A}" dt="2022-11-30T13:15:17.429" v="2312" actId="478"/>
          <ac:spMkLst>
            <pc:docMk/>
            <pc:sldMk cId="1868206664" sldId="1214"/>
            <ac:spMk id="8" creationId="{86774F00-A0E8-1FDA-547E-5AF0874C976C}"/>
          </ac:spMkLst>
        </pc:spChg>
        <pc:picChg chg="add mod">
          <ac:chgData name="Geoff Kwan" userId="c3a5c4b8-7020-4697-b49e-ebe9f60812c0" providerId="ADAL" clId="{BF65E62A-0998-42A6-828B-06FD41AC916A}" dt="2022-11-30T13:15:50.619" v="2313"/>
          <ac:picMkLst>
            <pc:docMk/>
            <pc:sldMk cId="1868206664" sldId="1214"/>
            <ac:picMk id="2" creationId="{309525BC-0073-627B-52DC-3262966C4A9F}"/>
          </ac:picMkLst>
        </pc:picChg>
      </pc:sldChg>
    </pc:docChg>
  </pc:docChgLst>
  <pc:docChgLst>
    <pc:chgData name="Geoff Kwan" userId="c3a5c4b8-7020-4697-b49e-ebe9f60812c0" providerId="ADAL" clId="{7996F978-0EFB-46AA-A81A-E0AE511C8956}"/>
    <pc:docChg chg="undo custSel addSld delSld modSld sldOrd">
      <pc:chgData name="Geoff Kwan" userId="c3a5c4b8-7020-4697-b49e-ebe9f60812c0" providerId="ADAL" clId="{7996F978-0EFB-46AA-A81A-E0AE511C8956}" dt="2023-02-27T08:26:25.159" v="1222" actId="122"/>
      <pc:docMkLst>
        <pc:docMk/>
      </pc:docMkLst>
      <pc:sldChg chg="modSp mod">
        <pc:chgData name="Geoff Kwan" userId="c3a5c4b8-7020-4697-b49e-ebe9f60812c0" providerId="ADAL" clId="{7996F978-0EFB-46AA-A81A-E0AE511C8956}" dt="2023-02-24T07:18:49.855" v="101" actId="20577"/>
        <pc:sldMkLst>
          <pc:docMk/>
          <pc:sldMk cId="1691839240" sldId="256"/>
        </pc:sldMkLst>
        <pc:spChg chg="mod">
          <ac:chgData name="Geoff Kwan" userId="c3a5c4b8-7020-4697-b49e-ebe9f60812c0" providerId="ADAL" clId="{7996F978-0EFB-46AA-A81A-E0AE511C8956}" dt="2023-02-24T07:18:49.855" v="101" actId="20577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7996F978-0EFB-46AA-A81A-E0AE511C8956}" dt="2023-02-24T07:18:45.022" v="95" actId="20577"/>
          <ac:spMkLst>
            <pc:docMk/>
            <pc:sldMk cId="1691839240" sldId="256"/>
            <ac:spMk id="4" creationId="{FCAB5605-EB74-47C9-8E9D-F5071F124494}"/>
          </ac:spMkLst>
        </pc:spChg>
        <pc:spChg chg="mod">
          <ac:chgData name="Geoff Kwan" userId="c3a5c4b8-7020-4697-b49e-ebe9f60812c0" providerId="ADAL" clId="{7996F978-0EFB-46AA-A81A-E0AE511C8956}" dt="2023-02-24T06:59:12.491" v="41" actId="255"/>
          <ac:spMkLst>
            <pc:docMk/>
            <pc:sldMk cId="1691839240" sldId="256"/>
            <ac:spMk id="5" creationId="{5BFAD489-580D-4076-D90C-32A2F82953D3}"/>
          </ac:spMkLst>
        </pc:spChg>
      </pc:sldChg>
      <pc:sldChg chg="modSp mod">
        <pc:chgData name="Geoff Kwan" userId="c3a5c4b8-7020-4697-b49e-ebe9f60812c0" providerId="ADAL" clId="{7996F978-0EFB-46AA-A81A-E0AE511C8956}" dt="2023-02-24T07:06:19.698" v="75" actId="20577"/>
        <pc:sldMkLst>
          <pc:docMk/>
          <pc:sldMk cId="2083709630" sldId="1129"/>
        </pc:sldMkLst>
        <pc:spChg chg="mod">
          <ac:chgData name="Geoff Kwan" userId="c3a5c4b8-7020-4697-b49e-ebe9f60812c0" providerId="ADAL" clId="{7996F978-0EFB-46AA-A81A-E0AE511C8956}" dt="2023-02-24T07:06:19.698" v="75" actId="20577"/>
          <ac:spMkLst>
            <pc:docMk/>
            <pc:sldMk cId="2083709630" sldId="1129"/>
            <ac:spMk id="2" creationId="{8DF18FEB-6872-B158-3801-0EE841CEC382}"/>
          </ac:spMkLst>
        </pc:spChg>
      </pc:sldChg>
      <pc:sldChg chg="del">
        <pc:chgData name="Geoff Kwan" userId="c3a5c4b8-7020-4697-b49e-ebe9f60812c0" providerId="ADAL" clId="{7996F978-0EFB-46AA-A81A-E0AE511C8956}" dt="2023-02-25T14:01:00.919" v="1121" actId="47"/>
        <pc:sldMkLst>
          <pc:docMk/>
          <pc:sldMk cId="3495132288" sldId="1158"/>
        </pc:sldMkLst>
      </pc:sldChg>
      <pc:sldChg chg="addSp delSp modSp mod">
        <pc:chgData name="Geoff Kwan" userId="c3a5c4b8-7020-4697-b49e-ebe9f60812c0" providerId="ADAL" clId="{7996F978-0EFB-46AA-A81A-E0AE511C8956}" dt="2023-02-24T09:56:03.176" v="239" actId="14100"/>
        <pc:sldMkLst>
          <pc:docMk/>
          <pc:sldMk cId="3800199322" sldId="1161"/>
        </pc:sldMkLst>
        <pc:spChg chg="mod">
          <ac:chgData name="Geoff Kwan" userId="c3a5c4b8-7020-4697-b49e-ebe9f60812c0" providerId="ADAL" clId="{7996F978-0EFB-46AA-A81A-E0AE511C8956}" dt="2023-02-24T09:56:03.176" v="239" actId="14100"/>
          <ac:spMkLst>
            <pc:docMk/>
            <pc:sldMk cId="3800199322" sldId="1161"/>
            <ac:spMk id="2" creationId="{178A74CE-409E-7DB7-1912-E3A10F84A825}"/>
          </ac:spMkLst>
        </pc:spChg>
        <pc:spChg chg="mod">
          <ac:chgData name="Geoff Kwan" userId="c3a5c4b8-7020-4697-b49e-ebe9f60812c0" providerId="ADAL" clId="{7996F978-0EFB-46AA-A81A-E0AE511C8956}" dt="2023-02-24T07:30:16.939" v="228" actId="123"/>
          <ac:spMkLst>
            <pc:docMk/>
            <pc:sldMk cId="3800199322" sldId="1161"/>
            <ac:spMk id="10" creationId="{5F66973B-FF72-9E22-C181-60B5E3714AA5}"/>
          </ac:spMkLst>
        </pc:spChg>
        <pc:picChg chg="add del">
          <ac:chgData name="Geoff Kwan" userId="c3a5c4b8-7020-4697-b49e-ebe9f60812c0" providerId="ADAL" clId="{7996F978-0EFB-46AA-A81A-E0AE511C8956}" dt="2023-02-24T09:54:15.776" v="238" actId="478"/>
          <ac:picMkLst>
            <pc:docMk/>
            <pc:sldMk cId="3800199322" sldId="1161"/>
            <ac:picMk id="6" creationId="{87CB4E0D-C822-3D4A-F0BC-C1D69CD63298}"/>
          </ac:picMkLst>
        </pc:picChg>
      </pc:sldChg>
      <pc:sldChg chg="addSp delSp modSp mod">
        <pc:chgData name="Geoff Kwan" userId="c3a5c4b8-7020-4697-b49e-ebe9f60812c0" providerId="ADAL" clId="{7996F978-0EFB-46AA-A81A-E0AE511C8956}" dt="2023-02-25T13:23:37.092" v="1045" actId="242"/>
        <pc:sldMkLst>
          <pc:docMk/>
          <pc:sldMk cId="396954538" sldId="1194"/>
        </pc:sldMkLst>
        <pc:graphicFrameChg chg="add mod modGraphic">
          <ac:chgData name="Geoff Kwan" userId="c3a5c4b8-7020-4697-b49e-ebe9f60812c0" providerId="ADAL" clId="{7996F978-0EFB-46AA-A81A-E0AE511C8956}" dt="2023-02-25T13:23:37.092" v="1045" actId="242"/>
          <ac:graphicFrameMkLst>
            <pc:docMk/>
            <pc:sldMk cId="396954538" sldId="1194"/>
            <ac:graphicFrameMk id="2" creationId="{5F70ED01-739E-30C0-9CDB-8901A614F24B}"/>
          </ac:graphicFrameMkLst>
        </pc:graphicFrameChg>
        <pc:graphicFrameChg chg="del">
          <ac:chgData name="Geoff Kwan" userId="c3a5c4b8-7020-4697-b49e-ebe9f60812c0" providerId="ADAL" clId="{7996F978-0EFB-46AA-A81A-E0AE511C8956}" dt="2023-02-25T13:07:39.627" v="906" actId="478"/>
          <ac:graphicFrameMkLst>
            <pc:docMk/>
            <pc:sldMk cId="396954538" sldId="1194"/>
            <ac:graphicFrameMk id="8" creationId="{047DBBB6-B9CC-2AED-299C-9D315A89CC6A}"/>
          </ac:graphicFrameMkLst>
        </pc:graphicFrameChg>
      </pc:sldChg>
      <pc:sldChg chg="addSp delSp modSp mod">
        <pc:chgData name="Geoff Kwan" userId="c3a5c4b8-7020-4697-b49e-ebe9f60812c0" providerId="ADAL" clId="{7996F978-0EFB-46AA-A81A-E0AE511C8956}" dt="2023-02-25T13:26:29.474" v="1069" actId="120"/>
        <pc:sldMkLst>
          <pc:docMk/>
          <pc:sldMk cId="169522237" sldId="1196"/>
        </pc:sldMkLst>
        <pc:graphicFrameChg chg="del modGraphic">
          <ac:chgData name="Geoff Kwan" userId="c3a5c4b8-7020-4697-b49e-ebe9f60812c0" providerId="ADAL" clId="{7996F978-0EFB-46AA-A81A-E0AE511C8956}" dt="2023-02-25T13:15:15.471" v="973" actId="478"/>
          <ac:graphicFrameMkLst>
            <pc:docMk/>
            <pc:sldMk cId="169522237" sldId="1196"/>
            <ac:graphicFrameMk id="4" creationId="{39514731-89BF-8498-FC7D-1CBF3225B41E}"/>
          </ac:graphicFrameMkLst>
        </pc:graphicFrameChg>
        <pc:graphicFrameChg chg="add mod modGraphic">
          <ac:chgData name="Geoff Kwan" userId="c3a5c4b8-7020-4697-b49e-ebe9f60812c0" providerId="ADAL" clId="{7996F978-0EFB-46AA-A81A-E0AE511C8956}" dt="2023-02-25T13:26:29.474" v="1069" actId="120"/>
          <ac:graphicFrameMkLst>
            <pc:docMk/>
            <pc:sldMk cId="169522237" sldId="1196"/>
            <ac:graphicFrameMk id="9" creationId="{FA92C2BC-90EB-ABA3-9B05-F28BB4F451DA}"/>
          </ac:graphicFrameMkLst>
        </pc:graphicFrameChg>
      </pc:sldChg>
      <pc:sldChg chg="addSp delSp modSp mod">
        <pc:chgData name="Geoff Kwan" userId="c3a5c4b8-7020-4697-b49e-ebe9f60812c0" providerId="ADAL" clId="{7996F978-0EFB-46AA-A81A-E0AE511C8956}" dt="2023-02-25T13:26:39.286" v="1070" actId="120"/>
        <pc:sldMkLst>
          <pc:docMk/>
          <pc:sldMk cId="1814331251" sldId="1197"/>
        </pc:sldMkLst>
        <pc:graphicFrameChg chg="add mod modGraphic">
          <ac:chgData name="Geoff Kwan" userId="c3a5c4b8-7020-4697-b49e-ebe9f60812c0" providerId="ADAL" clId="{7996F978-0EFB-46AA-A81A-E0AE511C8956}" dt="2023-02-25T13:26:39.286" v="1070" actId="120"/>
          <ac:graphicFrameMkLst>
            <pc:docMk/>
            <pc:sldMk cId="1814331251" sldId="1197"/>
            <ac:graphicFrameMk id="2" creationId="{8F13881A-D0EA-2F54-DB1A-0A4596985CDA}"/>
          </ac:graphicFrameMkLst>
        </pc:graphicFrameChg>
        <pc:graphicFrameChg chg="del">
          <ac:chgData name="Geoff Kwan" userId="c3a5c4b8-7020-4697-b49e-ebe9f60812c0" providerId="ADAL" clId="{7996F978-0EFB-46AA-A81A-E0AE511C8956}" dt="2023-02-25T13:24:15.012" v="1046" actId="478"/>
          <ac:graphicFrameMkLst>
            <pc:docMk/>
            <pc:sldMk cId="1814331251" sldId="1197"/>
            <ac:graphicFrameMk id="4" creationId="{39514731-89BF-8498-FC7D-1CBF3225B41E}"/>
          </ac:graphicFrameMkLst>
        </pc:graphicFrameChg>
      </pc:sldChg>
      <pc:sldChg chg="del">
        <pc:chgData name="Geoff Kwan" userId="c3a5c4b8-7020-4697-b49e-ebe9f60812c0" providerId="ADAL" clId="{7996F978-0EFB-46AA-A81A-E0AE511C8956}" dt="2023-02-24T10:03:46.834" v="300" actId="47"/>
        <pc:sldMkLst>
          <pc:docMk/>
          <pc:sldMk cId="535882543" sldId="1198"/>
        </pc:sldMkLst>
      </pc:sldChg>
      <pc:sldChg chg="del">
        <pc:chgData name="Geoff Kwan" userId="c3a5c4b8-7020-4697-b49e-ebe9f60812c0" providerId="ADAL" clId="{7996F978-0EFB-46AA-A81A-E0AE511C8956}" dt="2023-02-24T10:01:55.246" v="297" actId="47"/>
        <pc:sldMkLst>
          <pc:docMk/>
          <pc:sldMk cId="1577902891" sldId="1199"/>
        </pc:sldMkLst>
      </pc:sldChg>
      <pc:sldChg chg="del">
        <pc:chgData name="Geoff Kwan" userId="c3a5c4b8-7020-4697-b49e-ebe9f60812c0" providerId="ADAL" clId="{7996F978-0EFB-46AA-A81A-E0AE511C8956}" dt="2023-02-24T10:03:25.629" v="299" actId="47"/>
        <pc:sldMkLst>
          <pc:docMk/>
          <pc:sldMk cId="1864382988" sldId="1201"/>
        </pc:sldMkLst>
      </pc:sldChg>
      <pc:sldChg chg="del">
        <pc:chgData name="Geoff Kwan" userId="c3a5c4b8-7020-4697-b49e-ebe9f60812c0" providerId="ADAL" clId="{7996F978-0EFB-46AA-A81A-E0AE511C8956}" dt="2023-02-24T10:03:20.064" v="298" actId="47"/>
        <pc:sldMkLst>
          <pc:docMk/>
          <pc:sldMk cId="1048761705" sldId="1202"/>
        </pc:sldMkLst>
      </pc:sldChg>
      <pc:sldChg chg="modSp mod">
        <pc:chgData name="Geoff Kwan" userId="c3a5c4b8-7020-4697-b49e-ebe9f60812c0" providerId="ADAL" clId="{7996F978-0EFB-46AA-A81A-E0AE511C8956}" dt="2023-02-27T08:24:12.749" v="1221" actId="6549"/>
        <pc:sldMkLst>
          <pc:docMk/>
          <pc:sldMk cId="2657905780" sldId="1203"/>
        </pc:sldMkLst>
        <pc:spChg chg="mod">
          <ac:chgData name="Geoff Kwan" userId="c3a5c4b8-7020-4697-b49e-ebe9f60812c0" providerId="ADAL" clId="{7996F978-0EFB-46AA-A81A-E0AE511C8956}" dt="2023-02-27T08:24:12.749" v="1221" actId="6549"/>
          <ac:spMkLst>
            <pc:docMk/>
            <pc:sldMk cId="2657905780" sldId="1203"/>
            <ac:spMk id="2" creationId="{445450C7-45ED-2A2F-5E3E-B6F7CFF082A2}"/>
          </ac:spMkLst>
        </pc:spChg>
        <pc:spChg chg="mod ord">
          <ac:chgData name="Geoff Kwan" userId="c3a5c4b8-7020-4697-b49e-ebe9f60812c0" providerId="ADAL" clId="{7996F978-0EFB-46AA-A81A-E0AE511C8956}" dt="2023-02-24T09:57:07.746" v="269" actId="166"/>
          <ac:spMkLst>
            <pc:docMk/>
            <pc:sldMk cId="2657905780" sldId="1203"/>
            <ac:spMk id="5" creationId="{3BA0448D-29B2-6CA5-EE13-FC6E16136009}"/>
          </ac:spMkLst>
        </pc:spChg>
      </pc:sldChg>
      <pc:sldChg chg="modSp mod">
        <pc:chgData name="Geoff Kwan" userId="c3a5c4b8-7020-4697-b49e-ebe9f60812c0" providerId="ADAL" clId="{7996F978-0EFB-46AA-A81A-E0AE511C8956}" dt="2023-02-25T12:37:10.624" v="519" actId="20577"/>
        <pc:sldMkLst>
          <pc:docMk/>
          <pc:sldMk cId="1441385961" sldId="1205"/>
        </pc:sldMkLst>
        <pc:spChg chg="mod">
          <ac:chgData name="Geoff Kwan" userId="c3a5c4b8-7020-4697-b49e-ebe9f60812c0" providerId="ADAL" clId="{7996F978-0EFB-46AA-A81A-E0AE511C8956}" dt="2023-02-25T12:37:10.624" v="519" actId="20577"/>
          <ac:spMkLst>
            <pc:docMk/>
            <pc:sldMk cId="1441385961" sldId="1205"/>
            <ac:spMk id="2" creationId="{62C5664B-56AC-6C4C-5845-4EFFC246AC5B}"/>
          </ac:spMkLst>
        </pc:spChg>
      </pc:sldChg>
      <pc:sldChg chg="modSp mod">
        <pc:chgData name="Geoff Kwan" userId="c3a5c4b8-7020-4697-b49e-ebe9f60812c0" providerId="ADAL" clId="{7996F978-0EFB-46AA-A81A-E0AE511C8956}" dt="2023-02-25T12:38:32.050" v="568" actId="20577"/>
        <pc:sldMkLst>
          <pc:docMk/>
          <pc:sldMk cId="746311478" sldId="1206"/>
        </pc:sldMkLst>
        <pc:spChg chg="mod">
          <ac:chgData name="Geoff Kwan" userId="c3a5c4b8-7020-4697-b49e-ebe9f60812c0" providerId="ADAL" clId="{7996F978-0EFB-46AA-A81A-E0AE511C8956}" dt="2023-02-25T12:38:32.050" v="568" actId="20577"/>
          <ac:spMkLst>
            <pc:docMk/>
            <pc:sldMk cId="746311478" sldId="1206"/>
            <ac:spMk id="2" creationId="{13D42178-F523-76D2-2BF0-5942E6B20798}"/>
          </ac:spMkLst>
        </pc:spChg>
      </pc:sldChg>
      <pc:sldChg chg="modSp mod">
        <pc:chgData name="Geoff Kwan" userId="c3a5c4b8-7020-4697-b49e-ebe9f60812c0" providerId="ADAL" clId="{7996F978-0EFB-46AA-A81A-E0AE511C8956}" dt="2023-02-24T09:59:09.261" v="296" actId="14861"/>
        <pc:sldMkLst>
          <pc:docMk/>
          <pc:sldMk cId="1263492684" sldId="1208"/>
        </pc:sldMkLst>
        <pc:spChg chg="mod">
          <ac:chgData name="Geoff Kwan" userId="c3a5c4b8-7020-4697-b49e-ebe9f60812c0" providerId="ADAL" clId="{7996F978-0EFB-46AA-A81A-E0AE511C8956}" dt="2023-02-24T09:59:09.261" v="296" actId="14861"/>
          <ac:spMkLst>
            <pc:docMk/>
            <pc:sldMk cId="1263492684" sldId="1208"/>
            <ac:spMk id="6" creationId="{24D58634-B7FE-276B-8C95-500D78829434}"/>
          </ac:spMkLst>
        </pc:spChg>
      </pc:sldChg>
      <pc:sldChg chg="modNotesTx">
        <pc:chgData name="Geoff Kwan" userId="c3a5c4b8-7020-4697-b49e-ebe9f60812c0" providerId="ADAL" clId="{7996F978-0EFB-46AA-A81A-E0AE511C8956}" dt="2023-02-25T14:01:11.442" v="1122" actId="6549"/>
        <pc:sldMkLst>
          <pc:docMk/>
          <pc:sldMk cId="1889431773" sldId="1209"/>
        </pc:sldMkLst>
      </pc:sldChg>
      <pc:sldChg chg="del">
        <pc:chgData name="Geoff Kwan" userId="c3a5c4b8-7020-4697-b49e-ebe9f60812c0" providerId="ADAL" clId="{7996F978-0EFB-46AA-A81A-E0AE511C8956}" dt="2023-02-25T12:40:54.727" v="569" actId="47"/>
        <pc:sldMkLst>
          <pc:docMk/>
          <pc:sldMk cId="4256684737" sldId="1209"/>
        </pc:sldMkLst>
      </pc:sldChg>
      <pc:sldChg chg="modSp mod">
        <pc:chgData name="Geoff Kwan" userId="c3a5c4b8-7020-4697-b49e-ebe9f60812c0" providerId="ADAL" clId="{7996F978-0EFB-46AA-A81A-E0AE511C8956}" dt="2023-02-25T12:45:06.979" v="681" actId="6549"/>
        <pc:sldMkLst>
          <pc:docMk/>
          <pc:sldMk cId="1101917950" sldId="1210"/>
        </pc:sldMkLst>
        <pc:spChg chg="mod">
          <ac:chgData name="Geoff Kwan" userId="c3a5c4b8-7020-4697-b49e-ebe9f60812c0" providerId="ADAL" clId="{7996F978-0EFB-46AA-A81A-E0AE511C8956}" dt="2023-02-25T12:45:06.979" v="681" actId="6549"/>
          <ac:spMkLst>
            <pc:docMk/>
            <pc:sldMk cId="1101917950" sldId="1210"/>
            <ac:spMk id="7" creationId="{D83E99CD-8DDD-F3B3-D68B-E0F517BBC52A}"/>
          </ac:spMkLst>
        </pc:spChg>
      </pc:sldChg>
      <pc:sldChg chg="modSp mod">
        <pc:chgData name="Geoff Kwan" userId="c3a5c4b8-7020-4697-b49e-ebe9f60812c0" providerId="ADAL" clId="{7996F978-0EFB-46AA-A81A-E0AE511C8956}" dt="2023-02-25T13:22:06.666" v="1042" actId="20577"/>
        <pc:sldMkLst>
          <pc:docMk/>
          <pc:sldMk cId="90814148" sldId="1212"/>
        </pc:sldMkLst>
        <pc:spChg chg="mod">
          <ac:chgData name="Geoff Kwan" userId="c3a5c4b8-7020-4697-b49e-ebe9f60812c0" providerId="ADAL" clId="{7996F978-0EFB-46AA-A81A-E0AE511C8956}" dt="2023-02-25T13:22:06.666" v="1042" actId="20577"/>
          <ac:spMkLst>
            <pc:docMk/>
            <pc:sldMk cId="90814148" sldId="1212"/>
            <ac:spMk id="4" creationId="{F9B03E20-9D86-2A9B-83F6-734DECEA297A}"/>
          </ac:spMkLst>
        </pc:spChg>
      </pc:sldChg>
      <pc:sldChg chg="modSp mod">
        <pc:chgData name="Geoff Kwan" userId="c3a5c4b8-7020-4697-b49e-ebe9f60812c0" providerId="ADAL" clId="{7996F978-0EFB-46AA-A81A-E0AE511C8956}" dt="2023-02-25T13:33:08.235" v="1120" actId="20577"/>
        <pc:sldMkLst>
          <pc:docMk/>
          <pc:sldMk cId="1199009320" sldId="1213"/>
        </pc:sldMkLst>
        <pc:spChg chg="mod">
          <ac:chgData name="Geoff Kwan" userId="c3a5c4b8-7020-4697-b49e-ebe9f60812c0" providerId="ADAL" clId="{7996F978-0EFB-46AA-A81A-E0AE511C8956}" dt="2023-02-25T13:33:08.235" v="1120" actId="20577"/>
          <ac:spMkLst>
            <pc:docMk/>
            <pc:sldMk cId="1199009320" sldId="1213"/>
            <ac:spMk id="6" creationId="{B2008934-8242-656D-C72D-582EEF240A7F}"/>
          </ac:spMkLst>
        </pc:spChg>
        <pc:picChg chg="mod">
          <ac:chgData name="Geoff Kwan" userId="c3a5c4b8-7020-4697-b49e-ebe9f60812c0" providerId="ADAL" clId="{7996F978-0EFB-46AA-A81A-E0AE511C8956}" dt="2023-02-25T13:32:59.078" v="1119" actId="1076"/>
          <ac:picMkLst>
            <pc:docMk/>
            <pc:sldMk cId="1199009320" sldId="1213"/>
            <ac:picMk id="2" creationId="{42B8D51D-2056-9713-92CF-AA50BAD00306}"/>
          </ac:picMkLst>
        </pc:picChg>
      </pc:sldChg>
      <pc:sldChg chg="addSp delSp modSp add mod ord setBg setClrOvrMap">
        <pc:chgData name="Geoff Kwan" userId="c3a5c4b8-7020-4697-b49e-ebe9f60812c0" providerId="ADAL" clId="{7996F978-0EFB-46AA-A81A-E0AE511C8956}" dt="2023-02-27T08:26:25.159" v="1222" actId="122"/>
        <pc:sldMkLst>
          <pc:docMk/>
          <pc:sldMk cId="3940295558" sldId="1215"/>
        </pc:sldMkLst>
        <pc:spChg chg="mod ord">
          <ac:chgData name="Geoff Kwan" userId="c3a5c4b8-7020-4697-b49e-ebe9f60812c0" providerId="ADAL" clId="{7996F978-0EFB-46AA-A81A-E0AE511C8956}" dt="2023-02-25T13:03:12.130" v="882" actId="26606"/>
          <ac:spMkLst>
            <pc:docMk/>
            <pc:sldMk cId="3940295558" sldId="1215"/>
            <ac:spMk id="3" creationId="{335C0BD7-4AF1-05E0-8F02-97FA8A6D2233}"/>
          </ac:spMkLst>
        </pc:spChg>
        <pc:spChg chg="mod">
          <ac:chgData name="Geoff Kwan" userId="c3a5c4b8-7020-4697-b49e-ebe9f60812c0" providerId="ADAL" clId="{7996F978-0EFB-46AA-A81A-E0AE511C8956}" dt="2023-02-27T08:26:25.159" v="1222" actId="122"/>
          <ac:spMkLst>
            <pc:docMk/>
            <pc:sldMk cId="3940295558" sldId="1215"/>
            <ac:spMk id="5" creationId="{3BA0448D-29B2-6CA5-EE13-FC6E16136009}"/>
          </ac:spMkLst>
        </pc:spChg>
        <pc:spChg chg="add del mod">
          <ac:chgData name="Geoff Kwan" userId="c3a5c4b8-7020-4697-b49e-ebe9f60812c0" providerId="ADAL" clId="{7996F978-0EFB-46AA-A81A-E0AE511C8956}" dt="2023-02-25T13:02:00.180" v="880" actId="12084"/>
          <ac:spMkLst>
            <pc:docMk/>
            <pc:sldMk cId="3940295558" sldId="1215"/>
            <ac:spMk id="8" creationId="{3A748732-945F-1639-FA68-DA5A7CB4FAD5}"/>
          </ac:spMkLst>
        </pc:spChg>
        <pc:spChg chg="add">
          <ac:chgData name="Geoff Kwan" userId="c3a5c4b8-7020-4697-b49e-ebe9f60812c0" providerId="ADAL" clId="{7996F978-0EFB-46AA-A81A-E0AE511C8956}" dt="2023-02-25T13:03:12.130" v="882" actId="26606"/>
          <ac:spMkLst>
            <pc:docMk/>
            <pc:sldMk cId="3940295558" sldId="1215"/>
            <ac:spMk id="14" creationId="{33CBE267-1877-479F-82F0-E4BAA5BCE76F}"/>
          </ac:spMkLst>
        </pc:spChg>
        <pc:spChg chg="add">
          <ac:chgData name="Geoff Kwan" userId="c3a5c4b8-7020-4697-b49e-ebe9f60812c0" providerId="ADAL" clId="{7996F978-0EFB-46AA-A81A-E0AE511C8956}" dt="2023-02-25T13:03:12.130" v="882" actId="26606"/>
          <ac:spMkLst>
            <pc:docMk/>
            <pc:sldMk cId="3940295558" sldId="1215"/>
            <ac:spMk id="16" creationId="{F2EA12E3-1C9E-43D7-ABCC-C16A6ED4B0AE}"/>
          </ac:spMkLst>
        </pc:spChg>
        <pc:graphicFrameChg chg="del">
          <ac:chgData name="Geoff Kwan" userId="c3a5c4b8-7020-4697-b49e-ebe9f60812c0" providerId="ADAL" clId="{7996F978-0EFB-46AA-A81A-E0AE511C8956}" dt="2023-02-25T12:41:54.947" v="571" actId="478"/>
          <ac:graphicFrameMkLst>
            <pc:docMk/>
            <pc:sldMk cId="3940295558" sldId="1215"/>
            <ac:graphicFrameMk id="2" creationId="{73B91E8B-B3C4-7DC1-54FC-E9262E0916EF}"/>
          </ac:graphicFrameMkLst>
        </pc:graphicFrameChg>
        <pc:graphicFrameChg chg="add del mod modGraphic">
          <ac:chgData name="Geoff Kwan" userId="c3a5c4b8-7020-4697-b49e-ebe9f60812c0" providerId="ADAL" clId="{7996F978-0EFB-46AA-A81A-E0AE511C8956}" dt="2023-02-25T12:42:37.224" v="580" actId="478"/>
          <ac:graphicFrameMkLst>
            <pc:docMk/>
            <pc:sldMk cId="3940295558" sldId="1215"/>
            <ac:graphicFrameMk id="4" creationId="{CA87C6AC-1336-49F6-839E-006025B12095}"/>
          </ac:graphicFrameMkLst>
        </pc:graphicFrameChg>
        <pc:graphicFrameChg chg="add mod modGraphic">
          <ac:chgData name="Geoff Kwan" userId="c3a5c4b8-7020-4697-b49e-ebe9f60812c0" providerId="ADAL" clId="{7996F978-0EFB-46AA-A81A-E0AE511C8956}" dt="2023-02-25T13:05:57.439" v="901" actId="1076"/>
          <ac:graphicFrameMkLst>
            <pc:docMk/>
            <pc:sldMk cId="3940295558" sldId="1215"/>
            <ac:graphicFrameMk id="9" creationId="{6373D3EA-3B69-26F8-9B74-B2D88D3DCA2B}"/>
          </ac:graphicFrameMkLst>
        </pc:graphicFrameChg>
        <pc:picChg chg="mod">
          <ac:chgData name="Geoff Kwan" userId="c3a5c4b8-7020-4697-b49e-ebe9f60812c0" providerId="ADAL" clId="{7996F978-0EFB-46AA-A81A-E0AE511C8956}" dt="2023-02-25T13:03:12.130" v="882" actId="26606"/>
          <ac:picMkLst>
            <pc:docMk/>
            <pc:sldMk cId="3940295558" sldId="1215"/>
            <ac:picMk id="6" creationId="{BD942180-7B3F-7C5E-E0AF-0EBD9EFEB474}"/>
          </ac:picMkLst>
        </pc:picChg>
        <pc:picChg chg="add del mod modCrop">
          <ac:chgData name="Geoff Kwan" userId="c3a5c4b8-7020-4697-b49e-ebe9f60812c0" providerId="ADAL" clId="{7996F978-0EFB-46AA-A81A-E0AE511C8956}" dt="2023-02-25T12:57:47.687" v="793" actId="478"/>
          <ac:picMkLst>
            <pc:docMk/>
            <pc:sldMk cId="3940295558" sldId="1215"/>
            <ac:picMk id="7" creationId="{429E33BB-9918-BB0F-473D-BF3D38D40FD6}"/>
          </ac:picMkLst>
        </pc:picChg>
      </pc:sldChg>
      <pc:sldChg chg="addSp delSp modSp add mod setBg">
        <pc:chgData name="Geoff Kwan" userId="c3a5c4b8-7020-4697-b49e-ebe9f60812c0" providerId="ADAL" clId="{7996F978-0EFB-46AA-A81A-E0AE511C8956}" dt="2023-02-27T06:03:22.220" v="1124" actId="948"/>
        <pc:sldMkLst>
          <pc:docMk/>
          <pc:sldMk cId="3075037816" sldId="1216"/>
        </pc:sldMkLst>
        <pc:spChg chg="del">
          <ac:chgData name="Geoff Kwan" userId="c3a5c4b8-7020-4697-b49e-ebe9f60812c0" providerId="ADAL" clId="{7996F978-0EFB-46AA-A81A-E0AE511C8956}" dt="2023-02-25T12:47:49.167" v="686" actId="478"/>
          <ac:spMkLst>
            <pc:docMk/>
            <pc:sldMk cId="3075037816" sldId="1216"/>
            <ac:spMk id="5" creationId="{3BA0448D-29B2-6CA5-EE13-FC6E16136009}"/>
          </ac:spMkLst>
        </pc:spChg>
        <pc:graphicFrameChg chg="add del mod modGraphic">
          <ac:chgData name="Geoff Kwan" userId="c3a5c4b8-7020-4697-b49e-ebe9f60812c0" providerId="ADAL" clId="{7996F978-0EFB-46AA-A81A-E0AE511C8956}" dt="2023-02-25T12:48:05.776" v="690" actId="478"/>
          <ac:graphicFrameMkLst>
            <pc:docMk/>
            <pc:sldMk cId="3075037816" sldId="1216"/>
            <ac:graphicFrameMk id="2" creationId="{F59A9208-CE65-E276-D4EF-E0B901C7DE61}"/>
          </ac:graphicFrameMkLst>
        </pc:graphicFrameChg>
        <pc:graphicFrameChg chg="add del mod">
          <ac:chgData name="Geoff Kwan" userId="c3a5c4b8-7020-4697-b49e-ebe9f60812c0" providerId="ADAL" clId="{7996F978-0EFB-46AA-A81A-E0AE511C8956}" dt="2023-02-25T12:48:31.826" v="698"/>
          <ac:graphicFrameMkLst>
            <pc:docMk/>
            <pc:sldMk cId="3075037816" sldId="1216"/>
            <ac:graphicFrameMk id="4" creationId="{7EB84B54-855A-CE5B-8D0B-7093C715450C}"/>
          </ac:graphicFrameMkLst>
        </pc:graphicFrameChg>
        <pc:graphicFrameChg chg="add mod modGraphic">
          <ac:chgData name="Geoff Kwan" userId="c3a5c4b8-7020-4697-b49e-ebe9f60812c0" providerId="ADAL" clId="{7996F978-0EFB-46AA-A81A-E0AE511C8956}" dt="2023-02-27T06:03:22.220" v="1124" actId="948"/>
          <ac:graphicFrameMkLst>
            <pc:docMk/>
            <pc:sldMk cId="3075037816" sldId="1216"/>
            <ac:graphicFrameMk id="8" creationId="{7C104BAE-53A2-558F-9BBB-FE9B5E54FE70}"/>
          </ac:graphicFrameMkLst>
        </pc:graphicFrameChg>
        <pc:picChg chg="del">
          <ac:chgData name="Geoff Kwan" userId="c3a5c4b8-7020-4697-b49e-ebe9f60812c0" providerId="ADAL" clId="{7996F978-0EFB-46AA-A81A-E0AE511C8956}" dt="2023-02-25T12:47:47.839" v="685" actId="478"/>
          <ac:picMkLst>
            <pc:docMk/>
            <pc:sldMk cId="3075037816" sldId="1216"/>
            <ac:picMk id="6" creationId="{BD942180-7B3F-7C5E-E0AF-0EBD9EFEB474}"/>
          </ac:picMkLst>
        </pc:picChg>
        <pc:picChg chg="del">
          <ac:chgData name="Geoff Kwan" userId="c3a5c4b8-7020-4697-b49e-ebe9f60812c0" providerId="ADAL" clId="{7996F978-0EFB-46AA-A81A-E0AE511C8956}" dt="2023-02-25T12:47:27.554" v="684" actId="478"/>
          <ac:picMkLst>
            <pc:docMk/>
            <pc:sldMk cId="3075037816" sldId="1216"/>
            <ac:picMk id="7" creationId="{429E33BB-9918-BB0F-473D-BF3D38D40FD6}"/>
          </ac:picMkLst>
        </pc:picChg>
      </pc:sldChg>
      <pc:sldMasterChg chg="delSldLayout">
        <pc:chgData name="Geoff Kwan" userId="c3a5c4b8-7020-4697-b49e-ebe9f60812c0" providerId="ADAL" clId="{7996F978-0EFB-46AA-A81A-E0AE511C8956}" dt="2023-02-25T14:01:00.919" v="1121" actId="47"/>
        <pc:sldMasterMkLst>
          <pc:docMk/>
          <pc:sldMasterMk cId="2627043345" sldId="2147483871"/>
        </pc:sldMasterMkLst>
        <pc:sldLayoutChg chg="del">
          <pc:chgData name="Geoff Kwan" userId="c3a5c4b8-7020-4697-b49e-ebe9f60812c0" providerId="ADAL" clId="{7996F978-0EFB-46AA-A81A-E0AE511C8956}" dt="2023-02-25T14:01:00.919" v="1121" actId="47"/>
          <pc:sldLayoutMkLst>
            <pc:docMk/>
            <pc:sldMasterMk cId="2627043345" sldId="2147483871"/>
            <pc:sldLayoutMk cId="3005505157" sldId="2147483914"/>
          </pc:sldLayoutMkLst>
        </pc:sldLayoutChg>
      </pc:sldMasterChg>
    </pc:docChg>
  </pc:docChgLst>
  <pc:docChgLst>
    <pc:chgData name="Geoff Kwan" userId="c3a5c4b8-7020-4697-b49e-ebe9f60812c0" providerId="ADAL" clId="{76F8648C-1F11-4E93-9C50-567FDA1DFB4A}"/>
    <pc:docChg chg="undo custSel addSld delSld modSld sldOrd">
      <pc:chgData name="Geoff Kwan" userId="c3a5c4b8-7020-4697-b49e-ebe9f60812c0" providerId="ADAL" clId="{76F8648C-1F11-4E93-9C50-567FDA1DFB4A}" dt="2022-08-12T09:11:50.401" v="13715" actId="47"/>
      <pc:docMkLst>
        <pc:docMk/>
      </pc:docMkLst>
      <pc:sldChg chg="modSp mod">
        <pc:chgData name="Geoff Kwan" userId="c3a5c4b8-7020-4697-b49e-ebe9f60812c0" providerId="ADAL" clId="{76F8648C-1F11-4E93-9C50-567FDA1DFB4A}" dt="2022-08-11T23:22:48.176" v="1450" actId="6549"/>
        <pc:sldMkLst>
          <pc:docMk/>
          <pc:sldMk cId="1691839240" sldId="256"/>
        </pc:sldMkLst>
        <pc:spChg chg="mod">
          <ac:chgData name="Geoff Kwan" userId="c3a5c4b8-7020-4697-b49e-ebe9f60812c0" providerId="ADAL" clId="{76F8648C-1F11-4E93-9C50-567FDA1DFB4A}" dt="2022-08-11T23:22:48.176" v="1450" actId="6549"/>
          <ac:spMkLst>
            <pc:docMk/>
            <pc:sldMk cId="1691839240" sldId="256"/>
            <ac:spMk id="2" creationId="{7AACC860-CB23-468F-A69B-2EDCAA3C1645}"/>
          </ac:spMkLst>
        </pc:spChg>
        <pc:spChg chg="mod">
          <ac:chgData name="Geoff Kwan" userId="c3a5c4b8-7020-4697-b49e-ebe9f60812c0" providerId="ADAL" clId="{76F8648C-1F11-4E93-9C50-567FDA1DFB4A}" dt="2022-08-11T23:22:43.052" v="1449" actId="207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76F8648C-1F11-4E93-9C50-567FDA1DFB4A}" dt="2022-08-11T23:22:34.366" v="1448" actId="113"/>
          <ac:spMkLst>
            <pc:docMk/>
            <pc:sldMk cId="1691839240" sldId="256"/>
            <ac:spMk id="4" creationId="{FCAB5605-EB74-47C9-8E9D-F5071F124494}"/>
          </ac:spMkLst>
        </pc:spChg>
      </pc:sldChg>
      <pc:sldChg chg="modSp mod">
        <pc:chgData name="Geoff Kwan" userId="c3a5c4b8-7020-4697-b49e-ebe9f60812c0" providerId="ADAL" clId="{76F8648C-1F11-4E93-9C50-567FDA1DFB4A}" dt="2022-08-12T02:20:29.838" v="7326" actId="120"/>
        <pc:sldMkLst>
          <pc:docMk/>
          <pc:sldMk cId="2057691415" sldId="287"/>
        </pc:sldMkLst>
        <pc:spChg chg="mod">
          <ac:chgData name="Geoff Kwan" userId="c3a5c4b8-7020-4697-b49e-ebe9f60812c0" providerId="ADAL" clId="{76F8648C-1F11-4E93-9C50-567FDA1DFB4A}" dt="2022-08-12T02:18:41.519" v="7195" actId="1076"/>
          <ac:spMkLst>
            <pc:docMk/>
            <pc:sldMk cId="2057691415" sldId="287"/>
            <ac:spMk id="2" creationId="{4B00CC87-FC8C-452B-85A9-58B0112B7AFF}"/>
          </ac:spMkLst>
        </pc:spChg>
        <pc:spChg chg="mod">
          <ac:chgData name="Geoff Kwan" userId="c3a5c4b8-7020-4697-b49e-ebe9f60812c0" providerId="ADAL" clId="{76F8648C-1F11-4E93-9C50-567FDA1DFB4A}" dt="2022-08-12T02:20:29.838" v="7326" actId="120"/>
          <ac:spMkLst>
            <pc:docMk/>
            <pc:sldMk cId="2057691415" sldId="287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76F8648C-1F11-4E93-9C50-567FDA1DFB4A}" dt="2022-08-11T09:03:35.860" v="397" actId="6549"/>
        <pc:sldMkLst>
          <pc:docMk/>
          <pc:sldMk cId="3274438464" sldId="1124"/>
        </pc:sldMkLst>
        <pc:spChg chg="mod">
          <ac:chgData name="Geoff Kwan" userId="c3a5c4b8-7020-4697-b49e-ebe9f60812c0" providerId="ADAL" clId="{76F8648C-1F11-4E93-9C50-567FDA1DFB4A}" dt="2022-08-11T09:03:35.860" v="397" actId="6549"/>
          <ac:spMkLst>
            <pc:docMk/>
            <pc:sldMk cId="3274438464" sldId="1124"/>
            <ac:spMk id="3" creationId="{C930A8DC-5F6A-4AD4-B406-B333E1CAA75C}"/>
          </ac:spMkLst>
        </pc:spChg>
      </pc:sldChg>
      <pc:sldChg chg="del">
        <pc:chgData name="Geoff Kwan" userId="c3a5c4b8-7020-4697-b49e-ebe9f60812c0" providerId="ADAL" clId="{76F8648C-1F11-4E93-9C50-567FDA1DFB4A}" dt="2022-08-11T09:04:01.488" v="398" actId="47"/>
        <pc:sldMkLst>
          <pc:docMk/>
          <pc:sldMk cId="4116185440" sldId="1125"/>
        </pc:sldMkLst>
      </pc:sldChg>
      <pc:sldChg chg="modSp mod">
        <pc:chgData name="Geoff Kwan" userId="c3a5c4b8-7020-4697-b49e-ebe9f60812c0" providerId="ADAL" clId="{76F8648C-1F11-4E93-9C50-567FDA1DFB4A}" dt="2022-08-11T09:21:32.868" v="729" actId="207"/>
        <pc:sldMkLst>
          <pc:docMk/>
          <pc:sldMk cId="2025193951" sldId="1126"/>
        </pc:sldMkLst>
        <pc:spChg chg="mod">
          <ac:chgData name="Geoff Kwan" userId="c3a5c4b8-7020-4697-b49e-ebe9f60812c0" providerId="ADAL" clId="{76F8648C-1F11-4E93-9C50-567FDA1DFB4A}" dt="2022-08-11T09:21:32.868" v="729" actId="207"/>
          <ac:spMkLst>
            <pc:docMk/>
            <pc:sldMk cId="2025193951" sldId="1126"/>
            <ac:spMk id="2" creationId="{8DF18FEB-6872-B158-3801-0EE841CEC382}"/>
          </ac:spMkLst>
        </pc:spChg>
      </pc:sldChg>
      <pc:sldChg chg="addSp delSp modSp mod setBg">
        <pc:chgData name="Geoff Kwan" userId="c3a5c4b8-7020-4697-b49e-ebe9f60812c0" providerId="ADAL" clId="{76F8648C-1F11-4E93-9C50-567FDA1DFB4A}" dt="2022-08-12T07:38:01.408" v="12379" actId="255"/>
        <pc:sldMkLst>
          <pc:docMk/>
          <pc:sldMk cId="709176732" sldId="1128"/>
        </pc:sldMkLst>
        <pc:spChg chg="mod ord">
          <ac:chgData name="Geoff Kwan" userId="c3a5c4b8-7020-4697-b49e-ebe9f60812c0" providerId="ADAL" clId="{76F8648C-1F11-4E93-9C50-567FDA1DFB4A}" dt="2022-08-11T15:49:49.951" v="1218" actId="20577"/>
          <ac:spMkLst>
            <pc:docMk/>
            <pc:sldMk cId="709176732" sldId="1128"/>
            <ac:spMk id="2" creationId="{8DF18FEB-6872-B158-3801-0EE841CEC382}"/>
          </ac:spMkLst>
        </pc:spChg>
        <pc:spChg chg="add mod">
          <ac:chgData name="Geoff Kwan" userId="c3a5c4b8-7020-4697-b49e-ebe9f60812c0" providerId="ADAL" clId="{76F8648C-1F11-4E93-9C50-567FDA1DFB4A}" dt="2022-08-11T15:47:54.859" v="1193" actId="1076"/>
          <ac:spMkLst>
            <pc:docMk/>
            <pc:sldMk cId="709176732" sldId="1128"/>
            <ac:spMk id="3" creationId="{C9A5D3C1-27B8-65EF-31F2-32BFE82832A2}"/>
          </ac:spMkLst>
        </pc:spChg>
        <pc:spChg chg="add mod">
          <ac:chgData name="Geoff Kwan" userId="c3a5c4b8-7020-4697-b49e-ebe9f60812c0" providerId="ADAL" clId="{76F8648C-1F11-4E93-9C50-567FDA1DFB4A}" dt="2022-08-12T07:38:01.408" v="12379" actId="255"/>
          <ac:spMkLst>
            <pc:docMk/>
            <pc:sldMk cId="709176732" sldId="1128"/>
            <ac:spMk id="4" creationId="{B22D19A0-4B37-F520-8934-2A28BDCABAD1}"/>
          </ac:spMkLst>
        </pc:spChg>
        <pc:spChg chg="mod ord">
          <ac:chgData name="Geoff Kwan" userId="c3a5c4b8-7020-4697-b49e-ebe9f60812c0" providerId="ADAL" clId="{76F8648C-1F11-4E93-9C50-567FDA1DFB4A}" dt="2022-08-11T13:24:16.709" v="1026" actId="26606"/>
          <ac:spMkLst>
            <pc:docMk/>
            <pc:sldMk cId="709176732" sldId="1128"/>
            <ac:spMk id="5" creationId="{12E767E7-09DE-463A-9352-76EC4068106A}"/>
          </ac:spMkLst>
        </pc:spChg>
        <pc:spChg chg="add mod ord">
          <ac:chgData name="Geoff Kwan" userId="c3a5c4b8-7020-4697-b49e-ebe9f60812c0" providerId="ADAL" clId="{76F8648C-1F11-4E93-9C50-567FDA1DFB4A}" dt="2022-08-11T15:48:57.220" v="1203" actId="1076"/>
          <ac:spMkLst>
            <pc:docMk/>
            <pc:sldMk cId="709176732" sldId="1128"/>
            <ac:spMk id="7" creationId="{692DF01F-B6F8-ED52-5F4B-9E5EF9869262}"/>
          </ac:spMkLst>
        </pc:spChg>
        <pc:spChg chg="mod">
          <ac:chgData name="Geoff Kwan" userId="c3a5c4b8-7020-4697-b49e-ebe9f60812c0" providerId="ADAL" clId="{76F8648C-1F11-4E93-9C50-567FDA1DFB4A}" dt="2022-08-11T13:24:16.709" v="1026" actId="26606"/>
          <ac:spMkLst>
            <pc:docMk/>
            <pc:sldMk cId="709176732" sldId="1128"/>
            <ac:spMk id="11" creationId="{DA938478-4966-4247-8F25-340BA70C555E}"/>
          </ac:spMkLst>
        </pc:spChg>
        <pc:spChg chg="add del">
          <ac:chgData name="Geoff Kwan" userId="c3a5c4b8-7020-4697-b49e-ebe9f60812c0" providerId="ADAL" clId="{76F8648C-1F11-4E93-9C50-567FDA1DFB4A}" dt="2022-08-11T13:24:16.709" v="1026" actId="26606"/>
          <ac:spMkLst>
            <pc:docMk/>
            <pc:sldMk cId="709176732" sldId="1128"/>
            <ac:spMk id="1030" creationId="{D2B783EE-0239-4717-BBEA-8C9EAC61C824}"/>
          </ac:spMkLst>
        </pc:spChg>
        <pc:spChg chg="add del">
          <ac:chgData name="Geoff Kwan" userId="c3a5c4b8-7020-4697-b49e-ebe9f60812c0" providerId="ADAL" clId="{76F8648C-1F11-4E93-9C50-567FDA1DFB4A}" dt="2022-08-11T13:11:28.169" v="1015" actId="26606"/>
          <ac:spMkLst>
            <pc:docMk/>
            <pc:sldMk cId="709176732" sldId="1128"/>
            <ac:spMk id="1031" creationId="{5A0118C5-4F8D-4CF4-BADD-53FEACC6C42A}"/>
          </ac:spMkLst>
        </pc:spChg>
        <pc:spChg chg="add del">
          <ac:chgData name="Geoff Kwan" userId="c3a5c4b8-7020-4697-b49e-ebe9f60812c0" providerId="ADAL" clId="{76F8648C-1F11-4E93-9C50-567FDA1DFB4A}" dt="2022-08-11T13:24:16.709" v="1026" actId="26606"/>
          <ac:spMkLst>
            <pc:docMk/>
            <pc:sldMk cId="709176732" sldId="1128"/>
            <ac:spMk id="1032" creationId="{70BEB1E7-2F88-40BC-B73D-42E5B6F80BFC}"/>
          </ac:spMkLst>
        </pc:spChg>
        <pc:spChg chg="add del">
          <ac:chgData name="Geoff Kwan" userId="c3a5c4b8-7020-4697-b49e-ebe9f60812c0" providerId="ADAL" clId="{76F8648C-1F11-4E93-9C50-567FDA1DFB4A}" dt="2022-08-11T13:24:16.709" v="1026" actId="26606"/>
          <ac:spMkLst>
            <pc:docMk/>
            <pc:sldMk cId="709176732" sldId="1128"/>
            <ac:spMk id="1035" creationId="{A7B99495-F43F-4D80-A44F-2CB4764EB90B}"/>
          </ac:spMkLst>
        </pc:spChg>
        <pc:grpChg chg="add del">
          <ac:chgData name="Geoff Kwan" userId="c3a5c4b8-7020-4697-b49e-ebe9f60812c0" providerId="ADAL" clId="{76F8648C-1F11-4E93-9C50-567FDA1DFB4A}" dt="2022-08-11T13:11:28.169" v="1015" actId="26606"/>
          <ac:grpSpMkLst>
            <pc:docMk/>
            <pc:sldMk cId="709176732" sldId="1128"/>
            <ac:grpSpMk id="1033" creationId="{B894EFA8-F425-4D19-A94B-445388B31E20}"/>
          </ac:grpSpMkLst>
        </pc:grpChg>
        <pc:grpChg chg="add del">
          <ac:chgData name="Geoff Kwan" userId="c3a5c4b8-7020-4697-b49e-ebe9f60812c0" providerId="ADAL" clId="{76F8648C-1F11-4E93-9C50-567FDA1DFB4A}" dt="2022-08-11T13:11:28.169" v="1015" actId="26606"/>
          <ac:grpSpMkLst>
            <pc:docMk/>
            <pc:sldMk cId="709176732" sldId="1128"/>
            <ac:grpSpMk id="1037" creationId="{582A903B-6B78-4F0A-B7C9-3D80499020B8}"/>
          </ac:grpSpMkLst>
        </pc:grpChg>
        <pc:picChg chg="add mod modCrop">
          <ac:chgData name="Geoff Kwan" userId="c3a5c4b8-7020-4697-b49e-ebe9f60812c0" providerId="ADAL" clId="{76F8648C-1F11-4E93-9C50-567FDA1DFB4A}" dt="2022-08-11T15:48:51.712" v="1202" actId="1076"/>
          <ac:picMkLst>
            <pc:docMk/>
            <pc:sldMk cId="709176732" sldId="1128"/>
            <ac:picMk id="6" creationId="{5C72DECD-F7B7-EDF4-3DEA-3A3525AAEE43}"/>
          </ac:picMkLst>
        </pc:picChg>
        <pc:picChg chg="add del mod ord">
          <ac:chgData name="Geoff Kwan" userId="c3a5c4b8-7020-4697-b49e-ebe9f60812c0" providerId="ADAL" clId="{76F8648C-1F11-4E93-9C50-567FDA1DFB4A}" dt="2022-08-11T15:44:06.152" v="1156" actId="478"/>
          <ac:picMkLst>
            <pc:docMk/>
            <pc:sldMk cId="709176732" sldId="1128"/>
            <ac:picMk id="8" creationId="{51D0D934-ACEA-0F02-8EEC-8136D5F24F2A}"/>
          </ac:picMkLst>
        </pc:picChg>
        <pc:picChg chg="add del">
          <ac:chgData name="Geoff Kwan" userId="c3a5c4b8-7020-4697-b49e-ebe9f60812c0" providerId="ADAL" clId="{76F8648C-1F11-4E93-9C50-567FDA1DFB4A}" dt="2022-08-11T13:09:39.288" v="1010" actId="478"/>
          <ac:picMkLst>
            <pc:docMk/>
            <pc:sldMk cId="709176732" sldId="1128"/>
            <ac:picMk id="14" creationId="{076EEEB4-6637-4ACA-989E-DA022B74C067}"/>
          </ac:picMkLst>
        </pc:picChg>
        <pc:picChg chg="add mod">
          <ac:chgData name="Geoff Kwan" userId="c3a5c4b8-7020-4697-b49e-ebe9f60812c0" providerId="ADAL" clId="{76F8648C-1F11-4E93-9C50-567FDA1DFB4A}" dt="2022-08-11T15:47:50.590" v="1192" actId="14100"/>
          <ac:picMkLst>
            <pc:docMk/>
            <pc:sldMk cId="709176732" sldId="1128"/>
            <ac:picMk id="1026" creationId="{1290667D-0627-BE6D-D8E2-4E4FAC7BF31D}"/>
          </ac:picMkLst>
        </pc:picChg>
        <pc:picChg chg="add del mod">
          <ac:chgData name="Geoff Kwan" userId="c3a5c4b8-7020-4697-b49e-ebe9f60812c0" providerId="ADAL" clId="{76F8648C-1F11-4E93-9C50-567FDA1DFB4A}" dt="2022-08-11T15:31:04.210" v="1070" actId="478"/>
          <ac:picMkLst>
            <pc:docMk/>
            <pc:sldMk cId="709176732" sldId="1128"/>
            <ac:picMk id="1028" creationId="{8DA2FFFB-1F8C-D6EA-6D3F-D7CECAE3ABE9}"/>
          </ac:picMkLst>
        </pc:picChg>
      </pc:sldChg>
      <pc:sldChg chg="modSp mod">
        <pc:chgData name="Geoff Kwan" userId="c3a5c4b8-7020-4697-b49e-ebe9f60812c0" providerId="ADAL" clId="{76F8648C-1F11-4E93-9C50-567FDA1DFB4A}" dt="2022-08-11T09:02:23.128" v="346" actId="20577"/>
        <pc:sldMkLst>
          <pc:docMk/>
          <pc:sldMk cId="2083709630" sldId="1129"/>
        </pc:sldMkLst>
        <pc:spChg chg="mod">
          <ac:chgData name="Geoff Kwan" userId="c3a5c4b8-7020-4697-b49e-ebe9f60812c0" providerId="ADAL" clId="{76F8648C-1F11-4E93-9C50-567FDA1DFB4A}" dt="2022-08-11T09:02:23.128" v="346" actId="20577"/>
          <ac:spMkLst>
            <pc:docMk/>
            <pc:sldMk cId="2083709630" sldId="1129"/>
            <ac:spMk id="2" creationId="{8DF18FEB-6872-B158-3801-0EE841CEC382}"/>
          </ac:spMkLst>
        </pc:spChg>
      </pc:sldChg>
      <pc:sldChg chg="addSp delSp modSp mod">
        <pc:chgData name="Geoff Kwan" userId="c3a5c4b8-7020-4697-b49e-ebe9f60812c0" providerId="ADAL" clId="{76F8648C-1F11-4E93-9C50-567FDA1DFB4A}" dt="2022-08-12T07:50:53.070" v="12422" actId="478"/>
        <pc:sldMkLst>
          <pc:docMk/>
          <pc:sldMk cId="304378175" sldId="1132"/>
        </pc:sldMkLst>
        <pc:spChg chg="add mod">
          <ac:chgData name="Geoff Kwan" userId="c3a5c4b8-7020-4697-b49e-ebe9f60812c0" providerId="ADAL" clId="{76F8648C-1F11-4E93-9C50-567FDA1DFB4A}" dt="2022-08-12T07:50:26.221" v="12421" actId="207"/>
          <ac:spMkLst>
            <pc:docMk/>
            <pc:sldMk cId="304378175" sldId="1132"/>
            <ac:spMk id="4" creationId="{A52D8BAA-5300-AA36-DE46-09F07D53B63B}"/>
          </ac:spMkLst>
        </pc:spChg>
        <pc:spChg chg="mod">
          <ac:chgData name="Geoff Kwan" userId="c3a5c4b8-7020-4697-b49e-ebe9f60812c0" providerId="ADAL" clId="{76F8648C-1F11-4E93-9C50-567FDA1DFB4A}" dt="2022-08-12T07:48:28.095" v="12410" actId="1076"/>
          <ac:spMkLst>
            <pc:docMk/>
            <pc:sldMk cId="304378175" sldId="1132"/>
            <ac:spMk id="6" creationId="{909B5005-CF0F-2AAC-27A7-2EFA9DC4513E}"/>
          </ac:spMkLst>
        </pc:spChg>
        <pc:spChg chg="mod">
          <ac:chgData name="Geoff Kwan" userId="c3a5c4b8-7020-4697-b49e-ebe9f60812c0" providerId="ADAL" clId="{76F8648C-1F11-4E93-9C50-567FDA1DFB4A}" dt="2022-08-12T01:04:41.342" v="5166" actId="20577"/>
          <ac:spMkLst>
            <pc:docMk/>
            <pc:sldMk cId="304378175" sldId="1132"/>
            <ac:spMk id="9" creationId="{CAD60218-1AC8-03E1-C8EE-2E0C183348DB}"/>
          </ac:spMkLst>
        </pc:spChg>
        <pc:picChg chg="add del mod">
          <ac:chgData name="Geoff Kwan" userId="c3a5c4b8-7020-4697-b49e-ebe9f60812c0" providerId="ADAL" clId="{76F8648C-1F11-4E93-9C50-567FDA1DFB4A}" dt="2022-08-12T07:50:53.070" v="12422" actId="478"/>
          <ac:picMkLst>
            <pc:docMk/>
            <pc:sldMk cId="304378175" sldId="1132"/>
            <ac:picMk id="2" creationId="{BDA2CC35-3A5E-DD8C-6119-C397F8365EB2}"/>
          </ac:picMkLst>
        </pc:picChg>
      </pc:sldChg>
      <pc:sldChg chg="addSp delSp modSp mod">
        <pc:chgData name="Geoff Kwan" userId="c3a5c4b8-7020-4697-b49e-ebe9f60812c0" providerId="ADAL" clId="{76F8648C-1F11-4E93-9C50-567FDA1DFB4A}" dt="2022-08-12T07:25:48.287" v="12329" actId="255"/>
        <pc:sldMkLst>
          <pc:docMk/>
          <pc:sldMk cId="1689269203" sldId="1133"/>
        </pc:sldMkLst>
        <pc:spChg chg="add del">
          <ac:chgData name="Geoff Kwan" userId="c3a5c4b8-7020-4697-b49e-ebe9f60812c0" providerId="ADAL" clId="{76F8648C-1F11-4E93-9C50-567FDA1DFB4A}" dt="2022-08-12T00:38:42.257" v="4029" actId="22"/>
          <ac:spMkLst>
            <pc:docMk/>
            <pc:sldMk cId="1689269203" sldId="1133"/>
            <ac:spMk id="4" creationId="{3C01604B-9587-B217-B813-7002EF9B4168}"/>
          </ac:spMkLst>
        </pc:spChg>
        <pc:spChg chg="mod">
          <ac:chgData name="Geoff Kwan" userId="c3a5c4b8-7020-4697-b49e-ebe9f60812c0" providerId="ADAL" clId="{76F8648C-1F11-4E93-9C50-567FDA1DFB4A}" dt="2022-08-11T23:53:02.556" v="2320" actId="14100"/>
          <ac:spMkLst>
            <pc:docMk/>
            <pc:sldMk cId="1689269203" sldId="1133"/>
            <ac:spMk id="6" creationId="{909B5005-CF0F-2AAC-27A7-2EFA9DC4513E}"/>
          </ac:spMkLst>
        </pc:spChg>
        <pc:spChg chg="mod">
          <ac:chgData name="Geoff Kwan" userId="c3a5c4b8-7020-4697-b49e-ebe9f60812c0" providerId="ADAL" clId="{76F8648C-1F11-4E93-9C50-567FDA1DFB4A}" dt="2022-08-12T07:25:48.287" v="12329" actId="255"/>
          <ac:spMkLst>
            <pc:docMk/>
            <pc:sldMk cId="1689269203" sldId="1133"/>
            <ac:spMk id="9" creationId="{CAD60218-1AC8-03E1-C8EE-2E0C183348DB}"/>
          </ac:spMkLst>
        </pc:spChg>
      </pc:sldChg>
      <pc:sldChg chg="modSp mod">
        <pc:chgData name="Geoff Kwan" userId="c3a5c4b8-7020-4697-b49e-ebe9f60812c0" providerId="ADAL" clId="{76F8648C-1F11-4E93-9C50-567FDA1DFB4A}" dt="2022-08-12T00:48:28.861" v="4501" actId="255"/>
        <pc:sldMkLst>
          <pc:docMk/>
          <pc:sldMk cId="3522672835" sldId="1134"/>
        </pc:sldMkLst>
        <pc:spChg chg="mod">
          <ac:chgData name="Geoff Kwan" userId="c3a5c4b8-7020-4697-b49e-ebe9f60812c0" providerId="ADAL" clId="{76F8648C-1F11-4E93-9C50-567FDA1DFB4A}" dt="2022-08-12T00:47:05.901" v="4461" actId="14100"/>
          <ac:spMkLst>
            <pc:docMk/>
            <pc:sldMk cId="3522672835" sldId="1134"/>
            <ac:spMk id="6" creationId="{909B5005-CF0F-2AAC-27A7-2EFA9DC4513E}"/>
          </ac:spMkLst>
        </pc:spChg>
        <pc:spChg chg="mod">
          <ac:chgData name="Geoff Kwan" userId="c3a5c4b8-7020-4697-b49e-ebe9f60812c0" providerId="ADAL" clId="{76F8648C-1F11-4E93-9C50-567FDA1DFB4A}" dt="2022-08-12T00:48:28.861" v="4501" actId="255"/>
          <ac:spMkLst>
            <pc:docMk/>
            <pc:sldMk cId="3522672835" sldId="1134"/>
            <ac:spMk id="9" creationId="{CAD60218-1AC8-03E1-C8EE-2E0C183348DB}"/>
          </ac:spMkLst>
        </pc:spChg>
      </pc:sldChg>
      <pc:sldChg chg="modSp mod">
        <pc:chgData name="Geoff Kwan" userId="c3a5c4b8-7020-4697-b49e-ebe9f60812c0" providerId="ADAL" clId="{76F8648C-1F11-4E93-9C50-567FDA1DFB4A}" dt="2022-08-12T01:03:16.729" v="5140" actId="255"/>
        <pc:sldMkLst>
          <pc:docMk/>
          <pc:sldMk cId="2769044859" sldId="1135"/>
        </pc:sldMkLst>
        <pc:spChg chg="mod">
          <ac:chgData name="Geoff Kwan" userId="c3a5c4b8-7020-4697-b49e-ebe9f60812c0" providerId="ADAL" clId="{76F8648C-1F11-4E93-9C50-567FDA1DFB4A}" dt="2022-08-12T01:03:16.729" v="5140" actId="255"/>
          <ac:spMkLst>
            <pc:docMk/>
            <pc:sldMk cId="2769044859" sldId="1135"/>
            <ac:spMk id="9" creationId="{CAD60218-1AC8-03E1-C8EE-2E0C183348DB}"/>
          </ac:spMkLst>
        </pc:spChg>
      </pc:sldChg>
      <pc:sldChg chg="modSp mod">
        <pc:chgData name="Geoff Kwan" userId="c3a5c4b8-7020-4697-b49e-ebe9f60812c0" providerId="ADAL" clId="{76F8648C-1F11-4E93-9C50-567FDA1DFB4A}" dt="2022-08-12T02:07:58.133" v="6523" actId="255"/>
        <pc:sldMkLst>
          <pc:docMk/>
          <pc:sldMk cId="2124216437" sldId="1136"/>
        </pc:sldMkLst>
        <pc:spChg chg="mod">
          <ac:chgData name="Geoff Kwan" userId="c3a5c4b8-7020-4697-b49e-ebe9f60812c0" providerId="ADAL" clId="{76F8648C-1F11-4E93-9C50-567FDA1DFB4A}" dt="2022-08-12T01:07:23.969" v="5238" actId="14100"/>
          <ac:spMkLst>
            <pc:docMk/>
            <pc:sldMk cId="2124216437" sldId="1136"/>
            <ac:spMk id="6" creationId="{909B5005-CF0F-2AAC-27A7-2EFA9DC4513E}"/>
          </ac:spMkLst>
        </pc:spChg>
        <pc:spChg chg="mod">
          <ac:chgData name="Geoff Kwan" userId="c3a5c4b8-7020-4697-b49e-ebe9f60812c0" providerId="ADAL" clId="{76F8648C-1F11-4E93-9C50-567FDA1DFB4A}" dt="2022-08-12T02:07:58.133" v="6523" actId="255"/>
          <ac:spMkLst>
            <pc:docMk/>
            <pc:sldMk cId="2124216437" sldId="1136"/>
            <ac:spMk id="9" creationId="{CAD60218-1AC8-03E1-C8EE-2E0C183348DB}"/>
          </ac:spMkLst>
        </pc:spChg>
      </pc:sldChg>
      <pc:sldChg chg="modSp mod">
        <pc:chgData name="Geoff Kwan" userId="c3a5c4b8-7020-4697-b49e-ebe9f60812c0" providerId="ADAL" clId="{76F8648C-1F11-4E93-9C50-567FDA1DFB4A}" dt="2022-08-12T06:44:43.641" v="10501" actId="20577"/>
        <pc:sldMkLst>
          <pc:docMk/>
          <pc:sldMk cId="212440022" sldId="1137"/>
        </pc:sldMkLst>
        <pc:spChg chg="mod">
          <ac:chgData name="Geoff Kwan" userId="c3a5c4b8-7020-4697-b49e-ebe9f60812c0" providerId="ADAL" clId="{76F8648C-1F11-4E93-9C50-567FDA1DFB4A}" dt="2022-08-12T02:21:10.001" v="7328" actId="255"/>
          <ac:spMkLst>
            <pc:docMk/>
            <pc:sldMk cId="212440022" sldId="1137"/>
            <ac:spMk id="6" creationId="{909B5005-CF0F-2AAC-27A7-2EFA9DC4513E}"/>
          </ac:spMkLst>
        </pc:spChg>
        <pc:spChg chg="mod">
          <ac:chgData name="Geoff Kwan" userId="c3a5c4b8-7020-4697-b49e-ebe9f60812c0" providerId="ADAL" clId="{76F8648C-1F11-4E93-9C50-567FDA1DFB4A}" dt="2022-08-12T06:44:43.641" v="10501" actId="20577"/>
          <ac:spMkLst>
            <pc:docMk/>
            <pc:sldMk cId="212440022" sldId="1137"/>
            <ac:spMk id="9" creationId="{CAD60218-1AC8-03E1-C8EE-2E0C183348DB}"/>
          </ac:spMkLst>
        </pc:spChg>
      </pc:sldChg>
      <pc:sldChg chg="modSp mod">
        <pc:chgData name="Geoff Kwan" userId="c3a5c4b8-7020-4697-b49e-ebe9f60812c0" providerId="ADAL" clId="{76F8648C-1F11-4E93-9C50-567FDA1DFB4A}" dt="2022-08-12T02:46:51.729" v="7849" actId="20577"/>
        <pc:sldMkLst>
          <pc:docMk/>
          <pc:sldMk cId="714311047" sldId="1138"/>
        </pc:sldMkLst>
        <pc:spChg chg="mod">
          <ac:chgData name="Geoff Kwan" userId="c3a5c4b8-7020-4697-b49e-ebe9f60812c0" providerId="ADAL" clId="{76F8648C-1F11-4E93-9C50-567FDA1DFB4A}" dt="2022-08-12T02:30:33.110" v="7471" actId="14100"/>
          <ac:spMkLst>
            <pc:docMk/>
            <pc:sldMk cId="714311047" sldId="1138"/>
            <ac:spMk id="6" creationId="{909B5005-CF0F-2AAC-27A7-2EFA9DC4513E}"/>
          </ac:spMkLst>
        </pc:spChg>
        <pc:spChg chg="mod">
          <ac:chgData name="Geoff Kwan" userId="c3a5c4b8-7020-4697-b49e-ebe9f60812c0" providerId="ADAL" clId="{76F8648C-1F11-4E93-9C50-567FDA1DFB4A}" dt="2022-08-12T02:46:51.729" v="7849" actId="20577"/>
          <ac:spMkLst>
            <pc:docMk/>
            <pc:sldMk cId="714311047" sldId="1138"/>
            <ac:spMk id="9" creationId="{CAD60218-1AC8-03E1-C8EE-2E0C183348DB}"/>
          </ac:spMkLst>
        </pc:spChg>
      </pc:sldChg>
      <pc:sldChg chg="addSp modSp mod">
        <pc:chgData name="Geoff Kwan" userId="c3a5c4b8-7020-4697-b49e-ebe9f60812c0" providerId="ADAL" clId="{76F8648C-1F11-4E93-9C50-567FDA1DFB4A}" dt="2022-08-12T04:26:06.608" v="8819" actId="113"/>
        <pc:sldMkLst>
          <pc:docMk/>
          <pc:sldMk cId="3218980757" sldId="1139"/>
        </pc:sldMkLst>
        <pc:spChg chg="add mod">
          <ac:chgData name="Geoff Kwan" userId="c3a5c4b8-7020-4697-b49e-ebe9f60812c0" providerId="ADAL" clId="{76F8648C-1F11-4E93-9C50-567FDA1DFB4A}" dt="2022-08-12T04:15:22.361" v="8778" actId="14100"/>
          <ac:spMkLst>
            <pc:docMk/>
            <pc:sldMk cId="3218980757" sldId="1139"/>
            <ac:spMk id="2" creationId="{FB57A8BB-1A41-0973-3658-FE2ABE67D92F}"/>
          </ac:spMkLst>
        </pc:spChg>
        <pc:spChg chg="mod">
          <ac:chgData name="Geoff Kwan" userId="c3a5c4b8-7020-4697-b49e-ebe9f60812c0" providerId="ADAL" clId="{76F8648C-1F11-4E93-9C50-567FDA1DFB4A}" dt="2022-08-12T04:26:06.608" v="8819" actId="113"/>
          <ac:spMkLst>
            <pc:docMk/>
            <pc:sldMk cId="3218980757" sldId="1139"/>
            <ac:spMk id="9" creationId="{CAD60218-1AC8-03E1-C8EE-2E0C183348DB}"/>
          </ac:spMkLst>
        </pc:spChg>
      </pc:sldChg>
      <pc:sldChg chg="addSp delSp modSp mod setBg">
        <pc:chgData name="Geoff Kwan" userId="c3a5c4b8-7020-4697-b49e-ebe9f60812c0" providerId="ADAL" clId="{76F8648C-1F11-4E93-9C50-567FDA1DFB4A}" dt="2022-08-12T08:07:56.939" v="12476" actId="14100"/>
        <pc:sldMkLst>
          <pc:docMk/>
          <pc:sldMk cId="741842925" sldId="1140"/>
        </pc:sldMkLst>
        <pc:spChg chg="mod ord">
          <ac:chgData name="Geoff Kwan" userId="c3a5c4b8-7020-4697-b49e-ebe9f60812c0" providerId="ADAL" clId="{76F8648C-1F11-4E93-9C50-567FDA1DFB4A}" dt="2022-08-12T08:07:56.939" v="12476" actId="14100"/>
          <ac:spMkLst>
            <pc:docMk/>
            <pc:sldMk cId="741842925" sldId="1140"/>
            <ac:spMk id="2" creationId="{8DF18FEB-6872-B158-3801-0EE841CEC382}"/>
          </ac:spMkLst>
        </pc:spChg>
        <pc:spChg chg="mod ord">
          <ac:chgData name="Geoff Kwan" userId="c3a5c4b8-7020-4697-b49e-ebe9f60812c0" providerId="ADAL" clId="{76F8648C-1F11-4E93-9C50-567FDA1DFB4A}" dt="2022-08-12T08:00:11.836" v="12450" actId="26606"/>
          <ac:spMkLst>
            <pc:docMk/>
            <pc:sldMk cId="741842925" sldId="1140"/>
            <ac:spMk id="5" creationId="{12E767E7-09DE-463A-9352-76EC4068106A}"/>
          </ac:spMkLst>
        </pc:spChg>
        <pc:spChg chg="mod">
          <ac:chgData name="Geoff Kwan" userId="c3a5c4b8-7020-4697-b49e-ebe9f60812c0" providerId="ADAL" clId="{76F8648C-1F11-4E93-9C50-567FDA1DFB4A}" dt="2022-08-12T08:00:11.836" v="12450" actId="26606"/>
          <ac:spMkLst>
            <pc:docMk/>
            <pc:sldMk cId="741842925" sldId="1140"/>
            <ac:spMk id="11" creationId="{DA938478-4966-4247-8F25-340BA70C555E}"/>
          </ac:spMkLst>
        </pc:spChg>
        <pc:spChg chg="add del">
          <ac:chgData name="Geoff Kwan" userId="c3a5c4b8-7020-4697-b49e-ebe9f60812c0" providerId="ADAL" clId="{76F8648C-1F11-4E93-9C50-567FDA1DFB4A}" dt="2022-08-12T08:00:11.836" v="12450" actId="26606"/>
          <ac:spMkLst>
            <pc:docMk/>
            <pc:sldMk cId="741842925" sldId="1140"/>
            <ac:spMk id="16" creationId="{325166D1-1B21-4128-AC42-61745528E4D6}"/>
          </ac:spMkLst>
        </pc:spChg>
        <pc:spChg chg="add del">
          <ac:chgData name="Geoff Kwan" userId="c3a5c4b8-7020-4697-b49e-ebe9f60812c0" providerId="ADAL" clId="{76F8648C-1F11-4E93-9C50-567FDA1DFB4A}" dt="2022-08-12T07:58:06.796" v="12440" actId="26606"/>
          <ac:spMkLst>
            <pc:docMk/>
            <pc:sldMk cId="741842925" sldId="1140"/>
            <ac:spMk id="4103" creationId="{5A0118C5-4F8D-4CF4-BADD-53FEACC6C42A}"/>
          </ac:spMkLst>
        </pc:spChg>
        <pc:spChg chg="add del">
          <ac:chgData name="Geoff Kwan" userId="c3a5c4b8-7020-4697-b49e-ebe9f60812c0" providerId="ADAL" clId="{76F8648C-1F11-4E93-9C50-567FDA1DFB4A}" dt="2022-08-12T07:58:06.796" v="12440" actId="26606"/>
          <ac:spMkLst>
            <pc:docMk/>
            <pc:sldMk cId="741842925" sldId="1140"/>
            <ac:spMk id="4105" creationId="{F98F79A4-A6C7-4101-B1E9-27E05CB7CFA0}"/>
          </ac:spMkLst>
        </pc:spChg>
        <pc:spChg chg="add del">
          <ac:chgData name="Geoff Kwan" userId="c3a5c4b8-7020-4697-b49e-ebe9f60812c0" providerId="ADAL" clId="{76F8648C-1F11-4E93-9C50-567FDA1DFB4A}" dt="2022-08-12T07:58:06.796" v="12440" actId="26606"/>
          <ac:spMkLst>
            <pc:docMk/>
            <pc:sldMk cId="741842925" sldId="1140"/>
            <ac:spMk id="4107" creationId="{79AFCB35-9C04-4524-A0B1-57FF6865D013}"/>
          </ac:spMkLst>
        </pc:spChg>
        <pc:spChg chg="add del">
          <ac:chgData name="Geoff Kwan" userId="c3a5c4b8-7020-4697-b49e-ebe9f60812c0" providerId="ADAL" clId="{76F8648C-1F11-4E93-9C50-567FDA1DFB4A}" dt="2022-08-12T07:58:06.796" v="12440" actId="26606"/>
          <ac:spMkLst>
            <pc:docMk/>
            <pc:sldMk cId="741842925" sldId="1140"/>
            <ac:spMk id="4109" creationId="{D11AD2AD-0BA0-4DD3-8EEA-84686A0E718C}"/>
          </ac:spMkLst>
        </pc:spChg>
        <pc:spChg chg="add del">
          <ac:chgData name="Geoff Kwan" userId="c3a5c4b8-7020-4697-b49e-ebe9f60812c0" providerId="ADAL" clId="{76F8648C-1F11-4E93-9C50-567FDA1DFB4A}" dt="2022-08-12T07:58:06.796" v="12440" actId="26606"/>
          <ac:spMkLst>
            <pc:docMk/>
            <pc:sldMk cId="741842925" sldId="1140"/>
            <ac:spMk id="4111" creationId="{83C8019B-3985-409B-9B87-494B974EE9A2}"/>
          </ac:spMkLst>
        </pc:spChg>
        <pc:spChg chg="add del">
          <ac:chgData name="Geoff Kwan" userId="c3a5c4b8-7020-4697-b49e-ebe9f60812c0" providerId="ADAL" clId="{76F8648C-1F11-4E93-9C50-567FDA1DFB4A}" dt="2022-08-12T07:58:06.796" v="12440" actId="26606"/>
          <ac:spMkLst>
            <pc:docMk/>
            <pc:sldMk cId="741842925" sldId="1140"/>
            <ac:spMk id="4113" creationId="{9E5C5460-229E-46C8-A712-CC317985420F}"/>
          </ac:spMkLst>
        </pc:spChg>
        <pc:spChg chg="add del">
          <ac:chgData name="Geoff Kwan" userId="c3a5c4b8-7020-4697-b49e-ebe9f60812c0" providerId="ADAL" clId="{76F8648C-1F11-4E93-9C50-567FDA1DFB4A}" dt="2022-08-12T07:58:06.796" v="12440" actId="26606"/>
          <ac:spMkLst>
            <pc:docMk/>
            <pc:sldMk cId="741842925" sldId="1140"/>
            <ac:spMk id="4115" creationId="{B85A4DB3-61AA-49A1-85A9-B3397CD519AB}"/>
          </ac:spMkLst>
        </pc:spChg>
        <pc:grpChg chg="add del">
          <ac:chgData name="Geoff Kwan" userId="c3a5c4b8-7020-4697-b49e-ebe9f60812c0" providerId="ADAL" clId="{76F8648C-1F11-4E93-9C50-567FDA1DFB4A}" dt="2022-08-12T08:00:11.836" v="12450" actId="26606"/>
          <ac:grpSpMkLst>
            <pc:docMk/>
            <pc:sldMk cId="741842925" sldId="1140"/>
            <ac:grpSpMk id="18" creationId="{E6517BAC-C80F-4065-90D8-703493E0B353}"/>
          </ac:grpSpMkLst>
        </pc:grpChg>
        <pc:grpChg chg="add del">
          <ac:chgData name="Geoff Kwan" userId="c3a5c4b8-7020-4697-b49e-ebe9f60812c0" providerId="ADAL" clId="{76F8648C-1F11-4E93-9C50-567FDA1DFB4A}" dt="2022-08-12T07:58:06.796" v="12440" actId="26606"/>
          <ac:grpSpMkLst>
            <pc:docMk/>
            <pc:sldMk cId="741842925" sldId="1140"/>
            <ac:grpSpMk id="4117" creationId="{0C156BF8-7FF7-440F-BE2B-417DFFE8BFA5}"/>
          </ac:grpSpMkLst>
        </pc:grpChg>
        <pc:picChg chg="add del mod">
          <ac:chgData name="Geoff Kwan" userId="c3a5c4b8-7020-4697-b49e-ebe9f60812c0" providerId="ADAL" clId="{76F8648C-1F11-4E93-9C50-567FDA1DFB4A}" dt="2022-08-12T07:57:08.984" v="12434" actId="478"/>
          <ac:picMkLst>
            <pc:docMk/>
            <pc:sldMk cId="741842925" sldId="1140"/>
            <ac:picMk id="3" creationId="{CEDE5545-CE95-70AF-A5EB-F84E337F78E2}"/>
          </ac:picMkLst>
        </pc:picChg>
        <pc:picChg chg="add del mod">
          <ac:chgData name="Geoff Kwan" userId="c3a5c4b8-7020-4697-b49e-ebe9f60812c0" providerId="ADAL" clId="{76F8648C-1F11-4E93-9C50-567FDA1DFB4A}" dt="2022-08-12T08:02:20.153" v="12457" actId="478"/>
          <ac:picMkLst>
            <pc:docMk/>
            <pc:sldMk cId="741842925" sldId="1140"/>
            <ac:picMk id="4" creationId="{E60179EC-D2DD-B6F7-CE73-A69E1F73BC70}"/>
          </ac:picMkLst>
        </pc:picChg>
        <pc:picChg chg="add del mod">
          <ac:chgData name="Geoff Kwan" userId="c3a5c4b8-7020-4697-b49e-ebe9f60812c0" providerId="ADAL" clId="{76F8648C-1F11-4E93-9C50-567FDA1DFB4A}" dt="2022-08-12T08:07:43.940" v="12473" actId="478"/>
          <ac:picMkLst>
            <pc:docMk/>
            <pc:sldMk cId="741842925" sldId="1140"/>
            <ac:picMk id="6" creationId="{A5A1ACFC-379C-9A9C-06D9-C8315422A152}"/>
          </ac:picMkLst>
        </pc:picChg>
        <pc:picChg chg="add mod">
          <ac:chgData name="Geoff Kwan" userId="c3a5c4b8-7020-4697-b49e-ebe9f60812c0" providerId="ADAL" clId="{76F8648C-1F11-4E93-9C50-567FDA1DFB4A}" dt="2022-08-12T08:07:23.331" v="12471" actId="1076"/>
          <ac:picMkLst>
            <pc:docMk/>
            <pc:sldMk cId="741842925" sldId="1140"/>
            <ac:picMk id="7" creationId="{C2F542BC-16EC-F733-7768-D5F03CEC1FD7}"/>
          </ac:picMkLst>
        </pc:picChg>
        <pc:picChg chg="del">
          <ac:chgData name="Geoff Kwan" userId="c3a5c4b8-7020-4697-b49e-ebe9f60812c0" providerId="ADAL" clId="{76F8648C-1F11-4E93-9C50-567FDA1DFB4A}" dt="2022-08-12T07:52:00.096" v="12426" actId="478"/>
          <ac:picMkLst>
            <pc:docMk/>
            <pc:sldMk cId="741842925" sldId="1140"/>
            <ac:picMk id="14" creationId="{076EEEB4-6637-4ACA-989E-DA022B74C067}"/>
          </ac:picMkLst>
        </pc:picChg>
        <pc:picChg chg="add del mod">
          <ac:chgData name="Geoff Kwan" userId="c3a5c4b8-7020-4697-b49e-ebe9f60812c0" providerId="ADAL" clId="{76F8648C-1F11-4E93-9C50-567FDA1DFB4A}" dt="2022-08-12T07:58:34.374" v="12444" actId="478"/>
          <ac:picMkLst>
            <pc:docMk/>
            <pc:sldMk cId="741842925" sldId="1140"/>
            <ac:picMk id="4098" creationId="{265421BC-DDB7-0520-54B4-7A9DB08CE903}"/>
          </ac:picMkLst>
        </pc:picChg>
      </pc:sldChg>
      <pc:sldChg chg="modSp del mod">
        <pc:chgData name="Geoff Kwan" userId="c3a5c4b8-7020-4697-b49e-ebe9f60812c0" providerId="ADAL" clId="{76F8648C-1F11-4E93-9C50-567FDA1DFB4A}" dt="2022-08-12T08:27:26.943" v="12653" actId="47"/>
        <pc:sldMkLst>
          <pc:docMk/>
          <pc:sldMk cId="94787315" sldId="1141"/>
        </pc:sldMkLst>
        <pc:spChg chg="mod">
          <ac:chgData name="Geoff Kwan" userId="c3a5c4b8-7020-4697-b49e-ebe9f60812c0" providerId="ADAL" clId="{76F8648C-1F11-4E93-9C50-567FDA1DFB4A}" dt="2022-08-12T07:45:34.332" v="12407" actId="6549"/>
          <ac:spMkLst>
            <pc:docMk/>
            <pc:sldMk cId="94787315" sldId="1141"/>
            <ac:spMk id="2" creationId="{8DF18FEB-6872-B158-3801-0EE841CEC382}"/>
          </ac:spMkLst>
        </pc:spChg>
      </pc:sldChg>
      <pc:sldChg chg="modSp del mod">
        <pc:chgData name="Geoff Kwan" userId="c3a5c4b8-7020-4697-b49e-ebe9f60812c0" providerId="ADAL" clId="{76F8648C-1F11-4E93-9C50-567FDA1DFB4A}" dt="2022-08-12T09:11:50.401" v="13715" actId="47"/>
        <pc:sldMkLst>
          <pc:docMk/>
          <pc:sldMk cId="132409018" sldId="1142"/>
        </pc:sldMkLst>
        <pc:spChg chg="mod">
          <ac:chgData name="Geoff Kwan" userId="c3a5c4b8-7020-4697-b49e-ebe9f60812c0" providerId="ADAL" clId="{76F8648C-1F11-4E93-9C50-567FDA1DFB4A}" dt="2022-08-12T09:03:11.449" v="13450" actId="20577"/>
          <ac:spMkLst>
            <pc:docMk/>
            <pc:sldMk cId="132409018" sldId="1142"/>
            <ac:spMk id="2" creationId="{8DF18FEB-6872-B158-3801-0EE841CEC382}"/>
          </ac:spMkLst>
        </pc:spChg>
      </pc:sldChg>
      <pc:sldChg chg="del">
        <pc:chgData name="Geoff Kwan" userId="c3a5c4b8-7020-4697-b49e-ebe9f60812c0" providerId="ADAL" clId="{76F8648C-1F11-4E93-9C50-567FDA1DFB4A}" dt="2022-08-11T09:17:24.733" v="717" actId="47"/>
        <pc:sldMkLst>
          <pc:docMk/>
          <pc:sldMk cId="610934197" sldId="1144"/>
        </pc:sldMkLst>
      </pc:sldChg>
      <pc:sldChg chg="modSp mod">
        <pc:chgData name="Geoff Kwan" userId="c3a5c4b8-7020-4697-b49e-ebe9f60812c0" providerId="ADAL" clId="{76F8648C-1F11-4E93-9C50-567FDA1DFB4A}" dt="2022-08-12T01:05:47.299" v="5236" actId="12"/>
        <pc:sldMkLst>
          <pc:docMk/>
          <pc:sldMk cId="4187354167" sldId="1145"/>
        </pc:sldMkLst>
        <pc:spChg chg="mod">
          <ac:chgData name="Geoff Kwan" userId="c3a5c4b8-7020-4697-b49e-ebe9f60812c0" providerId="ADAL" clId="{76F8648C-1F11-4E93-9C50-567FDA1DFB4A}" dt="2022-08-12T01:03:34.711" v="5141" actId="1076"/>
          <ac:spMkLst>
            <pc:docMk/>
            <pc:sldMk cId="4187354167" sldId="1145"/>
            <ac:spMk id="2" creationId="{4B00CC87-FC8C-452B-85A9-58B0112B7AFF}"/>
          </ac:spMkLst>
        </pc:spChg>
        <pc:spChg chg="mod">
          <ac:chgData name="Geoff Kwan" userId="c3a5c4b8-7020-4697-b49e-ebe9f60812c0" providerId="ADAL" clId="{76F8648C-1F11-4E93-9C50-567FDA1DFB4A}" dt="2022-08-12T01:05:47.299" v="5236" actId="12"/>
          <ac:spMkLst>
            <pc:docMk/>
            <pc:sldMk cId="4187354167" sldId="1145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76F8648C-1F11-4E93-9C50-567FDA1DFB4A}" dt="2022-08-12T07:16:15.390" v="12295" actId="20577"/>
        <pc:sldMkLst>
          <pc:docMk/>
          <pc:sldMk cId="1576896830" sldId="1146"/>
        </pc:sldMkLst>
        <pc:spChg chg="mod">
          <ac:chgData name="Geoff Kwan" userId="c3a5c4b8-7020-4697-b49e-ebe9f60812c0" providerId="ADAL" clId="{76F8648C-1F11-4E93-9C50-567FDA1DFB4A}" dt="2022-08-12T07:16:15.390" v="12295" actId="20577"/>
          <ac:spMkLst>
            <pc:docMk/>
            <pc:sldMk cId="1576896830" sldId="1146"/>
            <ac:spMk id="7" creationId="{ADC3B7E9-99E0-4D1B-93AE-4879B4302DD4}"/>
          </ac:spMkLst>
        </pc:spChg>
      </pc:sldChg>
      <pc:sldChg chg="modSp mod ord">
        <pc:chgData name="Geoff Kwan" userId="c3a5c4b8-7020-4697-b49e-ebe9f60812c0" providerId="ADAL" clId="{76F8648C-1F11-4E93-9C50-567FDA1DFB4A}" dt="2022-08-12T06:49:49.720" v="10996"/>
        <pc:sldMkLst>
          <pc:docMk/>
          <pc:sldMk cId="1610167261" sldId="1147"/>
        </pc:sldMkLst>
        <pc:spChg chg="mod">
          <ac:chgData name="Geoff Kwan" userId="c3a5c4b8-7020-4697-b49e-ebe9f60812c0" providerId="ADAL" clId="{76F8648C-1F11-4E93-9C50-567FDA1DFB4A}" dt="2022-08-12T03:50:38.259" v="8585" actId="1076"/>
          <ac:spMkLst>
            <pc:docMk/>
            <pc:sldMk cId="1610167261" sldId="1147"/>
            <ac:spMk id="2" creationId="{4B00CC87-FC8C-452B-85A9-58B0112B7AFF}"/>
          </ac:spMkLst>
        </pc:spChg>
        <pc:spChg chg="mod">
          <ac:chgData name="Geoff Kwan" userId="c3a5c4b8-7020-4697-b49e-ebe9f60812c0" providerId="ADAL" clId="{76F8648C-1F11-4E93-9C50-567FDA1DFB4A}" dt="2022-08-12T04:52:52.940" v="9788" actId="20577"/>
          <ac:spMkLst>
            <pc:docMk/>
            <pc:sldMk cId="1610167261" sldId="1147"/>
            <ac:spMk id="7" creationId="{ADC3B7E9-99E0-4D1B-93AE-4879B4302DD4}"/>
          </ac:spMkLst>
        </pc:spChg>
      </pc:sldChg>
      <pc:sldChg chg="modSp del mod">
        <pc:chgData name="Geoff Kwan" userId="c3a5c4b8-7020-4697-b49e-ebe9f60812c0" providerId="ADAL" clId="{76F8648C-1F11-4E93-9C50-567FDA1DFB4A}" dt="2022-08-12T06:49:46.278" v="10994" actId="47"/>
        <pc:sldMkLst>
          <pc:docMk/>
          <pc:sldMk cId="4084599042" sldId="1148"/>
        </pc:sldMkLst>
        <pc:spChg chg="mod">
          <ac:chgData name="Geoff Kwan" userId="c3a5c4b8-7020-4697-b49e-ebe9f60812c0" providerId="ADAL" clId="{76F8648C-1F11-4E93-9C50-567FDA1DFB4A}" dt="2022-08-12T04:52:19.342" v="9775" actId="20577"/>
          <ac:spMkLst>
            <pc:docMk/>
            <pc:sldMk cId="4084599042" sldId="1148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76F8648C-1F11-4E93-9C50-567FDA1DFB4A}" dt="2022-08-12T08:38:20.327" v="13073" actId="1076"/>
        <pc:sldMkLst>
          <pc:docMk/>
          <pc:sldMk cId="2402467670" sldId="1149"/>
        </pc:sldMkLst>
        <pc:spChg chg="mod">
          <ac:chgData name="Geoff Kwan" userId="c3a5c4b8-7020-4697-b49e-ebe9f60812c0" providerId="ADAL" clId="{76F8648C-1F11-4E93-9C50-567FDA1DFB4A}" dt="2022-08-12T08:38:20.327" v="13073" actId="1076"/>
          <ac:spMkLst>
            <pc:docMk/>
            <pc:sldMk cId="2402467670" sldId="1149"/>
            <ac:spMk id="7" creationId="{ADC3B7E9-99E0-4D1B-93AE-4879B4302DD4}"/>
          </ac:spMkLst>
        </pc:spChg>
      </pc:sldChg>
      <pc:sldChg chg="addSp delSp modSp add mod setBg setClrOvrMap">
        <pc:chgData name="Geoff Kwan" userId="c3a5c4b8-7020-4697-b49e-ebe9f60812c0" providerId="ADAL" clId="{76F8648C-1F11-4E93-9C50-567FDA1DFB4A}" dt="2022-08-11T15:55:49.455" v="1328" actId="20577"/>
        <pc:sldMkLst>
          <pc:docMk/>
          <pc:sldMk cId="2756297240" sldId="1150"/>
        </pc:sldMkLst>
        <pc:spChg chg="add del mod">
          <ac:chgData name="Geoff Kwan" userId="c3a5c4b8-7020-4697-b49e-ebe9f60812c0" providerId="ADAL" clId="{76F8648C-1F11-4E93-9C50-567FDA1DFB4A}" dt="2022-08-11T15:53:03.934" v="1276" actId="478"/>
          <ac:spMkLst>
            <pc:docMk/>
            <pc:sldMk cId="2756297240" sldId="1150"/>
            <ac:spMk id="2" creationId="{1A01E6F4-8242-4935-8B0C-F8A7688F8C87}"/>
          </ac:spMkLst>
        </pc:spChg>
        <pc:spChg chg="mod ord">
          <ac:chgData name="Geoff Kwan" userId="c3a5c4b8-7020-4697-b49e-ebe9f60812c0" providerId="ADAL" clId="{76F8648C-1F11-4E93-9C50-567FDA1DFB4A}" dt="2022-08-11T15:55:25.917" v="1291" actId="26606"/>
          <ac:spMkLst>
            <pc:docMk/>
            <pc:sldMk cId="2756297240" sldId="1150"/>
            <ac:spMk id="3" creationId="{335C0BD7-4AF1-05E0-8F02-97FA8A6D2233}"/>
          </ac:spMkLst>
        </pc:spChg>
        <pc:spChg chg="mod ord">
          <ac:chgData name="Geoff Kwan" userId="c3a5c4b8-7020-4697-b49e-ebe9f60812c0" providerId="ADAL" clId="{76F8648C-1F11-4E93-9C50-567FDA1DFB4A}" dt="2022-08-11T15:55:49.455" v="1328" actId="20577"/>
          <ac:spMkLst>
            <pc:docMk/>
            <pc:sldMk cId="2756297240" sldId="1150"/>
            <ac:spMk id="5" creationId="{3BA0448D-29B2-6CA5-EE13-FC6E16136009}"/>
          </ac:spMkLst>
        </pc:spChg>
        <pc:spChg chg="del">
          <ac:chgData name="Geoff Kwan" userId="c3a5c4b8-7020-4697-b49e-ebe9f60812c0" providerId="ADAL" clId="{76F8648C-1F11-4E93-9C50-567FDA1DFB4A}" dt="2022-08-11T15:50:47.622" v="1220" actId="478"/>
          <ac:spMkLst>
            <pc:docMk/>
            <pc:sldMk cId="2756297240" sldId="1150"/>
            <ac:spMk id="6" creationId="{909B5005-CF0F-2AAC-27A7-2EFA9DC4513E}"/>
          </ac:spMkLst>
        </pc:spChg>
        <pc:spChg chg="del">
          <ac:chgData name="Geoff Kwan" userId="c3a5c4b8-7020-4697-b49e-ebe9f60812c0" providerId="ADAL" clId="{76F8648C-1F11-4E93-9C50-567FDA1DFB4A}" dt="2022-08-11T15:50:50.478" v="1221" actId="478"/>
          <ac:spMkLst>
            <pc:docMk/>
            <pc:sldMk cId="2756297240" sldId="1150"/>
            <ac:spMk id="9" creationId="{CAD60218-1AC8-03E1-C8EE-2E0C183348DB}"/>
          </ac:spMkLst>
        </pc:spChg>
        <pc:spChg chg="add">
          <ac:chgData name="Geoff Kwan" userId="c3a5c4b8-7020-4697-b49e-ebe9f60812c0" providerId="ADAL" clId="{76F8648C-1F11-4E93-9C50-567FDA1DFB4A}" dt="2022-08-11T15:55:25.917" v="1291" actId="26606"/>
          <ac:spMkLst>
            <pc:docMk/>
            <pc:sldMk cId="2756297240" sldId="1150"/>
            <ac:spMk id="2054" creationId="{0671A8AE-40A1-4631-A6B8-581AFF065482}"/>
          </ac:spMkLst>
        </pc:spChg>
        <pc:spChg chg="add del">
          <ac:chgData name="Geoff Kwan" userId="c3a5c4b8-7020-4697-b49e-ebe9f60812c0" providerId="ADAL" clId="{76F8648C-1F11-4E93-9C50-567FDA1DFB4A}" dt="2022-08-11T15:54:38.831" v="1283" actId="26606"/>
          <ac:spMkLst>
            <pc:docMk/>
            <pc:sldMk cId="2756297240" sldId="1150"/>
            <ac:spMk id="2055" creationId="{362D44EE-C852-4460-B8B5-C4F2BC20510C}"/>
          </ac:spMkLst>
        </pc:spChg>
        <pc:spChg chg="add">
          <ac:chgData name="Geoff Kwan" userId="c3a5c4b8-7020-4697-b49e-ebe9f60812c0" providerId="ADAL" clId="{76F8648C-1F11-4E93-9C50-567FDA1DFB4A}" dt="2022-08-11T15:55:25.917" v="1291" actId="26606"/>
          <ac:spMkLst>
            <pc:docMk/>
            <pc:sldMk cId="2756297240" sldId="1150"/>
            <ac:spMk id="2056" creationId="{AB58EF07-17C2-48CF-ABB0-EEF1F17CB8F0}"/>
          </ac:spMkLst>
        </pc:spChg>
        <pc:spChg chg="add del">
          <ac:chgData name="Geoff Kwan" userId="c3a5c4b8-7020-4697-b49e-ebe9f60812c0" providerId="ADAL" clId="{76F8648C-1F11-4E93-9C50-567FDA1DFB4A}" dt="2022-08-11T15:54:38.831" v="1283" actId="26606"/>
          <ac:spMkLst>
            <pc:docMk/>
            <pc:sldMk cId="2756297240" sldId="1150"/>
            <ac:spMk id="2057" creationId="{658970D8-8D1D-4B5C-894B-E871CC86543D}"/>
          </ac:spMkLst>
        </pc:spChg>
        <pc:spChg chg="add">
          <ac:chgData name="Geoff Kwan" userId="c3a5c4b8-7020-4697-b49e-ebe9f60812c0" providerId="ADAL" clId="{76F8648C-1F11-4E93-9C50-567FDA1DFB4A}" dt="2022-08-11T15:55:25.917" v="1291" actId="26606"/>
          <ac:spMkLst>
            <pc:docMk/>
            <pc:sldMk cId="2756297240" sldId="1150"/>
            <ac:spMk id="2058" creationId="{AF2F604E-43BE-4DC3-B983-E071523364F8}"/>
          </ac:spMkLst>
        </pc:spChg>
        <pc:spChg chg="add del">
          <ac:chgData name="Geoff Kwan" userId="c3a5c4b8-7020-4697-b49e-ebe9f60812c0" providerId="ADAL" clId="{76F8648C-1F11-4E93-9C50-567FDA1DFB4A}" dt="2022-08-11T15:54:38.831" v="1283" actId="26606"/>
          <ac:spMkLst>
            <pc:docMk/>
            <pc:sldMk cId="2756297240" sldId="1150"/>
            <ac:spMk id="2059" creationId="{F227E5B6-9132-43CA-B503-37A18562ADF2}"/>
          </ac:spMkLst>
        </pc:spChg>
        <pc:spChg chg="add">
          <ac:chgData name="Geoff Kwan" userId="c3a5c4b8-7020-4697-b49e-ebe9f60812c0" providerId="ADAL" clId="{76F8648C-1F11-4E93-9C50-567FDA1DFB4A}" dt="2022-08-11T15:55:25.917" v="1291" actId="26606"/>
          <ac:spMkLst>
            <pc:docMk/>
            <pc:sldMk cId="2756297240" sldId="1150"/>
            <ac:spMk id="2060" creationId="{08C9B587-E65E-4B52-B37C-ABEBB6E87928}"/>
          </ac:spMkLst>
        </pc:spChg>
        <pc:spChg chg="add del">
          <ac:chgData name="Geoff Kwan" userId="c3a5c4b8-7020-4697-b49e-ebe9f60812c0" providerId="ADAL" clId="{76F8648C-1F11-4E93-9C50-567FDA1DFB4A}" dt="2022-08-11T15:54:38.831" v="1283" actId="26606"/>
          <ac:spMkLst>
            <pc:docMk/>
            <pc:sldMk cId="2756297240" sldId="1150"/>
            <ac:spMk id="2061" creationId="{03C2051E-A88D-48E5-BACF-AAED17892722}"/>
          </ac:spMkLst>
        </pc:spChg>
        <pc:spChg chg="add del">
          <ac:chgData name="Geoff Kwan" userId="c3a5c4b8-7020-4697-b49e-ebe9f60812c0" providerId="ADAL" clId="{76F8648C-1F11-4E93-9C50-567FDA1DFB4A}" dt="2022-08-11T15:54:38.831" v="1283" actId="26606"/>
          <ac:spMkLst>
            <pc:docMk/>
            <pc:sldMk cId="2756297240" sldId="1150"/>
            <ac:spMk id="2063" creationId="{7821A508-2985-4905-874A-527429BAABFA}"/>
          </ac:spMkLst>
        </pc:spChg>
        <pc:spChg chg="add del">
          <ac:chgData name="Geoff Kwan" userId="c3a5c4b8-7020-4697-b49e-ebe9f60812c0" providerId="ADAL" clId="{76F8648C-1F11-4E93-9C50-567FDA1DFB4A}" dt="2022-08-11T15:54:38.831" v="1283" actId="26606"/>
          <ac:spMkLst>
            <pc:docMk/>
            <pc:sldMk cId="2756297240" sldId="1150"/>
            <ac:spMk id="2065" creationId="{D2929CB1-0E3C-4B2D-ADC5-0154FB33BA44}"/>
          </ac:spMkLst>
        </pc:spChg>
        <pc:spChg chg="add del">
          <ac:chgData name="Geoff Kwan" userId="c3a5c4b8-7020-4697-b49e-ebe9f60812c0" providerId="ADAL" clId="{76F8648C-1F11-4E93-9C50-567FDA1DFB4A}" dt="2022-08-11T15:54:38.831" v="1283" actId="26606"/>
          <ac:spMkLst>
            <pc:docMk/>
            <pc:sldMk cId="2756297240" sldId="1150"/>
            <ac:spMk id="2067" creationId="{5F2F0C84-BE8C-4DC2-A6D3-30349A801D5C}"/>
          </ac:spMkLst>
        </pc:spChg>
        <pc:picChg chg="add del mod">
          <ac:chgData name="Geoff Kwan" userId="c3a5c4b8-7020-4697-b49e-ebe9f60812c0" providerId="ADAL" clId="{76F8648C-1F11-4E93-9C50-567FDA1DFB4A}" dt="2022-08-11T15:54:41.189" v="1284" actId="478"/>
          <ac:picMkLst>
            <pc:docMk/>
            <pc:sldMk cId="2756297240" sldId="1150"/>
            <ac:picMk id="2050" creationId="{678CCFF9-E45E-2EAA-0B46-AC87E1A6C3BF}"/>
          </ac:picMkLst>
        </pc:picChg>
        <pc:picChg chg="add mod">
          <ac:chgData name="Geoff Kwan" userId="c3a5c4b8-7020-4697-b49e-ebe9f60812c0" providerId="ADAL" clId="{76F8648C-1F11-4E93-9C50-567FDA1DFB4A}" dt="2022-08-11T15:55:25.917" v="1291" actId="26606"/>
          <ac:picMkLst>
            <pc:docMk/>
            <pc:sldMk cId="2756297240" sldId="1150"/>
            <ac:picMk id="2052" creationId="{1AAF5C0D-FD6E-F775-002B-BAF10F277000}"/>
          </ac:picMkLst>
        </pc:picChg>
      </pc:sldChg>
      <pc:sldChg chg="modSp add mod">
        <pc:chgData name="Geoff Kwan" userId="c3a5c4b8-7020-4697-b49e-ebe9f60812c0" providerId="ADAL" clId="{76F8648C-1F11-4E93-9C50-567FDA1DFB4A}" dt="2022-08-12T08:28:27.288" v="12677" actId="113"/>
        <pc:sldMkLst>
          <pc:docMk/>
          <pc:sldMk cId="140937982" sldId="1151"/>
        </pc:sldMkLst>
        <pc:spChg chg="mod">
          <ac:chgData name="Geoff Kwan" userId="c3a5c4b8-7020-4697-b49e-ebe9f60812c0" providerId="ADAL" clId="{76F8648C-1F11-4E93-9C50-567FDA1DFB4A}" dt="2022-08-12T08:28:27.288" v="12677" actId="113"/>
          <ac:spMkLst>
            <pc:docMk/>
            <pc:sldMk cId="140937982" sldId="1151"/>
            <ac:spMk id="9" creationId="{CAD60218-1AC8-03E1-C8EE-2E0C183348DB}"/>
          </ac:spMkLst>
        </pc:spChg>
      </pc:sldChg>
      <pc:sldChg chg="modSp add mod">
        <pc:chgData name="Geoff Kwan" userId="c3a5c4b8-7020-4697-b49e-ebe9f60812c0" providerId="ADAL" clId="{76F8648C-1F11-4E93-9C50-567FDA1DFB4A}" dt="2022-08-12T08:28:06.064" v="12675" actId="113"/>
        <pc:sldMkLst>
          <pc:docMk/>
          <pc:sldMk cId="2819771449" sldId="1152"/>
        </pc:sldMkLst>
        <pc:spChg chg="mod">
          <ac:chgData name="Geoff Kwan" userId="c3a5c4b8-7020-4697-b49e-ebe9f60812c0" providerId="ADAL" clId="{76F8648C-1F11-4E93-9C50-567FDA1DFB4A}" dt="2022-08-12T02:38:19.524" v="7571" actId="6549"/>
          <ac:spMkLst>
            <pc:docMk/>
            <pc:sldMk cId="2819771449" sldId="1152"/>
            <ac:spMk id="6" creationId="{909B5005-CF0F-2AAC-27A7-2EFA9DC4513E}"/>
          </ac:spMkLst>
        </pc:spChg>
        <pc:spChg chg="mod">
          <ac:chgData name="Geoff Kwan" userId="c3a5c4b8-7020-4697-b49e-ebe9f60812c0" providerId="ADAL" clId="{76F8648C-1F11-4E93-9C50-567FDA1DFB4A}" dt="2022-08-12T08:28:06.064" v="12675" actId="113"/>
          <ac:spMkLst>
            <pc:docMk/>
            <pc:sldMk cId="2819771449" sldId="1152"/>
            <ac:spMk id="9" creationId="{CAD60218-1AC8-03E1-C8EE-2E0C183348DB}"/>
          </ac:spMkLst>
        </pc:spChg>
      </pc:sldChg>
      <pc:sldChg chg="delSp modSp add mod">
        <pc:chgData name="Geoff Kwan" userId="c3a5c4b8-7020-4697-b49e-ebe9f60812c0" providerId="ADAL" clId="{76F8648C-1F11-4E93-9C50-567FDA1DFB4A}" dt="2022-08-12T08:27:58.495" v="12674" actId="113"/>
        <pc:sldMkLst>
          <pc:docMk/>
          <pc:sldMk cId="2565814092" sldId="1153"/>
        </pc:sldMkLst>
        <pc:spChg chg="del">
          <ac:chgData name="Geoff Kwan" userId="c3a5c4b8-7020-4697-b49e-ebe9f60812c0" providerId="ADAL" clId="{76F8648C-1F11-4E93-9C50-567FDA1DFB4A}" dt="2022-08-12T04:16:36.706" v="8814" actId="478"/>
          <ac:spMkLst>
            <pc:docMk/>
            <pc:sldMk cId="2565814092" sldId="1153"/>
            <ac:spMk id="2" creationId="{FB57A8BB-1A41-0973-3658-FE2ABE67D92F}"/>
          </ac:spMkLst>
        </pc:spChg>
        <pc:spChg chg="mod">
          <ac:chgData name="Geoff Kwan" userId="c3a5c4b8-7020-4697-b49e-ebe9f60812c0" providerId="ADAL" clId="{76F8648C-1F11-4E93-9C50-567FDA1DFB4A}" dt="2022-08-12T08:27:58.495" v="12674" actId="113"/>
          <ac:spMkLst>
            <pc:docMk/>
            <pc:sldMk cId="2565814092" sldId="1153"/>
            <ac:spMk id="9" creationId="{CAD60218-1AC8-03E1-C8EE-2E0C183348DB}"/>
          </ac:spMkLst>
        </pc:spChg>
      </pc:sldChg>
      <pc:sldChg chg="modSp add mod">
        <pc:chgData name="Geoff Kwan" userId="c3a5c4b8-7020-4697-b49e-ebe9f60812c0" providerId="ADAL" clId="{76F8648C-1F11-4E93-9C50-567FDA1DFB4A}" dt="2022-08-12T06:49:07.319" v="10993" actId="20577"/>
        <pc:sldMkLst>
          <pc:docMk/>
          <pc:sldMk cId="2362636986" sldId="1154"/>
        </pc:sldMkLst>
        <pc:spChg chg="mod">
          <ac:chgData name="Geoff Kwan" userId="c3a5c4b8-7020-4697-b49e-ebe9f60812c0" providerId="ADAL" clId="{76F8648C-1F11-4E93-9C50-567FDA1DFB4A}" dt="2022-08-12T06:49:07.319" v="10993" actId="20577"/>
          <ac:spMkLst>
            <pc:docMk/>
            <pc:sldMk cId="2362636986" sldId="1154"/>
            <ac:spMk id="9" creationId="{CAD60218-1AC8-03E1-C8EE-2E0C183348DB}"/>
          </ac:spMkLst>
        </pc:spChg>
      </pc:sldChg>
      <pc:sldChg chg="modSp add mod">
        <pc:chgData name="Geoff Kwan" userId="c3a5c4b8-7020-4697-b49e-ebe9f60812c0" providerId="ADAL" clId="{76F8648C-1F11-4E93-9C50-567FDA1DFB4A}" dt="2022-08-12T08:28:16.093" v="12676" actId="113"/>
        <pc:sldMkLst>
          <pc:docMk/>
          <pc:sldMk cId="894429372" sldId="1155"/>
        </pc:sldMkLst>
        <pc:spChg chg="mod">
          <ac:chgData name="Geoff Kwan" userId="c3a5c4b8-7020-4697-b49e-ebe9f60812c0" providerId="ADAL" clId="{76F8648C-1F11-4E93-9C50-567FDA1DFB4A}" dt="2022-08-12T08:28:16.093" v="12676" actId="113"/>
          <ac:spMkLst>
            <pc:docMk/>
            <pc:sldMk cId="894429372" sldId="1155"/>
            <ac:spMk id="9" creationId="{CAD60218-1AC8-03E1-C8EE-2E0C183348DB}"/>
          </ac:spMkLst>
        </pc:spChg>
      </pc:sldChg>
      <pc:sldChg chg="addSp delSp modSp add del mod setBg">
        <pc:chgData name="Geoff Kwan" userId="c3a5c4b8-7020-4697-b49e-ebe9f60812c0" providerId="ADAL" clId="{76F8648C-1F11-4E93-9C50-567FDA1DFB4A}" dt="2022-08-12T08:08:02.149" v="12478" actId="47"/>
        <pc:sldMkLst>
          <pc:docMk/>
          <pc:sldMk cId="1579764537" sldId="1156"/>
        </pc:sldMkLst>
        <pc:spChg chg="mod ord">
          <ac:chgData name="Geoff Kwan" userId="c3a5c4b8-7020-4697-b49e-ebe9f60812c0" providerId="ADAL" clId="{76F8648C-1F11-4E93-9C50-567FDA1DFB4A}" dt="2022-08-12T07:52:56.186" v="12433" actId="26606"/>
          <ac:spMkLst>
            <pc:docMk/>
            <pc:sldMk cId="1579764537" sldId="1156"/>
            <ac:spMk id="2" creationId="{8DF18FEB-6872-B158-3801-0EE841CEC382}"/>
          </ac:spMkLst>
        </pc:spChg>
        <pc:spChg chg="mod ord">
          <ac:chgData name="Geoff Kwan" userId="c3a5c4b8-7020-4697-b49e-ebe9f60812c0" providerId="ADAL" clId="{76F8648C-1F11-4E93-9C50-567FDA1DFB4A}" dt="2022-08-12T07:52:56.186" v="12433" actId="26606"/>
          <ac:spMkLst>
            <pc:docMk/>
            <pc:sldMk cId="1579764537" sldId="1156"/>
            <ac:spMk id="5" creationId="{12E767E7-09DE-463A-9352-76EC4068106A}"/>
          </ac:spMkLst>
        </pc:spChg>
        <pc:spChg chg="mod">
          <ac:chgData name="Geoff Kwan" userId="c3a5c4b8-7020-4697-b49e-ebe9f60812c0" providerId="ADAL" clId="{76F8648C-1F11-4E93-9C50-567FDA1DFB4A}" dt="2022-08-12T07:52:56.186" v="12433" actId="26606"/>
          <ac:spMkLst>
            <pc:docMk/>
            <pc:sldMk cId="1579764537" sldId="1156"/>
            <ac:spMk id="11" creationId="{DA938478-4966-4247-8F25-340BA70C555E}"/>
          </ac:spMkLst>
        </pc:spChg>
        <pc:spChg chg="add del">
          <ac:chgData name="Geoff Kwan" userId="c3a5c4b8-7020-4697-b49e-ebe9f60812c0" providerId="ADAL" clId="{76F8648C-1F11-4E93-9C50-567FDA1DFB4A}" dt="2022-08-12T07:52:56.186" v="12433" actId="26606"/>
          <ac:spMkLst>
            <pc:docMk/>
            <pc:sldMk cId="1579764537" sldId="1156"/>
            <ac:spMk id="16" creationId="{B95B9BA8-1D69-4796-85F5-B6D0BD52354B}"/>
          </ac:spMkLst>
        </pc:spChg>
        <pc:spChg chg="add">
          <ac:chgData name="Geoff Kwan" userId="c3a5c4b8-7020-4697-b49e-ebe9f60812c0" providerId="ADAL" clId="{76F8648C-1F11-4E93-9C50-567FDA1DFB4A}" dt="2022-08-12T07:52:56.186" v="12433" actId="26606"/>
          <ac:spMkLst>
            <pc:docMk/>
            <pc:sldMk cId="1579764537" sldId="1156"/>
            <ac:spMk id="25" creationId="{5A0118C5-4F8D-4CF4-BADD-53FEACC6C42A}"/>
          </ac:spMkLst>
        </pc:spChg>
        <pc:grpChg chg="add del">
          <ac:chgData name="Geoff Kwan" userId="c3a5c4b8-7020-4697-b49e-ebe9f60812c0" providerId="ADAL" clId="{76F8648C-1F11-4E93-9C50-567FDA1DFB4A}" dt="2022-08-12T07:52:56.186" v="12433" actId="26606"/>
          <ac:grpSpMkLst>
            <pc:docMk/>
            <pc:sldMk cId="1579764537" sldId="1156"/>
            <ac:grpSpMk id="18" creationId="{0EAC7AFE-68C0-41EB-A1C7-108E60D7C338}"/>
          </ac:grpSpMkLst>
        </pc:grpChg>
        <pc:grpChg chg="add">
          <ac:chgData name="Geoff Kwan" userId="c3a5c4b8-7020-4697-b49e-ebe9f60812c0" providerId="ADAL" clId="{76F8648C-1F11-4E93-9C50-567FDA1DFB4A}" dt="2022-08-12T07:52:56.186" v="12433" actId="26606"/>
          <ac:grpSpMkLst>
            <pc:docMk/>
            <pc:sldMk cId="1579764537" sldId="1156"/>
            <ac:grpSpMk id="27" creationId="{B894EFA8-F425-4D19-A94B-445388B31E20}"/>
          </ac:grpSpMkLst>
        </pc:grpChg>
        <pc:grpChg chg="add">
          <ac:chgData name="Geoff Kwan" userId="c3a5c4b8-7020-4697-b49e-ebe9f60812c0" providerId="ADAL" clId="{76F8648C-1F11-4E93-9C50-567FDA1DFB4A}" dt="2022-08-12T07:52:56.186" v="12433" actId="26606"/>
          <ac:grpSpMkLst>
            <pc:docMk/>
            <pc:sldMk cId="1579764537" sldId="1156"/>
            <ac:grpSpMk id="31" creationId="{582A903B-6B78-4F0A-B7C9-3D80499020B8}"/>
          </ac:grpSpMkLst>
        </pc:grpChg>
        <pc:picChg chg="mod">
          <ac:chgData name="Geoff Kwan" userId="c3a5c4b8-7020-4697-b49e-ebe9f60812c0" providerId="ADAL" clId="{76F8648C-1F11-4E93-9C50-567FDA1DFB4A}" dt="2022-08-12T07:52:56.186" v="12433" actId="26606"/>
          <ac:picMkLst>
            <pc:docMk/>
            <pc:sldMk cId="1579764537" sldId="1156"/>
            <ac:picMk id="3" creationId="{CEDE5545-CE95-70AF-A5EB-F84E337F78E2}"/>
          </ac:picMkLst>
        </pc:picChg>
      </pc:sldChg>
      <pc:sldChg chg="addSp delSp modSp add del mod">
        <pc:chgData name="Geoff Kwan" userId="c3a5c4b8-7020-4697-b49e-ebe9f60812c0" providerId="ADAL" clId="{76F8648C-1F11-4E93-9C50-567FDA1DFB4A}" dt="2022-08-12T08:26:32.286" v="12651" actId="20577"/>
        <pc:sldMkLst>
          <pc:docMk/>
          <pc:sldMk cId="3310461143" sldId="1156"/>
        </pc:sldMkLst>
        <pc:spChg chg="del">
          <ac:chgData name="Geoff Kwan" userId="c3a5c4b8-7020-4697-b49e-ebe9f60812c0" providerId="ADAL" clId="{76F8648C-1F11-4E93-9C50-567FDA1DFB4A}" dt="2022-08-12T08:08:39.385" v="12480" actId="478"/>
          <ac:spMkLst>
            <pc:docMk/>
            <pc:sldMk cId="3310461143" sldId="1156"/>
            <ac:spMk id="2" creationId="{8DF18FEB-6872-B158-3801-0EE841CEC382}"/>
          </ac:spMkLst>
        </pc:spChg>
        <pc:spChg chg="add mod">
          <ac:chgData name="Geoff Kwan" userId="c3a5c4b8-7020-4697-b49e-ebe9f60812c0" providerId="ADAL" clId="{76F8648C-1F11-4E93-9C50-567FDA1DFB4A}" dt="2022-08-12T08:26:32.286" v="12651" actId="20577"/>
          <ac:spMkLst>
            <pc:docMk/>
            <pc:sldMk cId="3310461143" sldId="1156"/>
            <ac:spMk id="3" creationId="{E2586210-9FEE-3402-F7F8-6353FFA927B8}"/>
          </ac:spMkLst>
        </pc:spChg>
        <pc:spChg chg="add mod">
          <ac:chgData name="Geoff Kwan" userId="c3a5c4b8-7020-4697-b49e-ebe9f60812c0" providerId="ADAL" clId="{76F8648C-1F11-4E93-9C50-567FDA1DFB4A}" dt="2022-08-12T08:11:34.127" v="12494" actId="14100"/>
          <ac:spMkLst>
            <pc:docMk/>
            <pc:sldMk cId="3310461143" sldId="1156"/>
            <ac:spMk id="4" creationId="{0539B565-CF31-BF4D-9108-51685C646405}"/>
          </ac:spMkLst>
        </pc:spChg>
      </pc:sldChg>
      <pc:sldChg chg="delSp modSp add mod">
        <pc:chgData name="Geoff Kwan" userId="c3a5c4b8-7020-4697-b49e-ebe9f60812c0" providerId="ADAL" clId="{76F8648C-1F11-4E93-9C50-567FDA1DFB4A}" dt="2022-08-12T08:41:24.646" v="13336" actId="20577"/>
        <pc:sldMkLst>
          <pc:docMk/>
          <pc:sldMk cId="289715867" sldId="1157"/>
        </pc:sldMkLst>
        <pc:spChg chg="mod">
          <ac:chgData name="Geoff Kwan" userId="c3a5c4b8-7020-4697-b49e-ebe9f60812c0" providerId="ADAL" clId="{76F8648C-1F11-4E93-9C50-567FDA1DFB4A}" dt="2022-08-12T08:41:24.646" v="13336" actId="20577"/>
          <ac:spMkLst>
            <pc:docMk/>
            <pc:sldMk cId="289715867" sldId="1157"/>
            <ac:spMk id="3" creationId="{E2586210-9FEE-3402-F7F8-6353FFA927B8}"/>
          </ac:spMkLst>
        </pc:spChg>
        <pc:spChg chg="del">
          <ac:chgData name="Geoff Kwan" userId="c3a5c4b8-7020-4697-b49e-ebe9f60812c0" providerId="ADAL" clId="{76F8648C-1F11-4E93-9C50-567FDA1DFB4A}" dt="2022-08-12T08:27:31.887" v="12654" actId="478"/>
          <ac:spMkLst>
            <pc:docMk/>
            <pc:sldMk cId="289715867" sldId="1157"/>
            <ac:spMk id="4" creationId="{0539B565-CF31-BF4D-9108-51685C646405}"/>
          </ac:spMkLst>
        </pc:spChg>
      </pc:sldChg>
      <pc:sldChg chg="addSp modSp add del mod setBg">
        <pc:chgData name="Geoff Kwan" userId="c3a5c4b8-7020-4697-b49e-ebe9f60812c0" providerId="ADAL" clId="{76F8648C-1F11-4E93-9C50-567FDA1DFB4A}" dt="2022-08-12T08:08:00.796" v="12477" actId="47"/>
        <pc:sldMkLst>
          <pc:docMk/>
          <pc:sldMk cId="3911773447" sldId="1157"/>
        </pc:sldMkLst>
        <pc:spChg chg="mod">
          <ac:chgData name="Geoff Kwan" userId="c3a5c4b8-7020-4697-b49e-ebe9f60812c0" providerId="ADAL" clId="{76F8648C-1F11-4E93-9C50-567FDA1DFB4A}" dt="2022-08-12T07:59:51.318" v="12447" actId="26606"/>
          <ac:spMkLst>
            <pc:docMk/>
            <pc:sldMk cId="3911773447" sldId="1157"/>
            <ac:spMk id="2" creationId="{8DF18FEB-6872-B158-3801-0EE841CEC382}"/>
          </ac:spMkLst>
        </pc:spChg>
        <pc:spChg chg="mod ord">
          <ac:chgData name="Geoff Kwan" userId="c3a5c4b8-7020-4697-b49e-ebe9f60812c0" providerId="ADAL" clId="{76F8648C-1F11-4E93-9C50-567FDA1DFB4A}" dt="2022-08-12T07:59:51.318" v="12447" actId="26606"/>
          <ac:spMkLst>
            <pc:docMk/>
            <pc:sldMk cId="3911773447" sldId="1157"/>
            <ac:spMk id="5" creationId="{12E767E7-09DE-463A-9352-76EC4068106A}"/>
          </ac:spMkLst>
        </pc:spChg>
        <pc:spChg chg="mod">
          <ac:chgData name="Geoff Kwan" userId="c3a5c4b8-7020-4697-b49e-ebe9f60812c0" providerId="ADAL" clId="{76F8648C-1F11-4E93-9C50-567FDA1DFB4A}" dt="2022-08-12T07:59:51.318" v="12447" actId="26606"/>
          <ac:spMkLst>
            <pc:docMk/>
            <pc:sldMk cId="3911773447" sldId="1157"/>
            <ac:spMk id="11" creationId="{DA938478-4966-4247-8F25-340BA70C555E}"/>
          </ac:spMkLst>
        </pc:spChg>
        <pc:spChg chg="add">
          <ac:chgData name="Geoff Kwan" userId="c3a5c4b8-7020-4697-b49e-ebe9f60812c0" providerId="ADAL" clId="{76F8648C-1F11-4E93-9C50-567FDA1DFB4A}" dt="2022-08-12T07:59:51.318" v="12447" actId="26606"/>
          <ac:spMkLst>
            <pc:docMk/>
            <pc:sldMk cId="3911773447" sldId="1157"/>
            <ac:spMk id="16" creationId="{F13C74B1-5B17-4795-BED0-7140497B445A}"/>
          </ac:spMkLst>
        </pc:spChg>
        <pc:spChg chg="add">
          <ac:chgData name="Geoff Kwan" userId="c3a5c4b8-7020-4697-b49e-ebe9f60812c0" providerId="ADAL" clId="{76F8648C-1F11-4E93-9C50-567FDA1DFB4A}" dt="2022-08-12T07:59:51.318" v="12447" actId="26606"/>
          <ac:spMkLst>
            <pc:docMk/>
            <pc:sldMk cId="3911773447" sldId="1157"/>
            <ac:spMk id="18" creationId="{D4974D33-8DC5-464E-8C6D-BE58F0669C17}"/>
          </ac:spMkLst>
        </pc:spChg>
        <pc:picChg chg="mod">
          <ac:chgData name="Geoff Kwan" userId="c3a5c4b8-7020-4697-b49e-ebe9f60812c0" providerId="ADAL" clId="{76F8648C-1F11-4E93-9C50-567FDA1DFB4A}" dt="2022-08-12T07:59:51.318" v="12447" actId="26606"/>
          <ac:picMkLst>
            <pc:docMk/>
            <pc:sldMk cId="3911773447" sldId="1157"/>
            <ac:picMk id="4" creationId="{E60179EC-D2DD-B6F7-CE73-A69E1F73BC70}"/>
          </ac:picMkLst>
        </pc:picChg>
      </pc:sldChg>
      <pc:sldChg chg="addSp delSp modSp add mod setBg">
        <pc:chgData name="Geoff Kwan" userId="c3a5c4b8-7020-4697-b49e-ebe9f60812c0" providerId="ADAL" clId="{76F8648C-1F11-4E93-9C50-567FDA1DFB4A}" dt="2022-08-12T09:11:38.658" v="13714" actId="1076"/>
        <pc:sldMkLst>
          <pc:docMk/>
          <pc:sldMk cId="3495132288" sldId="1158"/>
        </pc:sldMkLst>
        <pc:spChg chg="add mod">
          <ac:chgData name="Geoff Kwan" userId="c3a5c4b8-7020-4697-b49e-ebe9f60812c0" providerId="ADAL" clId="{76F8648C-1F11-4E93-9C50-567FDA1DFB4A}" dt="2022-08-12T09:06:56.030" v="13477" actId="14100"/>
          <ac:spMkLst>
            <pc:docMk/>
            <pc:sldMk cId="3495132288" sldId="1158"/>
            <ac:spMk id="2" creationId="{094121D7-48F4-3B91-FB1A-B193B93868DE}"/>
          </ac:spMkLst>
        </pc:spChg>
        <pc:spChg chg="add del mod">
          <ac:chgData name="Geoff Kwan" userId="c3a5c4b8-7020-4697-b49e-ebe9f60812c0" providerId="ADAL" clId="{76F8648C-1F11-4E93-9C50-567FDA1DFB4A}" dt="2022-08-12T09:07:00.898" v="13479" actId="478"/>
          <ac:spMkLst>
            <pc:docMk/>
            <pc:sldMk cId="3495132288" sldId="1158"/>
            <ac:spMk id="4" creationId="{BA786B67-5B16-B77A-AFDB-909AB4F80885}"/>
          </ac:spMkLst>
        </pc:spChg>
        <pc:spChg chg="del mod">
          <ac:chgData name="Geoff Kwan" userId="c3a5c4b8-7020-4697-b49e-ebe9f60812c0" providerId="ADAL" clId="{76F8648C-1F11-4E93-9C50-567FDA1DFB4A}" dt="2022-08-12T09:06:59.127" v="13478" actId="478"/>
          <ac:spMkLst>
            <pc:docMk/>
            <pc:sldMk cId="3495132288" sldId="1158"/>
            <ac:spMk id="16" creationId="{DAEC045C-0BEE-DD43-BB9B-DFC7C62E95DB}"/>
          </ac:spMkLst>
        </pc:spChg>
        <pc:spChg chg="mod">
          <ac:chgData name="Geoff Kwan" userId="c3a5c4b8-7020-4697-b49e-ebe9f60812c0" providerId="ADAL" clId="{76F8648C-1F11-4E93-9C50-567FDA1DFB4A}" dt="2022-08-12T09:08:07.009" v="13503" actId="20577"/>
          <ac:spMkLst>
            <pc:docMk/>
            <pc:sldMk cId="3495132288" sldId="1158"/>
            <ac:spMk id="17" creationId="{DE560159-60CD-794B-A0CA-735C8906FEA6}"/>
          </ac:spMkLst>
        </pc:spChg>
        <pc:spChg chg="mod">
          <ac:chgData name="Geoff Kwan" userId="c3a5c4b8-7020-4697-b49e-ebe9f60812c0" providerId="ADAL" clId="{76F8648C-1F11-4E93-9C50-567FDA1DFB4A}" dt="2022-08-12T09:09:27.922" v="13519" actId="20577"/>
          <ac:spMkLst>
            <pc:docMk/>
            <pc:sldMk cId="3495132288" sldId="1158"/>
            <ac:spMk id="18" creationId="{DD4A229C-A0C7-CE47-9906-13440BC13A61}"/>
          </ac:spMkLst>
        </pc:spChg>
        <pc:spChg chg="mod">
          <ac:chgData name="Geoff Kwan" userId="c3a5c4b8-7020-4697-b49e-ebe9f60812c0" providerId="ADAL" clId="{76F8648C-1F11-4E93-9C50-567FDA1DFB4A}" dt="2022-08-12T09:08:25.738" v="13509" actId="20577"/>
          <ac:spMkLst>
            <pc:docMk/>
            <pc:sldMk cId="3495132288" sldId="1158"/>
            <ac:spMk id="19" creationId="{AF4A4139-A90D-4D49-89ED-CD724B0071D5}"/>
          </ac:spMkLst>
        </pc:spChg>
        <pc:spChg chg="mod">
          <ac:chgData name="Geoff Kwan" userId="c3a5c4b8-7020-4697-b49e-ebe9f60812c0" providerId="ADAL" clId="{76F8648C-1F11-4E93-9C50-567FDA1DFB4A}" dt="2022-08-12T09:10:08.338" v="13565" actId="20577"/>
          <ac:spMkLst>
            <pc:docMk/>
            <pc:sldMk cId="3495132288" sldId="1158"/>
            <ac:spMk id="20" creationId="{01AC9AAA-DDCE-1E41-9291-9C214C196A03}"/>
          </ac:spMkLst>
        </pc:spChg>
        <pc:spChg chg="mod">
          <ac:chgData name="Geoff Kwan" userId="c3a5c4b8-7020-4697-b49e-ebe9f60812c0" providerId="ADAL" clId="{76F8648C-1F11-4E93-9C50-567FDA1DFB4A}" dt="2022-08-12T09:10:25.064" v="13576" actId="20577"/>
          <ac:spMkLst>
            <pc:docMk/>
            <pc:sldMk cId="3495132288" sldId="1158"/>
            <ac:spMk id="21" creationId="{FC108B02-384E-464A-AC7D-9BAAC1CDBF1C}"/>
          </ac:spMkLst>
        </pc:spChg>
        <pc:spChg chg="mod">
          <ac:chgData name="Geoff Kwan" userId="c3a5c4b8-7020-4697-b49e-ebe9f60812c0" providerId="ADAL" clId="{76F8648C-1F11-4E93-9C50-567FDA1DFB4A}" dt="2022-08-12T09:08:02.697" v="13495" actId="14100"/>
          <ac:spMkLst>
            <pc:docMk/>
            <pc:sldMk cId="3495132288" sldId="1158"/>
            <ac:spMk id="22" creationId="{A80A98B8-6DAB-784F-AE8C-FDC98086080A}"/>
          </ac:spMkLst>
        </pc:spChg>
        <pc:spChg chg="mod">
          <ac:chgData name="Geoff Kwan" userId="c3a5c4b8-7020-4697-b49e-ebe9f60812c0" providerId="ADAL" clId="{76F8648C-1F11-4E93-9C50-567FDA1DFB4A}" dt="2022-08-12T09:10:43.042" v="13580" actId="122"/>
          <ac:spMkLst>
            <pc:docMk/>
            <pc:sldMk cId="3495132288" sldId="1158"/>
            <ac:spMk id="23" creationId="{493682FE-6899-FF43-95B7-657C6B6427FB}"/>
          </ac:spMkLst>
        </pc:spChg>
        <pc:spChg chg="mod">
          <ac:chgData name="Geoff Kwan" userId="c3a5c4b8-7020-4697-b49e-ebe9f60812c0" providerId="ADAL" clId="{76F8648C-1F11-4E93-9C50-567FDA1DFB4A}" dt="2022-08-12T09:11:38.658" v="13714" actId="1076"/>
          <ac:spMkLst>
            <pc:docMk/>
            <pc:sldMk cId="3495132288" sldId="1158"/>
            <ac:spMk id="24" creationId="{0DACE07F-6244-2B4D-8A9B-771CC068D471}"/>
          </ac:spMkLst>
        </pc:spChg>
        <pc:spChg chg="mod">
          <ac:chgData name="Geoff Kwan" userId="c3a5c4b8-7020-4697-b49e-ebe9f60812c0" providerId="ADAL" clId="{76F8648C-1F11-4E93-9C50-567FDA1DFB4A}" dt="2022-08-12T09:09:48.920" v="13552" actId="20577"/>
          <ac:spMkLst>
            <pc:docMk/>
            <pc:sldMk cId="3495132288" sldId="1158"/>
            <ac:spMk id="25" creationId="{3920DCCA-3151-3147-B04A-DEF13B632EF3}"/>
          </ac:spMkLst>
        </pc:spChg>
        <pc:spChg chg="mod">
          <ac:chgData name="Geoff Kwan" userId="c3a5c4b8-7020-4697-b49e-ebe9f60812c0" providerId="ADAL" clId="{76F8648C-1F11-4E93-9C50-567FDA1DFB4A}" dt="2022-08-12T09:11:30.995" v="13713" actId="1076"/>
          <ac:spMkLst>
            <pc:docMk/>
            <pc:sldMk cId="3495132288" sldId="1158"/>
            <ac:spMk id="26" creationId="{405B99D8-A9CA-CB42-8089-5A6C9C848782}"/>
          </ac:spMkLst>
        </pc:spChg>
      </pc:sldChg>
    </pc:docChg>
  </pc:docChgLst>
  <pc:docChgLst>
    <pc:chgData name="Geoff Kwan" userId="c3a5c4b8-7020-4697-b49e-ebe9f60812c0" providerId="ADAL" clId="{1ADB310E-1F89-48DB-A91A-322D0DD423F7}"/>
    <pc:docChg chg="modSld">
      <pc:chgData name="Geoff Kwan" userId="c3a5c4b8-7020-4697-b49e-ebe9f60812c0" providerId="ADAL" clId="{1ADB310E-1F89-48DB-A91A-322D0DD423F7}" dt="2023-03-02T06:45:56.427" v="10" actId="207"/>
      <pc:docMkLst>
        <pc:docMk/>
      </pc:docMkLst>
      <pc:sldChg chg="modSp mod">
        <pc:chgData name="Geoff Kwan" userId="c3a5c4b8-7020-4697-b49e-ebe9f60812c0" providerId="ADAL" clId="{1ADB310E-1F89-48DB-A91A-322D0DD423F7}" dt="2023-03-02T06:44:29.759" v="1" actId="6549"/>
        <pc:sldMkLst>
          <pc:docMk/>
          <pc:sldMk cId="2657905780" sldId="1203"/>
        </pc:sldMkLst>
        <pc:spChg chg="mod">
          <ac:chgData name="Geoff Kwan" userId="c3a5c4b8-7020-4697-b49e-ebe9f60812c0" providerId="ADAL" clId="{1ADB310E-1F89-48DB-A91A-322D0DD423F7}" dt="2023-03-02T06:44:29.759" v="1" actId="6549"/>
          <ac:spMkLst>
            <pc:docMk/>
            <pc:sldMk cId="2657905780" sldId="1203"/>
            <ac:spMk id="2" creationId="{445450C7-45ED-2A2F-5E3E-B6F7CFF082A2}"/>
          </ac:spMkLst>
        </pc:spChg>
      </pc:sldChg>
      <pc:sldChg chg="modSp mod">
        <pc:chgData name="Geoff Kwan" userId="c3a5c4b8-7020-4697-b49e-ebe9f60812c0" providerId="ADAL" clId="{1ADB310E-1F89-48DB-A91A-322D0DD423F7}" dt="2023-03-02T06:45:16.417" v="6" actId="207"/>
        <pc:sldMkLst>
          <pc:docMk/>
          <pc:sldMk cId="1441385961" sldId="1205"/>
        </pc:sldMkLst>
        <pc:spChg chg="mod">
          <ac:chgData name="Geoff Kwan" userId="c3a5c4b8-7020-4697-b49e-ebe9f60812c0" providerId="ADAL" clId="{1ADB310E-1F89-48DB-A91A-322D0DD423F7}" dt="2023-03-02T06:45:16.417" v="6" actId="207"/>
          <ac:spMkLst>
            <pc:docMk/>
            <pc:sldMk cId="1441385961" sldId="1205"/>
            <ac:spMk id="2" creationId="{62C5664B-56AC-6C4C-5845-4EFFC246AC5B}"/>
          </ac:spMkLst>
        </pc:spChg>
      </pc:sldChg>
      <pc:sldChg chg="modSp mod">
        <pc:chgData name="Geoff Kwan" userId="c3a5c4b8-7020-4697-b49e-ebe9f60812c0" providerId="ADAL" clId="{1ADB310E-1F89-48DB-A91A-322D0DD423F7}" dt="2023-03-02T06:45:56.427" v="10" actId="207"/>
        <pc:sldMkLst>
          <pc:docMk/>
          <pc:sldMk cId="3940295558" sldId="1215"/>
        </pc:sldMkLst>
        <pc:graphicFrameChg chg="mod modGraphic">
          <ac:chgData name="Geoff Kwan" userId="c3a5c4b8-7020-4697-b49e-ebe9f60812c0" providerId="ADAL" clId="{1ADB310E-1F89-48DB-A91A-322D0DD423F7}" dt="2023-03-02T06:45:56.427" v="10" actId="207"/>
          <ac:graphicFrameMkLst>
            <pc:docMk/>
            <pc:sldMk cId="3940295558" sldId="1215"/>
            <ac:graphicFrameMk id="9" creationId="{6373D3EA-3B69-26F8-9B74-B2D88D3DCA2B}"/>
          </ac:graphicFrameMkLst>
        </pc:graphicFrameChg>
      </pc:sldChg>
    </pc:docChg>
  </pc:docChgLst>
  <pc:docChgLst>
    <pc:chgData name="Geoff Kwan" userId="c3a5c4b8-7020-4697-b49e-ebe9f60812c0" providerId="ADAL" clId="{7C5FF7AB-540E-4776-8E07-49D490F9CBEE}"/>
    <pc:docChg chg="undo custSel addSld delSld modSld">
      <pc:chgData name="Geoff Kwan" userId="c3a5c4b8-7020-4697-b49e-ebe9f60812c0" providerId="ADAL" clId="{7C5FF7AB-540E-4776-8E07-49D490F9CBEE}" dt="2022-02-28T12:20:13.523" v="2621" actId="26606"/>
      <pc:docMkLst>
        <pc:docMk/>
      </pc:docMkLst>
      <pc:sldChg chg="modSp mod">
        <pc:chgData name="Geoff Kwan" userId="c3a5c4b8-7020-4697-b49e-ebe9f60812c0" providerId="ADAL" clId="{7C5FF7AB-540E-4776-8E07-49D490F9CBEE}" dt="2022-02-24T04:28:03.222" v="155" actId="20577"/>
        <pc:sldMkLst>
          <pc:docMk/>
          <pc:sldMk cId="1691839240" sldId="256"/>
        </pc:sldMkLst>
        <pc:spChg chg="mod">
          <ac:chgData name="Geoff Kwan" userId="c3a5c4b8-7020-4697-b49e-ebe9f60812c0" providerId="ADAL" clId="{7C5FF7AB-540E-4776-8E07-49D490F9CBEE}" dt="2022-02-24T04:27:38.638" v="153" actId="20577"/>
          <ac:spMkLst>
            <pc:docMk/>
            <pc:sldMk cId="1691839240" sldId="256"/>
            <ac:spMk id="2" creationId="{7AACC860-CB23-468F-A69B-2EDCAA3C1645}"/>
          </ac:spMkLst>
        </pc:spChg>
        <pc:spChg chg="mod">
          <ac:chgData name="Geoff Kwan" userId="c3a5c4b8-7020-4697-b49e-ebe9f60812c0" providerId="ADAL" clId="{7C5FF7AB-540E-4776-8E07-49D490F9CBEE}" dt="2022-02-24T04:26:09.613" v="65" actId="20577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7C5FF7AB-540E-4776-8E07-49D490F9CBEE}" dt="2022-02-24T04:28:03.222" v="155" actId="20577"/>
          <ac:spMkLst>
            <pc:docMk/>
            <pc:sldMk cId="1691839240" sldId="256"/>
            <ac:spMk id="4" creationId="{FCAB5605-EB74-47C9-8E9D-F5071F124494}"/>
          </ac:spMkLst>
        </pc:sp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092983093" sldId="259"/>
        </pc:sldMkLst>
      </pc:sldChg>
      <pc:sldChg chg="del">
        <pc:chgData name="Geoff Kwan" userId="c3a5c4b8-7020-4697-b49e-ebe9f60812c0" providerId="ADAL" clId="{7C5FF7AB-540E-4776-8E07-49D490F9CBEE}" dt="2022-02-24T04:43:50.511" v="157" actId="47"/>
        <pc:sldMkLst>
          <pc:docMk/>
          <pc:sldMk cId="2611777404" sldId="266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223464544" sldId="271"/>
        </pc:sldMkLst>
      </pc:sldChg>
      <pc:sldChg chg="addSp delSp modSp mod setBg">
        <pc:chgData name="Geoff Kwan" userId="c3a5c4b8-7020-4697-b49e-ebe9f60812c0" providerId="ADAL" clId="{7C5FF7AB-540E-4776-8E07-49D490F9CBEE}" dt="2022-02-24T04:58:36.601" v="248" actId="179"/>
        <pc:sldMkLst>
          <pc:docMk/>
          <pc:sldMk cId="3187291116" sldId="278"/>
        </pc:sldMkLst>
        <pc:spChg chg="add del mod">
          <ac:chgData name="Geoff Kwan" userId="c3a5c4b8-7020-4697-b49e-ebe9f60812c0" providerId="ADAL" clId="{7C5FF7AB-540E-4776-8E07-49D490F9CBEE}" dt="2022-02-24T04:49:37.811" v="220" actId="12084"/>
          <ac:spMkLst>
            <pc:docMk/>
            <pc:sldMk cId="3187291116" sldId="278"/>
            <ac:spMk id="2" creationId="{0171E532-A0CE-4789-A0DC-4D584C62D259}"/>
          </ac:spMkLst>
        </pc:spChg>
        <pc:spChg chg="add mod">
          <ac:chgData name="Geoff Kwan" userId="c3a5c4b8-7020-4697-b49e-ebe9f60812c0" providerId="ADAL" clId="{7C5FF7AB-540E-4776-8E07-49D490F9CBEE}" dt="2022-02-24T04:58:36.601" v="248" actId="179"/>
          <ac:spMkLst>
            <pc:docMk/>
            <pc:sldMk cId="3187291116" sldId="278"/>
            <ac:spMk id="4" creationId="{F3E549B3-A2C9-4B13-80EC-CC24F839CED6}"/>
          </ac:spMkLst>
        </pc:spChg>
        <pc:spChg chg="del">
          <ac:chgData name="Geoff Kwan" userId="c3a5c4b8-7020-4697-b49e-ebe9f60812c0" providerId="ADAL" clId="{7C5FF7AB-540E-4776-8E07-49D490F9CBEE}" dt="2022-02-24T04:44:23.732" v="158" actId="478"/>
          <ac:spMkLst>
            <pc:docMk/>
            <pc:sldMk cId="3187291116" sldId="278"/>
            <ac:spMk id="9" creationId="{37F2E4D4-7B99-417D-BF80-20C7628D4FB0}"/>
          </ac:spMkLst>
        </pc:spChg>
        <pc:graphicFrameChg chg="add del mod">
          <ac:chgData name="Geoff Kwan" userId="c3a5c4b8-7020-4697-b49e-ebe9f60812c0" providerId="ADAL" clId="{7C5FF7AB-540E-4776-8E07-49D490F9CBEE}" dt="2022-02-24T04:56:23.039" v="234" actId="11529"/>
          <ac:graphicFrameMkLst>
            <pc:docMk/>
            <pc:sldMk cId="3187291116" sldId="278"/>
            <ac:graphicFrameMk id="3" creationId="{8E2D81D3-8AB3-4585-8C11-C2174302883F}"/>
          </ac:graphicFrameMkLst>
        </pc:graphicFrameChg>
        <pc:graphicFrameChg chg="del">
          <ac:chgData name="Geoff Kwan" userId="c3a5c4b8-7020-4697-b49e-ebe9f60812c0" providerId="ADAL" clId="{7C5FF7AB-540E-4776-8E07-49D490F9CBEE}" dt="2022-02-24T04:44:31.582" v="159" actId="478"/>
          <ac:graphicFrameMkLst>
            <pc:docMk/>
            <pc:sldMk cId="3187291116" sldId="278"/>
            <ac:graphicFrameMk id="10" creationId="{AFB9E9DE-31B2-46CF-A5D6-BC5B322C8BDB}"/>
          </ac:graphicFrameMkLst>
        </pc:graphicFrame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935869617" sldId="282"/>
        </pc:sldMkLst>
      </pc:sldChg>
      <pc:sldChg chg="modSp mod">
        <pc:chgData name="Geoff Kwan" userId="c3a5c4b8-7020-4697-b49e-ebe9f60812c0" providerId="ADAL" clId="{7C5FF7AB-540E-4776-8E07-49D490F9CBEE}" dt="2022-02-25T03:19:54.090" v="2287" actId="20577"/>
        <pc:sldMkLst>
          <pc:docMk/>
          <pc:sldMk cId="2057691415" sldId="287"/>
        </pc:sldMkLst>
        <pc:spChg chg="mod">
          <ac:chgData name="Geoff Kwan" userId="c3a5c4b8-7020-4697-b49e-ebe9f60812c0" providerId="ADAL" clId="{7C5FF7AB-540E-4776-8E07-49D490F9CBEE}" dt="2022-02-25T03:19:54.090" v="2287" actId="20577"/>
          <ac:spMkLst>
            <pc:docMk/>
            <pc:sldMk cId="2057691415" sldId="287"/>
            <ac:spMk id="7" creationId="{ADC3B7E9-99E0-4D1B-93AE-4879B4302DD4}"/>
          </ac:spMkLst>
        </pc:spChg>
      </pc:sldChg>
      <pc:sldChg chg="addSp delSp modSp new mod">
        <pc:chgData name="Geoff Kwan" userId="c3a5c4b8-7020-4697-b49e-ebe9f60812c0" providerId="ADAL" clId="{7C5FF7AB-540E-4776-8E07-49D490F9CBEE}" dt="2022-02-24T23:24:44.613" v="1571" actId="1076"/>
        <pc:sldMkLst>
          <pc:docMk/>
          <pc:sldMk cId="3512794621" sldId="288"/>
        </pc:sldMkLst>
        <pc:spChg chg="mod">
          <ac:chgData name="Geoff Kwan" userId="c3a5c4b8-7020-4697-b49e-ebe9f60812c0" providerId="ADAL" clId="{7C5FF7AB-540E-4776-8E07-49D490F9CBEE}" dt="2022-02-24T07:29:36.183" v="468" actId="20577"/>
          <ac:spMkLst>
            <pc:docMk/>
            <pc:sldMk cId="3512794621" sldId="288"/>
            <ac:spMk id="2" creationId="{1E63E6D2-E3ED-4682-A461-2767EFCEAF25}"/>
          </ac:spMkLst>
        </pc:spChg>
        <pc:spChg chg="del">
          <ac:chgData name="Geoff Kwan" userId="c3a5c4b8-7020-4697-b49e-ebe9f60812c0" providerId="ADAL" clId="{7C5FF7AB-540E-4776-8E07-49D490F9CBEE}" dt="2022-02-24T04:59:55.751" v="250" actId="478"/>
          <ac:spMkLst>
            <pc:docMk/>
            <pc:sldMk cId="3512794621" sldId="288"/>
            <ac:spMk id="3" creationId="{0C2A7844-39F1-4F87-B1B9-9F97E82884B5}"/>
          </ac:spMkLst>
        </pc:spChg>
        <pc:spChg chg="del">
          <ac:chgData name="Geoff Kwan" userId="c3a5c4b8-7020-4697-b49e-ebe9f60812c0" providerId="ADAL" clId="{7C5FF7AB-540E-4776-8E07-49D490F9CBEE}" dt="2022-02-24T05:01:38.695" v="251" actId="478"/>
          <ac:spMkLst>
            <pc:docMk/>
            <pc:sldMk cId="3512794621" sldId="288"/>
            <ac:spMk id="4" creationId="{EDF3E10F-043C-4E3C-905B-AE9A2881D31C}"/>
          </ac:spMkLst>
        </pc:spChg>
        <pc:spChg chg="add mod topLvl">
          <ac:chgData name="Geoff Kwan" userId="c3a5c4b8-7020-4697-b49e-ebe9f60812c0" providerId="ADAL" clId="{7C5FF7AB-540E-4776-8E07-49D490F9CBEE}" dt="2022-02-24T22:29:04.686" v="998" actId="255"/>
          <ac:spMkLst>
            <pc:docMk/>
            <pc:sldMk cId="3512794621" sldId="288"/>
            <ac:spMk id="6" creationId="{EA99167A-9F07-4B96-97EE-C7C3475F58F5}"/>
          </ac:spMkLst>
        </pc:spChg>
        <pc:spChg chg="add mod">
          <ac:chgData name="Geoff Kwan" userId="c3a5c4b8-7020-4697-b49e-ebe9f60812c0" providerId="ADAL" clId="{7C5FF7AB-540E-4776-8E07-49D490F9CBEE}" dt="2022-02-24T21:40:26.706" v="665" actId="14100"/>
          <ac:spMkLst>
            <pc:docMk/>
            <pc:sldMk cId="3512794621" sldId="288"/>
            <ac:spMk id="7" creationId="{D6D51263-F794-4FB5-AEB8-C990A8D7BB2C}"/>
          </ac:spMkLst>
        </pc:spChg>
        <pc:spChg chg="add mod topLvl">
          <ac:chgData name="Geoff Kwan" userId="c3a5c4b8-7020-4697-b49e-ebe9f60812c0" providerId="ADAL" clId="{7C5FF7AB-540E-4776-8E07-49D490F9CBEE}" dt="2022-02-24T22:29:29.770" v="1003" actId="20577"/>
          <ac:spMkLst>
            <pc:docMk/>
            <pc:sldMk cId="3512794621" sldId="288"/>
            <ac:spMk id="10" creationId="{98452752-48A5-4855-AFD9-F443C382B579}"/>
          </ac:spMkLst>
        </pc:spChg>
        <pc:spChg chg="add mod">
          <ac:chgData name="Geoff Kwan" userId="c3a5c4b8-7020-4697-b49e-ebe9f60812c0" providerId="ADAL" clId="{7C5FF7AB-540E-4776-8E07-49D490F9CBEE}" dt="2022-02-24T22:58:32.324" v="1545" actId="14100"/>
          <ac:spMkLst>
            <pc:docMk/>
            <pc:sldMk cId="3512794621" sldId="288"/>
            <ac:spMk id="12" creationId="{4B447908-0940-42F5-BF59-E5BF31F96D6D}"/>
          </ac:spMkLst>
        </pc:spChg>
        <pc:spChg chg="add mod">
          <ac:chgData name="Geoff Kwan" userId="c3a5c4b8-7020-4697-b49e-ebe9f60812c0" providerId="ADAL" clId="{7C5FF7AB-540E-4776-8E07-49D490F9CBEE}" dt="2022-02-24T22:28:56.439" v="997" actId="255"/>
          <ac:spMkLst>
            <pc:docMk/>
            <pc:sldMk cId="3512794621" sldId="288"/>
            <ac:spMk id="13" creationId="{411CD7DD-A10B-455A-BCA2-47D1C54BB304}"/>
          </ac:spMkLst>
        </pc:spChg>
        <pc:spChg chg="add mod">
          <ac:chgData name="Geoff Kwan" userId="c3a5c4b8-7020-4697-b49e-ebe9f60812c0" providerId="ADAL" clId="{7C5FF7AB-540E-4776-8E07-49D490F9CBEE}" dt="2022-02-24T23:24:44.613" v="1571" actId="1076"/>
          <ac:spMkLst>
            <pc:docMk/>
            <pc:sldMk cId="3512794621" sldId="288"/>
            <ac:spMk id="15" creationId="{A1308E1B-8BFF-479B-ACF5-A842CABF7EB1}"/>
          </ac:spMkLst>
        </pc:spChg>
        <pc:spChg chg="add mod">
          <ac:chgData name="Geoff Kwan" userId="c3a5c4b8-7020-4697-b49e-ebe9f60812c0" providerId="ADAL" clId="{7C5FF7AB-540E-4776-8E07-49D490F9CBEE}" dt="2022-02-24T21:39:03.252" v="654" actId="1076"/>
          <ac:spMkLst>
            <pc:docMk/>
            <pc:sldMk cId="3512794621" sldId="288"/>
            <ac:spMk id="17" creationId="{B22A34EA-5DBD-45AD-969D-3EBC404007DD}"/>
          </ac:spMkLst>
        </pc:spChg>
        <pc:spChg chg="add mod">
          <ac:chgData name="Geoff Kwan" userId="c3a5c4b8-7020-4697-b49e-ebe9f60812c0" providerId="ADAL" clId="{7C5FF7AB-540E-4776-8E07-49D490F9CBEE}" dt="2022-02-24T22:28:36.775" v="995" actId="1076"/>
          <ac:spMkLst>
            <pc:docMk/>
            <pc:sldMk cId="3512794621" sldId="288"/>
            <ac:spMk id="18" creationId="{ADAC044D-F0C5-4E95-B397-488FD5766EF0}"/>
          </ac:spMkLst>
        </pc:spChg>
        <pc:grpChg chg="add del mod">
          <ac:chgData name="Geoff Kwan" userId="c3a5c4b8-7020-4697-b49e-ebe9f60812c0" providerId="ADAL" clId="{7C5FF7AB-540E-4776-8E07-49D490F9CBEE}" dt="2022-02-24T07:24:21.647" v="452" actId="165"/>
          <ac:grpSpMkLst>
            <pc:docMk/>
            <pc:sldMk cId="3512794621" sldId="288"/>
            <ac:grpSpMk id="11" creationId="{AE58EF91-FA06-4865-B9B8-F82649EBF2BE}"/>
          </ac:grpSpMkLst>
        </pc:grpChg>
        <pc:grpChg chg="add mod">
          <ac:chgData name="Geoff Kwan" userId="c3a5c4b8-7020-4697-b49e-ebe9f60812c0" providerId="ADAL" clId="{7C5FF7AB-540E-4776-8E07-49D490F9CBEE}" dt="2022-02-24T22:28:09.990" v="992" actId="1076"/>
          <ac:grpSpMkLst>
            <pc:docMk/>
            <pc:sldMk cId="3512794621" sldId="288"/>
            <ac:grpSpMk id="14" creationId="{3909CB78-7C3F-4148-B425-980413583D4D}"/>
          </ac:grpSpMkLst>
        </pc:grpChg>
        <pc:grpChg chg="add mod">
          <ac:chgData name="Geoff Kwan" userId="c3a5c4b8-7020-4697-b49e-ebe9f60812c0" providerId="ADAL" clId="{7C5FF7AB-540E-4776-8E07-49D490F9CBEE}" dt="2022-02-24T22:27:32.323" v="985" actId="14100"/>
          <ac:grpSpMkLst>
            <pc:docMk/>
            <pc:sldMk cId="3512794621" sldId="288"/>
            <ac:grpSpMk id="16" creationId="{C39CB504-40E9-4DA6-B1A7-9C5F6DE12FE3}"/>
          </ac:grpSpMkLst>
        </pc:grpChg>
        <pc:picChg chg="add del">
          <ac:chgData name="Geoff Kwan" userId="c3a5c4b8-7020-4697-b49e-ebe9f60812c0" providerId="ADAL" clId="{7C5FF7AB-540E-4776-8E07-49D490F9CBEE}" dt="2022-02-24T05:15:04.642" v="264"/>
          <ac:picMkLst>
            <pc:docMk/>
            <pc:sldMk cId="3512794621" sldId="288"/>
            <ac:picMk id="8" creationId="{B19505FF-7C44-4E0F-82A0-7C6EC4E1CE92}"/>
          </ac:picMkLst>
        </pc:picChg>
        <pc:picChg chg="add del mod">
          <ac:chgData name="Geoff Kwan" userId="c3a5c4b8-7020-4697-b49e-ebe9f60812c0" providerId="ADAL" clId="{7C5FF7AB-540E-4776-8E07-49D490F9CBEE}" dt="2022-02-24T23:00:47.887" v="1569" actId="478"/>
          <ac:picMkLst>
            <pc:docMk/>
            <pc:sldMk cId="3512794621" sldId="288"/>
            <ac:picMk id="9" creationId="{6B5CF2AA-B6E9-4E4F-8D76-65F83EFB06D8}"/>
          </ac:picMkLst>
        </pc:picChg>
        <pc:picChg chg="add del mod">
          <ac:chgData name="Geoff Kwan" userId="c3a5c4b8-7020-4697-b49e-ebe9f60812c0" providerId="ADAL" clId="{7C5FF7AB-540E-4776-8E07-49D490F9CBEE}" dt="2022-02-24T23:00:52.155" v="1570" actId="478"/>
          <ac:picMkLst>
            <pc:docMk/>
            <pc:sldMk cId="3512794621" sldId="288"/>
            <ac:picMk id="1026" creationId="{8346659B-8601-461B-918A-74C6C465BC43}"/>
          </ac:picMkLst>
        </pc:picChg>
      </pc:sldChg>
      <pc:sldChg chg="addSp delSp modSp new del mod setBg">
        <pc:chgData name="Geoff Kwan" userId="c3a5c4b8-7020-4697-b49e-ebe9f60812c0" providerId="ADAL" clId="{7C5FF7AB-540E-4776-8E07-49D490F9CBEE}" dt="2022-02-24T22:54:25.047" v="1509" actId="47"/>
        <pc:sldMkLst>
          <pc:docMk/>
          <pc:sldMk cId="377037800" sldId="289"/>
        </pc:sldMkLst>
        <pc:spChg chg="mo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2" creationId="{A1091E25-863E-4EC4-B1AA-A45B6AE70E91}"/>
          </ac:spMkLst>
        </pc:spChg>
        <pc:spChg chg="del">
          <ac:chgData name="Geoff Kwan" userId="c3a5c4b8-7020-4697-b49e-ebe9f60812c0" providerId="ADAL" clId="{7C5FF7AB-540E-4776-8E07-49D490F9CBEE}" dt="2022-02-24T21:43:43.912" v="709" actId="478"/>
          <ac:spMkLst>
            <pc:docMk/>
            <pc:sldMk cId="377037800" sldId="289"/>
            <ac:spMk id="3" creationId="{75F561C3-E0B8-41B6-B7E7-77B42260D6B1}"/>
          </ac:spMkLst>
        </pc:spChg>
        <pc:spChg chg="del mod">
          <ac:chgData name="Geoff Kwan" userId="c3a5c4b8-7020-4697-b49e-ebe9f60812c0" providerId="ADAL" clId="{7C5FF7AB-540E-4776-8E07-49D490F9CBEE}" dt="2022-02-24T21:43:39.884" v="708" actId="478"/>
          <ac:spMkLst>
            <pc:docMk/>
            <pc:sldMk cId="377037800" sldId="289"/>
            <ac:spMk id="4" creationId="{9A9416B1-0A05-42C4-B7D0-640213A65A00}"/>
          </ac:spMkLst>
        </pc:spChg>
        <pc:spChg chg="mod or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5" creationId="{12E767E7-09DE-463A-9352-76EC4068106A}"/>
          </ac:spMkLst>
        </pc:spChg>
        <pc:spChg chg="add del mo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6" creationId="{71800FB6-2459-4680-9B3E-A604A22A8776}"/>
          </ac:spMkLst>
        </pc:spChg>
        <pc:graphicFrameChg chg="add del mod">
          <ac:chgData name="Geoff Kwan" userId="c3a5c4b8-7020-4697-b49e-ebe9f60812c0" providerId="ADAL" clId="{7C5FF7AB-540E-4776-8E07-49D490F9CBEE}" dt="2022-02-24T22:51:40.369" v="1497" actId="12084"/>
          <ac:graphicFrameMkLst>
            <pc:docMk/>
            <pc:sldMk cId="377037800" sldId="289"/>
            <ac:graphicFrameMk id="7" creationId="{B4292FE1-0BA4-4317-B59D-C17B8C88584A}"/>
          </ac:graphicFrameMkLst>
        </pc:graphicFrameChg>
        <pc:picChg chg="add del">
          <ac:chgData name="Geoff Kwan" userId="c3a5c4b8-7020-4697-b49e-ebe9f60812c0" providerId="ADAL" clId="{7C5FF7AB-540E-4776-8E07-49D490F9CBEE}" dt="2022-02-24T22:52:12.284" v="1500" actId="26606"/>
          <ac:picMkLst>
            <pc:docMk/>
            <pc:sldMk cId="377037800" sldId="289"/>
            <ac:picMk id="8" creationId="{E2399B03-8251-4BC8-8072-0D7FF6A77B34}"/>
          </ac:picMkLst>
        </pc:picChg>
        <pc:picChg chg="add">
          <ac:chgData name="Geoff Kwan" userId="c3a5c4b8-7020-4697-b49e-ebe9f60812c0" providerId="ADAL" clId="{7C5FF7AB-540E-4776-8E07-49D490F9CBEE}" dt="2022-02-24T22:52:33.932" v="1504" actId="26606"/>
          <ac:picMkLst>
            <pc:docMk/>
            <pc:sldMk cId="377037800" sldId="289"/>
            <ac:picMk id="9" creationId="{18D0ADDC-38BB-44FC-8DB6-3053C55963EC}"/>
          </ac:picMkLst>
        </pc:picChg>
        <pc:picChg chg="add del">
          <ac:chgData name="Geoff Kwan" userId="c3a5c4b8-7020-4697-b49e-ebe9f60812c0" providerId="ADAL" clId="{7C5FF7AB-540E-4776-8E07-49D490F9CBEE}" dt="2022-02-24T22:52:22.113" v="1502" actId="26606"/>
          <ac:picMkLst>
            <pc:docMk/>
            <pc:sldMk cId="377037800" sldId="289"/>
            <ac:picMk id="14" creationId="{BE818A97-F24D-4E2A-BDC7-93C5460DC01F}"/>
          </ac:picMkLst>
        </pc:picChg>
        <pc:cxnChg chg="add">
          <ac:chgData name="Geoff Kwan" userId="c3a5c4b8-7020-4697-b49e-ebe9f60812c0" providerId="ADAL" clId="{7C5FF7AB-540E-4776-8E07-49D490F9CBEE}" dt="2022-02-24T22:52:33.932" v="1504" actId="26606"/>
          <ac:cxnSpMkLst>
            <pc:docMk/>
            <pc:sldMk cId="377037800" sldId="289"/>
            <ac:cxnSpMk id="10" creationId="{A7F400EE-A8A5-48AF-B4D6-291B52C6F0B0}"/>
          </ac:cxnSpMkLst>
        </pc:cxnChg>
        <pc:cxnChg chg="add del">
          <ac:chgData name="Geoff Kwan" userId="c3a5c4b8-7020-4697-b49e-ebe9f60812c0" providerId="ADAL" clId="{7C5FF7AB-540E-4776-8E07-49D490F9CBEE}" dt="2022-02-24T22:52:12.284" v="1500" actId="26606"/>
          <ac:cxnSpMkLst>
            <pc:docMk/>
            <pc:sldMk cId="377037800" sldId="289"/>
            <ac:cxnSpMk id="12" creationId="{A7F400EE-A8A5-48AF-B4D6-291B52C6F0B0}"/>
          </ac:cxnSpMkLst>
        </pc:cxnChg>
        <pc:cxnChg chg="add del">
          <ac:chgData name="Geoff Kwan" userId="c3a5c4b8-7020-4697-b49e-ebe9f60812c0" providerId="ADAL" clId="{7C5FF7AB-540E-4776-8E07-49D490F9CBEE}" dt="2022-02-24T22:52:22.113" v="1502" actId="26606"/>
          <ac:cxnSpMkLst>
            <pc:docMk/>
            <pc:sldMk cId="377037800" sldId="289"/>
            <ac:cxnSpMk id="15" creationId="{A7F400EE-A8A5-48AF-B4D6-291B52C6F0B0}"/>
          </ac:cxnSpMkLst>
        </pc:cxnChg>
      </pc:sldChg>
      <pc:sldChg chg="addSp delSp modSp add mod">
        <pc:chgData name="Geoff Kwan" userId="c3a5c4b8-7020-4697-b49e-ebe9f60812c0" providerId="ADAL" clId="{7C5FF7AB-540E-4776-8E07-49D490F9CBEE}" dt="2022-02-25T04:39:37.603" v="2586" actId="207"/>
        <pc:sldMkLst>
          <pc:docMk/>
          <pc:sldMk cId="748148864" sldId="290"/>
        </pc:sldMkLst>
        <pc:spChg chg="mod">
          <ac:chgData name="Geoff Kwan" userId="c3a5c4b8-7020-4697-b49e-ebe9f60812c0" providerId="ADAL" clId="{7C5FF7AB-540E-4776-8E07-49D490F9CBEE}" dt="2022-02-25T03:18:31.989" v="2281" actId="27636"/>
          <ac:spMkLst>
            <pc:docMk/>
            <pc:sldMk cId="748148864" sldId="290"/>
            <ac:spMk id="2" creationId="{A1091E25-863E-4EC4-B1AA-A45B6AE70E91}"/>
          </ac:spMkLst>
        </pc:spChg>
        <pc:spChg chg="add mod">
          <ac:chgData name="Geoff Kwan" userId="c3a5c4b8-7020-4697-b49e-ebe9f60812c0" providerId="ADAL" clId="{7C5FF7AB-540E-4776-8E07-49D490F9CBEE}" dt="2022-02-25T04:39:35.582" v="2585" actId="207"/>
          <ac:spMkLst>
            <pc:docMk/>
            <pc:sldMk cId="748148864" sldId="290"/>
            <ac:spMk id="3" creationId="{1E720893-95A5-4696-8DA6-D651CB62ABB0}"/>
          </ac:spMkLst>
        </pc:spChg>
        <pc:spChg chg="del mod">
          <ac:chgData name="Geoff Kwan" userId="c3a5c4b8-7020-4697-b49e-ebe9f60812c0" providerId="ADAL" clId="{7C5FF7AB-540E-4776-8E07-49D490F9CBEE}" dt="2022-02-24T23:40:00.773" v="1675" actId="478"/>
          <ac:spMkLst>
            <pc:docMk/>
            <pc:sldMk cId="748148864" sldId="290"/>
            <ac:spMk id="6" creationId="{71800FB6-2459-4680-9B3E-A604A22A8776}"/>
          </ac:spMkLst>
        </pc:spChg>
        <pc:spChg chg="add mod">
          <ac:chgData name="Geoff Kwan" userId="c3a5c4b8-7020-4697-b49e-ebe9f60812c0" providerId="ADAL" clId="{7C5FF7AB-540E-4776-8E07-49D490F9CBEE}" dt="2022-02-25T04:39:37.603" v="2586" actId="207"/>
          <ac:spMkLst>
            <pc:docMk/>
            <pc:sldMk cId="748148864" sldId="290"/>
            <ac:spMk id="8" creationId="{F96B34C4-FC45-4EC2-B87E-7F98AFBDA922}"/>
          </ac:spMkLst>
        </pc:spChg>
        <pc:spChg chg="add mod">
          <ac:chgData name="Geoff Kwan" userId="c3a5c4b8-7020-4697-b49e-ebe9f60812c0" providerId="ADAL" clId="{7C5FF7AB-540E-4776-8E07-49D490F9CBEE}" dt="2022-02-25T03:09:14.997" v="2219" actId="14100"/>
          <ac:spMkLst>
            <pc:docMk/>
            <pc:sldMk cId="748148864" sldId="290"/>
            <ac:spMk id="9" creationId="{0790D8A0-BC1C-4597-BFAD-A0645514C1B4}"/>
          </ac:spMkLst>
        </pc:spChg>
        <pc:spChg chg="add mod">
          <ac:chgData name="Geoff Kwan" userId="c3a5c4b8-7020-4697-b49e-ebe9f60812c0" providerId="ADAL" clId="{7C5FF7AB-540E-4776-8E07-49D490F9CBEE}" dt="2022-02-25T04:38:33.580" v="2581" actId="207"/>
          <ac:spMkLst>
            <pc:docMk/>
            <pc:sldMk cId="748148864" sldId="290"/>
            <ac:spMk id="10" creationId="{7236FCE4-DC7B-4BC9-BF51-CE402DE3EEC8}"/>
          </ac:spMkLst>
        </pc:spChg>
        <pc:spChg chg="add mod">
          <ac:chgData name="Geoff Kwan" userId="c3a5c4b8-7020-4697-b49e-ebe9f60812c0" providerId="ADAL" clId="{7C5FF7AB-540E-4776-8E07-49D490F9CBEE}" dt="2022-02-25T04:39:14.040" v="2584" actId="207"/>
          <ac:spMkLst>
            <pc:docMk/>
            <pc:sldMk cId="748148864" sldId="290"/>
            <ac:spMk id="11" creationId="{5854E09D-3A47-432E-A33F-FE7E4786244B}"/>
          </ac:spMkLst>
        </pc:spChg>
        <pc:spChg chg="add mod">
          <ac:chgData name="Geoff Kwan" userId="c3a5c4b8-7020-4697-b49e-ebe9f60812c0" providerId="ADAL" clId="{7C5FF7AB-540E-4776-8E07-49D490F9CBEE}" dt="2022-02-25T03:09:18.790" v="2222" actId="14100"/>
          <ac:spMkLst>
            <pc:docMk/>
            <pc:sldMk cId="748148864" sldId="290"/>
            <ac:spMk id="12" creationId="{81D7AC03-378D-43A5-A867-5BA292EFC42A}"/>
          </ac:spMkLst>
        </pc:spChg>
        <pc:spChg chg="add del mod">
          <ac:chgData name="Geoff Kwan" userId="c3a5c4b8-7020-4697-b49e-ebe9f60812c0" providerId="ADAL" clId="{7C5FF7AB-540E-4776-8E07-49D490F9CBEE}" dt="2022-02-25T03:10:42.969" v="2232" actId="478"/>
          <ac:spMkLst>
            <pc:docMk/>
            <pc:sldMk cId="748148864" sldId="290"/>
            <ac:spMk id="13" creationId="{CF95BA62-CB33-478D-8B53-F9A8A0AAE0D5}"/>
          </ac:spMkLst>
        </pc:spChg>
        <pc:picChg chg="add mod modCrop">
          <ac:chgData name="Geoff Kwan" userId="c3a5c4b8-7020-4697-b49e-ebe9f60812c0" providerId="ADAL" clId="{7C5FF7AB-540E-4776-8E07-49D490F9CBEE}" dt="2022-02-25T00:05:57.027" v="1718" actId="732"/>
          <ac:picMkLst>
            <pc:docMk/>
            <pc:sldMk cId="748148864" sldId="290"/>
            <ac:picMk id="7" creationId="{CEB0321A-78C8-4B6A-8F90-E611B0320311}"/>
          </ac:picMkLst>
        </pc:pic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093671313" sldId="290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818661355" sldId="291"/>
        </pc:sldMkLst>
      </pc:sldChg>
      <pc:sldChg chg="addSp delSp modSp add del mod setBg addAnim delAnim">
        <pc:chgData name="Geoff Kwan" userId="c3a5c4b8-7020-4697-b49e-ebe9f60812c0" providerId="ADAL" clId="{7C5FF7AB-540E-4776-8E07-49D490F9CBEE}" dt="2022-02-25T03:45:59.674" v="2358" actId="47"/>
        <pc:sldMkLst>
          <pc:docMk/>
          <pc:sldMk cId="4236671551" sldId="291"/>
        </pc:sldMkLst>
        <pc:spChg chg="mo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2" creationId="{A1091E25-863E-4EC4-B1AA-A45B6AE70E91}"/>
          </ac:spMkLst>
        </pc:spChg>
        <pc:spChg chg="mod or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5" creationId="{12E767E7-09DE-463A-9352-76EC4068106A}"/>
          </ac:spMkLst>
        </pc:spChg>
        <pc:spChg chg="del">
          <ac:chgData name="Geoff Kwan" userId="c3a5c4b8-7020-4697-b49e-ebe9f60812c0" providerId="ADAL" clId="{7C5FF7AB-540E-4776-8E07-49D490F9CBEE}" dt="2022-02-25T03:20:10.466" v="2289" actId="478"/>
          <ac:spMkLst>
            <pc:docMk/>
            <pc:sldMk cId="4236671551" sldId="291"/>
            <ac:spMk id="6" creationId="{71800FB6-2459-4680-9B3E-A604A22A8776}"/>
          </ac:spMkLst>
        </pc:spChg>
        <pc:spChg chg="add del">
          <ac:chgData name="Geoff Kwan" userId="c3a5c4b8-7020-4697-b49e-ebe9f60812c0" providerId="ADAL" clId="{7C5FF7AB-540E-4776-8E07-49D490F9CBEE}" dt="2022-02-25T03:42:39.010" v="2334" actId="26606"/>
          <ac:spMkLst>
            <pc:docMk/>
            <pc:sldMk cId="4236671551" sldId="291"/>
            <ac:spMk id="10" creationId="{16C5FA50-8D52-4617-AF91-5C7B1C8352F1}"/>
          </ac:spMkLst>
        </pc:spChg>
        <pc:spChg chg="add del">
          <ac:chgData name="Geoff Kwan" userId="c3a5c4b8-7020-4697-b49e-ebe9f60812c0" providerId="ADAL" clId="{7C5FF7AB-540E-4776-8E07-49D490F9CBEE}" dt="2022-02-25T03:42:39.010" v="2334" actId="26606"/>
          <ac:spMkLst>
            <pc:docMk/>
            <pc:sldMk cId="4236671551" sldId="291"/>
            <ac:spMk id="12" creationId="{E223798C-12AD-4B0C-A50C-D676347D67CF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4" creationId="{A7DC0AF9-0747-4070-A6D7-DF3681B9EB08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5" creationId="{E6760941-EF99-4F61-A95D-3C3E7C08DBD6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6" creationId="{74612EAD-0A8C-4C44-AFE1-3DF0669AC819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7" creationId="{44D9B9FF-D6DA-4F69-B4A0-BA1550D65CD9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8" creationId="{C2D46295-4D0D-487B-8972-141A047FB174}"/>
          </ac:spMkLst>
        </pc:spChg>
        <pc:picChg chg="add mod modCrop">
          <ac:chgData name="Geoff Kwan" userId="c3a5c4b8-7020-4697-b49e-ebe9f60812c0" providerId="ADAL" clId="{7C5FF7AB-540E-4776-8E07-49D490F9CBEE}" dt="2022-02-25T03:42:39.016" v="2335" actId="26606"/>
          <ac:picMkLst>
            <pc:docMk/>
            <pc:sldMk cId="4236671551" sldId="291"/>
            <ac:picMk id="3" creationId="{B1884CB0-096D-410B-A516-2C813327886B}"/>
          </ac:picMkLst>
        </pc:picChg>
        <pc:picChg chg="del">
          <ac:chgData name="Geoff Kwan" userId="c3a5c4b8-7020-4697-b49e-ebe9f60812c0" providerId="ADAL" clId="{7C5FF7AB-540E-4776-8E07-49D490F9CBEE}" dt="2022-02-25T03:20:07.105" v="2288" actId="478"/>
          <ac:picMkLst>
            <pc:docMk/>
            <pc:sldMk cId="4236671551" sldId="291"/>
            <ac:picMk id="7" creationId="{CEB0321A-78C8-4B6A-8F90-E611B0320311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5T03:18:21.122" v="2276" actId="20577"/>
        <pc:sldMkLst>
          <pc:docMk/>
          <pc:sldMk cId="2284075742" sldId="292"/>
        </pc:sldMkLst>
        <pc:spChg chg="del mod">
          <ac:chgData name="Geoff Kwan" userId="c3a5c4b8-7020-4697-b49e-ebe9f60812c0" providerId="ADAL" clId="{7C5FF7AB-540E-4776-8E07-49D490F9CBEE}" dt="2022-02-25T03:09:39.845" v="2223" actId="478"/>
          <ac:spMkLst>
            <pc:docMk/>
            <pc:sldMk cId="2284075742" sldId="292"/>
            <ac:spMk id="2" creationId="{1E63E6D2-E3ED-4682-A461-2767EFCEAF25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4" creationId="{31957AE7-73A7-4D53-9F70-7A5FA1695AA8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8" creationId="{A3168360-20CE-4110-8F5C-F3243084B914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9" creationId="{5D8F1F0E-869A-4C83-8B4B-ECF20E5AC9F1}"/>
          </ac:spMkLst>
        </pc:spChg>
        <pc:spChg chg="del">
          <ac:chgData name="Geoff Kwan" userId="c3a5c4b8-7020-4697-b49e-ebe9f60812c0" providerId="ADAL" clId="{7C5FF7AB-540E-4776-8E07-49D490F9CBEE}" dt="2022-02-25T02:40:50.777" v="2179" actId="478"/>
          <ac:spMkLst>
            <pc:docMk/>
            <pc:sldMk cId="2284075742" sldId="292"/>
            <ac:spMk id="12" creationId="{4B447908-0940-42F5-BF59-E5BF31F96D6D}"/>
          </ac:spMkLst>
        </pc:spChg>
        <pc:spChg chg="del">
          <ac:chgData name="Geoff Kwan" userId="c3a5c4b8-7020-4697-b49e-ebe9f60812c0" providerId="ADAL" clId="{7C5FF7AB-540E-4776-8E07-49D490F9CBEE}" dt="2022-02-25T02:40:50.777" v="2179" actId="478"/>
          <ac:spMkLst>
            <pc:docMk/>
            <pc:sldMk cId="2284075742" sldId="292"/>
            <ac:spMk id="15" creationId="{A1308E1B-8BFF-479B-ACF5-A842CABF7EB1}"/>
          </ac:spMkLst>
        </pc:spChg>
        <pc:spChg chg="add del mod">
          <ac:chgData name="Geoff Kwan" userId="c3a5c4b8-7020-4697-b49e-ebe9f60812c0" providerId="ADAL" clId="{7C5FF7AB-540E-4776-8E07-49D490F9CBEE}" dt="2022-02-25T03:09:43.186" v="2224" actId="478"/>
          <ac:spMkLst>
            <pc:docMk/>
            <pc:sldMk cId="2284075742" sldId="292"/>
            <ac:spMk id="22" creationId="{AF93D26E-F0ED-4E36-B6CC-4D055C7129CF}"/>
          </ac:spMkLst>
        </pc:spChg>
        <pc:spChg chg="add mod">
          <ac:chgData name="Geoff Kwan" userId="c3a5c4b8-7020-4697-b49e-ebe9f60812c0" providerId="ADAL" clId="{7C5FF7AB-540E-4776-8E07-49D490F9CBEE}" dt="2022-02-25T03:18:21.122" v="2276" actId="20577"/>
          <ac:spMkLst>
            <pc:docMk/>
            <pc:sldMk cId="2284075742" sldId="292"/>
            <ac:spMk id="23" creationId="{019EE84C-F3B0-4594-B6EE-56B41693D042}"/>
          </ac:spMkLst>
        </pc:spChg>
        <pc:spChg chg="add del mod">
          <ac:chgData name="Geoff Kwan" userId="c3a5c4b8-7020-4697-b49e-ebe9f60812c0" providerId="ADAL" clId="{7C5FF7AB-540E-4776-8E07-49D490F9CBEE}" dt="2022-02-25T03:10:32.779" v="2231" actId="478"/>
          <ac:spMkLst>
            <pc:docMk/>
            <pc:sldMk cId="2284075742" sldId="292"/>
            <ac:spMk id="24" creationId="{F97CA92F-1C0A-4F46-A79B-A0A04CF60A2B}"/>
          </ac:spMkLst>
        </pc:spChg>
        <pc:grpChg chg="del">
          <ac:chgData name="Geoff Kwan" userId="c3a5c4b8-7020-4697-b49e-ebe9f60812c0" providerId="ADAL" clId="{7C5FF7AB-540E-4776-8E07-49D490F9CBEE}" dt="2022-02-25T02:40:54.281" v="2180" actId="478"/>
          <ac:grpSpMkLst>
            <pc:docMk/>
            <pc:sldMk cId="2284075742" sldId="292"/>
            <ac:grpSpMk id="14" creationId="{3909CB78-7C3F-4148-B425-980413583D4D}"/>
          </ac:grpSpMkLst>
        </pc:grpChg>
        <pc:grpChg chg="del">
          <ac:chgData name="Geoff Kwan" userId="c3a5c4b8-7020-4697-b49e-ebe9f60812c0" providerId="ADAL" clId="{7C5FF7AB-540E-4776-8E07-49D490F9CBEE}" dt="2022-02-25T02:40:54.281" v="2180" actId="478"/>
          <ac:grpSpMkLst>
            <pc:docMk/>
            <pc:sldMk cId="2284075742" sldId="292"/>
            <ac:grpSpMk id="16" creationId="{C39CB504-40E9-4DA6-B1A7-9C5F6DE12FE3}"/>
          </ac:grpSpMkLst>
        </pc:grpChg>
        <pc:graphicFrameChg chg="add del mod">
          <ac:chgData name="Geoff Kwan" userId="c3a5c4b8-7020-4697-b49e-ebe9f60812c0" providerId="ADAL" clId="{7C5FF7AB-540E-4776-8E07-49D490F9CBEE}" dt="2022-02-25T02:59:37.335" v="2182"/>
          <ac:graphicFrameMkLst>
            <pc:docMk/>
            <pc:sldMk cId="2284075742" sldId="292"/>
            <ac:graphicFrameMk id="3" creationId="{1DB92B46-4E01-491E-9DC6-277A936E0050}"/>
          </ac:graphicFrameMkLst>
        </pc:graphicFrameChg>
        <pc:picChg chg="add del">
          <ac:chgData name="Geoff Kwan" userId="c3a5c4b8-7020-4697-b49e-ebe9f60812c0" providerId="ADAL" clId="{7C5FF7AB-540E-4776-8E07-49D490F9CBEE}" dt="2022-02-25T02:59:47.042" v="2184"/>
          <ac:picMkLst>
            <pc:docMk/>
            <pc:sldMk cId="2284075742" sldId="292"/>
            <ac:picMk id="11" creationId="{16E7655A-6A73-4EBE-B6CD-14E0624BA505}"/>
          </ac:picMkLst>
        </pc:picChg>
        <pc:picChg chg="add mod">
          <ac:chgData name="Geoff Kwan" userId="c3a5c4b8-7020-4697-b49e-ebe9f60812c0" providerId="ADAL" clId="{7C5FF7AB-540E-4776-8E07-49D490F9CBEE}" dt="2022-02-25T03:11:37.214" v="2237" actId="207"/>
          <ac:picMkLst>
            <pc:docMk/>
            <pc:sldMk cId="2284075742" sldId="292"/>
            <ac:picMk id="20" creationId="{19A79CB5-F70A-4162-AEB1-A7EB84E47CC2}"/>
          </ac:picMkLst>
        </pc:picChg>
        <pc:picChg chg="add mod ord">
          <ac:chgData name="Geoff Kwan" userId="c3a5c4b8-7020-4697-b49e-ebe9f60812c0" providerId="ADAL" clId="{7C5FF7AB-540E-4776-8E07-49D490F9CBEE}" dt="2022-02-25T03:10:59.112" v="2234" actId="167"/>
          <ac:picMkLst>
            <pc:docMk/>
            <pc:sldMk cId="2284075742" sldId="292"/>
            <ac:picMk id="25" creationId="{347B2716-3A70-4FE7-9B4E-3E0BA5D88DE8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5T03:18:00.923" v="2257" actId="20577"/>
        <pc:sldMkLst>
          <pc:docMk/>
          <pc:sldMk cId="430482278" sldId="293"/>
        </pc:sldMkLst>
        <pc:spChg chg="del">
          <ac:chgData name="Geoff Kwan" userId="c3a5c4b8-7020-4697-b49e-ebe9f60812c0" providerId="ADAL" clId="{7C5FF7AB-540E-4776-8E07-49D490F9CBEE}" dt="2022-02-25T03:09:46.085" v="2225" actId="478"/>
          <ac:spMkLst>
            <pc:docMk/>
            <pc:sldMk cId="430482278" sldId="293"/>
            <ac:spMk id="2" creationId="{1E63E6D2-E3ED-4682-A461-2767EFCEAF25}"/>
          </ac:spMkLst>
        </pc:spChg>
        <pc:spChg chg="add del mod">
          <ac:chgData name="Geoff Kwan" userId="c3a5c4b8-7020-4697-b49e-ebe9f60812c0" providerId="ADAL" clId="{7C5FF7AB-540E-4776-8E07-49D490F9CBEE}" dt="2022-02-25T03:09:47.089" v="2226" actId="478"/>
          <ac:spMkLst>
            <pc:docMk/>
            <pc:sldMk cId="430482278" sldId="293"/>
            <ac:spMk id="7" creationId="{56D64436-CBA5-4116-B82C-F77BFCD226B3}"/>
          </ac:spMkLst>
        </pc:spChg>
        <pc:spChg chg="add mod">
          <ac:chgData name="Geoff Kwan" userId="c3a5c4b8-7020-4697-b49e-ebe9f60812c0" providerId="ADAL" clId="{7C5FF7AB-540E-4776-8E07-49D490F9CBEE}" dt="2022-02-25T03:18:00.923" v="2257" actId="20577"/>
          <ac:spMkLst>
            <pc:docMk/>
            <pc:sldMk cId="430482278" sldId="293"/>
            <ac:spMk id="11" creationId="{79688503-D6D4-4BBE-A605-1ED059390045}"/>
          </ac:spMkLst>
        </pc:spChg>
        <pc:picChg chg="add mod">
          <ac:chgData name="Geoff Kwan" userId="c3a5c4b8-7020-4697-b49e-ebe9f60812c0" providerId="ADAL" clId="{7C5FF7AB-540E-4776-8E07-49D490F9CBEE}" dt="2022-02-25T03:15:43.054" v="2244" actId="1076"/>
          <ac:picMkLst>
            <pc:docMk/>
            <pc:sldMk cId="430482278" sldId="293"/>
            <ac:picMk id="4" creationId="{B912644E-E44C-4F27-9B90-F05B1E7C1A69}"/>
          </ac:picMkLst>
        </pc:picChg>
        <pc:picChg chg="add mod ord">
          <ac:chgData name="Geoff Kwan" userId="c3a5c4b8-7020-4697-b49e-ebe9f60812c0" providerId="ADAL" clId="{7C5FF7AB-540E-4776-8E07-49D490F9CBEE}" dt="2022-02-25T03:13:15.915" v="2240" actId="167"/>
          <ac:picMkLst>
            <pc:docMk/>
            <pc:sldMk cId="430482278" sldId="293"/>
            <ac:picMk id="12" creationId="{59481F15-8C18-4028-9668-E4631DE09E4F}"/>
          </ac:picMkLst>
        </pc:picChg>
        <pc:picChg chg="del">
          <ac:chgData name="Geoff Kwan" userId="c3a5c4b8-7020-4697-b49e-ebe9f60812c0" providerId="ADAL" clId="{7C5FF7AB-540E-4776-8E07-49D490F9CBEE}" dt="2022-02-25T03:00:55.594" v="2190" actId="478"/>
          <ac:picMkLst>
            <pc:docMk/>
            <pc:sldMk cId="430482278" sldId="293"/>
            <ac:picMk id="20" creationId="{19A79CB5-F70A-4162-AEB1-A7EB84E47CC2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8T12:18:59.282" v="2619" actId="1076"/>
        <pc:sldMkLst>
          <pc:docMk/>
          <pc:sldMk cId="2012567857" sldId="294"/>
        </pc:sldMkLst>
        <pc:spChg chg="mod">
          <ac:chgData name="Geoff Kwan" userId="c3a5c4b8-7020-4697-b49e-ebe9f60812c0" providerId="ADAL" clId="{7C5FF7AB-540E-4776-8E07-49D490F9CBEE}" dt="2022-02-25T03:50:32.042" v="2397" actId="20577"/>
          <ac:spMkLst>
            <pc:docMk/>
            <pc:sldMk cId="2012567857" sldId="294"/>
            <ac:spMk id="2" creationId="{A1091E25-863E-4EC4-B1AA-A45B6AE70E91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8" creationId="{B9AD6A32-D281-46A1-A0B9-AA496D5ABAF2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9" creationId="{04991200-54AC-4E25-B058-CA72190AEC7A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0" creationId="{5C62A675-46FA-4BF5-BD6A-BCA6AAD3C2F2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1" creationId="{CB1B7A21-2C0B-4A20-9499-FAFF5FDE6071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2" creationId="{A085E1E8-BFCE-4125-A11E-623EFF38E4A9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4" creationId="{8A796477-6683-437A-B83E-2018B1FA6783}"/>
          </ac:spMkLst>
        </pc:spChg>
        <pc:spChg chg="mod">
          <ac:chgData name="Geoff Kwan" userId="c3a5c4b8-7020-4697-b49e-ebe9f60812c0" providerId="ADAL" clId="{7C5FF7AB-540E-4776-8E07-49D490F9CBEE}" dt="2022-02-28T12:18:08.826" v="2611" actId="14100"/>
          <ac:spMkLst>
            <pc:docMk/>
            <pc:sldMk cId="2012567857" sldId="294"/>
            <ac:spMk id="15" creationId="{EA17A9B2-04DB-4C45-BB79-50EFB383F664}"/>
          </ac:spMkLst>
        </pc:spChg>
        <pc:spChg chg="del mod">
          <ac:chgData name="Geoff Kwan" userId="c3a5c4b8-7020-4697-b49e-ebe9f60812c0" providerId="ADAL" clId="{7C5FF7AB-540E-4776-8E07-49D490F9CBEE}" dt="2022-02-28T12:18:12.018" v="2612" actId="478"/>
          <ac:spMkLst>
            <pc:docMk/>
            <pc:sldMk cId="2012567857" sldId="294"/>
            <ac:spMk id="16" creationId="{959563B0-542F-4E5C-A5E7-12612043C447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7" creationId="{9F083102-CCB9-46F5-91FB-F3D28B3F4F38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8" creationId="{E57CC2D8-8C13-48CF-B4C3-17ABD485D400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1" creationId="{69A22669-66EF-4D24-85D6-52E66BB2A47B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2" creationId="{80347EBB-8BC2-4D39-98EB-8709BC9E82E7}"/>
          </ac:spMkLst>
        </pc:spChg>
        <pc:spChg chg="add mod">
          <ac:chgData name="Geoff Kwan" userId="c3a5c4b8-7020-4697-b49e-ebe9f60812c0" providerId="ADAL" clId="{7C5FF7AB-540E-4776-8E07-49D490F9CBEE}" dt="2022-02-28T12:18:59.282" v="2619" actId="1076"/>
          <ac:spMkLst>
            <pc:docMk/>
            <pc:sldMk cId="2012567857" sldId="294"/>
            <ac:spMk id="23" creationId="{A3CE21D5-9181-410A-9B15-1EDAE3C3A85E}"/>
          </ac:spMkLst>
        </pc:spChg>
        <pc:grpChg chg="add del mod">
          <ac:chgData name="Geoff Kwan" userId="c3a5c4b8-7020-4697-b49e-ebe9f60812c0" providerId="ADAL" clId="{7C5FF7AB-540E-4776-8E07-49D490F9CBEE}" dt="2022-02-25T03:52:21.824" v="2404"/>
          <ac:grpSpMkLst>
            <pc:docMk/>
            <pc:sldMk cId="2012567857" sldId="294"/>
            <ac:grpSpMk id="7" creationId="{884A6EB9-E841-4FD8-938C-BF840A5C3E96}"/>
          </ac:grpSpMkLst>
        </pc:grpChg>
        <pc:grpChg chg="add mod">
          <ac:chgData name="Geoff Kwan" userId="c3a5c4b8-7020-4697-b49e-ebe9f60812c0" providerId="ADAL" clId="{7C5FF7AB-540E-4776-8E07-49D490F9CBEE}" dt="2022-02-28T12:18:35.967" v="2616" actId="1076"/>
          <ac:grpSpMkLst>
            <pc:docMk/>
            <pc:sldMk cId="2012567857" sldId="294"/>
            <ac:grpSpMk id="11" creationId="{6839F4C6-FB59-4DB4-8EC8-5A3A6E469278}"/>
          </ac:grpSpMkLst>
        </pc:grpChg>
        <pc:grpChg chg="add del mod">
          <ac:chgData name="Geoff Kwan" userId="c3a5c4b8-7020-4697-b49e-ebe9f60812c0" providerId="ADAL" clId="{7C5FF7AB-540E-4776-8E07-49D490F9CBEE}" dt="2022-02-28T12:18:22.922" v="2614" actId="478"/>
          <ac:grpSpMkLst>
            <pc:docMk/>
            <pc:sldMk cId="2012567857" sldId="294"/>
            <ac:grpSpMk id="13" creationId="{F25C8C39-692C-4E3D-A10E-E847406547B5}"/>
          </ac:grpSpMkLst>
        </pc:grpChg>
        <pc:picChg chg="add del mod">
          <ac:chgData name="Geoff Kwan" userId="c3a5c4b8-7020-4697-b49e-ebe9f60812c0" providerId="ADAL" clId="{7C5FF7AB-540E-4776-8E07-49D490F9CBEE}" dt="2022-02-25T03:50:36.233" v="2398" actId="478"/>
          <ac:picMkLst>
            <pc:docMk/>
            <pc:sldMk cId="2012567857" sldId="294"/>
            <ac:picMk id="3" creationId="{AE3F988A-0E1E-4057-A5DA-14F2439C0403}"/>
          </ac:picMkLst>
        </pc:picChg>
        <pc:picChg chg="add del mod">
          <ac:chgData name="Geoff Kwan" userId="c3a5c4b8-7020-4697-b49e-ebe9f60812c0" providerId="ADAL" clId="{7C5FF7AB-540E-4776-8E07-49D490F9CBEE}" dt="2022-02-25T03:44:55.977" v="2350" actId="478"/>
          <ac:picMkLst>
            <pc:docMk/>
            <pc:sldMk cId="2012567857" sldId="294"/>
            <ac:picMk id="4" creationId="{A5FA0592-1FF3-42C2-B40F-EC7C40C88307}"/>
          </ac:picMkLst>
        </pc:picChg>
        <pc:picChg chg="add del mod">
          <ac:chgData name="Geoff Kwan" userId="c3a5c4b8-7020-4697-b49e-ebe9f60812c0" providerId="ADAL" clId="{7C5FF7AB-540E-4776-8E07-49D490F9CBEE}" dt="2022-02-25T03:51:37.633" v="2402" actId="478"/>
          <ac:picMkLst>
            <pc:docMk/>
            <pc:sldMk cId="2012567857" sldId="294"/>
            <ac:picMk id="6" creationId="{F0AD1DB3-A71C-4111-B708-A8D43E9ECADE}"/>
          </ac:picMkLst>
        </pc:picChg>
        <pc:picChg chg="add mod ord">
          <ac:chgData name="Geoff Kwan" userId="c3a5c4b8-7020-4697-b49e-ebe9f60812c0" providerId="ADAL" clId="{7C5FF7AB-540E-4776-8E07-49D490F9CBEE}" dt="2022-02-28T12:18:18.622" v="2613" actId="167"/>
          <ac:picMkLst>
            <pc:docMk/>
            <pc:sldMk cId="2012567857" sldId="294"/>
            <ac:picMk id="10" creationId="{8E408EA9-F995-4C41-A7B6-DEA1928185E3}"/>
          </ac:picMkLst>
        </pc:picChg>
      </pc:sldChg>
      <pc:sldChg chg="add">
        <pc:chgData name="Geoff Kwan" userId="c3a5c4b8-7020-4697-b49e-ebe9f60812c0" providerId="ADAL" clId="{7C5FF7AB-540E-4776-8E07-49D490F9CBEE}" dt="2022-02-25T03:46:17.200" v="2361"/>
        <pc:sldMkLst>
          <pc:docMk/>
          <pc:sldMk cId="61104574" sldId="295"/>
        </pc:sldMkLst>
      </pc:sldChg>
      <pc:sldChg chg="addSp delSp modSp add del mod setBg addAnim delAnim">
        <pc:chgData name="Geoff Kwan" userId="c3a5c4b8-7020-4697-b49e-ebe9f60812c0" providerId="ADAL" clId="{7C5FF7AB-540E-4776-8E07-49D490F9CBEE}" dt="2022-02-25T03:46:11.575" v="2360" actId="47"/>
        <pc:sldMkLst>
          <pc:docMk/>
          <pc:sldMk cId="3168151180" sldId="295"/>
        </pc:sldMkLst>
        <pc:spChg chg="mo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" creationId="{A1091E25-863E-4EC4-B1AA-A45B6AE70E91}"/>
          </ac:spMkLst>
        </pc:spChg>
        <pc:spChg chg="mo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5" creationId="{12E767E7-09DE-463A-9352-76EC4068106A}"/>
          </ac:spMkLst>
        </pc:spChg>
        <pc:spChg chg="add del">
          <ac:chgData name="Geoff Kwan" userId="c3a5c4b8-7020-4697-b49e-ebe9f60812c0" providerId="ADAL" clId="{7C5FF7AB-540E-4776-8E07-49D490F9CBEE}" dt="2022-02-25T03:43:58.972" v="2339" actId="478"/>
          <ac:spMkLst>
            <pc:docMk/>
            <pc:sldMk cId="3168151180" sldId="295"/>
            <ac:spMk id="6" creationId="{D303446D-4D83-4118-BE29-3C1928A4D54C}"/>
          </ac:spMkLst>
        </pc:spChg>
        <pc:spChg chg="add del">
          <ac:chgData name="Geoff Kwan" userId="c3a5c4b8-7020-4697-b49e-ebe9f60812c0" providerId="ADAL" clId="{7C5FF7AB-540E-4776-8E07-49D490F9CBEE}" dt="2022-02-25T03:44:38.161" v="2346" actId="26606"/>
          <ac:spMkLst>
            <pc:docMk/>
            <pc:sldMk cId="3168151180" sldId="295"/>
            <ac:spMk id="12" creationId="{17CDB40A-75BB-4498-A20B-59C3984A3A94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4" creationId="{FC3C749F-9A26-4B1E-BC2E-572D03DF9593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5" creationId="{04A130CA-991E-4C92-A494-EB7D8666EFED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6" creationId="{F98D51C6-1188-49B8-B829-31D2C2813F10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8" creationId="{456BA586-8922-4113-BD35-BBF1EB1A1F42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20" creationId="{B497CCB5-5FC2-473C-AFCC-2430CEF1DF71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22" creationId="{599C8C75-BFDF-44E7-A028-EEB5EDD58817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4" creationId="{EF666E30-6F0A-449A-BEC2-DF59127354DF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5" creationId="{CE3C5560-7A9C-489F-9148-18C5E1D0F0B2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6" creationId="{C5CB530E-515E-412C-9DF1-5F8FFBD6F383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7" creationId="{712D4376-A578-4FF1-94FC-245E7A6A489F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8" creationId="{AEA7509D-F04F-40CB-A0B3-EEF16499CC9F}"/>
          </ac:spMkLst>
        </pc:spChg>
        <pc:picChg chg="del">
          <ac:chgData name="Geoff Kwan" userId="c3a5c4b8-7020-4697-b49e-ebe9f60812c0" providerId="ADAL" clId="{7C5FF7AB-540E-4776-8E07-49D490F9CBEE}" dt="2022-02-25T03:43:54.672" v="2337" actId="478"/>
          <ac:picMkLst>
            <pc:docMk/>
            <pc:sldMk cId="3168151180" sldId="295"/>
            <ac:picMk id="4" creationId="{A5FA0592-1FF3-42C2-B40F-EC7C40C88307}"/>
          </ac:picMkLst>
        </pc:picChg>
        <pc:picChg chg="add mod ord">
          <ac:chgData name="Geoff Kwan" userId="c3a5c4b8-7020-4697-b49e-ebe9f60812c0" providerId="ADAL" clId="{7C5FF7AB-540E-4776-8E07-49D490F9CBEE}" dt="2022-02-25T03:44:43.977" v="2349" actId="26606"/>
          <ac:picMkLst>
            <pc:docMk/>
            <pc:sldMk cId="3168151180" sldId="295"/>
            <ac:picMk id="7" creationId="{CF08B5FE-F50E-4908-B8FA-950A81C9629C}"/>
          </ac:picMkLst>
        </pc:picChg>
        <pc:cxnChg chg="add">
          <ac:chgData name="Geoff Kwan" userId="c3a5c4b8-7020-4697-b49e-ebe9f60812c0" providerId="ADAL" clId="{7C5FF7AB-540E-4776-8E07-49D490F9CBEE}" dt="2022-02-25T03:44:43.977" v="2349" actId="26606"/>
          <ac:cxnSpMkLst>
            <pc:docMk/>
            <pc:sldMk cId="3168151180" sldId="295"/>
            <ac:cxnSpMk id="29" creationId="{56020367-4FD5-4596-8E10-C5F095CD8DBF}"/>
          </ac:cxnSpMkLst>
        </pc:cxnChg>
      </pc:sldChg>
      <pc:sldChg chg="add">
        <pc:chgData name="Geoff Kwan" userId="c3a5c4b8-7020-4697-b49e-ebe9f60812c0" providerId="ADAL" clId="{7C5FF7AB-540E-4776-8E07-49D490F9CBEE}" dt="2022-02-25T03:50:20.182" v="2362"/>
        <pc:sldMkLst>
          <pc:docMk/>
          <pc:sldMk cId="1907236247" sldId="296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522673915" sldId="296"/>
        </pc:sldMkLst>
      </pc:sldChg>
      <pc:sldChg chg="addSp delSp modSp add mod setBg">
        <pc:chgData name="Geoff Kwan" userId="c3a5c4b8-7020-4697-b49e-ebe9f60812c0" providerId="ADAL" clId="{7C5FF7AB-540E-4776-8E07-49D490F9CBEE}" dt="2022-02-28T12:20:13.523" v="2621" actId="26606"/>
        <pc:sldMkLst>
          <pc:docMk/>
          <pc:sldMk cId="1809397566" sldId="297"/>
        </pc:sldMkLst>
        <pc:spChg chg="mo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2" creationId="{A1091E25-863E-4EC4-B1AA-A45B6AE70E91}"/>
          </ac:spMkLst>
        </pc:spChg>
        <pc:spChg chg="add del">
          <ac:chgData name="Geoff Kwan" userId="c3a5c4b8-7020-4697-b49e-ebe9f60812c0" providerId="ADAL" clId="{7C5FF7AB-540E-4776-8E07-49D490F9CBEE}" dt="2022-02-25T03:55:00.259" v="2410" actId="478"/>
          <ac:spMkLst>
            <pc:docMk/>
            <pc:sldMk cId="1809397566" sldId="297"/>
            <ac:spMk id="3" creationId="{7C500C26-ECF2-428A-89D7-ED466E7CD6B6}"/>
          </ac:spMkLst>
        </pc:spChg>
        <pc:spChg chg="add del mod">
          <ac:chgData name="Geoff Kwan" userId="c3a5c4b8-7020-4697-b49e-ebe9f60812c0" providerId="ADAL" clId="{7C5FF7AB-540E-4776-8E07-49D490F9CBEE}" dt="2022-02-25T04:35:37.388" v="2573" actId="12084"/>
          <ac:spMkLst>
            <pc:docMk/>
            <pc:sldMk cId="1809397566" sldId="297"/>
            <ac:spMk id="4" creationId="{67F1E643-9949-4B47-B2E3-70A06E37F496}"/>
          </ac:spMkLst>
        </pc:spChg>
        <pc:spChg chg="mo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5" creationId="{12E767E7-09DE-463A-9352-76EC4068106A}"/>
          </ac:spMkLst>
        </pc:spChg>
        <pc:spChg chg="ad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11" creationId="{955A2079-FA98-4876-80F0-72364A7D2EA4}"/>
          </ac:spMkLst>
        </pc:spChg>
        <pc:grpChg chg="del">
          <ac:chgData name="Geoff Kwan" userId="c3a5c4b8-7020-4697-b49e-ebe9f60812c0" providerId="ADAL" clId="{7C5FF7AB-540E-4776-8E07-49D490F9CBEE}" dt="2022-02-25T03:54:26.251" v="2408" actId="478"/>
          <ac:grpSpMkLst>
            <pc:docMk/>
            <pc:sldMk cId="1809397566" sldId="297"/>
            <ac:grpSpMk id="13" creationId="{F25C8C39-692C-4E3D-A10E-E847406547B5}"/>
          </ac:grpSpMkLst>
        </pc:grpChg>
        <pc:graphicFrameChg chg="add mod modGraphic">
          <ac:chgData name="Geoff Kwan" userId="c3a5c4b8-7020-4697-b49e-ebe9f60812c0" providerId="ADAL" clId="{7C5FF7AB-540E-4776-8E07-49D490F9CBEE}" dt="2022-02-28T12:20:13.523" v="2621" actId="26606"/>
          <ac:graphicFrameMkLst>
            <pc:docMk/>
            <pc:sldMk cId="1809397566" sldId="297"/>
            <ac:graphicFrameMk id="6" creationId="{4DCE2904-9564-4F0F-9163-76314CC7122D}"/>
          </ac:graphicFrameMkLst>
        </pc:graphicFrame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833743520" sldId="297"/>
        </pc:sldMkLst>
      </pc:sldChg>
      <pc:sldChg chg="addSp delSp modSp add del mod setBg setClrOvrMap">
        <pc:chgData name="Geoff Kwan" userId="c3a5c4b8-7020-4697-b49e-ebe9f60812c0" providerId="ADAL" clId="{7C5FF7AB-540E-4776-8E07-49D490F9CBEE}" dt="2022-02-28T12:19:09.642" v="2620" actId="47"/>
        <pc:sldMkLst>
          <pc:docMk/>
          <pc:sldMk cId="662648082" sldId="298"/>
        </pc:sldMkLst>
        <pc:spChg chg="mo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2" creationId="{A1091E25-863E-4EC4-B1AA-A45B6AE70E91}"/>
          </ac:spMkLst>
        </pc:spChg>
        <pc:spChg chg="mod or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5" creationId="{12E767E7-09DE-463A-9352-76EC4068106A}"/>
          </ac:spMkLst>
        </pc:spChg>
        <pc:spChg chg="ad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12" creationId="{E49CC64F-7275-4E33-961B-0C5CDC439875}"/>
          </ac:spMkLst>
        </pc:spChg>
        <pc:spChg chg="mod">
          <ac:chgData name="Geoff Kwan" userId="c3a5c4b8-7020-4697-b49e-ebe9f60812c0" providerId="ADAL" clId="{7C5FF7AB-540E-4776-8E07-49D490F9CBEE}" dt="2022-02-28T12:16:16.364" v="2602" actId="6549"/>
          <ac:spMkLst>
            <pc:docMk/>
            <pc:sldMk cId="662648082" sldId="298"/>
            <ac:spMk id="14" creationId="{8A796477-6683-437A-B83E-2018B1FA6783}"/>
          </ac:spMkLst>
        </pc:spChg>
        <pc:grpChg chg="del">
          <ac:chgData name="Geoff Kwan" userId="c3a5c4b8-7020-4697-b49e-ebe9f60812c0" providerId="ADAL" clId="{7C5FF7AB-540E-4776-8E07-49D490F9CBEE}" dt="2022-02-28T12:16:18.170" v="2603" actId="478"/>
          <ac:grpSpMkLst>
            <pc:docMk/>
            <pc:sldMk cId="662648082" sldId="298"/>
            <ac:grpSpMk id="13" creationId="{F25C8C39-692C-4E3D-A10E-E847406547B5}"/>
          </ac:grpSpMkLst>
        </pc:grpChg>
        <pc:picChg chg="add mod">
          <ac:chgData name="Geoff Kwan" userId="c3a5c4b8-7020-4697-b49e-ebe9f60812c0" providerId="ADAL" clId="{7C5FF7AB-540E-4776-8E07-49D490F9CBEE}" dt="2022-02-28T12:17:48.964" v="2607" actId="26606"/>
          <ac:picMkLst>
            <pc:docMk/>
            <pc:sldMk cId="662648082" sldId="298"/>
            <ac:picMk id="10" creationId="{309CDFFF-6701-4746-BAB5-AEC49D111F94}"/>
          </ac:picMkLst>
        </pc:pic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644151748" sldId="298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018857645" sldId="299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24728778" sldId="300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99899292" sldId="301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123287986" sldId="302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068302968" sldId="303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115009405" sldId="305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61017442" sldId="307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98555495" sldId="311"/>
        </pc:sldMkLst>
      </pc:sldChg>
    </pc:docChg>
  </pc:docChgLst>
  <pc:docChgLst>
    <pc:chgData name="Geoff Kwan" userId="c3a5c4b8-7020-4697-b49e-ebe9f60812c0" providerId="ADAL" clId="{68BED856-27FD-46A1-91A0-3ADA1E200EB5}"/>
    <pc:docChg chg="custSel addSld delSld modSld">
      <pc:chgData name="Geoff Kwan" userId="c3a5c4b8-7020-4697-b49e-ebe9f60812c0" providerId="ADAL" clId="{68BED856-27FD-46A1-91A0-3ADA1E200EB5}" dt="2022-03-10T19:12:39.884" v="226" actId="20577"/>
      <pc:docMkLst>
        <pc:docMk/>
      </pc:docMkLst>
      <pc:sldChg chg="modSp mod">
        <pc:chgData name="Geoff Kwan" userId="c3a5c4b8-7020-4697-b49e-ebe9f60812c0" providerId="ADAL" clId="{68BED856-27FD-46A1-91A0-3ADA1E200EB5}" dt="2022-03-10T19:02:43.415" v="78" actId="20577"/>
        <pc:sldMkLst>
          <pc:docMk/>
          <pc:sldMk cId="2057691415" sldId="287"/>
        </pc:sldMkLst>
        <pc:spChg chg="mod">
          <ac:chgData name="Geoff Kwan" userId="c3a5c4b8-7020-4697-b49e-ebe9f60812c0" providerId="ADAL" clId="{68BED856-27FD-46A1-91A0-3ADA1E200EB5}" dt="2022-03-10T19:02:43.415" v="78" actId="20577"/>
          <ac:spMkLst>
            <pc:docMk/>
            <pc:sldMk cId="2057691415" sldId="287"/>
            <ac:spMk id="7" creationId="{ADC3B7E9-99E0-4D1B-93AE-4879B4302DD4}"/>
          </ac:spMkLst>
        </pc:spChg>
      </pc:sldChg>
      <pc:sldChg chg="delSp modSp mod">
        <pc:chgData name="Geoff Kwan" userId="c3a5c4b8-7020-4697-b49e-ebe9f60812c0" providerId="ADAL" clId="{68BED856-27FD-46A1-91A0-3ADA1E200EB5}" dt="2022-03-10T18:53:20.764" v="68" actId="207"/>
        <pc:sldMkLst>
          <pc:docMk/>
          <pc:sldMk cId="748148864" sldId="290"/>
        </pc:sldMkLst>
        <pc:spChg chg="mod">
          <ac:chgData name="Geoff Kwan" userId="c3a5c4b8-7020-4697-b49e-ebe9f60812c0" providerId="ADAL" clId="{68BED856-27FD-46A1-91A0-3ADA1E200EB5}" dt="2022-03-10T18:53:14.830" v="67" actId="207"/>
          <ac:spMkLst>
            <pc:docMk/>
            <pc:sldMk cId="748148864" sldId="290"/>
            <ac:spMk id="3" creationId="{1E720893-95A5-4696-8DA6-D651CB62ABB0}"/>
          </ac:spMkLst>
        </pc:spChg>
        <pc:spChg chg="mod">
          <ac:chgData name="Geoff Kwan" userId="c3a5c4b8-7020-4697-b49e-ebe9f60812c0" providerId="ADAL" clId="{68BED856-27FD-46A1-91A0-3ADA1E200EB5}" dt="2022-03-10T18:52:20.210" v="65" actId="1076"/>
          <ac:spMkLst>
            <pc:docMk/>
            <pc:sldMk cId="748148864" sldId="290"/>
            <ac:spMk id="8" creationId="{F96B34C4-FC45-4EC2-B87E-7F98AFBDA922}"/>
          </ac:spMkLst>
        </pc:spChg>
        <pc:spChg chg="del">
          <ac:chgData name="Geoff Kwan" userId="c3a5c4b8-7020-4697-b49e-ebe9f60812c0" providerId="ADAL" clId="{68BED856-27FD-46A1-91A0-3ADA1E200EB5}" dt="2022-03-10T18:50:56.336" v="8" actId="478"/>
          <ac:spMkLst>
            <pc:docMk/>
            <pc:sldMk cId="748148864" sldId="290"/>
            <ac:spMk id="9" creationId="{0790D8A0-BC1C-4597-BFAD-A0645514C1B4}"/>
          </ac:spMkLst>
        </pc:spChg>
        <pc:spChg chg="mod">
          <ac:chgData name="Geoff Kwan" userId="c3a5c4b8-7020-4697-b49e-ebe9f60812c0" providerId="ADAL" clId="{68BED856-27FD-46A1-91A0-3ADA1E200EB5}" dt="2022-03-10T18:53:20.764" v="68" actId="207"/>
          <ac:spMkLst>
            <pc:docMk/>
            <pc:sldMk cId="748148864" sldId="290"/>
            <ac:spMk id="10" creationId="{7236FCE4-DC7B-4BC9-BF51-CE402DE3EEC8}"/>
          </ac:spMkLst>
        </pc:spChg>
        <pc:spChg chg="mod">
          <ac:chgData name="Geoff Kwan" userId="c3a5c4b8-7020-4697-b49e-ebe9f60812c0" providerId="ADAL" clId="{68BED856-27FD-46A1-91A0-3ADA1E200EB5}" dt="2022-03-10T18:52:20.210" v="65" actId="1076"/>
          <ac:spMkLst>
            <pc:docMk/>
            <pc:sldMk cId="748148864" sldId="290"/>
            <ac:spMk id="11" creationId="{5854E09D-3A47-432E-A33F-FE7E4786244B}"/>
          </ac:spMkLst>
        </pc:spChg>
        <pc:spChg chg="del">
          <ac:chgData name="Geoff Kwan" userId="c3a5c4b8-7020-4697-b49e-ebe9f60812c0" providerId="ADAL" clId="{68BED856-27FD-46A1-91A0-3ADA1E200EB5}" dt="2022-03-10T18:50:58.188" v="9" actId="478"/>
          <ac:spMkLst>
            <pc:docMk/>
            <pc:sldMk cId="748148864" sldId="290"/>
            <ac:spMk id="12" creationId="{81D7AC03-378D-43A5-A867-5BA292EFC42A}"/>
          </ac:spMkLst>
        </pc:spChg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2012567857" sldId="294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3323816556" sldId="298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144249300" sldId="299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1868652489" sldId="300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811597050" sldId="301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2165974810" sldId="302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3721048970" sldId="303"/>
        </pc:sldMkLst>
      </pc:sldChg>
      <pc:sldChg chg="add del">
        <pc:chgData name="Geoff Kwan" userId="c3a5c4b8-7020-4697-b49e-ebe9f60812c0" providerId="ADAL" clId="{68BED856-27FD-46A1-91A0-3ADA1E200EB5}" dt="2022-03-10T19:04:09.586" v="80"/>
        <pc:sldMkLst>
          <pc:docMk/>
          <pc:sldMk cId="2174575782" sldId="304"/>
        </pc:sldMkLst>
      </pc:sldChg>
      <pc:sldChg chg="del">
        <pc:chgData name="Geoff Kwan" userId="c3a5c4b8-7020-4697-b49e-ebe9f60812c0" providerId="ADAL" clId="{68BED856-27FD-46A1-91A0-3ADA1E200EB5}" dt="2022-03-10T19:06:46.405" v="170" actId="47"/>
        <pc:sldMkLst>
          <pc:docMk/>
          <pc:sldMk cId="2670984471" sldId="305"/>
        </pc:sldMkLst>
      </pc:sldChg>
      <pc:sldChg chg="del">
        <pc:chgData name="Geoff Kwan" userId="c3a5c4b8-7020-4697-b49e-ebe9f60812c0" providerId="ADAL" clId="{68BED856-27FD-46A1-91A0-3ADA1E200EB5}" dt="2022-03-10T19:06:44.216" v="169" actId="47"/>
        <pc:sldMkLst>
          <pc:docMk/>
          <pc:sldMk cId="2355089438" sldId="307"/>
        </pc:sldMkLst>
      </pc:sldChg>
      <pc:sldChg chg="del">
        <pc:chgData name="Geoff Kwan" userId="c3a5c4b8-7020-4697-b49e-ebe9f60812c0" providerId="ADAL" clId="{68BED856-27FD-46A1-91A0-3ADA1E200EB5}" dt="2022-03-10T19:06:48.654" v="171" actId="47"/>
        <pc:sldMkLst>
          <pc:docMk/>
          <pc:sldMk cId="2067947708" sldId="309"/>
        </pc:sldMkLst>
      </pc:sldChg>
      <pc:sldChg chg="modSp add mod">
        <pc:chgData name="Geoff Kwan" userId="c3a5c4b8-7020-4697-b49e-ebe9f60812c0" providerId="ADAL" clId="{68BED856-27FD-46A1-91A0-3ADA1E200EB5}" dt="2022-03-10T19:06:19.247" v="168" actId="20577"/>
        <pc:sldMkLst>
          <pc:docMk/>
          <pc:sldMk cId="3670383118" sldId="312"/>
        </pc:sldMkLst>
        <pc:spChg chg="mod">
          <ac:chgData name="Geoff Kwan" userId="c3a5c4b8-7020-4697-b49e-ebe9f60812c0" providerId="ADAL" clId="{68BED856-27FD-46A1-91A0-3ADA1E200EB5}" dt="2022-03-10T19:06:19.247" v="168" actId="20577"/>
          <ac:spMkLst>
            <pc:docMk/>
            <pc:sldMk cId="3670383118" sldId="312"/>
            <ac:spMk id="3" creationId="{CBBDBDC4-4751-4C8A-BA68-560840276736}"/>
          </ac:spMkLst>
        </pc:spChg>
      </pc:sldChg>
      <pc:sldChg chg="modSp add mod">
        <pc:chgData name="Geoff Kwan" userId="c3a5c4b8-7020-4697-b49e-ebe9f60812c0" providerId="ADAL" clId="{68BED856-27FD-46A1-91A0-3ADA1E200EB5}" dt="2022-03-10T19:04:59.179" v="105" actId="20577"/>
        <pc:sldMkLst>
          <pc:docMk/>
          <pc:sldMk cId="3864331068" sldId="313"/>
        </pc:sldMkLst>
        <pc:spChg chg="mod">
          <ac:chgData name="Geoff Kwan" userId="c3a5c4b8-7020-4697-b49e-ebe9f60812c0" providerId="ADAL" clId="{68BED856-27FD-46A1-91A0-3ADA1E200EB5}" dt="2022-03-10T19:04:50.697" v="89" actId="20577"/>
          <ac:spMkLst>
            <pc:docMk/>
            <pc:sldMk cId="3864331068" sldId="313"/>
            <ac:spMk id="2" creationId="{4B00CC87-FC8C-452B-85A9-58B0112B7AFF}"/>
          </ac:spMkLst>
        </pc:spChg>
        <pc:spChg chg="mod">
          <ac:chgData name="Geoff Kwan" userId="c3a5c4b8-7020-4697-b49e-ebe9f60812c0" providerId="ADAL" clId="{68BED856-27FD-46A1-91A0-3ADA1E200EB5}" dt="2022-03-10T19:04:59.179" v="105" actId="20577"/>
          <ac:spMkLst>
            <pc:docMk/>
            <pc:sldMk cId="3864331068" sldId="313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68BED856-27FD-46A1-91A0-3ADA1E200EB5}" dt="2022-03-10T19:05:14.538" v="130" actId="20577"/>
        <pc:sldMkLst>
          <pc:docMk/>
          <pc:sldMk cId="3181413247" sldId="314"/>
        </pc:sldMkLst>
        <pc:spChg chg="mod">
          <ac:chgData name="Geoff Kwan" userId="c3a5c4b8-7020-4697-b49e-ebe9f60812c0" providerId="ADAL" clId="{68BED856-27FD-46A1-91A0-3ADA1E200EB5}" dt="2022-03-10T19:05:08.123" v="116" actId="20577"/>
          <ac:spMkLst>
            <pc:docMk/>
            <pc:sldMk cId="3181413247" sldId="314"/>
            <ac:spMk id="2" creationId="{4B00CC87-FC8C-452B-85A9-58B0112B7AFF}"/>
          </ac:spMkLst>
        </pc:spChg>
        <pc:spChg chg="mod">
          <ac:chgData name="Geoff Kwan" userId="c3a5c4b8-7020-4697-b49e-ebe9f60812c0" providerId="ADAL" clId="{68BED856-27FD-46A1-91A0-3ADA1E200EB5}" dt="2022-03-10T19:05:14.538" v="130" actId="20577"/>
          <ac:spMkLst>
            <pc:docMk/>
            <pc:sldMk cId="3181413247" sldId="314"/>
            <ac:spMk id="7" creationId="{ADC3B7E9-99E0-4D1B-93AE-4879B4302DD4}"/>
          </ac:spMkLst>
        </pc:spChg>
      </pc:sldChg>
      <pc:sldChg chg="add">
        <pc:chgData name="Geoff Kwan" userId="c3a5c4b8-7020-4697-b49e-ebe9f60812c0" providerId="ADAL" clId="{68BED856-27FD-46A1-91A0-3ADA1E200EB5}" dt="2022-03-10T19:04:09.586" v="80"/>
        <pc:sldMkLst>
          <pc:docMk/>
          <pc:sldMk cId="558406705" sldId="315"/>
        </pc:sldMkLst>
      </pc:sldChg>
      <pc:sldChg chg="modSp add mod">
        <pc:chgData name="Geoff Kwan" userId="c3a5c4b8-7020-4697-b49e-ebe9f60812c0" providerId="ADAL" clId="{68BED856-27FD-46A1-91A0-3ADA1E200EB5}" dt="2022-03-10T19:05:25.971" v="153" actId="20577"/>
        <pc:sldMkLst>
          <pc:docMk/>
          <pc:sldMk cId="632052896" sldId="316"/>
        </pc:sldMkLst>
        <pc:spChg chg="mod">
          <ac:chgData name="Geoff Kwan" userId="c3a5c4b8-7020-4697-b49e-ebe9f60812c0" providerId="ADAL" clId="{68BED856-27FD-46A1-91A0-3ADA1E200EB5}" dt="2022-03-10T19:05:19.970" v="135" actId="20577"/>
          <ac:spMkLst>
            <pc:docMk/>
            <pc:sldMk cId="632052896" sldId="316"/>
            <ac:spMk id="2" creationId="{4B00CC87-FC8C-452B-85A9-58B0112B7AFF}"/>
          </ac:spMkLst>
        </pc:spChg>
        <pc:spChg chg="mod">
          <ac:chgData name="Geoff Kwan" userId="c3a5c4b8-7020-4697-b49e-ebe9f60812c0" providerId="ADAL" clId="{68BED856-27FD-46A1-91A0-3ADA1E200EB5}" dt="2022-03-10T19:05:25.971" v="153" actId="20577"/>
          <ac:spMkLst>
            <pc:docMk/>
            <pc:sldMk cId="632052896" sldId="316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68BED856-27FD-46A1-91A0-3ADA1E200EB5}" dt="2022-03-10T19:12:39.884" v="226" actId="20577"/>
        <pc:sldMkLst>
          <pc:docMk/>
          <pc:sldMk cId="3397746417" sldId="317"/>
        </pc:sldMkLst>
        <pc:spChg chg="mod">
          <ac:chgData name="Geoff Kwan" userId="c3a5c4b8-7020-4697-b49e-ebe9f60812c0" providerId="ADAL" clId="{68BED856-27FD-46A1-91A0-3ADA1E200EB5}" dt="2022-03-10T19:12:39.884" v="226" actId="20577"/>
          <ac:spMkLst>
            <pc:docMk/>
            <pc:sldMk cId="3397746417" sldId="317"/>
            <ac:spMk id="7" creationId="{ADC3B7E9-99E0-4D1B-93AE-4879B4302DD4}"/>
          </ac:spMkLst>
        </pc:spChg>
      </pc:sldChg>
    </pc:docChg>
  </pc:docChgLst>
  <pc:docChgLst>
    <pc:chgData name="Geoff Kwan" userId="c3a5c4b8-7020-4697-b49e-ebe9f60812c0" providerId="ADAL" clId="{62690A8C-70D1-4643-AC1F-D98E23DDF318}"/>
    <pc:docChg chg="undo custSel addSld delSld modSld sldOrd">
      <pc:chgData name="Geoff Kwan" userId="c3a5c4b8-7020-4697-b49e-ebe9f60812c0" providerId="ADAL" clId="{62690A8C-70D1-4643-AC1F-D98E23DDF318}" dt="2022-10-25T03:57:18.001" v="9928" actId="20578"/>
      <pc:docMkLst>
        <pc:docMk/>
      </pc:docMkLst>
      <pc:sldChg chg="delSp modSp mod">
        <pc:chgData name="Geoff Kwan" userId="c3a5c4b8-7020-4697-b49e-ebe9f60812c0" providerId="ADAL" clId="{62690A8C-70D1-4643-AC1F-D98E23DDF318}" dt="2022-10-23T22:39:31.256" v="54" actId="20577"/>
        <pc:sldMkLst>
          <pc:docMk/>
          <pc:sldMk cId="1691839240" sldId="256"/>
        </pc:sldMkLst>
        <pc:spChg chg="del mod">
          <ac:chgData name="Geoff Kwan" userId="c3a5c4b8-7020-4697-b49e-ebe9f60812c0" providerId="ADAL" clId="{62690A8C-70D1-4643-AC1F-D98E23DDF318}" dt="2022-10-23T22:39:10.881" v="38" actId="478"/>
          <ac:spMkLst>
            <pc:docMk/>
            <pc:sldMk cId="1691839240" sldId="256"/>
            <ac:spMk id="2" creationId="{7AACC860-CB23-468F-A69B-2EDCAA3C1645}"/>
          </ac:spMkLst>
        </pc:spChg>
        <pc:spChg chg="mod">
          <ac:chgData name="Geoff Kwan" userId="c3a5c4b8-7020-4697-b49e-ebe9f60812c0" providerId="ADAL" clId="{62690A8C-70D1-4643-AC1F-D98E23DDF318}" dt="2022-10-23T22:38:46.823" v="35" actId="20577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62690A8C-70D1-4643-AC1F-D98E23DDF318}" dt="2022-10-23T22:39:31.256" v="54" actId="20577"/>
          <ac:spMkLst>
            <pc:docMk/>
            <pc:sldMk cId="1691839240" sldId="256"/>
            <ac:spMk id="5" creationId="{5BFAD489-580D-4076-D90C-32A2F82953D3}"/>
          </ac:spMkLst>
        </pc:spChg>
      </pc:sldChg>
      <pc:sldChg chg="del">
        <pc:chgData name="Geoff Kwan" userId="c3a5c4b8-7020-4697-b49e-ebe9f60812c0" providerId="ADAL" clId="{62690A8C-70D1-4643-AC1F-D98E23DDF318}" dt="2022-10-23T23:25:19.568" v="681" actId="47"/>
        <pc:sldMkLst>
          <pc:docMk/>
          <pc:sldMk cId="2057691415" sldId="287"/>
        </pc:sldMkLst>
      </pc:sldChg>
      <pc:sldChg chg="del">
        <pc:chgData name="Geoff Kwan" userId="c3a5c4b8-7020-4697-b49e-ebe9f60812c0" providerId="ADAL" clId="{62690A8C-70D1-4643-AC1F-D98E23DDF318}" dt="2022-10-23T22:39:45.447" v="55" actId="47"/>
        <pc:sldMkLst>
          <pc:docMk/>
          <pc:sldMk cId="2012567857" sldId="294"/>
        </pc:sldMkLst>
      </pc:sldChg>
      <pc:sldChg chg="del">
        <pc:chgData name="Geoff Kwan" userId="c3a5c4b8-7020-4697-b49e-ebe9f60812c0" providerId="ADAL" clId="{62690A8C-70D1-4643-AC1F-D98E23DDF318}" dt="2022-10-23T22:39:47.159" v="56" actId="47"/>
        <pc:sldMkLst>
          <pc:docMk/>
          <pc:sldMk cId="861029985" sldId="1122"/>
        </pc:sldMkLst>
      </pc:sldChg>
      <pc:sldChg chg="del">
        <pc:chgData name="Geoff Kwan" userId="c3a5c4b8-7020-4697-b49e-ebe9f60812c0" providerId="ADAL" clId="{62690A8C-70D1-4643-AC1F-D98E23DDF318}" dt="2022-10-23T22:39:55.499" v="59" actId="47"/>
        <pc:sldMkLst>
          <pc:docMk/>
          <pc:sldMk cId="2025193951" sldId="1126"/>
        </pc:sldMkLst>
      </pc:sldChg>
      <pc:sldChg chg="del">
        <pc:chgData name="Geoff Kwan" userId="c3a5c4b8-7020-4697-b49e-ebe9f60812c0" providerId="ADAL" clId="{62690A8C-70D1-4643-AC1F-D98E23DDF318}" dt="2022-10-23T22:39:50.480" v="57" actId="47"/>
        <pc:sldMkLst>
          <pc:docMk/>
          <pc:sldMk cId="3124344605" sldId="1127"/>
        </pc:sldMkLst>
      </pc:sldChg>
      <pc:sldChg chg="del">
        <pc:chgData name="Geoff Kwan" userId="c3a5c4b8-7020-4697-b49e-ebe9f60812c0" providerId="ADAL" clId="{62690A8C-70D1-4643-AC1F-D98E23DDF318}" dt="2022-10-23T22:39:56.883" v="60" actId="47"/>
        <pc:sldMkLst>
          <pc:docMk/>
          <pc:sldMk cId="709176732" sldId="1128"/>
        </pc:sldMkLst>
      </pc:sldChg>
      <pc:sldChg chg="modSp mod">
        <pc:chgData name="Geoff Kwan" userId="c3a5c4b8-7020-4697-b49e-ebe9f60812c0" providerId="ADAL" clId="{62690A8C-70D1-4643-AC1F-D98E23DDF318}" dt="2022-10-24T02:35:19.149" v="1769" actId="20577"/>
        <pc:sldMkLst>
          <pc:docMk/>
          <pc:sldMk cId="2083709630" sldId="1129"/>
        </pc:sldMkLst>
        <pc:spChg chg="mod">
          <ac:chgData name="Geoff Kwan" userId="c3a5c4b8-7020-4697-b49e-ebe9f60812c0" providerId="ADAL" clId="{62690A8C-70D1-4643-AC1F-D98E23DDF318}" dt="2022-10-24T02:35:19.149" v="1769" actId="20577"/>
          <ac:spMkLst>
            <pc:docMk/>
            <pc:sldMk cId="2083709630" sldId="1129"/>
            <ac:spMk id="2" creationId="{8DF18FEB-6872-B158-3801-0EE841CEC382}"/>
          </ac:spMkLst>
        </pc:spChg>
        <pc:picChg chg="mod">
          <ac:chgData name="Geoff Kwan" userId="c3a5c4b8-7020-4697-b49e-ebe9f60812c0" providerId="ADAL" clId="{62690A8C-70D1-4643-AC1F-D98E23DDF318}" dt="2022-10-23T22:54:45.555" v="504" actId="1076"/>
          <ac:picMkLst>
            <pc:docMk/>
            <pc:sldMk cId="2083709630" sldId="1129"/>
            <ac:picMk id="3" creationId="{4FE25DDF-FB00-9E1F-B070-3FA3A718D188}"/>
          </ac:picMkLst>
        </pc:picChg>
      </pc:sldChg>
      <pc:sldChg chg="del ord">
        <pc:chgData name="Geoff Kwan" userId="c3a5c4b8-7020-4697-b49e-ebe9f60812c0" providerId="ADAL" clId="{62690A8C-70D1-4643-AC1F-D98E23DDF318}" dt="2022-10-23T23:25:19.568" v="681" actId="47"/>
        <pc:sldMkLst>
          <pc:docMk/>
          <pc:sldMk cId="2124216437" sldId="1136"/>
        </pc:sldMkLst>
      </pc:sldChg>
      <pc:sldChg chg="del">
        <pc:chgData name="Geoff Kwan" userId="c3a5c4b8-7020-4697-b49e-ebe9f60812c0" providerId="ADAL" clId="{62690A8C-70D1-4643-AC1F-D98E23DDF318}" dt="2022-10-24T00:55:09.363" v="952" actId="47"/>
        <pc:sldMkLst>
          <pc:docMk/>
          <pc:sldMk cId="714311047" sldId="1138"/>
        </pc:sldMkLst>
      </pc:sldChg>
      <pc:sldChg chg="del">
        <pc:chgData name="Geoff Kwan" userId="c3a5c4b8-7020-4697-b49e-ebe9f60812c0" providerId="ADAL" clId="{62690A8C-70D1-4643-AC1F-D98E23DDF318}" dt="2022-10-24T00:54:53.626" v="951" actId="47"/>
        <pc:sldMkLst>
          <pc:docMk/>
          <pc:sldMk cId="1576896830" sldId="1146"/>
        </pc:sldMkLst>
      </pc:sldChg>
      <pc:sldChg chg="add del">
        <pc:chgData name="Geoff Kwan" userId="c3a5c4b8-7020-4697-b49e-ebe9f60812c0" providerId="ADAL" clId="{62690A8C-70D1-4643-AC1F-D98E23DDF318}" dt="2022-10-24T01:59:32.893" v="1497" actId="47"/>
        <pc:sldMkLst>
          <pc:docMk/>
          <pc:sldMk cId="1610167261" sldId="1147"/>
        </pc:sldMkLst>
      </pc:sldChg>
      <pc:sldChg chg="delSp mod">
        <pc:chgData name="Geoff Kwan" userId="c3a5c4b8-7020-4697-b49e-ebe9f60812c0" providerId="ADAL" clId="{62690A8C-70D1-4643-AC1F-D98E23DDF318}" dt="2022-10-24T01:05:13.350" v="1004" actId="478"/>
        <pc:sldMkLst>
          <pc:docMk/>
          <pc:sldMk cId="3495132288" sldId="1158"/>
        </pc:sldMkLst>
        <pc:spChg chg="del">
          <ac:chgData name="Geoff Kwan" userId="c3a5c4b8-7020-4697-b49e-ebe9f60812c0" providerId="ADAL" clId="{62690A8C-70D1-4643-AC1F-D98E23DDF318}" dt="2022-10-24T01:05:11.885" v="1003" actId="478"/>
          <ac:spMkLst>
            <pc:docMk/>
            <pc:sldMk cId="3495132288" sldId="1158"/>
            <ac:spMk id="3" creationId="{FBCB821A-8BF4-D971-1018-318581A87890}"/>
          </ac:spMkLst>
        </pc:spChg>
        <pc:spChg chg="del">
          <ac:chgData name="Geoff Kwan" userId="c3a5c4b8-7020-4697-b49e-ebe9f60812c0" providerId="ADAL" clId="{62690A8C-70D1-4643-AC1F-D98E23DDF318}" dt="2022-10-24T01:05:13.350" v="1004" actId="478"/>
          <ac:spMkLst>
            <pc:docMk/>
            <pc:sldMk cId="3495132288" sldId="1158"/>
            <ac:spMk id="5" creationId="{EC3ECFCB-2840-97F3-B5F2-3CBAFE601FCA}"/>
          </ac:spMkLst>
        </pc:spChg>
      </pc:sldChg>
      <pc:sldChg chg="addSp delSp modSp mod">
        <pc:chgData name="Geoff Kwan" userId="c3a5c4b8-7020-4697-b49e-ebe9f60812c0" providerId="ADAL" clId="{62690A8C-70D1-4643-AC1F-D98E23DDF318}" dt="2022-10-24T01:03:46.955" v="996" actId="1076"/>
        <pc:sldMkLst>
          <pc:docMk/>
          <pc:sldMk cId="3800199322" sldId="1161"/>
        </pc:sldMkLst>
        <pc:spChg chg="mod">
          <ac:chgData name="Geoff Kwan" userId="c3a5c4b8-7020-4697-b49e-ebe9f60812c0" providerId="ADAL" clId="{62690A8C-70D1-4643-AC1F-D98E23DDF318}" dt="2022-10-23T23:30:32.840" v="710" actId="14100"/>
          <ac:spMkLst>
            <pc:docMk/>
            <pc:sldMk cId="3800199322" sldId="1161"/>
            <ac:spMk id="5" creationId="{3BA0448D-29B2-6CA5-EE13-FC6E16136009}"/>
          </ac:spMkLst>
        </pc:spChg>
        <pc:spChg chg="mod">
          <ac:chgData name="Geoff Kwan" userId="c3a5c4b8-7020-4697-b49e-ebe9f60812c0" providerId="ADAL" clId="{62690A8C-70D1-4643-AC1F-D98E23DDF318}" dt="2022-10-24T01:03:46.955" v="996" actId="1076"/>
          <ac:spMkLst>
            <pc:docMk/>
            <pc:sldMk cId="3800199322" sldId="1161"/>
            <ac:spMk id="10" creationId="{5F66973B-FF72-9E22-C181-60B5E3714AA5}"/>
          </ac:spMkLst>
        </pc:spChg>
        <pc:picChg chg="add del mod">
          <ac:chgData name="Geoff Kwan" userId="c3a5c4b8-7020-4697-b49e-ebe9f60812c0" providerId="ADAL" clId="{62690A8C-70D1-4643-AC1F-D98E23DDF318}" dt="2022-10-23T23:14:05.062" v="586" actId="478"/>
          <ac:picMkLst>
            <pc:docMk/>
            <pc:sldMk cId="3800199322" sldId="1161"/>
            <ac:picMk id="2" creationId="{4E6DE152-8000-B4E1-5854-A00F38BEA926}"/>
          </ac:picMkLst>
        </pc:picChg>
        <pc:picChg chg="del">
          <ac:chgData name="Geoff Kwan" userId="c3a5c4b8-7020-4697-b49e-ebe9f60812c0" providerId="ADAL" clId="{62690A8C-70D1-4643-AC1F-D98E23DDF318}" dt="2022-10-23T22:55:35.703" v="508" actId="478"/>
          <ac:picMkLst>
            <pc:docMk/>
            <pc:sldMk cId="3800199322" sldId="1161"/>
            <ac:picMk id="4" creationId="{CD66754A-27FE-A632-795F-9D1853845F36}"/>
          </ac:picMkLst>
        </pc:picChg>
        <pc:picChg chg="add del mod ord">
          <ac:chgData name="Geoff Kwan" userId="c3a5c4b8-7020-4697-b49e-ebe9f60812c0" providerId="ADAL" clId="{62690A8C-70D1-4643-AC1F-D98E23DDF318}" dt="2022-10-23T23:24:19.404" v="675" actId="478"/>
          <ac:picMkLst>
            <pc:docMk/>
            <pc:sldMk cId="3800199322" sldId="1161"/>
            <ac:picMk id="6" creationId="{BD942180-7B3F-7C5E-E0AF-0EBD9EFEB474}"/>
          </ac:picMkLst>
        </pc:picChg>
        <pc:picChg chg="add del mod">
          <ac:chgData name="Geoff Kwan" userId="c3a5c4b8-7020-4697-b49e-ebe9f60812c0" providerId="ADAL" clId="{62690A8C-70D1-4643-AC1F-D98E23DDF318}" dt="2022-10-23T23:31:28.420" v="720" actId="478"/>
          <ac:picMkLst>
            <pc:docMk/>
            <pc:sldMk cId="3800199322" sldId="1161"/>
            <ac:picMk id="7" creationId="{78315582-FD82-87B0-7168-42200C28D398}"/>
          </ac:picMkLst>
        </pc:picChg>
        <pc:picChg chg="add mod ord">
          <ac:chgData name="Geoff Kwan" userId="c3a5c4b8-7020-4697-b49e-ebe9f60812c0" providerId="ADAL" clId="{62690A8C-70D1-4643-AC1F-D98E23DDF318}" dt="2022-10-23T23:24:25.389" v="677" actId="167"/>
          <ac:picMkLst>
            <pc:docMk/>
            <pc:sldMk cId="3800199322" sldId="1161"/>
            <ac:picMk id="8" creationId="{D6651F4F-68B1-87D2-A188-4F3116D73586}"/>
          </ac:picMkLst>
        </pc:picChg>
        <pc:picChg chg="del">
          <ac:chgData name="Geoff Kwan" userId="c3a5c4b8-7020-4697-b49e-ebe9f60812c0" providerId="ADAL" clId="{62690A8C-70D1-4643-AC1F-D98E23DDF318}" dt="2022-10-23T23:09:54.787" v="511" actId="478"/>
          <ac:picMkLst>
            <pc:docMk/>
            <pc:sldMk cId="3800199322" sldId="1161"/>
            <ac:picMk id="11" creationId="{9D58D139-839C-A2D0-5BCA-62B9102A4D54}"/>
          </ac:picMkLst>
        </pc:picChg>
      </pc:sldChg>
      <pc:sldChg chg="del">
        <pc:chgData name="Geoff Kwan" userId="c3a5c4b8-7020-4697-b49e-ebe9f60812c0" providerId="ADAL" clId="{62690A8C-70D1-4643-AC1F-D98E23DDF318}" dt="2022-10-23T22:39:58.422" v="61" actId="47"/>
        <pc:sldMkLst>
          <pc:docMk/>
          <pc:sldMk cId="2885064574" sldId="1166"/>
        </pc:sldMkLst>
      </pc:sldChg>
      <pc:sldChg chg="del">
        <pc:chgData name="Geoff Kwan" userId="c3a5c4b8-7020-4697-b49e-ebe9f60812c0" providerId="ADAL" clId="{62690A8C-70D1-4643-AC1F-D98E23DDF318}" dt="2022-10-23T23:25:19.568" v="681" actId="47"/>
        <pc:sldMkLst>
          <pc:docMk/>
          <pc:sldMk cId="3767586097" sldId="1168"/>
        </pc:sldMkLst>
      </pc:sldChg>
      <pc:sldChg chg="del">
        <pc:chgData name="Geoff Kwan" userId="c3a5c4b8-7020-4697-b49e-ebe9f60812c0" providerId="ADAL" clId="{62690A8C-70D1-4643-AC1F-D98E23DDF318}" dt="2022-10-23T23:25:19.568" v="681" actId="47"/>
        <pc:sldMkLst>
          <pc:docMk/>
          <pc:sldMk cId="2479160761" sldId="1169"/>
        </pc:sldMkLst>
      </pc:sldChg>
      <pc:sldChg chg="del">
        <pc:chgData name="Geoff Kwan" userId="c3a5c4b8-7020-4697-b49e-ebe9f60812c0" providerId="ADAL" clId="{62690A8C-70D1-4643-AC1F-D98E23DDF318}" dt="2022-10-24T00:55:09.363" v="952" actId="47"/>
        <pc:sldMkLst>
          <pc:docMk/>
          <pc:sldMk cId="1539440870" sldId="1170"/>
        </pc:sldMkLst>
      </pc:sldChg>
      <pc:sldChg chg="del">
        <pc:chgData name="Geoff Kwan" userId="c3a5c4b8-7020-4697-b49e-ebe9f60812c0" providerId="ADAL" clId="{62690A8C-70D1-4643-AC1F-D98E23DDF318}" dt="2022-10-24T00:55:09.363" v="952" actId="47"/>
        <pc:sldMkLst>
          <pc:docMk/>
          <pc:sldMk cId="3040347175" sldId="1171"/>
        </pc:sldMkLst>
      </pc:sldChg>
      <pc:sldChg chg="del">
        <pc:chgData name="Geoff Kwan" userId="c3a5c4b8-7020-4697-b49e-ebe9f60812c0" providerId="ADAL" clId="{62690A8C-70D1-4643-AC1F-D98E23DDF318}" dt="2022-10-24T00:54:49.267" v="948" actId="47"/>
        <pc:sldMkLst>
          <pc:docMk/>
          <pc:sldMk cId="4151924230" sldId="1175"/>
        </pc:sldMkLst>
      </pc:sldChg>
      <pc:sldChg chg="del">
        <pc:chgData name="Geoff Kwan" userId="c3a5c4b8-7020-4697-b49e-ebe9f60812c0" providerId="ADAL" clId="{62690A8C-70D1-4643-AC1F-D98E23DDF318}" dt="2022-10-24T00:54:51.305" v="949" actId="47"/>
        <pc:sldMkLst>
          <pc:docMk/>
          <pc:sldMk cId="1603963679" sldId="1176"/>
        </pc:sldMkLst>
      </pc:sldChg>
      <pc:sldChg chg="del">
        <pc:chgData name="Geoff Kwan" userId="c3a5c4b8-7020-4697-b49e-ebe9f60812c0" providerId="ADAL" clId="{62690A8C-70D1-4643-AC1F-D98E23DDF318}" dt="2022-10-24T00:54:52.403" v="950" actId="47"/>
        <pc:sldMkLst>
          <pc:docMk/>
          <pc:sldMk cId="621431321" sldId="1177"/>
        </pc:sldMkLst>
      </pc:sldChg>
      <pc:sldChg chg="del">
        <pc:chgData name="Geoff Kwan" userId="c3a5c4b8-7020-4697-b49e-ebe9f60812c0" providerId="ADAL" clId="{62690A8C-70D1-4643-AC1F-D98E23DDF318}" dt="2022-10-24T00:55:09.363" v="952" actId="47"/>
        <pc:sldMkLst>
          <pc:docMk/>
          <pc:sldMk cId="1886317446" sldId="1179"/>
        </pc:sldMkLst>
      </pc:sldChg>
      <pc:sldChg chg="del">
        <pc:chgData name="Geoff Kwan" userId="c3a5c4b8-7020-4697-b49e-ebe9f60812c0" providerId="ADAL" clId="{62690A8C-70D1-4643-AC1F-D98E23DDF318}" dt="2022-10-24T00:55:09.363" v="952" actId="47"/>
        <pc:sldMkLst>
          <pc:docMk/>
          <pc:sldMk cId="787534796" sldId="1180"/>
        </pc:sldMkLst>
      </pc:sldChg>
      <pc:sldChg chg="del">
        <pc:chgData name="Geoff Kwan" userId="c3a5c4b8-7020-4697-b49e-ebe9f60812c0" providerId="ADAL" clId="{62690A8C-70D1-4643-AC1F-D98E23DDF318}" dt="2022-10-24T00:55:09.363" v="952" actId="47"/>
        <pc:sldMkLst>
          <pc:docMk/>
          <pc:sldMk cId="2069028929" sldId="1181"/>
        </pc:sldMkLst>
      </pc:sldChg>
      <pc:sldChg chg="del">
        <pc:chgData name="Geoff Kwan" userId="c3a5c4b8-7020-4697-b49e-ebe9f60812c0" providerId="ADAL" clId="{62690A8C-70D1-4643-AC1F-D98E23DDF318}" dt="2022-10-24T01:04:39.087" v="1000" actId="47"/>
        <pc:sldMkLst>
          <pc:docMk/>
          <pc:sldMk cId="2165061696" sldId="1183"/>
        </pc:sldMkLst>
      </pc:sldChg>
      <pc:sldChg chg="del ord">
        <pc:chgData name="Geoff Kwan" userId="c3a5c4b8-7020-4697-b49e-ebe9f60812c0" providerId="ADAL" clId="{62690A8C-70D1-4643-AC1F-D98E23DDF318}" dt="2022-10-24T01:13:52.947" v="1075" actId="47"/>
        <pc:sldMkLst>
          <pc:docMk/>
          <pc:sldMk cId="2351566960" sldId="1184"/>
        </pc:sldMkLst>
      </pc:sldChg>
      <pc:sldChg chg="del">
        <pc:chgData name="Geoff Kwan" userId="c3a5c4b8-7020-4697-b49e-ebe9f60812c0" providerId="ADAL" clId="{62690A8C-70D1-4643-AC1F-D98E23DDF318}" dt="2022-10-24T01:04:58.477" v="1002" actId="47"/>
        <pc:sldMkLst>
          <pc:docMk/>
          <pc:sldMk cId="2332524197" sldId="1187"/>
        </pc:sldMkLst>
      </pc:sldChg>
      <pc:sldChg chg="del">
        <pc:chgData name="Geoff Kwan" userId="c3a5c4b8-7020-4697-b49e-ebe9f60812c0" providerId="ADAL" clId="{62690A8C-70D1-4643-AC1F-D98E23DDF318}" dt="2022-10-24T01:04:56.335" v="1001" actId="47"/>
        <pc:sldMkLst>
          <pc:docMk/>
          <pc:sldMk cId="3792268377" sldId="1188"/>
        </pc:sldMkLst>
      </pc:sldChg>
      <pc:sldChg chg="del">
        <pc:chgData name="Geoff Kwan" userId="c3a5c4b8-7020-4697-b49e-ebe9f60812c0" providerId="ADAL" clId="{62690A8C-70D1-4643-AC1F-D98E23DDF318}" dt="2022-10-23T22:39:53.810" v="58" actId="47"/>
        <pc:sldMkLst>
          <pc:docMk/>
          <pc:sldMk cId="2807397727" sldId="1189"/>
        </pc:sldMkLst>
      </pc:sldChg>
      <pc:sldChg chg="modSp add del mod">
        <pc:chgData name="Geoff Kwan" userId="c3a5c4b8-7020-4697-b49e-ebe9f60812c0" providerId="ADAL" clId="{62690A8C-70D1-4643-AC1F-D98E23DDF318}" dt="2022-10-23T22:47:32.842" v="362" actId="20577"/>
        <pc:sldMkLst>
          <pc:docMk/>
          <pc:sldMk cId="2805648387" sldId="1190"/>
        </pc:sldMkLst>
        <pc:spChg chg="mod">
          <ac:chgData name="Geoff Kwan" userId="c3a5c4b8-7020-4697-b49e-ebe9f60812c0" providerId="ADAL" clId="{62690A8C-70D1-4643-AC1F-D98E23DDF318}" dt="2022-10-23T22:47:32.842" v="362" actId="20577"/>
          <ac:spMkLst>
            <pc:docMk/>
            <pc:sldMk cId="2805648387" sldId="1190"/>
            <ac:spMk id="4" creationId="{357F62BB-2400-B332-E927-A5223BE9ACB5}"/>
          </ac:spMkLst>
        </pc:spChg>
      </pc:sldChg>
      <pc:sldChg chg="del">
        <pc:chgData name="Geoff Kwan" userId="c3a5c4b8-7020-4697-b49e-ebe9f60812c0" providerId="ADAL" clId="{62690A8C-70D1-4643-AC1F-D98E23DDF318}" dt="2022-10-24T00:55:09.363" v="952" actId="47"/>
        <pc:sldMkLst>
          <pc:docMk/>
          <pc:sldMk cId="2954338010" sldId="1191"/>
        </pc:sldMkLst>
      </pc:sldChg>
      <pc:sldChg chg="addSp modSp add del mod setBg">
        <pc:chgData name="Geoff Kwan" userId="c3a5c4b8-7020-4697-b49e-ebe9f60812c0" providerId="ADAL" clId="{62690A8C-70D1-4643-AC1F-D98E23DDF318}" dt="2022-10-23T23:15:09.322" v="592" actId="47"/>
        <pc:sldMkLst>
          <pc:docMk/>
          <pc:sldMk cId="1927292192" sldId="1192"/>
        </pc:sldMkLst>
        <pc:spChg chg="mod ord">
          <ac:chgData name="Geoff Kwan" userId="c3a5c4b8-7020-4697-b49e-ebe9f60812c0" providerId="ADAL" clId="{62690A8C-70D1-4643-AC1F-D98E23DDF318}" dt="2022-10-23T23:13:47.970" v="583" actId="26606"/>
          <ac:spMkLst>
            <pc:docMk/>
            <pc:sldMk cId="1927292192" sldId="1192"/>
            <ac:spMk id="3" creationId="{335C0BD7-4AF1-05E0-8F02-97FA8A6D2233}"/>
          </ac:spMkLst>
        </pc:spChg>
        <pc:spChg chg="mod">
          <ac:chgData name="Geoff Kwan" userId="c3a5c4b8-7020-4697-b49e-ebe9f60812c0" providerId="ADAL" clId="{62690A8C-70D1-4643-AC1F-D98E23DDF318}" dt="2022-10-23T23:13:47.970" v="583" actId="26606"/>
          <ac:spMkLst>
            <pc:docMk/>
            <pc:sldMk cId="1927292192" sldId="1192"/>
            <ac:spMk id="5" creationId="{3BA0448D-29B2-6CA5-EE13-FC6E16136009}"/>
          </ac:spMkLst>
        </pc:spChg>
        <pc:spChg chg="mod">
          <ac:chgData name="Geoff Kwan" userId="c3a5c4b8-7020-4697-b49e-ebe9f60812c0" providerId="ADAL" clId="{62690A8C-70D1-4643-AC1F-D98E23DDF318}" dt="2022-10-23T23:13:47.970" v="583" actId="26606"/>
          <ac:spMkLst>
            <pc:docMk/>
            <pc:sldMk cId="1927292192" sldId="1192"/>
            <ac:spMk id="10" creationId="{5F66973B-FF72-9E22-C181-60B5E3714AA5}"/>
          </ac:spMkLst>
        </pc:spChg>
        <pc:picChg chg="mod">
          <ac:chgData name="Geoff Kwan" userId="c3a5c4b8-7020-4697-b49e-ebe9f60812c0" providerId="ADAL" clId="{62690A8C-70D1-4643-AC1F-D98E23DDF318}" dt="2022-10-23T23:13:47.970" v="583" actId="26606"/>
          <ac:picMkLst>
            <pc:docMk/>
            <pc:sldMk cId="1927292192" sldId="1192"/>
            <ac:picMk id="2" creationId="{4E6DE152-8000-B4E1-5854-A00F38BEA926}"/>
          </ac:picMkLst>
        </pc:picChg>
        <pc:cxnChg chg="add">
          <ac:chgData name="Geoff Kwan" userId="c3a5c4b8-7020-4697-b49e-ebe9f60812c0" providerId="ADAL" clId="{62690A8C-70D1-4643-AC1F-D98E23DDF318}" dt="2022-10-23T23:13:47.970" v="583" actId="26606"/>
          <ac:cxnSpMkLst>
            <pc:docMk/>
            <pc:sldMk cId="1927292192" sldId="1192"/>
            <ac:cxnSpMk id="15" creationId="{A7F400EE-A8A5-48AF-B4D6-291B52C6F0B0}"/>
          </ac:cxnSpMkLst>
        </pc:cxnChg>
      </pc:sldChg>
      <pc:sldChg chg="delSp modSp add mod">
        <pc:chgData name="Geoff Kwan" userId="c3a5c4b8-7020-4697-b49e-ebe9f60812c0" providerId="ADAL" clId="{62690A8C-70D1-4643-AC1F-D98E23DDF318}" dt="2022-10-24T02:35:49.449" v="1770" actId="20578"/>
        <pc:sldMkLst>
          <pc:docMk/>
          <pc:sldMk cId="2799175587" sldId="1192"/>
        </pc:sldMkLst>
        <pc:spChg chg="mod">
          <ac:chgData name="Geoff Kwan" userId="c3a5c4b8-7020-4697-b49e-ebe9f60812c0" providerId="ADAL" clId="{62690A8C-70D1-4643-AC1F-D98E23DDF318}" dt="2022-10-23T23:30:37.981" v="711" actId="14100"/>
          <ac:spMkLst>
            <pc:docMk/>
            <pc:sldMk cId="2799175587" sldId="1192"/>
            <ac:spMk id="5" creationId="{3BA0448D-29B2-6CA5-EE13-FC6E16136009}"/>
          </ac:spMkLst>
        </pc:spChg>
        <pc:spChg chg="mod">
          <ac:chgData name="Geoff Kwan" userId="c3a5c4b8-7020-4697-b49e-ebe9f60812c0" providerId="ADAL" clId="{62690A8C-70D1-4643-AC1F-D98E23DDF318}" dt="2022-10-24T02:35:49.449" v="1770" actId="20578"/>
          <ac:spMkLst>
            <pc:docMk/>
            <pc:sldMk cId="2799175587" sldId="1192"/>
            <ac:spMk id="10" creationId="{5F66973B-FF72-9E22-C181-60B5E3714AA5}"/>
          </ac:spMkLst>
        </pc:spChg>
        <pc:picChg chg="mod modCrop">
          <ac:chgData name="Geoff Kwan" userId="c3a5c4b8-7020-4697-b49e-ebe9f60812c0" providerId="ADAL" clId="{62690A8C-70D1-4643-AC1F-D98E23DDF318}" dt="2022-10-23T23:24:09.785" v="673" actId="1076"/>
          <ac:picMkLst>
            <pc:docMk/>
            <pc:sldMk cId="2799175587" sldId="1192"/>
            <ac:picMk id="6" creationId="{BD942180-7B3F-7C5E-E0AF-0EBD9EFEB474}"/>
          </ac:picMkLst>
        </pc:picChg>
        <pc:picChg chg="del mod">
          <ac:chgData name="Geoff Kwan" userId="c3a5c4b8-7020-4697-b49e-ebe9f60812c0" providerId="ADAL" clId="{62690A8C-70D1-4643-AC1F-D98E23DDF318}" dt="2022-10-23T23:23:45.459" v="669" actId="478"/>
          <ac:picMkLst>
            <pc:docMk/>
            <pc:sldMk cId="2799175587" sldId="1192"/>
            <ac:picMk id="7" creationId="{78315582-FD82-87B0-7168-42200C28D398}"/>
          </ac:picMkLst>
        </pc:picChg>
      </pc:sldChg>
      <pc:sldChg chg="addSp delSp modSp add mod">
        <pc:chgData name="Geoff Kwan" userId="c3a5c4b8-7020-4697-b49e-ebe9f60812c0" providerId="ADAL" clId="{62690A8C-70D1-4643-AC1F-D98E23DDF318}" dt="2022-10-23T23:57:26.161" v="794" actId="14100"/>
        <pc:sldMkLst>
          <pc:docMk/>
          <pc:sldMk cId="2725637940" sldId="1193"/>
        </pc:sldMkLst>
        <pc:spChg chg="mod">
          <ac:chgData name="Geoff Kwan" userId="c3a5c4b8-7020-4697-b49e-ebe9f60812c0" providerId="ADAL" clId="{62690A8C-70D1-4643-AC1F-D98E23DDF318}" dt="2022-10-23T23:56:17.254" v="791" actId="20577"/>
          <ac:spMkLst>
            <pc:docMk/>
            <pc:sldMk cId="2725637940" sldId="1193"/>
            <ac:spMk id="5" creationId="{3BA0448D-29B2-6CA5-EE13-FC6E16136009}"/>
          </ac:spMkLst>
        </pc:spChg>
        <pc:spChg chg="add del mod">
          <ac:chgData name="Geoff Kwan" userId="c3a5c4b8-7020-4697-b49e-ebe9f60812c0" providerId="ADAL" clId="{62690A8C-70D1-4643-AC1F-D98E23DDF318}" dt="2022-10-23T23:28:13.730" v="699" actId="12084"/>
          <ac:spMkLst>
            <pc:docMk/>
            <pc:sldMk cId="2725637940" sldId="1193"/>
            <ac:spMk id="10" creationId="{5F66973B-FF72-9E22-C181-60B5E3714AA5}"/>
          </ac:spMkLst>
        </pc:spChg>
        <pc:graphicFrameChg chg="add mod modGraphic">
          <ac:chgData name="Geoff Kwan" userId="c3a5c4b8-7020-4697-b49e-ebe9f60812c0" providerId="ADAL" clId="{62690A8C-70D1-4643-AC1F-D98E23DDF318}" dt="2022-10-23T23:57:26.161" v="794" actId="14100"/>
          <ac:graphicFrameMkLst>
            <pc:docMk/>
            <pc:sldMk cId="2725637940" sldId="1193"/>
            <ac:graphicFrameMk id="2" creationId="{73B91E8B-B3C4-7DC1-54FC-E9262E0916EF}"/>
          </ac:graphicFrameMkLst>
        </pc:graphicFrameChg>
        <pc:graphicFrameChg chg="add del">
          <ac:chgData name="Geoff Kwan" userId="c3a5c4b8-7020-4697-b49e-ebe9f60812c0" providerId="ADAL" clId="{62690A8C-70D1-4643-AC1F-D98E23DDF318}" dt="2022-10-23T23:27:45.209" v="697" actId="26606"/>
          <ac:graphicFrameMkLst>
            <pc:docMk/>
            <pc:sldMk cId="2725637940" sldId="1193"/>
            <ac:graphicFrameMk id="12" creationId="{4FDB8BF2-B429-BF1D-065B-231242700C3D}"/>
          </ac:graphicFrameMkLst>
        </pc:graphicFrameChg>
      </pc:sldChg>
      <pc:sldChg chg="addSp delSp modSp add del mod setBg">
        <pc:chgData name="Geoff Kwan" userId="c3a5c4b8-7020-4697-b49e-ebe9f60812c0" providerId="ADAL" clId="{62690A8C-70D1-4643-AC1F-D98E23DDF318}" dt="2022-10-23T23:19:51.940" v="615" actId="47"/>
        <pc:sldMkLst>
          <pc:docMk/>
          <pc:sldMk cId="3477382090" sldId="1193"/>
        </pc:sldMkLst>
        <pc:spChg chg="mod ord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3" creationId="{335C0BD7-4AF1-05E0-8F02-97FA8A6D2233}"/>
          </ac:spMkLst>
        </pc:spChg>
        <pc:spChg chg="mod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5" creationId="{3BA0448D-29B2-6CA5-EE13-FC6E16136009}"/>
          </ac:spMkLst>
        </pc:spChg>
        <pc:spChg chg="mod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10" creationId="{5F66973B-FF72-9E22-C181-60B5E3714AA5}"/>
          </ac:spMkLst>
        </pc:spChg>
        <pc:spChg chg="add del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15" creationId="{201CC55D-ED54-4C5C-95E6-10947BD1103B}"/>
          </ac:spMkLst>
        </pc:spChg>
        <pc:spChg chg="add del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21" creationId="{3873B707-463F-40B0-8227-E8CC6C67EB25}"/>
          </ac:spMkLst>
        </pc:spChg>
        <pc:spChg chg="add del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23" creationId="{C13237C8-E62C-4F0D-A318-BD6FB6C2D138}"/>
          </ac:spMkLst>
        </pc:spChg>
        <pc:spChg chg="add del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25" creationId="{19C9EAEA-39D0-4B0E-A0EB-51E7B26740B1}"/>
          </ac:spMkLst>
        </pc:spChg>
        <pc:spChg chg="add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30" creationId="{DBC6133C-0615-4CE4-9132-37E609A9BDFA}"/>
          </ac:spMkLst>
        </pc:spChg>
        <pc:spChg chg="add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32" creationId="{169CC832-2974-4E8D-90ED-3E2941BA7336}"/>
          </ac:spMkLst>
        </pc:spChg>
        <pc:spChg chg="add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34" creationId="{55222F96-971A-4F90-B841-6BAB416C7AC1}"/>
          </ac:spMkLst>
        </pc:spChg>
        <pc:spChg chg="add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36" creationId="{08980754-6F4B-43C9-B9BE-127B6BED6586}"/>
          </ac:spMkLst>
        </pc:spChg>
        <pc:spChg chg="add">
          <ac:chgData name="Geoff Kwan" userId="c3a5c4b8-7020-4697-b49e-ebe9f60812c0" providerId="ADAL" clId="{62690A8C-70D1-4643-AC1F-D98E23DDF318}" dt="2022-10-23T23:16:10.632" v="597" actId="26606"/>
          <ac:spMkLst>
            <pc:docMk/>
            <pc:sldMk cId="3477382090" sldId="1193"/>
            <ac:spMk id="38" creationId="{2C1BBA94-3F40-40AA-8BB9-E69E25E537C1}"/>
          </ac:spMkLst>
        </pc:spChg>
        <pc:grpChg chg="add del">
          <ac:chgData name="Geoff Kwan" userId="c3a5c4b8-7020-4697-b49e-ebe9f60812c0" providerId="ADAL" clId="{62690A8C-70D1-4643-AC1F-D98E23DDF318}" dt="2022-10-23T23:16:10.632" v="597" actId="26606"/>
          <ac:grpSpMkLst>
            <pc:docMk/>
            <pc:sldMk cId="3477382090" sldId="1193"/>
            <ac:grpSpMk id="17" creationId="{1DE889C7-FAD6-4397-98E2-05D503484459}"/>
          </ac:grpSpMkLst>
        </pc:grpChg>
        <pc:picChg chg="add mod modCrop">
          <ac:chgData name="Geoff Kwan" userId="c3a5c4b8-7020-4697-b49e-ebe9f60812c0" providerId="ADAL" clId="{62690A8C-70D1-4643-AC1F-D98E23DDF318}" dt="2022-10-23T23:16:50.144" v="605" actId="732"/>
          <ac:picMkLst>
            <pc:docMk/>
            <pc:sldMk cId="3477382090" sldId="1193"/>
            <ac:picMk id="2" creationId="{86F85796-0D86-D903-5C51-13876CF8D8CC}"/>
          </ac:picMkLst>
        </pc:picChg>
        <pc:picChg chg="del">
          <ac:chgData name="Geoff Kwan" userId="c3a5c4b8-7020-4697-b49e-ebe9f60812c0" providerId="ADAL" clId="{62690A8C-70D1-4643-AC1F-D98E23DDF318}" dt="2022-10-23T23:15:13.356" v="593" actId="478"/>
          <ac:picMkLst>
            <pc:docMk/>
            <pc:sldMk cId="3477382090" sldId="1193"/>
            <ac:picMk id="6" creationId="{BD942180-7B3F-7C5E-E0AF-0EBD9EFEB474}"/>
          </ac:picMkLst>
        </pc:picChg>
      </pc:sldChg>
      <pc:sldChg chg="addSp delSp modSp add mod">
        <pc:chgData name="Geoff Kwan" userId="c3a5c4b8-7020-4697-b49e-ebe9f60812c0" providerId="ADAL" clId="{62690A8C-70D1-4643-AC1F-D98E23DDF318}" dt="2022-10-24T02:37:44.652" v="1786" actId="120"/>
        <pc:sldMkLst>
          <pc:docMk/>
          <pc:sldMk cId="396954538" sldId="1194"/>
        </pc:sldMkLst>
        <pc:spChg chg="mod ord">
          <ac:chgData name="Geoff Kwan" userId="c3a5c4b8-7020-4697-b49e-ebe9f60812c0" providerId="ADAL" clId="{62690A8C-70D1-4643-AC1F-D98E23DDF318}" dt="2022-10-24T01:04:00.150" v="997" actId="1076"/>
          <ac:spMkLst>
            <pc:docMk/>
            <pc:sldMk cId="396954538" sldId="1194"/>
            <ac:spMk id="5" creationId="{3BA0448D-29B2-6CA5-EE13-FC6E16136009}"/>
          </ac:spMkLst>
        </pc:spChg>
        <pc:spChg chg="del mod">
          <ac:chgData name="Geoff Kwan" userId="c3a5c4b8-7020-4697-b49e-ebe9f60812c0" providerId="ADAL" clId="{62690A8C-70D1-4643-AC1F-D98E23DDF318}" dt="2022-10-23T23:55:33.639" v="766" actId="478"/>
          <ac:spMkLst>
            <pc:docMk/>
            <pc:sldMk cId="396954538" sldId="1194"/>
            <ac:spMk id="10" creationId="{5F66973B-FF72-9E22-C181-60B5E3714AA5}"/>
          </ac:spMkLst>
        </pc:spChg>
        <pc:spChg chg="add mod">
          <ac:chgData name="Geoff Kwan" userId="c3a5c4b8-7020-4697-b49e-ebe9f60812c0" providerId="ADAL" clId="{62690A8C-70D1-4643-AC1F-D98E23DDF318}" dt="2022-10-24T01:10:40.433" v="1059" actId="1076"/>
          <ac:spMkLst>
            <pc:docMk/>
            <pc:sldMk cId="396954538" sldId="1194"/>
            <ac:spMk id="12" creationId="{E25EBCC1-92E0-9871-68FA-0E28972FC904}"/>
          </ac:spMkLst>
        </pc:spChg>
        <pc:spChg chg="add mod">
          <ac:chgData name="Geoff Kwan" userId="c3a5c4b8-7020-4697-b49e-ebe9f60812c0" providerId="ADAL" clId="{62690A8C-70D1-4643-AC1F-D98E23DDF318}" dt="2022-10-24T01:10:38.339" v="1058" actId="1076"/>
          <ac:spMkLst>
            <pc:docMk/>
            <pc:sldMk cId="396954538" sldId="1194"/>
            <ac:spMk id="13" creationId="{8E2A69D8-FC97-431E-CD45-CE40D472CB46}"/>
          </ac:spMkLst>
        </pc:spChg>
        <pc:spChg chg="add mod">
          <ac:chgData name="Geoff Kwan" userId="c3a5c4b8-7020-4697-b49e-ebe9f60812c0" providerId="ADAL" clId="{62690A8C-70D1-4643-AC1F-D98E23DDF318}" dt="2022-10-24T01:10:33.431" v="1057" actId="1076"/>
          <ac:spMkLst>
            <pc:docMk/>
            <pc:sldMk cId="396954538" sldId="1194"/>
            <ac:spMk id="14" creationId="{E6A5986F-AA01-A288-BBBF-E8B99172B3D7}"/>
          </ac:spMkLst>
        </pc:spChg>
        <pc:graphicFrameChg chg="add del mod">
          <ac:chgData name="Geoff Kwan" userId="c3a5c4b8-7020-4697-b49e-ebe9f60812c0" providerId="ADAL" clId="{62690A8C-70D1-4643-AC1F-D98E23DDF318}" dt="2022-10-24T00:18:02.652" v="809"/>
          <ac:graphicFrameMkLst>
            <pc:docMk/>
            <pc:sldMk cId="396954538" sldId="1194"/>
            <ac:graphicFrameMk id="2" creationId="{7944C059-9917-EA6F-E3D4-9B1528A5BEAC}"/>
          </ac:graphicFrameMkLst>
        </pc:graphicFrameChg>
        <pc:graphicFrameChg chg="add del mod modGraphic">
          <ac:chgData name="Geoff Kwan" userId="c3a5c4b8-7020-4697-b49e-ebe9f60812c0" providerId="ADAL" clId="{62690A8C-70D1-4643-AC1F-D98E23DDF318}" dt="2022-10-24T00:44:56.216" v="888" actId="478"/>
          <ac:graphicFrameMkLst>
            <pc:docMk/>
            <pc:sldMk cId="396954538" sldId="1194"/>
            <ac:graphicFrameMk id="4" creationId="{39514731-89BF-8498-FC7D-1CBF3225B41E}"/>
          </ac:graphicFrameMkLst>
        </pc:graphicFrameChg>
        <pc:graphicFrameChg chg="add mod modGraphic">
          <ac:chgData name="Geoff Kwan" userId="c3a5c4b8-7020-4697-b49e-ebe9f60812c0" providerId="ADAL" clId="{62690A8C-70D1-4643-AC1F-D98E23DDF318}" dt="2022-10-24T02:37:44.652" v="1786" actId="120"/>
          <ac:graphicFrameMkLst>
            <pc:docMk/>
            <pc:sldMk cId="396954538" sldId="1194"/>
            <ac:graphicFrameMk id="8" creationId="{047DBBB6-B9CC-2AED-299C-9D315A89CC6A}"/>
          </ac:graphicFrameMkLst>
        </pc:graphicFrameChg>
        <pc:picChg chg="del">
          <ac:chgData name="Geoff Kwan" userId="c3a5c4b8-7020-4697-b49e-ebe9f60812c0" providerId="ADAL" clId="{62690A8C-70D1-4643-AC1F-D98E23DDF318}" dt="2022-10-24T00:23:15.470" v="864" actId="478"/>
          <ac:picMkLst>
            <pc:docMk/>
            <pc:sldMk cId="396954538" sldId="1194"/>
            <ac:picMk id="6" creationId="{BD942180-7B3F-7C5E-E0AF-0EBD9EFEB474}"/>
          </ac:picMkLst>
        </pc:picChg>
        <pc:picChg chg="add del mod modCrop">
          <ac:chgData name="Geoff Kwan" userId="c3a5c4b8-7020-4697-b49e-ebe9f60812c0" providerId="ADAL" clId="{62690A8C-70D1-4643-AC1F-D98E23DDF318}" dt="2022-10-24T00:55:39.638" v="955" actId="478"/>
          <ac:picMkLst>
            <pc:docMk/>
            <pc:sldMk cId="396954538" sldId="1194"/>
            <ac:picMk id="7" creationId="{8B86C918-999A-1DED-F1F9-BF48EF6A32E1}"/>
          </ac:picMkLst>
        </pc:picChg>
        <pc:picChg chg="add del mod">
          <ac:chgData name="Geoff Kwan" userId="c3a5c4b8-7020-4697-b49e-ebe9f60812c0" providerId="ADAL" clId="{62690A8C-70D1-4643-AC1F-D98E23DDF318}" dt="2022-10-24T00:58:20.758" v="973" actId="478"/>
          <ac:picMkLst>
            <pc:docMk/>
            <pc:sldMk cId="396954538" sldId="1194"/>
            <ac:picMk id="9" creationId="{4784B55C-BCAA-BE96-F7F7-0E1BFFAD819F}"/>
          </ac:picMkLst>
        </pc:picChg>
        <pc:picChg chg="add mod ord">
          <ac:chgData name="Geoff Kwan" userId="c3a5c4b8-7020-4697-b49e-ebe9f60812c0" providerId="ADAL" clId="{62690A8C-70D1-4643-AC1F-D98E23DDF318}" dt="2022-10-24T00:58:25.559" v="975" actId="167"/>
          <ac:picMkLst>
            <pc:docMk/>
            <pc:sldMk cId="396954538" sldId="1194"/>
            <ac:picMk id="11" creationId="{6FEDCED3-D2E4-A498-8E43-44D6B2B846EA}"/>
          </ac:picMkLst>
        </pc:picChg>
      </pc:sldChg>
      <pc:sldChg chg="addSp delSp modSp add del mod">
        <pc:chgData name="Geoff Kwan" userId="c3a5c4b8-7020-4697-b49e-ebe9f60812c0" providerId="ADAL" clId="{62690A8C-70D1-4643-AC1F-D98E23DDF318}" dt="2022-10-23T23:19:14.050" v="611" actId="47"/>
        <pc:sldMkLst>
          <pc:docMk/>
          <pc:sldMk cId="4274499553" sldId="1194"/>
        </pc:sldMkLst>
        <pc:picChg chg="add mod">
          <ac:chgData name="Geoff Kwan" userId="c3a5c4b8-7020-4697-b49e-ebe9f60812c0" providerId="ADAL" clId="{62690A8C-70D1-4643-AC1F-D98E23DDF318}" dt="2022-10-23T23:17:38.870" v="610" actId="14100"/>
          <ac:picMkLst>
            <pc:docMk/>
            <pc:sldMk cId="4274499553" sldId="1194"/>
            <ac:picMk id="2" creationId="{592C79C9-AE69-074A-E7F9-01DC1A9A7BF9}"/>
          </ac:picMkLst>
        </pc:picChg>
        <pc:picChg chg="del">
          <ac:chgData name="Geoff Kwan" userId="c3a5c4b8-7020-4697-b49e-ebe9f60812c0" providerId="ADAL" clId="{62690A8C-70D1-4643-AC1F-D98E23DDF318}" dt="2022-10-23T23:17:21.270" v="607" actId="478"/>
          <ac:picMkLst>
            <pc:docMk/>
            <pc:sldMk cId="4274499553" sldId="1194"/>
            <ac:picMk id="6" creationId="{BD942180-7B3F-7C5E-E0AF-0EBD9EFEB474}"/>
          </ac:picMkLst>
        </pc:picChg>
      </pc:sldChg>
      <pc:sldChg chg="modSp add mod">
        <pc:chgData name="Geoff Kwan" userId="c3a5c4b8-7020-4697-b49e-ebe9f60812c0" providerId="ADAL" clId="{62690A8C-70D1-4643-AC1F-D98E23DDF318}" dt="2022-10-23T23:57:49.421" v="805" actId="20577"/>
        <pc:sldMkLst>
          <pc:docMk/>
          <pc:sldMk cId="307886229" sldId="1195"/>
        </pc:sldMkLst>
        <pc:spChg chg="mod">
          <ac:chgData name="Geoff Kwan" userId="c3a5c4b8-7020-4697-b49e-ebe9f60812c0" providerId="ADAL" clId="{62690A8C-70D1-4643-AC1F-D98E23DDF318}" dt="2022-10-23T23:57:49.421" v="805" actId="20577"/>
          <ac:spMkLst>
            <pc:docMk/>
            <pc:sldMk cId="307886229" sldId="1195"/>
            <ac:spMk id="4" creationId="{357F62BB-2400-B332-E927-A5223BE9ACB5}"/>
          </ac:spMkLst>
        </pc:spChg>
      </pc:sldChg>
      <pc:sldChg chg="addSp modSp add mod">
        <pc:chgData name="Geoff Kwan" userId="c3a5c4b8-7020-4697-b49e-ebe9f60812c0" providerId="ADAL" clId="{62690A8C-70D1-4643-AC1F-D98E23DDF318}" dt="2022-10-24T01:13:19.282" v="1072" actId="1076"/>
        <pc:sldMkLst>
          <pc:docMk/>
          <pc:sldMk cId="169522237" sldId="1196"/>
        </pc:sldMkLst>
        <pc:spChg chg="add mod">
          <ac:chgData name="Geoff Kwan" userId="c3a5c4b8-7020-4697-b49e-ebe9f60812c0" providerId="ADAL" clId="{62690A8C-70D1-4643-AC1F-D98E23DDF318}" dt="2022-10-24T01:11:35.105" v="1062" actId="108"/>
          <ac:spMkLst>
            <pc:docMk/>
            <pc:sldMk cId="169522237" sldId="1196"/>
            <ac:spMk id="2" creationId="{F2EADEDD-4B93-8555-5593-0F96D78618B6}"/>
          </ac:spMkLst>
        </pc:spChg>
        <pc:spChg chg="mod">
          <ac:chgData name="Geoff Kwan" userId="c3a5c4b8-7020-4697-b49e-ebe9f60812c0" providerId="ADAL" clId="{62690A8C-70D1-4643-AC1F-D98E23DDF318}" dt="2022-10-24T01:04:07.590" v="998" actId="1076"/>
          <ac:spMkLst>
            <pc:docMk/>
            <pc:sldMk cId="169522237" sldId="1196"/>
            <ac:spMk id="5" creationId="{3BA0448D-29B2-6CA5-EE13-FC6E16136009}"/>
          </ac:spMkLst>
        </pc:spChg>
        <pc:spChg chg="add mod">
          <ac:chgData name="Geoff Kwan" userId="c3a5c4b8-7020-4697-b49e-ebe9f60812c0" providerId="ADAL" clId="{62690A8C-70D1-4643-AC1F-D98E23DDF318}" dt="2022-10-24T01:11:26.898" v="1061" actId="108"/>
          <ac:spMkLst>
            <pc:docMk/>
            <pc:sldMk cId="169522237" sldId="1196"/>
            <ac:spMk id="6" creationId="{F890A7A2-D97B-FEC7-0DB1-AFCEDF33459E}"/>
          </ac:spMkLst>
        </pc:spChg>
        <pc:spChg chg="add mod">
          <ac:chgData name="Geoff Kwan" userId="c3a5c4b8-7020-4697-b49e-ebe9f60812c0" providerId="ADAL" clId="{62690A8C-70D1-4643-AC1F-D98E23DDF318}" dt="2022-10-24T01:11:16.925" v="1060"/>
          <ac:spMkLst>
            <pc:docMk/>
            <pc:sldMk cId="169522237" sldId="1196"/>
            <ac:spMk id="8" creationId="{51A6F18E-928E-3FB3-17C6-F90B34A7576C}"/>
          </ac:spMkLst>
        </pc:spChg>
        <pc:graphicFrameChg chg="mod modGraphic">
          <ac:chgData name="Geoff Kwan" userId="c3a5c4b8-7020-4697-b49e-ebe9f60812c0" providerId="ADAL" clId="{62690A8C-70D1-4643-AC1F-D98E23DDF318}" dt="2022-10-24T01:13:19.282" v="1072" actId="1076"/>
          <ac:graphicFrameMkLst>
            <pc:docMk/>
            <pc:sldMk cId="169522237" sldId="1196"/>
            <ac:graphicFrameMk id="4" creationId="{39514731-89BF-8498-FC7D-1CBF3225B41E}"/>
          </ac:graphicFrameMkLst>
        </pc:graphicFrameChg>
      </pc:sldChg>
      <pc:sldChg chg="addSp delSp modSp add mod">
        <pc:chgData name="Geoff Kwan" userId="c3a5c4b8-7020-4697-b49e-ebe9f60812c0" providerId="ADAL" clId="{62690A8C-70D1-4643-AC1F-D98E23DDF318}" dt="2022-10-24T01:14:45.045" v="1077"/>
        <pc:sldMkLst>
          <pc:docMk/>
          <pc:sldMk cId="1814331251" sldId="1197"/>
        </pc:sldMkLst>
        <pc:spChg chg="add del mod">
          <ac:chgData name="Geoff Kwan" userId="c3a5c4b8-7020-4697-b49e-ebe9f60812c0" providerId="ADAL" clId="{62690A8C-70D1-4643-AC1F-D98E23DDF318}" dt="2022-10-24T01:14:41.862" v="1076" actId="478"/>
          <ac:spMkLst>
            <pc:docMk/>
            <pc:sldMk cId="1814331251" sldId="1197"/>
            <ac:spMk id="2" creationId="{4A00DC46-64E8-68AA-06F7-FC340535F2FC}"/>
          </ac:spMkLst>
        </pc:spChg>
        <pc:spChg chg="mod">
          <ac:chgData name="Geoff Kwan" userId="c3a5c4b8-7020-4697-b49e-ebe9f60812c0" providerId="ADAL" clId="{62690A8C-70D1-4643-AC1F-D98E23DDF318}" dt="2022-10-24T01:04:18.041" v="999" actId="1076"/>
          <ac:spMkLst>
            <pc:docMk/>
            <pc:sldMk cId="1814331251" sldId="1197"/>
            <ac:spMk id="5" creationId="{3BA0448D-29B2-6CA5-EE13-FC6E16136009}"/>
          </ac:spMkLst>
        </pc:spChg>
        <pc:spChg chg="add del mod">
          <ac:chgData name="Geoff Kwan" userId="c3a5c4b8-7020-4697-b49e-ebe9f60812c0" providerId="ADAL" clId="{62690A8C-70D1-4643-AC1F-D98E23DDF318}" dt="2022-10-24T01:14:41.862" v="1076" actId="478"/>
          <ac:spMkLst>
            <pc:docMk/>
            <pc:sldMk cId="1814331251" sldId="1197"/>
            <ac:spMk id="6" creationId="{7EB5C35B-BD63-1646-B3DC-CB517E7BCBAD}"/>
          </ac:spMkLst>
        </pc:spChg>
        <pc:spChg chg="add del mod">
          <ac:chgData name="Geoff Kwan" userId="c3a5c4b8-7020-4697-b49e-ebe9f60812c0" providerId="ADAL" clId="{62690A8C-70D1-4643-AC1F-D98E23DDF318}" dt="2022-10-24T01:14:41.862" v="1076" actId="478"/>
          <ac:spMkLst>
            <pc:docMk/>
            <pc:sldMk cId="1814331251" sldId="1197"/>
            <ac:spMk id="8" creationId="{323112C6-4162-81F1-ECC4-3823796C26EE}"/>
          </ac:spMkLst>
        </pc:spChg>
        <pc:spChg chg="add mod">
          <ac:chgData name="Geoff Kwan" userId="c3a5c4b8-7020-4697-b49e-ebe9f60812c0" providerId="ADAL" clId="{62690A8C-70D1-4643-AC1F-D98E23DDF318}" dt="2022-10-24T01:14:45.045" v="1077"/>
          <ac:spMkLst>
            <pc:docMk/>
            <pc:sldMk cId="1814331251" sldId="1197"/>
            <ac:spMk id="9" creationId="{96060DC0-351D-E88D-3BED-C17533A502A6}"/>
          </ac:spMkLst>
        </pc:spChg>
        <pc:spChg chg="add mod">
          <ac:chgData name="Geoff Kwan" userId="c3a5c4b8-7020-4697-b49e-ebe9f60812c0" providerId="ADAL" clId="{62690A8C-70D1-4643-AC1F-D98E23DDF318}" dt="2022-10-24T01:14:45.045" v="1077"/>
          <ac:spMkLst>
            <pc:docMk/>
            <pc:sldMk cId="1814331251" sldId="1197"/>
            <ac:spMk id="10" creationId="{477DC0C7-2019-5324-E680-4D422FDA17F2}"/>
          </ac:spMkLst>
        </pc:spChg>
        <pc:spChg chg="add mod">
          <ac:chgData name="Geoff Kwan" userId="c3a5c4b8-7020-4697-b49e-ebe9f60812c0" providerId="ADAL" clId="{62690A8C-70D1-4643-AC1F-D98E23DDF318}" dt="2022-10-24T01:14:45.045" v="1077"/>
          <ac:spMkLst>
            <pc:docMk/>
            <pc:sldMk cId="1814331251" sldId="1197"/>
            <ac:spMk id="11" creationId="{808324FC-A8D7-C67D-4668-8B93DFB9229C}"/>
          </ac:spMkLst>
        </pc:spChg>
        <pc:graphicFrameChg chg="mod modGraphic">
          <ac:chgData name="Geoff Kwan" userId="c3a5c4b8-7020-4697-b49e-ebe9f60812c0" providerId="ADAL" clId="{62690A8C-70D1-4643-AC1F-D98E23DDF318}" dt="2022-10-24T01:13:05.404" v="1070" actId="1076"/>
          <ac:graphicFrameMkLst>
            <pc:docMk/>
            <pc:sldMk cId="1814331251" sldId="1197"/>
            <ac:graphicFrameMk id="4" creationId="{39514731-89BF-8498-FC7D-1CBF3225B41E}"/>
          </ac:graphicFrameMkLst>
        </pc:graphicFrameChg>
      </pc:sldChg>
      <pc:sldChg chg="addSp delSp modSp add mod">
        <pc:chgData name="Geoff Kwan" userId="c3a5c4b8-7020-4697-b49e-ebe9f60812c0" providerId="ADAL" clId="{62690A8C-70D1-4643-AC1F-D98E23DDF318}" dt="2022-10-24T01:13:44.804" v="1074" actId="1076"/>
        <pc:sldMkLst>
          <pc:docMk/>
          <pc:sldMk cId="535882543" sldId="1198"/>
        </pc:sldMkLst>
        <pc:spChg chg="mod">
          <ac:chgData name="Geoff Kwan" userId="c3a5c4b8-7020-4697-b49e-ebe9f60812c0" providerId="ADAL" clId="{62690A8C-70D1-4643-AC1F-D98E23DDF318}" dt="2022-10-24T01:12:14.371" v="1066" actId="108"/>
          <ac:spMkLst>
            <pc:docMk/>
            <pc:sldMk cId="535882543" sldId="1198"/>
            <ac:spMk id="6" creationId="{F890A7A2-D97B-FEC7-0DB1-AFCEDF33459E}"/>
          </ac:spMkLst>
        </pc:spChg>
        <pc:spChg chg="mod">
          <ac:chgData name="Geoff Kwan" userId="c3a5c4b8-7020-4697-b49e-ebe9f60812c0" providerId="ADAL" clId="{62690A8C-70D1-4643-AC1F-D98E23DDF318}" dt="2022-10-24T01:12:05.038" v="1064" actId="108"/>
          <ac:spMkLst>
            <pc:docMk/>
            <pc:sldMk cId="535882543" sldId="1198"/>
            <ac:spMk id="8" creationId="{51A6F18E-928E-3FB3-17C6-F90B34A7576C}"/>
          </ac:spMkLst>
        </pc:spChg>
        <pc:spChg chg="add mod">
          <ac:chgData name="Geoff Kwan" userId="c3a5c4b8-7020-4697-b49e-ebe9f60812c0" providerId="ADAL" clId="{62690A8C-70D1-4643-AC1F-D98E23DDF318}" dt="2022-10-24T01:13:44.804" v="1074" actId="1076"/>
          <ac:spMkLst>
            <pc:docMk/>
            <pc:sldMk cId="535882543" sldId="1198"/>
            <ac:spMk id="9" creationId="{797D660A-F65F-768A-55F4-1A53E656B712}"/>
          </ac:spMkLst>
        </pc:spChg>
        <pc:spChg chg="add mod">
          <ac:chgData name="Geoff Kwan" userId="c3a5c4b8-7020-4697-b49e-ebe9f60812c0" providerId="ADAL" clId="{62690A8C-70D1-4643-AC1F-D98E23DDF318}" dt="2022-10-24T01:13:44.804" v="1074" actId="1076"/>
          <ac:spMkLst>
            <pc:docMk/>
            <pc:sldMk cId="535882543" sldId="1198"/>
            <ac:spMk id="10" creationId="{724AACB4-61CA-A4BB-9D80-17FB6276EA01}"/>
          </ac:spMkLst>
        </pc:spChg>
        <pc:spChg chg="add mod">
          <ac:chgData name="Geoff Kwan" userId="c3a5c4b8-7020-4697-b49e-ebe9f60812c0" providerId="ADAL" clId="{62690A8C-70D1-4643-AC1F-D98E23DDF318}" dt="2022-10-24T01:13:44.804" v="1074" actId="1076"/>
          <ac:spMkLst>
            <pc:docMk/>
            <pc:sldMk cId="535882543" sldId="1198"/>
            <ac:spMk id="11" creationId="{211AB8ED-F631-9BF4-EB76-772F64A4353D}"/>
          </ac:spMkLst>
        </pc:spChg>
        <pc:spChg chg="add mod">
          <ac:chgData name="Geoff Kwan" userId="c3a5c4b8-7020-4697-b49e-ebe9f60812c0" providerId="ADAL" clId="{62690A8C-70D1-4643-AC1F-D98E23DDF318}" dt="2022-10-24T01:13:44.804" v="1074" actId="1076"/>
          <ac:spMkLst>
            <pc:docMk/>
            <pc:sldMk cId="535882543" sldId="1198"/>
            <ac:spMk id="12" creationId="{6CB89389-5608-4E54-4603-A2379C44009D}"/>
          </ac:spMkLst>
        </pc:spChg>
        <pc:graphicFrameChg chg="del">
          <ac:chgData name="Geoff Kwan" userId="c3a5c4b8-7020-4697-b49e-ebe9f60812c0" providerId="ADAL" clId="{62690A8C-70D1-4643-AC1F-D98E23DDF318}" dt="2022-10-24T01:12:36.224" v="1067" actId="478"/>
          <ac:graphicFrameMkLst>
            <pc:docMk/>
            <pc:sldMk cId="535882543" sldId="1198"/>
            <ac:graphicFrameMk id="4" creationId="{39514731-89BF-8498-FC7D-1CBF3225B41E}"/>
          </ac:graphicFrameMkLst>
        </pc:graphicFrameChg>
      </pc:sldChg>
      <pc:sldChg chg="addSp modSp add mod">
        <pc:chgData name="Geoff Kwan" userId="c3a5c4b8-7020-4697-b49e-ebe9f60812c0" providerId="ADAL" clId="{62690A8C-70D1-4643-AC1F-D98E23DDF318}" dt="2022-10-24T02:01:49.317" v="1533" actId="208"/>
        <pc:sldMkLst>
          <pc:docMk/>
          <pc:sldMk cId="1577902891" sldId="1199"/>
        </pc:sldMkLst>
        <pc:spChg chg="add mod">
          <ac:chgData name="Geoff Kwan" userId="c3a5c4b8-7020-4697-b49e-ebe9f60812c0" providerId="ADAL" clId="{62690A8C-70D1-4643-AC1F-D98E23DDF318}" dt="2022-10-24T02:01:49.317" v="1533" actId="208"/>
          <ac:spMkLst>
            <pc:docMk/>
            <pc:sldMk cId="1577902891" sldId="1199"/>
            <ac:spMk id="2" creationId="{FB7C0242-92A6-E5A3-39E7-A2CFAB1B4346}"/>
          </ac:spMkLst>
        </pc:spChg>
        <pc:graphicFrameChg chg="mod modGraphic">
          <ac:chgData name="Geoff Kwan" userId="c3a5c4b8-7020-4697-b49e-ebe9f60812c0" providerId="ADAL" clId="{62690A8C-70D1-4643-AC1F-D98E23DDF318}" dt="2022-10-24T02:00:34.143" v="1529" actId="14734"/>
          <ac:graphicFrameMkLst>
            <pc:docMk/>
            <pc:sldMk cId="1577902891" sldId="1199"/>
            <ac:graphicFrameMk id="4" creationId="{39514731-89BF-8498-FC7D-1CBF3225B41E}"/>
          </ac:graphicFrameMkLst>
        </pc:graphicFrameChg>
      </pc:sldChg>
      <pc:sldChg chg="addSp delSp modSp new mod">
        <pc:chgData name="Geoff Kwan" userId="c3a5c4b8-7020-4697-b49e-ebe9f60812c0" providerId="ADAL" clId="{62690A8C-70D1-4643-AC1F-D98E23DDF318}" dt="2022-10-24T02:31:48.630" v="1758" actId="122"/>
        <pc:sldMkLst>
          <pc:docMk/>
          <pc:sldMk cId="2152187683" sldId="1200"/>
        </pc:sldMkLst>
        <pc:spChg chg="del">
          <ac:chgData name="Geoff Kwan" userId="c3a5c4b8-7020-4697-b49e-ebe9f60812c0" providerId="ADAL" clId="{62690A8C-70D1-4643-AC1F-D98E23DDF318}" dt="2022-10-24T01:59:38.205" v="1498" actId="478"/>
          <ac:spMkLst>
            <pc:docMk/>
            <pc:sldMk cId="2152187683" sldId="1200"/>
            <ac:spMk id="2" creationId="{B8FF4A3A-30EA-D0CF-FB92-40F0A1A5E0F2}"/>
          </ac:spMkLst>
        </pc:spChg>
        <pc:spChg chg="del">
          <ac:chgData name="Geoff Kwan" userId="c3a5c4b8-7020-4697-b49e-ebe9f60812c0" providerId="ADAL" clId="{62690A8C-70D1-4643-AC1F-D98E23DDF318}" dt="2022-10-24T01:58:46.446" v="1494" actId="478"/>
          <ac:spMkLst>
            <pc:docMk/>
            <pc:sldMk cId="2152187683" sldId="1200"/>
            <ac:spMk id="4" creationId="{9E95537F-679D-00A8-6E59-F6D07A762997}"/>
          </ac:spMkLst>
        </pc:spChg>
        <pc:spChg chg="add mod">
          <ac:chgData name="Geoff Kwan" userId="c3a5c4b8-7020-4697-b49e-ebe9f60812c0" providerId="ADAL" clId="{62690A8C-70D1-4643-AC1F-D98E23DDF318}" dt="2022-10-24T02:31:48.630" v="1758" actId="122"/>
          <ac:spMkLst>
            <pc:docMk/>
            <pc:sldMk cId="2152187683" sldId="1200"/>
            <ac:spMk id="6" creationId="{DFFF11DB-3E22-9ADD-E79E-1EC32D52E922}"/>
          </ac:spMkLst>
        </pc:spChg>
        <pc:spChg chg="add mod">
          <ac:chgData name="Geoff Kwan" userId="c3a5c4b8-7020-4697-b49e-ebe9f60812c0" providerId="ADAL" clId="{62690A8C-70D1-4643-AC1F-D98E23DDF318}" dt="2022-10-24T02:04:31.729" v="1580" actId="14100"/>
          <ac:spMkLst>
            <pc:docMk/>
            <pc:sldMk cId="2152187683" sldId="1200"/>
            <ac:spMk id="8" creationId="{C6CEEE88-FEBE-A5EC-542B-6DD7DF4A912E}"/>
          </ac:spMkLst>
        </pc:spChg>
        <pc:picChg chg="add del mod">
          <ac:chgData name="Geoff Kwan" userId="c3a5c4b8-7020-4697-b49e-ebe9f60812c0" providerId="ADAL" clId="{62690A8C-70D1-4643-AC1F-D98E23DDF318}" dt="2022-10-24T02:10:55.685" v="1618" actId="478"/>
          <ac:picMkLst>
            <pc:docMk/>
            <pc:sldMk cId="2152187683" sldId="1200"/>
            <ac:picMk id="5" creationId="{3F40993D-C888-2728-DC68-3984AD1E170A}"/>
          </ac:picMkLst>
        </pc:picChg>
        <pc:picChg chg="add del mod modCrop">
          <ac:chgData name="Geoff Kwan" userId="c3a5c4b8-7020-4697-b49e-ebe9f60812c0" providerId="ADAL" clId="{62690A8C-70D1-4643-AC1F-D98E23DDF318}" dt="2022-10-24T02:06:20.812" v="1588" actId="478"/>
          <ac:picMkLst>
            <pc:docMk/>
            <pc:sldMk cId="2152187683" sldId="1200"/>
            <ac:picMk id="7" creationId="{A93DD9B1-D468-CE7C-A1FD-F406B3FD554A}"/>
          </ac:picMkLst>
        </pc:picChg>
        <pc:picChg chg="add del mod ord">
          <ac:chgData name="Geoff Kwan" userId="c3a5c4b8-7020-4697-b49e-ebe9f60812c0" providerId="ADAL" clId="{62690A8C-70D1-4643-AC1F-D98E23DDF318}" dt="2022-10-24T02:12:03.717" v="1620" actId="478"/>
          <ac:picMkLst>
            <pc:docMk/>
            <pc:sldMk cId="2152187683" sldId="1200"/>
            <ac:picMk id="9" creationId="{B4D3F66A-BE90-0DFC-B7F9-272E19976A42}"/>
          </ac:picMkLst>
        </pc:picChg>
        <pc:picChg chg="add del mod">
          <ac:chgData name="Geoff Kwan" userId="c3a5c4b8-7020-4697-b49e-ebe9f60812c0" providerId="ADAL" clId="{62690A8C-70D1-4643-AC1F-D98E23DDF318}" dt="2022-10-24T02:06:30.099" v="1592"/>
          <ac:picMkLst>
            <pc:docMk/>
            <pc:sldMk cId="2152187683" sldId="1200"/>
            <ac:picMk id="10" creationId="{97ACCA08-3D8D-7A2C-5D8D-9800F855768B}"/>
          </ac:picMkLst>
        </pc:picChg>
        <pc:picChg chg="add mod ord">
          <ac:chgData name="Geoff Kwan" userId="c3a5c4b8-7020-4697-b49e-ebe9f60812c0" providerId="ADAL" clId="{62690A8C-70D1-4643-AC1F-D98E23DDF318}" dt="2022-10-24T02:12:10.659" v="1622" actId="167"/>
          <ac:picMkLst>
            <pc:docMk/>
            <pc:sldMk cId="2152187683" sldId="1200"/>
            <ac:picMk id="11" creationId="{6D0D4C30-6977-6536-B262-EAEFC9B9A9CC}"/>
          </ac:picMkLst>
        </pc:picChg>
      </pc:sldChg>
      <pc:sldChg chg="addSp delSp modSp add del mod setBg">
        <pc:chgData name="Geoff Kwan" userId="c3a5c4b8-7020-4697-b49e-ebe9f60812c0" providerId="ADAL" clId="{62690A8C-70D1-4643-AC1F-D98E23DDF318}" dt="2022-10-24T02:12:17.036" v="1623" actId="47"/>
        <pc:sldMkLst>
          <pc:docMk/>
          <pc:sldMk cId="1077143819" sldId="1201"/>
        </pc:sldMkLst>
        <pc:spChg chg="mod ord">
          <ac:chgData name="Geoff Kwan" userId="c3a5c4b8-7020-4697-b49e-ebe9f60812c0" providerId="ADAL" clId="{62690A8C-70D1-4643-AC1F-D98E23DDF318}" dt="2022-10-24T02:06:11.726" v="1587" actId="26606"/>
          <ac:spMkLst>
            <pc:docMk/>
            <pc:sldMk cId="1077143819" sldId="1201"/>
            <ac:spMk id="3" creationId="{D5B99BFF-3A94-D569-0E74-E44FD9CAF2D4}"/>
          </ac:spMkLst>
        </pc:spChg>
        <pc:spChg chg="del">
          <ac:chgData name="Geoff Kwan" userId="c3a5c4b8-7020-4697-b49e-ebe9f60812c0" providerId="ADAL" clId="{62690A8C-70D1-4643-AC1F-D98E23DDF318}" dt="2022-10-24T02:05:11.948" v="1583" actId="478"/>
          <ac:spMkLst>
            <pc:docMk/>
            <pc:sldMk cId="1077143819" sldId="1201"/>
            <ac:spMk id="6" creationId="{DFFF11DB-3E22-9ADD-E79E-1EC32D52E922}"/>
          </ac:spMkLst>
        </pc:spChg>
        <pc:spChg chg="del mod">
          <ac:chgData name="Geoff Kwan" userId="c3a5c4b8-7020-4697-b49e-ebe9f60812c0" providerId="ADAL" clId="{62690A8C-70D1-4643-AC1F-D98E23DDF318}" dt="2022-10-24T02:05:56.390" v="1586" actId="478"/>
          <ac:spMkLst>
            <pc:docMk/>
            <pc:sldMk cId="1077143819" sldId="1201"/>
            <ac:spMk id="8" creationId="{C6CEEE88-FEBE-A5EC-542B-6DD7DF4A912E}"/>
          </ac:spMkLst>
        </pc:spChg>
        <pc:spChg chg="add del">
          <ac:chgData name="Geoff Kwan" userId="c3a5c4b8-7020-4697-b49e-ebe9f60812c0" providerId="ADAL" clId="{62690A8C-70D1-4643-AC1F-D98E23DDF318}" dt="2022-10-24T02:11:49.128" v="1619" actId="26606"/>
          <ac:spMkLst>
            <pc:docMk/>
            <pc:sldMk cId="1077143819" sldId="1201"/>
            <ac:spMk id="12" creationId="{7EBFDB7D-DD97-44CE-AFFB-458781A3DB9B}"/>
          </ac:spMkLst>
        </pc:spChg>
        <pc:spChg chg="add del">
          <ac:chgData name="Geoff Kwan" userId="c3a5c4b8-7020-4697-b49e-ebe9f60812c0" providerId="ADAL" clId="{62690A8C-70D1-4643-AC1F-D98E23DDF318}" dt="2022-10-24T02:11:49.128" v="1619" actId="26606"/>
          <ac:spMkLst>
            <pc:docMk/>
            <pc:sldMk cId="1077143819" sldId="1201"/>
            <ac:spMk id="14" creationId="{50F864A1-23CF-4954-887F-3C4458622A68}"/>
          </ac:spMkLst>
        </pc:spChg>
        <pc:spChg chg="add del">
          <ac:chgData name="Geoff Kwan" userId="c3a5c4b8-7020-4697-b49e-ebe9f60812c0" providerId="ADAL" clId="{62690A8C-70D1-4643-AC1F-D98E23DDF318}" dt="2022-10-24T02:11:49.128" v="1619" actId="26606"/>
          <ac:spMkLst>
            <pc:docMk/>
            <pc:sldMk cId="1077143819" sldId="1201"/>
            <ac:spMk id="16" creationId="{8D313E8C-7457-407E-BDA5-EACA44D38247}"/>
          </ac:spMkLst>
        </pc:spChg>
        <pc:picChg chg="del">
          <ac:chgData name="Geoff Kwan" userId="c3a5c4b8-7020-4697-b49e-ebe9f60812c0" providerId="ADAL" clId="{62690A8C-70D1-4643-AC1F-D98E23DDF318}" dt="2022-10-24T02:05:12.740" v="1584" actId="478"/>
          <ac:picMkLst>
            <pc:docMk/>
            <pc:sldMk cId="1077143819" sldId="1201"/>
            <ac:picMk id="5" creationId="{3F40993D-C888-2728-DC68-3984AD1E170A}"/>
          </ac:picMkLst>
        </pc:picChg>
        <pc:picChg chg="mod">
          <ac:chgData name="Geoff Kwan" userId="c3a5c4b8-7020-4697-b49e-ebe9f60812c0" providerId="ADAL" clId="{62690A8C-70D1-4643-AC1F-D98E23DDF318}" dt="2022-10-24T02:11:49.128" v="1619" actId="26606"/>
          <ac:picMkLst>
            <pc:docMk/>
            <pc:sldMk cId="1077143819" sldId="1201"/>
            <ac:picMk id="7" creationId="{A93DD9B1-D468-CE7C-A1FD-F406B3FD554A}"/>
          </ac:picMkLst>
        </pc:picChg>
      </pc:sldChg>
      <pc:sldChg chg="addSp delSp modSp add mod">
        <pc:chgData name="Geoff Kwan" userId="c3a5c4b8-7020-4697-b49e-ebe9f60812c0" providerId="ADAL" clId="{62690A8C-70D1-4643-AC1F-D98E23DDF318}" dt="2022-10-24T02:30:45.157" v="1750" actId="1076"/>
        <pc:sldMkLst>
          <pc:docMk/>
          <pc:sldMk cId="1864382988" sldId="1201"/>
        </pc:sldMkLst>
        <pc:spChg chg="mod">
          <ac:chgData name="Geoff Kwan" userId="c3a5c4b8-7020-4697-b49e-ebe9f60812c0" providerId="ADAL" clId="{62690A8C-70D1-4643-AC1F-D98E23DDF318}" dt="2022-10-24T02:24:10.351" v="1685" actId="20577"/>
          <ac:spMkLst>
            <pc:docMk/>
            <pc:sldMk cId="1864382988" sldId="1201"/>
            <ac:spMk id="5" creationId="{3BA0448D-29B2-6CA5-EE13-FC6E16136009}"/>
          </ac:spMkLst>
        </pc:spChg>
        <pc:spChg chg="add mod">
          <ac:chgData name="Geoff Kwan" userId="c3a5c4b8-7020-4697-b49e-ebe9f60812c0" providerId="ADAL" clId="{62690A8C-70D1-4643-AC1F-D98E23DDF318}" dt="2022-10-24T02:30:45.157" v="1750" actId="1076"/>
          <ac:spMkLst>
            <pc:docMk/>
            <pc:sldMk cId="1864382988" sldId="1201"/>
            <ac:spMk id="8" creationId="{86774F00-A0E8-1FDA-547E-5AF0874C976C}"/>
          </ac:spMkLst>
        </pc:spChg>
        <pc:graphicFrameChg chg="del">
          <ac:chgData name="Geoff Kwan" userId="c3a5c4b8-7020-4697-b49e-ebe9f60812c0" providerId="ADAL" clId="{62690A8C-70D1-4643-AC1F-D98E23DDF318}" dt="2022-10-24T02:23:28.198" v="1684" actId="478"/>
          <ac:graphicFrameMkLst>
            <pc:docMk/>
            <pc:sldMk cId="1864382988" sldId="1201"/>
            <ac:graphicFrameMk id="2" creationId="{73B91E8B-B3C4-7DC1-54FC-E9262E0916EF}"/>
          </ac:graphicFrameMkLst>
        </pc:graphicFrameChg>
        <pc:graphicFrameChg chg="add del mod modGraphic">
          <ac:chgData name="Geoff Kwan" userId="c3a5c4b8-7020-4697-b49e-ebe9f60812c0" providerId="ADAL" clId="{62690A8C-70D1-4643-AC1F-D98E23DDF318}" dt="2022-10-24T02:26:48.215" v="1693"/>
          <ac:graphicFrameMkLst>
            <pc:docMk/>
            <pc:sldMk cId="1864382988" sldId="1201"/>
            <ac:graphicFrameMk id="4" creationId="{D092A0B5-B5F6-1BD9-75A4-4B0193005ADF}"/>
          </ac:graphicFrameMkLst>
        </pc:graphicFrameChg>
      </pc:sldChg>
      <pc:sldChg chg="modSp add mod">
        <pc:chgData name="Geoff Kwan" userId="c3a5c4b8-7020-4697-b49e-ebe9f60812c0" providerId="ADAL" clId="{62690A8C-70D1-4643-AC1F-D98E23DDF318}" dt="2022-10-24T02:23:09.124" v="1663" actId="20577"/>
        <pc:sldMkLst>
          <pc:docMk/>
          <pc:sldMk cId="1048761705" sldId="1202"/>
        </pc:sldMkLst>
        <pc:spChg chg="mod">
          <ac:chgData name="Geoff Kwan" userId="c3a5c4b8-7020-4697-b49e-ebe9f60812c0" providerId="ADAL" clId="{62690A8C-70D1-4643-AC1F-D98E23DDF318}" dt="2022-10-24T02:23:09.124" v="1663" actId="20577"/>
          <ac:spMkLst>
            <pc:docMk/>
            <pc:sldMk cId="1048761705" sldId="1202"/>
            <ac:spMk id="4" creationId="{357F62BB-2400-B332-E927-A5223BE9ACB5}"/>
          </ac:spMkLst>
        </pc:spChg>
      </pc:sldChg>
      <pc:sldChg chg="addSp delSp modSp add mod">
        <pc:chgData name="Geoff Kwan" userId="c3a5c4b8-7020-4697-b49e-ebe9f60812c0" providerId="ADAL" clId="{62690A8C-70D1-4643-AC1F-D98E23DDF318}" dt="2022-10-25T03:57:18.001" v="9928" actId="20578"/>
        <pc:sldMkLst>
          <pc:docMk/>
          <pc:sldMk cId="2657905780" sldId="1203"/>
        </pc:sldMkLst>
        <pc:spChg chg="add del mod">
          <ac:chgData name="Geoff Kwan" userId="c3a5c4b8-7020-4697-b49e-ebe9f60812c0" providerId="ADAL" clId="{62690A8C-70D1-4643-AC1F-D98E23DDF318}" dt="2022-10-25T03:57:18.001" v="9928" actId="20578"/>
          <ac:spMkLst>
            <pc:docMk/>
            <pc:sldMk cId="2657905780" sldId="1203"/>
            <ac:spMk id="2" creationId="{445450C7-45ED-2A2F-5E3E-B6F7CFF082A2}"/>
          </ac:spMkLst>
        </pc:spChg>
        <pc:spChg chg="add mod">
          <ac:chgData name="Geoff Kwan" userId="c3a5c4b8-7020-4697-b49e-ebe9f60812c0" providerId="ADAL" clId="{62690A8C-70D1-4643-AC1F-D98E23DDF318}" dt="2022-10-25T00:16:07.607" v="3657" actId="14861"/>
          <ac:spMkLst>
            <pc:docMk/>
            <pc:sldMk cId="2657905780" sldId="1203"/>
            <ac:spMk id="4" creationId="{85CC241C-19BD-099C-B582-4F88264292F9}"/>
          </ac:spMkLst>
        </pc:spChg>
        <pc:spChg chg="mod">
          <ac:chgData name="Geoff Kwan" userId="c3a5c4b8-7020-4697-b49e-ebe9f60812c0" providerId="ADAL" clId="{62690A8C-70D1-4643-AC1F-D98E23DDF318}" dt="2022-10-25T00:14:31.192" v="3636" actId="14100"/>
          <ac:spMkLst>
            <pc:docMk/>
            <pc:sldMk cId="2657905780" sldId="1203"/>
            <ac:spMk id="5" creationId="{3BA0448D-29B2-6CA5-EE13-FC6E16136009}"/>
          </ac:spMkLst>
        </pc:spChg>
        <pc:spChg chg="del">
          <ac:chgData name="Geoff Kwan" userId="c3a5c4b8-7020-4697-b49e-ebe9f60812c0" providerId="ADAL" clId="{62690A8C-70D1-4643-AC1F-D98E23DDF318}" dt="2022-10-24T23:47:56.950" v="1823" actId="478"/>
          <ac:spMkLst>
            <pc:docMk/>
            <pc:sldMk cId="2657905780" sldId="1203"/>
            <ac:spMk id="10" creationId="{5F66973B-FF72-9E22-C181-60B5E3714AA5}"/>
          </ac:spMkLst>
        </pc:spChg>
        <pc:picChg chg="del">
          <ac:chgData name="Geoff Kwan" userId="c3a5c4b8-7020-4697-b49e-ebe9f60812c0" providerId="ADAL" clId="{62690A8C-70D1-4643-AC1F-D98E23DDF318}" dt="2022-10-24T23:47:59.924" v="1824" actId="478"/>
          <ac:picMkLst>
            <pc:docMk/>
            <pc:sldMk cId="2657905780" sldId="1203"/>
            <ac:picMk id="8" creationId="{D6651F4F-68B1-87D2-A188-4F3116D73586}"/>
          </ac:picMkLst>
        </pc:picChg>
      </pc:sldChg>
      <pc:sldChg chg="modSp add mod">
        <pc:chgData name="Geoff Kwan" userId="c3a5c4b8-7020-4697-b49e-ebe9f60812c0" providerId="ADAL" clId="{62690A8C-70D1-4643-AC1F-D98E23DDF318}" dt="2022-10-25T03:53:58.465" v="9840" actId="14100"/>
        <pc:sldMkLst>
          <pc:docMk/>
          <pc:sldMk cId="566193904" sldId="1204"/>
        </pc:sldMkLst>
        <pc:spChg chg="mod">
          <ac:chgData name="Geoff Kwan" userId="c3a5c4b8-7020-4697-b49e-ebe9f60812c0" providerId="ADAL" clId="{62690A8C-70D1-4643-AC1F-D98E23DDF318}" dt="2022-10-25T03:53:58.465" v="9840" actId="14100"/>
          <ac:spMkLst>
            <pc:docMk/>
            <pc:sldMk cId="566193904" sldId="1204"/>
            <ac:spMk id="2" creationId="{445450C7-45ED-2A2F-5E3E-B6F7CFF082A2}"/>
          </ac:spMkLst>
        </pc:spChg>
      </pc:sldChg>
    </pc:docChg>
  </pc:docChgLst>
  <pc:docChgLst>
    <pc:chgData name="Geoff Kwan" userId="c3a5c4b8-7020-4697-b49e-ebe9f60812c0" providerId="ADAL" clId="{20B4B146-0B7F-4331-AB82-0F72C2EB0D34}"/>
    <pc:docChg chg="custSel modSld">
      <pc:chgData name="Geoff Kwan" userId="c3a5c4b8-7020-4697-b49e-ebe9f60812c0" providerId="ADAL" clId="{20B4B146-0B7F-4331-AB82-0F72C2EB0D34}" dt="2021-11-19T12:50:55.166" v="81" actId="1592"/>
      <pc:docMkLst>
        <pc:docMk/>
      </pc:docMkLst>
      <pc:sldChg chg="modSp delCm">
        <pc:chgData name="Geoff Kwan" userId="c3a5c4b8-7020-4697-b49e-ebe9f60812c0" providerId="ADAL" clId="{20B4B146-0B7F-4331-AB82-0F72C2EB0D34}" dt="2021-11-19T12:46:05.127" v="27" actId="1592"/>
        <pc:sldMkLst>
          <pc:docMk/>
          <pc:sldMk cId="3187291116" sldId="278"/>
        </pc:sldMkLst>
        <pc:graphicFrameChg chg="mod">
          <ac:chgData name="Geoff Kwan" userId="c3a5c4b8-7020-4697-b49e-ebe9f60812c0" providerId="ADAL" clId="{20B4B146-0B7F-4331-AB82-0F72C2EB0D34}" dt="2021-11-19T12:45:59.606" v="26" actId="20577"/>
          <ac:graphicFrameMkLst>
            <pc:docMk/>
            <pc:sldMk cId="3187291116" sldId="278"/>
            <ac:graphicFrameMk id="10" creationId="{AFB9E9DE-31B2-46CF-A5D6-BC5B322C8BDB}"/>
          </ac:graphicFrameMkLst>
        </pc:graphicFrameChg>
      </pc:sldChg>
      <pc:sldChg chg="modSp mod delCm">
        <pc:chgData name="Geoff Kwan" userId="c3a5c4b8-7020-4697-b49e-ebe9f60812c0" providerId="ADAL" clId="{20B4B146-0B7F-4331-AB82-0F72C2EB0D34}" dt="2021-11-19T12:50:55.166" v="81" actId="1592"/>
        <pc:sldMkLst>
          <pc:docMk/>
          <pc:sldMk cId="2057691415" sldId="287"/>
        </pc:sldMkLst>
        <pc:spChg chg="mod">
          <ac:chgData name="Geoff Kwan" userId="c3a5c4b8-7020-4697-b49e-ebe9f60812c0" providerId="ADAL" clId="{20B4B146-0B7F-4331-AB82-0F72C2EB0D34}" dt="2021-11-19T12:50:51.887" v="80" actId="6549"/>
          <ac:spMkLst>
            <pc:docMk/>
            <pc:sldMk cId="2057691415" sldId="287"/>
            <ac:spMk id="7" creationId="{ADC3B7E9-99E0-4D1B-93AE-4879B4302DD4}"/>
          </ac:spMkLst>
        </pc:spChg>
      </pc:sldChg>
      <pc:sldChg chg="modSp mod delCm">
        <pc:chgData name="Geoff Kwan" userId="c3a5c4b8-7020-4697-b49e-ebe9f60812c0" providerId="ADAL" clId="{20B4B146-0B7F-4331-AB82-0F72C2EB0D34}" dt="2021-11-19T12:48:32.958" v="48" actId="1592"/>
        <pc:sldMkLst>
          <pc:docMk/>
          <pc:sldMk cId="3522673915" sldId="296"/>
        </pc:sldMkLst>
        <pc:spChg chg="mod">
          <ac:chgData name="Geoff Kwan" userId="c3a5c4b8-7020-4697-b49e-ebe9f60812c0" providerId="ADAL" clId="{20B4B146-0B7F-4331-AB82-0F72C2EB0D34}" dt="2021-11-19T12:48:18.990" v="46" actId="20577"/>
          <ac:spMkLst>
            <pc:docMk/>
            <pc:sldMk cId="3522673915" sldId="296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8:45.536" v="53" actId="1592"/>
        <pc:sldMkLst>
          <pc:docMk/>
          <pc:sldMk cId="1833743520" sldId="297"/>
        </pc:sldMkLst>
        <pc:spChg chg="mod">
          <ac:chgData name="Geoff Kwan" userId="c3a5c4b8-7020-4697-b49e-ebe9f60812c0" providerId="ADAL" clId="{20B4B146-0B7F-4331-AB82-0F72C2EB0D34}" dt="2021-11-19T12:48:42.039" v="52" actId="20577"/>
          <ac:spMkLst>
            <pc:docMk/>
            <pc:sldMk cId="1833743520" sldId="297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27.599" v="59" actId="20577"/>
        <pc:sldMkLst>
          <pc:docMk/>
          <pc:sldMk cId="2644151748" sldId="298"/>
        </pc:sldMkLst>
        <pc:spChg chg="mod">
          <ac:chgData name="Geoff Kwan" userId="c3a5c4b8-7020-4697-b49e-ebe9f60812c0" providerId="ADAL" clId="{20B4B146-0B7F-4331-AB82-0F72C2EB0D34}" dt="2021-11-19T12:49:27.599" v="59" actId="20577"/>
          <ac:spMkLst>
            <pc:docMk/>
            <pc:sldMk cId="2644151748" sldId="298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50:19.374" v="75" actId="20577"/>
        <pc:sldMkLst>
          <pc:docMk/>
          <pc:sldMk cId="4018857645" sldId="299"/>
        </pc:sldMkLst>
        <pc:spChg chg="mod">
          <ac:chgData name="Geoff Kwan" userId="c3a5c4b8-7020-4697-b49e-ebe9f60812c0" providerId="ADAL" clId="{20B4B146-0B7F-4331-AB82-0F72C2EB0D34}" dt="2021-11-19T12:50:19.374" v="75" actId="20577"/>
          <ac:spMkLst>
            <pc:docMk/>
            <pc:sldMk cId="4018857645" sldId="299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50:25.359" v="79" actId="20577"/>
        <pc:sldMkLst>
          <pc:docMk/>
          <pc:sldMk cId="124728778" sldId="300"/>
        </pc:sldMkLst>
        <pc:spChg chg="mod">
          <ac:chgData name="Geoff Kwan" userId="c3a5c4b8-7020-4697-b49e-ebe9f60812c0" providerId="ADAL" clId="{20B4B146-0B7F-4331-AB82-0F72C2EB0D34}" dt="2021-11-19T12:50:25.359" v="79" actId="20577"/>
          <ac:spMkLst>
            <pc:docMk/>
            <pc:sldMk cId="124728778" sldId="300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38.134" v="67" actId="20577"/>
        <pc:sldMkLst>
          <pc:docMk/>
          <pc:sldMk cId="199899292" sldId="301"/>
        </pc:sldMkLst>
        <pc:spChg chg="mod">
          <ac:chgData name="Geoff Kwan" userId="c3a5c4b8-7020-4697-b49e-ebe9f60812c0" providerId="ADAL" clId="{20B4B146-0B7F-4331-AB82-0F72C2EB0D34}" dt="2021-11-19T12:49:38.134" v="67" actId="20577"/>
          <ac:spMkLst>
            <pc:docMk/>
            <pc:sldMk cId="199899292" sldId="301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44.030" v="71" actId="20577"/>
        <pc:sldMkLst>
          <pc:docMk/>
          <pc:sldMk cId="1123287986" sldId="302"/>
        </pc:sldMkLst>
        <pc:spChg chg="mod">
          <ac:chgData name="Geoff Kwan" userId="c3a5c4b8-7020-4697-b49e-ebe9f60812c0" providerId="ADAL" clId="{20B4B146-0B7F-4331-AB82-0F72C2EB0D34}" dt="2021-11-19T12:49:44.030" v="71" actId="20577"/>
          <ac:spMkLst>
            <pc:docMk/>
            <pc:sldMk cId="1123287986" sldId="302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8:26.332" v="47" actId="1592"/>
        <pc:sldMkLst>
          <pc:docMk/>
          <pc:sldMk cId="1115009405" sldId="305"/>
        </pc:sldMkLst>
        <pc:spChg chg="mod">
          <ac:chgData name="Geoff Kwan" userId="c3a5c4b8-7020-4697-b49e-ebe9f60812c0" providerId="ADAL" clId="{20B4B146-0B7F-4331-AB82-0F72C2EB0D34}" dt="2021-11-19T12:48:12.037" v="42" actId="20577"/>
          <ac:spMkLst>
            <pc:docMk/>
            <pc:sldMk cId="1115009405" sldId="305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7:18.225" v="38" actId="1592"/>
        <pc:sldMkLst>
          <pc:docMk/>
          <pc:sldMk cId="161017442" sldId="307"/>
        </pc:sldMkLst>
        <pc:spChg chg="mod">
          <ac:chgData name="Geoff Kwan" userId="c3a5c4b8-7020-4697-b49e-ebe9f60812c0" providerId="ADAL" clId="{20B4B146-0B7F-4331-AB82-0F72C2EB0D34}" dt="2021-11-19T12:47:11.967" v="37" actId="20577"/>
          <ac:spMkLst>
            <pc:docMk/>
            <pc:sldMk cId="161017442" sldId="307"/>
            <ac:spMk id="3" creationId="{260F7140-5E51-4A9D-868F-1BA8A2DBD288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98013A-8723-403E-892F-F8182C407F66}" type="doc">
      <dgm:prSet loTypeId="urn:microsoft.com/office/officeart/2005/8/layout/default" loCatId="list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B1543F1-7285-45A4-809D-79CD47E551BD}">
      <dgm:prSet custT="1"/>
      <dgm:spPr/>
      <dgm:t>
        <a:bodyPr/>
        <a:lstStyle/>
        <a:p>
          <a:r>
            <a:rPr lang="en-US" sz="2200" i="0" dirty="0">
              <a:latin typeface="+mj-lt"/>
            </a:rPr>
            <a:t>Strengthening the Code or responding in other ways in areas beyond sustainability reporting and assurance </a:t>
          </a:r>
          <a:endParaRPr lang="en-US" sz="2200" dirty="0">
            <a:latin typeface="+mj-lt"/>
          </a:endParaRPr>
        </a:p>
      </dgm:t>
    </dgm:pt>
    <dgm:pt modelId="{479E74A1-08B3-44EA-BFC6-9CAA92F3C7C5}" type="parTrans" cxnId="{A1759B6B-7552-40F5-8C07-126753D12450}">
      <dgm:prSet/>
      <dgm:spPr/>
      <dgm:t>
        <a:bodyPr/>
        <a:lstStyle/>
        <a:p>
          <a:endParaRPr lang="en-US"/>
        </a:p>
      </dgm:t>
    </dgm:pt>
    <dgm:pt modelId="{2E24CED8-50F3-4769-81BD-2FC16EBE1A8A}" type="sibTrans" cxnId="{A1759B6B-7552-40F5-8C07-126753D12450}">
      <dgm:prSet/>
      <dgm:spPr/>
      <dgm:t>
        <a:bodyPr/>
        <a:lstStyle/>
        <a:p>
          <a:endParaRPr lang="en-US"/>
        </a:p>
      </dgm:t>
    </dgm:pt>
    <dgm:pt modelId="{F31C2B8A-9CBD-48F6-A013-D4D2DFE19461}">
      <dgm:prSet custT="1"/>
      <dgm:spPr/>
      <dgm:t>
        <a:bodyPr/>
        <a:lstStyle/>
        <a:p>
          <a:r>
            <a:rPr lang="en-US" sz="2200" i="0">
              <a:latin typeface="+mj-lt"/>
            </a:rPr>
            <a:t>Enhancing trust in sustainability reporting and assurance</a:t>
          </a:r>
          <a:endParaRPr lang="en-US" sz="2200" dirty="0">
            <a:latin typeface="+mj-lt"/>
          </a:endParaRPr>
        </a:p>
      </dgm:t>
    </dgm:pt>
    <dgm:pt modelId="{2EC79DF8-4DF9-45C1-A2CE-CDB508743948}" type="parTrans" cxnId="{DE4C880B-1550-4A23-8B67-3C6E90715000}">
      <dgm:prSet/>
      <dgm:spPr/>
      <dgm:t>
        <a:bodyPr/>
        <a:lstStyle/>
        <a:p>
          <a:endParaRPr lang="en-US"/>
        </a:p>
      </dgm:t>
    </dgm:pt>
    <dgm:pt modelId="{3AD1D71D-7861-42AC-9D17-EAFBA153EAF9}" type="sibTrans" cxnId="{DE4C880B-1550-4A23-8B67-3C6E90715000}">
      <dgm:prSet/>
      <dgm:spPr/>
      <dgm:t>
        <a:bodyPr/>
        <a:lstStyle/>
        <a:p>
          <a:endParaRPr lang="en-US"/>
        </a:p>
      </dgm:t>
    </dgm:pt>
    <dgm:pt modelId="{7183A853-BCB6-4EF2-B693-CF8A872856A8}">
      <dgm:prSet custT="1"/>
      <dgm:spPr/>
      <dgm:t>
        <a:bodyPr/>
        <a:lstStyle/>
        <a:p>
          <a:r>
            <a:rPr lang="en-US" sz="2200" i="0" dirty="0">
              <a:latin typeface="+mj-lt"/>
            </a:rPr>
            <a:t>Further enhancing the diversity of stakeholder perspectives and the global operability and acceptance of the IESBA’s standards</a:t>
          </a:r>
          <a:endParaRPr lang="en-US" sz="2200" dirty="0">
            <a:latin typeface="+mj-lt"/>
          </a:endParaRPr>
        </a:p>
      </dgm:t>
    </dgm:pt>
    <dgm:pt modelId="{2E72DE5B-D007-4B9B-8878-6265507BC5D0}" type="parTrans" cxnId="{5FBF431D-B332-4202-9CEC-45C24DFB53A5}">
      <dgm:prSet/>
      <dgm:spPr/>
      <dgm:t>
        <a:bodyPr/>
        <a:lstStyle/>
        <a:p>
          <a:endParaRPr lang="en-US"/>
        </a:p>
      </dgm:t>
    </dgm:pt>
    <dgm:pt modelId="{15E59772-E7AB-4BCF-A8CB-8B5E4BFD4008}" type="sibTrans" cxnId="{5FBF431D-B332-4202-9CEC-45C24DFB53A5}">
      <dgm:prSet/>
      <dgm:spPr/>
      <dgm:t>
        <a:bodyPr/>
        <a:lstStyle/>
        <a:p>
          <a:endParaRPr lang="en-US"/>
        </a:p>
      </dgm:t>
    </dgm:pt>
    <dgm:pt modelId="{47E0E43A-AA57-49B3-8502-73AF5A996856}">
      <dgm:prSet custT="1"/>
      <dgm:spPr/>
      <dgm:t>
        <a:bodyPr/>
        <a:lstStyle/>
        <a:p>
          <a:r>
            <a:rPr lang="en-US" sz="2200" i="0" dirty="0">
              <a:latin typeface="+mj-lt"/>
            </a:rPr>
            <a:t>Widening the influence of the IESBA’s standards through a continued focus on adoption and implementation</a:t>
          </a:r>
          <a:endParaRPr lang="en-US" sz="2200" dirty="0">
            <a:latin typeface="+mj-lt"/>
          </a:endParaRPr>
        </a:p>
      </dgm:t>
    </dgm:pt>
    <dgm:pt modelId="{D00BB69E-4D80-4BD3-8C62-52DC9FE39FC0}" type="parTrans" cxnId="{4C41C0F6-3963-480B-A679-7F7339CAA548}">
      <dgm:prSet/>
      <dgm:spPr/>
      <dgm:t>
        <a:bodyPr/>
        <a:lstStyle/>
        <a:p>
          <a:endParaRPr lang="en-US"/>
        </a:p>
      </dgm:t>
    </dgm:pt>
    <dgm:pt modelId="{00789BE2-394F-4CF1-A5E2-84FB7319A4CB}" type="sibTrans" cxnId="{4C41C0F6-3963-480B-A679-7F7339CAA548}">
      <dgm:prSet/>
      <dgm:spPr/>
      <dgm:t>
        <a:bodyPr/>
        <a:lstStyle/>
        <a:p>
          <a:endParaRPr lang="en-US"/>
        </a:p>
      </dgm:t>
    </dgm:pt>
    <dgm:pt modelId="{0028526B-27B7-48B2-9438-48DE796CF002}" type="pres">
      <dgm:prSet presAssocID="{C298013A-8723-403E-892F-F8182C407F66}" presName="diagram" presStyleCnt="0">
        <dgm:presLayoutVars>
          <dgm:dir/>
          <dgm:resizeHandles val="exact"/>
        </dgm:presLayoutVars>
      </dgm:prSet>
      <dgm:spPr/>
    </dgm:pt>
    <dgm:pt modelId="{47D292E7-28F9-43F2-864A-CF007B5E7307}" type="pres">
      <dgm:prSet presAssocID="{F31C2B8A-9CBD-48F6-A013-D4D2DFE19461}" presName="node" presStyleLbl="node1" presStyleIdx="0" presStyleCnt="4">
        <dgm:presLayoutVars>
          <dgm:bulletEnabled val="1"/>
        </dgm:presLayoutVars>
      </dgm:prSet>
      <dgm:spPr/>
    </dgm:pt>
    <dgm:pt modelId="{6A38190F-D3FA-4C84-AD92-3FB56A874AF3}" type="pres">
      <dgm:prSet presAssocID="{3AD1D71D-7861-42AC-9D17-EAFBA153EAF9}" presName="sibTrans" presStyleCnt="0"/>
      <dgm:spPr/>
    </dgm:pt>
    <dgm:pt modelId="{72F40C7B-CE55-4184-AB1E-B6145B02924A}" type="pres">
      <dgm:prSet presAssocID="{9B1543F1-7285-45A4-809D-79CD47E551BD}" presName="node" presStyleLbl="node1" presStyleIdx="1" presStyleCnt="4">
        <dgm:presLayoutVars>
          <dgm:bulletEnabled val="1"/>
        </dgm:presLayoutVars>
      </dgm:prSet>
      <dgm:spPr/>
    </dgm:pt>
    <dgm:pt modelId="{9C168808-47D4-4B39-9E30-0908162C6545}" type="pres">
      <dgm:prSet presAssocID="{2E24CED8-50F3-4769-81BD-2FC16EBE1A8A}" presName="sibTrans" presStyleCnt="0"/>
      <dgm:spPr/>
    </dgm:pt>
    <dgm:pt modelId="{E4B413BF-9C89-441A-8ED9-0D00329FE365}" type="pres">
      <dgm:prSet presAssocID="{7183A853-BCB6-4EF2-B693-CF8A872856A8}" presName="node" presStyleLbl="node1" presStyleIdx="2" presStyleCnt="4">
        <dgm:presLayoutVars>
          <dgm:bulletEnabled val="1"/>
        </dgm:presLayoutVars>
      </dgm:prSet>
      <dgm:spPr/>
    </dgm:pt>
    <dgm:pt modelId="{317B14B4-6885-4CC7-A519-D6DCBF0FC21B}" type="pres">
      <dgm:prSet presAssocID="{15E59772-E7AB-4BCF-A8CB-8B5E4BFD4008}" presName="sibTrans" presStyleCnt="0"/>
      <dgm:spPr/>
    </dgm:pt>
    <dgm:pt modelId="{CC04D3C0-8BE5-4C8F-99A8-8831D2E9924F}" type="pres">
      <dgm:prSet presAssocID="{47E0E43A-AA57-49B3-8502-73AF5A996856}" presName="node" presStyleLbl="node1" presStyleIdx="3" presStyleCnt="4">
        <dgm:presLayoutVars>
          <dgm:bulletEnabled val="1"/>
        </dgm:presLayoutVars>
      </dgm:prSet>
      <dgm:spPr/>
    </dgm:pt>
  </dgm:ptLst>
  <dgm:cxnLst>
    <dgm:cxn modelId="{DE4C880B-1550-4A23-8B67-3C6E90715000}" srcId="{C298013A-8723-403E-892F-F8182C407F66}" destId="{F31C2B8A-9CBD-48F6-A013-D4D2DFE19461}" srcOrd="0" destOrd="0" parTransId="{2EC79DF8-4DF9-45C1-A2CE-CDB508743948}" sibTransId="{3AD1D71D-7861-42AC-9D17-EAFBA153EAF9}"/>
    <dgm:cxn modelId="{5FBF431D-B332-4202-9CEC-45C24DFB53A5}" srcId="{C298013A-8723-403E-892F-F8182C407F66}" destId="{7183A853-BCB6-4EF2-B693-CF8A872856A8}" srcOrd="2" destOrd="0" parTransId="{2E72DE5B-D007-4B9B-8878-6265507BC5D0}" sibTransId="{15E59772-E7AB-4BCF-A8CB-8B5E4BFD4008}"/>
    <dgm:cxn modelId="{4E844F6A-2F87-4122-A20C-E1A6D9565E5E}" type="presOf" srcId="{9B1543F1-7285-45A4-809D-79CD47E551BD}" destId="{72F40C7B-CE55-4184-AB1E-B6145B02924A}" srcOrd="0" destOrd="0" presId="urn:microsoft.com/office/officeart/2005/8/layout/default"/>
    <dgm:cxn modelId="{A1759B6B-7552-40F5-8C07-126753D12450}" srcId="{C298013A-8723-403E-892F-F8182C407F66}" destId="{9B1543F1-7285-45A4-809D-79CD47E551BD}" srcOrd="1" destOrd="0" parTransId="{479E74A1-08B3-44EA-BFC6-9CAA92F3C7C5}" sibTransId="{2E24CED8-50F3-4769-81BD-2FC16EBE1A8A}"/>
    <dgm:cxn modelId="{F8A05072-6EAE-47D6-8EDB-6B889BC7E8BE}" type="presOf" srcId="{C298013A-8723-403E-892F-F8182C407F66}" destId="{0028526B-27B7-48B2-9438-48DE796CF002}" srcOrd="0" destOrd="0" presId="urn:microsoft.com/office/officeart/2005/8/layout/default"/>
    <dgm:cxn modelId="{6B1703A2-41F0-4198-B8D8-1342113C2334}" type="presOf" srcId="{7183A853-BCB6-4EF2-B693-CF8A872856A8}" destId="{E4B413BF-9C89-441A-8ED9-0D00329FE365}" srcOrd="0" destOrd="0" presId="urn:microsoft.com/office/officeart/2005/8/layout/default"/>
    <dgm:cxn modelId="{5B17F1CF-A333-43B8-9AA3-E8F5D90C4F63}" type="presOf" srcId="{47E0E43A-AA57-49B3-8502-73AF5A996856}" destId="{CC04D3C0-8BE5-4C8F-99A8-8831D2E9924F}" srcOrd="0" destOrd="0" presId="urn:microsoft.com/office/officeart/2005/8/layout/default"/>
    <dgm:cxn modelId="{6EE7D0EB-7409-4A92-9B40-04054AE118B9}" type="presOf" srcId="{F31C2B8A-9CBD-48F6-A013-D4D2DFE19461}" destId="{47D292E7-28F9-43F2-864A-CF007B5E7307}" srcOrd="0" destOrd="0" presId="urn:microsoft.com/office/officeart/2005/8/layout/default"/>
    <dgm:cxn modelId="{4C41C0F6-3963-480B-A679-7F7339CAA548}" srcId="{C298013A-8723-403E-892F-F8182C407F66}" destId="{47E0E43A-AA57-49B3-8502-73AF5A996856}" srcOrd="3" destOrd="0" parTransId="{D00BB69E-4D80-4BD3-8C62-52DC9FE39FC0}" sibTransId="{00789BE2-394F-4CF1-A5E2-84FB7319A4CB}"/>
    <dgm:cxn modelId="{0D6FAD3A-C6D4-4B66-BFAA-A31D49AB6088}" type="presParOf" srcId="{0028526B-27B7-48B2-9438-48DE796CF002}" destId="{47D292E7-28F9-43F2-864A-CF007B5E7307}" srcOrd="0" destOrd="0" presId="urn:microsoft.com/office/officeart/2005/8/layout/default"/>
    <dgm:cxn modelId="{70D75D96-821D-488B-B101-36894055097F}" type="presParOf" srcId="{0028526B-27B7-48B2-9438-48DE796CF002}" destId="{6A38190F-D3FA-4C84-AD92-3FB56A874AF3}" srcOrd="1" destOrd="0" presId="urn:microsoft.com/office/officeart/2005/8/layout/default"/>
    <dgm:cxn modelId="{616C5956-4949-4356-BBE1-D8C1E716DF2E}" type="presParOf" srcId="{0028526B-27B7-48B2-9438-48DE796CF002}" destId="{72F40C7B-CE55-4184-AB1E-B6145B02924A}" srcOrd="2" destOrd="0" presId="urn:microsoft.com/office/officeart/2005/8/layout/default"/>
    <dgm:cxn modelId="{372046B0-63EF-4DC1-A856-0EA904C3B9B6}" type="presParOf" srcId="{0028526B-27B7-48B2-9438-48DE796CF002}" destId="{9C168808-47D4-4B39-9E30-0908162C6545}" srcOrd="3" destOrd="0" presId="urn:microsoft.com/office/officeart/2005/8/layout/default"/>
    <dgm:cxn modelId="{75765652-ED06-4F8A-B72E-2601548A6AA9}" type="presParOf" srcId="{0028526B-27B7-48B2-9438-48DE796CF002}" destId="{E4B413BF-9C89-441A-8ED9-0D00329FE365}" srcOrd="4" destOrd="0" presId="urn:microsoft.com/office/officeart/2005/8/layout/default"/>
    <dgm:cxn modelId="{9EAF4133-3B9A-4D88-8FCD-450038CF5386}" type="presParOf" srcId="{0028526B-27B7-48B2-9438-48DE796CF002}" destId="{317B14B4-6885-4CC7-A519-D6DCBF0FC21B}" srcOrd="5" destOrd="0" presId="urn:microsoft.com/office/officeart/2005/8/layout/default"/>
    <dgm:cxn modelId="{BA6B92BA-61D7-428A-B0AC-7C63498B06B6}" type="presParOf" srcId="{0028526B-27B7-48B2-9438-48DE796CF002}" destId="{CC04D3C0-8BE5-4C8F-99A8-8831D2E9924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B0B9B4-ECFA-4521-A8B1-238012AC828F}" type="doc">
      <dgm:prSet loTypeId="urn:microsoft.com/office/officeart/2005/8/layout/hierarchy4" loCatId="list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C4242966-7461-4046-B58B-4F77C596F1F5}">
      <dgm:prSet custT="1"/>
      <dgm:spPr/>
      <dgm:t>
        <a:bodyPr/>
        <a:lstStyle/>
        <a:p>
          <a:r>
            <a:rPr lang="en-US" sz="2800" b="1" dirty="0">
              <a:latin typeface="+mj-lt"/>
            </a:rPr>
            <a:t>Strategic importance </a:t>
          </a:r>
          <a:r>
            <a:rPr lang="en-US" sz="2800" b="1" dirty="0">
              <a:solidFill>
                <a:schemeClr val="tx1"/>
              </a:solidFill>
              <a:latin typeface="+mj-lt"/>
            </a:rPr>
            <a:t>of IESBA </a:t>
          </a:r>
          <a:r>
            <a:rPr lang="en-US" sz="2800" b="1" dirty="0">
              <a:latin typeface="+mj-lt"/>
            </a:rPr>
            <a:t>working closely with the IAASB in the planning and delivery of strategy and work program</a:t>
          </a:r>
        </a:p>
      </dgm:t>
    </dgm:pt>
    <dgm:pt modelId="{EC9DB78D-DFA1-4BAA-BB3C-1C544D18FFE3}" type="parTrans" cxnId="{64F62A63-9284-4EFD-861E-BED5D724612C}">
      <dgm:prSet/>
      <dgm:spPr/>
      <dgm:t>
        <a:bodyPr/>
        <a:lstStyle/>
        <a:p>
          <a:endParaRPr lang="en-US"/>
        </a:p>
      </dgm:t>
    </dgm:pt>
    <dgm:pt modelId="{E93ECD6C-6883-4F79-B139-769A35966B47}" type="sibTrans" cxnId="{64F62A63-9284-4EFD-861E-BED5D724612C}">
      <dgm:prSet/>
      <dgm:spPr/>
      <dgm:t>
        <a:bodyPr/>
        <a:lstStyle/>
        <a:p>
          <a:endParaRPr lang="en-US"/>
        </a:p>
      </dgm:t>
    </dgm:pt>
    <dgm:pt modelId="{3F55B1BF-E6C0-4B5D-A081-EEA79CDC32A5}">
      <dgm:prSet custT="1"/>
      <dgm:spPr/>
      <dgm:t>
        <a:bodyPr/>
        <a:lstStyle/>
        <a:p>
          <a:r>
            <a:rPr lang="en-US" sz="2400" b="1" dirty="0">
              <a:latin typeface="+mj-lt"/>
            </a:rPr>
            <a:t>Strategic level</a:t>
          </a:r>
        </a:p>
      </dgm:t>
    </dgm:pt>
    <dgm:pt modelId="{E10FC1DA-1276-408A-BA9F-41C2FBBA5205}" type="parTrans" cxnId="{4E92693D-4F65-488A-9798-D253BF735654}">
      <dgm:prSet/>
      <dgm:spPr/>
      <dgm:t>
        <a:bodyPr/>
        <a:lstStyle/>
        <a:p>
          <a:endParaRPr lang="en-US"/>
        </a:p>
      </dgm:t>
    </dgm:pt>
    <dgm:pt modelId="{EFF6943D-4CFB-4C70-AB7F-2A6D02A7EBB3}" type="sibTrans" cxnId="{4E92693D-4F65-488A-9798-D253BF735654}">
      <dgm:prSet/>
      <dgm:spPr/>
      <dgm:t>
        <a:bodyPr/>
        <a:lstStyle/>
        <a:p>
          <a:endParaRPr lang="en-US"/>
        </a:p>
      </dgm:t>
    </dgm:pt>
    <dgm:pt modelId="{EBF8CE73-189D-461F-BD62-7152DEB65DF6}">
      <dgm:prSet custT="1"/>
      <dgm:spPr/>
      <dgm:t>
        <a:bodyPr/>
        <a:lstStyle/>
        <a:p>
          <a:r>
            <a:rPr lang="en-US" sz="2400" b="1">
              <a:latin typeface="+mj-lt"/>
            </a:rPr>
            <a:t>Technical level</a:t>
          </a:r>
        </a:p>
      </dgm:t>
    </dgm:pt>
    <dgm:pt modelId="{9F0B29D7-7A79-4D6D-8833-BAB7876AEF97}" type="parTrans" cxnId="{6368A1E3-CFB9-4020-99EF-A05F0D836F87}">
      <dgm:prSet/>
      <dgm:spPr/>
      <dgm:t>
        <a:bodyPr/>
        <a:lstStyle/>
        <a:p>
          <a:endParaRPr lang="en-US"/>
        </a:p>
      </dgm:t>
    </dgm:pt>
    <dgm:pt modelId="{268DD588-DB76-402C-BE78-DB38C923E997}" type="sibTrans" cxnId="{6368A1E3-CFB9-4020-99EF-A05F0D836F87}">
      <dgm:prSet/>
      <dgm:spPr/>
      <dgm:t>
        <a:bodyPr/>
        <a:lstStyle/>
        <a:p>
          <a:endParaRPr lang="en-US"/>
        </a:p>
      </dgm:t>
    </dgm:pt>
    <dgm:pt modelId="{C93A1DEA-55F0-46D3-87FB-29D6B7673C23}">
      <dgm:prSet custT="1"/>
      <dgm:spPr/>
      <dgm:t>
        <a:bodyPr/>
        <a:lstStyle/>
        <a:p>
          <a:r>
            <a:rPr lang="en-US" sz="2400" b="1">
              <a:latin typeface="+mj-lt"/>
            </a:rPr>
            <a:t>Operational level</a:t>
          </a:r>
        </a:p>
      </dgm:t>
    </dgm:pt>
    <dgm:pt modelId="{EDEE954F-EE34-4489-B020-68287DEF052E}" type="parTrans" cxnId="{ED78FD05-BE0F-4A80-BD4A-C8E22B3954E7}">
      <dgm:prSet/>
      <dgm:spPr/>
      <dgm:t>
        <a:bodyPr/>
        <a:lstStyle/>
        <a:p>
          <a:endParaRPr lang="en-US"/>
        </a:p>
      </dgm:t>
    </dgm:pt>
    <dgm:pt modelId="{23D33F9A-5954-40B4-89C6-7FC89303BA7E}" type="sibTrans" cxnId="{ED78FD05-BE0F-4A80-BD4A-C8E22B3954E7}">
      <dgm:prSet/>
      <dgm:spPr/>
      <dgm:t>
        <a:bodyPr/>
        <a:lstStyle/>
        <a:p>
          <a:endParaRPr lang="en-US"/>
        </a:p>
      </dgm:t>
    </dgm:pt>
    <dgm:pt modelId="{0980F2D8-7A05-41B4-8ACA-55F481CA7211}" type="pres">
      <dgm:prSet presAssocID="{66B0B9B4-ECFA-4521-A8B1-238012AC828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38AB82F-A880-43ED-9D4A-D7DA8C243A3C}" type="pres">
      <dgm:prSet presAssocID="{C4242966-7461-4046-B58B-4F77C596F1F5}" presName="vertOne" presStyleCnt="0"/>
      <dgm:spPr/>
    </dgm:pt>
    <dgm:pt modelId="{15841285-714A-4E37-8687-4883DF38C0DA}" type="pres">
      <dgm:prSet presAssocID="{C4242966-7461-4046-B58B-4F77C596F1F5}" presName="txOne" presStyleLbl="node0" presStyleIdx="0" presStyleCnt="1" custScaleX="100072">
        <dgm:presLayoutVars>
          <dgm:chPref val="3"/>
        </dgm:presLayoutVars>
      </dgm:prSet>
      <dgm:spPr/>
    </dgm:pt>
    <dgm:pt modelId="{60055757-DEBF-44CC-8158-DD1A1590CE3A}" type="pres">
      <dgm:prSet presAssocID="{C4242966-7461-4046-B58B-4F77C596F1F5}" presName="parTransOne" presStyleCnt="0"/>
      <dgm:spPr/>
    </dgm:pt>
    <dgm:pt modelId="{A80FB1B3-53A6-45FF-92D9-4C001B8ECB97}" type="pres">
      <dgm:prSet presAssocID="{C4242966-7461-4046-B58B-4F77C596F1F5}" presName="horzOne" presStyleCnt="0"/>
      <dgm:spPr/>
    </dgm:pt>
    <dgm:pt modelId="{CA81900D-8E03-40F3-9969-844B65AAC7DF}" type="pres">
      <dgm:prSet presAssocID="{3F55B1BF-E6C0-4B5D-A081-EEA79CDC32A5}" presName="vertTwo" presStyleCnt="0"/>
      <dgm:spPr/>
    </dgm:pt>
    <dgm:pt modelId="{269C209B-A269-42D7-BC1C-75550A608D3F}" type="pres">
      <dgm:prSet presAssocID="{3F55B1BF-E6C0-4B5D-A081-EEA79CDC32A5}" presName="txTwo" presStyleLbl="node2" presStyleIdx="0" presStyleCnt="3">
        <dgm:presLayoutVars>
          <dgm:chPref val="3"/>
        </dgm:presLayoutVars>
      </dgm:prSet>
      <dgm:spPr/>
    </dgm:pt>
    <dgm:pt modelId="{14FE8352-0C59-44EB-A705-723FA704A6BC}" type="pres">
      <dgm:prSet presAssocID="{3F55B1BF-E6C0-4B5D-A081-EEA79CDC32A5}" presName="horzTwo" presStyleCnt="0"/>
      <dgm:spPr/>
    </dgm:pt>
    <dgm:pt modelId="{664C1589-4E73-4627-A93F-18E468C78645}" type="pres">
      <dgm:prSet presAssocID="{EFF6943D-4CFB-4C70-AB7F-2A6D02A7EBB3}" presName="sibSpaceTwo" presStyleCnt="0"/>
      <dgm:spPr/>
    </dgm:pt>
    <dgm:pt modelId="{AC3A10C7-CF68-4669-8F62-45D694EE123B}" type="pres">
      <dgm:prSet presAssocID="{EBF8CE73-189D-461F-BD62-7152DEB65DF6}" presName="vertTwo" presStyleCnt="0"/>
      <dgm:spPr/>
    </dgm:pt>
    <dgm:pt modelId="{AAAF6838-55A7-4E0F-B0D3-6103F4051541}" type="pres">
      <dgm:prSet presAssocID="{EBF8CE73-189D-461F-BD62-7152DEB65DF6}" presName="txTwo" presStyleLbl="node2" presStyleIdx="1" presStyleCnt="3">
        <dgm:presLayoutVars>
          <dgm:chPref val="3"/>
        </dgm:presLayoutVars>
      </dgm:prSet>
      <dgm:spPr/>
    </dgm:pt>
    <dgm:pt modelId="{50AE61CD-FF52-4C5C-8560-4A142402BBD8}" type="pres">
      <dgm:prSet presAssocID="{EBF8CE73-189D-461F-BD62-7152DEB65DF6}" presName="horzTwo" presStyleCnt="0"/>
      <dgm:spPr/>
    </dgm:pt>
    <dgm:pt modelId="{A5502DA5-8ED6-4FA2-BFBE-F946659BCBB0}" type="pres">
      <dgm:prSet presAssocID="{268DD588-DB76-402C-BE78-DB38C923E997}" presName="sibSpaceTwo" presStyleCnt="0"/>
      <dgm:spPr/>
    </dgm:pt>
    <dgm:pt modelId="{44FF746E-11E9-43E4-95F6-0F638A8CC48B}" type="pres">
      <dgm:prSet presAssocID="{C93A1DEA-55F0-46D3-87FB-29D6B7673C23}" presName="vertTwo" presStyleCnt="0"/>
      <dgm:spPr/>
    </dgm:pt>
    <dgm:pt modelId="{83D1109C-34C8-4C22-A65E-94E1347A5755}" type="pres">
      <dgm:prSet presAssocID="{C93A1DEA-55F0-46D3-87FB-29D6B7673C23}" presName="txTwo" presStyleLbl="node2" presStyleIdx="2" presStyleCnt="3">
        <dgm:presLayoutVars>
          <dgm:chPref val="3"/>
        </dgm:presLayoutVars>
      </dgm:prSet>
      <dgm:spPr/>
    </dgm:pt>
    <dgm:pt modelId="{07815BDC-991F-4151-B971-7583675ECC88}" type="pres">
      <dgm:prSet presAssocID="{C93A1DEA-55F0-46D3-87FB-29D6B7673C23}" presName="horzTwo" presStyleCnt="0"/>
      <dgm:spPr/>
    </dgm:pt>
  </dgm:ptLst>
  <dgm:cxnLst>
    <dgm:cxn modelId="{ED78FD05-BE0F-4A80-BD4A-C8E22B3954E7}" srcId="{C4242966-7461-4046-B58B-4F77C596F1F5}" destId="{C93A1DEA-55F0-46D3-87FB-29D6B7673C23}" srcOrd="2" destOrd="0" parTransId="{EDEE954F-EE34-4489-B020-68287DEF052E}" sibTransId="{23D33F9A-5954-40B4-89C6-7FC89303BA7E}"/>
    <dgm:cxn modelId="{4E92693D-4F65-488A-9798-D253BF735654}" srcId="{C4242966-7461-4046-B58B-4F77C596F1F5}" destId="{3F55B1BF-E6C0-4B5D-A081-EEA79CDC32A5}" srcOrd="0" destOrd="0" parTransId="{E10FC1DA-1276-408A-BA9F-41C2FBBA5205}" sibTransId="{EFF6943D-4CFB-4C70-AB7F-2A6D02A7EBB3}"/>
    <dgm:cxn modelId="{5B0D4E3D-99C1-49D6-86DB-1410B2058546}" type="presOf" srcId="{C93A1DEA-55F0-46D3-87FB-29D6B7673C23}" destId="{83D1109C-34C8-4C22-A65E-94E1347A5755}" srcOrd="0" destOrd="0" presId="urn:microsoft.com/office/officeart/2005/8/layout/hierarchy4"/>
    <dgm:cxn modelId="{64F62A63-9284-4EFD-861E-BED5D724612C}" srcId="{66B0B9B4-ECFA-4521-A8B1-238012AC828F}" destId="{C4242966-7461-4046-B58B-4F77C596F1F5}" srcOrd="0" destOrd="0" parTransId="{EC9DB78D-DFA1-4BAA-BB3C-1C544D18FFE3}" sibTransId="{E93ECD6C-6883-4F79-B139-769A35966B47}"/>
    <dgm:cxn modelId="{F8EE7D76-5146-4738-B1F2-39A17A232582}" type="presOf" srcId="{EBF8CE73-189D-461F-BD62-7152DEB65DF6}" destId="{AAAF6838-55A7-4E0F-B0D3-6103F4051541}" srcOrd="0" destOrd="0" presId="urn:microsoft.com/office/officeart/2005/8/layout/hierarchy4"/>
    <dgm:cxn modelId="{58CC4878-D3BD-4BC6-9B58-EC37C64AEDAA}" type="presOf" srcId="{C4242966-7461-4046-B58B-4F77C596F1F5}" destId="{15841285-714A-4E37-8687-4883DF38C0DA}" srcOrd="0" destOrd="0" presId="urn:microsoft.com/office/officeart/2005/8/layout/hierarchy4"/>
    <dgm:cxn modelId="{BCA637C8-5375-4537-9F6F-1E03508C7776}" type="presOf" srcId="{66B0B9B4-ECFA-4521-A8B1-238012AC828F}" destId="{0980F2D8-7A05-41B4-8ACA-55F481CA7211}" srcOrd="0" destOrd="0" presId="urn:microsoft.com/office/officeart/2005/8/layout/hierarchy4"/>
    <dgm:cxn modelId="{6368A1E3-CFB9-4020-99EF-A05F0D836F87}" srcId="{C4242966-7461-4046-B58B-4F77C596F1F5}" destId="{EBF8CE73-189D-461F-BD62-7152DEB65DF6}" srcOrd="1" destOrd="0" parTransId="{9F0B29D7-7A79-4D6D-8833-BAB7876AEF97}" sibTransId="{268DD588-DB76-402C-BE78-DB38C923E997}"/>
    <dgm:cxn modelId="{961CD4F8-8E48-40CC-A8C7-A023AEE2581C}" type="presOf" srcId="{3F55B1BF-E6C0-4B5D-A081-EEA79CDC32A5}" destId="{269C209B-A269-42D7-BC1C-75550A608D3F}" srcOrd="0" destOrd="0" presId="urn:microsoft.com/office/officeart/2005/8/layout/hierarchy4"/>
    <dgm:cxn modelId="{3C81D2B2-CF83-47B9-BD36-8706A9112241}" type="presParOf" srcId="{0980F2D8-7A05-41B4-8ACA-55F481CA7211}" destId="{338AB82F-A880-43ED-9D4A-D7DA8C243A3C}" srcOrd="0" destOrd="0" presId="urn:microsoft.com/office/officeart/2005/8/layout/hierarchy4"/>
    <dgm:cxn modelId="{5FBB28AD-C56E-478A-BEA7-B2956A29E908}" type="presParOf" srcId="{338AB82F-A880-43ED-9D4A-D7DA8C243A3C}" destId="{15841285-714A-4E37-8687-4883DF38C0DA}" srcOrd="0" destOrd="0" presId="urn:microsoft.com/office/officeart/2005/8/layout/hierarchy4"/>
    <dgm:cxn modelId="{B3439E17-8F45-40C2-930E-A4929CE9A5B3}" type="presParOf" srcId="{338AB82F-A880-43ED-9D4A-D7DA8C243A3C}" destId="{60055757-DEBF-44CC-8158-DD1A1590CE3A}" srcOrd="1" destOrd="0" presId="urn:microsoft.com/office/officeart/2005/8/layout/hierarchy4"/>
    <dgm:cxn modelId="{4895E992-B0F8-4C50-AD5E-75233EC387E7}" type="presParOf" srcId="{338AB82F-A880-43ED-9D4A-D7DA8C243A3C}" destId="{A80FB1B3-53A6-45FF-92D9-4C001B8ECB97}" srcOrd="2" destOrd="0" presId="urn:microsoft.com/office/officeart/2005/8/layout/hierarchy4"/>
    <dgm:cxn modelId="{E4B20F8E-8204-4301-8490-0A38F9ED227E}" type="presParOf" srcId="{A80FB1B3-53A6-45FF-92D9-4C001B8ECB97}" destId="{CA81900D-8E03-40F3-9969-844B65AAC7DF}" srcOrd="0" destOrd="0" presId="urn:microsoft.com/office/officeart/2005/8/layout/hierarchy4"/>
    <dgm:cxn modelId="{98CA0495-EA8F-4C9F-9E38-43030F021E06}" type="presParOf" srcId="{CA81900D-8E03-40F3-9969-844B65AAC7DF}" destId="{269C209B-A269-42D7-BC1C-75550A608D3F}" srcOrd="0" destOrd="0" presId="urn:microsoft.com/office/officeart/2005/8/layout/hierarchy4"/>
    <dgm:cxn modelId="{B2BCECB3-359E-43E8-BFB8-9D6011FF86A3}" type="presParOf" srcId="{CA81900D-8E03-40F3-9969-844B65AAC7DF}" destId="{14FE8352-0C59-44EB-A705-723FA704A6BC}" srcOrd="1" destOrd="0" presId="urn:microsoft.com/office/officeart/2005/8/layout/hierarchy4"/>
    <dgm:cxn modelId="{F487DBDB-9A63-4347-AC0A-441F09B25B95}" type="presParOf" srcId="{A80FB1B3-53A6-45FF-92D9-4C001B8ECB97}" destId="{664C1589-4E73-4627-A93F-18E468C78645}" srcOrd="1" destOrd="0" presId="urn:microsoft.com/office/officeart/2005/8/layout/hierarchy4"/>
    <dgm:cxn modelId="{D3F619B1-A841-4129-B7D2-9BE9F438D8D0}" type="presParOf" srcId="{A80FB1B3-53A6-45FF-92D9-4C001B8ECB97}" destId="{AC3A10C7-CF68-4669-8F62-45D694EE123B}" srcOrd="2" destOrd="0" presId="urn:microsoft.com/office/officeart/2005/8/layout/hierarchy4"/>
    <dgm:cxn modelId="{063C215A-1917-4FA3-B499-8C42B56803BF}" type="presParOf" srcId="{AC3A10C7-CF68-4669-8F62-45D694EE123B}" destId="{AAAF6838-55A7-4E0F-B0D3-6103F4051541}" srcOrd="0" destOrd="0" presId="urn:microsoft.com/office/officeart/2005/8/layout/hierarchy4"/>
    <dgm:cxn modelId="{0C6D3A99-41F1-4F41-8038-BE639C4EFF24}" type="presParOf" srcId="{AC3A10C7-CF68-4669-8F62-45D694EE123B}" destId="{50AE61CD-FF52-4C5C-8560-4A142402BBD8}" srcOrd="1" destOrd="0" presId="urn:microsoft.com/office/officeart/2005/8/layout/hierarchy4"/>
    <dgm:cxn modelId="{8D14B9E3-AAAB-4369-A048-ECCFD3FFD7B3}" type="presParOf" srcId="{A80FB1B3-53A6-45FF-92D9-4C001B8ECB97}" destId="{A5502DA5-8ED6-4FA2-BFBE-F946659BCBB0}" srcOrd="3" destOrd="0" presId="urn:microsoft.com/office/officeart/2005/8/layout/hierarchy4"/>
    <dgm:cxn modelId="{1F8C37AB-D2C9-45C9-B8EC-F6A1D0182037}" type="presParOf" srcId="{A80FB1B3-53A6-45FF-92D9-4C001B8ECB97}" destId="{44FF746E-11E9-43E4-95F6-0F638A8CC48B}" srcOrd="4" destOrd="0" presId="urn:microsoft.com/office/officeart/2005/8/layout/hierarchy4"/>
    <dgm:cxn modelId="{6B0787A8-ECCF-4A4E-9F31-6A8DB1439BA7}" type="presParOf" srcId="{44FF746E-11E9-43E4-95F6-0F638A8CC48B}" destId="{83D1109C-34C8-4C22-A65E-94E1347A5755}" srcOrd="0" destOrd="0" presId="urn:microsoft.com/office/officeart/2005/8/layout/hierarchy4"/>
    <dgm:cxn modelId="{A26ABA34-7063-400B-831B-57B562AA3A3F}" type="presParOf" srcId="{44FF746E-11E9-43E4-95F6-0F638A8CC48B}" destId="{07815BDC-991F-4151-B971-7583675ECC88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D292E7-28F9-43F2-864A-CF007B5E7307}">
      <dsp:nvSpPr>
        <dsp:cNvPr id="0" name=""/>
        <dsp:cNvSpPr/>
      </dsp:nvSpPr>
      <dsp:spPr>
        <a:xfrm>
          <a:off x="983" y="735088"/>
          <a:ext cx="3834306" cy="230058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i="0" kern="1200">
              <a:latin typeface="+mj-lt"/>
            </a:rPr>
            <a:t>Enhancing trust in sustainability reporting and assurance</a:t>
          </a:r>
          <a:endParaRPr lang="en-US" sz="2200" kern="1200" dirty="0">
            <a:latin typeface="+mj-lt"/>
          </a:endParaRPr>
        </a:p>
      </dsp:txBody>
      <dsp:txXfrm>
        <a:off x="983" y="735088"/>
        <a:ext cx="3834306" cy="2300583"/>
      </dsp:txXfrm>
    </dsp:sp>
    <dsp:sp modelId="{72F40C7B-CE55-4184-AB1E-B6145B02924A}">
      <dsp:nvSpPr>
        <dsp:cNvPr id="0" name=""/>
        <dsp:cNvSpPr/>
      </dsp:nvSpPr>
      <dsp:spPr>
        <a:xfrm>
          <a:off x="4218719" y="735088"/>
          <a:ext cx="3834306" cy="230058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i="0" kern="1200" dirty="0">
              <a:latin typeface="+mj-lt"/>
            </a:rPr>
            <a:t>Strengthening the Code or responding in other ways in areas beyond sustainability reporting and assurance </a:t>
          </a:r>
          <a:endParaRPr lang="en-US" sz="2200" kern="1200" dirty="0">
            <a:latin typeface="+mj-lt"/>
          </a:endParaRPr>
        </a:p>
      </dsp:txBody>
      <dsp:txXfrm>
        <a:off x="4218719" y="735088"/>
        <a:ext cx="3834306" cy="2300583"/>
      </dsp:txXfrm>
    </dsp:sp>
    <dsp:sp modelId="{E4B413BF-9C89-441A-8ED9-0D00329FE365}">
      <dsp:nvSpPr>
        <dsp:cNvPr id="0" name=""/>
        <dsp:cNvSpPr/>
      </dsp:nvSpPr>
      <dsp:spPr>
        <a:xfrm>
          <a:off x="983" y="3419102"/>
          <a:ext cx="3834306" cy="230058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i="0" kern="1200" dirty="0">
              <a:latin typeface="+mj-lt"/>
            </a:rPr>
            <a:t>Further enhancing the diversity of stakeholder perspectives and the global operability and acceptance of the IESBA’s standards</a:t>
          </a:r>
          <a:endParaRPr lang="en-US" sz="2200" kern="1200" dirty="0">
            <a:latin typeface="+mj-lt"/>
          </a:endParaRPr>
        </a:p>
      </dsp:txBody>
      <dsp:txXfrm>
        <a:off x="983" y="3419102"/>
        <a:ext cx="3834306" cy="2300583"/>
      </dsp:txXfrm>
    </dsp:sp>
    <dsp:sp modelId="{CC04D3C0-8BE5-4C8F-99A8-8831D2E9924F}">
      <dsp:nvSpPr>
        <dsp:cNvPr id="0" name=""/>
        <dsp:cNvSpPr/>
      </dsp:nvSpPr>
      <dsp:spPr>
        <a:xfrm>
          <a:off x="4218719" y="3419102"/>
          <a:ext cx="3834306" cy="230058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i="0" kern="1200" dirty="0">
              <a:latin typeface="+mj-lt"/>
            </a:rPr>
            <a:t>Widening the influence of the IESBA’s standards through a continued focus on adoption and implementation</a:t>
          </a:r>
          <a:endParaRPr lang="en-US" sz="2200" kern="1200" dirty="0">
            <a:latin typeface="+mj-lt"/>
          </a:endParaRPr>
        </a:p>
      </dsp:txBody>
      <dsp:txXfrm>
        <a:off x="4218719" y="3419102"/>
        <a:ext cx="3834306" cy="23005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841285-714A-4E37-8687-4883DF38C0DA}">
      <dsp:nvSpPr>
        <dsp:cNvPr id="0" name=""/>
        <dsp:cNvSpPr/>
      </dsp:nvSpPr>
      <dsp:spPr>
        <a:xfrm>
          <a:off x="5148" y="1360"/>
          <a:ext cx="6644361" cy="20672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+mj-lt"/>
            </a:rPr>
            <a:t>Strategic importance </a:t>
          </a:r>
          <a:r>
            <a:rPr lang="en-US" sz="2800" b="1" kern="1200" dirty="0">
              <a:solidFill>
                <a:schemeClr val="tx1"/>
              </a:solidFill>
              <a:latin typeface="+mj-lt"/>
            </a:rPr>
            <a:t>of IESBA </a:t>
          </a:r>
          <a:r>
            <a:rPr lang="en-US" sz="2800" b="1" kern="1200" dirty="0">
              <a:latin typeface="+mj-lt"/>
            </a:rPr>
            <a:t>working closely with the IAASB in the planning and delivery of strategy and work program</a:t>
          </a:r>
        </a:p>
      </dsp:txBody>
      <dsp:txXfrm>
        <a:off x="65695" y="61907"/>
        <a:ext cx="6523267" cy="1946149"/>
      </dsp:txXfrm>
    </dsp:sp>
    <dsp:sp modelId="{269C209B-A269-42D7-BC1C-75550A608D3F}">
      <dsp:nvSpPr>
        <dsp:cNvPr id="0" name=""/>
        <dsp:cNvSpPr/>
      </dsp:nvSpPr>
      <dsp:spPr>
        <a:xfrm>
          <a:off x="7538" y="2247109"/>
          <a:ext cx="2095827" cy="20672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+mj-lt"/>
            </a:rPr>
            <a:t>Strategic level</a:t>
          </a:r>
        </a:p>
      </dsp:txBody>
      <dsp:txXfrm>
        <a:off x="68085" y="2307656"/>
        <a:ext cx="1974733" cy="1946149"/>
      </dsp:txXfrm>
    </dsp:sp>
    <dsp:sp modelId="{AAAF6838-55A7-4E0F-B0D3-6103F4051541}">
      <dsp:nvSpPr>
        <dsp:cNvPr id="0" name=""/>
        <dsp:cNvSpPr/>
      </dsp:nvSpPr>
      <dsp:spPr>
        <a:xfrm>
          <a:off x="2279415" y="2247109"/>
          <a:ext cx="2095827" cy="20672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+mj-lt"/>
            </a:rPr>
            <a:t>Technical level</a:t>
          </a:r>
        </a:p>
      </dsp:txBody>
      <dsp:txXfrm>
        <a:off x="2339962" y="2307656"/>
        <a:ext cx="1974733" cy="1946149"/>
      </dsp:txXfrm>
    </dsp:sp>
    <dsp:sp modelId="{83D1109C-34C8-4C22-A65E-94E1347A5755}">
      <dsp:nvSpPr>
        <dsp:cNvPr id="0" name=""/>
        <dsp:cNvSpPr/>
      </dsp:nvSpPr>
      <dsp:spPr>
        <a:xfrm>
          <a:off x="4551292" y="2247109"/>
          <a:ext cx="2095827" cy="20672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+mj-lt"/>
            </a:rPr>
            <a:t>Operational level</a:t>
          </a:r>
        </a:p>
      </dsp:txBody>
      <dsp:txXfrm>
        <a:off x="4611839" y="2307656"/>
        <a:ext cx="1974733" cy="19461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3"/>
            <a:ext cx="5486400" cy="391611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1803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1891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980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334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2253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543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76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5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4154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3212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4049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0488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34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496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90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28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733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780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028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811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3/2/2023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>
            <a:extLst>
              <a:ext uri="{FF2B5EF4-FFF2-40B4-BE49-F238E27FC236}">
                <a16:creationId xmlns:a16="http://schemas.microsoft.com/office/drawing/2014/main" id="{B9A0CF91-2F3B-40C7-8AB8-A01998346BF2}"/>
              </a:ext>
            </a:extLst>
          </p:cNvPr>
          <p:cNvGrpSpPr/>
          <p:nvPr userDrawn="1"/>
        </p:nvGrpSpPr>
        <p:grpSpPr>
          <a:xfrm>
            <a:off x="345440" y="3227204"/>
            <a:ext cx="11541760" cy="1221033"/>
            <a:chOff x="345440" y="3227204"/>
            <a:chExt cx="11541760" cy="1221033"/>
          </a:xfrm>
          <a:solidFill>
            <a:srgbClr val="404040"/>
          </a:solidFill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73EC5C4-1F47-442F-9D5A-B34278E4683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45440" y="3848801"/>
              <a:ext cx="11541760" cy="0"/>
            </a:xfrm>
            <a:prstGeom prst="line">
              <a:avLst/>
            </a:prstGeom>
            <a:grpFill/>
            <a:ln w="177800" cap="rnd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D0888A5-07F2-4FCF-8971-919AF42D5352}"/>
                </a:ext>
              </a:extLst>
            </p:cNvPr>
            <p:cNvGrpSpPr/>
            <p:nvPr userDrawn="1"/>
          </p:nvGrpSpPr>
          <p:grpSpPr>
            <a:xfrm>
              <a:off x="975360" y="3249361"/>
              <a:ext cx="1198873" cy="1198876"/>
              <a:chOff x="975360" y="2700721"/>
              <a:chExt cx="1198873" cy="1198876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4E8BDE3-4E10-4D56-84BA-7E03385799CB}"/>
                  </a:ext>
                </a:extLst>
              </p:cNvPr>
              <p:cNvSpPr/>
              <p:nvPr userDrawn="1"/>
            </p:nvSpPr>
            <p:spPr>
              <a:xfrm>
                <a:off x="975360" y="2700724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Circle: Hollow 15">
                <a:extLst>
                  <a:ext uri="{FF2B5EF4-FFF2-40B4-BE49-F238E27FC236}">
                    <a16:creationId xmlns:a16="http://schemas.microsoft.com/office/drawing/2014/main" id="{F5EF6C12-ED46-4CB9-82B8-B9991382C462}"/>
                  </a:ext>
                </a:extLst>
              </p:cNvPr>
              <p:cNvSpPr/>
              <p:nvPr userDrawn="1"/>
            </p:nvSpPr>
            <p:spPr>
              <a:xfrm>
                <a:off x="975360" y="2700721"/>
                <a:ext cx="1198873" cy="1198873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7768214-9A9D-41A1-9221-4E7DCB69CD98}"/>
                </a:ext>
              </a:extLst>
            </p:cNvPr>
            <p:cNvGrpSpPr/>
            <p:nvPr userDrawn="1"/>
          </p:nvGrpSpPr>
          <p:grpSpPr>
            <a:xfrm>
              <a:off x="3220718" y="3227208"/>
              <a:ext cx="1198877" cy="1198874"/>
              <a:chOff x="3220718" y="2678568"/>
              <a:chExt cx="1198877" cy="1198874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E241B73-D0FF-4F54-8CB5-8A8DE0435F7A}"/>
                  </a:ext>
                </a:extLst>
              </p:cNvPr>
              <p:cNvSpPr/>
              <p:nvPr userDrawn="1"/>
            </p:nvSpPr>
            <p:spPr>
              <a:xfrm>
                <a:off x="3220718" y="2678568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Circle: Hollow 16">
                <a:extLst>
                  <a:ext uri="{FF2B5EF4-FFF2-40B4-BE49-F238E27FC236}">
                    <a16:creationId xmlns:a16="http://schemas.microsoft.com/office/drawing/2014/main" id="{43FC3FE9-3BB8-4E25-8643-4B9FE540F540}"/>
                  </a:ext>
                </a:extLst>
              </p:cNvPr>
              <p:cNvSpPr/>
              <p:nvPr userDrawn="1"/>
            </p:nvSpPr>
            <p:spPr>
              <a:xfrm>
                <a:off x="3220721" y="2678568"/>
                <a:ext cx="1198874" cy="1198874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DBADE76-D1FD-4716-BC11-B0597BDA827B}"/>
                </a:ext>
              </a:extLst>
            </p:cNvPr>
            <p:cNvGrpSpPr/>
            <p:nvPr userDrawn="1"/>
          </p:nvGrpSpPr>
          <p:grpSpPr>
            <a:xfrm>
              <a:off x="5466080" y="3249360"/>
              <a:ext cx="1198873" cy="1198876"/>
              <a:chOff x="5466080" y="2700720"/>
              <a:chExt cx="1198873" cy="1198876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0324D9D-D041-4429-9B95-C40E7FD87798}"/>
                  </a:ext>
                </a:extLst>
              </p:cNvPr>
              <p:cNvSpPr/>
              <p:nvPr userDrawn="1"/>
            </p:nvSpPr>
            <p:spPr>
              <a:xfrm>
                <a:off x="5466080" y="2700723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Circle: Hollow 17">
                <a:extLst>
                  <a:ext uri="{FF2B5EF4-FFF2-40B4-BE49-F238E27FC236}">
                    <a16:creationId xmlns:a16="http://schemas.microsoft.com/office/drawing/2014/main" id="{1DDD0C37-64DC-4390-A307-EAD4C3085251}"/>
                  </a:ext>
                </a:extLst>
              </p:cNvPr>
              <p:cNvSpPr/>
              <p:nvPr userDrawn="1"/>
            </p:nvSpPr>
            <p:spPr>
              <a:xfrm>
                <a:off x="5466080" y="2700720"/>
                <a:ext cx="1198873" cy="1198873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F066A8B-005D-4E24-BDDB-83EB1B8A97AB}"/>
                </a:ext>
              </a:extLst>
            </p:cNvPr>
            <p:cNvGrpSpPr/>
            <p:nvPr userDrawn="1"/>
          </p:nvGrpSpPr>
          <p:grpSpPr>
            <a:xfrm>
              <a:off x="7711438" y="3227204"/>
              <a:ext cx="1198877" cy="1198877"/>
              <a:chOff x="7711438" y="2678564"/>
              <a:chExt cx="1198877" cy="1198877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0751DBE-F4B9-49A6-92B0-477617634283}"/>
                  </a:ext>
                </a:extLst>
              </p:cNvPr>
              <p:cNvSpPr/>
              <p:nvPr userDrawn="1"/>
            </p:nvSpPr>
            <p:spPr>
              <a:xfrm>
                <a:off x="7711440" y="2678568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Circle: Hollow 18">
                <a:extLst>
                  <a:ext uri="{FF2B5EF4-FFF2-40B4-BE49-F238E27FC236}">
                    <a16:creationId xmlns:a16="http://schemas.microsoft.com/office/drawing/2014/main" id="{5BA1BDFF-D187-4F3E-8E69-2292F809ED2B}"/>
                  </a:ext>
                </a:extLst>
              </p:cNvPr>
              <p:cNvSpPr/>
              <p:nvPr userDrawn="1"/>
            </p:nvSpPr>
            <p:spPr>
              <a:xfrm>
                <a:off x="7711438" y="2678564"/>
                <a:ext cx="1198877" cy="1198877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C92BF73-A0CF-44E2-8ED7-366C39070A18}"/>
                </a:ext>
              </a:extLst>
            </p:cNvPr>
            <p:cNvGrpSpPr/>
            <p:nvPr userDrawn="1"/>
          </p:nvGrpSpPr>
          <p:grpSpPr>
            <a:xfrm>
              <a:off x="9956796" y="3249358"/>
              <a:ext cx="1198877" cy="1198877"/>
              <a:chOff x="9956796" y="2700718"/>
              <a:chExt cx="1198877" cy="1198877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6B91428-2BB1-4A9D-B661-7C96679DB024}"/>
                  </a:ext>
                </a:extLst>
              </p:cNvPr>
              <p:cNvSpPr/>
              <p:nvPr userDrawn="1"/>
            </p:nvSpPr>
            <p:spPr>
              <a:xfrm>
                <a:off x="9956800" y="2700722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Circle: Hollow 19">
                <a:extLst>
                  <a:ext uri="{FF2B5EF4-FFF2-40B4-BE49-F238E27FC236}">
                    <a16:creationId xmlns:a16="http://schemas.microsoft.com/office/drawing/2014/main" id="{B5BC5108-ED06-4FAB-BB93-93062E7A6D49}"/>
                  </a:ext>
                </a:extLst>
              </p:cNvPr>
              <p:cNvSpPr/>
              <p:nvPr userDrawn="1"/>
            </p:nvSpPr>
            <p:spPr>
              <a:xfrm>
                <a:off x="9956796" y="2700718"/>
                <a:ext cx="1198873" cy="1198873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87E8E15-D7B1-412B-AD6D-32B85B1FDBCD}"/>
              </a:ext>
            </a:extLst>
          </p:cNvPr>
          <p:cNvGrpSpPr/>
          <p:nvPr userDrawn="1"/>
        </p:nvGrpSpPr>
        <p:grpSpPr>
          <a:xfrm>
            <a:off x="403854" y="4617706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BA8E296D-FABC-4041-8179-D5E07C0B6210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8A9B19D-6EB3-4467-AF42-95D984C5D788}"/>
                </a:ext>
              </a:extLst>
            </p:cNvPr>
            <p:cNvGrpSpPr/>
            <p:nvPr userDrawn="1"/>
          </p:nvGrpSpPr>
          <p:grpSpPr>
            <a:xfrm>
              <a:off x="403854" y="4331800"/>
              <a:ext cx="2341884" cy="1274650"/>
              <a:chOff x="403854" y="4331800"/>
              <a:chExt cx="2341884" cy="1274650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9BF44FD4-7FD7-40F2-98C8-E788E2B4D9A5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90E08B57-ED76-43AF-B67C-BCA6FD9A2059}"/>
                  </a:ext>
                </a:extLst>
              </p:cNvPr>
              <p:cNvSpPr/>
              <p:nvPr userDrawn="1"/>
            </p:nvSpPr>
            <p:spPr>
              <a:xfrm>
                <a:off x="403854" y="4331800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FFC21A9-96FB-4FF8-AEB8-48E0A946427A}"/>
              </a:ext>
            </a:extLst>
          </p:cNvPr>
          <p:cNvGrpSpPr/>
          <p:nvPr userDrawn="1"/>
        </p:nvGrpSpPr>
        <p:grpSpPr>
          <a:xfrm>
            <a:off x="4945374" y="4617706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E70F75C1-D801-4001-B85E-599E24F7D1A5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83F934F-15A5-4EBD-BCF8-D261ADDF9DB4}"/>
                </a:ext>
              </a:extLst>
            </p:cNvPr>
            <p:cNvGrpSpPr/>
            <p:nvPr userDrawn="1"/>
          </p:nvGrpSpPr>
          <p:grpSpPr>
            <a:xfrm>
              <a:off x="403854" y="4331800"/>
              <a:ext cx="2341884" cy="1274650"/>
              <a:chOff x="403854" y="4331800"/>
              <a:chExt cx="2341884" cy="1274650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307ACF98-3D7E-4BB7-9540-6C99E885B32D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028A08F1-3092-4779-A9E8-517DB617DCF8}"/>
                  </a:ext>
                </a:extLst>
              </p:cNvPr>
              <p:cNvSpPr/>
              <p:nvPr userDrawn="1"/>
            </p:nvSpPr>
            <p:spPr>
              <a:xfrm>
                <a:off x="403854" y="4331800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F003540-5294-4111-ACCA-A23E40CB5D0A}"/>
              </a:ext>
            </a:extLst>
          </p:cNvPr>
          <p:cNvGrpSpPr/>
          <p:nvPr userDrawn="1"/>
        </p:nvGrpSpPr>
        <p:grpSpPr>
          <a:xfrm>
            <a:off x="9385293" y="4617706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74A68BA0-0E8D-481B-8AAC-C71F39808FE6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990A82A5-AEC2-4F28-B664-4099320A501D}"/>
                </a:ext>
              </a:extLst>
            </p:cNvPr>
            <p:cNvGrpSpPr/>
            <p:nvPr userDrawn="1"/>
          </p:nvGrpSpPr>
          <p:grpSpPr>
            <a:xfrm>
              <a:off x="403854" y="4331800"/>
              <a:ext cx="2341884" cy="1274650"/>
              <a:chOff x="403854" y="4331800"/>
              <a:chExt cx="2341884" cy="1274650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3E12C820-BCBE-4432-895B-4E6FEAE65778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DCAAB050-4206-4A27-B938-06C579DC0BCC}"/>
                  </a:ext>
                </a:extLst>
              </p:cNvPr>
              <p:cNvSpPr/>
              <p:nvPr userDrawn="1"/>
            </p:nvSpPr>
            <p:spPr>
              <a:xfrm>
                <a:off x="403854" y="4331800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B699EEB-C029-4EE9-AB2E-C36BD151BF92}"/>
              </a:ext>
            </a:extLst>
          </p:cNvPr>
          <p:cNvGrpSpPr/>
          <p:nvPr userDrawn="1"/>
        </p:nvGrpSpPr>
        <p:grpSpPr>
          <a:xfrm rot="10800000">
            <a:off x="2649212" y="1471385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92488968-C7FD-43D4-AC66-28FAE9D3A0D3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EFC385BB-B919-4FE7-B88D-6614D96FE54F}"/>
                </a:ext>
              </a:extLst>
            </p:cNvPr>
            <p:cNvGrpSpPr/>
            <p:nvPr userDrawn="1"/>
          </p:nvGrpSpPr>
          <p:grpSpPr>
            <a:xfrm>
              <a:off x="403854" y="4321208"/>
              <a:ext cx="2341884" cy="1285242"/>
              <a:chOff x="403854" y="4321208"/>
              <a:chExt cx="2341884" cy="1285242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2D40B4F7-4249-48EB-B76D-7322E43B296D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0235ED88-73D7-4913-B429-4E32943AEA7F}"/>
                  </a:ext>
                </a:extLst>
              </p:cNvPr>
              <p:cNvSpPr/>
              <p:nvPr userDrawn="1"/>
            </p:nvSpPr>
            <p:spPr>
              <a:xfrm>
                <a:off x="403854" y="4321208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B191BBD-9BF5-4978-AD4B-B8312B56D6F6}"/>
              </a:ext>
            </a:extLst>
          </p:cNvPr>
          <p:cNvGrpSpPr/>
          <p:nvPr userDrawn="1"/>
        </p:nvGrpSpPr>
        <p:grpSpPr>
          <a:xfrm rot="10800000">
            <a:off x="7139934" y="1470488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2" name="Diamond 51">
              <a:extLst>
                <a:ext uri="{FF2B5EF4-FFF2-40B4-BE49-F238E27FC236}">
                  <a16:creationId xmlns:a16="http://schemas.microsoft.com/office/drawing/2014/main" id="{33B76293-DAB7-429C-8B75-19B1BFFF1F73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39136E51-5F9F-4189-97FA-588E52C7BD39}"/>
                </a:ext>
              </a:extLst>
            </p:cNvPr>
            <p:cNvGrpSpPr/>
            <p:nvPr userDrawn="1"/>
          </p:nvGrpSpPr>
          <p:grpSpPr>
            <a:xfrm>
              <a:off x="403854" y="4321208"/>
              <a:ext cx="2341884" cy="1285242"/>
              <a:chOff x="403854" y="4321208"/>
              <a:chExt cx="2341884" cy="1285242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4227047C-C5B6-4CAE-AE15-F77FC131354A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2AD0B1F8-0C41-4F72-A916-C531DE13C852}"/>
                  </a:ext>
                </a:extLst>
              </p:cNvPr>
              <p:cNvSpPr/>
              <p:nvPr userDrawn="1"/>
            </p:nvSpPr>
            <p:spPr>
              <a:xfrm>
                <a:off x="403854" y="4321208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56" name="Title 55">
            <a:extLst>
              <a:ext uri="{FF2B5EF4-FFF2-40B4-BE49-F238E27FC236}">
                <a16:creationId xmlns:a16="http://schemas.microsoft.com/office/drawing/2014/main" id="{3AC4B787-D5D7-4A9A-A2BA-892A84A63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16" y="346242"/>
            <a:ext cx="10515600" cy="778159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EEF042D0-9AB6-4A7E-8DC2-5AA96AC91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26055" y="1747839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57">
            <a:extLst>
              <a:ext uri="{FF2B5EF4-FFF2-40B4-BE49-F238E27FC236}">
                <a16:creationId xmlns:a16="http://schemas.microsoft.com/office/drawing/2014/main" id="{F1ABDD9A-E987-4D88-A94A-3844701C23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26055" y="2070540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Text Placeholder 57">
            <a:extLst>
              <a:ext uri="{FF2B5EF4-FFF2-40B4-BE49-F238E27FC236}">
                <a16:creationId xmlns:a16="http://schemas.microsoft.com/office/drawing/2014/main" id="{EA24A090-F5C9-4DC5-A4C6-756BE14CED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16775" y="1757999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57">
            <a:extLst>
              <a:ext uri="{FF2B5EF4-FFF2-40B4-BE49-F238E27FC236}">
                <a16:creationId xmlns:a16="http://schemas.microsoft.com/office/drawing/2014/main" id="{26276A48-6AF6-4E18-B2CD-0B880E53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16775" y="2080700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59595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57">
            <a:extLst>
              <a:ext uri="{FF2B5EF4-FFF2-40B4-BE49-F238E27FC236}">
                <a16:creationId xmlns:a16="http://schemas.microsoft.com/office/drawing/2014/main" id="{A27CFD0F-25AF-4D79-8F26-6D9C362BA1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4823" y="5009339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57">
            <a:extLst>
              <a:ext uri="{FF2B5EF4-FFF2-40B4-BE49-F238E27FC236}">
                <a16:creationId xmlns:a16="http://schemas.microsoft.com/office/drawing/2014/main" id="{872ECCB3-F1D9-435D-9E5A-FEDC64D331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4823" y="5332040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4" name="Text Placeholder 57">
            <a:extLst>
              <a:ext uri="{FF2B5EF4-FFF2-40B4-BE49-F238E27FC236}">
                <a16:creationId xmlns:a16="http://schemas.microsoft.com/office/drawing/2014/main" id="{F9C486BA-7F0F-4FDE-8512-1709168B64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18087" y="5017612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Text Placeholder 57">
            <a:extLst>
              <a:ext uri="{FF2B5EF4-FFF2-40B4-BE49-F238E27FC236}">
                <a16:creationId xmlns:a16="http://schemas.microsoft.com/office/drawing/2014/main" id="{C1C4CE38-F5DF-415D-93CD-1471C1C51F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18087" y="5340313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57">
            <a:extLst>
              <a:ext uri="{FF2B5EF4-FFF2-40B4-BE49-F238E27FC236}">
                <a16:creationId xmlns:a16="http://schemas.microsoft.com/office/drawing/2014/main" id="{70B1A5FD-7254-4D10-BAF3-109998A1EF3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456103" y="4998704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Text Placeholder 57">
            <a:extLst>
              <a:ext uri="{FF2B5EF4-FFF2-40B4-BE49-F238E27FC236}">
                <a16:creationId xmlns:a16="http://schemas.microsoft.com/office/drawing/2014/main" id="{49D1D764-CBB3-4B86-B321-2B80095F314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456103" y="5321405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7B2D4918-7013-45C4-8FA9-14CBFF98AAF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44600" y="3707243"/>
            <a:ext cx="660400" cy="26421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sp>
        <p:nvSpPr>
          <p:cNvPr id="70" name="Text Placeholder 68">
            <a:extLst>
              <a:ext uri="{FF2B5EF4-FFF2-40B4-BE49-F238E27FC236}">
                <a16:creationId xmlns:a16="http://schemas.microsoft.com/office/drawing/2014/main" id="{D4171E06-7737-478A-8C33-AAB11606B52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00120" y="3712323"/>
            <a:ext cx="660400" cy="25405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sp>
        <p:nvSpPr>
          <p:cNvPr id="71" name="Text Placeholder 68">
            <a:extLst>
              <a:ext uri="{FF2B5EF4-FFF2-40B4-BE49-F238E27FC236}">
                <a16:creationId xmlns:a16="http://schemas.microsoft.com/office/drawing/2014/main" id="{9A53CF1F-27A1-402D-9394-7DC9EA9B3CC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45480" y="3712323"/>
            <a:ext cx="660400" cy="25405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sp>
        <p:nvSpPr>
          <p:cNvPr id="72" name="Text Placeholder 68">
            <a:extLst>
              <a:ext uri="{FF2B5EF4-FFF2-40B4-BE49-F238E27FC236}">
                <a16:creationId xmlns:a16="http://schemas.microsoft.com/office/drawing/2014/main" id="{EEDA5B9B-4E29-44BD-9AB4-63CC31001C4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80676" y="3707243"/>
            <a:ext cx="660400" cy="26421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sp>
        <p:nvSpPr>
          <p:cNvPr id="73" name="Text Placeholder 68">
            <a:extLst>
              <a:ext uri="{FF2B5EF4-FFF2-40B4-BE49-F238E27FC236}">
                <a16:creationId xmlns:a16="http://schemas.microsoft.com/office/drawing/2014/main" id="{3B7FA5A5-3F35-435F-9C91-FBBB04F5B16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225247" y="3708318"/>
            <a:ext cx="660400" cy="26206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311713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8DBD5F-C6EC-485E-8ECE-A5152736C4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EBB0E32-0304-4451-ADB8-C044457D5B85}" type="datetimeFigureOut">
              <a:rPr lang="en-US" smtClean="0"/>
              <a:t>3/2/2023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6C0BE6-E24A-4679-B786-AAB41ADCC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B9417-93D4-4C41-8E0E-1553E0B5D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DA64F31B-23FA-4075-AF7D-6228CFD12F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55">
            <a:extLst>
              <a:ext uri="{FF2B5EF4-FFF2-40B4-BE49-F238E27FC236}">
                <a16:creationId xmlns:a16="http://schemas.microsoft.com/office/drawing/2014/main" id="{FB873B05-02D5-485C-98EB-9E77B1C8B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16" y="346242"/>
            <a:ext cx="10515600" cy="778159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1E27557-7C88-434A-AC62-3ECB18F43E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17003" y="1969294"/>
            <a:ext cx="8157995" cy="29194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864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04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8284E-A6B3-4F4E-80B4-07EA3458CF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7534" y="3350092"/>
            <a:ext cx="9906901" cy="11798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CAG March 2023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B5605-EB74-47C9-8E9D-F5071F1244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7534" y="1562100"/>
            <a:ext cx="9906901" cy="1580851"/>
          </a:xfrm>
        </p:spPr>
        <p:txBody>
          <a:bodyPr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IESBA SWP 2024 – 2027</a:t>
            </a:r>
          </a:p>
          <a:p>
            <a:pPr>
              <a:spcBef>
                <a:spcPts val="0"/>
              </a:spcBef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Second Read of Draft Consultation Paper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BFAD489-580D-4076-D90C-32A2F82953D3}"/>
              </a:ext>
            </a:extLst>
          </p:cNvPr>
          <p:cNvSpPr txBox="1">
            <a:spLocks/>
          </p:cNvSpPr>
          <p:nvPr/>
        </p:nvSpPr>
        <p:spPr>
          <a:xfrm>
            <a:off x="639179" y="4610100"/>
            <a:ext cx="9140925" cy="1744980"/>
          </a:xfrm>
          <a:prstGeom prst="rect">
            <a:avLst/>
          </a:prstGeom>
          <a:solidFill>
            <a:srgbClr val="062A49">
              <a:alpha val="40000"/>
            </a:srgbClr>
          </a:solidFill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kern="1200">
                <a:solidFill>
                  <a:srgbClr val="0B5494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Geoffrey Kwan, IESBA Director</a:t>
            </a:r>
          </a:p>
        </p:txBody>
      </p:sp>
    </p:spTree>
    <p:extLst>
      <p:ext uri="{BB962C8B-B14F-4D97-AF65-F5344CB8AC3E}">
        <p14:creationId xmlns:p14="http://schemas.microsoft.com/office/powerpoint/2010/main" val="1691839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C104BAE-53A2-558F-9BBB-FE9B5E54FE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401489"/>
              </p:ext>
            </p:extLst>
          </p:nvPr>
        </p:nvGraphicFramePr>
        <p:xfrm>
          <a:off x="441506" y="292230"/>
          <a:ext cx="11232788" cy="6064118"/>
        </p:xfrm>
        <a:graphic>
          <a:graphicData uri="http://schemas.openxmlformats.org/drawingml/2006/table">
            <a:tbl>
              <a:tblPr firstRow="1" firstCol="1" bandRow="1"/>
              <a:tblGrid>
                <a:gridCol w="755698">
                  <a:extLst>
                    <a:ext uri="{9D8B030D-6E8A-4147-A177-3AD203B41FA5}">
                      <a16:colId xmlns:a16="http://schemas.microsoft.com/office/drawing/2014/main" val="2998191724"/>
                    </a:ext>
                  </a:extLst>
                </a:gridCol>
                <a:gridCol w="3959258">
                  <a:extLst>
                    <a:ext uri="{9D8B030D-6E8A-4147-A177-3AD203B41FA5}">
                      <a16:colId xmlns:a16="http://schemas.microsoft.com/office/drawing/2014/main" val="2954490211"/>
                    </a:ext>
                  </a:extLst>
                </a:gridCol>
                <a:gridCol w="6517832">
                  <a:extLst>
                    <a:ext uri="{9D8B030D-6E8A-4147-A177-3AD203B41FA5}">
                      <a16:colId xmlns:a16="http://schemas.microsoft.com/office/drawing/2014/main" val="1159091040"/>
                    </a:ext>
                  </a:extLst>
                </a:gridCol>
              </a:tblGrid>
              <a:tr h="516153">
                <a:tc rowSpan="5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STRATEGIC VISON</a:t>
                      </a:r>
                      <a:endParaRPr lang="en-US" sz="1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2525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STRATEGIC THEMES</a:t>
                      </a:r>
                      <a:endParaRPr lang="en-US" sz="2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STRATEGIC DRIVERS</a:t>
                      </a:r>
                      <a:endParaRPr lang="en-US" sz="2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86398"/>
                  </a:ext>
                </a:extLst>
              </a:tr>
              <a:tr h="10458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Enhancing trust in sustainability reporting and assurance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Rapidly Growing Market Demand for Sustainability Info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Heightened Stakeholder Expectations for Greater Timeliness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752259"/>
                  </a:ext>
                </a:extLst>
              </a:tr>
              <a:tr h="20862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Strengthening the Code or responding in other ways in areas beyond sustainability reporting and assurance 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Expanding Roles of PAIBs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Trust Crisis and Other Repercussions from Recurring High-profile Corporate Failures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Ongoing Impact of Technological Transformations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Heightened Stakeholder Expectations for Greater Timeliness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238699"/>
                  </a:ext>
                </a:extLst>
              </a:tr>
              <a:tr h="12865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Further enhancing the diversity of stakeholder perspectives and the global operability and acceptance of the IESBA’s standards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Imperatives of Quality and Global Acceptance of the IESBA’s Standards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Global Operability of the IESBA’s Standards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663244"/>
                  </a:ext>
                </a:extLst>
              </a:tr>
              <a:tr h="11293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Widening the influence of the IESBA’s standards through a continued focus on adoption and implementation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Further Increasing Global Adoption of the Code and Supporting Its Effective Implementation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86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037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D942180-7B3F-7C5E-E0AF-0EBD9EFEB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31" r="20482"/>
          <a:stretch/>
        </p:blipFill>
        <p:spPr>
          <a:xfrm>
            <a:off x="20" y="10"/>
            <a:ext cx="6176054" cy="685799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3CBE267-1877-479F-82F0-E4BAA5BCE7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2454423" y="0"/>
            <a:ext cx="9737577" cy="6858478"/>
          </a:xfrm>
          <a:custGeom>
            <a:avLst/>
            <a:gdLst>
              <a:gd name="connsiteX0" fmla="*/ 0 w 9737577"/>
              <a:gd name="connsiteY0" fmla="*/ 0 h 6858478"/>
              <a:gd name="connsiteX1" fmla="*/ 268876 w 9737577"/>
              <a:gd name="connsiteY1" fmla="*/ 0 h 6858478"/>
              <a:gd name="connsiteX2" fmla="*/ 1554480 w 9737577"/>
              <a:gd name="connsiteY2" fmla="*/ 0 h 6858478"/>
              <a:gd name="connsiteX3" fmla="*/ 5489397 w 9737577"/>
              <a:gd name="connsiteY3" fmla="*/ 0 h 6858478"/>
              <a:gd name="connsiteX4" fmla="*/ 6555625 w 9737577"/>
              <a:gd name="connsiteY4" fmla="*/ 0 h 6858478"/>
              <a:gd name="connsiteX5" fmla="*/ 6561202 w 9737577"/>
              <a:gd name="connsiteY5" fmla="*/ 0 h 6858478"/>
              <a:gd name="connsiteX6" fmla="*/ 9737577 w 9737577"/>
              <a:gd name="connsiteY6" fmla="*/ 6858478 h 6858478"/>
              <a:gd name="connsiteX7" fmla="*/ 2313022 w 9737577"/>
              <a:gd name="connsiteY7" fmla="*/ 6858478 h 6858478"/>
              <a:gd name="connsiteX8" fmla="*/ 2313282 w 9737577"/>
              <a:gd name="connsiteY8" fmla="*/ 6857916 h 6858478"/>
              <a:gd name="connsiteX9" fmla="*/ 1554480 w 9737577"/>
              <a:gd name="connsiteY9" fmla="*/ 6857916 h 6858478"/>
              <a:gd name="connsiteX10" fmla="*/ 1554480 w 9737577"/>
              <a:gd name="connsiteY10" fmla="*/ 6858000 h 6858478"/>
              <a:gd name="connsiteX11" fmla="*/ 0 w 9737577"/>
              <a:gd name="connsiteY11" fmla="*/ 685800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37577" h="6858478">
                <a:moveTo>
                  <a:pt x="0" y="0"/>
                </a:moveTo>
                <a:lnTo>
                  <a:pt x="268876" y="0"/>
                </a:lnTo>
                <a:lnTo>
                  <a:pt x="1554480" y="0"/>
                </a:lnTo>
                <a:lnTo>
                  <a:pt x="5489397" y="0"/>
                </a:lnTo>
                <a:lnTo>
                  <a:pt x="6555625" y="0"/>
                </a:lnTo>
                <a:lnTo>
                  <a:pt x="6561202" y="0"/>
                </a:lnTo>
                <a:lnTo>
                  <a:pt x="9737577" y="6858478"/>
                </a:lnTo>
                <a:lnTo>
                  <a:pt x="2313022" y="6858478"/>
                </a:lnTo>
                <a:lnTo>
                  <a:pt x="2313282" y="6857916"/>
                </a:lnTo>
                <a:lnTo>
                  <a:pt x="1554480" y="6857916"/>
                </a:lnTo>
                <a:lnTo>
                  <a:pt x="155448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2EA12E3-1C9E-43D7-ABCC-C16A6ED4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2883049" y="0"/>
            <a:ext cx="9308951" cy="6858478"/>
          </a:xfrm>
          <a:custGeom>
            <a:avLst/>
            <a:gdLst>
              <a:gd name="connsiteX0" fmla="*/ 0 w 9308951"/>
              <a:gd name="connsiteY0" fmla="*/ 0 h 6858478"/>
              <a:gd name="connsiteX1" fmla="*/ 838200 w 9308951"/>
              <a:gd name="connsiteY1" fmla="*/ 0 h 6858478"/>
              <a:gd name="connsiteX2" fmla="*/ 838200 w 9308951"/>
              <a:gd name="connsiteY2" fmla="*/ 479 h 6858478"/>
              <a:gd name="connsiteX3" fmla="*/ 1230899 w 9308951"/>
              <a:gd name="connsiteY3" fmla="*/ 479 h 6858478"/>
              <a:gd name="connsiteX4" fmla="*/ 1230899 w 9308951"/>
              <a:gd name="connsiteY4" fmla="*/ 0 h 6858478"/>
              <a:gd name="connsiteX5" fmla="*/ 5060771 w 9308951"/>
              <a:gd name="connsiteY5" fmla="*/ 0 h 6858478"/>
              <a:gd name="connsiteX6" fmla="*/ 6126999 w 9308951"/>
              <a:gd name="connsiteY6" fmla="*/ 0 h 6858478"/>
              <a:gd name="connsiteX7" fmla="*/ 6132576 w 9308951"/>
              <a:gd name="connsiteY7" fmla="*/ 0 h 6858478"/>
              <a:gd name="connsiteX8" fmla="*/ 9308951 w 9308951"/>
              <a:gd name="connsiteY8" fmla="*/ 6858478 h 6858478"/>
              <a:gd name="connsiteX9" fmla="*/ 1884396 w 9308951"/>
              <a:gd name="connsiteY9" fmla="*/ 6858478 h 6858478"/>
              <a:gd name="connsiteX10" fmla="*/ 1884656 w 9308951"/>
              <a:gd name="connsiteY10" fmla="*/ 6857916 h 6858478"/>
              <a:gd name="connsiteX11" fmla="*/ 1230899 w 9308951"/>
              <a:gd name="connsiteY11" fmla="*/ 6857916 h 6858478"/>
              <a:gd name="connsiteX12" fmla="*/ 1230899 w 9308951"/>
              <a:gd name="connsiteY12" fmla="*/ 6858478 h 6858478"/>
              <a:gd name="connsiteX13" fmla="*/ 651890 w 9308951"/>
              <a:gd name="connsiteY13" fmla="*/ 6858478 h 6858478"/>
              <a:gd name="connsiteX14" fmla="*/ 651890 w 9308951"/>
              <a:gd name="connsiteY14" fmla="*/ 6858000 h 6858478"/>
              <a:gd name="connsiteX15" fmla="*/ 0 w 9308951"/>
              <a:gd name="connsiteY15" fmla="*/ 685800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308951" h="6858478">
                <a:moveTo>
                  <a:pt x="0" y="0"/>
                </a:moveTo>
                <a:lnTo>
                  <a:pt x="838200" y="0"/>
                </a:lnTo>
                <a:lnTo>
                  <a:pt x="838200" y="479"/>
                </a:lnTo>
                <a:lnTo>
                  <a:pt x="1230899" y="479"/>
                </a:lnTo>
                <a:lnTo>
                  <a:pt x="1230899" y="0"/>
                </a:lnTo>
                <a:lnTo>
                  <a:pt x="5060771" y="0"/>
                </a:lnTo>
                <a:lnTo>
                  <a:pt x="6126999" y="0"/>
                </a:lnTo>
                <a:lnTo>
                  <a:pt x="6132576" y="0"/>
                </a:lnTo>
                <a:lnTo>
                  <a:pt x="9308951" y="6858478"/>
                </a:lnTo>
                <a:lnTo>
                  <a:pt x="1884396" y="6858478"/>
                </a:lnTo>
                <a:lnTo>
                  <a:pt x="1884656" y="6857916"/>
                </a:lnTo>
                <a:lnTo>
                  <a:pt x="1230899" y="6857916"/>
                </a:lnTo>
                <a:lnTo>
                  <a:pt x="1230899" y="6858478"/>
                </a:lnTo>
                <a:lnTo>
                  <a:pt x="651890" y="6858478"/>
                </a:lnTo>
                <a:lnTo>
                  <a:pt x="6518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365184" y="422564"/>
            <a:ext cx="4178478" cy="1325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4400" b="1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Coordination with IAASB</a:t>
            </a:r>
            <a:endParaRPr kumimoji="0" lang="en-US" sz="4400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13174" y="6356350"/>
            <a:ext cx="154062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>
                    <a:alpha val="80000"/>
                  </a:srgb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11</a:t>
            </a:fld>
            <a:endParaRPr lang="en-US">
              <a:solidFill>
                <a:srgbClr val="FFFFFF">
                  <a:alpha val="80000"/>
                </a:srgbClr>
              </a:solidFill>
              <a:latin typeface="Calibri" panose="020F0502020204030204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6373D3EA-3B69-26F8-9B74-B2D88D3DCA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5947667"/>
              </p:ext>
            </p:extLst>
          </p:nvPr>
        </p:nvGraphicFramePr>
        <p:xfrm>
          <a:off x="5219973" y="1748127"/>
          <a:ext cx="6654658" cy="4315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402955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D942180-7B3F-7C5E-E0AF-0EBD9EFEB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33" r="27951"/>
          <a:stretch/>
        </p:blipFill>
        <p:spPr>
          <a:xfrm>
            <a:off x="0" y="10"/>
            <a:ext cx="3621468" cy="6857990"/>
          </a:xfrm>
          <a:prstGeom prst="rect">
            <a:avLst/>
          </a:prstGeom>
          <a:effectLst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12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36525"/>
            <a:ext cx="3621468" cy="12350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Themes &amp; Actions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Picture 2" descr="Avant - &quot;Doctor, I'm here for a second opinion&quot;">
            <a:extLst>
              <a:ext uri="{FF2B5EF4-FFF2-40B4-BE49-F238E27FC236}">
                <a16:creationId xmlns:a16="http://schemas.microsoft.com/office/drawing/2014/main" id="{406C0716-000A-6F15-0CCE-74475AD284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 bwMode="auto">
          <a:xfrm>
            <a:off x="7933509" y="3035300"/>
            <a:ext cx="3725092" cy="3104822"/>
          </a:xfrm>
          <a:custGeom>
            <a:avLst/>
            <a:gdLst/>
            <a:ahLst/>
            <a:cxnLst/>
            <a:rect l="l" t="t" r="r" b="b"/>
            <a:pathLst>
              <a:path w="5846002" h="4872577">
                <a:moveTo>
                  <a:pt x="343285" y="2953992"/>
                </a:moveTo>
                <a:cubicBezTo>
                  <a:pt x="343285" y="2953992"/>
                  <a:pt x="343285" y="2953992"/>
                  <a:pt x="849063" y="2953992"/>
                </a:cubicBezTo>
                <a:cubicBezTo>
                  <a:pt x="880743" y="2953992"/>
                  <a:pt x="911330" y="2971406"/>
                  <a:pt x="926624" y="2999703"/>
                </a:cubicBezTo>
                <a:cubicBezTo>
                  <a:pt x="926624" y="2999703"/>
                  <a:pt x="926624" y="2999703"/>
                  <a:pt x="1180059" y="3436136"/>
                </a:cubicBezTo>
                <a:cubicBezTo>
                  <a:pt x="1196445" y="3463345"/>
                  <a:pt x="1196445" y="3498172"/>
                  <a:pt x="1180059" y="3525382"/>
                </a:cubicBezTo>
                <a:cubicBezTo>
                  <a:pt x="1180059" y="3525382"/>
                  <a:pt x="1180059" y="3525382"/>
                  <a:pt x="926624" y="3961814"/>
                </a:cubicBezTo>
                <a:cubicBezTo>
                  <a:pt x="911330" y="3990111"/>
                  <a:pt x="880743" y="4007525"/>
                  <a:pt x="849063" y="4007525"/>
                </a:cubicBezTo>
                <a:cubicBezTo>
                  <a:pt x="849063" y="4007525"/>
                  <a:pt x="849063" y="4007525"/>
                  <a:pt x="343285" y="4007525"/>
                </a:cubicBezTo>
                <a:cubicBezTo>
                  <a:pt x="310513" y="4007525"/>
                  <a:pt x="281019" y="3990111"/>
                  <a:pt x="264633" y="3961814"/>
                </a:cubicBezTo>
                <a:cubicBezTo>
                  <a:pt x="264633" y="3961814"/>
                  <a:pt x="264633" y="3961814"/>
                  <a:pt x="12290" y="3525382"/>
                </a:cubicBezTo>
                <a:cubicBezTo>
                  <a:pt x="-4096" y="3498172"/>
                  <a:pt x="-4096" y="3463345"/>
                  <a:pt x="12290" y="3436136"/>
                </a:cubicBezTo>
                <a:cubicBezTo>
                  <a:pt x="12290" y="3436136"/>
                  <a:pt x="12290" y="3436136"/>
                  <a:pt x="264633" y="2999703"/>
                </a:cubicBezTo>
                <a:cubicBezTo>
                  <a:pt x="281019" y="2971406"/>
                  <a:pt x="310513" y="2953992"/>
                  <a:pt x="343285" y="2953992"/>
                </a:cubicBezTo>
                <a:close/>
                <a:moveTo>
                  <a:pt x="2353334" y="538808"/>
                </a:moveTo>
                <a:cubicBezTo>
                  <a:pt x="2353334" y="538808"/>
                  <a:pt x="2353334" y="538808"/>
                  <a:pt x="2613403" y="538808"/>
                </a:cubicBezTo>
                <a:lnTo>
                  <a:pt x="2643742" y="538808"/>
                </a:lnTo>
                <a:lnTo>
                  <a:pt x="2672692" y="588661"/>
                </a:lnTo>
                <a:cubicBezTo>
                  <a:pt x="2713002" y="658078"/>
                  <a:pt x="2759909" y="738855"/>
                  <a:pt x="2814491" y="832849"/>
                </a:cubicBezTo>
                <a:cubicBezTo>
                  <a:pt x="2839586" y="874521"/>
                  <a:pt x="2839586" y="927860"/>
                  <a:pt x="2814491" y="969531"/>
                </a:cubicBezTo>
                <a:cubicBezTo>
                  <a:pt x="2814491" y="969531"/>
                  <a:pt x="2814491" y="969531"/>
                  <a:pt x="2426350" y="1637936"/>
                </a:cubicBezTo>
                <a:cubicBezTo>
                  <a:pt x="2402927" y="1681274"/>
                  <a:pt x="2356083" y="1707943"/>
                  <a:pt x="2307565" y="1707943"/>
                </a:cubicBezTo>
                <a:cubicBezTo>
                  <a:pt x="2307565" y="1707943"/>
                  <a:pt x="2307565" y="1707943"/>
                  <a:pt x="1532956" y="1707943"/>
                </a:cubicBezTo>
                <a:cubicBezTo>
                  <a:pt x="1520409" y="1707943"/>
                  <a:pt x="1508175" y="1706276"/>
                  <a:pt x="1496490" y="1703099"/>
                </a:cubicBezTo>
                <a:lnTo>
                  <a:pt x="1471408" y="1692583"/>
                </a:lnTo>
                <a:lnTo>
                  <a:pt x="1486736" y="1666073"/>
                </a:lnTo>
                <a:cubicBezTo>
                  <a:pt x="1625328" y="1426376"/>
                  <a:pt x="1802725" y="1119564"/>
                  <a:pt x="2029793" y="726844"/>
                </a:cubicBezTo>
                <a:cubicBezTo>
                  <a:pt x="2097197" y="610441"/>
                  <a:pt x="2218525" y="538808"/>
                  <a:pt x="2353334" y="538808"/>
                </a:cubicBezTo>
                <a:close/>
                <a:moveTo>
                  <a:pt x="1487085" y="0"/>
                </a:moveTo>
                <a:cubicBezTo>
                  <a:pt x="1487085" y="0"/>
                  <a:pt x="1487085" y="0"/>
                  <a:pt x="2360840" y="0"/>
                </a:cubicBezTo>
                <a:cubicBezTo>
                  <a:pt x="2415568" y="0"/>
                  <a:pt x="2468407" y="30084"/>
                  <a:pt x="2494828" y="78969"/>
                </a:cubicBezTo>
                <a:cubicBezTo>
                  <a:pt x="2494828" y="78969"/>
                  <a:pt x="2494828" y="78969"/>
                  <a:pt x="2729665" y="483373"/>
                </a:cubicBezTo>
                <a:lnTo>
                  <a:pt x="2756194" y="529058"/>
                </a:lnTo>
                <a:lnTo>
                  <a:pt x="2735320" y="529058"/>
                </a:lnTo>
                <a:lnTo>
                  <a:pt x="2636659" y="529058"/>
                </a:lnTo>
                <a:lnTo>
                  <a:pt x="2593799" y="455250"/>
                </a:lnTo>
                <a:cubicBezTo>
                  <a:pt x="2430052" y="173267"/>
                  <a:pt x="2430052" y="173267"/>
                  <a:pt x="2430052" y="173267"/>
                </a:cubicBezTo>
                <a:cubicBezTo>
                  <a:pt x="2406629" y="129929"/>
                  <a:pt x="2359785" y="103259"/>
                  <a:pt x="2311267" y="103259"/>
                </a:cubicBezTo>
                <a:cubicBezTo>
                  <a:pt x="1536658" y="103259"/>
                  <a:pt x="1536658" y="103259"/>
                  <a:pt x="1536658" y="103259"/>
                </a:cubicBezTo>
                <a:cubicBezTo>
                  <a:pt x="1486468" y="103259"/>
                  <a:pt x="1441296" y="129929"/>
                  <a:pt x="1416201" y="173267"/>
                </a:cubicBezTo>
                <a:cubicBezTo>
                  <a:pt x="1029733" y="841671"/>
                  <a:pt x="1029733" y="841671"/>
                  <a:pt x="1029733" y="841671"/>
                </a:cubicBezTo>
                <a:cubicBezTo>
                  <a:pt x="1004637" y="883343"/>
                  <a:pt x="1004637" y="936682"/>
                  <a:pt x="1029733" y="978353"/>
                </a:cubicBezTo>
                <a:cubicBezTo>
                  <a:pt x="1416201" y="1646758"/>
                  <a:pt x="1416201" y="1646758"/>
                  <a:pt x="1416201" y="1646758"/>
                </a:cubicBezTo>
                <a:cubicBezTo>
                  <a:pt x="1428749" y="1668427"/>
                  <a:pt x="1446315" y="1685929"/>
                  <a:pt x="1467019" y="1698013"/>
                </a:cubicBezTo>
                <a:lnTo>
                  <a:pt x="1472899" y="1700478"/>
                </a:lnTo>
                <a:lnTo>
                  <a:pt x="1441377" y="1754996"/>
                </a:lnTo>
                <a:lnTo>
                  <a:pt x="1417933" y="1795543"/>
                </a:lnTo>
                <a:lnTo>
                  <a:pt x="1442249" y="1805738"/>
                </a:lnTo>
                <a:cubicBezTo>
                  <a:pt x="1455430" y="1809322"/>
                  <a:pt x="1469230" y="1811202"/>
                  <a:pt x="1483383" y="1811202"/>
                </a:cubicBezTo>
                <a:cubicBezTo>
                  <a:pt x="2357138" y="1811202"/>
                  <a:pt x="2357138" y="1811202"/>
                  <a:pt x="2357138" y="1811202"/>
                </a:cubicBezTo>
                <a:cubicBezTo>
                  <a:pt x="2411866" y="1811202"/>
                  <a:pt x="2464705" y="1781120"/>
                  <a:pt x="2491126" y="1732235"/>
                </a:cubicBezTo>
                <a:cubicBezTo>
                  <a:pt x="2928947" y="978278"/>
                  <a:pt x="2928947" y="978278"/>
                  <a:pt x="2928947" y="978278"/>
                </a:cubicBezTo>
                <a:cubicBezTo>
                  <a:pt x="2957254" y="931274"/>
                  <a:pt x="2957254" y="871108"/>
                  <a:pt x="2928947" y="824102"/>
                </a:cubicBezTo>
                <a:cubicBezTo>
                  <a:pt x="2874220" y="729858"/>
                  <a:pt x="2826333" y="647394"/>
                  <a:pt x="2784432" y="575238"/>
                </a:cubicBezTo>
                <a:lnTo>
                  <a:pt x="2763277" y="538808"/>
                </a:lnTo>
                <a:lnTo>
                  <a:pt x="2861280" y="538808"/>
                </a:lnTo>
                <a:cubicBezTo>
                  <a:pt x="3166048" y="538808"/>
                  <a:pt x="3653676" y="538808"/>
                  <a:pt x="4433881" y="538808"/>
                </a:cubicBezTo>
                <a:cubicBezTo>
                  <a:pt x="4564197" y="538808"/>
                  <a:pt x="4690018" y="610441"/>
                  <a:pt x="4752929" y="726844"/>
                </a:cubicBezTo>
                <a:cubicBezTo>
                  <a:pt x="4752929" y="726844"/>
                  <a:pt x="4752929" y="726844"/>
                  <a:pt x="5795449" y="2522134"/>
                </a:cubicBezTo>
                <a:cubicBezTo>
                  <a:pt x="5862854" y="2634060"/>
                  <a:pt x="5862854" y="2777325"/>
                  <a:pt x="5795449" y="2889251"/>
                </a:cubicBezTo>
                <a:cubicBezTo>
                  <a:pt x="5795449" y="2889251"/>
                  <a:pt x="5795449" y="2889251"/>
                  <a:pt x="4752929" y="4684542"/>
                </a:cubicBezTo>
                <a:cubicBezTo>
                  <a:pt x="4690018" y="4800945"/>
                  <a:pt x="4564197" y="4872577"/>
                  <a:pt x="4433881" y="4872577"/>
                </a:cubicBezTo>
                <a:cubicBezTo>
                  <a:pt x="4433881" y="4872577"/>
                  <a:pt x="4433881" y="4872577"/>
                  <a:pt x="2353334" y="4872577"/>
                </a:cubicBezTo>
                <a:cubicBezTo>
                  <a:pt x="2218525" y="4872577"/>
                  <a:pt x="2097197" y="4800945"/>
                  <a:pt x="2029793" y="4684542"/>
                </a:cubicBezTo>
                <a:cubicBezTo>
                  <a:pt x="2029793" y="4684542"/>
                  <a:pt x="2029793" y="4684542"/>
                  <a:pt x="991766" y="2889251"/>
                </a:cubicBezTo>
                <a:cubicBezTo>
                  <a:pt x="924361" y="2777325"/>
                  <a:pt x="924361" y="2634060"/>
                  <a:pt x="991766" y="2522134"/>
                </a:cubicBezTo>
                <a:cubicBezTo>
                  <a:pt x="991766" y="2522134"/>
                  <a:pt x="991766" y="2522134"/>
                  <a:pt x="1377193" y="1855530"/>
                </a:cubicBezTo>
                <a:lnTo>
                  <a:pt x="1409676" y="1799352"/>
                </a:lnTo>
                <a:lnTo>
                  <a:pt x="1408533" y="1798873"/>
                </a:lnTo>
                <a:cubicBezTo>
                  <a:pt x="1385179" y="1785241"/>
                  <a:pt x="1365364" y="1765500"/>
                  <a:pt x="1351210" y="1741057"/>
                </a:cubicBezTo>
                <a:cubicBezTo>
                  <a:pt x="1351210" y="1741057"/>
                  <a:pt x="1351210" y="1741057"/>
                  <a:pt x="915276" y="987100"/>
                </a:cubicBezTo>
                <a:cubicBezTo>
                  <a:pt x="886968" y="940096"/>
                  <a:pt x="886968" y="879930"/>
                  <a:pt x="915276" y="832924"/>
                </a:cubicBezTo>
                <a:cubicBezTo>
                  <a:pt x="915276" y="832924"/>
                  <a:pt x="915276" y="832924"/>
                  <a:pt x="1351210" y="78969"/>
                </a:cubicBezTo>
                <a:cubicBezTo>
                  <a:pt x="1379517" y="30084"/>
                  <a:pt x="1430471" y="0"/>
                  <a:pt x="148708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3E99CD-8DDD-F3B3-D68B-E0F517BBC52A}"/>
              </a:ext>
            </a:extLst>
          </p:cNvPr>
          <p:cNvSpPr/>
          <p:nvPr/>
        </p:nvSpPr>
        <p:spPr>
          <a:xfrm>
            <a:off x="533399" y="1685915"/>
            <a:ext cx="7095309" cy="3838585"/>
          </a:xfrm>
          <a:prstGeom prst="roundRect">
            <a:avLst/>
          </a:prstGeom>
          <a:solidFill>
            <a:schemeClr val="lt1">
              <a:alpha val="85000"/>
            </a:schemeClr>
          </a:solidFill>
          <a:ln w="793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CAG Representatives are asked to provide feedback on:</a:t>
            </a:r>
          </a:p>
          <a:p>
            <a:pPr marL="685800" marR="0" lvl="0" indent="-685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(a)	The proposed strategic drivers;</a:t>
            </a:r>
          </a:p>
          <a:p>
            <a:pPr marL="685800" marR="0" lvl="0" indent="-685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(b)	The proposed strategic themes and strategic actions; and</a:t>
            </a:r>
          </a:p>
          <a:p>
            <a:pPr marL="685800" marR="0" lvl="0" indent="-685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(c)	Any other comments with respect to the proposed Strategy 2024 – 2027.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917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F59E67-277E-DD0D-7E81-19A300AA3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Proposed Work Plan 2024-2027</a:t>
            </a:r>
          </a:p>
        </p:txBody>
      </p:sp>
    </p:spTree>
    <p:extLst>
      <p:ext uri="{BB962C8B-B14F-4D97-AF65-F5344CB8AC3E}">
        <p14:creationId xmlns:p14="http://schemas.microsoft.com/office/powerpoint/2010/main" val="307886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FEDCED3-D2E4-A498-8E43-44D6B2B846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87" t="1651" r="35440" b="-1651"/>
          <a:stretch/>
        </p:blipFill>
        <p:spPr>
          <a:xfrm flipH="1">
            <a:off x="0" y="0"/>
            <a:ext cx="3826566" cy="69673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14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028700"/>
            <a:ext cx="3621468" cy="7289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Work Plan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5EBCC1-92E0-9871-68FA-0E28972FC904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E2A69D8-FC97-431E-CD45-CE40D472CB46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A5986F-AA01-A288-BBBF-E8B99172B3D7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F70ED01-739E-30C0-9CDB-8901A614F2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634416"/>
              </p:ext>
            </p:extLst>
          </p:nvPr>
        </p:nvGraphicFramePr>
        <p:xfrm>
          <a:off x="4398865" y="1067586"/>
          <a:ext cx="7199245" cy="4644085"/>
        </p:xfrm>
        <a:graphic>
          <a:graphicData uri="http://schemas.openxmlformats.org/drawingml/2006/table">
            <a:tbl>
              <a:tblPr firstRow="1" firstCol="1" bandRow="1"/>
              <a:tblGrid>
                <a:gridCol w="4892821">
                  <a:extLst>
                    <a:ext uri="{9D8B030D-6E8A-4147-A177-3AD203B41FA5}">
                      <a16:colId xmlns:a16="http://schemas.microsoft.com/office/drawing/2014/main" val="3226850165"/>
                    </a:ext>
                  </a:extLst>
                </a:gridCol>
                <a:gridCol w="2306424">
                  <a:extLst>
                    <a:ext uri="{9D8B030D-6E8A-4147-A177-3AD203B41FA5}">
                      <a16:colId xmlns:a16="http://schemas.microsoft.com/office/drawing/2014/main" val="2071851877"/>
                    </a:ext>
                  </a:extLst>
                </a:gridCol>
              </a:tblGrid>
              <a:tr h="76033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Table A</a:t>
                      </a:r>
                      <a:endParaRPr lang="en-US" sz="3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Ongoing Projects and Work Streams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Anticipated Status Q1 2024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685045"/>
                  </a:ext>
                </a:extLst>
              </a:tr>
              <a:tr h="145022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945765" algn="r"/>
                        </a:tabLs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Sustainability	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945765" algn="r"/>
                        </a:tabLs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Stream 1 – Independence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945765" algn="r"/>
                        </a:tabLs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Stream 2 – Ethics 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Exposure draft</a:t>
                      </a:r>
                      <a:endParaRPr lang="en-US" sz="20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1417907"/>
                  </a:ext>
                </a:extLst>
              </a:tr>
              <a:tr h="60567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of Experts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Exposure draft</a:t>
                      </a:r>
                      <a:endParaRPr lang="en-US" sz="20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560760"/>
                  </a:ext>
                </a:extLst>
              </a:tr>
              <a:tr h="9179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CIVs, Pension Funds &amp; Investment Company Complexes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gathering</a:t>
                      </a:r>
                      <a:endParaRPr lang="en-US" sz="20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699873"/>
                  </a:ext>
                </a:extLst>
              </a:tr>
              <a:tr h="72530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Post-Implementation Review (PIR) – NOCLAR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gathering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795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545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86C918-999A-1DED-F1F9-BF48EF6A32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87" t="1651" r="35440" b="-1651"/>
          <a:stretch/>
        </p:blipFill>
        <p:spPr>
          <a:xfrm flipH="1">
            <a:off x="0" y="0"/>
            <a:ext cx="3826566" cy="69673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028700"/>
            <a:ext cx="3621468" cy="7289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Work Plan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EADEDD-4B93-8555-5593-0F96D78618B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90A7A2-D97B-FEC7-0DB1-AFCEDF33459E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A6F18E-928E-3FB3-17C6-F90B34A7576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A92C2BC-90EB-ABA3-9B05-F28BB4F451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459815"/>
              </p:ext>
            </p:extLst>
          </p:nvPr>
        </p:nvGraphicFramePr>
        <p:xfrm>
          <a:off x="4383155" y="1019026"/>
          <a:ext cx="7353300" cy="5020294"/>
        </p:xfrm>
        <a:graphic>
          <a:graphicData uri="http://schemas.openxmlformats.org/drawingml/2006/table">
            <a:tbl>
              <a:tblPr firstRow="1" firstCol="1" bandRow="1"/>
              <a:tblGrid>
                <a:gridCol w="3981646">
                  <a:extLst>
                    <a:ext uri="{9D8B030D-6E8A-4147-A177-3AD203B41FA5}">
                      <a16:colId xmlns:a16="http://schemas.microsoft.com/office/drawing/2014/main" val="3502897941"/>
                    </a:ext>
                  </a:extLst>
                </a:gridCol>
                <a:gridCol w="1630838">
                  <a:extLst>
                    <a:ext uri="{9D8B030D-6E8A-4147-A177-3AD203B41FA5}">
                      <a16:colId xmlns:a16="http://schemas.microsoft.com/office/drawing/2014/main" val="433421925"/>
                    </a:ext>
                  </a:extLst>
                </a:gridCol>
                <a:gridCol w="1740816">
                  <a:extLst>
                    <a:ext uri="{9D8B030D-6E8A-4147-A177-3AD203B41FA5}">
                      <a16:colId xmlns:a16="http://schemas.microsoft.com/office/drawing/2014/main" val="1439653220"/>
                    </a:ext>
                  </a:extLst>
                </a:gridCol>
              </a:tblGrid>
              <a:tr h="1548178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Table B</a:t>
                      </a:r>
                      <a:endParaRPr lang="en-US" sz="3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Pre-committed Work Streams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Anticipated Demand on Resources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Possible Start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756152"/>
                  </a:ext>
                </a:extLst>
              </a:tr>
              <a:tr h="86802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PIR – Long Association Phase 2 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  <a:endParaRPr lang="en-US" sz="20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Q4 2024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6671760"/>
                  </a:ext>
                </a:extLst>
              </a:tr>
              <a:tr h="86802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PIR – Restructured Code 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  <a:endParaRPr lang="en-US" sz="20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Q1 2025</a:t>
                      </a:r>
                      <a:endParaRPr lang="en-US" sz="20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18508"/>
                  </a:ext>
                </a:extLst>
              </a:tr>
              <a:tr h="86802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PIR – Non-Assurance Services and Fees 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High</a:t>
                      </a:r>
                      <a:endParaRPr lang="en-US" sz="20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Q4 2027</a:t>
                      </a:r>
                      <a:endParaRPr lang="en-US" sz="20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2930178"/>
                  </a:ext>
                </a:extLst>
              </a:tr>
              <a:tr h="868029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PIR – Definition of Public Interest Entity 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  <a:endParaRPr lang="en-US" sz="20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Q4 2027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191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5222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FEDCED3-D2E4-A498-8E43-44D6B2B846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87" t="1651" r="35440" b="-1651"/>
          <a:stretch/>
        </p:blipFill>
        <p:spPr>
          <a:xfrm flipH="1">
            <a:off x="0" y="0"/>
            <a:ext cx="3826566" cy="69673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16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028700"/>
            <a:ext cx="3621468" cy="7289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Work Plan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5EBCC1-92E0-9871-68FA-0E28972FC904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E2A69D8-FC97-431E-CD45-CE40D472CB46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A5986F-AA01-A288-BBBF-E8B99172B3D7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pic>
        <p:nvPicPr>
          <p:cNvPr id="2" name="Picture 2" descr="Avant - &quot;Doctor, I'm here for a second opinion&quot;">
            <a:extLst>
              <a:ext uri="{FF2B5EF4-FFF2-40B4-BE49-F238E27FC236}">
                <a16:creationId xmlns:a16="http://schemas.microsoft.com/office/drawing/2014/main" id="{0933D9ED-D312-7811-8A47-E6B73A13BD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 bwMode="auto">
          <a:xfrm>
            <a:off x="8045456" y="3124200"/>
            <a:ext cx="3596580" cy="2997709"/>
          </a:xfrm>
          <a:custGeom>
            <a:avLst/>
            <a:gdLst/>
            <a:ahLst/>
            <a:cxnLst/>
            <a:rect l="l" t="t" r="r" b="b"/>
            <a:pathLst>
              <a:path w="5846002" h="4872577">
                <a:moveTo>
                  <a:pt x="343285" y="2953992"/>
                </a:moveTo>
                <a:cubicBezTo>
                  <a:pt x="343285" y="2953992"/>
                  <a:pt x="343285" y="2953992"/>
                  <a:pt x="849063" y="2953992"/>
                </a:cubicBezTo>
                <a:cubicBezTo>
                  <a:pt x="880743" y="2953992"/>
                  <a:pt x="911330" y="2971406"/>
                  <a:pt x="926624" y="2999703"/>
                </a:cubicBezTo>
                <a:cubicBezTo>
                  <a:pt x="926624" y="2999703"/>
                  <a:pt x="926624" y="2999703"/>
                  <a:pt x="1180059" y="3436136"/>
                </a:cubicBezTo>
                <a:cubicBezTo>
                  <a:pt x="1196445" y="3463345"/>
                  <a:pt x="1196445" y="3498172"/>
                  <a:pt x="1180059" y="3525382"/>
                </a:cubicBezTo>
                <a:cubicBezTo>
                  <a:pt x="1180059" y="3525382"/>
                  <a:pt x="1180059" y="3525382"/>
                  <a:pt x="926624" y="3961814"/>
                </a:cubicBezTo>
                <a:cubicBezTo>
                  <a:pt x="911330" y="3990111"/>
                  <a:pt x="880743" y="4007525"/>
                  <a:pt x="849063" y="4007525"/>
                </a:cubicBezTo>
                <a:cubicBezTo>
                  <a:pt x="849063" y="4007525"/>
                  <a:pt x="849063" y="4007525"/>
                  <a:pt x="343285" y="4007525"/>
                </a:cubicBezTo>
                <a:cubicBezTo>
                  <a:pt x="310513" y="4007525"/>
                  <a:pt x="281019" y="3990111"/>
                  <a:pt x="264633" y="3961814"/>
                </a:cubicBezTo>
                <a:cubicBezTo>
                  <a:pt x="264633" y="3961814"/>
                  <a:pt x="264633" y="3961814"/>
                  <a:pt x="12290" y="3525382"/>
                </a:cubicBezTo>
                <a:cubicBezTo>
                  <a:pt x="-4096" y="3498172"/>
                  <a:pt x="-4096" y="3463345"/>
                  <a:pt x="12290" y="3436136"/>
                </a:cubicBezTo>
                <a:cubicBezTo>
                  <a:pt x="12290" y="3436136"/>
                  <a:pt x="12290" y="3436136"/>
                  <a:pt x="264633" y="2999703"/>
                </a:cubicBezTo>
                <a:cubicBezTo>
                  <a:pt x="281019" y="2971406"/>
                  <a:pt x="310513" y="2953992"/>
                  <a:pt x="343285" y="2953992"/>
                </a:cubicBezTo>
                <a:close/>
                <a:moveTo>
                  <a:pt x="2353334" y="538808"/>
                </a:moveTo>
                <a:cubicBezTo>
                  <a:pt x="2353334" y="538808"/>
                  <a:pt x="2353334" y="538808"/>
                  <a:pt x="2613403" y="538808"/>
                </a:cubicBezTo>
                <a:lnTo>
                  <a:pt x="2643742" y="538808"/>
                </a:lnTo>
                <a:lnTo>
                  <a:pt x="2672692" y="588661"/>
                </a:lnTo>
                <a:cubicBezTo>
                  <a:pt x="2713002" y="658078"/>
                  <a:pt x="2759909" y="738855"/>
                  <a:pt x="2814491" y="832849"/>
                </a:cubicBezTo>
                <a:cubicBezTo>
                  <a:pt x="2839586" y="874521"/>
                  <a:pt x="2839586" y="927860"/>
                  <a:pt x="2814491" y="969531"/>
                </a:cubicBezTo>
                <a:cubicBezTo>
                  <a:pt x="2814491" y="969531"/>
                  <a:pt x="2814491" y="969531"/>
                  <a:pt x="2426350" y="1637936"/>
                </a:cubicBezTo>
                <a:cubicBezTo>
                  <a:pt x="2402927" y="1681274"/>
                  <a:pt x="2356083" y="1707943"/>
                  <a:pt x="2307565" y="1707943"/>
                </a:cubicBezTo>
                <a:cubicBezTo>
                  <a:pt x="2307565" y="1707943"/>
                  <a:pt x="2307565" y="1707943"/>
                  <a:pt x="1532956" y="1707943"/>
                </a:cubicBezTo>
                <a:cubicBezTo>
                  <a:pt x="1520409" y="1707943"/>
                  <a:pt x="1508175" y="1706276"/>
                  <a:pt x="1496490" y="1703099"/>
                </a:cubicBezTo>
                <a:lnTo>
                  <a:pt x="1471408" y="1692583"/>
                </a:lnTo>
                <a:lnTo>
                  <a:pt x="1486736" y="1666073"/>
                </a:lnTo>
                <a:cubicBezTo>
                  <a:pt x="1625328" y="1426376"/>
                  <a:pt x="1802725" y="1119564"/>
                  <a:pt x="2029793" y="726844"/>
                </a:cubicBezTo>
                <a:cubicBezTo>
                  <a:pt x="2097197" y="610441"/>
                  <a:pt x="2218525" y="538808"/>
                  <a:pt x="2353334" y="538808"/>
                </a:cubicBezTo>
                <a:close/>
                <a:moveTo>
                  <a:pt x="1487085" y="0"/>
                </a:moveTo>
                <a:cubicBezTo>
                  <a:pt x="1487085" y="0"/>
                  <a:pt x="1487085" y="0"/>
                  <a:pt x="2360840" y="0"/>
                </a:cubicBezTo>
                <a:cubicBezTo>
                  <a:pt x="2415568" y="0"/>
                  <a:pt x="2468407" y="30084"/>
                  <a:pt x="2494828" y="78969"/>
                </a:cubicBezTo>
                <a:cubicBezTo>
                  <a:pt x="2494828" y="78969"/>
                  <a:pt x="2494828" y="78969"/>
                  <a:pt x="2729665" y="483373"/>
                </a:cubicBezTo>
                <a:lnTo>
                  <a:pt x="2756194" y="529058"/>
                </a:lnTo>
                <a:lnTo>
                  <a:pt x="2735320" y="529058"/>
                </a:lnTo>
                <a:lnTo>
                  <a:pt x="2636659" y="529058"/>
                </a:lnTo>
                <a:lnTo>
                  <a:pt x="2593799" y="455250"/>
                </a:lnTo>
                <a:cubicBezTo>
                  <a:pt x="2430052" y="173267"/>
                  <a:pt x="2430052" y="173267"/>
                  <a:pt x="2430052" y="173267"/>
                </a:cubicBezTo>
                <a:cubicBezTo>
                  <a:pt x="2406629" y="129929"/>
                  <a:pt x="2359785" y="103259"/>
                  <a:pt x="2311267" y="103259"/>
                </a:cubicBezTo>
                <a:cubicBezTo>
                  <a:pt x="1536658" y="103259"/>
                  <a:pt x="1536658" y="103259"/>
                  <a:pt x="1536658" y="103259"/>
                </a:cubicBezTo>
                <a:cubicBezTo>
                  <a:pt x="1486468" y="103259"/>
                  <a:pt x="1441296" y="129929"/>
                  <a:pt x="1416201" y="173267"/>
                </a:cubicBezTo>
                <a:cubicBezTo>
                  <a:pt x="1029733" y="841671"/>
                  <a:pt x="1029733" y="841671"/>
                  <a:pt x="1029733" y="841671"/>
                </a:cubicBezTo>
                <a:cubicBezTo>
                  <a:pt x="1004637" y="883343"/>
                  <a:pt x="1004637" y="936682"/>
                  <a:pt x="1029733" y="978353"/>
                </a:cubicBezTo>
                <a:cubicBezTo>
                  <a:pt x="1416201" y="1646758"/>
                  <a:pt x="1416201" y="1646758"/>
                  <a:pt x="1416201" y="1646758"/>
                </a:cubicBezTo>
                <a:cubicBezTo>
                  <a:pt x="1428749" y="1668427"/>
                  <a:pt x="1446315" y="1685929"/>
                  <a:pt x="1467019" y="1698013"/>
                </a:cubicBezTo>
                <a:lnTo>
                  <a:pt x="1472899" y="1700478"/>
                </a:lnTo>
                <a:lnTo>
                  <a:pt x="1441377" y="1754996"/>
                </a:lnTo>
                <a:lnTo>
                  <a:pt x="1417933" y="1795543"/>
                </a:lnTo>
                <a:lnTo>
                  <a:pt x="1442249" y="1805738"/>
                </a:lnTo>
                <a:cubicBezTo>
                  <a:pt x="1455430" y="1809322"/>
                  <a:pt x="1469230" y="1811202"/>
                  <a:pt x="1483383" y="1811202"/>
                </a:cubicBezTo>
                <a:cubicBezTo>
                  <a:pt x="2357138" y="1811202"/>
                  <a:pt x="2357138" y="1811202"/>
                  <a:pt x="2357138" y="1811202"/>
                </a:cubicBezTo>
                <a:cubicBezTo>
                  <a:pt x="2411866" y="1811202"/>
                  <a:pt x="2464705" y="1781120"/>
                  <a:pt x="2491126" y="1732235"/>
                </a:cubicBezTo>
                <a:cubicBezTo>
                  <a:pt x="2928947" y="978278"/>
                  <a:pt x="2928947" y="978278"/>
                  <a:pt x="2928947" y="978278"/>
                </a:cubicBezTo>
                <a:cubicBezTo>
                  <a:pt x="2957254" y="931274"/>
                  <a:pt x="2957254" y="871108"/>
                  <a:pt x="2928947" y="824102"/>
                </a:cubicBezTo>
                <a:cubicBezTo>
                  <a:pt x="2874220" y="729858"/>
                  <a:pt x="2826333" y="647394"/>
                  <a:pt x="2784432" y="575238"/>
                </a:cubicBezTo>
                <a:lnTo>
                  <a:pt x="2763277" y="538808"/>
                </a:lnTo>
                <a:lnTo>
                  <a:pt x="2861280" y="538808"/>
                </a:lnTo>
                <a:cubicBezTo>
                  <a:pt x="3166048" y="538808"/>
                  <a:pt x="3653676" y="538808"/>
                  <a:pt x="4433881" y="538808"/>
                </a:cubicBezTo>
                <a:cubicBezTo>
                  <a:pt x="4564197" y="538808"/>
                  <a:pt x="4690018" y="610441"/>
                  <a:pt x="4752929" y="726844"/>
                </a:cubicBezTo>
                <a:cubicBezTo>
                  <a:pt x="4752929" y="726844"/>
                  <a:pt x="4752929" y="726844"/>
                  <a:pt x="5795449" y="2522134"/>
                </a:cubicBezTo>
                <a:cubicBezTo>
                  <a:pt x="5862854" y="2634060"/>
                  <a:pt x="5862854" y="2777325"/>
                  <a:pt x="5795449" y="2889251"/>
                </a:cubicBezTo>
                <a:cubicBezTo>
                  <a:pt x="5795449" y="2889251"/>
                  <a:pt x="5795449" y="2889251"/>
                  <a:pt x="4752929" y="4684542"/>
                </a:cubicBezTo>
                <a:cubicBezTo>
                  <a:pt x="4690018" y="4800945"/>
                  <a:pt x="4564197" y="4872577"/>
                  <a:pt x="4433881" y="4872577"/>
                </a:cubicBezTo>
                <a:cubicBezTo>
                  <a:pt x="4433881" y="4872577"/>
                  <a:pt x="4433881" y="4872577"/>
                  <a:pt x="2353334" y="4872577"/>
                </a:cubicBezTo>
                <a:cubicBezTo>
                  <a:pt x="2218525" y="4872577"/>
                  <a:pt x="2097197" y="4800945"/>
                  <a:pt x="2029793" y="4684542"/>
                </a:cubicBezTo>
                <a:cubicBezTo>
                  <a:pt x="2029793" y="4684542"/>
                  <a:pt x="2029793" y="4684542"/>
                  <a:pt x="991766" y="2889251"/>
                </a:cubicBezTo>
                <a:cubicBezTo>
                  <a:pt x="924361" y="2777325"/>
                  <a:pt x="924361" y="2634060"/>
                  <a:pt x="991766" y="2522134"/>
                </a:cubicBezTo>
                <a:cubicBezTo>
                  <a:pt x="991766" y="2522134"/>
                  <a:pt x="991766" y="2522134"/>
                  <a:pt x="1377193" y="1855530"/>
                </a:cubicBezTo>
                <a:lnTo>
                  <a:pt x="1409676" y="1799352"/>
                </a:lnTo>
                <a:lnTo>
                  <a:pt x="1408533" y="1798873"/>
                </a:lnTo>
                <a:cubicBezTo>
                  <a:pt x="1385179" y="1785241"/>
                  <a:pt x="1365364" y="1765500"/>
                  <a:pt x="1351210" y="1741057"/>
                </a:cubicBezTo>
                <a:cubicBezTo>
                  <a:pt x="1351210" y="1741057"/>
                  <a:pt x="1351210" y="1741057"/>
                  <a:pt x="915276" y="987100"/>
                </a:cubicBezTo>
                <a:cubicBezTo>
                  <a:pt x="886968" y="940096"/>
                  <a:pt x="886968" y="879930"/>
                  <a:pt x="915276" y="832924"/>
                </a:cubicBezTo>
                <a:cubicBezTo>
                  <a:pt x="915276" y="832924"/>
                  <a:pt x="915276" y="832924"/>
                  <a:pt x="1351210" y="78969"/>
                </a:cubicBezTo>
                <a:cubicBezTo>
                  <a:pt x="1379517" y="30084"/>
                  <a:pt x="1430471" y="0"/>
                  <a:pt x="148708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9B03E20-9D86-2A9B-83F6-734DECEA297A}"/>
              </a:ext>
            </a:extLst>
          </p:cNvPr>
          <p:cNvSpPr/>
          <p:nvPr/>
        </p:nvSpPr>
        <p:spPr>
          <a:xfrm>
            <a:off x="307561" y="2012553"/>
            <a:ext cx="7594600" cy="3550047"/>
          </a:xfrm>
          <a:prstGeom prst="roundRect">
            <a:avLst/>
          </a:prstGeom>
          <a:solidFill>
            <a:schemeClr val="lt1">
              <a:alpha val="85000"/>
            </a:schemeClr>
          </a:solidFill>
          <a:ln w="793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CAG Representatives are asked to provide feedback on: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 ongoing projects/work streams in Table A and the pre-committed work streams in Table B, including whether any work streams should be accelerated or deferred.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14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86C918-999A-1DED-F1F9-BF48EF6A32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87" t="1651" r="35440" b="-1651"/>
          <a:stretch/>
        </p:blipFill>
        <p:spPr>
          <a:xfrm flipH="1">
            <a:off x="0" y="0"/>
            <a:ext cx="3826566" cy="69673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028700"/>
            <a:ext cx="3621468" cy="7289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Work Plan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060DC0-351D-E88D-3BED-C17533A502A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7DC0C7-2019-5324-E680-4D422FDA17F2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8324FC-A8D7-C67D-4668-8B93DFB9229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F13881A-D0EA-2F54-DB1A-0A4596985C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214917"/>
              </p:ext>
            </p:extLst>
          </p:nvPr>
        </p:nvGraphicFramePr>
        <p:xfrm>
          <a:off x="4383154" y="1028700"/>
          <a:ext cx="7199245" cy="5182758"/>
        </p:xfrm>
        <a:graphic>
          <a:graphicData uri="http://schemas.openxmlformats.org/drawingml/2006/table">
            <a:tbl>
              <a:tblPr firstRow="1" firstCol="1" bandRow="1"/>
              <a:tblGrid>
                <a:gridCol w="5081998">
                  <a:extLst>
                    <a:ext uri="{9D8B030D-6E8A-4147-A177-3AD203B41FA5}">
                      <a16:colId xmlns:a16="http://schemas.microsoft.com/office/drawing/2014/main" val="3359557205"/>
                    </a:ext>
                  </a:extLst>
                </a:gridCol>
                <a:gridCol w="2117247">
                  <a:extLst>
                    <a:ext uri="{9D8B030D-6E8A-4147-A177-3AD203B41FA5}">
                      <a16:colId xmlns:a16="http://schemas.microsoft.com/office/drawing/2014/main" val="826194249"/>
                    </a:ext>
                  </a:extLst>
                </a:gridCol>
              </a:tblGrid>
              <a:tr h="34851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3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Table C 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2000" b="1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Proposed New Work Streams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2000" b="1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Anticipated Demand on Resources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765563"/>
                  </a:ext>
                </a:extLst>
              </a:tr>
              <a:tr h="63011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Role of CFOs and Other Senior PAIBs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441996"/>
                  </a:ext>
                </a:extLst>
              </a:tr>
              <a:tr h="63011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Business Relationships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High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70702"/>
                  </a:ext>
                </a:extLst>
              </a:tr>
              <a:tr h="63011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Definitions and Descriptions of Terms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929445"/>
                  </a:ext>
                </a:extLst>
              </a:tr>
              <a:tr h="63011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Audit Firm – Audit Client Relationship 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490962"/>
                  </a:ext>
                </a:extLst>
              </a:tr>
              <a:tr h="63011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Custody of Data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109474"/>
                  </a:ext>
                </a:extLst>
              </a:tr>
              <a:tr h="63011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Communication with Those Charged with Governance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Low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60943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331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86C918-999A-1DED-F1F9-BF48EF6A32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87" t="1651" r="35440" b="-1651"/>
          <a:stretch/>
        </p:blipFill>
        <p:spPr>
          <a:xfrm flipH="1">
            <a:off x="0" y="0"/>
            <a:ext cx="3826566" cy="69673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028700"/>
            <a:ext cx="3621468" cy="7289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Work Plan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060DC0-351D-E88D-3BED-C17533A502A6}"/>
              </a:ext>
            </a:extLst>
          </p:cNvPr>
          <p:cNvSpPr/>
          <p:nvPr/>
        </p:nvSpPr>
        <p:spPr>
          <a:xfrm>
            <a:off x="4383155" y="244797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Ongoing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7DC0C7-2019-5324-E680-4D422FDA17F2}"/>
              </a:ext>
            </a:extLst>
          </p:cNvPr>
          <p:cNvSpPr/>
          <p:nvPr/>
        </p:nvSpPr>
        <p:spPr>
          <a:xfrm>
            <a:off x="6804991" y="254736"/>
            <a:ext cx="2355573" cy="46713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Pre-commitment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8324FC-A8D7-C67D-4668-8B93DFB9229C}"/>
              </a:ext>
            </a:extLst>
          </p:cNvPr>
          <p:cNvSpPr/>
          <p:nvPr/>
        </p:nvSpPr>
        <p:spPr>
          <a:xfrm>
            <a:off x="9226827" y="254737"/>
            <a:ext cx="2355573" cy="467139"/>
          </a:xfrm>
          <a:prstGeom prst="rect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pic>
        <p:nvPicPr>
          <p:cNvPr id="2" name="Picture 2" descr="Avant - &quot;Doctor, I'm here for a second opinion&quot;">
            <a:extLst>
              <a:ext uri="{FF2B5EF4-FFF2-40B4-BE49-F238E27FC236}">
                <a16:creationId xmlns:a16="http://schemas.microsoft.com/office/drawing/2014/main" id="{42B8D51D-2056-9713-92CF-AA50BAD003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 bwMode="auto">
          <a:xfrm>
            <a:off x="8898835" y="3739103"/>
            <a:ext cx="2858834" cy="2382806"/>
          </a:xfrm>
          <a:custGeom>
            <a:avLst/>
            <a:gdLst/>
            <a:ahLst/>
            <a:cxnLst/>
            <a:rect l="l" t="t" r="r" b="b"/>
            <a:pathLst>
              <a:path w="5846002" h="4872577">
                <a:moveTo>
                  <a:pt x="343285" y="2953992"/>
                </a:moveTo>
                <a:cubicBezTo>
                  <a:pt x="343285" y="2953992"/>
                  <a:pt x="343285" y="2953992"/>
                  <a:pt x="849063" y="2953992"/>
                </a:cubicBezTo>
                <a:cubicBezTo>
                  <a:pt x="880743" y="2953992"/>
                  <a:pt x="911330" y="2971406"/>
                  <a:pt x="926624" y="2999703"/>
                </a:cubicBezTo>
                <a:cubicBezTo>
                  <a:pt x="926624" y="2999703"/>
                  <a:pt x="926624" y="2999703"/>
                  <a:pt x="1180059" y="3436136"/>
                </a:cubicBezTo>
                <a:cubicBezTo>
                  <a:pt x="1196445" y="3463345"/>
                  <a:pt x="1196445" y="3498172"/>
                  <a:pt x="1180059" y="3525382"/>
                </a:cubicBezTo>
                <a:cubicBezTo>
                  <a:pt x="1180059" y="3525382"/>
                  <a:pt x="1180059" y="3525382"/>
                  <a:pt x="926624" y="3961814"/>
                </a:cubicBezTo>
                <a:cubicBezTo>
                  <a:pt x="911330" y="3990111"/>
                  <a:pt x="880743" y="4007525"/>
                  <a:pt x="849063" y="4007525"/>
                </a:cubicBezTo>
                <a:cubicBezTo>
                  <a:pt x="849063" y="4007525"/>
                  <a:pt x="849063" y="4007525"/>
                  <a:pt x="343285" y="4007525"/>
                </a:cubicBezTo>
                <a:cubicBezTo>
                  <a:pt x="310513" y="4007525"/>
                  <a:pt x="281019" y="3990111"/>
                  <a:pt x="264633" y="3961814"/>
                </a:cubicBezTo>
                <a:cubicBezTo>
                  <a:pt x="264633" y="3961814"/>
                  <a:pt x="264633" y="3961814"/>
                  <a:pt x="12290" y="3525382"/>
                </a:cubicBezTo>
                <a:cubicBezTo>
                  <a:pt x="-4096" y="3498172"/>
                  <a:pt x="-4096" y="3463345"/>
                  <a:pt x="12290" y="3436136"/>
                </a:cubicBezTo>
                <a:cubicBezTo>
                  <a:pt x="12290" y="3436136"/>
                  <a:pt x="12290" y="3436136"/>
                  <a:pt x="264633" y="2999703"/>
                </a:cubicBezTo>
                <a:cubicBezTo>
                  <a:pt x="281019" y="2971406"/>
                  <a:pt x="310513" y="2953992"/>
                  <a:pt x="343285" y="2953992"/>
                </a:cubicBezTo>
                <a:close/>
                <a:moveTo>
                  <a:pt x="2353334" y="538808"/>
                </a:moveTo>
                <a:cubicBezTo>
                  <a:pt x="2353334" y="538808"/>
                  <a:pt x="2353334" y="538808"/>
                  <a:pt x="2613403" y="538808"/>
                </a:cubicBezTo>
                <a:lnTo>
                  <a:pt x="2643742" y="538808"/>
                </a:lnTo>
                <a:lnTo>
                  <a:pt x="2672692" y="588661"/>
                </a:lnTo>
                <a:cubicBezTo>
                  <a:pt x="2713002" y="658078"/>
                  <a:pt x="2759909" y="738855"/>
                  <a:pt x="2814491" y="832849"/>
                </a:cubicBezTo>
                <a:cubicBezTo>
                  <a:pt x="2839586" y="874521"/>
                  <a:pt x="2839586" y="927860"/>
                  <a:pt x="2814491" y="969531"/>
                </a:cubicBezTo>
                <a:cubicBezTo>
                  <a:pt x="2814491" y="969531"/>
                  <a:pt x="2814491" y="969531"/>
                  <a:pt x="2426350" y="1637936"/>
                </a:cubicBezTo>
                <a:cubicBezTo>
                  <a:pt x="2402927" y="1681274"/>
                  <a:pt x="2356083" y="1707943"/>
                  <a:pt x="2307565" y="1707943"/>
                </a:cubicBezTo>
                <a:cubicBezTo>
                  <a:pt x="2307565" y="1707943"/>
                  <a:pt x="2307565" y="1707943"/>
                  <a:pt x="1532956" y="1707943"/>
                </a:cubicBezTo>
                <a:cubicBezTo>
                  <a:pt x="1520409" y="1707943"/>
                  <a:pt x="1508175" y="1706276"/>
                  <a:pt x="1496490" y="1703099"/>
                </a:cubicBezTo>
                <a:lnTo>
                  <a:pt x="1471408" y="1692583"/>
                </a:lnTo>
                <a:lnTo>
                  <a:pt x="1486736" y="1666073"/>
                </a:lnTo>
                <a:cubicBezTo>
                  <a:pt x="1625328" y="1426376"/>
                  <a:pt x="1802725" y="1119564"/>
                  <a:pt x="2029793" y="726844"/>
                </a:cubicBezTo>
                <a:cubicBezTo>
                  <a:pt x="2097197" y="610441"/>
                  <a:pt x="2218525" y="538808"/>
                  <a:pt x="2353334" y="538808"/>
                </a:cubicBezTo>
                <a:close/>
                <a:moveTo>
                  <a:pt x="1487085" y="0"/>
                </a:moveTo>
                <a:cubicBezTo>
                  <a:pt x="1487085" y="0"/>
                  <a:pt x="1487085" y="0"/>
                  <a:pt x="2360840" y="0"/>
                </a:cubicBezTo>
                <a:cubicBezTo>
                  <a:pt x="2415568" y="0"/>
                  <a:pt x="2468407" y="30084"/>
                  <a:pt x="2494828" y="78969"/>
                </a:cubicBezTo>
                <a:cubicBezTo>
                  <a:pt x="2494828" y="78969"/>
                  <a:pt x="2494828" y="78969"/>
                  <a:pt x="2729665" y="483373"/>
                </a:cubicBezTo>
                <a:lnTo>
                  <a:pt x="2756194" y="529058"/>
                </a:lnTo>
                <a:lnTo>
                  <a:pt x="2735320" y="529058"/>
                </a:lnTo>
                <a:lnTo>
                  <a:pt x="2636659" y="529058"/>
                </a:lnTo>
                <a:lnTo>
                  <a:pt x="2593799" y="455250"/>
                </a:lnTo>
                <a:cubicBezTo>
                  <a:pt x="2430052" y="173267"/>
                  <a:pt x="2430052" y="173267"/>
                  <a:pt x="2430052" y="173267"/>
                </a:cubicBezTo>
                <a:cubicBezTo>
                  <a:pt x="2406629" y="129929"/>
                  <a:pt x="2359785" y="103259"/>
                  <a:pt x="2311267" y="103259"/>
                </a:cubicBezTo>
                <a:cubicBezTo>
                  <a:pt x="1536658" y="103259"/>
                  <a:pt x="1536658" y="103259"/>
                  <a:pt x="1536658" y="103259"/>
                </a:cubicBezTo>
                <a:cubicBezTo>
                  <a:pt x="1486468" y="103259"/>
                  <a:pt x="1441296" y="129929"/>
                  <a:pt x="1416201" y="173267"/>
                </a:cubicBezTo>
                <a:cubicBezTo>
                  <a:pt x="1029733" y="841671"/>
                  <a:pt x="1029733" y="841671"/>
                  <a:pt x="1029733" y="841671"/>
                </a:cubicBezTo>
                <a:cubicBezTo>
                  <a:pt x="1004637" y="883343"/>
                  <a:pt x="1004637" y="936682"/>
                  <a:pt x="1029733" y="978353"/>
                </a:cubicBezTo>
                <a:cubicBezTo>
                  <a:pt x="1416201" y="1646758"/>
                  <a:pt x="1416201" y="1646758"/>
                  <a:pt x="1416201" y="1646758"/>
                </a:cubicBezTo>
                <a:cubicBezTo>
                  <a:pt x="1428749" y="1668427"/>
                  <a:pt x="1446315" y="1685929"/>
                  <a:pt x="1467019" y="1698013"/>
                </a:cubicBezTo>
                <a:lnTo>
                  <a:pt x="1472899" y="1700478"/>
                </a:lnTo>
                <a:lnTo>
                  <a:pt x="1441377" y="1754996"/>
                </a:lnTo>
                <a:lnTo>
                  <a:pt x="1417933" y="1795543"/>
                </a:lnTo>
                <a:lnTo>
                  <a:pt x="1442249" y="1805738"/>
                </a:lnTo>
                <a:cubicBezTo>
                  <a:pt x="1455430" y="1809322"/>
                  <a:pt x="1469230" y="1811202"/>
                  <a:pt x="1483383" y="1811202"/>
                </a:cubicBezTo>
                <a:cubicBezTo>
                  <a:pt x="2357138" y="1811202"/>
                  <a:pt x="2357138" y="1811202"/>
                  <a:pt x="2357138" y="1811202"/>
                </a:cubicBezTo>
                <a:cubicBezTo>
                  <a:pt x="2411866" y="1811202"/>
                  <a:pt x="2464705" y="1781120"/>
                  <a:pt x="2491126" y="1732235"/>
                </a:cubicBezTo>
                <a:cubicBezTo>
                  <a:pt x="2928947" y="978278"/>
                  <a:pt x="2928947" y="978278"/>
                  <a:pt x="2928947" y="978278"/>
                </a:cubicBezTo>
                <a:cubicBezTo>
                  <a:pt x="2957254" y="931274"/>
                  <a:pt x="2957254" y="871108"/>
                  <a:pt x="2928947" y="824102"/>
                </a:cubicBezTo>
                <a:cubicBezTo>
                  <a:pt x="2874220" y="729858"/>
                  <a:pt x="2826333" y="647394"/>
                  <a:pt x="2784432" y="575238"/>
                </a:cubicBezTo>
                <a:lnTo>
                  <a:pt x="2763277" y="538808"/>
                </a:lnTo>
                <a:lnTo>
                  <a:pt x="2861280" y="538808"/>
                </a:lnTo>
                <a:cubicBezTo>
                  <a:pt x="3166048" y="538808"/>
                  <a:pt x="3653676" y="538808"/>
                  <a:pt x="4433881" y="538808"/>
                </a:cubicBezTo>
                <a:cubicBezTo>
                  <a:pt x="4564197" y="538808"/>
                  <a:pt x="4690018" y="610441"/>
                  <a:pt x="4752929" y="726844"/>
                </a:cubicBezTo>
                <a:cubicBezTo>
                  <a:pt x="4752929" y="726844"/>
                  <a:pt x="4752929" y="726844"/>
                  <a:pt x="5795449" y="2522134"/>
                </a:cubicBezTo>
                <a:cubicBezTo>
                  <a:pt x="5862854" y="2634060"/>
                  <a:pt x="5862854" y="2777325"/>
                  <a:pt x="5795449" y="2889251"/>
                </a:cubicBezTo>
                <a:cubicBezTo>
                  <a:pt x="5795449" y="2889251"/>
                  <a:pt x="5795449" y="2889251"/>
                  <a:pt x="4752929" y="4684542"/>
                </a:cubicBezTo>
                <a:cubicBezTo>
                  <a:pt x="4690018" y="4800945"/>
                  <a:pt x="4564197" y="4872577"/>
                  <a:pt x="4433881" y="4872577"/>
                </a:cubicBezTo>
                <a:cubicBezTo>
                  <a:pt x="4433881" y="4872577"/>
                  <a:pt x="4433881" y="4872577"/>
                  <a:pt x="2353334" y="4872577"/>
                </a:cubicBezTo>
                <a:cubicBezTo>
                  <a:pt x="2218525" y="4872577"/>
                  <a:pt x="2097197" y="4800945"/>
                  <a:pt x="2029793" y="4684542"/>
                </a:cubicBezTo>
                <a:cubicBezTo>
                  <a:pt x="2029793" y="4684542"/>
                  <a:pt x="2029793" y="4684542"/>
                  <a:pt x="991766" y="2889251"/>
                </a:cubicBezTo>
                <a:cubicBezTo>
                  <a:pt x="924361" y="2777325"/>
                  <a:pt x="924361" y="2634060"/>
                  <a:pt x="991766" y="2522134"/>
                </a:cubicBezTo>
                <a:cubicBezTo>
                  <a:pt x="991766" y="2522134"/>
                  <a:pt x="991766" y="2522134"/>
                  <a:pt x="1377193" y="1855530"/>
                </a:cubicBezTo>
                <a:lnTo>
                  <a:pt x="1409676" y="1799352"/>
                </a:lnTo>
                <a:lnTo>
                  <a:pt x="1408533" y="1798873"/>
                </a:lnTo>
                <a:cubicBezTo>
                  <a:pt x="1385179" y="1785241"/>
                  <a:pt x="1365364" y="1765500"/>
                  <a:pt x="1351210" y="1741057"/>
                </a:cubicBezTo>
                <a:cubicBezTo>
                  <a:pt x="1351210" y="1741057"/>
                  <a:pt x="1351210" y="1741057"/>
                  <a:pt x="915276" y="987100"/>
                </a:cubicBezTo>
                <a:cubicBezTo>
                  <a:pt x="886968" y="940096"/>
                  <a:pt x="886968" y="879930"/>
                  <a:pt x="915276" y="832924"/>
                </a:cubicBezTo>
                <a:cubicBezTo>
                  <a:pt x="915276" y="832924"/>
                  <a:pt x="915276" y="832924"/>
                  <a:pt x="1351210" y="78969"/>
                </a:cubicBezTo>
                <a:cubicBezTo>
                  <a:pt x="1379517" y="30084"/>
                  <a:pt x="1430471" y="0"/>
                  <a:pt x="148708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008934-8242-656D-C72D-582EEF240A7F}"/>
              </a:ext>
            </a:extLst>
          </p:cNvPr>
          <p:cNvSpPr/>
          <p:nvPr/>
        </p:nvSpPr>
        <p:spPr>
          <a:xfrm>
            <a:off x="3143134" y="2103876"/>
            <a:ext cx="6083693" cy="1635227"/>
          </a:xfrm>
          <a:prstGeom prst="roundRect">
            <a:avLst/>
          </a:prstGeom>
          <a:solidFill>
            <a:schemeClr val="lt1">
              <a:alpha val="85000"/>
            </a:schemeClr>
          </a:solidFill>
          <a:ln w="793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CAG Representatives are asked to provide feedback on </a:t>
            </a:r>
            <a:r>
              <a:rPr lang="en-US" sz="2800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proposed new work streams in Table 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009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7982AE-5ACF-469D-91A7-92A11C3E63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30976" y="1974339"/>
            <a:ext cx="2198688" cy="294322"/>
          </a:xfrm>
        </p:spPr>
        <p:txBody>
          <a:bodyPr>
            <a:noAutofit/>
          </a:bodyPr>
          <a:lstStyle/>
          <a:p>
            <a:pPr algn="ctr"/>
            <a:r>
              <a:rPr lang="en-US" sz="2000" dirty="0">
                <a:latin typeface="+mj-lt"/>
              </a:rPr>
              <a:t>Issue CP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68EE015-41C3-4380-8DF3-C2A18B6453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11532" y="1974339"/>
            <a:ext cx="2198688" cy="294322"/>
          </a:xfrm>
        </p:spPr>
        <p:txBody>
          <a:bodyPr>
            <a:noAutofit/>
          </a:bodyPr>
          <a:lstStyle/>
          <a:p>
            <a:pPr algn="ctr"/>
            <a:r>
              <a:rPr lang="en-US" sz="2000" dirty="0"/>
              <a:t>Approve SWP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062ADA2-DB42-4EFA-A1DF-5213C124AC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456" y="5279171"/>
            <a:ext cx="2198688" cy="294322"/>
          </a:xfrm>
        </p:spPr>
        <p:txBody>
          <a:bodyPr>
            <a:noAutofit/>
          </a:bodyPr>
          <a:lstStyle/>
          <a:p>
            <a:pPr algn="ctr"/>
            <a:r>
              <a:rPr lang="en-US" sz="2000" dirty="0"/>
              <a:t>Approve CP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019C2C0-DD39-4E66-9A50-474D1D4851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18087" y="5017612"/>
            <a:ext cx="2198688" cy="83908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Review Feedback to CP and Joint SSB Discussion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AFC0019-7658-4B77-AD8B-7714621C78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410220" y="5289992"/>
            <a:ext cx="2198688" cy="29432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dirty="0"/>
              <a:t>PIOB Approval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EF428C8-4594-430E-8C13-D438B2BA1EE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2023 Mar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D4C4A41-4179-46C1-B06A-59A3009E954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2023 Apr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176D5BC-F6BD-4551-9649-CC169454543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2023 Sep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A5122B-0CE4-44E6-A6B1-87B29DE8932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2023 Dec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6D19569-8DCF-44EA-8D58-1203447FD38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088628" y="3708318"/>
            <a:ext cx="929514" cy="262066"/>
          </a:xfrm>
        </p:spPr>
        <p:txBody>
          <a:bodyPr/>
          <a:lstStyle/>
          <a:p>
            <a:r>
              <a:rPr lang="en-US" dirty="0"/>
              <a:t>2024 Mar/Apr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107B6A5-94BB-5171-73D1-379AF0163B74}"/>
              </a:ext>
            </a:extLst>
          </p:cNvPr>
          <p:cNvSpPr/>
          <p:nvPr/>
        </p:nvSpPr>
        <p:spPr>
          <a:xfrm>
            <a:off x="0" y="136525"/>
            <a:ext cx="2603674" cy="728941"/>
          </a:xfrm>
          <a:prstGeom prst="rect">
            <a:avLst/>
          </a:prstGeom>
          <a:solidFill>
            <a:srgbClr val="083861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Milestones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9431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5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E25DDF-FB00-9E1F-B070-3FA3A718D1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2" t="8303" r="32901" b="1"/>
          <a:stretch/>
        </p:blipFill>
        <p:spPr>
          <a:xfrm>
            <a:off x="3580806" y="-38095"/>
            <a:ext cx="8668512" cy="6857990"/>
          </a:xfrm>
          <a:prstGeom prst="rect">
            <a:avLst/>
          </a:prstGeom>
        </p:spPr>
      </p:pic>
      <p:sp>
        <p:nvSpPr>
          <p:cNvPr id="15" name="Rectangle 17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938478-4966-4247-8F25-340BA70C5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Objective</a:t>
            </a:r>
            <a:r>
              <a:rPr lang="en-US" sz="4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21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F18FEB-6872-B158-3801-0EE841CEC382}"/>
              </a:ext>
            </a:extLst>
          </p:cNvPr>
          <p:cNvSpPr/>
          <p:nvPr/>
        </p:nvSpPr>
        <p:spPr>
          <a:xfrm>
            <a:off x="459041" y="2610104"/>
            <a:ext cx="5690299" cy="1961897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/>
          </a:bodyPr>
          <a:lstStyle/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chemeClr val="tx1"/>
                </a:solidFill>
                <a:latin typeface="+mj-lt"/>
              </a:rPr>
              <a:t>Provide input on Draft CP:</a:t>
            </a:r>
          </a:p>
          <a:p>
            <a:pPr marL="6858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Proposed Strategy 2024-2027</a:t>
            </a:r>
          </a:p>
          <a:p>
            <a:pPr marL="6858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Proposed Work Plan 2024-2027</a:t>
            </a:r>
          </a:p>
          <a:p>
            <a:pPr marL="228600">
              <a:lnSpc>
                <a:spcPct val="110000"/>
              </a:lnSpc>
              <a:spcBef>
                <a:spcPts val="2400"/>
              </a:spcBef>
              <a:spcAft>
                <a:spcPts val="600"/>
              </a:spcAft>
            </a:pPr>
            <a:endParaRPr lang="en-US" sz="3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77706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</a:t>
            </a:fld>
            <a:endParaRPr lang="en-US">
              <a:solidFill>
                <a:schemeClr val="bg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837096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707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45450C7-45ED-2A2F-5E3E-B6F7CFF082A2}"/>
              </a:ext>
            </a:extLst>
          </p:cNvPr>
          <p:cNvSpPr/>
          <p:nvPr/>
        </p:nvSpPr>
        <p:spPr>
          <a:xfrm>
            <a:off x="4652260" y="120926"/>
            <a:ext cx="7200900" cy="65399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Sept 2022 IFAC PAIBAG Meeting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Support for Sustainability work stream and proposed focus on PAIBs 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Oct 2022 Joint IESBA-IAASB PC Meeting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Technical coordination has been at high level with opportunities for more upfront coordination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Recognized importance of sustainability work streams, opportunities and need for coordination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Both Boards continue to address issues of trust in the profession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Going forward, sustaining coordination at strategic, technical and operational level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Nov-Dec 2022 IESBA Meeting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Considered first read of draft CP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6" name="Picture 2" descr="10 Ways to Make Your Meetings Meaningful">
            <a:extLst>
              <a:ext uri="{FF2B5EF4-FFF2-40B4-BE49-F238E27FC236}">
                <a16:creationId xmlns:a16="http://schemas.microsoft.com/office/drawing/2014/main" id="{2D502134-729C-1C19-7AA6-A3EFF45146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861907"/>
            <a:ext cx="4892040" cy="5996093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-1" y="136525"/>
            <a:ext cx="4229101" cy="10699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Activities since last CAG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7905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F59E67-277E-DD0D-7E81-19A300AA3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Strategy 2024-2027</a:t>
            </a:r>
          </a:p>
        </p:txBody>
      </p:sp>
    </p:spTree>
    <p:extLst>
      <p:ext uri="{BB962C8B-B14F-4D97-AF65-F5344CB8AC3E}">
        <p14:creationId xmlns:p14="http://schemas.microsoft.com/office/powerpoint/2010/main" val="2805648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6651F4F-68B1-87D2-A188-4F3116D735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33" r="27951"/>
          <a:stretch/>
        </p:blipFill>
        <p:spPr>
          <a:xfrm>
            <a:off x="0" y="10"/>
            <a:ext cx="3621468" cy="6857990"/>
          </a:xfrm>
          <a:prstGeom prst="rect">
            <a:avLst/>
          </a:prstGeom>
          <a:effectLst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5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36525"/>
            <a:ext cx="3621468" cy="7289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Vision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66973B-FF72-9E22-C181-60B5E3714AA5}"/>
              </a:ext>
            </a:extLst>
          </p:cNvPr>
          <p:cNvSpPr txBox="1"/>
          <p:nvPr/>
        </p:nvSpPr>
        <p:spPr>
          <a:xfrm>
            <a:off x="3781425" y="254000"/>
            <a:ext cx="8067675" cy="3541395"/>
          </a:xfrm>
          <a:prstGeom prst="round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IESBA’s vision is: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achieve global recognition and acceptance of its ethics, including independence, standards as being a cornerstone to ethical behavior and public trust in the production, reporting and assurance of financial and non-financial information that is fundamental to the proper functioning and sustainability of financial markets and economies worldwide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78A74CE-409E-7DB7-1912-E3A10F84A825}"/>
              </a:ext>
            </a:extLst>
          </p:cNvPr>
          <p:cNvSpPr/>
          <p:nvPr/>
        </p:nvSpPr>
        <p:spPr>
          <a:xfrm>
            <a:off x="3781425" y="3954939"/>
            <a:ext cx="8067675" cy="264906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Importance of public trust in the work of PAs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Ethical behavior is vital to building trust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Broader application of the IESBA standards than the accountancy profession (e.g., sustainability)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Global adoption of the IESBA standards</a:t>
            </a:r>
          </a:p>
        </p:txBody>
      </p:sp>
    </p:spTree>
    <p:extLst>
      <p:ext uri="{BB962C8B-B14F-4D97-AF65-F5344CB8AC3E}">
        <p14:creationId xmlns:p14="http://schemas.microsoft.com/office/powerpoint/2010/main" val="3800199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6651F4F-68B1-87D2-A188-4F3116D735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33" r="27951"/>
          <a:stretch/>
        </p:blipFill>
        <p:spPr>
          <a:xfrm>
            <a:off x="0" y="10"/>
            <a:ext cx="3621468" cy="6857990"/>
          </a:xfrm>
          <a:prstGeom prst="rect">
            <a:avLst/>
          </a:prstGeom>
          <a:effectLst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6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36525"/>
            <a:ext cx="3621468" cy="7289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Vision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Picture 2" descr="Avant - &quot;Doctor, I'm here for a second opinion&quot;">
            <a:extLst>
              <a:ext uri="{FF2B5EF4-FFF2-40B4-BE49-F238E27FC236}">
                <a16:creationId xmlns:a16="http://schemas.microsoft.com/office/drawing/2014/main" id="{7F388B5E-5F09-383B-24CF-3A2B28C7F9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 bwMode="auto">
          <a:xfrm>
            <a:off x="8255990" y="2787978"/>
            <a:ext cx="3549471" cy="2958444"/>
          </a:xfrm>
          <a:custGeom>
            <a:avLst/>
            <a:gdLst/>
            <a:ahLst/>
            <a:cxnLst/>
            <a:rect l="l" t="t" r="r" b="b"/>
            <a:pathLst>
              <a:path w="5846002" h="4872577">
                <a:moveTo>
                  <a:pt x="343285" y="2953992"/>
                </a:moveTo>
                <a:cubicBezTo>
                  <a:pt x="343285" y="2953992"/>
                  <a:pt x="343285" y="2953992"/>
                  <a:pt x="849063" y="2953992"/>
                </a:cubicBezTo>
                <a:cubicBezTo>
                  <a:pt x="880743" y="2953992"/>
                  <a:pt x="911330" y="2971406"/>
                  <a:pt x="926624" y="2999703"/>
                </a:cubicBezTo>
                <a:cubicBezTo>
                  <a:pt x="926624" y="2999703"/>
                  <a:pt x="926624" y="2999703"/>
                  <a:pt x="1180059" y="3436136"/>
                </a:cubicBezTo>
                <a:cubicBezTo>
                  <a:pt x="1196445" y="3463345"/>
                  <a:pt x="1196445" y="3498172"/>
                  <a:pt x="1180059" y="3525382"/>
                </a:cubicBezTo>
                <a:cubicBezTo>
                  <a:pt x="1180059" y="3525382"/>
                  <a:pt x="1180059" y="3525382"/>
                  <a:pt x="926624" y="3961814"/>
                </a:cubicBezTo>
                <a:cubicBezTo>
                  <a:pt x="911330" y="3990111"/>
                  <a:pt x="880743" y="4007525"/>
                  <a:pt x="849063" y="4007525"/>
                </a:cubicBezTo>
                <a:cubicBezTo>
                  <a:pt x="849063" y="4007525"/>
                  <a:pt x="849063" y="4007525"/>
                  <a:pt x="343285" y="4007525"/>
                </a:cubicBezTo>
                <a:cubicBezTo>
                  <a:pt x="310513" y="4007525"/>
                  <a:pt x="281019" y="3990111"/>
                  <a:pt x="264633" y="3961814"/>
                </a:cubicBezTo>
                <a:cubicBezTo>
                  <a:pt x="264633" y="3961814"/>
                  <a:pt x="264633" y="3961814"/>
                  <a:pt x="12290" y="3525382"/>
                </a:cubicBezTo>
                <a:cubicBezTo>
                  <a:pt x="-4096" y="3498172"/>
                  <a:pt x="-4096" y="3463345"/>
                  <a:pt x="12290" y="3436136"/>
                </a:cubicBezTo>
                <a:cubicBezTo>
                  <a:pt x="12290" y="3436136"/>
                  <a:pt x="12290" y="3436136"/>
                  <a:pt x="264633" y="2999703"/>
                </a:cubicBezTo>
                <a:cubicBezTo>
                  <a:pt x="281019" y="2971406"/>
                  <a:pt x="310513" y="2953992"/>
                  <a:pt x="343285" y="2953992"/>
                </a:cubicBezTo>
                <a:close/>
                <a:moveTo>
                  <a:pt x="2353334" y="538808"/>
                </a:moveTo>
                <a:cubicBezTo>
                  <a:pt x="2353334" y="538808"/>
                  <a:pt x="2353334" y="538808"/>
                  <a:pt x="2613403" y="538808"/>
                </a:cubicBezTo>
                <a:lnTo>
                  <a:pt x="2643742" y="538808"/>
                </a:lnTo>
                <a:lnTo>
                  <a:pt x="2672692" y="588661"/>
                </a:lnTo>
                <a:cubicBezTo>
                  <a:pt x="2713002" y="658078"/>
                  <a:pt x="2759909" y="738855"/>
                  <a:pt x="2814491" y="832849"/>
                </a:cubicBezTo>
                <a:cubicBezTo>
                  <a:pt x="2839586" y="874521"/>
                  <a:pt x="2839586" y="927860"/>
                  <a:pt x="2814491" y="969531"/>
                </a:cubicBezTo>
                <a:cubicBezTo>
                  <a:pt x="2814491" y="969531"/>
                  <a:pt x="2814491" y="969531"/>
                  <a:pt x="2426350" y="1637936"/>
                </a:cubicBezTo>
                <a:cubicBezTo>
                  <a:pt x="2402927" y="1681274"/>
                  <a:pt x="2356083" y="1707943"/>
                  <a:pt x="2307565" y="1707943"/>
                </a:cubicBezTo>
                <a:cubicBezTo>
                  <a:pt x="2307565" y="1707943"/>
                  <a:pt x="2307565" y="1707943"/>
                  <a:pt x="1532956" y="1707943"/>
                </a:cubicBezTo>
                <a:cubicBezTo>
                  <a:pt x="1520409" y="1707943"/>
                  <a:pt x="1508175" y="1706276"/>
                  <a:pt x="1496490" y="1703099"/>
                </a:cubicBezTo>
                <a:lnTo>
                  <a:pt x="1471408" y="1692583"/>
                </a:lnTo>
                <a:lnTo>
                  <a:pt x="1486736" y="1666073"/>
                </a:lnTo>
                <a:cubicBezTo>
                  <a:pt x="1625328" y="1426376"/>
                  <a:pt x="1802725" y="1119564"/>
                  <a:pt x="2029793" y="726844"/>
                </a:cubicBezTo>
                <a:cubicBezTo>
                  <a:pt x="2097197" y="610441"/>
                  <a:pt x="2218525" y="538808"/>
                  <a:pt x="2353334" y="538808"/>
                </a:cubicBezTo>
                <a:close/>
                <a:moveTo>
                  <a:pt x="1487085" y="0"/>
                </a:moveTo>
                <a:cubicBezTo>
                  <a:pt x="1487085" y="0"/>
                  <a:pt x="1487085" y="0"/>
                  <a:pt x="2360840" y="0"/>
                </a:cubicBezTo>
                <a:cubicBezTo>
                  <a:pt x="2415568" y="0"/>
                  <a:pt x="2468407" y="30084"/>
                  <a:pt x="2494828" y="78969"/>
                </a:cubicBezTo>
                <a:cubicBezTo>
                  <a:pt x="2494828" y="78969"/>
                  <a:pt x="2494828" y="78969"/>
                  <a:pt x="2729665" y="483373"/>
                </a:cubicBezTo>
                <a:lnTo>
                  <a:pt x="2756194" y="529058"/>
                </a:lnTo>
                <a:lnTo>
                  <a:pt x="2735320" y="529058"/>
                </a:lnTo>
                <a:lnTo>
                  <a:pt x="2636659" y="529058"/>
                </a:lnTo>
                <a:lnTo>
                  <a:pt x="2593799" y="455250"/>
                </a:lnTo>
                <a:cubicBezTo>
                  <a:pt x="2430052" y="173267"/>
                  <a:pt x="2430052" y="173267"/>
                  <a:pt x="2430052" y="173267"/>
                </a:cubicBezTo>
                <a:cubicBezTo>
                  <a:pt x="2406629" y="129929"/>
                  <a:pt x="2359785" y="103259"/>
                  <a:pt x="2311267" y="103259"/>
                </a:cubicBezTo>
                <a:cubicBezTo>
                  <a:pt x="1536658" y="103259"/>
                  <a:pt x="1536658" y="103259"/>
                  <a:pt x="1536658" y="103259"/>
                </a:cubicBezTo>
                <a:cubicBezTo>
                  <a:pt x="1486468" y="103259"/>
                  <a:pt x="1441296" y="129929"/>
                  <a:pt x="1416201" y="173267"/>
                </a:cubicBezTo>
                <a:cubicBezTo>
                  <a:pt x="1029733" y="841671"/>
                  <a:pt x="1029733" y="841671"/>
                  <a:pt x="1029733" y="841671"/>
                </a:cubicBezTo>
                <a:cubicBezTo>
                  <a:pt x="1004637" y="883343"/>
                  <a:pt x="1004637" y="936682"/>
                  <a:pt x="1029733" y="978353"/>
                </a:cubicBezTo>
                <a:cubicBezTo>
                  <a:pt x="1416201" y="1646758"/>
                  <a:pt x="1416201" y="1646758"/>
                  <a:pt x="1416201" y="1646758"/>
                </a:cubicBezTo>
                <a:cubicBezTo>
                  <a:pt x="1428749" y="1668427"/>
                  <a:pt x="1446315" y="1685929"/>
                  <a:pt x="1467019" y="1698013"/>
                </a:cubicBezTo>
                <a:lnTo>
                  <a:pt x="1472899" y="1700478"/>
                </a:lnTo>
                <a:lnTo>
                  <a:pt x="1441377" y="1754996"/>
                </a:lnTo>
                <a:lnTo>
                  <a:pt x="1417933" y="1795543"/>
                </a:lnTo>
                <a:lnTo>
                  <a:pt x="1442249" y="1805738"/>
                </a:lnTo>
                <a:cubicBezTo>
                  <a:pt x="1455430" y="1809322"/>
                  <a:pt x="1469230" y="1811202"/>
                  <a:pt x="1483383" y="1811202"/>
                </a:cubicBezTo>
                <a:cubicBezTo>
                  <a:pt x="2357138" y="1811202"/>
                  <a:pt x="2357138" y="1811202"/>
                  <a:pt x="2357138" y="1811202"/>
                </a:cubicBezTo>
                <a:cubicBezTo>
                  <a:pt x="2411866" y="1811202"/>
                  <a:pt x="2464705" y="1781120"/>
                  <a:pt x="2491126" y="1732235"/>
                </a:cubicBezTo>
                <a:cubicBezTo>
                  <a:pt x="2928947" y="978278"/>
                  <a:pt x="2928947" y="978278"/>
                  <a:pt x="2928947" y="978278"/>
                </a:cubicBezTo>
                <a:cubicBezTo>
                  <a:pt x="2957254" y="931274"/>
                  <a:pt x="2957254" y="871108"/>
                  <a:pt x="2928947" y="824102"/>
                </a:cubicBezTo>
                <a:cubicBezTo>
                  <a:pt x="2874220" y="729858"/>
                  <a:pt x="2826333" y="647394"/>
                  <a:pt x="2784432" y="575238"/>
                </a:cubicBezTo>
                <a:lnTo>
                  <a:pt x="2763277" y="538808"/>
                </a:lnTo>
                <a:lnTo>
                  <a:pt x="2861280" y="538808"/>
                </a:lnTo>
                <a:cubicBezTo>
                  <a:pt x="3166048" y="538808"/>
                  <a:pt x="3653676" y="538808"/>
                  <a:pt x="4433881" y="538808"/>
                </a:cubicBezTo>
                <a:cubicBezTo>
                  <a:pt x="4564197" y="538808"/>
                  <a:pt x="4690018" y="610441"/>
                  <a:pt x="4752929" y="726844"/>
                </a:cubicBezTo>
                <a:cubicBezTo>
                  <a:pt x="4752929" y="726844"/>
                  <a:pt x="4752929" y="726844"/>
                  <a:pt x="5795449" y="2522134"/>
                </a:cubicBezTo>
                <a:cubicBezTo>
                  <a:pt x="5862854" y="2634060"/>
                  <a:pt x="5862854" y="2777325"/>
                  <a:pt x="5795449" y="2889251"/>
                </a:cubicBezTo>
                <a:cubicBezTo>
                  <a:pt x="5795449" y="2889251"/>
                  <a:pt x="5795449" y="2889251"/>
                  <a:pt x="4752929" y="4684542"/>
                </a:cubicBezTo>
                <a:cubicBezTo>
                  <a:pt x="4690018" y="4800945"/>
                  <a:pt x="4564197" y="4872577"/>
                  <a:pt x="4433881" y="4872577"/>
                </a:cubicBezTo>
                <a:cubicBezTo>
                  <a:pt x="4433881" y="4872577"/>
                  <a:pt x="4433881" y="4872577"/>
                  <a:pt x="2353334" y="4872577"/>
                </a:cubicBezTo>
                <a:cubicBezTo>
                  <a:pt x="2218525" y="4872577"/>
                  <a:pt x="2097197" y="4800945"/>
                  <a:pt x="2029793" y="4684542"/>
                </a:cubicBezTo>
                <a:cubicBezTo>
                  <a:pt x="2029793" y="4684542"/>
                  <a:pt x="2029793" y="4684542"/>
                  <a:pt x="991766" y="2889251"/>
                </a:cubicBezTo>
                <a:cubicBezTo>
                  <a:pt x="924361" y="2777325"/>
                  <a:pt x="924361" y="2634060"/>
                  <a:pt x="991766" y="2522134"/>
                </a:cubicBezTo>
                <a:cubicBezTo>
                  <a:pt x="991766" y="2522134"/>
                  <a:pt x="991766" y="2522134"/>
                  <a:pt x="1377193" y="1855530"/>
                </a:cubicBezTo>
                <a:lnTo>
                  <a:pt x="1409676" y="1799352"/>
                </a:lnTo>
                <a:lnTo>
                  <a:pt x="1408533" y="1798873"/>
                </a:lnTo>
                <a:cubicBezTo>
                  <a:pt x="1385179" y="1785241"/>
                  <a:pt x="1365364" y="1765500"/>
                  <a:pt x="1351210" y="1741057"/>
                </a:cubicBezTo>
                <a:cubicBezTo>
                  <a:pt x="1351210" y="1741057"/>
                  <a:pt x="1351210" y="1741057"/>
                  <a:pt x="915276" y="987100"/>
                </a:cubicBezTo>
                <a:cubicBezTo>
                  <a:pt x="886968" y="940096"/>
                  <a:pt x="886968" y="879930"/>
                  <a:pt x="915276" y="832924"/>
                </a:cubicBezTo>
                <a:cubicBezTo>
                  <a:pt x="915276" y="832924"/>
                  <a:pt x="915276" y="832924"/>
                  <a:pt x="1351210" y="78969"/>
                </a:cubicBezTo>
                <a:cubicBezTo>
                  <a:pt x="1379517" y="30084"/>
                  <a:pt x="1430471" y="0"/>
                  <a:pt x="148708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D58634-B7FE-276B-8C95-500D78829434}"/>
              </a:ext>
            </a:extLst>
          </p:cNvPr>
          <p:cNvSpPr/>
          <p:nvPr/>
        </p:nvSpPr>
        <p:spPr>
          <a:xfrm>
            <a:off x="1478739" y="1663700"/>
            <a:ext cx="6941361" cy="1993900"/>
          </a:xfrm>
          <a:prstGeom prst="roundRect">
            <a:avLst/>
          </a:prstGeom>
          <a:solidFill>
            <a:schemeClr val="lt1">
              <a:alpha val="85000"/>
            </a:schemeClr>
          </a:solidFill>
          <a:ln w="793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sz="3200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CAG Representatives are asked to provide feedback on the proposed vision for the SWP 2024-2027 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endParaRPr lang="en-US" sz="3200" dirty="0">
              <a:solidFill>
                <a:srgbClr val="0B54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492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D942180-7B3F-7C5E-E0AF-0EBD9EFEB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33" r="27951"/>
          <a:stretch/>
        </p:blipFill>
        <p:spPr>
          <a:xfrm>
            <a:off x="0" y="10"/>
            <a:ext cx="3621468" cy="6857990"/>
          </a:xfrm>
          <a:prstGeom prst="rect">
            <a:avLst/>
          </a:prstGeom>
          <a:effectLst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7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36525"/>
            <a:ext cx="3621468" cy="13366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Drivers – Environmental Factors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C5664B-56AC-6C4C-5845-4EFFC246AC5B}"/>
              </a:ext>
            </a:extLst>
          </p:cNvPr>
          <p:cNvSpPr/>
          <p:nvPr/>
        </p:nvSpPr>
        <p:spPr>
          <a:xfrm>
            <a:off x="3824668" y="355601"/>
            <a:ext cx="7757732" cy="7054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Rapidly Growing Market Demand for Sustainability Information </a:t>
            </a:r>
          </a:p>
          <a:p>
            <a:pPr marL="457200" lvl="0" indent="-4572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Not only investors but also customers, suppliers, workers, government agencies and other stakeholders</a:t>
            </a:r>
          </a:p>
          <a:p>
            <a:pPr marL="457200" lvl="0" indent="-4572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Regulatory concerns about issues such as “alphabet soup” of reporting and greenwashing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The Expanding Roles of Professional Accountants in Business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Role of CFOs rapidly changing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Responsibilities of senior PAIBs vs other PAIBs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Trust Crisis and Other Repercussions from Recurring High-profile Corporate Failures</a:t>
            </a:r>
          </a:p>
          <a:p>
            <a:pPr marL="457200" lvl="0" indent="-4572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Large corporate financial failures create issues of trust in the accountancy profession and more generally business </a:t>
            </a:r>
          </a:p>
          <a:p>
            <a:pPr marL="457200" lvl="0" indent="-4572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Work of both auditors and PAIBs under the spotlight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Ongoing Impact of Technological Transformations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Continues to be pervasive across the profession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41385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D942180-7B3F-7C5E-E0AF-0EBD9EFEB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33" r="27951"/>
          <a:stretch/>
        </p:blipFill>
        <p:spPr>
          <a:xfrm>
            <a:off x="0" y="10"/>
            <a:ext cx="3621468" cy="6857990"/>
          </a:xfrm>
          <a:prstGeom prst="rect">
            <a:avLst/>
          </a:prstGeom>
          <a:effectLst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8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36525"/>
            <a:ext cx="3621468" cy="10699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Strategic Drivers – Operational Factors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D42178-F523-76D2-2BF0-5942E6B20798}"/>
              </a:ext>
            </a:extLst>
          </p:cNvPr>
          <p:cNvSpPr/>
          <p:nvPr/>
        </p:nvSpPr>
        <p:spPr>
          <a:xfrm>
            <a:off x="4015168" y="431800"/>
            <a:ext cx="7872032" cy="6159500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Heightened Stakeholder Expectations for Greater Timeliness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MG recommendation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E.g., Sustainability work stream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The Imperatives of Quality and Global Acceptance of the IESBA’s Standards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Input from a more diverse range of stakeholders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Importance of an effective enforcement regime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Global Operability of the IESBA’s Standards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Importance of coordination with IAASB, other global standard-setters, NSS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Further Increasing Global Adoption of the Code and Supporting Its Effective Implementation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Different levels of support needed for different jurisdictions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Concerns about pace of change in recent years</a:t>
            </a:r>
          </a:p>
        </p:txBody>
      </p:sp>
    </p:spTree>
    <p:extLst>
      <p:ext uri="{BB962C8B-B14F-4D97-AF65-F5344CB8AC3E}">
        <p14:creationId xmlns:p14="http://schemas.microsoft.com/office/powerpoint/2010/main" val="746311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D942180-7B3F-7C5E-E0AF-0EBD9EFEB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33" r="27951"/>
          <a:stretch/>
        </p:blipFill>
        <p:spPr>
          <a:xfrm>
            <a:off x="0" y="10"/>
            <a:ext cx="3621468" cy="6857990"/>
          </a:xfrm>
          <a:prstGeom prst="rect">
            <a:avLst/>
          </a:prstGeom>
          <a:effectLst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0" y="136525"/>
            <a:ext cx="3621468" cy="12350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Strategic Themes &amp; Actions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73B91E8B-B3C4-7DC1-54FC-E9262E0916EF}"/>
              </a:ext>
            </a:extLst>
          </p:cNvPr>
          <p:cNvGraphicFramePr/>
          <p:nvPr/>
        </p:nvGraphicFramePr>
        <p:xfrm>
          <a:off x="3763617" y="88141"/>
          <a:ext cx="8054009" cy="6454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8540438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stom 14">
      <a:dk1>
        <a:sysClr val="windowText" lastClr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16B41A1-99BE-4BFB-85C6-FABE310FF7E5}" vid="{58F02D9E-518B-4A33-89E8-1F1C7413884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7" ma:contentTypeDescription="Create a new document." ma:contentTypeScope="" ma:versionID="f5bd13066b9426517240a2176af2fb38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afda0393c149a81c5ab891f872ef7f1d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BBF0BF9-718A-467C-896D-2FA306C91C0E}"/>
</file>

<file path=customXml/itemProps2.xml><?xml version="1.0" encoding="utf-8"?>
<ds:datastoreItem xmlns:ds="http://schemas.openxmlformats.org/officeDocument/2006/customXml" ds:itemID="{0A6BA238-BF97-44DA-BC37-23019AC85465}"/>
</file>

<file path=customXml/itemProps3.xml><?xml version="1.0" encoding="utf-8"?>
<ds:datastoreItem xmlns:ds="http://schemas.openxmlformats.org/officeDocument/2006/customXml" ds:itemID="{3E168FBF-D2F4-446C-975E-B248F1BEC8D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34074</TotalTime>
  <Words>997</Words>
  <Application>Microsoft Office PowerPoint</Application>
  <PresentationFormat>Widescreen</PresentationFormat>
  <Paragraphs>204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Calibri</vt:lpstr>
      <vt:lpstr>Courier New</vt:lpstr>
      <vt:lpstr>Product Sans Light</vt:lpstr>
      <vt:lpstr>Product Sans Thin</vt:lpstr>
      <vt:lpstr>Symbol</vt:lpstr>
      <vt:lpstr>System Font Regular</vt:lpstr>
      <vt:lpstr>Times New Roman</vt:lpstr>
      <vt:lpstr>Wingdings</vt:lpstr>
      <vt:lpstr>Custom Design</vt:lpstr>
      <vt:lpstr>Office Theme</vt:lpstr>
      <vt:lpstr>PowerPoint Presentation</vt:lpstr>
      <vt:lpstr>Objective </vt:lpstr>
      <vt:lpstr>PowerPoint Presentation</vt:lpstr>
      <vt:lpstr>Proposed Strategy 2024-2027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Proposed Work Plan 2024-2027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Geoff Kwan</cp:lastModifiedBy>
  <cp:revision>910</cp:revision>
  <cp:lastPrinted>2021-08-13T06:50:27Z</cp:lastPrinted>
  <dcterms:created xsi:type="dcterms:W3CDTF">2018-10-18T19:25:41Z</dcterms:created>
  <dcterms:modified xsi:type="dcterms:W3CDTF">2023-03-02T06:46:00Z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</Properties>
</file>