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71" r:id="rId4"/>
    <p:sldMasterId id="2147483944" r:id="rId5"/>
    <p:sldMasterId id="2147483989" r:id="rId6"/>
  </p:sldMasterIdLst>
  <p:notesMasterIdLst>
    <p:notesMasterId r:id="rId21"/>
  </p:notesMasterIdLst>
  <p:sldIdLst>
    <p:sldId id="320" r:id="rId7"/>
    <p:sldId id="1036" r:id="rId8"/>
    <p:sldId id="2147471885" r:id="rId9"/>
    <p:sldId id="2147471890" r:id="rId10"/>
    <p:sldId id="1045" r:id="rId11"/>
    <p:sldId id="2147471888" r:id="rId12"/>
    <p:sldId id="2147471882" r:id="rId13"/>
    <p:sldId id="2147471889" r:id="rId14"/>
    <p:sldId id="2147471881" r:id="rId15"/>
    <p:sldId id="2147471883" r:id="rId16"/>
    <p:sldId id="2147471884" r:id="rId17"/>
    <p:sldId id="1269" r:id="rId18"/>
    <p:sldId id="2147471879" r:id="rId19"/>
    <p:sldId id="267" r:id="rId20"/>
  </p:sldIdLst>
  <p:sldSz cx="12192000" cy="6858000"/>
  <p:notesSz cx="6950075"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104" userDrawn="1">
          <p15:clr>
            <a:srgbClr val="A4A3A4"/>
          </p15:clr>
        </p15:guide>
        <p15:guide id="2" pos="288" userDrawn="1">
          <p15:clr>
            <a:srgbClr val="A4A3A4"/>
          </p15:clr>
        </p15:guide>
        <p15:guide id="3" pos="5040" userDrawn="1">
          <p15:clr>
            <a:srgbClr val="A4A3A4"/>
          </p15:clr>
        </p15:guide>
        <p15:guide id="4" pos="3840" userDrawn="1">
          <p15:clr>
            <a:srgbClr val="A4A3A4"/>
          </p15:clr>
        </p15:guide>
        <p15:guide id="5" pos="3864" userDrawn="1">
          <p15:clr>
            <a:srgbClr val="A4A3A4"/>
          </p15:clr>
        </p15:guide>
        <p15:guide id="6" orient="horz" pos="744" userDrawn="1">
          <p15:clr>
            <a:srgbClr val="A4A3A4"/>
          </p15:clr>
        </p15:guide>
        <p15:guide id="7" pos="1440" userDrawn="1">
          <p15:clr>
            <a:srgbClr val="A4A3A4"/>
          </p15:clr>
        </p15:guide>
        <p15:guide id="8" pos="6192" userDrawn="1">
          <p15:clr>
            <a:srgbClr val="A4A3A4"/>
          </p15:clr>
        </p15:guide>
        <p15:guide id="9" pos="5928" userDrawn="1">
          <p15:clr>
            <a:srgbClr val="A4A3A4"/>
          </p15:clr>
        </p15:guide>
        <p15:guide id="10" pos="3216"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7850364-DD18-1A34-E98F-3B441CDEA6C7}" name="Jon Reid" initials="JR" userId="S::jonreid@ethicsboard.org::d20ac94e-951d-486b-b95e-024d48430245" providerId="AD"/>
  <p188:author id="{56716365-38C8-293A-974C-A2D9CBBF0D47}" name="Jeanne Viljoen" initials="JV" userId="S::JeanneViljoen@ethicsboard.org::15b5a62f-600a-4206-957b-fe0e12035773" providerId="AD"/>
  <p188:author id="{E9688B74-D9DE-4D11-079C-962C98D8AAA5}" name="Jeanne Viljoen" initials="JV" userId="S::jeanneviljoen@ethicsboard.org::15b5a62f-600a-4206-957b-fe0e12035773" providerId="AD"/>
  <p188:author id="{B62276D6-496F-52B6-6D00-824CB7935334}" name="Ken Siong" initials="KS" userId="S::KenSiong@ethicsboard.org::f7679ae9-de6b-4f69-a967-87584c14b709"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7" name="Ken Siong" initials="KS" lastIdx="86" clrIdx="6">
    <p:extLst>
      <p:ext uri="{19B8F6BF-5375-455C-9EA6-DF929625EA0E}">
        <p15:presenceInfo xmlns:p15="http://schemas.microsoft.com/office/powerpoint/2012/main" userId="S::KenSiong@ethicsboard.org::f7679ae9-de6b-4f69-a967-87584c14b709" providerId="AD"/>
      </p:ext>
    </p:extLst>
  </p:cmAuthor>
  <p:cmAuthor id="1" name="Megan Zietsman" initials="MZ" lastIdx="79" clrIdx="0">
    <p:extLst>
      <p:ext uri="{19B8F6BF-5375-455C-9EA6-DF929625EA0E}">
        <p15:presenceInfo xmlns:p15="http://schemas.microsoft.com/office/powerpoint/2012/main" userId="Megan Zietsman" providerId="None"/>
      </p:ext>
    </p:extLst>
  </p:cmAuthor>
  <p:cmAuthor id="8" name="Natalie Klonaridis" initials="NK [2]" lastIdx="34" clrIdx="7">
    <p:extLst>
      <p:ext uri="{19B8F6BF-5375-455C-9EA6-DF929625EA0E}">
        <p15:presenceInfo xmlns:p15="http://schemas.microsoft.com/office/powerpoint/2012/main" userId="S::NatalieKlonaridis@iaasb.org::f4aa4316-d059-440e-b12a-ca731c4153ce" providerId="AD"/>
      </p:ext>
    </p:extLst>
  </p:cmAuthor>
  <p:cmAuthor id="2" name="Dan Montgomery" initials="DM" lastIdx="2" clrIdx="1">
    <p:extLst>
      <p:ext uri="{19B8F6BF-5375-455C-9EA6-DF929625EA0E}">
        <p15:presenceInfo xmlns:p15="http://schemas.microsoft.com/office/powerpoint/2012/main" userId="8ba5e3d143c5e0b2" providerId="Windows Live"/>
      </p:ext>
    </p:extLst>
  </p:cmAuthor>
  <p:cmAuthor id="9" name="Geoffrey Kwan" initials="GK" lastIdx="8" clrIdx="8">
    <p:extLst>
      <p:ext uri="{19B8F6BF-5375-455C-9EA6-DF929625EA0E}">
        <p15:presenceInfo xmlns:p15="http://schemas.microsoft.com/office/powerpoint/2012/main" userId="Geoffrey Kwan" providerId="None"/>
      </p:ext>
    </p:extLst>
  </p:cmAuthor>
  <p:cmAuthor id="3" name="Natalie Klonaridis" initials="NK" lastIdx="115" clrIdx="2">
    <p:extLst>
      <p:ext uri="{19B8F6BF-5375-455C-9EA6-DF929625EA0E}">
        <p15:presenceInfo xmlns:p15="http://schemas.microsoft.com/office/powerpoint/2012/main" userId="S-1-5-21-1801674531-1972579041-839522115-13323" providerId="AD"/>
      </p:ext>
    </p:extLst>
  </p:cmAuthor>
  <p:cmAuthor id="10" name="Michael Ashley" initials="MA" lastIdx="6" clrIdx="9">
    <p:extLst>
      <p:ext uri="{19B8F6BF-5375-455C-9EA6-DF929625EA0E}">
        <p15:presenceInfo xmlns:p15="http://schemas.microsoft.com/office/powerpoint/2012/main" userId="47bcfad08957be3a" providerId="Windows Live"/>
      </p:ext>
    </p:extLst>
  </p:cmAuthor>
  <p:cmAuthor id="4" name="James Grosvenor" initials="JG" lastIdx="10" clrIdx="3">
    <p:extLst>
      <p:ext uri="{19B8F6BF-5375-455C-9EA6-DF929625EA0E}">
        <p15:presenceInfo xmlns:p15="http://schemas.microsoft.com/office/powerpoint/2012/main" userId="S-1-5-21-1801674531-1972579041-839522115-17641" providerId="AD"/>
      </p:ext>
    </p:extLst>
  </p:cmAuthor>
  <p:cmAuthor id="11" name="Willie Botha" initials="WB" lastIdx="11" clrIdx="10">
    <p:extLst>
      <p:ext uri="{19B8F6BF-5375-455C-9EA6-DF929625EA0E}">
        <p15:presenceInfo xmlns:p15="http://schemas.microsoft.com/office/powerpoint/2012/main" userId="S::WillieBotha@iaasb.org::1d64e684-352d-424c-a1f4-5d6d7c4ec44b" providerId="AD"/>
      </p:ext>
    </p:extLst>
  </p:cmAuthor>
  <p:cmAuthor id="5" name="Joy Thurgood" initials="JT" lastIdx="20" clrIdx="4">
    <p:extLst>
      <p:ext uri="{19B8F6BF-5375-455C-9EA6-DF929625EA0E}">
        <p15:presenceInfo xmlns:p15="http://schemas.microsoft.com/office/powerpoint/2012/main" userId="S-1-5-21-1801674531-1972579041-839522115-17607" providerId="AD"/>
      </p:ext>
    </p:extLst>
  </p:cmAuthor>
  <p:cmAuthor id="12" name="Kalina Shukarova Savovska" initials="KSS" lastIdx="3" clrIdx="11">
    <p:extLst>
      <p:ext uri="{19B8F6BF-5375-455C-9EA6-DF929625EA0E}">
        <p15:presenceInfo xmlns:p15="http://schemas.microsoft.com/office/powerpoint/2012/main" userId="S::KalinaShukarova@iaasb.org::0c310e09-a4f1-4b78-977e-44e02227c9d2" providerId="AD"/>
      </p:ext>
    </p:extLst>
  </p:cmAuthor>
  <p:cmAuthor id="6" name="BJ" initials="BJ" lastIdx="14" clrIdx="5">
    <p:extLst>
      <p:ext uri="{19B8F6BF-5375-455C-9EA6-DF929625EA0E}">
        <p15:presenceInfo xmlns:p15="http://schemas.microsoft.com/office/powerpoint/2012/main" userId="BJ"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B5494"/>
    <a:srgbClr val="F2F2F2"/>
    <a:srgbClr val="92D050"/>
    <a:srgbClr val="838383"/>
    <a:srgbClr val="EB9F15"/>
    <a:srgbClr val="00AA55"/>
    <a:srgbClr val="289DD8"/>
    <a:srgbClr val="C3C8CD"/>
    <a:srgbClr val="4A4A4A"/>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B296438-BB48-4059-8F95-C741321EB4E5}" v="2" dt="2023-12-05T15:57:06.958"/>
    <p1510:client id="{3CF0BCC7-7207-6C1C-DB48-8DFC03B7560C}" v="1" dt="2023-12-05T16:06:35.766"/>
    <p1510:client id="{588BB5A9-5A1B-F39C-2FF7-4F75B597D040}" v="61" dt="2023-12-05T21:41:07.857"/>
    <p1510:client id="{7D82F434-5519-4502-747C-D0BD6C67D394}" v="22" dt="2023-12-05T15:03:27.727"/>
    <p1510:client id="{ACAB51A9-FABE-4362-9C1F-F4F446F2A429}" v="725" dt="2023-12-05T15:57:01.892"/>
    <p1510:client id="{DAEA517F-0B37-7CC2-45F2-C77A2678D16E}" v="87" dt="2023-12-05T14:06:38.264"/>
    <p1510:client id="{F1351BAF-3CCA-600F-1D83-C587EA5D120F}" v="190" dt="2023-12-06T16:09:56.64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3" d="100"/>
          <a:sy n="103" d="100"/>
        </p:scale>
        <p:origin x="58" y="82"/>
      </p:cViewPr>
      <p:guideLst>
        <p:guide orient="horz" pos="4104"/>
        <p:guide pos="288"/>
        <p:guide pos="5040"/>
        <p:guide pos="3840"/>
        <p:guide pos="3864"/>
        <p:guide orient="horz" pos="744"/>
        <p:guide pos="1440"/>
        <p:guide pos="6192"/>
        <p:guide pos="5928"/>
        <p:guide pos="3216"/>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commentAuthors" Target="commentAuthor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anne Viljoen" userId="S::jeanneviljoen@ethicsboard.org::15b5a62f-600a-4206-957b-fe0e12035773" providerId="AD" clId="Web-{9EA5CD27-8366-FC62-62E5-D4779CC27F3D}"/>
    <pc:docChg chg="modSld sldOrd">
      <pc:chgData name="Jeanne Viljoen" userId="S::jeanneviljoen@ethicsboard.org::15b5a62f-600a-4206-957b-fe0e12035773" providerId="AD" clId="Web-{9EA5CD27-8366-FC62-62E5-D4779CC27F3D}" dt="2023-11-28T13:35:59.807" v="31"/>
      <pc:docMkLst>
        <pc:docMk/>
      </pc:docMkLst>
      <pc:sldChg chg="modSp ord modCm">
        <pc:chgData name="Jeanne Viljoen" userId="S::jeanneviljoen@ethicsboard.org::15b5a62f-600a-4206-957b-fe0e12035773" providerId="AD" clId="Web-{9EA5CD27-8366-FC62-62E5-D4779CC27F3D}" dt="2023-11-28T13:34:08.960" v="29" actId="20577"/>
        <pc:sldMkLst>
          <pc:docMk/>
          <pc:sldMk cId="87531068" sldId="2147471882"/>
        </pc:sldMkLst>
        <pc:spChg chg="mod">
          <ac:chgData name="Jeanne Viljoen" userId="S::jeanneviljoen@ethicsboard.org::15b5a62f-600a-4206-957b-fe0e12035773" providerId="AD" clId="Web-{9EA5CD27-8366-FC62-62E5-D4779CC27F3D}" dt="2023-11-28T13:34:08.960" v="29" actId="20577"/>
          <ac:spMkLst>
            <pc:docMk/>
            <pc:sldMk cId="87531068" sldId="2147471882"/>
            <ac:spMk id="3" creationId="{44AE2560-73A7-1674-A29A-99A41648F63D}"/>
          </ac:spMkLst>
        </pc:spChg>
      </pc:sldChg>
      <pc:sldChg chg="ord">
        <pc:chgData name="Jeanne Viljoen" userId="S::jeanneviljoen@ethicsboard.org::15b5a62f-600a-4206-957b-fe0e12035773" providerId="AD" clId="Web-{9EA5CD27-8366-FC62-62E5-D4779CC27F3D}" dt="2023-11-28T13:35:59.807" v="31"/>
        <pc:sldMkLst>
          <pc:docMk/>
          <pc:sldMk cId="136685220" sldId="2147471885"/>
        </pc:sldMkLst>
      </pc:sldChg>
      <pc:sldChg chg="ord">
        <pc:chgData name="Jeanne Viljoen" userId="S::jeanneviljoen@ethicsboard.org::15b5a62f-600a-4206-957b-fe0e12035773" providerId="AD" clId="Web-{9EA5CD27-8366-FC62-62E5-D4779CC27F3D}" dt="2023-11-28T13:35:51.166" v="30"/>
        <pc:sldMkLst>
          <pc:docMk/>
          <pc:sldMk cId="3966072617" sldId="2147471890"/>
        </pc:sldMkLst>
      </pc:sldChg>
    </pc:docChg>
  </pc:docChgLst>
  <pc:docChgLst>
    <pc:chgData name="Jeanne Viljoen" userId="15b5a62f-600a-4206-957b-fe0e12035773" providerId="ADAL" clId="{3B296438-BB48-4059-8F95-C741321EB4E5}"/>
    <pc:docChg chg="custSel modSld">
      <pc:chgData name="Jeanne Viljoen" userId="15b5a62f-600a-4206-957b-fe0e12035773" providerId="ADAL" clId="{3B296438-BB48-4059-8F95-C741321EB4E5}" dt="2023-12-05T15:57:06.958" v="1" actId="21"/>
      <pc:docMkLst>
        <pc:docMk/>
      </pc:docMkLst>
      <pc:sldChg chg="delSp mod">
        <pc:chgData name="Jeanne Viljoen" userId="15b5a62f-600a-4206-957b-fe0e12035773" providerId="ADAL" clId="{3B296438-BB48-4059-8F95-C741321EB4E5}" dt="2023-12-05T15:57:00.514" v="0" actId="21"/>
        <pc:sldMkLst>
          <pc:docMk/>
          <pc:sldMk cId="1004836463" sldId="2147471888"/>
        </pc:sldMkLst>
        <pc:spChg chg="del">
          <ac:chgData name="Jeanne Viljoen" userId="15b5a62f-600a-4206-957b-fe0e12035773" providerId="ADAL" clId="{3B296438-BB48-4059-8F95-C741321EB4E5}" dt="2023-12-05T15:57:00.514" v="0" actId="21"/>
          <ac:spMkLst>
            <pc:docMk/>
            <pc:sldMk cId="1004836463" sldId="2147471888"/>
            <ac:spMk id="3" creationId="{246941B2-65AB-86A8-08A4-5D90E82A8625}"/>
          </ac:spMkLst>
        </pc:spChg>
      </pc:sldChg>
      <pc:sldChg chg="delSp mod">
        <pc:chgData name="Jeanne Viljoen" userId="15b5a62f-600a-4206-957b-fe0e12035773" providerId="ADAL" clId="{3B296438-BB48-4059-8F95-C741321EB4E5}" dt="2023-12-05T15:57:06.958" v="1" actId="21"/>
        <pc:sldMkLst>
          <pc:docMk/>
          <pc:sldMk cId="3030794184" sldId="2147471889"/>
        </pc:sldMkLst>
        <pc:spChg chg="del">
          <ac:chgData name="Jeanne Viljoen" userId="15b5a62f-600a-4206-957b-fe0e12035773" providerId="ADAL" clId="{3B296438-BB48-4059-8F95-C741321EB4E5}" dt="2023-12-05T15:57:06.958" v="1" actId="21"/>
          <ac:spMkLst>
            <pc:docMk/>
            <pc:sldMk cId="3030794184" sldId="2147471889"/>
            <ac:spMk id="3" creationId="{246941B2-65AB-86A8-08A4-5D90E82A8625}"/>
          </ac:spMkLst>
        </pc:spChg>
      </pc:sldChg>
    </pc:docChg>
  </pc:docChgLst>
  <pc:docChgLst>
    <pc:chgData name="Jeanne Viljoen" userId="15b5a62f-600a-4206-957b-fe0e12035773" providerId="ADAL" clId="{158F3BC5-5E0B-459D-B10D-6258DDA6BFA8}"/>
    <pc:docChg chg="undo custSel modSld sldOrd">
      <pc:chgData name="Jeanne Viljoen" userId="15b5a62f-600a-4206-957b-fe0e12035773" providerId="ADAL" clId="{158F3BC5-5E0B-459D-B10D-6258DDA6BFA8}" dt="2023-11-22T17:28:24.729" v="470" actId="14100"/>
      <pc:docMkLst>
        <pc:docMk/>
      </pc:docMkLst>
      <pc:sldChg chg="ord">
        <pc:chgData name="Jeanne Viljoen" userId="15b5a62f-600a-4206-957b-fe0e12035773" providerId="ADAL" clId="{158F3BC5-5E0B-459D-B10D-6258DDA6BFA8}" dt="2023-11-22T17:18:00.648" v="180"/>
        <pc:sldMkLst>
          <pc:docMk/>
          <pc:sldMk cId="673661505" sldId="1269"/>
        </pc:sldMkLst>
      </pc:sldChg>
      <pc:sldChg chg="addSp delSp modSp mod setBg">
        <pc:chgData name="Jeanne Viljoen" userId="15b5a62f-600a-4206-957b-fe0e12035773" providerId="ADAL" clId="{158F3BC5-5E0B-459D-B10D-6258DDA6BFA8}" dt="2023-11-22T17:23:18.518" v="409" actId="1076"/>
        <pc:sldMkLst>
          <pc:docMk/>
          <pc:sldMk cId="87531068" sldId="2147471882"/>
        </pc:sldMkLst>
        <pc:spChg chg="mod">
          <ac:chgData name="Jeanne Viljoen" userId="15b5a62f-600a-4206-957b-fe0e12035773" providerId="ADAL" clId="{158F3BC5-5E0B-459D-B10D-6258DDA6BFA8}" dt="2023-11-22T17:23:15.300" v="408" actId="1076"/>
          <ac:spMkLst>
            <pc:docMk/>
            <pc:sldMk cId="87531068" sldId="2147471882"/>
            <ac:spMk id="2" creationId="{1EA3E7B9-9302-8990-C35F-8CB502F0217A}"/>
          </ac:spMkLst>
        </pc:spChg>
        <pc:spChg chg="mod">
          <ac:chgData name="Jeanne Viljoen" userId="15b5a62f-600a-4206-957b-fe0e12035773" providerId="ADAL" clId="{158F3BC5-5E0B-459D-B10D-6258DDA6BFA8}" dt="2023-11-22T17:23:18.518" v="409" actId="1076"/>
          <ac:spMkLst>
            <pc:docMk/>
            <pc:sldMk cId="87531068" sldId="2147471882"/>
            <ac:spMk id="3" creationId="{44AE2560-73A7-1674-A29A-99A41648F63D}"/>
          </ac:spMkLst>
        </pc:spChg>
        <pc:spChg chg="del">
          <ac:chgData name="Jeanne Viljoen" userId="15b5a62f-600a-4206-957b-fe0e12035773" providerId="ADAL" clId="{158F3BC5-5E0B-459D-B10D-6258DDA6BFA8}" dt="2023-11-22T17:20:58.551" v="357" actId="21"/>
          <ac:spMkLst>
            <pc:docMk/>
            <pc:sldMk cId="87531068" sldId="2147471882"/>
            <ac:spMk id="4" creationId="{25BE38AF-11E9-E3A6-704D-F1B3A8D531F4}"/>
          </ac:spMkLst>
        </pc:spChg>
        <pc:spChg chg="mod">
          <ac:chgData name="Jeanne Viljoen" userId="15b5a62f-600a-4206-957b-fe0e12035773" providerId="ADAL" clId="{158F3BC5-5E0B-459D-B10D-6258DDA6BFA8}" dt="2023-11-22T17:22:10.826" v="364" actId="26606"/>
          <ac:spMkLst>
            <pc:docMk/>
            <pc:sldMk cId="87531068" sldId="2147471882"/>
            <ac:spMk id="5" creationId="{95BA82E0-57A6-CF04-69A1-D1278CE0E782}"/>
          </ac:spMkLst>
        </pc:spChg>
        <pc:spChg chg="add del">
          <ac:chgData name="Jeanne Viljoen" userId="15b5a62f-600a-4206-957b-fe0e12035773" providerId="ADAL" clId="{158F3BC5-5E0B-459D-B10D-6258DDA6BFA8}" dt="2023-11-22T17:22:10.823" v="363" actId="26606"/>
          <ac:spMkLst>
            <pc:docMk/>
            <pc:sldMk cId="87531068" sldId="2147471882"/>
            <ac:spMk id="12" creationId="{8181FC64-B306-4821-98E2-780662EFC486}"/>
          </ac:spMkLst>
        </pc:spChg>
        <pc:spChg chg="add del">
          <ac:chgData name="Jeanne Viljoen" userId="15b5a62f-600a-4206-957b-fe0e12035773" providerId="ADAL" clId="{158F3BC5-5E0B-459D-B10D-6258DDA6BFA8}" dt="2023-11-22T17:22:10.823" v="363" actId="26606"/>
          <ac:spMkLst>
            <pc:docMk/>
            <pc:sldMk cId="87531068" sldId="2147471882"/>
            <ac:spMk id="14" creationId="{5871FC61-DD4E-47D4-81FD-8A7E7D12B371}"/>
          </ac:spMkLst>
        </pc:spChg>
        <pc:spChg chg="add del">
          <ac:chgData name="Jeanne Viljoen" userId="15b5a62f-600a-4206-957b-fe0e12035773" providerId="ADAL" clId="{158F3BC5-5E0B-459D-B10D-6258DDA6BFA8}" dt="2023-11-22T17:22:10.823" v="363" actId="26606"/>
          <ac:spMkLst>
            <pc:docMk/>
            <pc:sldMk cId="87531068" sldId="2147471882"/>
            <ac:spMk id="16" creationId="{F9EC3F91-A75C-4F74-867E-E4C28C13546B}"/>
          </ac:spMkLst>
        </pc:spChg>
        <pc:spChg chg="add del">
          <ac:chgData name="Jeanne Viljoen" userId="15b5a62f-600a-4206-957b-fe0e12035773" providerId="ADAL" clId="{158F3BC5-5E0B-459D-B10D-6258DDA6BFA8}" dt="2023-11-22T17:22:10.823" v="363" actId="26606"/>
          <ac:spMkLst>
            <pc:docMk/>
            <pc:sldMk cId="87531068" sldId="2147471882"/>
            <ac:spMk id="18" creationId="{829A1E2C-5AC8-40FC-99E9-832069D39792}"/>
          </ac:spMkLst>
        </pc:spChg>
        <pc:picChg chg="add mod ord">
          <ac:chgData name="Jeanne Viljoen" userId="15b5a62f-600a-4206-957b-fe0e12035773" providerId="ADAL" clId="{158F3BC5-5E0B-459D-B10D-6258DDA6BFA8}" dt="2023-11-22T17:22:10.826" v="364" actId="26606"/>
          <ac:picMkLst>
            <pc:docMk/>
            <pc:sldMk cId="87531068" sldId="2147471882"/>
            <ac:picMk id="7" creationId="{A2BDB401-4DD4-5907-BC61-D93097D7A45D}"/>
          </ac:picMkLst>
        </pc:picChg>
      </pc:sldChg>
      <pc:sldChg chg="addSp delSp modSp mod">
        <pc:chgData name="Jeanne Viljoen" userId="15b5a62f-600a-4206-957b-fe0e12035773" providerId="ADAL" clId="{158F3BC5-5E0B-459D-B10D-6258DDA6BFA8}" dt="2023-11-22T17:28:24.729" v="470" actId="14100"/>
        <pc:sldMkLst>
          <pc:docMk/>
          <pc:sldMk cId="1077668224" sldId="2147471883"/>
        </pc:sldMkLst>
        <pc:spChg chg="mod">
          <ac:chgData name="Jeanne Viljoen" userId="15b5a62f-600a-4206-957b-fe0e12035773" providerId="ADAL" clId="{158F3BC5-5E0B-459D-B10D-6258DDA6BFA8}" dt="2023-11-22T17:13:14.501" v="16" actId="14100"/>
          <ac:spMkLst>
            <pc:docMk/>
            <pc:sldMk cId="1077668224" sldId="2147471883"/>
            <ac:spMk id="2" creationId="{A02B24F4-C65D-ECA4-B037-EF9CB7FCE086}"/>
          </ac:spMkLst>
        </pc:spChg>
        <pc:spChg chg="mod">
          <ac:chgData name="Jeanne Viljoen" userId="15b5a62f-600a-4206-957b-fe0e12035773" providerId="ADAL" clId="{158F3BC5-5E0B-459D-B10D-6258DDA6BFA8}" dt="2023-11-22T17:27:24.637" v="463" actId="14100"/>
          <ac:spMkLst>
            <pc:docMk/>
            <pc:sldMk cId="1077668224" sldId="2147471883"/>
            <ac:spMk id="3" creationId="{CE5F1613-8C83-FDAC-FC01-D6DC57148F20}"/>
          </ac:spMkLst>
        </pc:spChg>
        <pc:spChg chg="del">
          <ac:chgData name="Jeanne Viljoen" userId="15b5a62f-600a-4206-957b-fe0e12035773" providerId="ADAL" clId="{158F3BC5-5E0B-459D-B10D-6258DDA6BFA8}" dt="2023-11-22T17:21:02.053" v="358" actId="21"/>
          <ac:spMkLst>
            <pc:docMk/>
            <pc:sldMk cId="1077668224" sldId="2147471883"/>
            <ac:spMk id="4" creationId="{56017E98-9DA4-F1C7-EFC8-F146B3003D8F}"/>
          </ac:spMkLst>
        </pc:spChg>
        <pc:spChg chg="add mod">
          <ac:chgData name="Jeanne Viljoen" userId="15b5a62f-600a-4206-957b-fe0e12035773" providerId="ADAL" clId="{158F3BC5-5E0B-459D-B10D-6258DDA6BFA8}" dt="2023-11-22T17:28:14.357" v="468" actId="14100"/>
          <ac:spMkLst>
            <pc:docMk/>
            <pc:sldMk cId="1077668224" sldId="2147471883"/>
            <ac:spMk id="6" creationId="{8B32E3C2-E515-DA7F-38C4-A653DE32155A}"/>
          </ac:spMkLst>
        </pc:spChg>
        <pc:picChg chg="add mod">
          <ac:chgData name="Jeanne Viljoen" userId="15b5a62f-600a-4206-957b-fe0e12035773" providerId="ADAL" clId="{158F3BC5-5E0B-459D-B10D-6258DDA6BFA8}" dt="2023-11-22T17:28:24.729" v="470" actId="14100"/>
          <ac:picMkLst>
            <pc:docMk/>
            <pc:sldMk cId="1077668224" sldId="2147471883"/>
            <ac:picMk id="8" creationId="{9A86094D-3BB6-B56F-5C10-5D7ABBBB8504}"/>
          </ac:picMkLst>
        </pc:picChg>
      </pc:sldChg>
      <pc:sldChg chg="delSp modSp mod delCm modCm">
        <pc:chgData name="Jeanne Viljoen" userId="15b5a62f-600a-4206-957b-fe0e12035773" providerId="ADAL" clId="{158F3BC5-5E0B-459D-B10D-6258DDA6BFA8}" dt="2023-11-22T17:21:06.030" v="359" actId="21"/>
        <pc:sldMkLst>
          <pc:docMk/>
          <pc:sldMk cId="2753864125" sldId="2147471884"/>
        </pc:sldMkLst>
        <pc:spChg chg="mod">
          <ac:chgData name="Jeanne Viljoen" userId="15b5a62f-600a-4206-957b-fe0e12035773" providerId="ADAL" clId="{158F3BC5-5E0B-459D-B10D-6258DDA6BFA8}" dt="2023-11-22T17:16:40.087" v="55" actId="14100"/>
          <ac:spMkLst>
            <pc:docMk/>
            <pc:sldMk cId="2753864125" sldId="2147471884"/>
            <ac:spMk id="2" creationId="{809E53C8-1DE1-AFC0-5F3D-E2BF8DC8F33B}"/>
          </ac:spMkLst>
        </pc:spChg>
        <pc:spChg chg="mod">
          <ac:chgData name="Jeanne Viljoen" userId="15b5a62f-600a-4206-957b-fe0e12035773" providerId="ADAL" clId="{158F3BC5-5E0B-459D-B10D-6258DDA6BFA8}" dt="2023-11-22T17:17:42.395" v="178" actId="20577"/>
          <ac:spMkLst>
            <pc:docMk/>
            <pc:sldMk cId="2753864125" sldId="2147471884"/>
            <ac:spMk id="3" creationId="{4FE0F273-4124-A47F-8C4F-529B57B3A1D8}"/>
          </ac:spMkLst>
        </pc:spChg>
        <pc:spChg chg="del">
          <ac:chgData name="Jeanne Viljoen" userId="15b5a62f-600a-4206-957b-fe0e12035773" providerId="ADAL" clId="{158F3BC5-5E0B-459D-B10D-6258DDA6BFA8}" dt="2023-11-22T17:21:06.030" v="359" actId="21"/>
          <ac:spMkLst>
            <pc:docMk/>
            <pc:sldMk cId="2753864125" sldId="2147471884"/>
            <ac:spMk id="4" creationId="{BEE3441E-9B57-77F6-4571-968D1F46B9A4}"/>
          </ac:spMkLst>
        </pc:spChg>
      </pc:sldChg>
    </pc:docChg>
  </pc:docChgLst>
  <pc:docChgLst>
    <pc:chgData name="Jeanne Viljoen" userId="S::jeanneviljoen@ethicsboard.org::15b5a62f-600a-4206-957b-fe0e12035773" providerId="AD" clId="Web-{1DEF2ECF-810D-B217-6511-175B29FA2F7C}"/>
    <pc:docChg chg="modSld">
      <pc:chgData name="Jeanne Viljoen" userId="S::jeanneviljoen@ethicsboard.org::15b5a62f-600a-4206-957b-fe0e12035773" providerId="AD" clId="Web-{1DEF2ECF-810D-B217-6511-175B29FA2F7C}" dt="2023-11-27T20:57:55.177" v="9"/>
      <pc:docMkLst>
        <pc:docMk/>
      </pc:docMkLst>
      <pc:sldChg chg="modSp">
        <pc:chgData name="Jeanne Viljoen" userId="S::jeanneviljoen@ethicsboard.org::15b5a62f-600a-4206-957b-fe0e12035773" providerId="AD" clId="Web-{1DEF2ECF-810D-B217-6511-175B29FA2F7C}" dt="2023-11-27T20:57:55.177" v="9"/>
        <pc:sldMkLst>
          <pc:docMk/>
          <pc:sldMk cId="87531068" sldId="2147471882"/>
        </pc:sldMkLst>
        <pc:spChg chg="mod">
          <ac:chgData name="Jeanne Viljoen" userId="S::jeanneviljoen@ethicsboard.org::15b5a62f-600a-4206-957b-fe0e12035773" providerId="AD" clId="Web-{1DEF2ECF-810D-B217-6511-175B29FA2F7C}" dt="2023-11-27T20:57:55.177" v="9"/>
          <ac:spMkLst>
            <pc:docMk/>
            <pc:sldMk cId="87531068" sldId="2147471882"/>
            <ac:spMk id="2" creationId="{1EA3E7B9-9302-8990-C35F-8CB502F0217A}"/>
          </ac:spMkLst>
        </pc:spChg>
      </pc:sldChg>
      <pc:sldChg chg="modSp">
        <pc:chgData name="Jeanne Viljoen" userId="S::jeanneviljoen@ethicsboard.org::15b5a62f-600a-4206-957b-fe0e12035773" providerId="AD" clId="Web-{1DEF2ECF-810D-B217-6511-175B29FA2F7C}" dt="2023-11-27T20:55:33.922" v="1" actId="1076"/>
        <pc:sldMkLst>
          <pc:docMk/>
          <pc:sldMk cId="1077668224" sldId="2147471883"/>
        </pc:sldMkLst>
        <pc:spChg chg="mod">
          <ac:chgData name="Jeanne Viljoen" userId="S::jeanneviljoen@ethicsboard.org::15b5a62f-600a-4206-957b-fe0e12035773" providerId="AD" clId="Web-{1DEF2ECF-810D-B217-6511-175B29FA2F7C}" dt="2023-11-27T20:55:28.391" v="0" actId="1076"/>
          <ac:spMkLst>
            <pc:docMk/>
            <pc:sldMk cId="1077668224" sldId="2147471883"/>
            <ac:spMk id="3" creationId="{CE5F1613-8C83-FDAC-FC01-D6DC57148F20}"/>
          </ac:spMkLst>
        </pc:spChg>
        <pc:spChg chg="mod">
          <ac:chgData name="Jeanne Viljoen" userId="S::jeanneviljoen@ethicsboard.org::15b5a62f-600a-4206-957b-fe0e12035773" providerId="AD" clId="Web-{1DEF2ECF-810D-B217-6511-175B29FA2F7C}" dt="2023-11-27T20:55:33.922" v="1" actId="1076"/>
          <ac:spMkLst>
            <pc:docMk/>
            <pc:sldMk cId="1077668224" sldId="2147471883"/>
            <ac:spMk id="6" creationId="{8B32E3C2-E515-DA7F-38C4-A653DE32155A}"/>
          </ac:spMkLst>
        </pc:spChg>
      </pc:sldChg>
    </pc:docChg>
  </pc:docChgLst>
  <pc:docChgLst>
    <pc:chgData name="Jeanne Viljoen" userId="15b5a62f-600a-4206-957b-fe0e12035773" providerId="ADAL" clId="{41DD56A7-06B8-4FF6-BB95-00FDCA26F061}"/>
    <pc:docChg chg="custSel addSld delSld modSld">
      <pc:chgData name="Jeanne Viljoen" userId="15b5a62f-600a-4206-957b-fe0e12035773" providerId="ADAL" clId="{41DD56A7-06B8-4FF6-BB95-00FDCA26F061}" dt="2023-11-22T17:55:21.505" v="372" actId="14100"/>
      <pc:docMkLst>
        <pc:docMk/>
      </pc:docMkLst>
      <pc:sldChg chg="addSp delSp modSp new mod setBg modClrScheme delDesignElem chgLayout">
        <pc:chgData name="Jeanne Viljoen" userId="15b5a62f-600a-4206-957b-fe0e12035773" providerId="ADAL" clId="{41DD56A7-06B8-4FF6-BB95-00FDCA26F061}" dt="2023-11-22T17:55:21.505" v="372" actId="14100"/>
        <pc:sldMkLst>
          <pc:docMk/>
          <pc:sldMk cId="136685220" sldId="2147471885"/>
        </pc:sldMkLst>
        <pc:spChg chg="del">
          <ac:chgData name="Jeanne Viljoen" userId="15b5a62f-600a-4206-957b-fe0e12035773" providerId="ADAL" clId="{41DD56A7-06B8-4FF6-BB95-00FDCA26F061}" dt="2023-11-22T17:46:01.434" v="143" actId="21"/>
          <ac:spMkLst>
            <pc:docMk/>
            <pc:sldMk cId="136685220" sldId="2147471885"/>
            <ac:spMk id="2" creationId="{C00238A5-A532-16D1-AAD5-2A44790D8A28}"/>
          </ac:spMkLst>
        </pc:spChg>
        <pc:spChg chg="mod ord">
          <ac:chgData name="Jeanne Viljoen" userId="15b5a62f-600a-4206-957b-fe0e12035773" providerId="ADAL" clId="{41DD56A7-06B8-4FF6-BB95-00FDCA26F061}" dt="2023-11-22T17:51:24.850" v="230" actId="700"/>
          <ac:spMkLst>
            <pc:docMk/>
            <pc:sldMk cId="136685220" sldId="2147471885"/>
            <ac:spMk id="3" creationId="{5FB4DAC7-F6ED-3A6B-BE32-2893EF7BC785}"/>
          </ac:spMkLst>
        </pc:spChg>
        <pc:spChg chg="del">
          <ac:chgData name="Jeanne Viljoen" userId="15b5a62f-600a-4206-957b-fe0e12035773" providerId="ADAL" clId="{41DD56A7-06B8-4FF6-BB95-00FDCA26F061}" dt="2023-11-22T17:45:54.461" v="141" actId="21"/>
          <ac:spMkLst>
            <pc:docMk/>
            <pc:sldMk cId="136685220" sldId="2147471885"/>
            <ac:spMk id="4" creationId="{61A6D1A9-C9A4-7B1D-D2E7-52E852D88472}"/>
          </ac:spMkLst>
        </pc:spChg>
        <pc:spChg chg="add mod ord">
          <ac:chgData name="Jeanne Viljoen" userId="15b5a62f-600a-4206-957b-fe0e12035773" providerId="ADAL" clId="{41DD56A7-06B8-4FF6-BB95-00FDCA26F061}" dt="2023-11-22T17:55:21.505" v="372" actId="14100"/>
          <ac:spMkLst>
            <pc:docMk/>
            <pc:sldMk cId="136685220" sldId="2147471885"/>
            <ac:spMk id="8" creationId="{D2162E94-0F6D-ACF0-612D-2268E2F12A1E}"/>
          </ac:spMkLst>
        </pc:spChg>
        <pc:spChg chg="add del mod ord">
          <ac:chgData name="Jeanne Viljoen" userId="15b5a62f-600a-4206-957b-fe0e12035773" providerId="ADAL" clId="{41DD56A7-06B8-4FF6-BB95-00FDCA26F061}" dt="2023-11-22T17:51:53.422" v="267" actId="21"/>
          <ac:spMkLst>
            <pc:docMk/>
            <pc:sldMk cId="136685220" sldId="2147471885"/>
            <ac:spMk id="9" creationId="{0029B80D-6F6F-1CEA-4B26-01B898467F7E}"/>
          </ac:spMkLst>
        </pc:spChg>
        <pc:spChg chg="add del">
          <ac:chgData name="Jeanne Viljoen" userId="15b5a62f-600a-4206-957b-fe0e12035773" providerId="ADAL" clId="{41DD56A7-06B8-4FF6-BB95-00FDCA26F061}" dt="2023-11-22T17:51:24.850" v="230" actId="700"/>
          <ac:spMkLst>
            <pc:docMk/>
            <pc:sldMk cId="136685220" sldId="2147471885"/>
            <ac:spMk id="12" creationId="{DB304A14-32D0-4873-B914-423ED7B8DAFD}"/>
          </ac:spMkLst>
        </pc:spChg>
        <pc:spChg chg="add del">
          <ac:chgData name="Jeanne Viljoen" userId="15b5a62f-600a-4206-957b-fe0e12035773" providerId="ADAL" clId="{41DD56A7-06B8-4FF6-BB95-00FDCA26F061}" dt="2023-11-22T17:51:24.850" v="230" actId="700"/>
          <ac:spMkLst>
            <pc:docMk/>
            <pc:sldMk cId="136685220" sldId="2147471885"/>
            <ac:spMk id="14" creationId="{1D460C86-854F-4FB3-ABC2-E823D8FEB9DB}"/>
          </ac:spMkLst>
        </pc:spChg>
        <pc:spChg chg="add del">
          <ac:chgData name="Jeanne Viljoen" userId="15b5a62f-600a-4206-957b-fe0e12035773" providerId="ADAL" clId="{41DD56A7-06B8-4FF6-BB95-00FDCA26F061}" dt="2023-11-22T17:51:24.850" v="230" actId="700"/>
          <ac:spMkLst>
            <pc:docMk/>
            <pc:sldMk cId="136685220" sldId="2147471885"/>
            <ac:spMk id="16" creationId="{BB48116A-278A-4CC5-89D3-9DE8E8FF1245}"/>
          </ac:spMkLst>
        </pc:spChg>
        <pc:graphicFrameChg chg="add mod modGraphic">
          <ac:chgData name="Jeanne Viljoen" userId="15b5a62f-600a-4206-957b-fe0e12035773" providerId="ADAL" clId="{41DD56A7-06B8-4FF6-BB95-00FDCA26F061}" dt="2023-11-22T17:55:01.425" v="369" actId="20577"/>
          <ac:graphicFrameMkLst>
            <pc:docMk/>
            <pc:sldMk cId="136685220" sldId="2147471885"/>
            <ac:graphicFrameMk id="5" creationId="{FE464B7A-CBA5-FB13-93C8-CEAB67998BA2}"/>
          </ac:graphicFrameMkLst>
        </pc:graphicFrameChg>
        <pc:picChg chg="add mod ord">
          <ac:chgData name="Jeanne Viljoen" userId="15b5a62f-600a-4206-957b-fe0e12035773" providerId="ADAL" clId="{41DD56A7-06B8-4FF6-BB95-00FDCA26F061}" dt="2023-11-22T17:50:46.335" v="224" actId="26606"/>
          <ac:picMkLst>
            <pc:docMk/>
            <pc:sldMk cId="136685220" sldId="2147471885"/>
            <ac:picMk id="7" creationId="{178E4EF1-A933-1AE3-FEFE-460015846F40}"/>
          </ac:picMkLst>
        </pc:picChg>
      </pc:sldChg>
      <pc:sldChg chg="new del">
        <pc:chgData name="Jeanne Viljoen" userId="15b5a62f-600a-4206-957b-fe0e12035773" providerId="ADAL" clId="{41DD56A7-06B8-4FF6-BB95-00FDCA26F061}" dt="2023-11-22T17:55:12.162" v="370" actId="47"/>
        <pc:sldMkLst>
          <pc:docMk/>
          <pc:sldMk cId="3165302612" sldId="2147471886"/>
        </pc:sldMkLst>
      </pc:sldChg>
    </pc:docChg>
  </pc:docChgLst>
  <pc:docChgLst>
    <pc:chgData name="Jon Reid" userId="S::jonreid@ethicsboard.org::d20ac94e-951d-486b-b95e-024d48430245" providerId="AD" clId="Web-{83C5243A-A294-A868-85DA-5176D42BF49E}"/>
    <pc:docChg chg="mod">
      <pc:chgData name="Jon Reid" userId="S::jonreid@ethicsboard.org::d20ac94e-951d-486b-b95e-024d48430245" providerId="AD" clId="Web-{83C5243A-A294-A868-85DA-5176D42BF49E}" dt="2023-11-27T17:40:51.245" v="1"/>
      <pc:docMkLst>
        <pc:docMk/>
      </pc:docMkLst>
      <pc:sldChg chg="addCm">
        <pc:chgData name="Jon Reid" userId="S::jonreid@ethicsboard.org::d20ac94e-951d-486b-b95e-024d48430245" providerId="AD" clId="Web-{83C5243A-A294-A868-85DA-5176D42BF49E}" dt="2023-11-27T17:40:51.245" v="1"/>
        <pc:sldMkLst>
          <pc:docMk/>
          <pc:sldMk cId="935991315" sldId="1036"/>
        </pc:sldMkLst>
      </pc:sldChg>
    </pc:docChg>
  </pc:docChgLst>
  <pc:docChgLst>
    <pc:chgData name="Jon Reid" userId="d20ac94e-951d-486b-b95e-024d48430245" providerId="ADAL" clId="{0EFA1956-9F07-44A4-8432-DF97DB7B961C}"/>
    <pc:docChg chg="custSel addSld delSld modSld">
      <pc:chgData name="Jon Reid" userId="d20ac94e-951d-486b-b95e-024d48430245" providerId="ADAL" clId="{0EFA1956-9F07-44A4-8432-DF97DB7B961C}" dt="2023-11-27T23:20:50.733" v="1284"/>
      <pc:docMkLst>
        <pc:docMk/>
      </pc:docMkLst>
      <pc:sldChg chg="addCm">
        <pc:chgData name="Jon Reid" userId="d20ac94e-951d-486b-b95e-024d48430245" providerId="ADAL" clId="{0EFA1956-9F07-44A4-8432-DF97DB7B961C}" dt="2023-11-27T17:50:56.848" v="0"/>
        <pc:sldMkLst>
          <pc:docMk/>
          <pc:sldMk cId="2639368154" sldId="320"/>
        </pc:sldMkLst>
      </pc:sldChg>
      <pc:sldChg chg="addCm">
        <pc:chgData name="Jon Reid" userId="d20ac94e-951d-486b-b95e-024d48430245" providerId="ADAL" clId="{0EFA1956-9F07-44A4-8432-DF97DB7B961C}" dt="2023-11-27T17:55:27.113" v="3"/>
        <pc:sldMkLst>
          <pc:docMk/>
          <pc:sldMk cId="3175980916" sldId="2147471879"/>
        </pc:sldMkLst>
      </pc:sldChg>
      <pc:sldChg chg="addCm modCm">
        <pc:chgData name="Jon Reid" userId="d20ac94e-951d-486b-b95e-024d48430245" providerId="ADAL" clId="{0EFA1956-9F07-44A4-8432-DF97DB7B961C}" dt="2023-11-27T23:20:50.733" v="1284"/>
        <pc:sldMkLst>
          <pc:docMk/>
          <pc:sldMk cId="87531068" sldId="2147471882"/>
        </pc:sldMkLst>
      </pc:sldChg>
      <pc:sldChg chg="addCm">
        <pc:chgData name="Jon Reid" userId="d20ac94e-951d-486b-b95e-024d48430245" providerId="ADAL" clId="{0EFA1956-9F07-44A4-8432-DF97DB7B961C}" dt="2023-11-27T17:57:38.345" v="5"/>
        <pc:sldMkLst>
          <pc:docMk/>
          <pc:sldMk cId="1077668224" sldId="2147471883"/>
        </pc:sldMkLst>
      </pc:sldChg>
      <pc:sldChg chg="modSp del mod addCm">
        <pc:chgData name="Jon Reid" userId="d20ac94e-951d-486b-b95e-024d48430245" providerId="ADAL" clId="{0EFA1956-9F07-44A4-8432-DF97DB7B961C}" dt="2023-11-27T20:17:30.391" v="207" actId="47"/>
        <pc:sldMkLst>
          <pc:docMk/>
          <pc:sldMk cId="3689519056" sldId="2147471886"/>
        </pc:sldMkLst>
        <pc:spChg chg="mod">
          <ac:chgData name="Jon Reid" userId="d20ac94e-951d-486b-b95e-024d48430245" providerId="ADAL" clId="{0EFA1956-9F07-44A4-8432-DF97DB7B961C}" dt="2023-11-27T20:14:23.987" v="120" actId="20577"/>
          <ac:spMkLst>
            <pc:docMk/>
            <pc:sldMk cId="3689519056" sldId="2147471886"/>
            <ac:spMk id="5" creationId="{DE93255E-A193-8AC2-D4B4-91808B210452}"/>
          </ac:spMkLst>
        </pc:spChg>
        <pc:spChg chg="mod">
          <ac:chgData name="Jon Reid" userId="d20ac94e-951d-486b-b95e-024d48430245" providerId="ADAL" clId="{0EFA1956-9F07-44A4-8432-DF97DB7B961C}" dt="2023-11-27T20:13:50.704" v="51" actId="20577"/>
          <ac:spMkLst>
            <pc:docMk/>
            <pc:sldMk cId="3689519056" sldId="2147471886"/>
            <ac:spMk id="6" creationId="{C37876E0-F67D-2756-633C-107BF6321744}"/>
          </ac:spMkLst>
        </pc:spChg>
      </pc:sldChg>
      <pc:sldChg chg="modSp add del mod">
        <pc:chgData name="Jon Reid" userId="d20ac94e-951d-486b-b95e-024d48430245" providerId="ADAL" clId="{0EFA1956-9F07-44A4-8432-DF97DB7B961C}" dt="2023-11-27T23:15:34.278" v="1234" actId="47"/>
        <pc:sldMkLst>
          <pc:docMk/>
          <pc:sldMk cId="3106335090" sldId="2147471887"/>
        </pc:sldMkLst>
        <pc:spChg chg="mod">
          <ac:chgData name="Jon Reid" userId="d20ac94e-951d-486b-b95e-024d48430245" providerId="ADAL" clId="{0EFA1956-9F07-44A4-8432-DF97DB7B961C}" dt="2023-11-27T20:12:43.692" v="26" actId="20577"/>
          <ac:spMkLst>
            <pc:docMk/>
            <pc:sldMk cId="3106335090" sldId="2147471887"/>
            <ac:spMk id="6" creationId="{C37876E0-F67D-2756-633C-107BF6321744}"/>
          </ac:spMkLst>
        </pc:spChg>
      </pc:sldChg>
      <pc:sldChg chg="addSp delSp modSp add mod">
        <pc:chgData name="Jon Reid" userId="d20ac94e-951d-486b-b95e-024d48430245" providerId="ADAL" clId="{0EFA1956-9F07-44A4-8432-DF97DB7B961C}" dt="2023-11-27T23:16:27.627" v="1240" actId="6549"/>
        <pc:sldMkLst>
          <pc:docMk/>
          <pc:sldMk cId="1004836463" sldId="2147471888"/>
        </pc:sldMkLst>
        <pc:spChg chg="del">
          <ac:chgData name="Jon Reid" userId="d20ac94e-951d-486b-b95e-024d48430245" providerId="ADAL" clId="{0EFA1956-9F07-44A4-8432-DF97DB7B961C}" dt="2023-11-27T20:16:40.600" v="165" actId="931"/>
          <ac:spMkLst>
            <pc:docMk/>
            <pc:sldMk cId="1004836463" sldId="2147471888"/>
            <ac:spMk id="2" creationId="{F6C04F4F-5205-1B5E-B206-9814658A0E19}"/>
          </ac:spMkLst>
        </pc:spChg>
        <pc:spChg chg="mod">
          <ac:chgData name="Jon Reid" userId="d20ac94e-951d-486b-b95e-024d48430245" providerId="ADAL" clId="{0EFA1956-9F07-44A4-8432-DF97DB7B961C}" dt="2023-11-27T23:16:27.627" v="1240" actId="6549"/>
          <ac:spMkLst>
            <pc:docMk/>
            <pc:sldMk cId="1004836463" sldId="2147471888"/>
            <ac:spMk id="5" creationId="{DE93255E-A193-8AC2-D4B4-91808B210452}"/>
          </ac:spMkLst>
        </pc:spChg>
        <pc:spChg chg="mod">
          <ac:chgData name="Jon Reid" userId="d20ac94e-951d-486b-b95e-024d48430245" providerId="ADAL" clId="{0EFA1956-9F07-44A4-8432-DF97DB7B961C}" dt="2023-11-27T20:15:05.050" v="164" actId="20577"/>
          <ac:spMkLst>
            <pc:docMk/>
            <pc:sldMk cId="1004836463" sldId="2147471888"/>
            <ac:spMk id="6" creationId="{C37876E0-F67D-2756-633C-107BF6321744}"/>
          </ac:spMkLst>
        </pc:spChg>
        <pc:picChg chg="add mod">
          <ac:chgData name="Jon Reid" userId="d20ac94e-951d-486b-b95e-024d48430245" providerId="ADAL" clId="{0EFA1956-9F07-44A4-8432-DF97DB7B961C}" dt="2023-11-27T20:17:00.683" v="169" actId="1076"/>
          <ac:picMkLst>
            <pc:docMk/>
            <pc:sldMk cId="1004836463" sldId="2147471888"/>
            <ac:picMk id="8" creationId="{BB614144-9D04-568D-656A-3779CC0F7C0C}"/>
          </ac:picMkLst>
        </pc:picChg>
      </pc:sldChg>
      <pc:sldChg chg="modSp add mod">
        <pc:chgData name="Jon Reid" userId="d20ac94e-951d-486b-b95e-024d48430245" providerId="ADAL" clId="{0EFA1956-9F07-44A4-8432-DF97DB7B961C}" dt="2023-11-27T23:17:25.924" v="1283" actId="20577"/>
        <pc:sldMkLst>
          <pc:docMk/>
          <pc:sldMk cId="3030794184" sldId="2147471889"/>
        </pc:sldMkLst>
        <pc:spChg chg="mod">
          <ac:chgData name="Jon Reid" userId="d20ac94e-951d-486b-b95e-024d48430245" providerId="ADAL" clId="{0EFA1956-9F07-44A4-8432-DF97DB7B961C}" dt="2023-11-27T23:17:25.924" v="1283" actId="20577"/>
          <ac:spMkLst>
            <pc:docMk/>
            <pc:sldMk cId="3030794184" sldId="2147471889"/>
            <ac:spMk id="5" creationId="{DE93255E-A193-8AC2-D4B4-91808B210452}"/>
          </ac:spMkLst>
        </pc:spChg>
        <pc:spChg chg="mod">
          <ac:chgData name="Jon Reid" userId="d20ac94e-951d-486b-b95e-024d48430245" providerId="ADAL" clId="{0EFA1956-9F07-44A4-8432-DF97DB7B961C}" dt="2023-11-27T20:21:36.168" v="436"/>
          <ac:spMkLst>
            <pc:docMk/>
            <pc:sldMk cId="3030794184" sldId="2147471889"/>
            <ac:spMk id="6" creationId="{C37876E0-F67D-2756-633C-107BF6321744}"/>
          </ac:spMkLst>
        </pc:spChg>
      </pc:sldChg>
    </pc:docChg>
  </pc:docChgLst>
  <pc:docChgLst>
    <pc:chgData name="Jeanne Viljoen" userId="S::jeanneviljoen@ethicsboard.org::15b5a62f-600a-4206-957b-fe0e12035773" providerId="AD" clId="Web-{F1351BAF-3CCA-600F-1D83-C587EA5D120F}"/>
    <pc:docChg chg="modSld">
      <pc:chgData name="Jeanne Viljoen" userId="S::jeanneviljoen@ethicsboard.org::15b5a62f-600a-4206-957b-fe0e12035773" providerId="AD" clId="Web-{F1351BAF-3CCA-600F-1D83-C587EA5D120F}" dt="2023-12-06T16:09:56.649" v="191" actId="20577"/>
      <pc:docMkLst>
        <pc:docMk/>
      </pc:docMkLst>
      <pc:sldChg chg="modSp">
        <pc:chgData name="Jeanne Viljoen" userId="S::jeanneviljoen@ethicsboard.org::15b5a62f-600a-4206-957b-fe0e12035773" providerId="AD" clId="Web-{F1351BAF-3CCA-600F-1D83-C587EA5D120F}" dt="2023-12-06T16:09:56.649" v="191" actId="20577"/>
        <pc:sldMkLst>
          <pc:docMk/>
          <pc:sldMk cId="1077668224" sldId="2147471883"/>
        </pc:sldMkLst>
        <pc:spChg chg="mod">
          <ac:chgData name="Jeanne Viljoen" userId="S::jeanneviljoen@ethicsboard.org::15b5a62f-600a-4206-957b-fe0e12035773" providerId="AD" clId="Web-{F1351BAF-3CCA-600F-1D83-C587EA5D120F}" dt="2023-12-06T16:09:56.649" v="191" actId="20577"/>
          <ac:spMkLst>
            <pc:docMk/>
            <pc:sldMk cId="1077668224" sldId="2147471883"/>
            <ac:spMk id="3" creationId="{CE5F1613-8C83-FDAC-FC01-D6DC57148F20}"/>
          </ac:spMkLst>
        </pc:spChg>
      </pc:sldChg>
      <pc:sldChg chg="modSp">
        <pc:chgData name="Jeanne Viljoen" userId="S::jeanneviljoen@ethicsboard.org::15b5a62f-600a-4206-957b-fe0e12035773" providerId="AD" clId="Web-{F1351BAF-3CCA-600F-1D83-C587EA5D120F}" dt="2023-12-06T15:57:19.825" v="174" actId="20577"/>
        <pc:sldMkLst>
          <pc:docMk/>
          <pc:sldMk cId="2753864125" sldId="2147471884"/>
        </pc:sldMkLst>
        <pc:spChg chg="mod">
          <ac:chgData name="Jeanne Viljoen" userId="S::jeanneviljoen@ethicsboard.org::15b5a62f-600a-4206-957b-fe0e12035773" providerId="AD" clId="Web-{F1351BAF-3CCA-600F-1D83-C587EA5D120F}" dt="2023-12-06T15:57:19.825" v="174" actId="20577"/>
          <ac:spMkLst>
            <pc:docMk/>
            <pc:sldMk cId="2753864125" sldId="2147471884"/>
            <ac:spMk id="3" creationId="{4FE0F273-4124-A47F-8C4F-529B57B3A1D8}"/>
          </ac:spMkLst>
        </pc:spChg>
      </pc:sldChg>
    </pc:docChg>
  </pc:docChgLst>
  <pc:docChgLst>
    <pc:chgData name="Jeanne Viljoen" userId="15b5a62f-600a-4206-957b-fe0e12035773" providerId="ADAL" clId="{69818669-49D9-4CA3-B6DA-7515449FE0BC}"/>
    <pc:docChg chg="undo custSel addSld modSld">
      <pc:chgData name="Jeanne Viljoen" userId="15b5a62f-600a-4206-957b-fe0e12035773" providerId="ADAL" clId="{69818669-49D9-4CA3-B6DA-7515449FE0BC}" dt="2023-11-27T20:55:12.425" v="440"/>
      <pc:docMkLst>
        <pc:docMk/>
      </pc:docMkLst>
      <pc:sldChg chg="addCm delCm modCm">
        <pc:chgData name="Jeanne Viljoen" userId="15b5a62f-600a-4206-957b-fe0e12035773" providerId="ADAL" clId="{69818669-49D9-4CA3-B6DA-7515449FE0BC}" dt="2023-11-27T20:54:42.256" v="438"/>
        <pc:sldMkLst>
          <pc:docMk/>
          <pc:sldMk cId="2639368154" sldId="320"/>
        </pc:sldMkLst>
      </pc:sldChg>
      <pc:sldChg chg="addCm delCm modCm">
        <pc:chgData name="Jeanne Viljoen" userId="15b5a62f-600a-4206-957b-fe0e12035773" providerId="ADAL" clId="{69818669-49D9-4CA3-B6DA-7515449FE0BC}" dt="2023-11-27T20:54:50.332" v="439"/>
        <pc:sldMkLst>
          <pc:docMk/>
          <pc:sldMk cId="935991315" sldId="1036"/>
        </pc:sldMkLst>
      </pc:sldChg>
      <pc:sldChg chg="modSp mod delCm modCm">
        <pc:chgData name="Jeanne Viljoen" userId="15b5a62f-600a-4206-957b-fe0e12035773" providerId="ADAL" clId="{69818669-49D9-4CA3-B6DA-7515449FE0BC}" dt="2023-11-27T20:55:12.425" v="440"/>
        <pc:sldMkLst>
          <pc:docMk/>
          <pc:sldMk cId="87531068" sldId="2147471882"/>
        </pc:sldMkLst>
        <pc:spChg chg="mod">
          <ac:chgData name="Jeanne Viljoen" userId="15b5a62f-600a-4206-957b-fe0e12035773" providerId="ADAL" clId="{69818669-49D9-4CA3-B6DA-7515449FE0BC}" dt="2023-11-27T20:47:36.933" v="298" actId="14100"/>
          <ac:spMkLst>
            <pc:docMk/>
            <pc:sldMk cId="87531068" sldId="2147471882"/>
            <ac:spMk id="3" creationId="{44AE2560-73A7-1674-A29A-99A41648F63D}"/>
          </ac:spMkLst>
        </pc:spChg>
      </pc:sldChg>
      <pc:sldChg chg="modSp mod delCm modCm modNotesTx">
        <pc:chgData name="Jeanne Viljoen" userId="15b5a62f-600a-4206-957b-fe0e12035773" providerId="ADAL" clId="{69818669-49D9-4CA3-B6DA-7515449FE0BC}" dt="2023-11-27T20:53:30.123" v="437" actId="27636"/>
        <pc:sldMkLst>
          <pc:docMk/>
          <pc:sldMk cId="1077668224" sldId="2147471883"/>
        </pc:sldMkLst>
        <pc:spChg chg="mod">
          <ac:chgData name="Jeanne Viljoen" userId="15b5a62f-600a-4206-957b-fe0e12035773" providerId="ADAL" clId="{69818669-49D9-4CA3-B6DA-7515449FE0BC}" dt="2023-11-27T20:53:24.626" v="433" actId="255"/>
          <ac:spMkLst>
            <pc:docMk/>
            <pc:sldMk cId="1077668224" sldId="2147471883"/>
            <ac:spMk id="3" creationId="{CE5F1613-8C83-FDAC-FC01-D6DC57148F20}"/>
          </ac:spMkLst>
        </pc:spChg>
        <pc:spChg chg="mod">
          <ac:chgData name="Jeanne Viljoen" userId="15b5a62f-600a-4206-957b-fe0e12035773" providerId="ADAL" clId="{69818669-49D9-4CA3-B6DA-7515449FE0BC}" dt="2023-11-27T20:53:30.123" v="437" actId="27636"/>
          <ac:spMkLst>
            <pc:docMk/>
            <pc:sldMk cId="1077668224" sldId="2147471883"/>
            <ac:spMk id="6" creationId="{8B32E3C2-E515-DA7F-38C4-A653DE32155A}"/>
          </ac:spMkLst>
        </pc:spChg>
      </pc:sldChg>
      <pc:sldChg chg="modSp mod modNotesTx">
        <pc:chgData name="Jeanne Viljoen" userId="15b5a62f-600a-4206-957b-fe0e12035773" providerId="ADAL" clId="{69818669-49D9-4CA3-B6DA-7515449FE0BC}" dt="2023-11-27T20:48:38.298" v="302" actId="1076"/>
        <pc:sldMkLst>
          <pc:docMk/>
          <pc:sldMk cId="2753864125" sldId="2147471884"/>
        </pc:sldMkLst>
        <pc:spChg chg="mod">
          <ac:chgData name="Jeanne Viljoen" userId="15b5a62f-600a-4206-957b-fe0e12035773" providerId="ADAL" clId="{69818669-49D9-4CA3-B6DA-7515449FE0BC}" dt="2023-11-27T20:48:38.298" v="302" actId="1076"/>
          <ac:spMkLst>
            <pc:docMk/>
            <pc:sldMk cId="2753864125" sldId="2147471884"/>
            <ac:spMk id="3" creationId="{4FE0F273-4124-A47F-8C4F-529B57B3A1D8}"/>
          </ac:spMkLst>
        </pc:spChg>
      </pc:sldChg>
      <pc:sldChg chg="addSp delSp modSp new mod setBg">
        <pc:chgData name="Jeanne Viljoen" userId="15b5a62f-600a-4206-957b-fe0e12035773" providerId="ADAL" clId="{69818669-49D9-4CA3-B6DA-7515449FE0BC}" dt="2023-11-27T20:45:15.463" v="246" actId="1076"/>
        <pc:sldMkLst>
          <pc:docMk/>
          <pc:sldMk cId="3966072617" sldId="2147471890"/>
        </pc:sldMkLst>
        <pc:spChg chg="del">
          <ac:chgData name="Jeanne Viljoen" userId="15b5a62f-600a-4206-957b-fe0e12035773" providerId="ADAL" clId="{69818669-49D9-4CA3-B6DA-7515449FE0BC}" dt="2023-11-27T20:41:21.389" v="18" actId="931"/>
          <ac:spMkLst>
            <pc:docMk/>
            <pc:sldMk cId="3966072617" sldId="2147471890"/>
            <ac:spMk id="2" creationId="{22E25A46-A5AB-537D-915E-985A9EE383CA}"/>
          </ac:spMkLst>
        </pc:spChg>
        <pc:spChg chg="del mod">
          <ac:chgData name="Jeanne Viljoen" userId="15b5a62f-600a-4206-957b-fe0e12035773" providerId="ADAL" clId="{69818669-49D9-4CA3-B6DA-7515449FE0BC}" dt="2023-11-27T20:43:23.166" v="159" actId="21"/>
          <ac:spMkLst>
            <pc:docMk/>
            <pc:sldMk cId="3966072617" sldId="2147471890"/>
            <ac:spMk id="3" creationId="{A14C1A6D-8243-B8BC-FA5C-8EF229829166}"/>
          </ac:spMkLst>
        </pc:spChg>
        <pc:spChg chg="mod">
          <ac:chgData name="Jeanne Viljoen" userId="15b5a62f-600a-4206-957b-fe0e12035773" providerId="ADAL" clId="{69818669-49D9-4CA3-B6DA-7515449FE0BC}" dt="2023-11-27T20:43:12.703" v="158" actId="26606"/>
          <ac:spMkLst>
            <pc:docMk/>
            <pc:sldMk cId="3966072617" sldId="2147471890"/>
            <ac:spMk id="4" creationId="{CF4CD44C-638D-4512-8E9B-1C7126C3F376}"/>
          </ac:spMkLst>
        </pc:spChg>
        <pc:spChg chg="mod ord">
          <ac:chgData name="Jeanne Viljoen" userId="15b5a62f-600a-4206-957b-fe0e12035773" providerId="ADAL" clId="{69818669-49D9-4CA3-B6DA-7515449FE0BC}" dt="2023-11-27T20:45:15.463" v="246" actId="1076"/>
          <ac:spMkLst>
            <pc:docMk/>
            <pc:sldMk cId="3966072617" sldId="2147471890"/>
            <ac:spMk id="5" creationId="{E843F4EC-B9B3-C2BC-29DB-8107601015F4}"/>
          </ac:spMkLst>
        </pc:spChg>
        <pc:spChg chg="mod ord">
          <ac:chgData name="Jeanne Viljoen" userId="15b5a62f-600a-4206-957b-fe0e12035773" providerId="ADAL" clId="{69818669-49D9-4CA3-B6DA-7515449FE0BC}" dt="2023-11-27T20:43:32.806" v="162" actId="1076"/>
          <ac:spMkLst>
            <pc:docMk/>
            <pc:sldMk cId="3966072617" sldId="2147471890"/>
            <ac:spMk id="6" creationId="{A8AABE47-97D3-B410-0161-4D0D3E19B867}"/>
          </ac:spMkLst>
        </pc:spChg>
        <pc:spChg chg="add del mod">
          <ac:chgData name="Jeanne Viljoen" userId="15b5a62f-600a-4206-957b-fe0e12035773" providerId="ADAL" clId="{69818669-49D9-4CA3-B6DA-7515449FE0BC}" dt="2023-11-27T20:45:12.844" v="245" actId="21"/>
          <ac:spMkLst>
            <pc:docMk/>
            <pc:sldMk cId="3966072617" sldId="2147471890"/>
            <ac:spMk id="9" creationId="{8F5701AE-2874-D7AF-E966-C43526E72EAC}"/>
          </ac:spMkLst>
        </pc:spChg>
        <pc:picChg chg="add mod">
          <ac:chgData name="Jeanne Viljoen" userId="15b5a62f-600a-4206-957b-fe0e12035773" providerId="ADAL" clId="{69818669-49D9-4CA3-B6DA-7515449FE0BC}" dt="2023-11-27T20:43:12.703" v="158" actId="26606"/>
          <ac:picMkLst>
            <pc:docMk/>
            <pc:sldMk cId="3966072617" sldId="2147471890"/>
            <ac:picMk id="8" creationId="{C3C742ED-93A2-05E9-54D4-8685149E22F3}"/>
          </ac:picMkLst>
        </pc:picChg>
      </pc:sldChg>
    </pc:docChg>
  </pc:docChgLst>
  <pc:docChgLst>
    <pc:chgData name="Linda Biek" userId="S::lindabiek@ethicsboard.org::5a3f140b-42f3-44c4-a264-c128a1fbdafe" providerId="AD" clId="Web-{588BB5A9-5A1B-F39C-2FF7-4F75B597D040}"/>
    <pc:docChg chg="modSld">
      <pc:chgData name="Linda Biek" userId="S::lindabiek@ethicsboard.org::5a3f140b-42f3-44c4-a264-c128a1fbdafe" providerId="AD" clId="Web-{588BB5A9-5A1B-F39C-2FF7-4F75B597D040}" dt="2023-12-05T21:41:07.857" v="65" actId="20577"/>
      <pc:docMkLst>
        <pc:docMk/>
      </pc:docMkLst>
      <pc:sldChg chg="modSp">
        <pc:chgData name="Linda Biek" userId="S::lindabiek@ethicsboard.org::5a3f140b-42f3-44c4-a264-c128a1fbdafe" providerId="AD" clId="Web-{588BB5A9-5A1B-F39C-2FF7-4F75B597D040}" dt="2023-12-05T20:21:53.710" v="30" actId="20577"/>
        <pc:sldMkLst>
          <pc:docMk/>
          <pc:sldMk cId="2639368154" sldId="320"/>
        </pc:sldMkLst>
        <pc:spChg chg="mod">
          <ac:chgData name="Linda Biek" userId="S::lindabiek@ethicsboard.org::5a3f140b-42f3-44c4-a264-c128a1fbdafe" providerId="AD" clId="Web-{588BB5A9-5A1B-F39C-2FF7-4F75B597D040}" dt="2023-12-05T20:21:53.710" v="30" actId="20577"/>
          <ac:spMkLst>
            <pc:docMk/>
            <pc:sldMk cId="2639368154" sldId="320"/>
            <ac:spMk id="3" creationId="{11733277-304D-4240-962F-F1246BEBA357}"/>
          </ac:spMkLst>
        </pc:spChg>
        <pc:spChg chg="mod">
          <ac:chgData name="Linda Biek" userId="S::lindabiek@ethicsboard.org::5a3f140b-42f3-44c4-a264-c128a1fbdafe" providerId="AD" clId="Web-{588BB5A9-5A1B-F39C-2FF7-4F75B597D040}" dt="2023-12-05T20:18:26.298" v="1" actId="20577"/>
          <ac:spMkLst>
            <pc:docMk/>
            <pc:sldMk cId="2639368154" sldId="320"/>
            <ac:spMk id="4" creationId="{5DCF02E3-6128-4C70-8D28-65DBAA5FA911}"/>
          </ac:spMkLst>
        </pc:spChg>
      </pc:sldChg>
      <pc:sldChg chg="modSp">
        <pc:chgData name="Linda Biek" userId="S::lindabiek@ethicsboard.org::5a3f140b-42f3-44c4-a264-c128a1fbdafe" providerId="AD" clId="Web-{588BB5A9-5A1B-F39C-2FF7-4F75B597D040}" dt="2023-12-05T21:41:07.857" v="65" actId="20577"/>
        <pc:sldMkLst>
          <pc:docMk/>
          <pc:sldMk cId="3966072617" sldId="2147471890"/>
        </pc:sldMkLst>
        <pc:spChg chg="mod">
          <ac:chgData name="Linda Biek" userId="S::lindabiek@ethicsboard.org::5a3f140b-42f3-44c4-a264-c128a1fbdafe" providerId="AD" clId="Web-{588BB5A9-5A1B-F39C-2FF7-4F75B597D040}" dt="2023-12-05T21:41:07.857" v="65" actId="20577"/>
          <ac:spMkLst>
            <pc:docMk/>
            <pc:sldMk cId="3966072617" sldId="2147471890"/>
            <ac:spMk id="5" creationId="{E843F4EC-B9B3-C2BC-29DB-8107601015F4}"/>
          </ac:spMkLst>
        </pc:spChg>
      </pc:sldChg>
    </pc:docChg>
  </pc:docChgLst>
  <pc:docChgLst>
    <pc:chgData name="Jeanne Viljoen" userId="S::jeanneviljoen@ethicsboard.org::15b5a62f-600a-4206-957b-fe0e12035773" providerId="AD" clId="Web-{3CF0BCC7-7207-6C1C-DB48-8DFC03B7560C}"/>
    <pc:docChg chg="sldOrd">
      <pc:chgData name="Jeanne Viljoen" userId="S::jeanneviljoen@ethicsboard.org::15b5a62f-600a-4206-957b-fe0e12035773" providerId="AD" clId="Web-{3CF0BCC7-7207-6C1C-DB48-8DFC03B7560C}" dt="2023-12-05T16:06:35.766" v="0"/>
      <pc:docMkLst>
        <pc:docMk/>
      </pc:docMkLst>
      <pc:sldChg chg="ord">
        <pc:chgData name="Jeanne Viljoen" userId="S::jeanneviljoen@ethicsboard.org::15b5a62f-600a-4206-957b-fe0e12035773" providerId="AD" clId="Web-{3CF0BCC7-7207-6C1C-DB48-8DFC03B7560C}" dt="2023-12-05T16:06:35.766" v="0"/>
        <pc:sldMkLst>
          <pc:docMk/>
          <pc:sldMk cId="1077668224" sldId="2147471883"/>
        </pc:sldMkLst>
      </pc:sldChg>
    </pc:docChg>
  </pc:docChgLst>
  <pc:docChgLst>
    <pc:chgData name="Jeanne Viljoen" userId="S::jeanneviljoen@ethicsboard.org::15b5a62f-600a-4206-957b-fe0e12035773" providerId="AD" clId="Web-{9CAF7F8C-3042-ACB5-060D-4F62ACDC6261}"/>
    <pc:docChg chg="mod">
      <pc:chgData name="Jeanne Viljoen" userId="S::jeanneviljoen@ethicsboard.org::15b5a62f-600a-4206-957b-fe0e12035773" providerId="AD" clId="Web-{9CAF7F8C-3042-ACB5-060D-4F62ACDC6261}" dt="2023-11-22T17:33:53.494" v="1"/>
      <pc:docMkLst>
        <pc:docMk/>
      </pc:docMkLst>
      <pc:sldChg chg="addCm">
        <pc:chgData name="Jeanne Viljoen" userId="S::jeanneviljoen@ethicsboard.org::15b5a62f-600a-4206-957b-fe0e12035773" providerId="AD" clId="Web-{9CAF7F8C-3042-ACB5-060D-4F62ACDC6261}" dt="2023-11-22T17:33:53.494" v="1"/>
        <pc:sldMkLst>
          <pc:docMk/>
          <pc:sldMk cId="673661505" sldId="1269"/>
        </pc:sldMkLst>
      </pc:sldChg>
    </pc:docChg>
  </pc:docChgLst>
  <pc:docChgLst>
    <pc:chgData name="Jeanne Viljoen" userId="S::jeanneviljoen@ethicsboard.org::15b5a62f-600a-4206-957b-fe0e12035773" providerId="AD" clId="Web-{30502104-94C3-E148-8852-4A4631990BE8}"/>
    <pc:docChg chg="addSld delSld modSld sldOrd">
      <pc:chgData name="Jeanne Viljoen" userId="S::jeanneviljoen@ethicsboard.org::15b5a62f-600a-4206-957b-fe0e12035773" providerId="AD" clId="Web-{30502104-94C3-E148-8852-4A4631990BE8}" dt="2023-11-22T18:00:13.952" v="56"/>
      <pc:docMkLst>
        <pc:docMk/>
      </pc:docMkLst>
      <pc:sldChg chg="modSp">
        <pc:chgData name="Jeanne Viljoen" userId="S::jeanneviljoen@ethicsboard.org::15b5a62f-600a-4206-957b-fe0e12035773" providerId="AD" clId="Web-{30502104-94C3-E148-8852-4A4631990BE8}" dt="2023-11-22T17:59:43.373" v="52" actId="20577"/>
        <pc:sldMkLst>
          <pc:docMk/>
          <pc:sldMk cId="2639368154" sldId="320"/>
        </pc:sldMkLst>
        <pc:spChg chg="mod">
          <ac:chgData name="Jeanne Viljoen" userId="S::jeanneviljoen@ethicsboard.org::15b5a62f-600a-4206-957b-fe0e12035773" providerId="AD" clId="Web-{30502104-94C3-E148-8852-4A4631990BE8}" dt="2023-11-22T17:59:43.373" v="52" actId="20577"/>
          <ac:spMkLst>
            <pc:docMk/>
            <pc:sldMk cId="2639368154" sldId="320"/>
            <ac:spMk id="2" creationId="{7ECBC064-C748-436B-B9D8-226B1EC54CB3}"/>
          </ac:spMkLst>
        </pc:spChg>
      </pc:sldChg>
      <pc:sldChg chg="modSp">
        <pc:chgData name="Jeanne Viljoen" userId="S::jeanneviljoen@ethicsboard.org::15b5a62f-600a-4206-957b-fe0e12035773" providerId="AD" clId="Web-{30502104-94C3-E148-8852-4A4631990BE8}" dt="2023-11-22T17:57:07.119" v="8" actId="20577"/>
        <pc:sldMkLst>
          <pc:docMk/>
          <pc:sldMk cId="935991315" sldId="1036"/>
        </pc:sldMkLst>
        <pc:spChg chg="mod">
          <ac:chgData name="Jeanne Viljoen" userId="S::jeanneviljoen@ethicsboard.org::15b5a62f-600a-4206-957b-fe0e12035773" providerId="AD" clId="Web-{30502104-94C3-E148-8852-4A4631990BE8}" dt="2023-11-22T17:57:07.119" v="8" actId="20577"/>
          <ac:spMkLst>
            <pc:docMk/>
            <pc:sldMk cId="935991315" sldId="1036"/>
            <ac:spMk id="9" creationId="{5879698D-329E-44E1-8B04-1AF700CFF93E}"/>
          </ac:spMkLst>
        </pc:spChg>
      </pc:sldChg>
      <pc:sldChg chg="del">
        <pc:chgData name="Jeanne Viljoen" userId="S::jeanneviljoen@ethicsboard.org::15b5a62f-600a-4206-957b-fe0e12035773" providerId="AD" clId="Web-{30502104-94C3-E148-8852-4A4631990BE8}" dt="2023-11-22T17:57:07.931" v="9"/>
        <pc:sldMkLst>
          <pc:docMk/>
          <pc:sldMk cId="1241346109" sldId="2147471880"/>
        </pc:sldMkLst>
      </pc:sldChg>
      <pc:sldChg chg="modSp">
        <pc:chgData name="Jeanne Viljoen" userId="S::jeanneviljoen@ethicsboard.org::15b5a62f-600a-4206-957b-fe0e12035773" providerId="AD" clId="Web-{30502104-94C3-E148-8852-4A4631990BE8}" dt="2023-11-22T17:58:28.637" v="15" actId="14100"/>
        <pc:sldMkLst>
          <pc:docMk/>
          <pc:sldMk cId="1077668224" sldId="2147471883"/>
        </pc:sldMkLst>
        <pc:spChg chg="mod">
          <ac:chgData name="Jeanne Viljoen" userId="S::jeanneviljoen@ethicsboard.org::15b5a62f-600a-4206-957b-fe0e12035773" providerId="AD" clId="Web-{30502104-94C3-E148-8852-4A4631990BE8}" dt="2023-11-22T17:58:12.089" v="13" actId="14100"/>
          <ac:spMkLst>
            <pc:docMk/>
            <pc:sldMk cId="1077668224" sldId="2147471883"/>
            <ac:spMk id="3" creationId="{CE5F1613-8C83-FDAC-FC01-D6DC57148F20}"/>
          </ac:spMkLst>
        </pc:spChg>
        <pc:spChg chg="mod">
          <ac:chgData name="Jeanne Viljoen" userId="S::jeanneviljoen@ethicsboard.org::15b5a62f-600a-4206-957b-fe0e12035773" providerId="AD" clId="Web-{30502104-94C3-E148-8852-4A4631990BE8}" dt="2023-11-22T17:58:28.637" v="15" actId="14100"/>
          <ac:spMkLst>
            <pc:docMk/>
            <pc:sldMk cId="1077668224" sldId="2147471883"/>
            <ac:spMk id="6" creationId="{8B32E3C2-E515-DA7F-38C4-A653DE32155A}"/>
          </ac:spMkLst>
        </pc:spChg>
      </pc:sldChg>
      <pc:sldChg chg="ord">
        <pc:chgData name="Jeanne Viljoen" userId="S::jeanneviljoen@ethicsboard.org::15b5a62f-600a-4206-957b-fe0e12035773" providerId="AD" clId="Web-{30502104-94C3-E148-8852-4A4631990BE8}" dt="2023-11-22T17:57:11.400" v="10"/>
        <pc:sldMkLst>
          <pc:docMk/>
          <pc:sldMk cId="136685220" sldId="2147471885"/>
        </pc:sldMkLst>
      </pc:sldChg>
      <pc:sldChg chg="new del">
        <pc:chgData name="Jeanne Viljoen" userId="S::jeanneviljoen@ethicsboard.org::15b5a62f-600a-4206-957b-fe0e12035773" providerId="AD" clId="Web-{30502104-94C3-E148-8852-4A4631990BE8}" dt="2023-11-22T18:00:05.311" v="54"/>
        <pc:sldMkLst>
          <pc:docMk/>
          <pc:sldMk cId="3588613248" sldId="2147471886"/>
        </pc:sldMkLst>
      </pc:sldChg>
      <pc:sldChg chg="new ord">
        <pc:chgData name="Jeanne Viljoen" userId="S::jeanneviljoen@ethicsboard.org::15b5a62f-600a-4206-957b-fe0e12035773" providerId="AD" clId="Web-{30502104-94C3-E148-8852-4A4631990BE8}" dt="2023-11-22T18:00:13.952" v="56"/>
        <pc:sldMkLst>
          <pc:docMk/>
          <pc:sldMk cId="3689519056" sldId="2147471886"/>
        </pc:sldMkLst>
      </pc:sldChg>
    </pc:docChg>
  </pc:docChgLst>
  <pc:docChgLst>
    <pc:chgData name="Jeanne Viljoen" userId="S::jeanneviljoen@ethicsboard.org::15b5a62f-600a-4206-957b-fe0e12035773" providerId="AD" clId="Web-{40B3B01D-683C-31F8-2E35-CA0C80F5A494}"/>
    <pc:docChg chg="modSld sldOrd">
      <pc:chgData name="Jeanne Viljoen" userId="S::jeanneviljoen@ethicsboard.org::15b5a62f-600a-4206-957b-fe0e12035773" providerId="AD" clId="Web-{40B3B01D-683C-31F8-2E35-CA0C80F5A494}" dt="2023-11-27T18:46:04.059" v="33"/>
      <pc:docMkLst>
        <pc:docMk/>
      </pc:docMkLst>
      <pc:sldChg chg="modSp modCm">
        <pc:chgData name="Jeanne Viljoen" userId="S::jeanneviljoen@ethicsboard.org::15b5a62f-600a-4206-957b-fe0e12035773" providerId="AD" clId="Web-{40B3B01D-683C-31F8-2E35-CA0C80F5A494}" dt="2023-11-27T18:44:40.400" v="21"/>
        <pc:sldMkLst>
          <pc:docMk/>
          <pc:sldMk cId="2639368154" sldId="320"/>
        </pc:sldMkLst>
        <pc:spChg chg="mod">
          <ac:chgData name="Jeanne Viljoen" userId="S::jeanneviljoen@ethicsboard.org::15b5a62f-600a-4206-957b-fe0e12035773" providerId="AD" clId="Web-{40B3B01D-683C-31F8-2E35-CA0C80F5A494}" dt="2023-11-27T18:44:26.368" v="20" actId="14100"/>
          <ac:spMkLst>
            <pc:docMk/>
            <pc:sldMk cId="2639368154" sldId="320"/>
            <ac:spMk id="4" creationId="{5DCF02E3-6128-4C70-8D28-65DBAA5FA911}"/>
          </ac:spMkLst>
        </pc:spChg>
      </pc:sldChg>
      <pc:sldChg chg="modCm">
        <pc:chgData name="Jeanne Viljoen" userId="S::jeanneviljoen@ethicsboard.org::15b5a62f-600a-4206-957b-fe0e12035773" providerId="AD" clId="Web-{40B3B01D-683C-31F8-2E35-CA0C80F5A494}" dt="2023-11-27T18:46:04.059" v="33"/>
        <pc:sldMkLst>
          <pc:docMk/>
          <pc:sldMk cId="3175980916" sldId="2147471879"/>
        </pc:sldMkLst>
      </pc:sldChg>
      <pc:sldChg chg="modSp modCm">
        <pc:chgData name="Jeanne Viljoen" userId="S::jeanneviljoen@ethicsboard.org::15b5a62f-600a-4206-957b-fe0e12035773" providerId="AD" clId="Web-{40B3B01D-683C-31F8-2E35-CA0C80F5A494}" dt="2023-11-27T18:45:40.902" v="29" actId="20577"/>
        <pc:sldMkLst>
          <pc:docMk/>
          <pc:sldMk cId="87531068" sldId="2147471882"/>
        </pc:sldMkLst>
        <pc:spChg chg="mod">
          <ac:chgData name="Jeanne Viljoen" userId="S::jeanneviljoen@ethicsboard.org::15b5a62f-600a-4206-957b-fe0e12035773" providerId="AD" clId="Web-{40B3B01D-683C-31F8-2E35-CA0C80F5A494}" dt="2023-11-27T18:45:40.902" v="29" actId="20577"/>
          <ac:spMkLst>
            <pc:docMk/>
            <pc:sldMk cId="87531068" sldId="2147471882"/>
            <ac:spMk id="3" creationId="{44AE2560-73A7-1674-A29A-99A41648F63D}"/>
          </ac:spMkLst>
        </pc:spChg>
      </pc:sldChg>
      <pc:sldChg chg="ord modCm">
        <pc:chgData name="Jeanne Viljoen" userId="S::jeanneviljoen@ethicsboard.org::15b5a62f-600a-4206-957b-fe0e12035773" providerId="AD" clId="Web-{40B3B01D-683C-31F8-2E35-CA0C80F5A494}" dt="2023-11-27T18:45:48.933" v="32"/>
        <pc:sldMkLst>
          <pc:docMk/>
          <pc:sldMk cId="1077668224" sldId="2147471883"/>
        </pc:sldMkLst>
      </pc:sldChg>
    </pc:docChg>
  </pc:docChgLst>
  <pc:docChgLst>
    <pc:chgData name="Linda Biek" userId="S::lindabiek@ethicsboard.org::5a3f140b-42f3-44c4-a264-c128a1fbdafe" providerId="AD" clId="Web-{7D82F434-5519-4502-747C-D0BD6C67D394}"/>
    <pc:docChg chg="delSld modSld">
      <pc:chgData name="Linda Biek" userId="S::lindabiek@ethicsboard.org::5a3f140b-42f3-44c4-a264-c128a1fbdafe" providerId="AD" clId="Web-{7D82F434-5519-4502-747C-D0BD6C67D394}" dt="2023-12-05T15:03:22.727" v="21" actId="20577"/>
      <pc:docMkLst>
        <pc:docMk/>
      </pc:docMkLst>
      <pc:sldChg chg="modSp">
        <pc:chgData name="Linda Biek" userId="S::lindabiek@ethicsboard.org::5a3f140b-42f3-44c4-a264-c128a1fbdafe" providerId="AD" clId="Web-{7D82F434-5519-4502-747C-D0BD6C67D394}" dt="2023-12-05T15:03:22.727" v="21" actId="20577"/>
        <pc:sldMkLst>
          <pc:docMk/>
          <pc:sldMk cId="673661505" sldId="1269"/>
        </pc:sldMkLst>
        <pc:spChg chg="mod">
          <ac:chgData name="Linda Biek" userId="S::lindabiek@ethicsboard.org::5a3f140b-42f3-44c4-a264-c128a1fbdafe" providerId="AD" clId="Web-{7D82F434-5519-4502-747C-D0BD6C67D394}" dt="2023-12-05T15:03:22.727" v="21" actId="20577"/>
          <ac:spMkLst>
            <pc:docMk/>
            <pc:sldMk cId="673661505" sldId="1269"/>
            <ac:spMk id="14" creationId="{94C863BE-87EB-1A22-CD14-366F2EB2C95E}"/>
          </ac:spMkLst>
        </pc:spChg>
      </pc:sldChg>
      <pc:sldChg chg="del">
        <pc:chgData name="Linda Biek" userId="S::lindabiek@ethicsboard.org::5a3f140b-42f3-44c4-a264-c128a1fbdafe" providerId="AD" clId="Web-{7D82F434-5519-4502-747C-D0BD6C67D394}" dt="2023-12-05T15:00:56.016" v="0"/>
        <pc:sldMkLst>
          <pc:docMk/>
          <pc:sldMk cId="3411204858" sldId="1337"/>
        </pc:sldMkLst>
      </pc:sldChg>
      <pc:sldChg chg="modSp">
        <pc:chgData name="Linda Biek" userId="S::lindabiek@ethicsboard.org::5a3f140b-42f3-44c4-a264-c128a1fbdafe" providerId="AD" clId="Web-{7D82F434-5519-4502-747C-D0BD6C67D394}" dt="2023-12-05T15:02:37.990" v="20" actId="20577"/>
        <pc:sldMkLst>
          <pc:docMk/>
          <pc:sldMk cId="1077668224" sldId="2147471883"/>
        </pc:sldMkLst>
        <pc:spChg chg="mod">
          <ac:chgData name="Linda Biek" userId="S::lindabiek@ethicsboard.org::5a3f140b-42f3-44c4-a264-c128a1fbdafe" providerId="AD" clId="Web-{7D82F434-5519-4502-747C-D0BD6C67D394}" dt="2023-12-05T15:02:37.990" v="20" actId="20577"/>
          <ac:spMkLst>
            <pc:docMk/>
            <pc:sldMk cId="1077668224" sldId="2147471883"/>
            <ac:spMk id="3" creationId="{CE5F1613-8C83-FDAC-FC01-D6DC57148F20}"/>
          </ac:spMkLst>
        </pc:spChg>
      </pc:sldChg>
    </pc:docChg>
  </pc:docChgLst>
  <pc:docChgLst>
    <pc:chgData name="Jon Reid" userId="d20ac94e-951d-486b-b95e-024d48430245" providerId="ADAL" clId="{ACAB51A9-FABE-4362-9C1F-F4F446F2A429}"/>
    <pc:docChg chg="undo custSel modSld">
      <pc:chgData name="Jon Reid" userId="d20ac94e-951d-486b-b95e-024d48430245" providerId="ADAL" clId="{ACAB51A9-FABE-4362-9C1F-F4F446F2A429}" dt="2023-12-05T16:27:19.086" v="1056"/>
      <pc:docMkLst>
        <pc:docMk/>
      </pc:docMkLst>
      <pc:sldChg chg="modSp mod">
        <pc:chgData name="Jon Reid" userId="d20ac94e-951d-486b-b95e-024d48430245" providerId="ADAL" clId="{ACAB51A9-FABE-4362-9C1F-F4F446F2A429}" dt="2023-11-30T13:34:47.573" v="0" actId="108"/>
        <pc:sldMkLst>
          <pc:docMk/>
          <pc:sldMk cId="2639368154" sldId="320"/>
        </pc:sldMkLst>
        <pc:spChg chg="mod">
          <ac:chgData name="Jon Reid" userId="d20ac94e-951d-486b-b95e-024d48430245" providerId="ADAL" clId="{ACAB51A9-FABE-4362-9C1F-F4F446F2A429}" dt="2023-11-30T13:34:47.573" v="0" actId="108"/>
          <ac:spMkLst>
            <pc:docMk/>
            <pc:sldMk cId="2639368154" sldId="320"/>
            <ac:spMk id="2" creationId="{7ECBC064-C748-436B-B9D8-226B1EC54CB3}"/>
          </ac:spMkLst>
        </pc:spChg>
      </pc:sldChg>
      <pc:sldChg chg="modSp mod modCm">
        <pc:chgData name="Jon Reid" userId="d20ac94e-951d-486b-b95e-024d48430245" providerId="ADAL" clId="{ACAB51A9-FABE-4362-9C1F-F4F446F2A429}" dt="2023-12-02T17:39:48.308" v="84" actId="6549"/>
        <pc:sldMkLst>
          <pc:docMk/>
          <pc:sldMk cId="3175980916" sldId="2147471879"/>
        </pc:sldMkLst>
        <pc:spChg chg="mod">
          <ac:chgData name="Jon Reid" userId="d20ac94e-951d-486b-b95e-024d48430245" providerId="ADAL" clId="{ACAB51A9-FABE-4362-9C1F-F4F446F2A429}" dt="2023-12-02T17:39:48.308" v="84" actId="6549"/>
          <ac:spMkLst>
            <pc:docMk/>
            <pc:sldMk cId="3175980916" sldId="2147471879"/>
            <ac:spMk id="2" creationId="{9AF6F599-74C8-140B-3AC4-954249D61E9F}"/>
          </ac:spMkLst>
        </pc:spChg>
      </pc:sldChg>
      <pc:sldChg chg="modSp mod delCm modCm">
        <pc:chgData name="Jon Reid" userId="d20ac94e-951d-486b-b95e-024d48430245" providerId="ADAL" clId="{ACAB51A9-FABE-4362-9C1F-F4F446F2A429}" dt="2023-12-05T14:50:11.609" v="1052" actId="6549"/>
        <pc:sldMkLst>
          <pc:docMk/>
          <pc:sldMk cId="87531068" sldId="2147471882"/>
        </pc:sldMkLst>
        <pc:spChg chg="mod">
          <ac:chgData name="Jon Reid" userId="d20ac94e-951d-486b-b95e-024d48430245" providerId="ADAL" clId="{ACAB51A9-FABE-4362-9C1F-F4F446F2A429}" dt="2023-12-05T14:23:11.343" v="652" actId="1076"/>
          <ac:spMkLst>
            <pc:docMk/>
            <pc:sldMk cId="87531068" sldId="2147471882"/>
            <ac:spMk id="2" creationId="{1EA3E7B9-9302-8990-C35F-8CB502F0217A}"/>
          </ac:spMkLst>
        </pc:spChg>
        <pc:spChg chg="mod">
          <ac:chgData name="Jon Reid" userId="d20ac94e-951d-486b-b95e-024d48430245" providerId="ADAL" clId="{ACAB51A9-FABE-4362-9C1F-F4F446F2A429}" dt="2023-12-05T14:50:11.609" v="1052" actId="6549"/>
          <ac:spMkLst>
            <pc:docMk/>
            <pc:sldMk cId="87531068" sldId="2147471882"/>
            <ac:spMk id="3" creationId="{44AE2560-73A7-1674-A29A-99A41648F63D}"/>
          </ac:spMkLst>
        </pc:spChg>
      </pc:sldChg>
      <pc:sldChg chg="modSp mod delCm">
        <pc:chgData name="Jon Reid" userId="d20ac94e-951d-486b-b95e-024d48430245" providerId="ADAL" clId="{ACAB51A9-FABE-4362-9C1F-F4F446F2A429}" dt="2023-12-05T15:11:45.462" v="1053" actId="6549"/>
        <pc:sldMkLst>
          <pc:docMk/>
          <pc:sldMk cId="1004836463" sldId="2147471888"/>
        </pc:sldMkLst>
        <pc:spChg chg="mod">
          <ac:chgData name="Jon Reid" userId="d20ac94e-951d-486b-b95e-024d48430245" providerId="ADAL" clId="{ACAB51A9-FABE-4362-9C1F-F4F446F2A429}" dt="2023-12-05T15:11:45.462" v="1053" actId="6549"/>
          <ac:spMkLst>
            <pc:docMk/>
            <pc:sldMk cId="1004836463" sldId="2147471888"/>
            <ac:spMk id="3" creationId="{246941B2-65AB-86A8-08A4-5D90E82A8625}"/>
          </ac:spMkLst>
        </pc:spChg>
        <pc:spChg chg="mod">
          <ac:chgData name="Jon Reid" userId="d20ac94e-951d-486b-b95e-024d48430245" providerId="ADAL" clId="{ACAB51A9-FABE-4362-9C1F-F4F446F2A429}" dt="2023-12-05T14:49:50.262" v="1049" actId="6549"/>
          <ac:spMkLst>
            <pc:docMk/>
            <pc:sldMk cId="1004836463" sldId="2147471888"/>
            <ac:spMk id="5" creationId="{DE93255E-A193-8AC2-D4B4-91808B210452}"/>
          </ac:spMkLst>
        </pc:spChg>
        <pc:spChg chg="mod">
          <ac:chgData name="Jon Reid" userId="d20ac94e-951d-486b-b95e-024d48430245" providerId="ADAL" clId="{ACAB51A9-FABE-4362-9C1F-F4F446F2A429}" dt="2023-12-05T14:11:03.517" v="545" actId="20577"/>
          <ac:spMkLst>
            <pc:docMk/>
            <pc:sldMk cId="1004836463" sldId="2147471888"/>
            <ac:spMk id="6" creationId="{C37876E0-F67D-2756-633C-107BF6321744}"/>
          </ac:spMkLst>
        </pc:spChg>
        <pc:picChg chg="mod">
          <ac:chgData name="Jon Reid" userId="d20ac94e-951d-486b-b95e-024d48430245" providerId="ADAL" clId="{ACAB51A9-FABE-4362-9C1F-F4F446F2A429}" dt="2023-12-05T14:32:20.453" v="865" actId="1076"/>
          <ac:picMkLst>
            <pc:docMk/>
            <pc:sldMk cId="1004836463" sldId="2147471888"/>
            <ac:picMk id="8" creationId="{BB614144-9D04-568D-656A-3779CC0F7C0C}"/>
          </ac:picMkLst>
        </pc:picChg>
      </pc:sldChg>
      <pc:sldChg chg="addSp delSp modSp mod delCm">
        <pc:chgData name="Jon Reid" userId="d20ac94e-951d-486b-b95e-024d48430245" providerId="ADAL" clId="{ACAB51A9-FABE-4362-9C1F-F4F446F2A429}" dt="2023-12-05T16:27:19.086" v="1056"/>
        <pc:sldMkLst>
          <pc:docMk/>
          <pc:sldMk cId="3030794184" sldId="2147471889"/>
        </pc:sldMkLst>
        <pc:spChg chg="mod">
          <ac:chgData name="Jon Reid" userId="d20ac94e-951d-486b-b95e-024d48430245" providerId="ADAL" clId="{ACAB51A9-FABE-4362-9C1F-F4F446F2A429}" dt="2023-12-05T15:11:52.628" v="1054" actId="6549"/>
          <ac:spMkLst>
            <pc:docMk/>
            <pc:sldMk cId="3030794184" sldId="2147471889"/>
            <ac:spMk id="3" creationId="{246941B2-65AB-86A8-08A4-5D90E82A8625}"/>
          </ac:spMkLst>
        </pc:spChg>
        <pc:spChg chg="mod">
          <ac:chgData name="Jon Reid" userId="d20ac94e-951d-486b-b95e-024d48430245" providerId="ADAL" clId="{ACAB51A9-FABE-4362-9C1F-F4F446F2A429}" dt="2023-12-05T16:27:19.086" v="1056"/>
          <ac:spMkLst>
            <pc:docMk/>
            <pc:sldMk cId="3030794184" sldId="2147471889"/>
            <ac:spMk id="5" creationId="{DE93255E-A193-8AC2-D4B4-91808B210452}"/>
          </ac:spMkLst>
        </pc:spChg>
        <pc:spChg chg="mod">
          <ac:chgData name="Jon Reid" userId="d20ac94e-951d-486b-b95e-024d48430245" providerId="ADAL" clId="{ACAB51A9-FABE-4362-9C1F-F4F446F2A429}" dt="2023-12-05T14:19:34.531" v="593" actId="20577"/>
          <ac:spMkLst>
            <pc:docMk/>
            <pc:sldMk cId="3030794184" sldId="2147471889"/>
            <ac:spMk id="6" creationId="{C37876E0-F67D-2756-633C-107BF6321744}"/>
          </ac:spMkLst>
        </pc:spChg>
        <pc:spChg chg="add del mod">
          <ac:chgData name="Jon Reid" userId="d20ac94e-951d-486b-b95e-024d48430245" providerId="ADAL" clId="{ACAB51A9-FABE-4362-9C1F-F4F446F2A429}" dt="2023-12-05T14:38:28.853" v="901" actId="478"/>
          <ac:spMkLst>
            <pc:docMk/>
            <pc:sldMk cId="3030794184" sldId="2147471889"/>
            <ac:spMk id="18" creationId="{AA038176-AE6E-8045-CAD8-BBB105EAEA9C}"/>
          </ac:spMkLst>
        </pc:spChg>
        <pc:picChg chg="add del mod">
          <ac:chgData name="Jon Reid" userId="d20ac94e-951d-486b-b95e-024d48430245" providerId="ADAL" clId="{ACAB51A9-FABE-4362-9C1F-F4F446F2A429}" dt="2023-12-05T14:34:57.188" v="894" actId="931"/>
          <ac:picMkLst>
            <pc:docMk/>
            <pc:sldMk cId="3030794184" sldId="2147471889"/>
            <ac:picMk id="7" creationId="{77210D0A-810B-A011-0679-E215D2AB41DE}"/>
          </ac:picMkLst>
        </pc:picChg>
        <pc:picChg chg="del mod">
          <ac:chgData name="Jon Reid" userId="d20ac94e-951d-486b-b95e-024d48430245" providerId="ADAL" clId="{ACAB51A9-FABE-4362-9C1F-F4F446F2A429}" dt="2023-12-05T14:38:19.519" v="898" actId="478"/>
          <ac:picMkLst>
            <pc:docMk/>
            <pc:sldMk cId="3030794184" sldId="2147471889"/>
            <ac:picMk id="8" creationId="{BB614144-9D04-568D-656A-3779CC0F7C0C}"/>
          </ac:picMkLst>
        </pc:picChg>
        <pc:picChg chg="add del mod">
          <ac:chgData name="Jon Reid" userId="d20ac94e-951d-486b-b95e-024d48430245" providerId="ADAL" clId="{ACAB51A9-FABE-4362-9C1F-F4F446F2A429}" dt="2023-12-05T14:37:34.956" v="896" actId="478"/>
          <ac:picMkLst>
            <pc:docMk/>
            <pc:sldMk cId="3030794184" sldId="2147471889"/>
            <ac:picMk id="10" creationId="{0B366214-7D58-F6E9-077B-FBF359473373}"/>
          </ac:picMkLst>
        </pc:picChg>
        <pc:picChg chg="add del mod">
          <ac:chgData name="Jon Reid" userId="d20ac94e-951d-486b-b95e-024d48430245" providerId="ADAL" clId="{ACAB51A9-FABE-4362-9C1F-F4F446F2A429}" dt="2023-12-05T14:37:34.956" v="896" actId="478"/>
          <ac:picMkLst>
            <pc:docMk/>
            <pc:sldMk cId="3030794184" sldId="2147471889"/>
            <ac:picMk id="12" creationId="{87A5C284-19FA-0B61-F331-9C0E18356267}"/>
          </ac:picMkLst>
        </pc:picChg>
        <pc:picChg chg="add del mod">
          <ac:chgData name="Jon Reid" userId="d20ac94e-951d-486b-b95e-024d48430245" providerId="ADAL" clId="{ACAB51A9-FABE-4362-9C1F-F4F446F2A429}" dt="2023-12-05T14:37:34.956" v="896" actId="478"/>
          <ac:picMkLst>
            <pc:docMk/>
            <pc:sldMk cId="3030794184" sldId="2147471889"/>
            <ac:picMk id="14" creationId="{CD9F303E-AF51-CD26-13CC-FE64043AD6F6}"/>
          </ac:picMkLst>
        </pc:picChg>
        <pc:picChg chg="add mod">
          <ac:chgData name="Jon Reid" userId="d20ac94e-951d-486b-b95e-024d48430245" providerId="ADAL" clId="{ACAB51A9-FABE-4362-9C1F-F4F446F2A429}" dt="2023-12-05T14:38:36.867" v="903" actId="14100"/>
          <ac:picMkLst>
            <pc:docMk/>
            <pc:sldMk cId="3030794184" sldId="2147471889"/>
            <ac:picMk id="16" creationId="{C6B3101E-C03A-2258-BAA2-757FE045AB6E}"/>
          </ac:picMkLst>
        </pc:picChg>
      </pc:sldChg>
    </pc:docChg>
  </pc:docChgLst>
  <pc:docChgLst>
    <pc:chgData name="Jeanne Viljoen" userId="S::jeanneviljoen@ethicsboard.org::15b5a62f-600a-4206-957b-fe0e12035773" providerId="AD" clId="Web-{DAEA517F-0B37-7CC2-45F2-C77A2678D16E}"/>
    <pc:docChg chg="modSld sldOrd">
      <pc:chgData name="Jeanne Viljoen" userId="S::jeanneviljoen@ethicsboard.org::15b5a62f-600a-4206-957b-fe0e12035773" providerId="AD" clId="Web-{DAEA517F-0B37-7CC2-45F2-C77A2678D16E}" dt="2023-12-05T14:06:38.264" v="82" actId="20577"/>
      <pc:docMkLst>
        <pc:docMk/>
      </pc:docMkLst>
      <pc:sldChg chg="delCm">
        <pc:chgData name="Jeanne Viljoen" userId="S::jeanneviljoen@ethicsboard.org::15b5a62f-600a-4206-957b-fe0e12035773" providerId="AD" clId="Web-{DAEA517F-0B37-7CC2-45F2-C77A2678D16E}" dt="2023-12-05T14:05:09.151" v="51"/>
        <pc:sldMkLst>
          <pc:docMk/>
          <pc:sldMk cId="673661505" sldId="1269"/>
        </pc:sldMkLst>
      </pc:sldChg>
      <pc:sldChg chg="modSp delCm">
        <pc:chgData name="Jeanne Viljoen" userId="S::jeanneviljoen@ethicsboard.org::15b5a62f-600a-4206-957b-fe0e12035773" providerId="AD" clId="Web-{DAEA517F-0B37-7CC2-45F2-C77A2678D16E}" dt="2023-12-05T14:05:28.167" v="53" actId="14100"/>
        <pc:sldMkLst>
          <pc:docMk/>
          <pc:sldMk cId="3175980916" sldId="2147471879"/>
        </pc:sldMkLst>
        <pc:spChg chg="mod">
          <ac:chgData name="Jeanne Viljoen" userId="S::jeanneviljoen@ethicsboard.org::15b5a62f-600a-4206-957b-fe0e12035773" providerId="AD" clId="Web-{DAEA517F-0B37-7CC2-45F2-C77A2678D16E}" dt="2023-12-05T14:05:28.167" v="53" actId="14100"/>
          <ac:spMkLst>
            <pc:docMk/>
            <pc:sldMk cId="3175980916" sldId="2147471879"/>
            <ac:spMk id="2" creationId="{9AF6F599-74C8-140B-3AC4-954249D61E9F}"/>
          </ac:spMkLst>
        </pc:spChg>
      </pc:sldChg>
      <pc:sldChg chg="modSp">
        <pc:chgData name="Jeanne Viljoen" userId="S::jeanneviljoen@ethicsboard.org::15b5a62f-600a-4206-957b-fe0e12035773" providerId="AD" clId="Web-{DAEA517F-0B37-7CC2-45F2-C77A2678D16E}" dt="2023-12-05T14:04:57.979" v="50" actId="20577"/>
        <pc:sldMkLst>
          <pc:docMk/>
          <pc:sldMk cId="2753864125" sldId="2147471884"/>
        </pc:sldMkLst>
        <pc:spChg chg="mod">
          <ac:chgData name="Jeanne Viljoen" userId="S::jeanneviljoen@ethicsboard.org::15b5a62f-600a-4206-957b-fe0e12035773" providerId="AD" clId="Web-{DAEA517F-0B37-7CC2-45F2-C77A2678D16E}" dt="2023-12-05T14:04:03.554" v="29" actId="20577"/>
          <ac:spMkLst>
            <pc:docMk/>
            <pc:sldMk cId="2753864125" sldId="2147471884"/>
            <ac:spMk id="2" creationId="{809E53C8-1DE1-AFC0-5F3D-E2BF8DC8F33B}"/>
          </ac:spMkLst>
        </pc:spChg>
        <pc:spChg chg="mod">
          <ac:chgData name="Jeanne Viljoen" userId="S::jeanneviljoen@ethicsboard.org::15b5a62f-600a-4206-957b-fe0e12035773" providerId="AD" clId="Web-{DAEA517F-0B37-7CC2-45F2-C77A2678D16E}" dt="2023-12-05T14:04:57.979" v="50" actId="20577"/>
          <ac:spMkLst>
            <pc:docMk/>
            <pc:sldMk cId="2753864125" sldId="2147471884"/>
            <ac:spMk id="3" creationId="{4FE0F273-4124-A47F-8C4F-529B57B3A1D8}"/>
          </ac:spMkLst>
        </pc:spChg>
      </pc:sldChg>
      <pc:sldChg chg="modSp ord">
        <pc:chgData name="Jeanne Viljoen" userId="S::jeanneviljoen@ethicsboard.org::15b5a62f-600a-4206-957b-fe0e12035773" providerId="AD" clId="Web-{DAEA517F-0B37-7CC2-45F2-C77A2678D16E}" dt="2023-12-05T14:06:38.264" v="82" actId="20577"/>
        <pc:sldMkLst>
          <pc:docMk/>
          <pc:sldMk cId="3966072617" sldId="2147471890"/>
        </pc:sldMkLst>
        <pc:spChg chg="mod">
          <ac:chgData name="Jeanne Viljoen" userId="S::jeanneviljoen@ethicsboard.org::15b5a62f-600a-4206-957b-fe0e12035773" providerId="AD" clId="Web-{DAEA517F-0B37-7CC2-45F2-C77A2678D16E}" dt="2023-12-05T14:06:38.264" v="82" actId="20577"/>
          <ac:spMkLst>
            <pc:docMk/>
            <pc:sldMk cId="3966072617" sldId="2147471890"/>
            <ac:spMk id="5" creationId="{E843F4EC-B9B3-C2BC-29DB-8107601015F4}"/>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87FA8C2-E5C5-4581-8F20-2F2E0E08EBB7}" type="doc">
      <dgm:prSet loTypeId="urn:microsoft.com/office/officeart/2005/8/layout/hierarchy3" loCatId="hierarchy" qsTypeId="urn:microsoft.com/office/officeart/2005/8/quickstyle/simple5" qsCatId="simple" csTypeId="urn:microsoft.com/office/officeart/2005/8/colors/accent6_2" csCatId="accent6" phldr="1"/>
      <dgm:spPr/>
      <dgm:t>
        <a:bodyPr/>
        <a:lstStyle/>
        <a:p>
          <a:endParaRPr lang="en-US"/>
        </a:p>
      </dgm:t>
    </dgm:pt>
    <dgm:pt modelId="{92C0315F-6D3C-43C7-8040-EA6959FEB90C}">
      <dgm:prSet phldrT="[Text]" custT="1"/>
      <dgm:spPr/>
      <dgm:t>
        <a:bodyPr/>
        <a:lstStyle/>
        <a:p>
          <a:r>
            <a:rPr lang="en-US" sz="2700">
              <a:latin typeface="+mj-lt"/>
            </a:rPr>
            <a:t>Project Chair: Linda </a:t>
          </a:r>
          <a:r>
            <a:rPr lang="en-US" sz="2400">
              <a:latin typeface="+mj-lt"/>
            </a:rPr>
            <a:t>Biek</a:t>
          </a:r>
        </a:p>
      </dgm:t>
    </dgm:pt>
    <dgm:pt modelId="{0F5DFFCB-48CE-4260-8494-E75546290F5C}" type="parTrans" cxnId="{A609E306-4EB9-46A4-B196-D1F59E7AFC71}">
      <dgm:prSet/>
      <dgm:spPr/>
      <dgm:t>
        <a:bodyPr/>
        <a:lstStyle/>
        <a:p>
          <a:endParaRPr lang="en-US"/>
        </a:p>
      </dgm:t>
    </dgm:pt>
    <dgm:pt modelId="{4C7D44DA-937C-46E7-818F-B8EA930433DB}" type="sibTrans" cxnId="{A609E306-4EB9-46A4-B196-D1F59E7AFC71}">
      <dgm:prSet/>
      <dgm:spPr/>
      <dgm:t>
        <a:bodyPr/>
        <a:lstStyle/>
        <a:p>
          <a:endParaRPr lang="en-US"/>
        </a:p>
      </dgm:t>
    </dgm:pt>
    <dgm:pt modelId="{7A71FE89-A343-44A1-832E-CC110B58DD85}">
      <dgm:prSet phldrT="[Text]" custT="1"/>
      <dgm:spPr/>
      <dgm:t>
        <a:bodyPr/>
        <a:lstStyle/>
        <a:p>
          <a:r>
            <a:rPr lang="en-US" sz="2400">
              <a:latin typeface="+mj-lt"/>
            </a:rPr>
            <a:t>Technical Staff: </a:t>
          </a:r>
        </a:p>
        <a:p>
          <a:r>
            <a:rPr lang="en-US" sz="2400">
              <a:latin typeface="+mj-lt"/>
            </a:rPr>
            <a:t>Jon Reid</a:t>
          </a:r>
        </a:p>
      </dgm:t>
    </dgm:pt>
    <dgm:pt modelId="{71B5931C-0AA3-480C-AA86-BA34DC73D7FE}" type="parTrans" cxnId="{D3514041-6B82-4C49-9C77-612F44A770DF}">
      <dgm:prSet/>
      <dgm:spPr/>
      <dgm:t>
        <a:bodyPr/>
        <a:lstStyle/>
        <a:p>
          <a:endParaRPr lang="en-US"/>
        </a:p>
      </dgm:t>
    </dgm:pt>
    <dgm:pt modelId="{14792F07-E0A9-4AA6-BB8E-F6504923F5D9}" type="sibTrans" cxnId="{D3514041-6B82-4C49-9C77-612F44A770DF}">
      <dgm:prSet/>
      <dgm:spPr/>
      <dgm:t>
        <a:bodyPr/>
        <a:lstStyle/>
        <a:p>
          <a:endParaRPr lang="en-US"/>
        </a:p>
      </dgm:t>
    </dgm:pt>
    <dgm:pt modelId="{6A6BCE03-6370-4234-8A37-1594BC8313EE}">
      <dgm:prSet phldrT="[Text]" custT="1"/>
      <dgm:spPr/>
      <dgm:t>
        <a:bodyPr/>
        <a:lstStyle/>
        <a:p>
          <a:r>
            <a:rPr lang="en-US" sz="2400">
              <a:latin typeface="+mj-lt"/>
            </a:rPr>
            <a:t>Technical Staff: Jeanne Viljoen</a:t>
          </a:r>
        </a:p>
      </dgm:t>
    </dgm:pt>
    <dgm:pt modelId="{86551155-A0E8-4F09-864E-2214AB263965}" type="parTrans" cxnId="{B5441BA4-220E-4A61-981A-7A4DAACBCA35}">
      <dgm:prSet/>
      <dgm:spPr/>
      <dgm:t>
        <a:bodyPr/>
        <a:lstStyle/>
        <a:p>
          <a:endParaRPr lang="en-US"/>
        </a:p>
      </dgm:t>
    </dgm:pt>
    <dgm:pt modelId="{28BE39E9-F6C4-46FF-B57C-4D436F534B6B}" type="sibTrans" cxnId="{B5441BA4-220E-4A61-981A-7A4DAACBCA35}">
      <dgm:prSet/>
      <dgm:spPr/>
      <dgm:t>
        <a:bodyPr/>
        <a:lstStyle/>
        <a:p>
          <a:endParaRPr lang="en-US"/>
        </a:p>
      </dgm:t>
    </dgm:pt>
    <dgm:pt modelId="{C8409161-0B88-4EFD-9F19-5A7BED57E271}">
      <dgm:prSet phldrT="[Text]" custT="1"/>
      <dgm:spPr/>
      <dgm:t>
        <a:bodyPr/>
        <a:lstStyle/>
        <a:p>
          <a:r>
            <a:rPr lang="en-US" sz="2400">
              <a:latin typeface="+mj-lt"/>
            </a:rPr>
            <a:t>Consultant: </a:t>
          </a:r>
        </a:p>
        <a:p>
          <a:r>
            <a:rPr lang="en-US" sz="2400">
              <a:latin typeface="+mj-lt"/>
            </a:rPr>
            <a:t>Richard Fleck</a:t>
          </a:r>
        </a:p>
      </dgm:t>
    </dgm:pt>
    <dgm:pt modelId="{4A2693BC-2F26-45CF-8AF0-76F84C653C81}" type="parTrans" cxnId="{3290B2C5-FB1B-4510-B288-EF55C198078B}">
      <dgm:prSet/>
      <dgm:spPr/>
      <dgm:t>
        <a:bodyPr/>
        <a:lstStyle/>
        <a:p>
          <a:endParaRPr lang="en-US"/>
        </a:p>
      </dgm:t>
    </dgm:pt>
    <dgm:pt modelId="{E03E9BDF-9781-4F0E-BC16-3F425D861F7C}" type="sibTrans" cxnId="{3290B2C5-FB1B-4510-B288-EF55C198078B}">
      <dgm:prSet/>
      <dgm:spPr/>
      <dgm:t>
        <a:bodyPr/>
        <a:lstStyle/>
        <a:p>
          <a:endParaRPr lang="en-US"/>
        </a:p>
      </dgm:t>
    </dgm:pt>
    <dgm:pt modelId="{55016F2B-3A61-443E-8270-0E17F1E422B6}" type="pres">
      <dgm:prSet presAssocID="{287FA8C2-E5C5-4581-8F20-2F2E0E08EBB7}" presName="diagram" presStyleCnt="0">
        <dgm:presLayoutVars>
          <dgm:chPref val="1"/>
          <dgm:dir/>
          <dgm:animOne val="branch"/>
          <dgm:animLvl val="lvl"/>
          <dgm:resizeHandles/>
        </dgm:presLayoutVars>
      </dgm:prSet>
      <dgm:spPr/>
    </dgm:pt>
    <dgm:pt modelId="{427715B3-7ADF-4905-825B-12BC675BF514}" type="pres">
      <dgm:prSet presAssocID="{92C0315F-6D3C-43C7-8040-EA6959FEB90C}" presName="root" presStyleCnt="0"/>
      <dgm:spPr/>
    </dgm:pt>
    <dgm:pt modelId="{C755897D-701E-4943-9079-7EC6D0BD7A95}" type="pres">
      <dgm:prSet presAssocID="{92C0315F-6D3C-43C7-8040-EA6959FEB90C}" presName="rootComposite" presStyleCnt="0"/>
      <dgm:spPr/>
    </dgm:pt>
    <dgm:pt modelId="{CE031C46-65C4-47A0-B841-76D2E8F52A79}" type="pres">
      <dgm:prSet presAssocID="{92C0315F-6D3C-43C7-8040-EA6959FEB90C}" presName="rootText" presStyleLbl="node1" presStyleIdx="0" presStyleCnt="1" custScaleX="129434"/>
      <dgm:spPr/>
    </dgm:pt>
    <dgm:pt modelId="{F2C06A8C-4BB8-4ABC-8466-3635ADCCEBCF}" type="pres">
      <dgm:prSet presAssocID="{92C0315F-6D3C-43C7-8040-EA6959FEB90C}" presName="rootConnector" presStyleLbl="node1" presStyleIdx="0" presStyleCnt="1"/>
      <dgm:spPr/>
    </dgm:pt>
    <dgm:pt modelId="{9995BFB3-BF37-4ACF-924E-5DA96E638196}" type="pres">
      <dgm:prSet presAssocID="{92C0315F-6D3C-43C7-8040-EA6959FEB90C}" presName="childShape" presStyleCnt="0"/>
      <dgm:spPr/>
    </dgm:pt>
    <dgm:pt modelId="{2F930B2A-41D4-413E-9997-0788EED7A112}" type="pres">
      <dgm:prSet presAssocID="{71B5931C-0AA3-480C-AA86-BA34DC73D7FE}" presName="Name13" presStyleLbl="parChTrans1D2" presStyleIdx="0" presStyleCnt="3"/>
      <dgm:spPr/>
    </dgm:pt>
    <dgm:pt modelId="{1EB1A086-7DC9-4185-A25D-10D30D839601}" type="pres">
      <dgm:prSet presAssocID="{7A71FE89-A343-44A1-832E-CC110B58DD85}" presName="childText" presStyleLbl="bgAcc1" presStyleIdx="0" presStyleCnt="3" custScaleX="176287">
        <dgm:presLayoutVars>
          <dgm:bulletEnabled val="1"/>
        </dgm:presLayoutVars>
      </dgm:prSet>
      <dgm:spPr/>
    </dgm:pt>
    <dgm:pt modelId="{094BEB4D-E9B5-4AAD-B3A1-15345579C20B}" type="pres">
      <dgm:prSet presAssocID="{86551155-A0E8-4F09-864E-2214AB263965}" presName="Name13" presStyleLbl="parChTrans1D2" presStyleIdx="1" presStyleCnt="3"/>
      <dgm:spPr/>
    </dgm:pt>
    <dgm:pt modelId="{0801E90B-402B-4FA6-8D00-0155E5C8CD73}" type="pres">
      <dgm:prSet presAssocID="{6A6BCE03-6370-4234-8A37-1594BC8313EE}" presName="childText" presStyleLbl="bgAcc1" presStyleIdx="1" presStyleCnt="3" custScaleX="176070">
        <dgm:presLayoutVars>
          <dgm:bulletEnabled val="1"/>
        </dgm:presLayoutVars>
      </dgm:prSet>
      <dgm:spPr/>
    </dgm:pt>
    <dgm:pt modelId="{F7192593-B959-4CF4-85D0-44E57E8BDFDD}" type="pres">
      <dgm:prSet presAssocID="{4A2693BC-2F26-45CF-8AF0-76F84C653C81}" presName="Name13" presStyleLbl="parChTrans1D2" presStyleIdx="2" presStyleCnt="3"/>
      <dgm:spPr/>
    </dgm:pt>
    <dgm:pt modelId="{A7493894-0DA1-489C-8911-A17097CB33DD}" type="pres">
      <dgm:prSet presAssocID="{C8409161-0B88-4EFD-9F19-5A7BED57E271}" presName="childText" presStyleLbl="bgAcc1" presStyleIdx="2" presStyleCnt="3" custScaleX="175250">
        <dgm:presLayoutVars>
          <dgm:bulletEnabled val="1"/>
        </dgm:presLayoutVars>
      </dgm:prSet>
      <dgm:spPr/>
    </dgm:pt>
  </dgm:ptLst>
  <dgm:cxnLst>
    <dgm:cxn modelId="{A609E306-4EB9-46A4-B196-D1F59E7AFC71}" srcId="{287FA8C2-E5C5-4581-8F20-2F2E0E08EBB7}" destId="{92C0315F-6D3C-43C7-8040-EA6959FEB90C}" srcOrd="0" destOrd="0" parTransId="{0F5DFFCB-48CE-4260-8494-E75546290F5C}" sibTransId="{4C7D44DA-937C-46E7-818F-B8EA930433DB}"/>
    <dgm:cxn modelId="{524FDD07-B15F-4006-AAE7-046C85923E80}" type="presOf" srcId="{86551155-A0E8-4F09-864E-2214AB263965}" destId="{094BEB4D-E9B5-4AAD-B3A1-15345579C20B}" srcOrd="0" destOrd="0" presId="urn:microsoft.com/office/officeart/2005/8/layout/hierarchy3"/>
    <dgm:cxn modelId="{00F37F27-15D7-4DA9-94B7-373B4958FDEA}" type="presOf" srcId="{92C0315F-6D3C-43C7-8040-EA6959FEB90C}" destId="{F2C06A8C-4BB8-4ABC-8466-3635ADCCEBCF}" srcOrd="1" destOrd="0" presId="urn:microsoft.com/office/officeart/2005/8/layout/hierarchy3"/>
    <dgm:cxn modelId="{D3514041-6B82-4C49-9C77-612F44A770DF}" srcId="{92C0315F-6D3C-43C7-8040-EA6959FEB90C}" destId="{7A71FE89-A343-44A1-832E-CC110B58DD85}" srcOrd="0" destOrd="0" parTransId="{71B5931C-0AA3-480C-AA86-BA34DC73D7FE}" sibTransId="{14792F07-E0A9-4AA6-BB8E-F6504923F5D9}"/>
    <dgm:cxn modelId="{5FB7E842-B00F-44C1-B4F1-5E35D014CF89}" type="presOf" srcId="{7A71FE89-A343-44A1-832E-CC110B58DD85}" destId="{1EB1A086-7DC9-4185-A25D-10D30D839601}" srcOrd="0" destOrd="0" presId="urn:microsoft.com/office/officeart/2005/8/layout/hierarchy3"/>
    <dgm:cxn modelId="{3D85119D-F83D-4EE4-AD9E-A94E344B7AC2}" type="presOf" srcId="{287FA8C2-E5C5-4581-8F20-2F2E0E08EBB7}" destId="{55016F2B-3A61-443E-8270-0E17F1E422B6}" srcOrd="0" destOrd="0" presId="urn:microsoft.com/office/officeart/2005/8/layout/hierarchy3"/>
    <dgm:cxn modelId="{B5441BA4-220E-4A61-981A-7A4DAACBCA35}" srcId="{92C0315F-6D3C-43C7-8040-EA6959FEB90C}" destId="{6A6BCE03-6370-4234-8A37-1594BC8313EE}" srcOrd="1" destOrd="0" parTransId="{86551155-A0E8-4F09-864E-2214AB263965}" sibTransId="{28BE39E9-F6C4-46FF-B57C-4D436F534B6B}"/>
    <dgm:cxn modelId="{716FF2B1-A5DC-4905-AF8C-50BC003DCAA2}" type="presOf" srcId="{C8409161-0B88-4EFD-9F19-5A7BED57E271}" destId="{A7493894-0DA1-489C-8911-A17097CB33DD}" srcOrd="0" destOrd="0" presId="urn:microsoft.com/office/officeart/2005/8/layout/hierarchy3"/>
    <dgm:cxn modelId="{B40908B4-3608-42A6-9F72-0BD2BFB31B74}" type="presOf" srcId="{6A6BCE03-6370-4234-8A37-1594BC8313EE}" destId="{0801E90B-402B-4FA6-8D00-0155E5C8CD73}" srcOrd="0" destOrd="0" presId="urn:microsoft.com/office/officeart/2005/8/layout/hierarchy3"/>
    <dgm:cxn modelId="{3290B2C5-FB1B-4510-B288-EF55C198078B}" srcId="{92C0315F-6D3C-43C7-8040-EA6959FEB90C}" destId="{C8409161-0B88-4EFD-9F19-5A7BED57E271}" srcOrd="2" destOrd="0" parTransId="{4A2693BC-2F26-45CF-8AF0-76F84C653C81}" sibTransId="{E03E9BDF-9781-4F0E-BC16-3F425D861F7C}"/>
    <dgm:cxn modelId="{49E808D4-33FD-4AA6-A4F3-25115F65997E}" type="presOf" srcId="{4A2693BC-2F26-45CF-8AF0-76F84C653C81}" destId="{F7192593-B959-4CF4-85D0-44E57E8BDFDD}" srcOrd="0" destOrd="0" presId="urn:microsoft.com/office/officeart/2005/8/layout/hierarchy3"/>
    <dgm:cxn modelId="{3B1185E2-29AF-4D78-92D6-327D78DBDE45}" type="presOf" srcId="{92C0315F-6D3C-43C7-8040-EA6959FEB90C}" destId="{CE031C46-65C4-47A0-B841-76D2E8F52A79}" srcOrd="0" destOrd="0" presId="urn:microsoft.com/office/officeart/2005/8/layout/hierarchy3"/>
    <dgm:cxn modelId="{2127B8E4-57B7-4CE4-B7F8-6DD0A6408FFD}" type="presOf" srcId="{71B5931C-0AA3-480C-AA86-BA34DC73D7FE}" destId="{2F930B2A-41D4-413E-9997-0788EED7A112}" srcOrd="0" destOrd="0" presId="urn:microsoft.com/office/officeart/2005/8/layout/hierarchy3"/>
    <dgm:cxn modelId="{31B1400F-344E-43D9-91F3-F19F95A33489}" type="presParOf" srcId="{55016F2B-3A61-443E-8270-0E17F1E422B6}" destId="{427715B3-7ADF-4905-825B-12BC675BF514}" srcOrd="0" destOrd="0" presId="urn:microsoft.com/office/officeart/2005/8/layout/hierarchy3"/>
    <dgm:cxn modelId="{94ECA008-DEBB-412E-862A-A085FA0EB025}" type="presParOf" srcId="{427715B3-7ADF-4905-825B-12BC675BF514}" destId="{C755897D-701E-4943-9079-7EC6D0BD7A95}" srcOrd="0" destOrd="0" presId="urn:microsoft.com/office/officeart/2005/8/layout/hierarchy3"/>
    <dgm:cxn modelId="{3B50CE5F-6DA5-491C-A07A-3B63469A2D29}" type="presParOf" srcId="{C755897D-701E-4943-9079-7EC6D0BD7A95}" destId="{CE031C46-65C4-47A0-B841-76D2E8F52A79}" srcOrd="0" destOrd="0" presId="urn:microsoft.com/office/officeart/2005/8/layout/hierarchy3"/>
    <dgm:cxn modelId="{5CC864B8-07A0-4B25-8145-43416F5A0ED9}" type="presParOf" srcId="{C755897D-701E-4943-9079-7EC6D0BD7A95}" destId="{F2C06A8C-4BB8-4ABC-8466-3635ADCCEBCF}" srcOrd="1" destOrd="0" presId="urn:microsoft.com/office/officeart/2005/8/layout/hierarchy3"/>
    <dgm:cxn modelId="{3D4FE66F-010E-406A-90D1-079ECD46F7AB}" type="presParOf" srcId="{427715B3-7ADF-4905-825B-12BC675BF514}" destId="{9995BFB3-BF37-4ACF-924E-5DA96E638196}" srcOrd="1" destOrd="0" presId="urn:microsoft.com/office/officeart/2005/8/layout/hierarchy3"/>
    <dgm:cxn modelId="{EDDDF85F-8C86-42CE-A210-F39D1EA5DE2E}" type="presParOf" srcId="{9995BFB3-BF37-4ACF-924E-5DA96E638196}" destId="{2F930B2A-41D4-413E-9997-0788EED7A112}" srcOrd="0" destOrd="0" presId="urn:microsoft.com/office/officeart/2005/8/layout/hierarchy3"/>
    <dgm:cxn modelId="{48EAB9ED-1C12-4A21-88C3-BE9625092AEE}" type="presParOf" srcId="{9995BFB3-BF37-4ACF-924E-5DA96E638196}" destId="{1EB1A086-7DC9-4185-A25D-10D30D839601}" srcOrd="1" destOrd="0" presId="urn:microsoft.com/office/officeart/2005/8/layout/hierarchy3"/>
    <dgm:cxn modelId="{D7FFC217-409D-4AF8-94FC-AD0EF9B32BEF}" type="presParOf" srcId="{9995BFB3-BF37-4ACF-924E-5DA96E638196}" destId="{094BEB4D-E9B5-4AAD-B3A1-15345579C20B}" srcOrd="2" destOrd="0" presId="urn:microsoft.com/office/officeart/2005/8/layout/hierarchy3"/>
    <dgm:cxn modelId="{928E1054-07AD-49F0-8060-8B071AEAB098}" type="presParOf" srcId="{9995BFB3-BF37-4ACF-924E-5DA96E638196}" destId="{0801E90B-402B-4FA6-8D00-0155E5C8CD73}" srcOrd="3" destOrd="0" presId="urn:microsoft.com/office/officeart/2005/8/layout/hierarchy3"/>
    <dgm:cxn modelId="{6413D996-0B37-44B2-80D8-65462174E2EE}" type="presParOf" srcId="{9995BFB3-BF37-4ACF-924E-5DA96E638196}" destId="{F7192593-B959-4CF4-85D0-44E57E8BDFDD}" srcOrd="4" destOrd="0" presId="urn:microsoft.com/office/officeart/2005/8/layout/hierarchy3"/>
    <dgm:cxn modelId="{14E99B27-E9B0-4D79-8257-1A5C533249E0}" type="presParOf" srcId="{9995BFB3-BF37-4ACF-924E-5DA96E638196}" destId="{A7493894-0DA1-489C-8911-A17097CB33DD}" srcOrd="5"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FAEB333-9654-487D-A7AB-CD794A69DDC5}" type="doc">
      <dgm:prSet loTypeId="urn:microsoft.com/office/officeart/2009/layout/CircleArrowProcess" loCatId="process" qsTypeId="urn:microsoft.com/office/officeart/2005/8/quickstyle/simple1" qsCatId="simple" csTypeId="urn:microsoft.com/office/officeart/2005/8/colors/colorful2" csCatId="colorful" phldr="1"/>
      <dgm:spPr/>
      <dgm:t>
        <a:bodyPr/>
        <a:lstStyle/>
        <a:p>
          <a:endParaRPr lang="en-US"/>
        </a:p>
      </dgm:t>
    </dgm:pt>
    <dgm:pt modelId="{DFC220B8-6491-453A-A96C-0A2195596256}">
      <dgm:prSet phldrT="[Text]"/>
      <dgm:spPr/>
      <dgm:t>
        <a:bodyPr/>
        <a:lstStyle/>
        <a:p>
          <a:r>
            <a:rPr lang="en-US">
              <a:latin typeface="+mj-lt"/>
            </a:rPr>
            <a:t>March 2024</a:t>
          </a:r>
        </a:p>
      </dgm:t>
    </dgm:pt>
    <dgm:pt modelId="{E88D64CF-DFE6-413E-80F5-0F342398BB91}" type="parTrans" cxnId="{7AC831C4-E5B8-49E6-B5BA-F3ADF8A0F9C1}">
      <dgm:prSet/>
      <dgm:spPr/>
      <dgm:t>
        <a:bodyPr/>
        <a:lstStyle/>
        <a:p>
          <a:endParaRPr lang="en-US"/>
        </a:p>
      </dgm:t>
    </dgm:pt>
    <dgm:pt modelId="{CD9B901D-D61D-4567-B214-090A9375B7C0}" type="sibTrans" cxnId="{7AC831C4-E5B8-49E6-B5BA-F3ADF8A0F9C1}">
      <dgm:prSet/>
      <dgm:spPr/>
      <dgm:t>
        <a:bodyPr/>
        <a:lstStyle/>
        <a:p>
          <a:endParaRPr lang="en-US"/>
        </a:p>
      </dgm:t>
    </dgm:pt>
    <dgm:pt modelId="{9392B634-4DAC-403E-82A8-503C6A0B8D68}">
      <dgm:prSet phldrT="[Text]"/>
      <dgm:spPr/>
      <dgm:t>
        <a:bodyPr/>
        <a:lstStyle/>
        <a:p>
          <a:r>
            <a:rPr lang="en-US">
              <a:latin typeface="+mj-lt"/>
            </a:rPr>
            <a:t>June 2024</a:t>
          </a:r>
        </a:p>
      </dgm:t>
    </dgm:pt>
    <dgm:pt modelId="{C6D713FB-1F32-45DB-89FB-B2C0D72C67C8}" type="parTrans" cxnId="{0EEC3660-9857-4387-8534-D1965FF59F01}">
      <dgm:prSet/>
      <dgm:spPr/>
      <dgm:t>
        <a:bodyPr/>
        <a:lstStyle/>
        <a:p>
          <a:endParaRPr lang="en-US"/>
        </a:p>
      </dgm:t>
    </dgm:pt>
    <dgm:pt modelId="{5320AA86-5D12-49F0-AEC6-07DC728E8E89}" type="sibTrans" cxnId="{0EEC3660-9857-4387-8534-D1965FF59F01}">
      <dgm:prSet/>
      <dgm:spPr/>
      <dgm:t>
        <a:bodyPr/>
        <a:lstStyle/>
        <a:p>
          <a:endParaRPr lang="en-US"/>
        </a:p>
      </dgm:t>
    </dgm:pt>
    <dgm:pt modelId="{61130B76-6F93-46EF-875C-6C3230C52766}">
      <dgm:prSet phldrT="[Text]"/>
      <dgm:spPr/>
      <dgm:t>
        <a:bodyPr/>
        <a:lstStyle/>
        <a:p>
          <a:r>
            <a:rPr lang="en-US">
              <a:latin typeface="+mj-lt"/>
            </a:rPr>
            <a:t>September 2024</a:t>
          </a:r>
        </a:p>
      </dgm:t>
    </dgm:pt>
    <dgm:pt modelId="{29E46F19-9DD4-4635-8DA9-6F13D86EB4A1}" type="parTrans" cxnId="{0FA86E68-5FF1-4671-A966-696305E05891}">
      <dgm:prSet/>
      <dgm:spPr/>
      <dgm:t>
        <a:bodyPr/>
        <a:lstStyle/>
        <a:p>
          <a:endParaRPr lang="en-US"/>
        </a:p>
      </dgm:t>
    </dgm:pt>
    <dgm:pt modelId="{FE3E4A58-9782-4BC9-BC82-58AA3EAB3AD6}" type="sibTrans" cxnId="{0FA86E68-5FF1-4671-A966-696305E05891}">
      <dgm:prSet/>
      <dgm:spPr/>
      <dgm:t>
        <a:bodyPr/>
        <a:lstStyle/>
        <a:p>
          <a:endParaRPr lang="en-US"/>
        </a:p>
      </dgm:t>
    </dgm:pt>
    <dgm:pt modelId="{CBD2D1FA-18BD-4210-81C2-3828E4B91DA8}">
      <dgm:prSet phldrT="[Text]"/>
      <dgm:spPr/>
      <dgm:t>
        <a:bodyPr/>
        <a:lstStyle/>
        <a:p>
          <a:r>
            <a:rPr lang="en-US">
              <a:latin typeface="+mj-lt"/>
            </a:rPr>
            <a:t>December 2024</a:t>
          </a:r>
        </a:p>
      </dgm:t>
    </dgm:pt>
    <dgm:pt modelId="{D73EF963-F6E7-4282-BC44-70C508D9E1B6}" type="parTrans" cxnId="{CAEA2E2F-ADDD-4A83-9A73-2EE33943A5AE}">
      <dgm:prSet/>
      <dgm:spPr/>
      <dgm:t>
        <a:bodyPr/>
        <a:lstStyle/>
        <a:p>
          <a:endParaRPr lang="en-US"/>
        </a:p>
      </dgm:t>
    </dgm:pt>
    <dgm:pt modelId="{41BF0DE6-AF24-49FE-8F04-150CF1A6AE8D}" type="sibTrans" cxnId="{CAEA2E2F-ADDD-4A83-9A73-2EE33943A5AE}">
      <dgm:prSet/>
      <dgm:spPr/>
      <dgm:t>
        <a:bodyPr/>
        <a:lstStyle/>
        <a:p>
          <a:endParaRPr lang="en-US"/>
        </a:p>
      </dgm:t>
    </dgm:pt>
    <dgm:pt modelId="{BCAAD91F-3B04-4DED-9554-32F66128BA41}" type="pres">
      <dgm:prSet presAssocID="{4FAEB333-9654-487D-A7AB-CD794A69DDC5}" presName="Name0" presStyleCnt="0">
        <dgm:presLayoutVars>
          <dgm:chMax val="7"/>
          <dgm:chPref val="7"/>
          <dgm:dir/>
          <dgm:animLvl val="lvl"/>
        </dgm:presLayoutVars>
      </dgm:prSet>
      <dgm:spPr/>
    </dgm:pt>
    <dgm:pt modelId="{5EAC2C84-9EDC-424E-98C0-006C3BC93799}" type="pres">
      <dgm:prSet presAssocID="{DFC220B8-6491-453A-A96C-0A2195596256}" presName="Accent1" presStyleCnt="0"/>
      <dgm:spPr/>
    </dgm:pt>
    <dgm:pt modelId="{6D73E658-C290-4C85-A423-0F84E405FBC6}" type="pres">
      <dgm:prSet presAssocID="{DFC220B8-6491-453A-A96C-0A2195596256}" presName="Accent" presStyleLbl="node1" presStyleIdx="0" presStyleCnt="4"/>
      <dgm:spPr/>
    </dgm:pt>
    <dgm:pt modelId="{17B77AFE-8FD4-47A8-B34B-6362F4775DD1}" type="pres">
      <dgm:prSet presAssocID="{DFC220B8-6491-453A-A96C-0A2195596256}" presName="Parent1" presStyleLbl="revTx" presStyleIdx="0" presStyleCnt="4">
        <dgm:presLayoutVars>
          <dgm:chMax val="1"/>
          <dgm:chPref val="1"/>
          <dgm:bulletEnabled val="1"/>
        </dgm:presLayoutVars>
      </dgm:prSet>
      <dgm:spPr/>
    </dgm:pt>
    <dgm:pt modelId="{DF97AD00-AD27-49A4-889F-0E91C683D0E7}" type="pres">
      <dgm:prSet presAssocID="{9392B634-4DAC-403E-82A8-503C6A0B8D68}" presName="Accent2" presStyleCnt="0"/>
      <dgm:spPr/>
    </dgm:pt>
    <dgm:pt modelId="{F49EB3B0-7C1D-4123-B0E7-DE543A3F1C3A}" type="pres">
      <dgm:prSet presAssocID="{9392B634-4DAC-403E-82A8-503C6A0B8D68}" presName="Accent" presStyleLbl="node1" presStyleIdx="1" presStyleCnt="4"/>
      <dgm:spPr/>
    </dgm:pt>
    <dgm:pt modelId="{97ED58A5-4957-4B5B-B9B1-751A3A48ECA4}" type="pres">
      <dgm:prSet presAssocID="{9392B634-4DAC-403E-82A8-503C6A0B8D68}" presName="Parent2" presStyleLbl="revTx" presStyleIdx="1" presStyleCnt="4">
        <dgm:presLayoutVars>
          <dgm:chMax val="1"/>
          <dgm:chPref val="1"/>
          <dgm:bulletEnabled val="1"/>
        </dgm:presLayoutVars>
      </dgm:prSet>
      <dgm:spPr/>
    </dgm:pt>
    <dgm:pt modelId="{C7C931A8-E39A-4343-BC92-21E8F5709939}" type="pres">
      <dgm:prSet presAssocID="{61130B76-6F93-46EF-875C-6C3230C52766}" presName="Accent3" presStyleCnt="0"/>
      <dgm:spPr/>
    </dgm:pt>
    <dgm:pt modelId="{2F367AEF-8F2F-4304-9FE5-1990771C1B56}" type="pres">
      <dgm:prSet presAssocID="{61130B76-6F93-46EF-875C-6C3230C52766}" presName="Accent" presStyleLbl="node1" presStyleIdx="2" presStyleCnt="4"/>
      <dgm:spPr/>
    </dgm:pt>
    <dgm:pt modelId="{717F8310-4ED7-4835-97EE-49A152509FE9}" type="pres">
      <dgm:prSet presAssocID="{61130B76-6F93-46EF-875C-6C3230C52766}" presName="Parent3" presStyleLbl="revTx" presStyleIdx="2" presStyleCnt="4">
        <dgm:presLayoutVars>
          <dgm:chMax val="1"/>
          <dgm:chPref val="1"/>
          <dgm:bulletEnabled val="1"/>
        </dgm:presLayoutVars>
      </dgm:prSet>
      <dgm:spPr/>
    </dgm:pt>
    <dgm:pt modelId="{E15F5A2E-42F1-4D54-A663-75D3BFC928DB}" type="pres">
      <dgm:prSet presAssocID="{CBD2D1FA-18BD-4210-81C2-3828E4B91DA8}" presName="Accent4" presStyleCnt="0"/>
      <dgm:spPr/>
    </dgm:pt>
    <dgm:pt modelId="{548D57AA-5493-43FE-9B28-69B96AE880B9}" type="pres">
      <dgm:prSet presAssocID="{CBD2D1FA-18BD-4210-81C2-3828E4B91DA8}" presName="Accent" presStyleLbl="node1" presStyleIdx="3" presStyleCnt="4"/>
      <dgm:spPr/>
    </dgm:pt>
    <dgm:pt modelId="{B893AB7B-74DC-4BEE-85C3-BD6C9BF87B20}" type="pres">
      <dgm:prSet presAssocID="{CBD2D1FA-18BD-4210-81C2-3828E4B91DA8}" presName="Parent4" presStyleLbl="revTx" presStyleIdx="3" presStyleCnt="4">
        <dgm:presLayoutVars>
          <dgm:chMax val="1"/>
          <dgm:chPref val="1"/>
          <dgm:bulletEnabled val="1"/>
        </dgm:presLayoutVars>
      </dgm:prSet>
      <dgm:spPr/>
    </dgm:pt>
  </dgm:ptLst>
  <dgm:cxnLst>
    <dgm:cxn modelId="{FBE4E21F-5D37-4C97-8036-445B9C7AF6B1}" type="presOf" srcId="{DFC220B8-6491-453A-A96C-0A2195596256}" destId="{17B77AFE-8FD4-47A8-B34B-6362F4775DD1}" srcOrd="0" destOrd="0" presId="urn:microsoft.com/office/officeart/2009/layout/CircleArrowProcess"/>
    <dgm:cxn modelId="{CAEA2E2F-ADDD-4A83-9A73-2EE33943A5AE}" srcId="{4FAEB333-9654-487D-A7AB-CD794A69DDC5}" destId="{CBD2D1FA-18BD-4210-81C2-3828E4B91DA8}" srcOrd="3" destOrd="0" parTransId="{D73EF963-F6E7-4282-BC44-70C508D9E1B6}" sibTransId="{41BF0DE6-AF24-49FE-8F04-150CF1A6AE8D}"/>
    <dgm:cxn modelId="{7DEF3C40-24BB-483C-9178-6AC3377AF506}" type="presOf" srcId="{9392B634-4DAC-403E-82A8-503C6A0B8D68}" destId="{97ED58A5-4957-4B5B-B9B1-751A3A48ECA4}" srcOrd="0" destOrd="0" presId="urn:microsoft.com/office/officeart/2009/layout/CircleArrowProcess"/>
    <dgm:cxn modelId="{0EEC3660-9857-4387-8534-D1965FF59F01}" srcId="{4FAEB333-9654-487D-A7AB-CD794A69DDC5}" destId="{9392B634-4DAC-403E-82A8-503C6A0B8D68}" srcOrd="1" destOrd="0" parTransId="{C6D713FB-1F32-45DB-89FB-B2C0D72C67C8}" sibTransId="{5320AA86-5D12-49F0-AEC6-07DC728E8E89}"/>
    <dgm:cxn modelId="{B12DFD61-C777-4D21-8D29-34BC95423DB8}" type="presOf" srcId="{4FAEB333-9654-487D-A7AB-CD794A69DDC5}" destId="{BCAAD91F-3B04-4DED-9554-32F66128BA41}" srcOrd="0" destOrd="0" presId="urn:microsoft.com/office/officeart/2009/layout/CircleArrowProcess"/>
    <dgm:cxn modelId="{0FA86E68-5FF1-4671-A966-696305E05891}" srcId="{4FAEB333-9654-487D-A7AB-CD794A69DDC5}" destId="{61130B76-6F93-46EF-875C-6C3230C52766}" srcOrd="2" destOrd="0" parTransId="{29E46F19-9DD4-4635-8DA9-6F13D86EB4A1}" sibTransId="{FE3E4A58-9782-4BC9-BC82-58AA3EAB3AD6}"/>
    <dgm:cxn modelId="{F725544E-7A3C-436C-8C99-313630F855E5}" type="presOf" srcId="{61130B76-6F93-46EF-875C-6C3230C52766}" destId="{717F8310-4ED7-4835-97EE-49A152509FE9}" srcOrd="0" destOrd="0" presId="urn:microsoft.com/office/officeart/2009/layout/CircleArrowProcess"/>
    <dgm:cxn modelId="{718D4575-A0DC-45FB-A705-7BC42EA8494D}" type="presOf" srcId="{CBD2D1FA-18BD-4210-81C2-3828E4B91DA8}" destId="{B893AB7B-74DC-4BEE-85C3-BD6C9BF87B20}" srcOrd="0" destOrd="0" presId="urn:microsoft.com/office/officeart/2009/layout/CircleArrowProcess"/>
    <dgm:cxn modelId="{7AC831C4-E5B8-49E6-B5BA-F3ADF8A0F9C1}" srcId="{4FAEB333-9654-487D-A7AB-CD794A69DDC5}" destId="{DFC220B8-6491-453A-A96C-0A2195596256}" srcOrd="0" destOrd="0" parTransId="{E88D64CF-DFE6-413E-80F5-0F342398BB91}" sibTransId="{CD9B901D-D61D-4567-B214-090A9375B7C0}"/>
    <dgm:cxn modelId="{5A2A5CCB-C0E8-433A-80F2-C519136EE489}" type="presParOf" srcId="{BCAAD91F-3B04-4DED-9554-32F66128BA41}" destId="{5EAC2C84-9EDC-424E-98C0-006C3BC93799}" srcOrd="0" destOrd="0" presId="urn:microsoft.com/office/officeart/2009/layout/CircleArrowProcess"/>
    <dgm:cxn modelId="{FD2B1AB9-55E8-4051-AF69-634530A6C99F}" type="presParOf" srcId="{5EAC2C84-9EDC-424E-98C0-006C3BC93799}" destId="{6D73E658-C290-4C85-A423-0F84E405FBC6}" srcOrd="0" destOrd="0" presId="urn:microsoft.com/office/officeart/2009/layout/CircleArrowProcess"/>
    <dgm:cxn modelId="{1A348876-3531-4B81-8DB0-AA196BDE2C01}" type="presParOf" srcId="{BCAAD91F-3B04-4DED-9554-32F66128BA41}" destId="{17B77AFE-8FD4-47A8-B34B-6362F4775DD1}" srcOrd="1" destOrd="0" presId="urn:microsoft.com/office/officeart/2009/layout/CircleArrowProcess"/>
    <dgm:cxn modelId="{C372ADB3-AA1D-46A7-A42A-2C9E1175DF20}" type="presParOf" srcId="{BCAAD91F-3B04-4DED-9554-32F66128BA41}" destId="{DF97AD00-AD27-49A4-889F-0E91C683D0E7}" srcOrd="2" destOrd="0" presId="urn:microsoft.com/office/officeart/2009/layout/CircleArrowProcess"/>
    <dgm:cxn modelId="{FACF737E-4E1B-4B00-A9DE-1FF5CE745CFE}" type="presParOf" srcId="{DF97AD00-AD27-49A4-889F-0E91C683D0E7}" destId="{F49EB3B0-7C1D-4123-B0E7-DE543A3F1C3A}" srcOrd="0" destOrd="0" presId="urn:microsoft.com/office/officeart/2009/layout/CircleArrowProcess"/>
    <dgm:cxn modelId="{66C2B3B3-E785-4B13-89B4-816CDC41ED7E}" type="presParOf" srcId="{BCAAD91F-3B04-4DED-9554-32F66128BA41}" destId="{97ED58A5-4957-4B5B-B9B1-751A3A48ECA4}" srcOrd="3" destOrd="0" presId="urn:microsoft.com/office/officeart/2009/layout/CircleArrowProcess"/>
    <dgm:cxn modelId="{104C7210-7C4E-45DD-8A7B-3BE6DFF8B5DA}" type="presParOf" srcId="{BCAAD91F-3B04-4DED-9554-32F66128BA41}" destId="{C7C931A8-E39A-4343-BC92-21E8F5709939}" srcOrd="4" destOrd="0" presId="urn:microsoft.com/office/officeart/2009/layout/CircleArrowProcess"/>
    <dgm:cxn modelId="{6307ED5D-0405-43A1-B048-8FCCA57829C1}" type="presParOf" srcId="{C7C931A8-E39A-4343-BC92-21E8F5709939}" destId="{2F367AEF-8F2F-4304-9FE5-1990771C1B56}" srcOrd="0" destOrd="0" presId="urn:microsoft.com/office/officeart/2009/layout/CircleArrowProcess"/>
    <dgm:cxn modelId="{7987B24F-7401-4AB6-8418-857107A98102}" type="presParOf" srcId="{BCAAD91F-3B04-4DED-9554-32F66128BA41}" destId="{717F8310-4ED7-4835-97EE-49A152509FE9}" srcOrd="5" destOrd="0" presId="urn:microsoft.com/office/officeart/2009/layout/CircleArrowProcess"/>
    <dgm:cxn modelId="{D8A817BB-1E36-41B5-A55C-B646FC23D3C1}" type="presParOf" srcId="{BCAAD91F-3B04-4DED-9554-32F66128BA41}" destId="{E15F5A2E-42F1-4D54-A663-75D3BFC928DB}" srcOrd="6" destOrd="0" presId="urn:microsoft.com/office/officeart/2009/layout/CircleArrowProcess"/>
    <dgm:cxn modelId="{B048BEA1-EC6F-4BD9-825F-919799550E63}" type="presParOf" srcId="{E15F5A2E-42F1-4D54-A663-75D3BFC928DB}" destId="{548D57AA-5493-43FE-9B28-69B96AE880B9}" srcOrd="0" destOrd="0" presId="urn:microsoft.com/office/officeart/2009/layout/CircleArrowProcess"/>
    <dgm:cxn modelId="{12204ADB-6C24-4412-A324-1042738129CD}" type="presParOf" srcId="{BCAAD91F-3B04-4DED-9554-32F66128BA41}" destId="{B893AB7B-74DC-4BEE-85C3-BD6C9BF87B20}" srcOrd="7" destOrd="0" presId="urn:microsoft.com/office/officeart/2009/layout/CircleArrowProcess"/>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031C46-65C4-47A0-B841-76D2E8F52A79}">
      <dsp:nvSpPr>
        <dsp:cNvPr id="0" name=""/>
        <dsp:cNvSpPr/>
      </dsp:nvSpPr>
      <dsp:spPr>
        <a:xfrm>
          <a:off x="600537" y="856"/>
          <a:ext cx="2828152" cy="1092507"/>
        </a:xfrm>
        <a:prstGeom prst="roundRect">
          <a:avLst>
            <a:gd name="adj" fmla="val 10000"/>
          </a:avLst>
        </a:prstGeom>
        <a:gradFill rotWithShape="0">
          <a:gsLst>
            <a:gs pos="0">
              <a:schemeClr val="accent6">
                <a:hueOff val="0"/>
                <a:satOff val="0"/>
                <a:lumOff val="0"/>
                <a:alphaOff val="0"/>
                <a:satMod val="103000"/>
                <a:lumMod val="102000"/>
                <a:tint val="94000"/>
              </a:schemeClr>
            </a:gs>
            <a:gs pos="50000">
              <a:schemeClr val="accent6">
                <a:hueOff val="0"/>
                <a:satOff val="0"/>
                <a:lumOff val="0"/>
                <a:alphaOff val="0"/>
                <a:satMod val="110000"/>
                <a:lumMod val="100000"/>
                <a:shade val="100000"/>
              </a:schemeClr>
            </a:gs>
            <a:gs pos="100000">
              <a:schemeClr val="accent6">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1435" tIns="34290" rIns="51435" bIns="34290" numCol="1" spcCol="1270" anchor="ctr" anchorCtr="0">
          <a:noAutofit/>
        </a:bodyPr>
        <a:lstStyle/>
        <a:p>
          <a:pPr marL="0" lvl="0" indent="0" algn="ctr" defTabSz="1200150">
            <a:lnSpc>
              <a:spcPct val="90000"/>
            </a:lnSpc>
            <a:spcBef>
              <a:spcPct val="0"/>
            </a:spcBef>
            <a:spcAft>
              <a:spcPct val="35000"/>
            </a:spcAft>
            <a:buNone/>
          </a:pPr>
          <a:r>
            <a:rPr lang="en-US" sz="2700" kern="1200">
              <a:latin typeface="+mj-lt"/>
            </a:rPr>
            <a:t>Project Chair: Linda </a:t>
          </a:r>
          <a:r>
            <a:rPr lang="en-US" sz="2400" kern="1200">
              <a:latin typeface="+mj-lt"/>
            </a:rPr>
            <a:t>Biek</a:t>
          </a:r>
        </a:p>
      </dsp:txBody>
      <dsp:txXfrm>
        <a:off x="632535" y="32854"/>
        <a:ext cx="2764156" cy="1028511"/>
      </dsp:txXfrm>
    </dsp:sp>
    <dsp:sp modelId="{2F930B2A-41D4-413E-9997-0788EED7A112}">
      <dsp:nvSpPr>
        <dsp:cNvPr id="0" name=""/>
        <dsp:cNvSpPr/>
      </dsp:nvSpPr>
      <dsp:spPr>
        <a:xfrm>
          <a:off x="883353" y="1093364"/>
          <a:ext cx="282815" cy="819380"/>
        </a:xfrm>
        <a:custGeom>
          <a:avLst/>
          <a:gdLst/>
          <a:ahLst/>
          <a:cxnLst/>
          <a:rect l="0" t="0" r="0" b="0"/>
          <a:pathLst>
            <a:path>
              <a:moveTo>
                <a:pt x="0" y="0"/>
              </a:moveTo>
              <a:lnTo>
                <a:pt x="0" y="819380"/>
              </a:lnTo>
              <a:lnTo>
                <a:pt x="282815" y="819380"/>
              </a:lnTo>
            </a:path>
          </a:pathLst>
        </a:custGeom>
        <a:noFill/>
        <a:ln w="12700" cap="flat" cmpd="sng" algn="ctr">
          <a:solidFill>
            <a:schemeClr val="accent6">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EB1A086-7DC9-4185-A25D-10D30D839601}">
      <dsp:nvSpPr>
        <dsp:cNvPr id="0" name=""/>
        <dsp:cNvSpPr/>
      </dsp:nvSpPr>
      <dsp:spPr>
        <a:xfrm>
          <a:off x="1166168" y="1366491"/>
          <a:ext cx="3081518" cy="1092507"/>
        </a:xfrm>
        <a:prstGeom prst="roundRect">
          <a:avLst>
            <a:gd name="adj" fmla="val 10000"/>
          </a:avLst>
        </a:prstGeom>
        <a:solidFill>
          <a:schemeClr val="lt1">
            <a:alpha val="90000"/>
            <a:hueOff val="0"/>
            <a:satOff val="0"/>
            <a:lumOff val="0"/>
            <a:alphaOff val="0"/>
          </a:schemeClr>
        </a:solidFill>
        <a:ln w="6350" cap="flat" cmpd="sng" algn="ctr">
          <a:solidFill>
            <a:schemeClr val="accent6">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en-US" sz="2400" kern="1200">
              <a:latin typeface="+mj-lt"/>
            </a:rPr>
            <a:t>Technical Staff: </a:t>
          </a:r>
        </a:p>
        <a:p>
          <a:pPr marL="0" lvl="0" indent="0" algn="ctr" defTabSz="1066800">
            <a:lnSpc>
              <a:spcPct val="90000"/>
            </a:lnSpc>
            <a:spcBef>
              <a:spcPct val="0"/>
            </a:spcBef>
            <a:spcAft>
              <a:spcPct val="35000"/>
            </a:spcAft>
            <a:buNone/>
          </a:pPr>
          <a:r>
            <a:rPr lang="en-US" sz="2400" kern="1200">
              <a:latin typeface="+mj-lt"/>
            </a:rPr>
            <a:t>Jon Reid</a:t>
          </a:r>
        </a:p>
      </dsp:txBody>
      <dsp:txXfrm>
        <a:off x="1198166" y="1398489"/>
        <a:ext cx="3017522" cy="1028511"/>
      </dsp:txXfrm>
    </dsp:sp>
    <dsp:sp modelId="{094BEB4D-E9B5-4AAD-B3A1-15345579C20B}">
      <dsp:nvSpPr>
        <dsp:cNvPr id="0" name=""/>
        <dsp:cNvSpPr/>
      </dsp:nvSpPr>
      <dsp:spPr>
        <a:xfrm>
          <a:off x="883353" y="1093364"/>
          <a:ext cx="282815" cy="2185015"/>
        </a:xfrm>
        <a:custGeom>
          <a:avLst/>
          <a:gdLst/>
          <a:ahLst/>
          <a:cxnLst/>
          <a:rect l="0" t="0" r="0" b="0"/>
          <a:pathLst>
            <a:path>
              <a:moveTo>
                <a:pt x="0" y="0"/>
              </a:moveTo>
              <a:lnTo>
                <a:pt x="0" y="2185015"/>
              </a:lnTo>
              <a:lnTo>
                <a:pt x="282815" y="2185015"/>
              </a:lnTo>
            </a:path>
          </a:pathLst>
        </a:custGeom>
        <a:noFill/>
        <a:ln w="12700" cap="flat" cmpd="sng" algn="ctr">
          <a:solidFill>
            <a:schemeClr val="accent6">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801E90B-402B-4FA6-8D00-0155E5C8CD73}">
      <dsp:nvSpPr>
        <dsp:cNvPr id="0" name=""/>
        <dsp:cNvSpPr/>
      </dsp:nvSpPr>
      <dsp:spPr>
        <a:xfrm>
          <a:off x="1166168" y="2732125"/>
          <a:ext cx="3077725" cy="1092507"/>
        </a:xfrm>
        <a:prstGeom prst="roundRect">
          <a:avLst>
            <a:gd name="adj" fmla="val 10000"/>
          </a:avLst>
        </a:prstGeom>
        <a:solidFill>
          <a:schemeClr val="lt1">
            <a:alpha val="90000"/>
            <a:hueOff val="0"/>
            <a:satOff val="0"/>
            <a:lumOff val="0"/>
            <a:alphaOff val="0"/>
          </a:schemeClr>
        </a:solidFill>
        <a:ln w="6350" cap="flat" cmpd="sng" algn="ctr">
          <a:solidFill>
            <a:schemeClr val="accent6">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en-US" sz="2400" kern="1200">
              <a:latin typeface="+mj-lt"/>
            </a:rPr>
            <a:t>Technical Staff: Jeanne Viljoen</a:t>
          </a:r>
        </a:p>
      </dsp:txBody>
      <dsp:txXfrm>
        <a:off x="1198166" y="2764123"/>
        <a:ext cx="3013729" cy="1028511"/>
      </dsp:txXfrm>
    </dsp:sp>
    <dsp:sp modelId="{F7192593-B959-4CF4-85D0-44E57E8BDFDD}">
      <dsp:nvSpPr>
        <dsp:cNvPr id="0" name=""/>
        <dsp:cNvSpPr/>
      </dsp:nvSpPr>
      <dsp:spPr>
        <a:xfrm>
          <a:off x="883353" y="1093364"/>
          <a:ext cx="282815" cy="3550650"/>
        </a:xfrm>
        <a:custGeom>
          <a:avLst/>
          <a:gdLst/>
          <a:ahLst/>
          <a:cxnLst/>
          <a:rect l="0" t="0" r="0" b="0"/>
          <a:pathLst>
            <a:path>
              <a:moveTo>
                <a:pt x="0" y="0"/>
              </a:moveTo>
              <a:lnTo>
                <a:pt x="0" y="3550650"/>
              </a:lnTo>
              <a:lnTo>
                <a:pt x="282815" y="3550650"/>
              </a:lnTo>
            </a:path>
          </a:pathLst>
        </a:custGeom>
        <a:noFill/>
        <a:ln w="12700" cap="flat" cmpd="sng" algn="ctr">
          <a:solidFill>
            <a:schemeClr val="accent6">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7493894-0DA1-489C-8911-A17097CB33DD}">
      <dsp:nvSpPr>
        <dsp:cNvPr id="0" name=""/>
        <dsp:cNvSpPr/>
      </dsp:nvSpPr>
      <dsp:spPr>
        <a:xfrm>
          <a:off x="1166168" y="4097760"/>
          <a:ext cx="3063391" cy="1092507"/>
        </a:xfrm>
        <a:prstGeom prst="roundRect">
          <a:avLst>
            <a:gd name="adj" fmla="val 10000"/>
          </a:avLst>
        </a:prstGeom>
        <a:solidFill>
          <a:schemeClr val="lt1">
            <a:alpha val="90000"/>
            <a:hueOff val="0"/>
            <a:satOff val="0"/>
            <a:lumOff val="0"/>
            <a:alphaOff val="0"/>
          </a:schemeClr>
        </a:solidFill>
        <a:ln w="6350" cap="flat" cmpd="sng" algn="ctr">
          <a:solidFill>
            <a:schemeClr val="accent6">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en-US" sz="2400" kern="1200">
              <a:latin typeface="+mj-lt"/>
            </a:rPr>
            <a:t>Consultant: </a:t>
          </a:r>
        </a:p>
        <a:p>
          <a:pPr marL="0" lvl="0" indent="0" algn="ctr" defTabSz="1066800">
            <a:lnSpc>
              <a:spcPct val="90000"/>
            </a:lnSpc>
            <a:spcBef>
              <a:spcPct val="0"/>
            </a:spcBef>
            <a:spcAft>
              <a:spcPct val="35000"/>
            </a:spcAft>
            <a:buNone/>
          </a:pPr>
          <a:r>
            <a:rPr lang="en-US" sz="2400" kern="1200">
              <a:latin typeface="+mj-lt"/>
            </a:rPr>
            <a:t>Richard Fleck</a:t>
          </a:r>
        </a:p>
      </dsp:txBody>
      <dsp:txXfrm>
        <a:off x="1198166" y="4129758"/>
        <a:ext cx="2999395" cy="102851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73E658-C290-4C85-A423-0F84E405FBC6}">
      <dsp:nvSpPr>
        <dsp:cNvPr id="0" name=""/>
        <dsp:cNvSpPr/>
      </dsp:nvSpPr>
      <dsp:spPr>
        <a:xfrm>
          <a:off x="1400152" y="0"/>
          <a:ext cx="2009528" cy="2009732"/>
        </a:xfrm>
        <a:prstGeom prst="circularArrow">
          <a:avLst>
            <a:gd name="adj1" fmla="val 10980"/>
            <a:gd name="adj2" fmla="val 1142322"/>
            <a:gd name="adj3" fmla="val 4500000"/>
            <a:gd name="adj4" fmla="val 10800000"/>
            <a:gd name="adj5" fmla="val 125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7B77AFE-8FD4-47A8-B34B-6362F4775DD1}">
      <dsp:nvSpPr>
        <dsp:cNvPr id="0" name=""/>
        <dsp:cNvSpPr/>
      </dsp:nvSpPr>
      <dsp:spPr>
        <a:xfrm>
          <a:off x="1843824" y="727468"/>
          <a:ext cx="1121430" cy="5606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en-US" sz="1700" kern="1200">
              <a:latin typeface="+mj-lt"/>
            </a:rPr>
            <a:t>March 2024</a:t>
          </a:r>
        </a:p>
      </dsp:txBody>
      <dsp:txXfrm>
        <a:off x="1843824" y="727468"/>
        <a:ext cx="1121430" cy="560657"/>
      </dsp:txXfrm>
    </dsp:sp>
    <dsp:sp modelId="{F49EB3B0-7C1D-4123-B0E7-DE543A3F1C3A}">
      <dsp:nvSpPr>
        <dsp:cNvPr id="0" name=""/>
        <dsp:cNvSpPr/>
      </dsp:nvSpPr>
      <dsp:spPr>
        <a:xfrm>
          <a:off x="841887" y="1154890"/>
          <a:ext cx="2009528" cy="2009732"/>
        </a:xfrm>
        <a:prstGeom prst="leftCircularArrow">
          <a:avLst>
            <a:gd name="adj1" fmla="val 10980"/>
            <a:gd name="adj2" fmla="val 1142322"/>
            <a:gd name="adj3" fmla="val 6300000"/>
            <a:gd name="adj4" fmla="val 18900000"/>
            <a:gd name="adj5" fmla="val 12500"/>
          </a:avLst>
        </a:prstGeom>
        <a:solidFill>
          <a:schemeClr val="accent2">
            <a:hueOff val="1981601"/>
            <a:satOff val="-13267"/>
            <a:lumOff val="228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7ED58A5-4957-4B5B-B9B1-751A3A48ECA4}">
      <dsp:nvSpPr>
        <dsp:cNvPr id="0" name=""/>
        <dsp:cNvSpPr/>
      </dsp:nvSpPr>
      <dsp:spPr>
        <a:xfrm>
          <a:off x="1283298" y="1884490"/>
          <a:ext cx="1121430" cy="5606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en-US" sz="1700" kern="1200">
              <a:latin typeface="+mj-lt"/>
            </a:rPr>
            <a:t>June 2024</a:t>
          </a:r>
        </a:p>
      </dsp:txBody>
      <dsp:txXfrm>
        <a:off x="1283298" y="1884490"/>
        <a:ext cx="1121430" cy="560657"/>
      </dsp:txXfrm>
    </dsp:sp>
    <dsp:sp modelId="{2F367AEF-8F2F-4304-9FE5-1990771C1B56}">
      <dsp:nvSpPr>
        <dsp:cNvPr id="0" name=""/>
        <dsp:cNvSpPr/>
      </dsp:nvSpPr>
      <dsp:spPr>
        <a:xfrm>
          <a:off x="1400152" y="2314043"/>
          <a:ext cx="2009528" cy="2009732"/>
        </a:xfrm>
        <a:prstGeom prst="circularArrow">
          <a:avLst>
            <a:gd name="adj1" fmla="val 10980"/>
            <a:gd name="adj2" fmla="val 1142322"/>
            <a:gd name="adj3" fmla="val 4500000"/>
            <a:gd name="adj4" fmla="val 13500000"/>
            <a:gd name="adj5" fmla="val 12500"/>
          </a:avLst>
        </a:prstGeom>
        <a:solidFill>
          <a:schemeClr val="accent2">
            <a:hueOff val="3963203"/>
            <a:satOff val="-26535"/>
            <a:lumOff val="457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17F8310-4ED7-4835-97EE-49A152509FE9}">
      <dsp:nvSpPr>
        <dsp:cNvPr id="0" name=""/>
        <dsp:cNvSpPr/>
      </dsp:nvSpPr>
      <dsp:spPr>
        <a:xfrm>
          <a:off x="1843824" y="3041512"/>
          <a:ext cx="1121430" cy="5606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en-US" sz="1700" kern="1200">
              <a:latin typeface="+mj-lt"/>
            </a:rPr>
            <a:t>September 2024</a:t>
          </a:r>
        </a:p>
      </dsp:txBody>
      <dsp:txXfrm>
        <a:off x="1843824" y="3041512"/>
        <a:ext cx="1121430" cy="560657"/>
      </dsp:txXfrm>
    </dsp:sp>
    <dsp:sp modelId="{548D57AA-5493-43FE-9B28-69B96AE880B9}">
      <dsp:nvSpPr>
        <dsp:cNvPr id="0" name=""/>
        <dsp:cNvSpPr/>
      </dsp:nvSpPr>
      <dsp:spPr>
        <a:xfrm>
          <a:off x="985129" y="3602169"/>
          <a:ext cx="1726437" cy="1727272"/>
        </a:xfrm>
        <a:prstGeom prst="blockArc">
          <a:avLst>
            <a:gd name="adj1" fmla="val 0"/>
            <a:gd name="adj2" fmla="val 18900000"/>
            <a:gd name="adj3" fmla="val 12740"/>
          </a:avLst>
        </a:prstGeom>
        <a:solidFill>
          <a:schemeClr val="accent2">
            <a:hueOff val="5944804"/>
            <a:satOff val="-39802"/>
            <a:lumOff val="686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893AB7B-74DC-4BEE-85C3-BD6C9BF87B20}">
      <dsp:nvSpPr>
        <dsp:cNvPr id="0" name=""/>
        <dsp:cNvSpPr/>
      </dsp:nvSpPr>
      <dsp:spPr>
        <a:xfrm>
          <a:off x="1283298" y="4198534"/>
          <a:ext cx="1121430" cy="5606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en-US" sz="1700" kern="1200">
              <a:latin typeface="+mj-lt"/>
            </a:rPr>
            <a:t>December 2024</a:t>
          </a:r>
        </a:p>
      </dsp:txBody>
      <dsp:txXfrm>
        <a:off x="1283298" y="4198534"/>
        <a:ext cx="1121430" cy="560657"/>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3408"/>
          </a:xfrm>
          <a:prstGeom prst="rect">
            <a:avLst/>
          </a:prstGeom>
        </p:spPr>
        <p:txBody>
          <a:bodyPr vert="horz" lIns="92492" tIns="46246" rIns="92492" bIns="46246" rtlCol="0"/>
          <a:lstStyle>
            <a:lvl1pPr algn="l">
              <a:defRPr sz="1200"/>
            </a:lvl1pPr>
          </a:lstStyle>
          <a:p>
            <a:endParaRPr lang="en-US"/>
          </a:p>
        </p:txBody>
      </p:sp>
      <p:sp>
        <p:nvSpPr>
          <p:cNvPr id="3" name="Date Placeholder 2"/>
          <p:cNvSpPr>
            <a:spLocks noGrp="1"/>
          </p:cNvSpPr>
          <p:nvPr>
            <p:ph type="dt" idx="1"/>
          </p:nvPr>
        </p:nvSpPr>
        <p:spPr>
          <a:xfrm>
            <a:off x="3936768" y="0"/>
            <a:ext cx="3011699" cy="463408"/>
          </a:xfrm>
          <a:prstGeom prst="rect">
            <a:avLst/>
          </a:prstGeom>
        </p:spPr>
        <p:txBody>
          <a:bodyPr vert="horz" lIns="92492" tIns="46246" rIns="92492" bIns="46246" rtlCol="0"/>
          <a:lstStyle>
            <a:lvl1pPr algn="r">
              <a:defRPr sz="1200"/>
            </a:lvl1pPr>
          </a:lstStyle>
          <a:p>
            <a:fld id="{8217F18B-FBA3-4F6B-97D9-EA188CD16FE5}" type="datetimeFigureOut">
              <a:rPr lang="en-US" smtClean="0"/>
              <a:t>12/6/2023</a:t>
            </a:fld>
            <a:endParaRPr lang="en-US"/>
          </a:p>
        </p:txBody>
      </p:sp>
      <p:sp>
        <p:nvSpPr>
          <p:cNvPr id="4" name="Slide Image Placeholder 3"/>
          <p:cNvSpPr>
            <a:spLocks noGrp="1" noRot="1" noChangeAspect="1"/>
          </p:cNvSpPr>
          <p:nvPr>
            <p:ph type="sldImg" idx="2"/>
          </p:nvPr>
        </p:nvSpPr>
        <p:spPr>
          <a:xfrm>
            <a:off x="703263" y="1154113"/>
            <a:ext cx="5543550" cy="3117850"/>
          </a:xfrm>
          <a:prstGeom prst="rect">
            <a:avLst/>
          </a:prstGeom>
          <a:noFill/>
          <a:ln w="12700">
            <a:solidFill>
              <a:prstClr val="black"/>
            </a:solidFill>
          </a:ln>
        </p:spPr>
        <p:txBody>
          <a:bodyPr vert="horz" lIns="92492" tIns="46246" rIns="92492" bIns="46246" rtlCol="0" anchor="ctr"/>
          <a:lstStyle/>
          <a:p>
            <a:endParaRPr lang="en-US"/>
          </a:p>
        </p:txBody>
      </p:sp>
      <p:sp>
        <p:nvSpPr>
          <p:cNvPr id="5" name="Notes Placeholder 4"/>
          <p:cNvSpPr>
            <a:spLocks noGrp="1"/>
          </p:cNvSpPr>
          <p:nvPr>
            <p:ph type="body" sz="quarter" idx="3"/>
          </p:nvPr>
        </p:nvSpPr>
        <p:spPr>
          <a:xfrm>
            <a:off x="695008" y="4444861"/>
            <a:ext cx="5560060" cy="3636705"/>
          </a:xfrm>
          <a:prstGeom prst="rect">
            <a:avLst/>
          </a:prstGeom>
        </p:spPr>
        <p:txBody>
          <a:bodyPr vert="horz" lIns="92492" tIns="46246" rIns="92492" bIns="4624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69"/>
            <a:ext cx="3011699" cy="463407"/>
          </a:xfrm>
          <a:prstGeom prst="rect">
            <a:avLst/>
          </a:prstGeom>
        </p:spPr>
        <p:txBody>
          <a:bodyPr vert="horz" lIns="92492" tIns="46246" rIns="92492" bIns="46246" rtlCol="0" anchor="b"/>
          <a:lstStyle>
            <a:lvl1pPr algn="l">
              <a:defRPr sz="1200"/>
            </a:lvl1pPr>
          </a:lstStyle>
          <a:p>
            <a:endParaRPr lang="en-US"/>
          </a:p>
        </p:txBody>
      </p:sp>
      <p:sp>
        <p:nvSpPr>
          <p:cNvPr id="7" name="Slide Number Placeholder 6"/>
          <p:cNvSpPr>
            <a:spLocks noGrp="1"/>
          </p:cNvSpPr>
          <p:nvPr>
            <p:ph type="sldNum" sz="quarter" idx="5"/>
          </p:nvPr>
        </p:nvSpPr>
        <p:spPr>
          <a:xfrm>
            <a:off x="3936768" y="8772669"/>
            <a:ext cx="3011699" cy="463407"/>
          </a:xfrm>
          <a:prstGeom prst="rect">
            <a:avLst/>
          </a:prstGeom>
        </p:spPr>
        <p:txBody>
          <a:bodyPr vert="horz" lIns="92492" tIns="46246" rIns="92492" bIns="46246" rtlCol="0" anchor="b"/>
          <a:lstStyle>
            <a:lvl1pPr algn="r">
              <a:defRPr sz="1200"/>
            </a:lvl1pPr>
          </a:lstStyle>
          <a:p>
            <a:fld id="{BAD342E5-AFF1-4E5D-BEDB-B5261E7DADB0}" type="slidenum">
              <a:rPr lang="en-US" smtClean="0"/>
              <a:t>‹#›</a:t>
            </a:fld>
            <a:endParaRPr lang="en-US"/>
          </a:p>
        </p:txBody>
      </p:sp>
    </p:spTree>
    <p:extLst>
      <p:ext uri="{BB962C8B-B14F-4D97-AF65-F5344CB8AC3E}">
        <p14:creationId xmlns:p14="http://schemas.microsoft.com/office/powerpoint/2010/main" val="37544790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600" b="1">
                <a:latin typeface="Arial" panose="020B0604020202020204" pitchFamily="34" charset="0"/>
              </a:rPr>
              <a:t>Objectives of the Project Team:</a:t>
            </a:r>
          </a:p>
          <a:p>
            <a:pPr marL="342900" marR="0" lvl="0" indent="-342900">
              <a:spcAft>
                <a:spcPts val="600"/>
              </a:spcAft>
              <a:buFont typeface="+mj-lt"/>
              <a:buAutoNum type="alphaLcParenR"/>
            </a:pPr>
            <a:r>
              <a:rPr lang="en-US" sz="1200">
                <a:latin typeface="Arial" panose="020B0604020202020204" pitchFamily="34" charset="0"/>
              </a:rPr>
              <a:t>Review CIVs and pension fund arrangements and their relationships with trustees, managers and advisors to gain a comprehensive understanding of these arrangements to ensure that the independence provisions and the application of the “related entity” definition in the International Independence Standards in Part 4A of the Code remain fit for purpose;</a:t>
            </a:r>
          </a:p>
          <a:p>
            <a:pPr marL="342900" marR="0" lvl="0" indent="-342900">
              <a:spcAft>
                <a:spcPts val="600"/>
              </a:spcAft>
              <a:buFont typeface="+mj-lt"/>
              <a:buAutoNum type="alphaLcParenR"/>
            </a:pPr>
            <a:r>
              <a:rPr lang="en-US" sz="1200">
                <a:latin typeface="Arial" panose="020B0604020202020204" pitchFamily="34" charset="0"/>
              </a:rPr>
              <a:t>Review investment company complexes and consider whether the Code should be enhanced to address these structures, such as establishing new terms and definitions, and clarifying which entities or arrangements within such a complex should be considered as related entities of an audit client; and </a:t>
            </a:r>
          </a:p>
          <a:p>
            <a:pPr marL="342900" marR="0" lvl="0" indent="-342900">
              <a:spcAft>
                <a:spcPts val="600"/>
              </a:spcAft>
              <a:buFont typeface="+mj-lt"/>
              <a:buAutoNum type="alphaLcParenR"/>
            </a:pPr>
            <a:r>
              <a:rPr lang="en-US" sz="1200">
                <a:latin typeface="Arial" panose="020B0604020202020204" pitchFamily="34" charset="0"/>
              </a:rPr>
              <a:t>Develop a report and recommendations to the IESBA.</a:t>
            </a:r>
          </a:p>
          <a:p>
            <a:pPr marL="0" indent="0">
              <a:lnSpc>
                <a:spcPct val="120000"/>
              </a:lnSpc>
              <a:spcBef>
                <a:spcPts val="1000"/>
              </a:spcBef>
              <a:buNone/>
            </a:pPr>
            <a:r>
              <a:rPr lang="en-US" sz="1800" b="1">
                <a:solidFill>
                  <a:srgbClr val="4A4A4A"/>
                </a:solidFill>
                <a:latin typeface="Arial" panose="020B0604020202020204" pitchFamily="34" charset="0"/>
              </a:rPr>
              <a:t>Focus</a:t>
            </a:r>
          </a:p>
          <a:p>
            <a:pPr marL="0" indent="0">
              <a:lnSpc>
                <a:spcPct val="120000"/>
              </a:lnSpc>
              <a:spcBef>
                <a:spcPts val="1000"/>
              </a:spcBef>
              <a:buNone/>
            </a:pPr>
            <a:r>
              <a:rPr lang="en-US" sz="1200">
                <a:solidFill>
                  <a:srgbClr val="4A4A4A"/>
                </a:solidFill>
                <a:latin typeface="Arial" panose="020B0604020202020204" pitchFamily="34" charset="0"/>
              </a:rPr>
              <a:t>While a baseline understanding of CIVs, pension funds and investment company complexes in different jurisdictions will be important, the PT will focus on the relationships of these vehicles, funds and complexes with trustees, managers and advisors to ensure that the independence provisions and the application of the “related entity” definition in the Code remain fit for purpose with respect to these arrangements</a:t>
            </a:r>
            <a:r>
              <a:rPr lang="en-US" sz="1200">
                <a:effectLst/>
                <a:latin typeface="Arial" panose="020B0604020202020204" pitchFamily="34" charset="0"/>
                <a:ea typeface="Times New Roman" panose="02020603050405020304" pitchFamily="18" charset="0"/>
              </a:rPr>
              <a:t>. </a:t>
            </a:r>
            <a:endParaRPr lang="en-US" sz="1200">
              <a:effectLst/>
              <a:latin typeface="Times New Roman" panose="02020603050405020304" pitchFamily="18" charset="0"/>
              <a:ea typeface="Arial Unicode MS"/>
            </a:endParaRPr>
          </a:p>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10</a:t>
            </a:fld>
            <a:endParaRPr lang="en-US"/>
          </a:p>
        </p:txBody>
      </p:sp>
    </p:spTree>
    <p:extLst>
      <p:ext uri="{BB962C8B-B14F-4D97-AF65-F5344CB8AC3E}">
        <p14:creationId xmlns:p14="http://schemas.microsoft.com/office/powerpoint/2010/main" val="40671271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600"/>
              </a:spcAft>
              <a:buSzPts val="1000"/>
              <a:buFont typeface="Wingdings" panose="05000000000000000000" pitchFamily="2" charset="2"/>
              <a:buChar char="Ø"/>
            </a:pPr>
            <a:r>
              <a:rPr lang="en-US" sz="1200">
                <a:latin typeface="Arial" panose="020B0604020202020204" pitchFamily="34" charset="0"/>
              </a:rPr>
              <a:t>Desktop research on CIVs and pension fund arrangements in different jurisdictions and their relationships with trustees, managers and advisors; </a:t>
            </a:r>
          </a:p>
          <a:p>
            <a:pPr>
              <a:spcAft>
                <a:spcPts val="600"/>
              </a:spcAft>
              <a:buSzPts val="1000"/>
              <a:buFont typeface="Wingdings" panose="05000000000000000000" pitchFamily="2" charset="2"/>
              <a:buChar char="Ø"/>
            </a:pPr>
            <a:r>
              <a:rPr lang="en-US" sz="1200">
                <a:latin typeface="Arial" panose="020B0604020202020204" pitchFamily="34" charset="0"/>
              </a:rPr>
              <a:t>Desktop research to understand the intricacies of investment company complexes, taking into account the United States Securities and Exchange Commission’s (SEC) independence and related rules on investment company complexes; and</a:t>
            </a:r>
          </a:p>
          <a:p>
            <a:pPr>
              <a:spcAft>
                <a:spcPts val="600"/>
              </a:spcAft>
              <a:buSzPts val="1000"/>
              <a:buFont typeface="Wingdings" panose="05000000000000000000" pitchFamily="2" charset="2"/>
              <a:buChar char="Ø"/>
            </a:pPr>
            <a:r>
              <a:rPr lang="en-US" sz="1200">
                <a:latin typeface="Arial" panose="020B0604020202020204" pitchFamily="34" charset="0"/>
              </a:rPr>
              <a:t>Engage with relevant experts and stakeholders both formally and informally to obtain insights on the issues and relationships, understand different perspectives and share knowledge.</a:t>
            </a:r>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11</a:t>
            </a:fld>
            <a:endParaRPr lang="en-US"/>
          </a:p>
        </p:txBody>
      </p:sp>
    </p:spTree>
    <p:extLst>
      <p:ext uri="{BB962C8B-B14F-4D97-AF65-F5344CB8AC3E}">
        <p14:creationId xmlns:p14="http://schemas.microsoft.com/office/powerpoint/2010/main" val="33015656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12</a:t>
            </a:fld>
            <a:endParaRPr lang="en-US"/>
          </a:p>
        </p:txBody>
      </p:sp>
    </p:spTree>
    <p:extLst>
      <p:ext uri="{BB962C8B-B14F-4D97-AF65-F5344CB8AC3E}">
        <p14:creationId xmlns:p14="http://schemas.microsoft.com/office/powerpoint/2010/main" val="8662764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9783922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e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1.jpe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1.jpe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2.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e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3.xml"/><Relationship Id="rId4" Type="http://schemas.openxmlformats.org/officeDocument/2006/relationships/image" Target="../media/image3.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3.xml"/><Relationship Id="rId4" Type="http://schemas.openxmlformats.org/officeDocument/2006/relationships/image" Target="../media/image3.jpe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3.xml"/><Relationship Id="rId4" Type="http://schemas.openxmlformats.org/officeDocument/2006/relationships/image" Target="../media/image3.jpe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3.xml"/><Relationship Id="rId4" Type="http://schemas.openxmlformats.org/officeDocument/2006/relationships/image" Target="../media/image3.jpe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3.xml"/><Relationship Id="rId4" Type="http://schemas.openxmlformats.org/officeDocument/2006/relationships/image" Target="../media/image11.jpe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3.xml"/><Relationship Id="rId4" Type="http://schemas.openxmlformats.org/officeDocument/2006/relationships/image" Target="../media/image11.jpe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jpe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jpe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3.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e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jpe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jpe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673227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Date Placeholder 1">
            <a:extLst>
              <a:ext uri="{FF2B5EF4-FFF2-40B4-BE49-F238E27FC236}">
                <a16:creationId xmlns:a16="http://schemas.microsoft.com/office/drawing/2014/main" id="{06591EAA-F508-3C47-9146-1E4DA5C537B7}"/>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2682677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a:t>Edit Master text styles</a:t>
            </a:r>
          </a:p>
          <a:p>
            <a:pPr lvl="1"/>
            <a:r>
              <a:rPr lang="en-US"/>
              <a:t>Second level</a:t>
            </a:r>
          </a:p>
          <a:p>
            <a:pPr lvl="2"/>
            <a:r>
              <a:rPr lang="en-US"/>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a:t>Fourth level</a:t>
            </a:r>
          </a:p>
          <a:p>
            <a:pPr lvl="2"/>
            <a:endParaRPr lang="en-US"/>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12/6/2023</a:t>
            </a:fld>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8642143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r>
              <a:rPr lang="en-CA"/>
              <a:t>05-24-2021</a:t>
            </a:r>
            <a:endParaRPr lang="en-US"/>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a:p>
        </p:txBody>
      </p:sp>
    </p:spTree>
    <p:extLst>
      <p:ext uri="{BB962C8B-B14F-4D97-AF65-F5344CB8AC3E}">
        <p14:creationId xmlns:p14="http://schemas.microsoft.com/office/powerpoint/2010/main" val="305170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r>
              <a:rPr lang="en-CA"/>
              <a:t>05-24-2021</a:t>
            </a:r>
            <a:endParaRPr lang="en-US"/>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a:t>Edit Master text styles</a:t>
            </a:r>
          </a:p>
          <a:p>
            <a:pPr lvl="1"/>
            <a:r>
              <a:rPr lang="en-US"/>
              <a:t>Second level</a:t>
            </a:r>
          </a:p>
          <a:p>
            <a:pPr lvl="2"/>
            <a:r>
              <a:rPr lang="en-US"/>
              <a:t>Third level</a:t>
            </a:r>
          </a:p>
          <a:p>
            <a:pPr lvl="3"/>
            <a:r>
              <a:rPr lang="en-US"/>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4802863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a:solidFill>
                    <a:srgbClr val="000000"/>
                  </a:solidFill>
                  <a:effectLst/>
                  <a:latin typeface="Product Sans Light" panose="020B0303030502040203" pitchFamily="34" charset="0"/>
                </a:rPr>
                <a:t>				</a:t>
              </a:r>
              <a:r>
                <a:rPr lang="en-CA" sz="1800" b="0" i="0" u="none" strike="noStrike">
                  <a:solidFill>
                    <a:srgbClr val="0B5494"/>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12680441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pic>
        <p:nvPicPr>
          <p:cNvPr id="9" name="Picture 8" descr="A picture containing outdoor&#10;&#10;Description automatically generated">
            <a:extLst>
              <a:ext uri="{FF2B5EF4-FFF2-40B4-BE49-F238E27FC236}">
                <a16:creationId xmlns:a16="http://schemas.microsoft.com/office/drawing/2014/main" id="{23D9259B-FF83-473A-8F6E-80B4A927BF0C}"/>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pic>
        <p:nvPicPr>
          <p:cNvPr id="10" name="Picture 9">
            <a:extLst>
              <a:ext uri="{FF2B5EF4-FFF2-40B4-BE49-F238E27FC236}">
                <a16:creationId xmlns:a16="http://schemas.microsoft.com/office/drawing/2014/main" id="{B868497F-71D3-4F5D-8F3E-7CD389CF3E77}"/>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D29864FB-90E8-44D5-8D0F-E2411901E255}"/>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pic>
        <p:nvPicPr>
          <p:cNvPr id="14" name="Picture 13">
            <a:extLst>
              <a:ext uri="{FF2B5EF4-FFF2-40B4-BE49-F238E27FC236}">
                <a16:creationId xmlns:a16="http://schemas.microsoft.com/office/drawing/2014/main" id="{419708D6-B589-4446-93B5-307757FDEF79}"/>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1762230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pic>
        <p:nvPicPr>
          <p:cNvPr id="9" name="Picture 8" descr="A picture containing blur&#10;&#10;Description automatically generated">
            <a:extLst>
              <a:ext uri="{FF2B5EF4-FFF2-40B4-BE49-F238E27FC236}">
                <a16:creationId xmlns:a16="http://schemas.microsoft.com/office/drawing/2014/main" id="{1B4F7583-F499-420B-B8F8-2BC6E771E516}"/>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pic>
        <p:nvPicPr>
          <p:cNvPr id="10" name="Picture 9">
            <a:extLst>
              <a:ext uri="{FF2B5EF4-FFF2-40B4-BE49-F238E27FC236}">
                <a16:creationId xmlns:a16="http://schemas.microsoft.com/office/drawing/2014/main" id="{9BED06BF-C0B2-4007-9304-1508DA324FE1}"/>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93C304F1-FC5B-4FA0-A9E0-8548BCFAE8EB}"/>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pic>
        <p:nvPicPr>
          <p:cNvPr id="12" name="Picture 11">
            <a:extLst>
              <a:ext uri="{FF2B5EF4-FFF2-40B4-BE49-F238E27FC236}">
                <a16:creationId xmlns:a16="http://schemas.microsoft.com/office/drawing/2014/main" id="{25D7A46D-D26D-4811-B89C-5880167BBE1B}"/>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41705802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pic>
        <p:nvPicPr>
          <p:cNvPr id="9" name="Picture 8" descr="Background pattern&#10;&#10;Description automatically generated">
            <a:extLst>
              <a:ext uri="{FF2B5EF4-FFF2-40B4-BE49-F238E27FC236}">
                <a16:creationId xmlns:a16="http://schemas.microsoft.com/office/drawing/2014/main" id="{ED79FAAB-6C70-4E09-B609-8A7F1464FC45}"/>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pic>
        <p:nvPicPr>
          <p:cNvPr id="12" name="Picture 11">
            <a:extLst>
              <a:ext uri="{FF2B5EF4-FFF2-40B4-BE49-F238E27FC236}">
                <a16:creationId xmlns:a16="http://schemas.microsoft.com/office/drawing/2014/main" id="{0469F0A2-8696-4F67-9519-F4392C22C220}"/>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4" name="Picture 13">
            <a:extLst>
              <a:ext uri="{FF2B5EF4-FFF2-40B4-BE49-F238E27FC236}">
                <a16:creationId xmlns:a16="http://schemas.microsoft.com/office/drawing/2014/main" id="{10E01DBD-3286-4419-AEE2-CE626AD549CA}"/>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pic>
        <p:nvPicPr>
          <p:cNvPr id="17" name="Picture 16">
            <a:extLst>
              <a:ext uri="{FF2B5EF4-FFF2-40B4-BE49-F238E27FC236}">
                <a16:creationId xmlns:a16="http://schemas.microsoft.com/office/drawing/2014/main" id="{3843BA7F-2F16-42EC-A837-8BA2A40C3318}"/>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396844062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pic>
        <p:nvPicPr>
          <p:cNvPr id="12" name="Picture 11" descr="A picture containing text&#10;&#10;Description automatically generated">
            <a:extLst>
              <a:ext uri="{FF2B5EF4-FFF2-40B4-BE49-F238E27FC236}">
                <a16:creationId xmlns:a16="http://schemas.microsoft.com/office/drawing/2014/main" id="{7C7DB035-9582-4896-9283-C9B285D0E433}"/>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pic>
        <p:nvPicPr>
          <p:cNvPr id="14" name="Picture 13">
            <a:extLst>
              <a:ext uri="{FF2B5EF4-FFF2-40B4-BE49-F238E27FC236}">
                <a16:creationId xmlns:a16="http://schemas.microsoft.com/office/drawing/2014/main" id="{0DDB4AA2-7336-491F-BC55-E7D7C9636B9D}"/>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7" name="Picture 16">
            <a:extLst>
              <a:ext uri="{FF2B5EF4-FFF2-40B4-BE49-F238E27FC236}">
                <a16:creationId xmlns:a16="http://schemas.microsoft.com/office/drawing/2014/main" id="{598A676B-147D-4C63-AAAE-5647923F30E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pic>
        <p:nvPicPr>
          <p:cNvPr id="18" name="Picture 17">
            <a:extLst>
              <a:ext uri="{FF2B5EF4-FFF2-40B4-BE49-F238E27FC236}">
                <a16:creationId xmlns:a16="http://schemas.microsoft.com/office/drawing/2014/main" id="{9D12D822-8335-42B4-9B85-B6F35413A89E}"/>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13172705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838383"/>
                </a:solidFill>
              </a:defRPr>
            </a:lvl1pPr>
          </a:lstStyle>
          <a:p>
            <a:r>
              <a:rPr lang="en-CA"/>
              <a:t>05-24-2021</a:t>
            </a:r>
            <a:endParaRPr lang="en-US"/>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a:t>Transition slide</a:t>
            </a:r>
          </a:p>
        </p:txBody>
      </p:sp>
      <p:pic>
        <p:nvPicPr>
          <p:cNvPr id="7" name="Picture 6">
            <a:extLst>
              <a:ext uri="{FF2B5EF4-FFF2-40B4-BE49-F238E27FC236}">
                <a16:creationId xmlns:a16="http://schemas.microsoft.com/office/drawing/2014/main" id="{CFA13878-151E-474F-A735-DEE2B0D3AADC}"/>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10" name="Picture 9">
            <a:extLst>
              <a:ext uri="{FF2B5EF4-FFF2-40B4-BE49-F238E27FC236}">
                <a16:creationId xmlns:a16="http://schemas.microsoft.com/office/drawing/2014/main" id="{6B34D3D5-5685-4EEA-B388-566216DC645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Tree>
    <p:extLst>
      <p:ext uri="{BB962C8B-B14F-4D97-AF65-F5344CB8AC3E}">
        <p14:creationId xmlns:p14="http://schemas.microsoft.com/office/powerpoint/2010/main" val="33744313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92420856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7" name="Date Placeholder 1">
            <a:extLst>
              <a:ext uri="{FF2B5EF4-FFF2-40B4-BE49-F238E27FC236}">
                <a16:creationId xmlns:a16="http://schemas.microsoft.com/office/drawing/2014/main" id="{71B5729D-97A3-B74D-8F1F-CE9FF284F34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pic>
        <p:nvPicPr>
          <p:cNvPr id="10" name="Picture 9">
            <a:extLst>
              <a:ext uri="{FF2B5EF4-FFF2-40B4-BE49-F238E27FC236}">
                <a16:creationId xmlns:a16="http://schemas.microsoft.com/office/drawing/2014/main" id="{D914C7C0-B782-4C34-BEF9-F0D69000230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Tree>
    <p:extLst>
      <p:ext uri="{BB962C8B-B14F-4D97-AF65-F5344CB8AC3E}">
        <p14:creationId xmlns:p14="http://schemas.microsoft.com/office/powerpoint/2010/main" val="5657869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2" name="Rectangle 21">
            <a:extLst>
              <a:ext uri="{FF2B5EF4-FFF2-40B4-BE49-F238E27FC236}">
                <a16:creationId xmlns:a16="http://schemas.microsoft.com/office/drawing/2014/main" id="{2455D951-7751-A541-A387-61A043688CE1}"/>
              </a:ext>
            </a:extLst>
          </p:cNvPr>
          <p:cNvSpPr/>
          <p:nvPr/>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4" name="Date Placeholder 1">
            <a:extLst>
              <a:ext uri="{FF2B5EF4-FFF2-40B4-BE49-F238E27FC236}">
                <a16:creationId xmlns:a16="http://schemas.microsoft.com/office/drawing/2014/main" id="{46500801-EEE0-5640-B67D-583E10ABD4D2}"/>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pic>
        <p:nvPicPr>
          <p:cNvPr id="17" name="Picture 16">
            <a:extLst>
              <a:ext uri="{FF2B5EF4-FFF2-40B4-BE49-F238E27FC236}">
                <a16:creationId xmlns:a16="http://schemas.microsoft.com/office/drawing/2014/main" id="{D8CB760B-BDCD-4F04-920F-3DEBC44789F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9" name="Rectangle 18">
            <a:extLst>
              <a:ext uri="{FF2B5EF4-FFF2-40B4-BE49-F238E27FC236}">
                <a16:creationId xmlns:a16="http://schemas.microsoft.com/office/drawing/2014/main" id="{80BB459A-816E-48C4-BABE-A11D3DCB48B7}"/>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20" name="Group 19">
            <a:extLst>
              <a:ext uri="{FF2B5EF4-FFF2-40B4-BE49-F238E27FC236}">
                <a16:creationId xmlns:a16="http://schemas.microsoft.com/office/drawing/2014/main" id="{CB494976-7D21-48B9-A32D-D58FAE938ADE}"/>
              </a:ext>
            </a:extLst>
          </p:cNvPr>
          <p:cNvGrpSpPr/>
          <p:nvPr userDrawn="1"/>
        </p:nvGrpSpPr>
        <p:grpSpPr>
          <a:xfrm>
            <a:off x="8401051" y="1771656"/>
            <a:ext cx="3819525" cy="3800481"/>
            <a:chOff x="8401051" y="1771656"/>
            <a:chExt cx="3819525" cy="3800481"/>
          </a:xfrm>
        </p:grpSpPr>
        <p:sp>
          <p:nvSpPr>
            <p:cNvPr id="21" name="Rectangle 20">
              <a:extLst>
                <a:ext uri="{FF2B5EF4-FFF2-40B4-BE49-F238E27FC236}">
                  <a16:creationId xmlns:a16="http://schemas.microsoft.com/office/drawing/2014/main" id="{4C28CCA9-C92D-4938-9296-7EBACE61BB25}"/>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5" name="Rectangle 24">
              <a:extLst>
                <a:ext uri="{FF2B5EF4-FFF2-40B4-BE49-F238E27FC236}">
                  <a16:creationId xmlns:a16="http://schemas.microsoft.com/office/drawing/2014/main" id="{83376505-1793-4D12-8814-DA38F45E49B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9" name="Rectangle 28">
            <a:extLst>
              <a:ext uri="{FF2B5EF4-FFF2-40B4-BE49-F238E27FC236}">
                <a16:creationId xmlns:a16="http://schemas.microsoft.com/office/drawing/2014/main" id="{342E9A86-0E42-4333-B594-B8DDE1478C8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0" name="Picture 29" descr="Text, letter&#10;&#10;Description automatically generated">
            <a:extLst>
              <a:ext uri="{FF2B5EF4-FFF2-40B4-BE49-F238E27FC236}">
                <a16:creationId xmlns:a16="http://schemas.microsoft.com/office/drawing/2014/main" id="{85D5AD2A-C57D-4370-87CA-07AB6B40BCE8}"/>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4120448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Agenda item 1</a:t>
            </a:r>
          </a:p>
          <a:p>
            <a:pPr lvl="0"/>
            <a:r>
              <a:rPr lang="en-US"/>
              <a:t>Agenda item 2</a:t>
            </a:r>
          </a:p>
          <a:p>
            <a:pPr lvl="0"/>
            <a:r>
              <a:rPr lang="en-US"/>
              <a:t>Agenda item 3</a:t>
            </a:r>
          </a:p>
          <a:p>
            <a:pPr lvl="0"/>
            <a:r>
              <a:rPr lang="en-US"/>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Agenda</a:t>
            </a:r>
          </a:p>
        </p:txBody>
      </p:sp>
      <p:sp>
        <p:nvSpPr>
          <p:cNvPr id="16" name="Date Placeholder 1">
            <a:extLst>
              <a:ext uri="{FF2B5EF4-FFF2-40B4-BE49-F238E27FC236}">
                <a16:creationId xmlns:a16="http://schemas.microsoft.com/office/drawing/2014/main" id="{15357D13-28E9-504B-AD5E-34C08981C76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33" name="Rectangle 32">
            <a:extLst>
              <a:ext uri="{FF2B5EF4-FFF2-40B4-BE49-F238E27FC236}">
                <a16:creationId xmlns:a16="http://schemas.microsoft.com/office/drawing/2014/main" id="{AA046ADC-C429-F94E-913A-D027F8174AB6}"/>
              </a:ext>
            </a:extLst>
          </p:cNvPr>
          <p:cNvSpPr/>
          <p:nvPr/>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pic>
        <p:nvPicPr>
          <p:cNvPr id="15" name="Picture 14">
            <a:extLst>
              <a:ext uri="{FF2B5EF4-FFF2-40B4-BE49-F238E27FC236}">
                <a16:creationId xmlns:a16="http://schemas.microsoft.com/office/drawing/2014/main" id="{849AAA27-928D-468E-83E4-AF9625A7EC5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8" name="Rectangle 17">
            <a:extLst>
              <a:ext uri="{FF2B5EF4-FFF2-40B4-BE49-F238E27FC236}">
                <a16:creationId xmlns:a16="http://schemas.microsoft.com/office/drawing/2014/main" id="{9233B7C4-E5AF-4620-8075-C1263952A658}"/>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19" name="Group 18">
            <a:extLst>
              <a:ext uri="{FF2B5EF4-FFF2-40B4-BE49-F238E27FC236}">
                <a16:creationId xmlns:a16="http://schemas.microsoft.com/office/drawing/2014/main" id="{A8424D56-49C3-4F8C-8312-181D1AC22FEF}"/>
              </a:ext>
            </a:extLst>
          </p:cNvPr>
          <p:cNvGrpSpPr/>
          <p:nvPr userDrawn="1"/>
        </p:nvGrpSpPr>
        <p:grpSpPr>
          <a:xfrm>
            <a:off x="8401051" y="1771656"/>
            <a:ext cx="3819525" cy="3800481"/>
            <a:chOff x="8401051" y="1771656"/>
            <a:chExt cx="3819525" cy="3800481"/>
          </a:xfrm>
        </p:grpSpPr>
        <p:sp>
          <p:nvSpPr>
            <p:cNvPr id="20" name="Rectangle 19">
              <a:extLst>
                <a:ext uri="{FF2B5EF4-FFF2-40B4-BE49-F238E27FC236}">
                  <a16:creationId xmlns:a16="http://schemas.microsoft.com/office/drawing/2014/main" id="{A192BCF4-6E13-4C7F-A1A0-30718DC7D0C1}"/>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1" name="Rectangle 20">
              <a:extLst>
                <a:ext uri="{FF2B5EF4-FFF2-40B4-BE49-F238E27FC236}">
                  <a16:creationId xmlns:a16="http://schemas.microsoft.com/office/drawing/2014/main" id="{ACA0933C-0085-4EA3-AD08-7BEE4DD4D0CE}"/>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2" name="Rectangle 21">
            <a:extLst>
              <a:ext uri="{FF2B5EF4-FFF2-40B4-BE49-F238E27FC236}">
                <a16:creationId xmlns:a16="http://schemas.microsoft.com/office/drawing/2014/main" id="{B455B16B-DDA0-4743-9E50-EB7936B32450}"/>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3" name="Picture 22" descr="Text, letter&#10;&#10;Description automatically generated">
            <a:extLst>
              <a:ext uri="{FF2B5EF4-FFF2-40B4-BE49-F238E27FC236}">
                <a16:creationId xmlns:a16="http://schemas.microsoft.com/office/drawing/2014/main" id="{59C89740-517E-4A80-A25C-C78217F9D699}"/>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386484990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Date Placeholder 1">
            <a:extLst>
              <a:ext uri="{FF2B5EF4-FFF2-40B4-BE49-F238E27FC236}">
                <a16:creationId xmlns:a16="http://schemas.microsoft.com/office/drawing/2014/main" id="{7769D9AB-7B87-544F-BE76-0EBE8E67712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grpSp>
        <p:nvGrpSpPr>
          <p:cNvPr id="16" name="Group 15">
            <a:extLst>
              <a:ext uri="{FF2B5EF4-FFF2-40B4-BE49-F238E27FC236}">
                <a16:creationId xmlns:a16="http://schemas.microsoft.com/office/drawing/2014/main" id="{E7565639-9744-4768-8F12-5B7FBF597C00}"/>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9" name="Rectangle 18">
              <a:extLst>
                <a:ext uri="{FF2B5EF4-FFF2-40B4-BE49-F238E27FC236}">
                  <a16:creationId xmlns:a16="http://schemas.microsoft.com/office/drawing/2014/main" id="{5193EA09-0B48-4205-A1AA-B05368239A98}"/>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20" name="Rectangle 19">
              <a:extLst>
                <a:ext uri="{FF2B5EF4-FFF2-40B4-BE49-F238E27FC236}">
                  <a16:creationId xmlns:a16="http://schemas.microsoft.com/office/drawing/2014/main" id="{1D31F813-09D5-4034-8910-DDFCDDEB74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21" name="Rectangle 20">
              <a:extLst>
                <a:ext uri="{FF2B5EF4-FFF2-40B4-BE49-F238E27FC236}">
                  <a16:creationId xmlns:a16="http://schemas.microsoft.com/office/drawing/2014/main" id="{947D7253-4E85-42DD-AAD1-BDE6826FC77C}"/>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pic>
        <p:nvPicPr>
          <p:cNvPr id="22" name="Picture 21">
            <a:extLst>
              <a:ext uri="{FF2B5EF4-FFF2-40B4-BE49-F238E27FC236}">
                <a16:creationId xmlns:a16="http://schemas.microsoft.com/office/drawing/2014/main" id="{8C66771E-D1F6-4944-A991-46876B9E640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Tree>
    <p:extLst>
      <p:ext uri="{BB962C8B-B14F-4D97-AF65-F5344CB8AC3E}">
        <p14:creationId xmlns:p14="http://schemas.microsoft.com/office/powerpoint/2010/main" val="210451988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Date Placeholder 1">
            <a:extLst>
              <a:ext uri="{FF2B5EF4-FFF2-40B4-BE49-F238E27FC236}">
                <a16:creationId xmlns:a16="http://schemas.microsoft.com/office/drawing/2014/main" id="{06591EAA-F508-3C47-9146-1E4DA5C537B7}"/>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grpSp>
        <p:nvGrpSpPr>
          <p:cNvPr id="16" name="Group 15">
            <a:extLst>
              <a:ext uri="{FF2B5EF4-FFF2-40B4-BE49-F238E27FC236}">
                <a16:creationId xmlns:a16="http://schemas.microsoft.com/office/drawing/2014/main" id="{3124BC9C-72D8-48EF-93AC-64E91C2F7C4B}"/>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8" name="Rectangle 17">
              <a:extLst>
                <a:ext uri="{FF2B5EF4-FFF2-40B4-BE49-F238E27FC236}">
                  <a16:creationId xmlns:a16="http://schemas.microsoft.com/office/drawing/2014/main" id="{973C525F-7BD8-4AC2-8B7B-CFC6551DC95B}"/>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9" name="Rectangle 18">
              <a:extLst>
                <a:ext uri="{FF2B5EF4-FFF2-40B4-BE49-F238E27FC236}">
                  <a16:creationId xmlns:a16="http://schemas.microsoft.com/office/drawing/2014/main" id="{A828C652-6DAA-42E4-A1E0-538E40918083}"/>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20" name="Rectangle 19">
              <a:extLst>
                <a:ext uri="{FF2B5EF4-FFF2-40B4-BE49-F238E27FC236}">
                  <a16:creationId xmlns:a16="http://schemas.microsoft.com/office/drawing/2014/main" id="{E86BC7F7-EF77-4D2B-93A8-A908B60D4562}"/>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solidFill>
                    <a:schemeClr val="tx1"/>
                  </a:solidFill>
                </a:rPr>
                <a:t>v</a:t>
              </a:r>
            </a:p>
          </p:txBody>
        </p:sp>
      </p:grpSp>
      <p:pic>
        <p:nvPicPr>
          <p:cNvPr id="21" name="Picture 20">
            <a:extLst>
              <a:ext uri="{FF2B5EF4-FFF2-40B4-BE49-F238E27FC236}">
                <a16:creationId xmlns:a16="http://schemas.microsoft.com/office/drawing/2014/main" id="{5D8D105B-1CE4-4569-B4AD-7DA4C8281DC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Tree>
    <p:extLst>
      <p:ext uri="{BB962C8B-B14F-4D97-AF65-F5344CB8AC3E}">
        <p14:creationId xmlns:p14="http://schemas.microsoft.com/office/powerpoint/2010/main" val="156311472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a:t>Edit Master text styles</a:t>
            </a:r>
          </a:p>
          <a:p>
            <a:pPr lvl="1"/>
            <a:r>
              <a:rPr lang="en-US"/>
              <a:t>Second level</a:t>
            </a:r>
          </a:p>
          <a:p>
            <a:pPr lvl="2"/>
            <a:r>
              <a:rPr lang="en-US"/>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a:t>Fourth level</a:t>
            </a:r>
          </a:p>
          <a:p>
            <a:pPr lvl="2"/>
            <a:endParaRPr lang="en-US"/>
          </a:p>
        </p:txBody>
      </p:sp>
      <p:sp>
        <p:nvSpPr>
          <p:cNvPr id="13" name="Date Placeholder 6">
            <a:extLst>
              <a:ext uri="{FF2B5EF4-FFF2-40B4-BE49-F238E27FC236}">
                <a16:creationId xmlns:a16="http://schemas.microsoft.com/office/drawing/2014/main" id="{36763471-A710-2D44-8CE7-4A59F2202F3F}"/>
              </a:ext>
            </a:extLst>
          </p:cNvPr>
          <p:cNvSpPr txBox="1">
            <a:spLocks/>
          </p:cNvSpPr>
          <p:nvPr/>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12/6/2023</a:t>
            </a:fld>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15" name="Date Placeholder 6">
            <a:extLst>
              <a:ext uri="{FF2B5EF4-FFF2-40B4-BE49-F238E27FC236}">
                <a16:creationId xmlns:a16="http://schemas.microsoft.com/office/drawing/2014/main" id="{537DC889-73E7-4124-BBA9-A9C3499A926B}"/>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12/6/2023</a:t>
            </a:fld>
            <a:endParaRPr lang="en-US"/>
          </a:p>
        </p:txBody>
      </p:sp>
      <p:pic>
        <p:nvPicPr>
          <p:cNvPr id="16" name="Picture 15">
            <a:extLst>
              <a:ext uri="{FF2B5EF4-FFF2-40B4-BE49-F238E27FC236}">
                <a16:creationId xmlns:a16="http://schemas.microsoft.com/office/drawing/2014/main" id="{2AE8B1B5-9BD1-420D-B677-B60B2116EAC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Tree>
    <p:extLst>
      <p:ext uri="{BB962C8B-B14F-4D97-AF65-F5344CB8AC3E}">
        <p14:creationId xmlns:p14="http://schemas.microsoft.com/office/powerpoint/2010/main" val="425864546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r>
              <a:rPr lang="en-CA"/>
              <a:t>05-24-2021</a:t>
            </a:r>
            <a:endParaRPr lang="en-US"/>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a:p>
        </p:txBody>
      </p:sp>
    </p:spTree>
    <p:extLst>
      <p:ext uri="{BB962C8B-B14F-4D97-AF65-F5344CB8AC3E}">
        <p14:creationId xmlns:p14="http://schemas.microsoft.com/office/powerpoint/2010/main" val="13502086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r>
              <a:rPr lang="en-CA"/>
              <a:t>05-24-2021</a:t>
            </a:r>
            <a:endParaRPr lang="en-US"/>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a:t>Edit Master text styles</a:t>
            </a:r>
          </a:p>
          <a:p>
            <a:pPr lvl="1"/>
            <a:r>
              <a:rPr lang="en-US"/>
              <a:t>Second level</a:t>
            </a:r>
          </a:p>
          <a:p>
            <a:pPr lvl="2"/>
            <a:r>
              <a:rPr lang="en-US"/>
              <a:t>Third level</a:t>
            </a:r>
          </a:p>
          <a:p>
            <a:pPr lvl="3"/>
            <a:r>
              <a:rPr lang="en-US"/>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pic>
        <p:nvPicPr>
          <p:cNvPr id="9" name="Picture 8">
            <a:extLst>
              <a:ext uri="{FF2B5EF4-FFF2-40B4-BE49-F238E27FC236}">
                <a16:creationId xmlns:a16="http://schemas.microsoft.com/office/drawing/2014/main" id="{04682D3A-6087-43DD-BE56-4B3556EFEF0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Tree>
    <p:extLst>
      <p:ext uri="{BB962C8B-B14F-4D97-AF65-F5344CB8AC3E}">
        <p14:creationId xmlns:p14="http://schemas.microsoft.com/office/powerpoint/2010/main" val="397895145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a:solidFill>
                    <a:srgbClr val="000000"/>
                  </a:solidFill>
                  <a:effectLst/>
                  <a:latin typeface="Product Sans Light" panose="020B0303030502040203" pitchFamily="34" charset="0"/>
                </a:rPr>
                <a:t>				</a:t>
              </a:r>
              <a:r>
                <a:rPr lang="en-CA" sz="1800" b="0" i="0" u="none" strike="noStrike">
                  <a:solidFill>
                    <a:srgbClr val="0B5494"/>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p:nvSpPr>
        <p:spPr>
          <a:xfrm>
            <a:off x="3239146" y="3735092"/>
            <a:ext cx="914400" cy="914400"/>
          </a:xfrm>
          <a:prstGeom prst="rect">
            <a:avLst/>
          </a:prstGeom>
        </p:spPr>
        <p:txBody>
          <a:bodyPr vert="horz" wrap="none" lIns="91440" tIns="45720" rIns="91440" bIns="45720" rtlCol="0" anchor="b">
            <a:normAutofit/>
          </a:bodyPr>
          <a:lstStyle/>
          <a:p>
            <a:pPr algn="l"/>
            <a:endParaRPr lang="en-US" sz="220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a:effectLst/>
                <a:latin typeface="Calibri" panose="020F0502020204030204" pitchFamily="34" charset="0"/>
                <a:ea typeface="Calibri" panose="020F0502020204030204" pitchFamily="34" charset="0"/>
                <a:cs typeface="Times New Roman" panose="02020603050405020304" pitchFamily="18" charset="0"/>
              </a:rPr>
              <a:t>www.ethicsboard.org</a:t>
            </a:r>
          </a:p>
        </p:txBody>
      </p:sp>
      <p:grpSp>
        <p:nvGrpSpPr>
          <p:cNvPr id="15" name="Group 14">
            <a:extLst>
              <a:ext uri="{FF2B5EF4-FFF2-40B4-BE49-F238E27FC236}">
                <a16:creationId xmlns:a16="http://schemas.microsoft.com/office/drawing/2014/main" id="{2B198064-F2B8-454C-B94C-9017A6DE36E1}"/>
              </a:ext>
            </a:extLst>
          </p:cNvPr>
          <p:cNvGrpSpPr/>
          <p:nvPr userDrawn="1"/>
        </p:nvGrpSpPr>
        <p:grpSpPr>
          <a:xfrm>
            <a:off x="1693404" y="5780005"/>
            <a:ext cx="9811512" cy="629918"/>
            <a:chOff x="1007885" y="2739164"/>
            <a:chExt cx="9455868" cy="584201"/>
          </a:xfrm>
        </p:grpSpPr>
        <p:sp>
          <p:nvSpPr>
            <p:cNvPr id="16" name="Rectangle 15">
              <a:extLst>
                <a:ext uri="{FF2B5EF4-FFF2-40B4-BE49-F238E27FC236}">
                  <a16:creationId xmlns:a16="http://schemas.microsoft.com/office/drawing/2014/main" id="{F32385D3-7A19-4FB5-A924-5944FF792BB9}"/>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a:solidFill>
                    <a:srgbClr val="000000"/>
                  </a:solidFill>
                  <a:effectLst/>
                  <a:latin typeface="Product Sans Light" panose="020B0303030502040203" pitchFamily="34" charset="0"/>
                </a:rPr>
                <a:t>				</a:t>
              </a:r>
              <a:r>
                <a:rPr lang="en-CA" sz="1800" b="0" i="0" u="none" strike="noStrike">
                  <a:solidFill>
                    <a:srgbClr val="0B5494"/>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a:solidFill>
                  <a:srgbClr val="0B5494"/>
                </a:solidFill>
                <a:effectLst/>
                <a:latin typeface="Product Sans Light" panose="020B0303030502040203" pitchFamily="34" charset="0"/>
              </a:endParaRPr>
            </a:p>
          </p:txBody>
        </p:sp>
        <p:pic>
          <p:nvPicPr>
            <p:cNvPr id="18" name="Picture 17">
              <a:hlinkClick r:id="rId5"/>
              <a:extLst>
                <a:ext uri="{FF2B5EF4-FFF2-40B4-BE49-F238E27FC236}">
                  <a16:creationId xmlns:a16="http://schemas.microsoft.com/office/drawing/2014/main" id="{7CBF60A1-A3D4-4B2D-BB79-096855E704CF}"/>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9" name="Picture 18">
              <a:hlinkClick r:id="rId7"/>
              <a:extLst>
                <a:ext uri="{FF2B5EF4-FFF2-40B4-BE49-F238E27FC236}">
                  <a16:creationId xmlns:a16="http://schemas.microsoft.com/office/drawing/2014/main" id="{3B96A8E1-1157-4AF5-B551-A386866ED3AB}"/>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20" name="Picture 19" descr="A picture containing text&#10;&#10;Description automatically generated">
            <a:extLst>
              <a:ext uri="{FF2B5EF4-FFF2-40B4-BE49-F238E27FC236}">
                <a16:creationId xmlns:a16="http://schemas.microsoft.com/office/drawing/2014/main" id="{2DEBD3F4-6CC6-4727-99F0-0AAE46388888}"/>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23" name="Picture 22" descr="A blue and white logo&#10;&#10;Description automatically generated with low confidence">
            <a:extLst>
              <a:ext uri="{FF2B5EF4-FFF2-40B4-BE49-F238E27FC236}">
                <a16:creationId xmlns:a16="http://schemas.microsoft.com/office/drawing/2014/main" id="{D7EA8BF2-DEBF-46DF-91B9-E0597F862995}"/>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4" name="TextBox 23">
            <a:extLst>
              <a:ext uri="{FF2B5EF4-FFF2-40B4-BE49-F238E27FC236}">
                <a16:creationId xmlns:a16="http://schemas.microsoft.com/office/drawing/2014/main" id="{AA037192-AF23-44FE-BE12-926D3554C45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a:solidFill>
                <a:srgbClr val="0B5494"/>
              </a:solidFill>
            </a:endParaRPr>
          </a:p>
        </p:txBody>
      </p:sp>
      <p:sp>
        <p:nvSpPr>
          <p:cNvPr id="25" name="TextBox 24">
            <a:extLst>
              <a:ext uri="{FF2B5EF4-FFF2-40B4-BE49-F238E27FC236}">
                <a16:creationId xmlns:a16="http://schemas.microsoft.com/office/drawing/2014/main" id="{7872C24B-8D11-4C2A-B7CB-27F1BDC2FB3A}"/>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329220710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42734325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5024607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331753467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5669566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2108631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838383"/>
                </a:solidFill>
              </a:defRPr>
            </a:lvl1pPr>
          </a:lstStyle>
          <a:p>
            <a:r>
              <a:rPr lang="en-CA"/>
              <a:t>05-24-2021</a:t>
            </a:r>
            <a:endParaRPr lang="en-US"/>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a:t>Transition slide</a:t>
            </a:r>
          </a:p>
        </p:txBody>
      </p:sp>
    </p:spTree>
    <p:extLst>
      <p:ext uri="{BB962C8B-B14F-4D97-AF65-F5344CB8AC3E}">
        <p14:creationId xmlns:p14="http://schemas.microsoft.com/office/powerpoint/2010/main" val="61485914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7" name="Date Placeholder 1">
            <a:extLst>
              <a:ext uri="{FF2B5EF4-FFF2-40B4-BE49-F238E27FC236}">
                <a16:creationId xmlns:a16="http://schemas.microsoft.com/office/drawing/2014/main" id="{71B5729D-97A3-B74D-8F1F-CE9FF284F34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Tree>
    <p:extLst>
      <p:ext uri="{BB962C8B-B14F-4D97-AF65-F5344CB8AC3E}">
        <p14:creationId xmlns:p14="http://schemas.microsoft.com/office/powerpoint/2010/main" val="162565382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4" name="Date Placeholder 1">
            <a:extLst>
              <a:ext uri="{FF2B5EF4-FFF2-40B4-BE49-F238E27FC236}">
                <a16:creationId xmlns:a16="http://schemas.microsoft.com/office/drawing/2014/main" id="{46500801-EEE0-5640-B67D-583E10ABD4D2}"/>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151005947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Agenda item 1</a:t>
            </a:r>
          </a:p>
          <a:p>
            <a:pPr lvl="0"/>
            <a:r>
              <a:rPr lang="en-US"/>
              <a:t>Agenda item 2</a:t>
            </a:r>
          </a:p>
          <a:p>
            <a:pPr lvl="0"/>
            <a:r>
              <a:rPr lang="en-US"/>
              <a:t>Agenda item 3</a:t>
            </a:r>
          </a:p>
          <a:p>
            <a:pPr lvl="0"/>
            <a:r>
              <a:rPr lang="en-US"/>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Agenda</a:t>
            </a:r>
          </a:p>
        </p:txBody>
      </p:sp>
      <p:sp>
        <p:nvSpPr>
          <p:cNvPr id="16" name="Date Placeholder 1">
            <a:extLst>
              <a:ext uri="{FF2B5EF4-FFF2-40B4-BE49-F238E27FC236}">
                <a16:creationId xmlns:a16="http://schemas.microsoft.com/office/drawing/2014/main" id="{15357D13-28E9-504B-AD5E-34C08981C76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401464929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Date Placeholder 1">
            <a:extLst>
              <a:ext uri="{FF2B5EF4-FFF2-40B4-BE49-F238E27FC236}">
                <a16:creationId xmlns:a16="http://schemas.microsoft.com/office/drawing/2014/main" id="{7769D9AB-7B87-544F-BE76-0EBE8E67712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156874957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Date Placeholder 1">
            <a:extLst>
              <a:ext uri="{FF2B5EF4-FFF2-40B4-BE49-F238E27FC236}">
                <a16:creationId xmlns:a16="http://schemas.microsoft.com/office/drawing/2014/main" id="{06591EAA-F508-3C47-9146-1E4DA5C537B7}"/>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318543305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a:t>Edit Master text styles</a:t>
            </a:r>
          </a:p>
          <a:p>
            <a:pPr lvl="1"/>
            <a:r>
              <a:rPr lang="en-US"/>
              <a:t>Second level</a:t>
            </a:r>
          </a:p>
          <a:p>
            <a:pPr lvl="2"/>
            <a:r>
              <a:rPr lang="en-US"/>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a:t>Fourth level</a:t>
            </a:r>
          </a:p>
          <a:p>
            <a:pPr lvl="2"/>
            <a:endParaRPr lang="en-US"/>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12/6/2023</a:t>
            </a:fld>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19318119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87240927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r>
              <a:rPr lang="en-CA"/>
              <a:t>05-24-2021</a:t>
            </a:r>
            <a:endParaRPr lang="en-US"/>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a:p>
        </p:txBody>
      </p:sp>
    </p:spTree>
    <p:extLst>
      <p:ext uri="{BB962C8B-B14F-4D97-AF65-F5344CB8AC3E}">
        <p14:creationId xmlns:p14="http://schemas.microsoft.com/office/powerpoint/2010/main" val="240842113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r>
              <a:rPr lang="en-CA"/>
              <a:t>05-24-2021</a:t>
            </a:r>
            <a:endParaRPr lang="en-US"/>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a:t>Edit Master text styles</a:t>
            </a:r>
          </a:p>
          <a:p>
            <a:pPr lvl="1"/>
            <a:r>
              <a:rPr lang="en-US"/>
              <a:t>Second level</a:t>
            </a:r>
          </a:p>
          <a:p>
            <a:pPr lvl="2"/>
            <a:r>
              <a:rPr lang="en-US"/>
              <a:t>Third level</a:t>
            </a:r>
          </a:p>
          <a:p>
            <a:pPr lvl="3"/>
            <a:r>
              <a:rPr lang="en-US"/>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87775350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a:solidFill>
                    <a:srgbClr val="000000"/>
                  </a:solidFill>
                  <a:effectLst/>
                  <a:latin typeface="Product Sans Light" panose="020B0303030502040203" pitchFamily="34" charset="0"/>
                </a:rPr>
                <a:t>				</a:t>
              </a:r>
              <a:r>
                <a:rPr lang="en-CA" sz="1800" b="0" i="0" u="none" strike="noStrike">
                  <a:solidFill>
                    <a:srgbClr val="0B5494"/>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21819571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838383"/>
                </a:solidFill>
              </a:defRPr>
            </a:lvl1pPr>
          </a:lstStyle>
          <a:p>
            <a:r>
              <a:rPr lang="en-CA"/>
              <a:t>05-24-2021</a:t>
            </a:r>
            <a:endParaRPr lang="en-US"/>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a:t>Transition slide</a:t>
            </a:r>
          </a:p>
        </p:txBody>
      </p:sp>
    </p:spTree>
    <p:extLst>
      <p:ext uri="{BB962C8B-B14F-4D97-AF65-F5344CB8AC3E}">
        <p14:creationId xmlns:p14="http://schemas.microsoft.com/office/powerpoint/2010/main" val="1127152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7" name="Date Placeholder 1">
            <a:extLst>
              <a:ext uri="{FF2B5EF4-FFF2-40B4-BE49-F238E27FC236}">
                <a16:creationId xmlns:a16="http://schemas.microsoft.com/office/drawing/2014/main" id="{71B5729D-97A3-B74D-8F1F-CE9FF284F34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Tree>
    <p:extLst>
      <p:ext uri="{BB962C8B-B14F-4D97-AF65-F5344CB8AC3E}">
        <p14:creationId xmlns:p14="http://schemas.microsoft.com/office/powerpoint/2010/main" val="6257284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4" name="Date Placeholder 1">
            <a:extLst>
              <a:ext uri="{FF2B5EF4-FFF2-40B4-BE49-F238E27FC236}">
                <a16:creationId xmlns:a16="http://schemas.microsoft.com/office/drawing/2014/main" id="{46500801-EEE0-5640-B67D-583E10ABD4D2}"/>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30284848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Agenda item 1</a:t>
            </a:r>
          </a:p>
          <a:p>
            <a:pPr lvl="0"/>
            <a:r>
              <a:rPr lang="en-US"/>
              <a:t>Agenda item 2</a:t>
            </a:r>
          </a:p>
          <a:p>
            <a:pPr lvl="0"/>
            <a:r>
              <a:rPr lang="en-US"/>
              <a:t>Agenda item 3</a:t>
            </a:r>
          </a:p>
          <a:p>
            <a:pPr lvl="0"/>
            <a:r>
              <a:rPr lang="en-US"/>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Agenda</a:t>
            </a:r>
          </a:p>
        </p:txBody>
      </p:sp>
      <p:sp>
        <p:nvSpPr>
          <p:cNvPr id="16" name="Date Placeholder 1">
            <a:extLst>
              <a:ext uri="{FF2B5EF4-FFF2-40B4-BE49-F238E27FC236}">
                <a16:creationId xmlns:a16="http://schemas.microsoft.com/office/drawing/2014/main" id="{15357D13-28E9-504B-AD5E-34C08981C76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10128796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Date Placeholder 1">
            <a:extLst>
              <a:ext uri="{FF2B5EF4-FFF2-40B4-BE49-F238E27FC236}">
                <a16:creationId xmlns:a16="http://schemas.microsoft.com/office/drawing/2014/main" id="{7769D9AB-7B87-544F-BE76-0EBE8E67712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0465894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heme" Target="../theme/theme2.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theme" Target="../theme/theme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rgbClr val="838383"/>
                </a:solidFill>
                <a:latin typeface="Product Sans Thin" panose="020B0203030502040203" pitchFamily="34" charset="0"/>
              </a:defRPr>
            </a:lvl1pPr>
          </a:lstStyle>
          <a:p>
            <a:r>
              <a:rPr lang="en-CA"/>
              <a:t>05-24-2021</a:t>
            </a:r>
            <a:endParaRPr lang="en-US"/>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a:solidFill>
                <a:srgbClr val="0B5494"/>
              </a:solidFill>
            </a:endParaRPr>
          </a:p>
        </p:txBody>
      </p:sp>
    </p:spTree>
    <p:extLst>
      <p:ext uri="{BB962C8B-B14F-4D97-AF65-F5344CB8AC3E}">
        <p14:creationId xmlns:p14="http://schemas.microsoft.com/office/powerpoint/2010/main" val="2627043345"/>
      </p:ext>
    </p:extLst>
  </p:cSld>
  <p:clrMap bg1="lt1" tx1="dk1" bg2="lt2" tx2="dk2" accent1="accent1" accent2="accent2" accent3="accent3" accent4="accent4" accent5="accent5" accent6="accent6" hlink="hlink" folHlink="folHlink"/>
  <p:sldLayoutIdLst>
    <p:sldLayoutId id="2147483872" r:id="rId1"/>
    <p:sldLayoutId id="2147483874" r:id="rId2"/>
    <p:sldLayoutId id="2147483906" r:id="rId3"/>
    <p:sldLayoutId id="2147483905" r:id="rId4"/>
    <p:sldLayoutId id="2147483878" r:id="rId5"/>
    <p:sldLayoutId id="2147483873" r:id="rId6"/>
    <p:sldLayoutId id="2147483875" r:id="rId7"/>
    <p:sldLayoutId id="2147483912" r:id="rId8"/>
    <p:sldLayoutId id="2147483899" r:id="rId9"/>
    <p:sldLayoutId id="2147483910" r:id="rId10"/>
    <p:sldLayoutId id="2147483911" r:id="rId11"/>
    <p:sldLayoutId id="2147483877" r:id="rId12"/>
    <p:sldLayoutId id="2147483880" r:id="rId13"/>
    <p:sldLayoutId id="2147483913" r:id="rId14"/>
  </p:sldLayoutIdLst>
  <p:hf hdr="0" ftr="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rgbClr val="838383"/>
                </a:solidFill>
                <a:latin typeface="Product Sans Thin" panose="020B0203030502040203" pitchFamily="34" charset="0"/>
              </a:defRPr>
            </a:lvl1pPr>
          </a:lstStyle>
          <a:p>
            <a:r>
              <a:rPr lang="en-CA"/>
              <a:t>05-24-2021</a:t>
            </a:r>
            <a:endParaRPr lang="en-US"/>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a:p>
        </p:txBody>
      </p:sp>
      <p:sp>
        <p:nvSpPr>
          <p:cNvPr id="9" name="Title 1">
            <a:extLst>
              <a:ext uri="{FF2B5EF4-FFF2-40B4-BE49-F238E27FC236}">
                <a16:creationId xmlns:a16="http://schemas.microsoft.com/office/drawing/2014/main" id="{5687429D-C16A-3946-912E-75F6C9C2E1C8}"/>
              </a:ext>
            </a:extLst>
          </p:cNvPr>
          <p:cNvSpPr txBox="1">
            <a:spLocks/>
          </p:cNvSpPr>
          <p:nvPr/>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a:solidFill>
                <a:srgbClr val="0B5494"/>
              </a:solidFill>
            </a:endParaRPr>
          </a:p>
        </p:txBody>
      </p:sp>
      <p:sp>
        <p:nvSpPr>
          <p:cNvPr id="7" name="Title 1">
            <a:extLst>
              <a:ext uri="{FF2B5EF4-FFF2-40B4-BE49-F238E27FC236}">
                <a16:creationId xmlns:a16="http://schemas.microsoft.com/office/drawing/2014/main" id="{317A13AB-E6C4-454F-94D1-EE6B2183E7F0}"/>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a:solidFill>
                <a:srgbClr val="0B5494"/>
              </a:solidFill>
            </a:endParaRPr>
          </a:p>
        </p:txBody>
      </p:sp>
    </p:spTree>
    <p:extLst>
      <p:ext uri="{BB962C8B-B14F-4D97-AF65-F5344CB8AC3E}">
        <p14:creationId xmlns:p14="http://schemas.microsoft.com/office/powerpoint/2010/main" val="294281809"/>
      </p:ext>
    </p:extLst>
  </p:cSld>
  <p:clrMap bg1="lt1" tx1="dk1" bg2="lt2" tx2="dk2" accent1="accent1" accent2="accent2" accent3="accent3" accent4="accent4" accent5="accent5" accent6="accent6" hlink="hlink" folHlink="folHlink"/>
  <p:sldLayoutIdLst>
    <p:sldLayoutId id="2147483945" r:id="rId1"/>
    <p:sldLayoutId id="2147483946" r:id="rId2"/>
    <p:sldLayoutId id="2147483947" r:id="rId3"/>
    <p:sldLayoutId id="2147483948" r:id="rId4"/>
    <p:sldLayoutId id="2147483949" r:id="rId5"/>
    <p:sldLayoutId id="2147483950" r:id="rId6"/>
    <p:sldLayoutId id="2147483951" r:id="rId7"/>
    <p:sldLayoutId id="2147483952" r:id="rId8"/>
    <p:sldLayoutId id="2147483953" r:id="rId9"/>
    <p:sldLayoutId id="2147483954" r:id="rId10"/>
    <p:sldLayoutId id="2147483955" r:id="rId11"/>
    <p:sldLayoutId id="2147483956" r:id="rId12"/>
    <p:sldLayoutId id="2147483957" r:id="rId13"/>
    <p:sldLayoutId id="2147483958" r:id="rId14"/>
  </p:sldLayoutIdLst>
  <p:hf hdr="0" ftr="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rgbClr val="838383"/>
                </a:solidFill>
                <a:latin typeface="Product Sans Thin" panose="020B0203030502040203" pitchFamily="34" charset="0"/>
              </a:defRPr>
            </a:lvl1pPr>
          </a:lstStyle>
          <a:p>
            <a:r>
              <a:rPr lang="en-CA"/>
              <a:t>05-24-2021</a:t>
            </a:r>
            <a:endParaRPr lang="en-US"/>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a:solidFill>
                <a:srgbClr val="0B5494"/>
              </a:solidFill>
            </a:endParaRPr>
          </a:p>
        </p:txBody>
      </p:sp>
    </p:spTree>
    <p:extLst>
      <p:ext uri="{BB962C8B-B14F-4D97-AF65-F5344CB8AC3E}">
        <p14:creationId xmlns:p14="http://schemas.microsoft.com/office/powerpoint/2010/main" val="1909255669"/>
      </p:ext>
    </p:extLst>
  </p:cSld>
  <p:clrMap bg1="lt1" tx1="dk1" bg2="lt2" tx2="dk2" accent1="accent1" accent2="accent2" accent3="accent3" accent4="accent4" accent5="accent5" accent6="accent6" hlink="hlink" folHlink="folHlink"/>
  <p:sldLayoutIdLst>
    <p:sldLayoutId id="2147483990" r:id="rId1"/>
    <p:sldLayoutId id="2147483991" r:id="rId2"/>
    <p:sldLayoutId id="2147483992" r:id="rId3"/>
    <p:sldLayoutId id="2147483993" r:id="rId4"/>
    <p:sldLayoutId id="2147483994" r:id="rId5"/>
    <p:sldLayoutId id="2147483995" r:id="rId6"/>
    <p:sldLayoutId id="2147483996" r:id="rId7"/>
    <p:sldLayoutId id="2147483997" r:id="rId8"/>
    <p:sldLayoutId id="2147483998" r:id="rId9"/>
    <p:sldLayoutId id="2147483999" r:id="rId10"/>
    <p:sldLayoutId id="2147484000" r:id="rId11"/>
    <p:sldLayoutId id="2147484001" r:id="rId12"/>
    <p:sldLayoutId id="2147484002" r:id="rId13"/>
    <p:sldLayoutId id="2147484003" r:id="rId14"/>
  </p:sldLayoutIdLst>
  <p:hf hdr="0" ftr="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4.jpeg"/><Relationship Id="rId7" Type="http://schemas.openxmlformats.org/officeDocument/2006/relationships/diagramColors" Target="../diagrams/colors2.xml"/><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8.jpeg"/><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ECBC064-C748-436B-B9D8-226B1EC54CB3}"/>
              </a:ext>
            </a:extLst>
          </p:cNvPr>
          <p:cNvSpPr>
            <a:spLocks noGrp="1"/>
          </p:cNvSpPr>
          <p:nvPr>
            <p:ph type="body" sz="quarter" idx="14"/>
          </p:nvPr>
        </p:nvSpPr>
        <p:spPr>
          <a:xfrm>
            <a:off x="762000" y="5514181"/>
            <a:ext cx="8867578" cy="1264073"/>
          </a:xfrm>
          <a:solidFill>
            <a:schemeClr val="accent6">
              <a:lumMod val="75000"/>
              <a:alpha val="50000"/>
            </a:schemeClr>
          </a:solidFill>
        </p:spPr>
        <p:txBody>
          <a:bodyPr vert="horz" lIns="91440" tIns="45720" rIns="91440" bIns="45720" rtlCol="0" anchor="t">
            <a:noAutofit/>
          </a:bodyPr>
          <a:lstStyle/>
          <a:p>
            <a:r>
              <a:rPr lang="en-US" sz="1600" b="1">
                <a:latin typeface="+mj-lt"/>
              </a:rPr>
              <a:t>Linda Biek, Project Team Chair,</a:t>
            </a:r>
            <a:r>
              <a:rPr lang="en-US" sz="1600">
                <a:latin typeface="+mj-lt"/>
              </a:rPr>
              <a:t> </a:t>
            </a:r>
            <a:r>
              <a:rPr lang="en-US" sz="1600" b="1">
                <a:latin typeface="+mj-lt"/>
                <a:cs typeface="Arial"/>
              </a:rPr>
              <a:t>IESBA Director</a:t>
            </a:r>
          </a:p>
          <a:p>
            <a:r>
              <a:rPr lang="en-US" sz="1600" b="1">
                <a:latin typeface="+mj-lt"/>
                <a:cs typeface="Arial"/>
              </a:rPr>
              <a:t>Jon Reid, IESBA Principal</a:t>
            </a:r>
          </a:p>
          <a:p>
            <a:r>
              <a:rPr lang="en-US" sz="1600" b="1">
                <a:latin typeface="+mj-lt"/>
                <a:cs typeface="Arial"/>
              </a:rPr>
              <a:t>Jeanne Viljoen, IESBA Senior Manager</a:t>
            </a:r>
          </a:p>
        </p:txBody>
      </p:sp>
      <p:sp>
        <p:nvSpPr>
          <p:cNvPr id="3" name="Text Placeholder 2">
            <a:extLst>
              <a:ext uri="{FF2B5EF4-FFF2-40B4-BE49-F238E27FC236}">
                <a16:creationId xmlns:a16="http://schemas.microsoft.com/office/drawing/2014/main" id="{11733277-304D-4240-962F-F1246BEBA357}"/>
              </a:ext>
            </a:extLst>
          </p:cNvPr>
          <p:cNvSpPr>
            <a:spLocks noGrp="1"/>
          </p:cNvSpPr>
          <p:nvPr>
            <p:ph type="body" sz="quarter" idx="11"/>
          </p:nvPr>
        </p:nvSpPr>
        <p:spPr/>
        <p:txBody>
          <a:bodyPr>
            <a:normAutofit fontScale="92500" lnSpcReduction="10000"/>
          </a:bodyPr>
          <a:lstStyle/>
          <a:p>
            <a:pPr>
              <a:defRPr/>
            </a:pPr>
            <a:r>
              <a:rPr lang="en-US" sz="4000" dirty="0">
                <a:solidFill>
                  <a:schemeClr val="bg1"/>
                </a:solidFill>
                <a:latin typeface="+mj-lt"/>
              </a:rPr>
              <a:t>IESBA Meeting</a:t>
            </a:r>
          </a:p>
          <a:p>
            <a:pPr>
              <a:defRPr/>
            </a:pPr>
            <a:r>
              <a:rPr lang="en-US" sz="3200" dirty="0">
                <a:solidFill>
                  <a:schemeClr val="bg1"/>
                </a:solidFill>
                <a:latin typeface="+mj-lt"/>
                <a:cs typeface="Arial"/>
              </a:rPr>
              <a:t>December 7, 2023</a:t>
            </a:r>
          </a:p>
        </p:txBody>
      </p:sp>
      <p:sp>
        <p:nvSpPr>
          <p:cNvPr id="4" name="Text Placeholder 3">
            <a:extLst>
              <a:ext uri="{FF2B5EF4-FFF2-40B4-BE49-F238E27FC236}">
                <a16:creationId xmlns:a16="http://schemas.microsoft.com/office/drawing/2014/main" id="{5DCF02E3-6128-4C70-8D28-65DBAA5FA911}"/>
              </a:ext>
            </a:extLst>
          </p:cNvPr>
          <p:cNvSpPr>
            <a:spLocks noGrp="1"/>
          </p:cNvSpPr>
          <p:nvPr>
            <p:ph type="body" sz="quarter" idx="12"/>
          </p:nvPr>
        </p:nvSpPr>
        <p:spPr>
          <a:xfrm>
            <a:off x="762000" y="1011124"/>
            <a:ext cx="10172456" cy="1665284"/>
          </a:xfrm>
        </p:spPr>
        <p:txBody>
          <a:bodyPr>
            <a:normAutofit/>
          </a:bodyPr>
          <a:lstStyle/>
          <a:p>
            <a:r>
              <a:rPr lang="en-US" sz="4800" dirty="0">
                <a:latin typeface="Arial"/>
                <a:cs typeface="Arial"/>
              </a:rPr>
              <a:t>CIVs, Pension Funds and Investment Company Complexes</a:t>
            </a:r>
          </a:p>
        </p:txBody>
      </p:sp>
    </p:spTree>
    <p:extLst>
      <p:ext uri="{BB962C8B-B14F-4D97-AF65-F5344CB8AC3E}">
        <p14:creationId xmlns:p14="http://schemas.microsoft.com/office/powerpoint/2010/main" val="26393681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2B24F4-C65D-ECA4-B037-EF9CB7FCE086}"/>
              </a:ext>
            </a:extLst>
          </p:cNvPr>
          <p:cNvSpPr>
            <a:spLocks noGrp="1"/>
          </p:cNvSpPr>
          <p:nvPr>
            <p:ph type="title"/>
          </p:nvPr>
        </p:nvSpPr>
        <p:spPr>
          <a:xfrm>
            <a:off x="351692" y="36374"/>
            <a:ext cx="11002108" cy="1068518"/>
          </a:xfrm>
        </p:spPr>
        <p:txBody>
          <a:bodyPr/>
          <a:lstStyle/>
          <a:p>
            <a:r>
              <a:rPr lang="en-US" b="1" dirty="0">
                <a:latin typeface="+mj-lt"/>
              </a:rPr>
              <a:t>Terms of Reference</a:t>
            </a:r>
          </a:p>
        </p:txBody>
      </p:sp>
      <p:sp>
        <p:nvSpPr>
          <p:cNvPr id="3" name="Content Placeholder 2">
            <a:extLst>
              <a:ext uri="{FF2B5EF4-FFF2-40B4-BE49-F238E27FC236}">
                <a16:creationId xmlns:a16="http://schemas.microsoft.com/office/drawing/2014/main" id="{CE5F1613-8C83-FDAC-FC01-D6DC57148F20}"/>
              </a:ext>
            </a:extLst>
          </p:cNvPr>
          <p:cNvSpPr>
            <a:spLocks noGrp="1"/>
          </p:cNvSpPr>
          <p:nvPr>
            <p:ph idx="1"/>
          </p:nvPr>
        </p:nvSpPr>
        <p:spPr>
          <a:xfrm>
            <a:off x="352722" y="1344694"/>
            <a:ext cx="11235124" cy="2898531"/>
          </a:xfrm>
        </p:spPr>
        <p:txBody>
          <a:bodyPr vert="horz" lIns="91440" tIns="45720" rIns="91440" bIns="45720" rtlCol="0" anchor="t">
            <a:normAutofit/>
          </a:bodyPr>
          <a:lstStyle/>
          <a:p>
            <a:pPr marL="0" indent="0">
              <a:buNone/>
            </a:pPr>
            <a:r>
              <a:rPr lang="en-US" sz="2400" b="1" dirty="0">
                <a:latin typeface="Arial"/>
                <a:cs typeface="Arial"/>
              </a:rPr>
              <a:t>Objectives of the Project Team (PT):</a:t>
            </a:r>
          </a:p>
          <a:p>
            <a:pPr marL="342900" indent="-342900" algn="just">
              <a:spcAft>
                <a:spcPts val="600"/>
              </a:spcAft>
              <a:buFont typeface="+mj-lt"/>
              <a:buAutoNum type="alphaLcParenR"/>
            </a:pPr>
            <a:r>
              <a:rPr lang="en-US" sz="2000" dirty="0">
                <a:latin typeface="Arial"/>
                <a:cs typeface="Arial"/>
              </a:rPr>
              <a:t>Review CIVs and pension fund arrangements and their relationships with trustees, managers and advisors to gain understanding of these arrangements to ensure the independence provisions and the application of the “related entity” definition remain fit for purpose;</a:t>
            </a:r>
          </a:p>
          <a:p>
            <a:pPr marL="342900" indent="-342900" algn="just">
              <a:spcAft>
                <a:spcPts val="600"/>
              </a:spcAft>
              <a:buFont typeface="+mj-lt"/>
              <a:buAutoNum type="alphaLcParenR"/>
            </a:pPr>
            <a:r>
              <a:rPr lang="en-US" sz="2000" dirty="0">
                <a:latin typeface="Arial"/>
                <a:cs typeface="Arial"/>
              </a:rPr>
              <a:t>Review investment company complexes and consider whether the Code should be enhanced to address these structures; and </a:t>
            </a:r>
            <a:endParaRPr lang="en-US" sz="2000" dirty="0">
              <a:latin typeface="Arial" panose="020B0604020202020204" pitchFamily="34" charset="0"/>
              <a:cs typeface="Arial"/>
            </a:endParaRPr>
          </a:p>
          <a:p>
            <a:pPr marL="342900" marR="0" lvl="0" indent="-342900" algn="just">
              <a:spcAft>
                <a:spcPts val="600"/>
              </a:spcAft>
              <a:buFont typeface="+mj-lt"/>
              <a:buAutoNum type="alphaLcParenR"/>
            </a:pPr>
            <a:r>
              <a:rPr lang="en-US" sz="2000" dirty="0">
                <a:latin typeface="Arial"/>
                <a:cs typeface="Arial"/>
              </a:rPr>
              <a:t>Develop a report and recommendations to the IESBA.</a:t>
            </a:r>
          </a:p>
        </p:txBody>
      </p:sp>
      <p:sp>
        <p:nvSpPr>
          <p:cNvPr id="5" name="Slide Number Placeholder 4">
            <a:extLst>
              <a:ext uri="{FF2B5EF4-FFF2-40B4-BE49-F238E27FC236}">
                <a16:creationId xmlns:a16="http://schemas.microsoft.com/office/drawing/2014/main" id="{338F9429-9E21-412C-599C-FE731CE843EF}"/>
              </a:ext>
            </a:extLst>
          </p:cNvPr>
          <p:cNvSpPr>
            <a:spLocks noGrp="1"/>
          </p:cNvSpPr>
          <p:nvPr>
            <p:ph type="sldNum" sz="quarter" idx="12"/>
          </p:nvPr>
        </p:nvSpPr>
        <p:spPr/>
        <p:txBody>
          <a:bodyPr/>
          <a:lstStyle/>
          <a:p>
            <a:fld id="{A68F81FF-A8B7-8E49-9D5B-3CAD5ADFEE36}" type="slidenum">
              <a:rPr lang="en-US" smtClean="0"/>
              <a:pPr/>
              <a:t>10</a:t>
            </a:fld>
            <a:endParaRPr lang="en-US"/>
          </a:p>
        </p:txBody>
      </p:sp>
      <p:sp>
        <p:nvSpPr>
          <p:cNvPr id="6" name="TextBox 5">
            <a:extLst>
              <a:ext uri="{FF2B5EF4-FFF2-40B4-BE49-F238E27FC236}">
                <a16:creationId xmlns:a16="http://schemas.microsoft.com/office/drawing/2014/main" id="{8B32E3C2-E515-DA7F-38C4-A653DE32155A}"/>
              </a:ext>
            </a:extLst>
          </p:cNvPr>
          <p:cNvSpPr txBox="1"/>
          <p:nvPr/>
        </p:nvSpPr>
        <p:spPr>
          <a:xfrm>
            <a:off x="352722" y="4401929"/>
            <a:ext cx="7820141" cy="1896651"/>
          </a:xfrm>
          <a:prstGeom prst="rect">
            <a:avLst/>
          </a:prstGeom>
        </p:spPr>
        <p:txBody>
          <a:bodyPr vert="horz" wrap="square" lIns="91440" tIns="45720" rIns="91440" bIns="45720" rtlCol="0" anchor="b">
            <a:normAutofit fontScale="92500" lnSpcReduction="20000"/>
          </a:bodyPr>
          <a:lstStyle/>
          <a:p>
            <a:pPr marL="0" indent="0" algn="just">
              <a:lnSpc>
                <a:spcPct val="120000"/>
              </a:lnSpc>
              <a:spcBef>
                <a:spcPts val="1000"/>
              </a:spcBef>
              <a:buNone/>
            </a:pPr>
            <a:r>
              <a:rPr lang="en-US" sz="2600" b="1">
                <a:solidFill>
                  <a:srgbClr val="4A4A4A"/>
                </a:solidFill>
                <a:latin typeface="Arial" panose="020B0604020202020204" pitchFamily="34" charset="0"/>
              </a:rPr>
              <a:t>Focus</a:t>
            </a:r>
          </a:p>
          <a:p>
            <a:pPr marL="0" indent="0" algn="just">
              <a:lnSpc>
                <a:spcPct val="120000"/>
              </a:lnSpc>
              <a:spcBef>
                <a:spcPts val="1000"/>
              </a:spcBef>
              <a:buNone/>
            </a:pPr>
            <a:r>
              <a:rPr lang="en-US" sz="2200">
                <a:solidFill>
                  <a:srgbClr val="4A4A4A"/>
                </a:solidFill>
                <a:latin typeface="Arial" panose="020B0604020202020204" pitchFamily="34" charset="0"/>
              </a:rPr>
              <a:t>The PT will focus on the relationships of these vehicles, funds and complexes with trustees, managers and advisors to ensure that the independence provisions and the application of the “related entity” definition in the Code remain fit for purpose</a:t>
            </a:r>
            <a:r>
              <a:rPr lang="en-US" sz="2200">
                <a:effectLst/>
                <a:latin typeface="Arial" panose="020B0604020202020204" pitchFamily="34" charset="0"/>
                <a:ea typeface="Times New Roman" panose="02020603050405020304" pitchFamily="18" charset="0"/>
              </a:rPr>
              <a:t> </a:t>
            </a:r>
            <a:endParaRPr lang="en-US" sz="2200">
              <a:effectLst/>
              <a:latin typeface="Times New Roman" panose="02020603050405020304" pitchFamily="18" charset="0"/>
              <a:ea typeface="Arial Unicode MS"/>
            </a:endParaRPr>
          </a:p>
        </p:txBody>
      </p:sp>
      <p:pic>
        <p:nvPicPr>
          <p:cNvPr id="8" name="Picture 7" descr="Camera lens">
            <a:extLst>
              <a:ext uri="{FF2B5EF4-FFF2-40B4-BE49-F238E27FC236}">
                <a16:creationId xmlns:a16="http://schemas.microsoft.com/office/drawing/2014/main" id="{9A86094D-3BB6-B56F-5C10-5D7ABBBB850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8470232" y="4313266"/>
            <a:ext cx="3528769" cy="2351938"/>
          </a:xfrm>
          <a:prstGeom prst="rect">
            <a:avLst/>
          </a:prstGeom>
        </p:spPr>
      </p:pic>
    </p:spTree>
    <p:extLst>
      <p:ext uri="{BB962C8B-B14F-4D97-AF65-F5344CB8AC3E}">
        <p14:creationId xmlns:p14="http://schemas.microsoft.com/office/powerpoint/2010/main" val="10776682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9E53C8-1DE1-AFC0-5F3D-E2BF8DC8F33B}"/>
              </a:ext>
            </a:extLst>
          </p:cNvPr>
          <p:cNvSpPr>
            <a:spLocks noGrp="1"/>
          </p:cNvSpPr>
          <p:nvPr>
            <p:ph type="title"/>
          </p:nvPr>
        </p:nvSpPr>
        <p:spPr>
          <a:xfrm>
            <a:off x="492211" y="36374"/>
            <a:ext cx="10861589" cy="1068518"/>
          </a:xfrm>
        </p:spPr>
        <p:txBody>
          <a:bodyPr>
            <a:normAutofit/>
          </a:bodyPr>
          <a:lstStyle/>
          <a:p>
            <a:r>
              <a:rPr lang="en-US" b="1">
                <a:latin typeface="+mj-lt"/>
              </a:rPr>
              <a:t>Terms of Reference</a:t>
            </a:r>
            <a:endParaRPr lang="en-US" b="1">
              <a:latin typeface="+mj-lt"/>
              <a:cs typeface="Arial"/>
            </a:endParaRPr>
          </a:p>
        </p:txBody>
      </p:sp>
      <p:sp>
        <p:nvSpPr>
          <p:cNvPr id="3" name="Content Placeholder 2">
            <a:extLst>
              <a:ext uri="{FF2B5EF4-FFF2-40B4-BE49-F238E27FC236}">
                <a16:creationId xmlns:a16="http://schemas.microsoft.com/office/drawing/2014/main" id="{4FE0F273-4124-A47F-8C4F-529B57B3A1D8}"/>
              </a:ext>
            </a:extLst>
          </p:cNvPr>
          <p:cNvSpPr>
            <a:spLocks noGrp="1"/>
          </p:cNvSpPr>
          <p:nvPr>
            <p:ph idx="1"/>
          </p:nvPr>
        </p:nvSpPr>
        <p:spPr>
          <a:xfrm>
            <a:off x="492211" y="1148876"/>
            <a:ext cx="10763002" cy="5573629"/>
          </a:xfrm>
        </p:spPr>
        <p:txBody>
          <a:bodyPr vert="horz" lIns="91440" tIns="45720" rIns="91440" bIns="45720" rtlCol="0" anchor="t">
            <a:normAutofit/>
          </a:bodyPr>
          <a:lstStyle/>
          <a:p>
            <a:pPr marL="0" indent="0">
              <a:buNone/>
            </a:pPr>
            <a:r>
              <a:rPr lang="en-US" sz="2400" b="1" dirty="0">
                <a:latin typeface="+mj-lt"/>
                <a:cs typeface="Arial"/>
              </a:rPr>
              <a:t>Approach to Fact Finding:</a:t>
            </a:r>
            <a:endParaRPr lang="en-US" sz="2400" b="1" dirty="0">
              <a:latin typeface="+mj-lt"/>
            </a:endParaRPr>
          </a:p>
          <a:p>
            <a:r>
              <a:rPr lang="en-US" sz="2000" dirty="0">
                <a:latin typeface="+mj-lt"/>
              </a:rPr>
              <a:t>Information gathering to encompass:</a:t>
            </a:r>
            <a:endParaRPr lang="en-US" sz="2000" dirty="0"/>
          </a:p>
          <a:p>
            <a:pPr lvl="1">
              <a:spcAft>
                <a:spcPts val="600"/>
              </a:spcAft>
              <a:buSzPts val="1000"/>
              <a:buFont typeface="Wingdings" panose="05000000000000000000" pitchFamily="2" charset="2"/>
              <a:buChar char="Ø"/>
            </a:pPr>
            <a:r>
              <a:rPr lang="en-US" sz="2000" dirty="0">
                <a:latin typeface="Arial"/>
                <a:cs typeface="Arial"/>
              </a:rPr>
              <a:t>Desktop research on CIVs and pension fund arrangements in different jurisdictions and their relationships with trustees, managers and advisors; </a:t>
            </a:r>
          </a:p>
          <a:p>
            <a:pPr lvl="1">
              <a:spcAft>
                <a:spcPts val="600"/>
              </a:spcAft>
              <a:buSzPts val="1000"/>
              <a:buFont typeface="Wingdings" panose="05000000000000000000" pitchFamily="2" charset="2"/>
              <a:buChar char="Ø"/>
            </a:pPr>
            <a:r>
              <a:rPr lang="en-US" sz="2000" dirty="0">
                <a:latin typeface="Arial"/>
                <a:cs typeface="Arial"/>
              </a:rPr>
              <a:t>Desktop research to understand the intricacies of investment company complexes; and</a:t>
            </a:r>
          </a:p>
          <a:p>
            <a:pPr lvl="1">
              <a:spcAft>
                <a:spcPts val="600"/>
              </a:spcAft>
              <a:buSzPts val="1000"/>
              <a:buFont typeface="Wingdings" panose="05000000000000000000" pitchFamily="2" charset="2"/>
              <a:buChar char="Ø"/>
            </a:pPr>
            <a:r>
              <a:rPr lang="en-US" sz="2000" dirty="0">
                <a:latin typeface="Arial"/>
                <a:cs typeface="Arial"/>
              </a:rPr>
              <a:t>Engage with relevant experts and stakeholders to obtain insights on the issues and relationships, understand different perspectives and share knowledge. </a:t>
            </a:r>
            <a:endParaRPr lang="en-US" sz="2000" dirty="0">
              <a:latin typeface="Arial" panose="020B0604020202020204" pitchFamily="34" charset="0"/>
              <a:cs typeface="Arial" panose="020B0604020202020204" pitchFamily="34" charset="0"/>
            </a:endParaRPr>
          </a:p>
          <a:p>
            <a:pPr>
              <a:spcAft>
                <a:spcPts val="600"/>
              </a:spcAft>
              <a:buSzPts val="1000"/>
            </a:pPr>
            <a:r>
              <a:rPr lang="en-US" sz="2000" dirty="0">
                <a:latin typeface="Arial"/>
                <a:cs typeface="Arial"/>
              </a:rPr>
              <a:t>Liaise with IESBA Task Forces and Working Groups</a:t>
            </a:r>
          </a:p>
          <a:p>
            <a:pPr marL="0" indent="0">
              <a:spcAft>
                <a:spcPts val="600"/>
              </a:spcAft>
              <a:buSzPts val="1000"/>
              <a:buNone/>
            </a:pPr>
            <a:r>
              <a:rPr lang="en-US" sz="2400" b="1" dirty="0">
                <a:latin typeface="+mj-lt"/>
                <a:cs typeface="Arial"/>
              </a:rPr>
              <a:t>Deliverables</a:t>
            </a:r>
            <a:endParaRPr lang="en-US" sz="2400" b="1" dirty="0">
              <a:latin typeface="Arial"/>
              <a:cs typeface="Arial"/>
            </a:endParaRPr>
          </a:p>
          <a:p>
            <a:pPr>
              <a:spcAft>
                <a:spcPts val="600"/>
              </a:spcAft>
              <a:buSzPts val="1000"/>
            </a:pPr>
            <a:r>
              <a:rPr lang="en-US" sz="2000" dirty="0">
                <a:latin typeface="Arial"/>
                <a:cs typeface="Arial"/>
              </a:rPr>
              <a:t>Quarterly updates on issues identified and preliminary findings</a:t>
            </a:r>
          </a:p>
          <a:p>
            <a:pPr>
              <a:spcAft>
                <a:spcPts val="600"/>
              </a:spcAft>
              <a:buSzPts val="1000"/>
            </a:pPr>
            <a:r>
              <a:rPr lang="en-US" sz="2000" dirty="0">
                <a:latin typeface="Arial"/>
                <a:cs typeface="Arial"/>
              </a:rPr>
              <a:t>Report on findings and recommendations (Dec 2024)</a:t>
            </a:r>
          </a:p>
          <a:p>
            <a:pPr>
              <a:spcAft>
                <a:spcPts val="600"/>
              </a:spcAft>
              <a:buSzPts val="1000"/>
            </a:pPr>
            <a:r>
              <a:rPr lang="en-US" sz="2000" dirty="0">
                <a:latin typeface="Arial"/>
                <a:cs typeface="Arial"/>
              </a:rPr>
              <a:t>As appropriate issue communiques to stakeholders </a:t>
            </a:r>
            <a:endParaRPr lang="en-US" dirty="0"/>
          </a:p>
        </p:txBody>
      </p:sp>
      <p:sp>
        <p:nvSpPr>
          <p:cNvPr id="5" name="Slide Number Placeholder 4">
            <a:extLst>
              <a:ext uri="{FF2B5EF4-FFF2-40B4-BE49-F238E27FC236}">
                <a16:creationId xmlns:a16="http://schemas.microsoft.com/office/drawing/2014/main" id="{D97609B6-8521-11CB-FA99-5895356CB302}"/>
              </a:ext>
            </a:extLst>
          </p:cNvPr>
          <p:cNvSpPr>
            <a:spLocks noGrp="1"/>
          </p:cNvSpPr>
          <p:nvPr>
            <p:ph type="sldNum" sz="quarter" idx="12"/>
          </p:nvPr>
        </p:nvSpPr>
        <p:spPr/>
        <p:txBody>
          <a:bodyPr/>
          <a:lstStyle/>
          <a:p>
            <a:fld id="{A68F81FF-A8B7-8E49-9D5B-3CAD5ADFEE36}" type="slidenum">
              <a:rPr lang="en-US" smtClean="0"/>
              <a:pPr/>
              <a:t>11</a:t>
            </a:fld>
            <a:endParaRPr lang="en-US"/>
          </a:p>
        </p:txBody>
      </p:sp>
    </p:spTree>
    <p:extLst>
      <p:ext uri="{BB962C8B-B14F-4D97-AF65-F5344CB8AC3E}">
        <p14:creationId xmlns:p14="http://schemas.microsoft.com/office/powerpoint/2010/main" val="27538641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E87E18-D699-7CF9-B5BF-BEA3C63A0837}"/>
              </a:ext>
            </a:extLst>
          </p:cNvPr>
          <p:cNvSpPr>
            <a:spLocks noGrp="1"/>
          </p:cNvSpPr>
          <p:nvPr>
            <p:ph type="title"/>
          </p:nvPr>
        </p:nvSpPr>
        <p:spPr/>
        <p:txBody>
          <a:bodyPr/>
          <a:lstStyle/>
          <a:p>
            <a:r>
              <a:rPr lang="en-US" b="1">
                <a:latin typeface="+mj-lt"/>
              </a:rPr>
              <a:t>Next Steps</a:t>
            </a:r>
          </a:p>
        </p:txBody>
      </p:sp>
      <p:sp>
        <p:nvSpPr>
          <p:cNvPr id="4" name="Date Placeholder 3">
            <a:extLst>
              <a:ext uri="{FF2B5EF4-FFF2-40B4-BE49-F238E27FC236}">
                <a16:creationId xmlns:a16="http://schemas.microsoft.com/office/drawing/2014/main" id="{13CDDCB3-8208-5ABB-68FC-F7D3DD635ED3}"/>
              </a:ext>
            </a:extLst>
          </p:cNvPr>
          <p:cNvSpPr>
            <a:spLocks noGrp="1"/>
          </p:cNvSpPr>
          <p:nvPr>
            <p:ph type="dt" sz="half" idx="10"/>
          </p:nvPr>
        </p:nvSpPr>
        <p:spPr/>
        <p:txBody>
          <a:bodyPr/>
          <a:lstStyle/>
          <a:p>
            <a:r>
              <a:rPr lang="en-CA"/>
              <a:t>05-24-2021</a:t>
            </a:r>
            <a:endParaRPr lang="en-US"/>
          </a:p>
        </p:txBody>
      </p:sp>
      <p:sp>
        <p:nvSpPr>
          <p:cNvPr id="5" name="Slide Number Placeholder 4">
            <a:extLst>
              <a:ext uri="{FF2B5EF4-FFF2-40B4-BE49-F238E27FC236}">
                <a16:creationId xmlns:a16="http://schemas.microsoft.com/office/drawing/2014/main" id="{82085DDB-B5D0-A2CB-2B3C-1A02F17A6528}"/>
              </a:ext>
            </a:extLst>
          </p:cNvPr>
          <p:cNvSpPr>
            <a:spLocks noGrp="1"/>
          </p:cNvSpPr>
          <p:nvPr>
            <p:ph type="sldNum" sz="quarter" idx="12"/>
          </p:nvPr>
        </p:nvSpPr>
        <p:spPr/>
        <p:txBody>
          <a:bodyPr/>
          <a:lstStyle/>
          <a:p>
            <a:fld id="{A68F81FF-A8B7-8E49-9D5B-3CAD5ADFEE36}" type="slidenum">
              <a:rPr lang="en-US" smtClean="0"/>
              <a:pPr/>
              <a:t>12</a:t>
            </a:fld>
            <a:endParaRPr lang="en-US"/>
          </a:p>
        </p:txBody>
      </p:sp>
      <p:pic>
        <p:nvPicPr>
          <p:cNvPr id="9" name="Picture 8" descr="Person stepping in stairs">
            <a:extLst>
              <a:ext uri="{FF2B5EF4-FFF2-40B4-BE49-F238E27FC236}">
                <a16:creationId xmlns:a16="http://schemas.microsoft.com/office/drawing/2014/main" id="{6300437F-F301-822D-4A0B-5B20B030F7F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0" y="1136452"/>
            <a:ext cx="5820745" cy="5721548"/>
          </a:xfrm>
          <a:prstGeom prst="rect">
            <a:avLst/>
          </a:prstGeom>
        </p:spPr>
      </p:pic>
      <p:sp>
        <p:nvSpPr>
          <p:cNvPr id="10" name="TextBox 9">
            <a:extLst>
              <a:ext uri="{FF2B5EF4-FFF2-40B4-BE49-F238E27FC236}">
                <a16:creationId xmlns:a16="http://schemas.microsoft.com/office/drawing/2014/main" id="{2F488895-99AC-7580-FB07-931F3008A61E}"/>
              </a:ext>
            </a:extLst>
          </p:cNvPr>
          <p:cNvSpPr txBox="1"/>
          <p:nvPr/>
        </p:nvSpPr>
        <p:spPr>
          <a:xfrm>
            <a:off x="9978887" y="1868557"/>
            <a:ext cx="1974573" cy="1736034"/>
          </a:xfrm>
          <a:prstGeom prst="rect">
            <a:avLst/>
          </a:prstGeom>
        </p:spPr>
        <p:txBody>
          <a:bodyPr vert="horz" wrap="square" lIns="91440" tIns="45720" rIns="91440" bIns="45720" rtlCol="0" anchor="b">
            <a:normAutofit/>
          </a:bodyPr>
          <a:lstStyle/>
          <a:p>
            <a:pPr algn="l"/>
            <a:endParaRPr lang="en-US" sz="2200">
              <a:solidFill>
                <a:srgbClr val="0B5494"/>
              </a:solidFill>
            </a:endParaRPr>
          </a:p>
        </p:txBody>
      </p:sp>
      <p:sp>
        <p:nvSpPr>
          <p:cNvPr id="11" name="TextBox 10">
            <a:extLst>
              <a:ext uri="{FF2B5EF4-FFF2-40B4-BE49-F238E27FC236}">
                <a16:creationId xmlns:a16="http://schemas.microsoft.com/office/drawing/2014/main" id="{B817F787-6BEB-7DE6-4508-E91526D2F747}"/>
              </a:ext>
            </a:extLst>
          </p:cNvPr>
          <p:cNvSpPr txBox="1"/>
          <p:nvPr/>
        </p:nvSpPr>
        <p:spPr>
          <a:xfrm>
            <a:off x="10966173" y="901148"/>
            <a:ext cx="1424610" cy="622852"/>
          </a:xfrm>
          <a:prstGeom prst="rect">
            <a:avLst/>
          </a:prstGeom>
        </p:spPr>
        <p:txBody>
          <a:bodyPr vert="horz" wrap="square" lIns="91440" tIns="45720" rIns="91440" bIns="45720" rtlCol="0" anchor="b">
            <a:normAutofit/>
          </a:bodyPr>
          <a:lstStyle/>
          <a:p>
            <a:pPr algn="l"/>
            <a:endParaRPr lang="en-US" sz="2200">
              <a:solidFill>
                <a:srgbClr val="0B5494"/>
              </a:solidFill>
            </a:endParaRPr>
          </a:p>
        </p:txBody>
      </p:sp>
      <p:graphicFrame>
        <p:nvGraphicFramePr>
          <p:cNvPr id="6" name="Diagram 5">
            <a:extLst>
              <a:ext uri="{FF2B5EF4-FFF2-40B4-BE49-F238E27FC236}">
                <a16:creationId xmlns:a16="http://schemas.microsoft.com/office/drawing/2014/main" id="{E238B657-C410-73D2-A694-85C9988D5FEE}"/>
              </a:ext>
            </a:extLst>
          </p:cNvPr>
          <p:cNvGraphicFramePr/>
          <p:nvPr>
            <p:extLst>
              <p:ext uri="{D42A27DB-BD31-4B8C-83A1-F6EECF244321}">
                <p14:modId xmlns:p14="http://schemas.microsoft.com/office/powerpoint/2010/main" val="2740458302"/>
              </p:ext>
            </p:extLst>
          </p:nvPr>
        </p:nvGraphicFramePr>
        <p:xfrm>
          <a:off x="5727318" y="1266059"/>
          <a:ext cx="4251569" cy="532944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TextBox 6">
            <a:extLst>
              <a:ext uri="{FF2B5EF4-FFF2-40B4-BE49-F238E27FC236}">
                <a16:creationId xmlns:a16="http://schemas.microsoft.com/office/drawing/2014/main" id="{7AB3591A-EAC1-5372-4FDB-25396D964260}"/>
              </a:ext>
            </a:extLst>
          </p:cNvPr>
          <p:cNvSpPr txBox="1"/>
          <p:nvPr/>
        </p:nvSpPr>
        <p:spPr>
          <a:xfrm>
            <a:off x="9509760" y="1868557"/>
            <a:ext cx="2384474" cy="698797"/>
          </a:xfrm>
          <a:prstGeom prst="rect">
            <a:avLst/>
          </a:prstGeom>
        </p:spPr>
        <p:txBody>
          <a:bodyPr vert="horz" wrap="square" lIns="91440" tIns="45720" rIns="91440" bIns="45720" rtlCol="0" anchor="b">
            <a:normAutofit/>
          </a:bodyPr>
          <a:lstStyle/>
          <a:p>
            <a:pPr algn="l"/>
            <a:endParaRPr lang="en-US" sz="2200">
              <a:solidFill>
                <a:srgbClr val="0B5494"/>
              </a:solidFill>
            </a:endParaRPr>
          </a:p>
        </p:txBody>
      </p:sp>
      <p:sp>
        <p:nvSpPr>
          <p:cNvPr id="8" name="TextBox 7">
            <a:extLst>
              <a:ext uri="{FF2B5EF4-FFF2-40B4-BE49-F238E27FC236}">
                <a16:creationId xmlns:a16="http://schemas.microsoft.com/office/drawing/2014/main" id="{EFE31EFD-2982-FBDC-A9E3-B4061EB682C4}"/>
              </a:ext>
            </a:extLst>
          </p:cNvPr>
          <p:cNvSpPr txBox="1"/>
          <p:nvPr/>
        </p:nvSpPr>
        <p:spPr>
          <a:xfrm>
            <a:off x="9092017" y="1785051"/>
            <a:ext cx="2854195" cy="515135"/>
          </a:xfrm>
          <a:prstGeom prst="rect">
            <a:avLst/>
          </a:prstGeom>
        </p:spPr>
        <p:txBody>
          <a:bodyPr vert="horz" wrap="square" lIns="91440" tIns="45720" rIns="91440" bIns="45720" rtlCol="0" anchor="b">
            <a:normAutofit/>
          </a:bodyPr>
          <a:lstStyle/>
          <a:p>
            <a:pPr algn="l"/>
            <a:r>
              <a:rPr lang="en-US">
                <a:latin typeface="+mj-lt"/>
              </a:rPr>
              <a:t>Update to Board and SAC</a:t>
            </a:r>
          </a:p>
        </p:txBody>
      </p:sp>
      <p:sp>
        <p:nvSpPr>
          <p:cNvPr id="12" name="TextBox 11">
            <a:extLst>
              <a:ext uri="{FF2B5EF4-FFF2-40B4-BE49-F238E27FC236}">
                <a16:creationId xmlns:a16="http://schemas.microsoft.com/office/drawing/2014/main" id="{6234A25C-CE63-5545-33BB-14D0B91CBD5F}"/>
              </a:ext>
            </a:extLst>
          </p:cNvPr>
          <p:cNvSpPr txBox="1"/>
          <p:nvPr/>
        </p:nvSpPr>
        <p:spPr>
          <a:xfrm>
            <a:off x="9092018" y="3209658"/>
            <a:ext cx="2802216" cy="515136"/>
          </a:xfrm>
          <a:prstGeom prst="rect">
            <a:avLst/>
          </a:prstGeom>
        </p:spPr>
        <p:txBody>
          <a:bodyPr vert="horz" wrap="square" lIns="91440" tIns="45720" rIns="91440" bIns="45720" rtlCol="0" anchor="b">
            <a:normAutofit/>
          </a:bodyPr>
          <a:lstStyle/>
          <a:p>
            <a:pPr algn="l"/>
            <a:r>
              <a:rPr lang="en-US">
                <a:latin typeface="+mj-lt"/>
              </a:rPr>
              <a:t>Update to Board</a:t>
            </a:r>
          </a:p>
        </p:txBody>
      </p:sp>
      <p:sp>
        <p:nvSpPr>
          <p:cNvPr id="13" name="TextBox 12">
            <a:extLst>
              <a:ext uri="{FF2B5EF4-FFF2-40B4-BE49-F238E27FC236}">
                <a16:creationId xmlns:a16="http://schemas.microsoft.com/office/drawing/2014/main" id="{59791975-9FF2-5134-D2ED-E0AA942B2D92}"/>
              </a:ext>
            </a:extLst>
          </p:cNvPr>
          <p:cNvSpPr txBox="1"/>
          <p:nvPr/>
        </p:nvSpPr>
        <p:spPr>
          <a:xfrm>
            <a:off x="9092018" y="4246896"/>
            <a:ext cx="2802216" cy="794824"/>
          </a:xfrm>
          <a:prstGeom prst="rect">
            <a:avLst/>
          </a:prstGeom>
        </p:spPr>
        <p:txBody>
          <a:bodyPr vert="horz" wrap="square" lIns="91440" tIns="45720" rIns="91440" bIns="45720" rtlCol="0" anchor="b">
            <a:normAutofit/>
          </a:bodyPr>
          <a:lstStyle/>
          <a:p>
            <a:pPr algn="l"/>
            <a:r>
              <a:rPr lang="en-US">
                <a:latin typeface="+mj-lt"/>
              </a:rPr>
              <a:t>Preliminary findings to Board and SAC</a:t>
            </a:r>
          </a:p>
        </p:txBody>
      </p:sp>
      <p:sp>
        <p:nvSpPr>
          <p:cNvPr id="14" name="TextBox 13">
            <a:extLst>
              <a:ext uri="{FF2B5EF4-FFF2-40B4-BE49-F238E27FC236}">
                <a16:creationId xmlns:a16="http://schemas.microsoft.com/office/drawing/2014/main" id="{94C863BE-87EB-1A22-CD14-366F2EB2C95E}"/>
              </a:ext>
            </a:extLst>
          </p:cNvPr>
          <p:cNvSpPr txBox="1"/>
          <p:nvPr/>
        </p:nvSpPr>
        <p:spPr>
          <a:xfrm>
            <a:off x="9092017" y="5338689"/>
            <a:ext cx="2802216" cy="891687"/>
          </a:xfrm>
          <a:prstGeom prst="rect">
            <a:avLst/>
          </a:prstGeom>
        </p:spPr>
        <p:txBody>
          <a:bodyPr vert="horz" wrap="square" lIns="91440" tIns="45720" rIns="91440" bIns="45720" rtlCol="0" anchor="b">
            <a:normAutofit/>
          </a:bodyPr>
          <a:lstStyle/>
          <a:p>
            <a:r>
              <a:rPr lang="en-US">
                <a:latin typeface="+mj-lt"/>
              </a:rPr>
              <a:t>Present Final Report to Board </a:t>
            </a:r>
          </a:p>
        </p:txBody>
      </p:sp>
    </p:spTree>
    <p:extLst>
      <p:ext uri="{BB962C8B-B14F-4D97-AF65-F5344CB8AC3E}">
        <p14:creationId xmlns:p14="http://schemas.microsoft.com/office/powerpoint/2010/main" val="6736615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478FD78-F68C-33E0-8D30-B5E704741BD9}"/>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A68F81FF-A8B7-8E49-9D5B-3CAD5ADFEE36}" type="slidenum">
              <a:rPr kumimoji="0" lang="en-US" sz="1200" b="0" i="0" u="none" strike="noStrike" kern="1200" cap="none" spc="0" normalizeH="0" baseline="0" noProof="0">
                <a:ln>
                  <a:noFill/>
                </a:ln>
                <a:solidFill>
                  <a:srgbClr val="898989"/>
                </a:solidFill>
                <a:effectLst/>
                <a:uLnTx/>
                <a:uFillTx/>
                <a:latin typeface="Times New Roman" panose="02020603050405020304"/>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13</a:t>
            </a:fld>
            <a:endParaRPr kumimoji="0" lang="en-US" sz="1200" b="0" i="0" u="none" strike="noStrike" kern="1200" cap="none" spc="0" normalizeH="0" baseline="0" noProof="0">
              <a:ln>
                <a:noFill/>
              </a:ln>
              <a:solidFill>
                <a:srgbClr val="898989"/>
              </a:solidFill>
              <a:effectLst/>
              <a:uLnTx/>
              <a:uFillTx/>
              <a:latin typeface="Times New Roman" panose="02020603050405020304"/>
              <a:ea typeface="+mn-ea"/>
              <a:cs typeface="+mn-cs"/>
            </a:endParaRPr>
          </a:p>
        </p:txBody>
      </p:sp>
      <p:pic>
        <p:nvPicPr>
          <p:cNvPr id="8" name="Picture 14" descr="Light Bulb ideas Concept vector eps 10 in white background  ideas stock illustrations">
            <a:extLst>
              <a:ext uri="{FF2B5EF4-FFF2-40B4-BE49-F238E27FC236}">
                <a16:creationId xmlns:a16="http://schemas.microsoft.com/office/drawing/2014/main" id="{FBC24021-8EAA-8DCD-5166-D74C137D4165}"/>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876020" y="10"/>
            <a:ext cx="5826314" cy="6857990"/>
          </a:xfrm>
          <a:custGeom>
            <a:avLst/>
            <a:gdLst/>
            <a:ahLst/>
            <a:cxnLst/>
            <a:rect l="l" t="t" r="r" b="b"/>
            <a:pathLst>
              <a:path w="10522527" h="6858000">
                <a:moveTo>
                  <a:pt x="2882142" y="0"/>
                </a:moveTo>
                <a:lnTo>
                  <a:pt x="10522527" y="0"/>
                </a:lnTo>
                <a:lnTo>
                  <a:pt x="10522527" y="6858000"/>
                </a:lnTo>
                <a:lnTo>
                  <a:pt x="80697" y="6858000"/>
                </a:lnTo>
                <a:lnTo>
                  <a:pt x="37339" y="6516785"/>
                </a:lnTo>
                <a:cubicBezTo>
                  <a:pt x="12648" y="6273664"/>
                  <a:pt x="0" y="6026982"/>
                  <a:pt x="0" y="5777347"/>
                </a:cubicBezTo>
                <a:cubicBezTo>
                  <a:pt x="0" y="3530630"/>
                  <a:pt x="1024495" y="1523197"/>
                  <a:pt x="2631803" y="196728"/>
                </a:cubicBezTo>
                <a:close/>
              </a:path>
            </a:pathLst>
          </a:cu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9AF6F599-74C8-140B-3AC4-954249D61E9F}"/>
              </a:ext>
            </a:extLst>
          </p:cNvPr>
          <p:cNvSpPr/>
          <p:nvPr/>
        </p:nvSpPr>
        <p:spPr>
          <a:xfrm>
            <a:off x="190211" y="1095382"/>
            <a:ext cx="7192784" cy="2257418"/>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Bef>
                <a:spcPts val="600"/>
              </a:spcBef>
              <a:spcAft>
                <a:spcPts val="600"/>
              </a:spcAft>
            </a:pPr>
            <a:r>
              <a:rPr kumimoji="0" lang="en-US" sz="3200" b="0" i="0" u="none" strike="noStrike" kern="1200" cap="none" spc="0" normalizeH="0" baseline="0" noProof="0">
                <a:ln>
                  <a:noFill/>
                </a:ln>
                <a:solidFill>
                  <a:srgbClr val="494949"/>
                </a:solidFill>
                <a:effectLst/>
                <a:uLnTx/>
                <a:uFillTx/>
                <a:latin typeface="Arial" panose="020B0604020202020204"/>
                <a:ea typeface="+mn-ea"/>
                <a:cs typeface="+mn-cs"/>
              </a:rPr>
              <a:t>IESBA Members are asked to:</a:t>
            </a:r>
          </a:p>
          <a:p>
            <a:pPr marL="457200" indent="-457200">
              <a:spcBef>
                <a:spcPts val="600"/>
              </a:spcBef>
              <a:spcAft>
                <a:spcPts val="600"/>
              </a:spcAft>
              <a:buFont typeface="Arial" panose="020B0604020202020204" pitchFamily="34" charset="0"/>
              <a:buChar char="•"/>
            </a:pPr>
            <a:r>
              <a:rPr lang="en-US" sz="3200">
                <a:solidFill>
                  <a:srgbClr val="494949"/>
                </a:solidFill>
                <a:latin typeface="Arial" panose="020B0604020202020204"/>
              </a:rPr>
              <a:t>S</a:t>
            </a:r>
            <a:r>
              <a:rPr kumimoji="0" lang="en-US" sz="3200" b="0" i="0" u="none" strike="noStrike" kern="1200" cap="none" spc="0" normalizeH="0" baseline="0" noProof="0">
                <a:ln>
                  <a:noFill/>
                </a:ln>
                <a:solidFill>
                  <a:srgbClr val="494949"/>
                </a:solidFill>
                <a:effectLst/>
                <a:uLnTx/>
                <a:uFillTx/>
                <a:latin typeface="Arial" panose="020B0604020202020204"/>
                <a:ea typeface="+mn-ea"/>
                <a:cs typeface="+mn-cs"/>
              </a:rPr>
              <a:t>hare views </a:t>
            </a:r>
            <a:r>
              <a:rPr lang="en-US" sz="3200">
                <a:solidFill>
                  <a:srgbClr val="494949"/>
                </a:solidFill>
                <a:latin typeface="Arial" panose="020B0604020202020204"/>
              </a:rPr>
              <a:t>on proposed scope and approach; and</a:t>
            </a:r>
          </a:p>
          <a:p>
            <a:pPr marL="457200" indent="-457200">
              <a:spcBef>
                <a:spcPts val="600"/>
              </a:spcBef>
              <a:spcAft>
                <a:spcPts val="600"/>
              </a:spcAft>
              <a:buFont typeface="Arial" panose="020B0604020202020204" pitchFamily="34" charset="0"/>
              <a:buChar char="•"/>
            </a:pPr>
            <a:r>
              <a:rPr lang="en-US" sz="3200">
                <a:solidFill>
                  <a:srgbClr val="494949"/>
                </a:solidFill>
                <a:latin typeface="Arial" panose="020B0604020202020204"/>
              </a:rPr>
              <a:t>Approve proposed Terms of Reference</a:t>
            </a:r>
            <a:endParaRPr kumimoji="0" lang="en-US" sz="2400" b="0" i="0" u="none" strike="noStrike" kern="1200" cap="none" spc="0" normalizeH="0" baseline="0" noProof="0">
              <a:ln>
                <a:noFill/>
              </a:ln>
              <a:solidFill>
                <a:srgbClr val="494949"/>
              </a:solidFill>
              <a:effectLst/>
              <a:uLnTx/>
              <a:uFillTx/>
              <a:latin typeface="Arial" panose="020B0604020202020204"/>
              <a:ea typeface="+mn-ea"/>
              <a:cs typeface="+mn-cs"/>
            </a:endParaRPr>
          </a:p>
        </p:txBody>
      </p:sp>
    </p:spTree>
    <p:extLst>
      <p:ext uri="{BB962C8B-B14F-4D97-AF65-F5344CB8AC3E}">
        <p14:creationId xmlns:p14="http://schemas.microsoft.com/office/powerpoint/2010/main" val="31759809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57071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98D64A0-81AD-47C4-8A55-2A7EE14FADAB}"/>
              </a:ext>
            </a:extLst>
          </p:cNvPr>
          <p:cNvSpPr>
            <a:spLocks noGrp="1"/>
          </p:cNvSpPr>
          <p:nvPr>
            <p:ph type="sldNum" sz="quarter" idx="12"/>
          </p:nvPr>
        </p:nvSpPr>
        <p:spPr/>
        <p:txBody>
          <a:bodyPr/>
          <a:lstStyle/>
          <a:p>
            <a:fld id="{A68F81FF-A8B7-8E49-9D5B-3CAD5ADFEE36}" type="slidenum">
              <a:rPr lang="en-US" smtClean="0"/>
              <a:pPr/>
              <a:t>2</a:t>
            </a:fld>
            <a:endParaRPr lang="en-US"/>
          </a:p>
        </p:txBody>
      </p:sp>
      <p:sp>
        <p:nvSpPr>
          <p:cNvPr id="8" name="Title 1">
            <a:extLst>
              <a:ext uri="{FF2B5EF4-FFF2-40B4-BE49-F238E27FC236}">
                <a16:creationId xmlns:a16="http://schemas.microsoft.com/office/drawing/2014/main" id="{6A5ECC8B-DEEC-4213-8F30-3E25356312EB}"/>
              </a:ext>
            </a:extLst>
          </p:cNvPr>
          <p:cNvSpPr>
            <a:spLocks noGrp="1"/>
          </p:cNvSpPr>
          <p:nvPr>
            <p:ph type="title"/>
          </p:nvPr>
        </p:nvSpPr>
        <p:spPr>
          <a:xfrm>
            <a:off x="342900" y="0"/>
            <a:ext cx="10515600" cy="1068518"/>
          </a:xfrm>
        </p:spPr>
        <p:txBody>
          <a:bodyPr>
            <a:normAutofit/>
          </a:bodyPr>
          <a:lstStyle/>
          <a:p>
            <a:r>
              <a:rPr lang="en-US" sz="4000" b="1">
                <a:latin typeface="+mj-lt"/>
              </a:rPr>
              <a:t>Agenda</a:t>
            </a:r>
          </a:p>
        </p:txBody>
      </p:sp>
      <p:sp>
        <p:nvSpPr>
          <p:cNvPr id="9" name="Rectangle 8">
            <a:extLst>
              <a:ext uri="{FF2B5EF4-FFF2-40B4-BE49-F238E27FC236}">
                <a16:creationId xmlns:a16="http://schemas.microsoft.com/office/drawing/2014/main" id="{5879698D-329E-44E1-8B04-1AF700CFF93E}"/>
              </a:ext>
            </a:extLst>
          </p:cNvPr>
          <p:cNvSpPr/>
          <p:nvPr/>
        </p:nvSpPr>
        <p:spPr>
          <a:xfrm>
            <a:off x="288388" y="1663306"/>
            <a:ext cx="6098343" cy="2049128"/>
          </a:xfrm>
          <a:prstGeom prst="rect">
            <a:avLst/>
          </a:prstGeom>
          <a:solidFill>
            <a:schemeClr val="bg1">
              <a:alpha val="9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nchorCtr="0"/>
          <a:lstStyle/>
          <a:p>
            <a:pPr marL="457200" indent="-457200">
              <a:lnSpc>
                <a:spcPct val="90000"/>
              </a:lnSpc>
              <a:spcBef>
                <a:spcPts val="1200"/>
              </a:spcBef>
              <a:spcAft>
                <a:spcPts val="600"/>
              </a:spcAft>
              <a:buFont typeface="Wingdings" panose="05000000000000000000" pitchFamily="2" charset="2"/>
              <a:buChar char="v"/>
            </a:pPr>
            <a:r>
              <a:rPr lang="en-US" sz="2800">
                <a:solidFill>
                  <a:schemeClr val="tx1"/>
                </a:solidFill>
                <a:latin typeface="+mj-lt"/>
                <a:cs typeface="Arial"/>
              </a:rPr>
              <a:t>Project Team</a:t>
            </a:r>
            <a:endParaRPr lang="en-US" sz="2800">
              <a:solidFill>
                <a:schemeClr val="tx1"/>
              </a:solidFill>
              <a:latin typeface="+mj-lt"/>
            </a:endParaRPr>
          </a:p>
          <a:p>
            <a:pPr marL="457200" lvl="0" indent="-457200">
              <a:lnSpc>
                <a:spcPct val="90000"/>
              </a:lnSpc>
              <a:spcBef>
                <a:spcPts val="1200"/>
              </a:spcBef>
              <a:spcAft>
                <a:spcPts val="600"/>
              </a:spcAft>
              <a:buFont typeface="Wingdings" panose="05000000000000000000" pitchFamily="2" charset="2"/>
              <a:buChar char="v"/>
            </a:pPr>
            <a:r>
              <a:rPr lang="en-US" sz="2800">
                <a:solidFill>
                  <a:schemeClr val="tx1"/>
                </a:solidFill>
                <a:latin typeface="+mj-lt"/>
              </a:rPr>
              <a:t>Background</a:t>
            </a:r>
            <a:endParaRPr lang="en-US">
              <a:solidFill>
                <a:schemeClr val="tx1"/>
              </a:solidFill>
            </a:endParaRPr>
          </a:p>
          <a:p>
            <a:pPr marL="457200" lvl="0" indent="-457200">
              <a:lnSpc>
                <a:spcPct val="90000"/>
              </a:lnSpc>
              <a:spcBef>
                <a:spcPts val="1200"/>
              </a:spcBef>
              <a:spcAft>
                <a:spcPts val="600"/>
              </a:spcAft>
              <a:buFont typeface="Wingdings" panose="05000000000000000000" pitchFamily="2" charset="2"/>
              <a:buChar char="v"/>
            </a:pPr>
            <a:r>
              <a:rPr lang="en-US" sz="2800">
                <a:solidFill>
                  <a:schemeClr val="tx1"/>
                </a:solidFill>
                <a:latin typeface="+mj-lt"/>
              </a:rPr>
              <a:t>Overview of Terms of Reference</a:t>
            </a:r>
          </a:p>
        </p:txBody>
      </p:sp>
    </p:spTree>
    <p:extLst>
      <p:ext uri="{BB962C8B-B14F-4D97-AF65-F5344CB8AC3E}">
        <p14:creationId xmlns:p14="http://schemas.microsoft.com/office/powerpoint/2010/main" val="9359913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descr="People at meeting">
            <a:extLst>
              <a:ext uri="{FF2B5EF4-FFF2-40B4-BE49-F238E27FC236}">
                <a16:creationId xmlns:a16="http://schemas.microsoft.com/office/drawing/2014/main" id="{178E4EF1-A933-1AE3-FEFE-460015846F4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6621294" y="1295416"/>
            <a:ext cx="5570706" cy="5562584"/>
          </a:xfrm>
          <a:custGeom>
            <a:avLst/>
            <a:gdLst/>
            <a:ahLst/>
            <a:cxnLst/>
            <a:rect l="l" t="t" r="r" b="b"/>
            <a:pathLst>
              <a:path w="5570706" h="5562584">
                <a:moveTo>
                  <a:pt x="3374687" y="0"/>
                </a:moveTo>
                <a:cubicBezTo>
                  <a:pt x="4190094" y="0"/>
                  <a:pt x="4937956" y="289196"/>
                  <a:pt x="5521301" y="770615"/>
                </a:cubicBezTo>
                <a:lnTo>
                  <a:pt x="5570706" y="815517"/>
                </a:lnTo>
                <a:lnTo>
                  <a:pt x="5570706" y="5562584"/>
                </a:lnTo>
                <a:lnTo>
                  <a:pt x="808135" y="5562584"/>
                </a:lnTo>
                <a:lnTo>
                  <a:pt x="770615" y="5521302"/>
                </a:lnTo>
                <a:cubicBezTo>
                  <a:pt x="289196" y="4937957"/>
                  <a:pt x="0" y="4190095"/>
                  <a:pt x="0" y="3374687"/>
                </a:cubicBezTo>
                <a:cubicBezTo>
                  <a:pt x="0" y="1510899"/>
                  <a:pt x="1510899" y="0"/>
                  <a:pt x="3374687" y="0"/>
                </a:cubicBezTo>
                <a:close/>
              </a:path>
            </a:pathLst>
          </a:custGeom>
        </p:spPr>
      </p:pic>
      <p:sp>
        <p:nvSpPr>
          <p:cNvPr id="8" name="Title 7">
            <a:extLst>
              <a:ext uri="{FF2B5EF4-FFF2-40B4-BE49-F238E27FC236}">
                <a16:creationId xmlns:a16="http://schemas.microsoft.com/office/drawing/2014/main" id="{D2162E94-0F6D-ACF0-612D-2268E2F12A1E}"/>
              </a:ext>
            </a:extLst>
          </p:cNvPr>
          <p:cNvSpPr>
            <a:spLocks noGrp="1"/>
          </p:cNvSpPr>
          <p:nvPr>
            <p:ph type="title"/>
          </p:nvPr>
        </p:nvSpPr>
        <p:spPr>
          <a:xfrm>
            <a:off x="466725" y="36374"/>
            <a:ext cx="10887075" cy="1068518"/>
          </a:xfrm>
        </p:spPr>
        <p:txBody>
          <a:bodyPr/>
          <a:lstStyle/>
          <a:p>
            <a:r>
              <a:rPr lang="en-US" b="1">
                <a:latin typeface="+mj-lt"/>
              </a:rPr>
              <a:t>Project Team</a:t>
            </a:r>
          </a:p>
        </p:txBody>
      </p:sp>
      <p:sp>
        <p:nvSpPr>
          <p:cNvPr id="3" name="Slide Number Placeholder 2">
            <a:extLst>
              <a:ext uri="{FF2B5EF4-FFF2-40B4-BE49-F238E27FC236}">
                <a16:creationId xmlns:a16="http://schemas.microsoft.com/office/drawing/2014/main" id="{5FB4DAC7-F6ED-3A6B-BE32-2893EF7BC785}"/>
              </a:ext>
            </a:extLst>
          </p:cNvPr>
          <p:cNvSpPr>
            <a:spLocks noGrp="1"/>
          </p:cNvSpPr>
          <p:nvPr>
            <p:ph type="sldNum" sz="quarter" idx="12"/>
          </p:nvPr>
        </p:nvSpPr>
        <p:spPr/>
        <p:txBody>
          <a:bodyPr vert="horz" lIns="91440" tIns="45720" rIns="91440" bIns="45720" rtlCol="0" anchor="ctr">
            <a:normAutofit/>
          </a:bodyPr>
          <a:lstStyle/>
          <a:p>
            <a:pPr>
              <a:spcAft>
                <a:spcPts val="600"/>
              </a:spcAft>
              <a:defRPr/>
            </a:pPr>
            <a:fld id="{A68F81FF-A8B7-8E49-9D5B-3CAD5ADFEE36}" type="slidenum">
              <a:rPr lang="en-US">
                <a:solidFill>
                  <a:srgbClr val="FFFFFF"/>
                </a:solidFill>
                <a:latin typeface="Calibri" panose="020F0502020204030204"/>
              </a:rPr>
              <a:pPr>
                <a:spcAft>
                  <a:spcPts val="600"/>
                </a:spcAft>
                <a:defRPr/>
              </a:pPr>
              <a:t>3</a:t>
            </a:fld>
            <a:endParaRPr lang="en-US">
              <a:solidFill>
                <a:srgbClr val="FFFFFF"/>
              </a:solidFill>
              <a:latin typeface="Calibri" panose="020F0502020204030204"/>
            </a:endParaRPr>
          </a:p>
        </p:txBody>
      </p:sp>
      <p:graphicFrame>
        <p:nvGraphicFramePr>
          <p:cNvPr id="5" name="Diagram 4">
            <a:extLst>
              <a:ext uri="{FF2B5EF4-FFF2-40B4-BE49-F238E27FC236}">
                <a16:creationId xmlns:a16="http://schemas.microsoft.com/office/drawing/2014/main" id="{FE464B7A-CBA5-FB13-93C8-CEAB67998BA2}"/>
              </a:ext>
            </a:extLst>
          </p:cNvPr>
          <p:cNvGraphicFramePr/>
          <p:nvPr>
            <p:extLst>
              <p:ext uri="{D42A27DB-BD31-4B8C-83A1-F6EECF244321}">
                <p14:modId xmlns:p14="http://schemas.microsoft.com/office/powerpoint/2010/main" val="17897406"/>
              </p:ext>
            </p:extLst>
          </p:nvPr>
        </p:nvGraphicFramePr>
        <p:xfrm>
          <a:off x="838199" y="1409700"/>
          <a:ext cx="4848225" cy="51911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66852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8AABE47-97D3-B410-0161-4D0D3E19B867}"/>
              </a:ext>
            </a:extLst>
          </p:cNvPr>
          <p:cNvSpPr>
            <a:spLocks noGrp="1"/>
          </p:cNvSpPr>
          <p:nvPr>
            <p:ph type="title"/>
          </p:nvPr>
        </p:nvSpPr>
        <p:spPr>
          <a:xfrm>
            <a:off x="354633" y="4438185"/>
            <a:ext cx="3540860" cy="1351038"/>
          </a:xfrm>
        </p:spPr>
        <p:txBody>
          <a:bodyPr vert="horz" lIns="91440" tIns="45720" rIns="91440" bIns="45720" rtlCol="0" anchor="ctr">
            <a:normAutofit/>
          </a:bodyPr>
          <a:lstStyle/>
          <a:p>
            <a:pPr hangingPunct="1">
              <a:lnSpc>
                <a:spcPct val="90000"/>
              </a:lnSpc>
            </a:pPr>
            <a:r>
              <a:rPr lang="en-US" sz="3600" b="1">
                <a:solidFill>
                  <a:schemeClr val="tx1"/>
                </a:solidFill>
                <a:latin typeface="+mj-lt"/>
              </a:rPr>
              <a:t>Staff-led model</a:t>
            </a:r>
          </a:p>
        </p:txBody>
      </p:sp>
      <p:pic>
        <p:nvPicPr>
          <p:cNvPr id="8" name="Picture Placeholder 7" descr="Smiling work colleagues">
            <a:extLst>
              <a:ext uri="{FF2B5EF4-FFF2-40B4-BE49-F238E27FC236}">
                <a16:creationId xmlns:a16="http://schemas.microsoft.com/office/drawing/2014/main" id="{C3C742ED-93A2-05E9-54D4-8685149E22F3}"/>
              </a:ext>
            </a:extLst>
          </p:cNvPr>
          <p:cNvPicPr>
            <a:picLocks noGrp="1" noChangeAspect="1"/>
          </p:cNvPicPr>
          <p:nvPr>
            <p:ph type="pic" idx="1"/>
          </p:nvPr>
        </p:nvPicPr>
        <p:blipFill rotWithShape="1">
          <a:blip r:embed="rId2" cstate="print">
            <a:extLst>
              <a:ext uri="{28A0092B-C50C-407E-A947-70E740481C1C}">
                <a14:useLocalDpi xmlns:a14="http://schemas.microsoft.com/office/drawing/2010/main" val="0"/>
              </a:ext>
            </a:extLst>
          </a:blip>
          <a:srcRect/>
          <a:stretch/>
        </p:blipFill>
        <p:spPr>
          <a:xfrm>
            <a:off x="20" y="10"/>
            <a:ext cx="12191980" cy="3710603"/>
          </a:xfrm>
          <a:custGeom>
            <a:avLst/>
            <a:gdLst/>
            <a:ahLst/>
            <a:cxnLst/>
            <a:rect l="l" t="t" r="r" b="b"/>
            <a:pathLst>
              <a:path w="12192000" h="3692092">
                <a:moveTo>
                  <a:pt x="0" y="0"/>
                </a:moveTo>
                <a:lnTo>
                  <a:pt x="12192000" y="0"/>
                </a:lnTo>
                <a:lnTo>
                  <a:pt x="12192000" y="3504824"/>
                </a:lnTo>
                <a:lnTo>
                  <a:pt x="12024691" y="3517794"/>
                </a:lnTo>
                <a:cubicBezTo>
                  <a:pt x="8077523" y="3783195"/>
                  <a:pt x="4094678" y="3026959"/>
                  <a:pt x="160485" y="3663863"/>
                </a:cubicBezTo>
                <a:lnTo>
                  <a:pt x="0" y="3692092"/>
                </a:lnTo>
                <a:close/>
              </a:path>
            </a:pathLst>
          </a:custGeom>
        </p:spPr>
      </p:pic>
      <p:sp>
        <p:nvSpPr>
          <p:cNvPr id="5" name="Content Placeholder 4">
            <a:extLst>
              <a:ext uri="{FF2B5EF4-FFF2-40B4-BE49-F238E27FC236}">
                <a16:creationId xmlns:a16="http://schemas.microsoft.com/office/drawing/2014/main" id="{E843F4EC-B9B3-C2BC-29DB-8107601015F4}"/>
              </a:ext>
            </a:extLst>
          </p:cNvPr>
          <p:cNvSpPr>
            <a:spLocks noGrp="1"/>
          </p:cNvSpPr>
          <p:nvPr>
            <p:ph sz="half" idx="2"/>
          </p:nvPr>
        </p:nvSpPr>
        <p:spPr>
          <a:xfrm>
            <a:off x="4351954" y="4086225"/>
            <a:ext cx="7485413" cy="2452687"/>
          </a:xfrm>
        </p:spPr>
        <p:txBody>
          <a:bodyPr vert="horz" lIns="91440" tIns="45720" rIns="91440" bIns="45720" rtlCol="0" anchor="ctr">
            <a:normAutofit/>
          </a:bodyPr>
          <a:lstStyle/>
          <a:p>
            <a:pPr marL="342900" indent="-342900">
              <a:lnSpc>
                <a:spcPct val="90000"/>
              </a:lnSpc>
            </a:pPr>
            <a:r>
              <a:rPr lang="en-US" sz="2400" dirty="0">
                <a:solidFill>
                  <a:schemeClr val="tx1"/>
                </a:solidFill>
                <a:latin typeface="+mj-lt"/>
                <a:cs typeface="Arial"/>
              </a:rPr>
              <a:t>Background</a:t>
            </a:r>
            <a:endParaRPr lang="en-US" sz="2400" dirty="0">
              <a:solidFill>
                <a:schemeClr val="tx1"/>
              </a:solidFill>
              <a:latin typeface="+mj-lt"/>
            </a:endParaRPr>
          </a:p>
          <a:p>
            <a:pPr marL="342900" indent="-342900">
              <a:lnSpc>
                <a:spcPct val="90000"/>
              </a:lnSpc>
            </a:pPr>
            <a:r>
              <a:rPr lang="en-US" sz="2400" dirty="0">
                <a:solidFill>
                  <a:schemeClr val="tx1"/>
                </a:solidFill>
                <a:latin typeface="+mj-lt"/>
                <a:cs typeface="Arial"/>
              </a:rPr>
              <a:t>Characteristics</a:t>
            </a:r>
          </a:p>
          <a:p>
            <a:pPr marL="342900" indent="-342900">
              <a:lnSpc>
                <a:spcPct val="90000"/>
              </a:lnSpc>
            </a:pPr>
            <a:r>
              <a:rPr lang="en-US" sz="2400" dirty="0">
                <a:solidFill>
                  <a:schemeClr val="tx1"/>
                </a:solidFill>
                <a:latin typeface="Arial"/>
                <a:cs typeface="Arial"/>
              </a:rPr>
              <a:t>Critical success factors</a:t>
            </a:r>
          </a:p>
        </p:txBody>
      </p:sp>
      <p:sp>
        <p:nvSpPr>
          <p:cNvPr id="4" name="Slide Number Placeholder 3">
            <a:extLst>
              <a:ext uri="{FF2B5EF4-FFF2-40B4-BE49-F238E27FC236}">
                <a16:creationId xmlns:a16="http://schemas.microsoft.com/office/drawing/2014/main" id="{CF4CD44C-638D-4512-8E9B-1C7126C3F376}"/>
              </a:ext>
            </a:extLst>
          </p:cNvPr>
          <p:cNvSpPr>
            <a:spLocks noGrp="1"/>
          </p:cNvSpPr>
          <p:nvPr>
            <p:ph type="sldNum" sz="quarter" idx="12"/>
          </p:nvPr>
        </p:nvSpPr>
        <p:spPr>
          <a:xfrm>
            <a:off x="8864600" y="6356350"/>
            <a:ext cx="2743200" cy="365125"/>
          </a:xfrm>
        </p:spPr>
        <p:txBody>
          <a:bodyPr vert="horz" lIns="91440" tIns="45720" rIns="91440" bIns="45720" rtlCol="0" anchor="ctr">
            <a:normAutofit/>
          </a:bodyPr>
          <a:lstStyle/>
          <a:p>
            <a:pPr>
              <a:spcAft>
                <a:spcPts val="600"/>
              </a:spcAft>
              <a:defRPr/>
            </a:pPr>
            <a:fld id="{A68F81FF-A8B7-8E49-9D5B-3CAD5ADFEE36}" type="slidenum">
              <a:rPr lang="en-US">
                <a:solidFill>
                  <a:schemeClr val="tx1">
                    <a:lumMod val="75000"/>
                    <a:lumOff val="25000"/>
                  </a:schemeClr>
                </a:solidFill>
                <a:latin typeface="Calibri" panose="020F0502020204030204"/>
              </a:rPr>
              <a:pPr>
                <a:spcAft>
                  <a:spcPts val="600"/>
                </a:spcAft>
                <a:defRPr/>
              </a:pPr>
              <a:t>4</a:t>
            </a:fld>
            <a:endParaRPr lang="en-US">
              <a:solidFill>
                <a:schemeClr val="tx1">
                  <a:lumMod val="75000"/>
                  <a:lumOff val="25000"/>
                </a:schemeClr>
              </a:solidFill>
              <a:latin typeface="Calibri" panose="020F0502020204030204"/>
            </a:endParaRPr>
          </a:p>
        </p:txBody>
      </p:sp>
    </p:spTree>
    <p:extLst>
      <p:ext uri="{BB962C8B-B14F-4D97-AF65-F5344CB8AC3E}">
        <p14:creationId xmlns:p14="http://schemas.microsoft.com/office/powerpoint/2010/main" val="39660726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81AB72E-868D-916F-AE58-061C932455E3}"/>
              </a:ext>
            </a:extLst>
          </p:cNvPr>
          <p:cNvSpPr>
            <a:spLocks noGrp="1"/>
          </p:cNvSpPr>
          <p:nvPr>
            <p:ph type="sldNum" sz="quarter" idx="12"/>
          </p:nvPr>
        </p:nvSpPr>
        <p:spPr/>
        <p:txBody>
          <a:bodyPr/>
          <a:lstStyle/>
          <a:p>
            <a:fld id="{A68F81FF-A8B7-8E49-9D5B-3CAD5ADFEE36}" type="slidenum">
              <a:rPr lang="en-US" smtClean="0"/>
              <a:pPr/>
              <a:t>5</a:t>
            </a:fld>
            <a:endParaRPr lang="en-US"/>
          </a:p>
        </p:txBody>
      </p:sp>
      <p:sp>
        <p:nvSpPr>
          <p:cNvPr id="4" name="Title 3">
            <a:extLst>
              <a:ext uri="{FF2B5EF4-FFF2-40B4-BE49-F238E27FC236}">
                <a16:creationId xmlns:a16="http://schemas.microsoft.com/office/drawing/2014/main" id="{FBBADB38-7BA0-661D-D5FD-D18200DAD273}"/>
              </a:ext>
            </a:extLst>
          </p:cNvPr>
          <p:cNvSpPr>
            <a:spLocks noGrp="1"/>
          </p:cNvSpPr>
          <p:nvPr>
            <p:ph type="title"/>
          </p:nvPr>
        </p:nvSpPr>
        <p:spPr/>
        <p:txBody>
          <a:bodyPr>
            <a:normAutofit/>
          </a:bodyPr>
          <a:lstStyle/>
          <a:p>
            <a:r>
              <a:rPr lang="en-US" sz="4400" b="1">
                <a:latin typeface="+mj-lt"/>
              </a:rPr>
              <a:t>Background</a:t>
            </a:r>
          </a:p>
        </p:txBody>
      </p:sp>
    </p:spTree>
    <p:extLst>
      <p:ext uri="{BB962C8B-B14F-4D97-AF65-F5344CB8AC3E}">
        <p14:creationId xmlns:p14="http://schemas.microsoft.com/office/powerpoint/2010/main" val="5025215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Facade of glass office building">
            <a:extLst>
              <a:ext uri="{FF2B5EF4-FFF2-40B4-BE49-F238E27FC236}">
                <a16:creationId xmlns:a16="http://schemas.microsoft.com/office/drawing/2014/main" id="{BB614144-9D04-568D-656A-3779CC0F7C0C}"/>
              </a:ext>
            </a:extLst>
          </p:cNvPr>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a:stretch>
            <a:fillRect/>
          </a:stretch>
        </p:blipFill>
        <p:spPr>
          <a:xfrm>
            <a:off x="6982635" y="1896337"/>
            <a:ext cx="5027633" cy="3668568"/>
          </a:xfrm>
        </p:spPr>
      </p:pic>
      <p:sp>
        <p:nvSpPr>
          <p:cNvPr id="4" name="Slide Number Placeholder 3">
            <a:extLst>
              <a:ext uri="{FF2B5EF4-FFF2-40B4-BE49-F238E27FC236}">
                <a16:creationId xmlns:a16="http://schemas.microsoft.com/office/drawing/2014/main" id="{CD552391-4E4B-8658-42A3-F68ADB103A9D}"/>
              </a:ext>
            </a:extLst>
          </p:cNvPr>
          <p:cNvSpPr>
            <a:spLocks noGrp="1"/>
          </p:cNvSpPr>
          <p:nvPr>
            <p:ph type="sldNum" sz="quarter" idx="12"/>
          </p:nvPr>
        </p:nvSpPr>
        <p:spPr/>
        <p:txBody>
          <a:bodyPr/>
          <a:lstStyle/>
          <a:p>
            <a:fld id="{A68F81FF-A8B7-8E49-9D5B-3CAD5ADFEE36}" type="slidenum">
              <a:rPr lang="en-US" smtClean="0"/>
              <a:t>6</a:t>
            </a:fld>
            <a:endParaRPr lang="en-US"/>
          </a:p>
        </p:txBody>
      </p:sp>
      <p:sp>
        <p:nvSpPr>
          <p:cNvPr id="5" name="Content Placeholder 4">
            <a:extLst>
              <a:ext uri="{FF2B5EF4-FFF2-40B4-BE49-F238E27FC236}">
                <a16:creationId xmlns:a16="http://schemas.microsoft.com/office/drawing/2014/main" id="{DE93255E-A193-8AC2-D4B4-91808B210452}"/>
              </a:ext>
            </a:extLst>
          </p:cNvPr>
          <p:cNvSpPr>
            <a:spLocks noGrp="1"/>
          </p:cNvSpPr>
          <p:nvPr>
            <p:ph sz="half" idx="2"/>
          </p:nvPr>
        </p:nvSpPr>
        <p:spPr>
          <a:xfrm>
            <a:off x="546409" y="1527717"/>
            <a:ext cx="6300439" cy="4721187"/>
          </a:xfrm>
        </p:spPr>
        <p:txBody>
          <a:bodyPr>
            <a:normAutofit/>
          </a:bodyPr>
          <a:lstStyle/>
          <a:p>
            <a:r>
              <a:rPr lang="en-US" sz="2600">
                <a:latin typeface="+mj-lt"/>
              </a:rPr>
              <a:t>Collective Investment Vehicles (CIVs) and Post-Employment Benefits (PEBs) proposed PIE categories</a:t>
            </a:r>
          </a:p>
          <a:p>
            <a:r>
              <a:rPr lang="en-US" sz="2600">
                <a:latin typeface="+mj-lt"/>
              </a:rPr>
              <a:t>Stakeholder feedback demonstrated:</a:t>
            </a:r>
          </a:p>
          <a:p>
            <a:pPr lvl="1"/>
            <a:r>
              <a:rPr lang="en-US" sz="2200">
                <a:latin typeface="+mj-lt"/>
              </a:rPr>
              <a:t>Diversity in structure, governance and size</a:t>
            </a:r>
          </a:p>
          <a:p>
            <a:pPr lvl="1"/>
            <a:r>
              <a:rPr lang="en-US" sz="2200">
                <a:latin typeface="+mj-lt"/>
              </a:rPr>
              <a:t>Whether in the public interest</a:t>
            </a:r>
          </a:p>
          <a:p>
            <a:r>
              <a:rPr lang="en-US" sz="2600">
                <a:latin typeface="+mj-lt"/>
              </a:rPr>
              <a:t>IESBA determined not to include CIVs and PEBs as PIE categories:</a:t>
            </a:r>
          </a:p>
          <a:p>
            <a:pPr lvl="1"/>
            <a:r>
              <a:rPr lang="en-US" sz="2200">
                <a:latin typeface="+mj-lt"/>
              </a:rPr>
              <a:t>Might impose disproportionate burden</a:t>
            </a:r>
          </a:p>
          <a:p>
            <a:pPr lvl="1"/>
            <a:r>
              <a:rPr lang="en-US" sz="2200">
                <a:latin typeface="+mj-lt"/>
              </a:rPr>
              <a:t>Local bodies to add categories</a:t>
            </a:r>
          </a:p>
          <a:p>
            <a:endParaRPr lang="en-US" sz="2400">
              <a:latin typeface="+mj-lt"/>
            </a:endParaRPr>
          </a:p>
        </p:txBody>
      </p:sp>
      <p:sp>
        <p:nvSpPr>
          <p:cNvPr id="6" name="Title 5">
            <a:extLst>
              <a:ext uri="{FF2B5EF4-FFF2-40B4-BE49-F238E27FC236}">
                <a16:creationId xmlns:a16="http://schemas.microsoft.com/office/drawing/2014/main" id="{C37876E0-F67D-2756-633C-107BF6321744}"/>
              </a:ext>
            </a:extLst>
          </p:cNvPr>
          <p:cNvSpPr>
            <a:spLocks noGrp="1"/>
          </p:cNvSpPr>
          <p:nvPr>
            <p:ph type="title"/>
          </p:nvPr>
        </p:nvSpPr>
        <p:spPr>
          <a:xfrm>
            <a:off x="446049" y="36374"/>
            <a:ext cx="10907751" cy="1068518"/>
          </a:xfrm>
        </p:spPr>
        <p:txBody>
          <a:bodyPr/>
          <a:lstStyle/>
          <a:p>
            <a:r>
              <a:rPr lang="en-US" b="1" dirty="0">
                <a:latin typeface="+mj-lt"/>
              </a:rPr>
              <a:t>PIE &amp; Listed Entity Exposure Draft</a:t>
            </a:r>
          </a:p>
        </p:txBody>
      </p:sp>
    </p:spTree>
    <p:extLst>
      <p:ext uri="{BB962C8B-B14F-4D97-AF65-F5344CB8AC3E}">
        <p14:creationId xmlns:p14="http://schemas.microsoft.com/office/powerpoint/2010/main" val="10048364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A3E7B9-9302-8990-C35F-8CB502F0217A}"/>
              </a:ext>
            </a:extLst>
          </p:cNvPr>
          <p:cNvSpPr>
            <a:spLocks noGrp="1"/>
          </p:cNvSpPr>
          <p:nvPr>
            <p:ph type="title"/>
          </p:nvPr>
        </p:nvSpPr>
        <p:spPr>
          <a:xfrm>
            <a:off x="143640" y="3898418"/>
            <a:ext cx="3016571" cy="2452687"/>
          </a:xfrm>
        </p:spPr>
        <p:txBody>
          <a:bodyPr anchor="ctr">
            <a:normAutofit/>
          </a:bodyPr>
          <a:lstStyle/>
          <a:p>
            <a:r>
              <a:rPr lang="en-US" b="1">
                <a:solidFill>
                  <a:srgbClr val="002060"/>
                </a:solidFill>
                <a:latin typeface="+mj-lt"/>
                <a:cs typeface="Arial"/>
              </a:rPr>
              <a:t>Project Impetus</a:t>
            </a:r>
          </a:p>
        </p:txBody>
      </p:sp>
      <p:pic>
        <p:nvPicPr>
          <p:cNvPr id="7" name="Picture 6" descr="Several hands raised and ready to answer a question">
            <a:extLst>
              <a:ext uri="{FF2B5EF4-FFF2-40B4-BE49-F238E27FC236}">
                <a16:creationId xmlns:a16="http://schemas.microsoft.com/office/drawing/2014/main" id="{A2BDB401-4DD4-5907-BC61-D93097D7A45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0" y="10"/>
            <a:ext cx="12191980" cy="3710603"/>
          </a:xfrm>
          <a:custGeom>
            <a:avLst/>
            <a:gdLst/>
            <a:ahLst/>
            <a:cxnLst/>
            <a:rect l="l" t="t" r="r" b="b"/>
            <a:pathLst>
              <a:path w="12192000" h="3692092">
                <a:moveTo>
                  <a:pt x="0" y="0"/>
                </a:moveTo>
                <a:lnTo>
                  <a:pt x="12192000" y="0"/>
                </a:lnTo>
                <a:lnTo>
                  <a:pt x="12192000" y="3504824"/>
                </a:lnTo>
                <a:lnTo>
                  <a:pt x="12024691" y="3517794"/>
                </a:lnTo>
                <a:cubicBezTo>
                  <a:pt x="8077523" y="3783195"/>
                  <a:pt x="4094678" y="3026959"/>
                  <a:pt x="160485" y="3663863"/>
                </a:cubicBezTo>
                <a:lnTo>
                  <a:pt x="0" y="3692092"/>
                </a:lnTo>
                <a:close/>
              </a:path>
            </a:pathLst>
          </a:custGeom>
        </p:spPr>
      </p:pic>
      <p:sp>
        <p:nvSpPr>
          <p:cNvPr id="3" name="Content Placeholder 2">
            <a:extLst>
              <a:ext uri="{FF2B5EF4-FFF2-40B4-BE49-F238E27FC236}">
                <a16:creationId xmlns:a16="http://schemas.microsoft.com/office/drawing/2014/main" id="{44AE2560-73A7-1674-A29A-99A41648F63D}"/>
              </a:ext>
            </a:extLst>
          </p:cNvPr>
          <p:cNvSpPr>
            <a:spLocks noGrp="1"/>
          </p:cNvSpPr>
          <p:nvPr>
            <p:ph idx="1"/>
          </p:nvPr>
        </p:nvSpPr>
        <p:spPr>
          <a:xfrm>
            <a:off x="2843561" y="3710613"/>
            <a:ext cx="8952199" cy="2828299"/>
          </a:xfrm>
        </p:spPr>
        <p:txBody>
          <a:bodyPr anchor="ctr">
            <a:normAutofit/>
          </a:bodyPr>
          <a:lstStyle/>
          <a:p>
            <a:r>
              <a:rPr lang="en-US" sz="2600">
                <a:latin typeface="+mj-lt"/>
              </a:rPr>
              <a:t>Need to address public interest associated with CIVs and PEBs from auditor independence perspective remained</a:t>
            </a:r>
          </a:p>
          <a:p>
            <a:r>
              <a:rPr lang="en-US" sz="2600">
                <a:latin typeface="+mj-lt"/>
              </a:rPr>
              <a:t>IESBA committed, with PIOB support, to undertake a holistic review of CIVs and PEBs, as well as investment company complexes</a:t>
            </a:r>
          </a:p>
        </p:txBody>
      </p:sp>
      <p:sp>
        <p:nvSpPr>
          <p:cNvPr id="5" name="Slide Number Placeholder 4">
            <a:extLst>
              <a:ext uri="{FF2B5EF4-FFF2-40B4-BE49-F238E27FC236}">
                <a16:creationId xmlns:a16="http://schemas.microsoft.com/office/drawing/2014/main" id="{95BA82E0-57A6-CF04-69A1-D1278CE0E782}"/>
              </a:ext>
            </a:extLst>
          </p:cNvPr>
          <p:cNvSpPr>
            <a:spLocks noGrp="1"/>
          </p:cNvSpPr>
          <p:nvPr>
            <p:ph type="sldNum" sz="quarter" idx="12"/>
          </p:nvPr>
        </p:nvSpPr>
        <p:spPr>
          <a:xfrm>
            <a:off x="8864600" y="6356350"/>
            <a:ext cx="2743200" cy="365125"/>
          </a:xfrm>
        </p:spPr>
        <p:txBody>
          <a:bodyPr>
            <a:normAutofit/>
          </a:bodyPr>
          <a:lstStyle/>
          <a:p>
            <a:pPr>
              <a:spcAft>
                <a:spcPts val="600"/>
              </a:spcAft>
            </a:pPr>
            <a:fld id="{A68F81FF-A8B7-8E49-9D5B-3CAD5ADFEE36}" type="slidenum">
              <a:rPr lang="en-US">
                <a:solidFill>
                  <a:schemeClr val="tx1">
                    <a:lumMod val="75000"/>
                    <a:lumOff val="25000"/>
                  </a:schemeClr>
                </a:solidFill>
              </a:rPr>
              <a:pPr>
                <a:spcAft>
                  <a:spcPts val="600"/>
                </a:spcAft>
              </a:pPr>
              <a:t>7</a:t>
            </a:fld>
            <a:endParaRPr lang="en-US">
              <a:solidFill>
                <a:schemeClr val="tx1">
                  <a:lumMod val="75000"/>
                  <a:lumOff val="25000"/>
                </a:schemeClr>
              </a:solidFill>
            </a:endParaRPr>
          </a:p>
        </p:txBody>
      </p:sp>
    </p:spTree>
    <p:extLst>
      <p:ext uri="{BB962C8B-B14F-4D97-AF65-F5344CB8AC3E}">
        <p14:creationId xmlns:p14="http://schemas.microsoft.com/office/powerpoint/2010/main" val="875310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D552391-4E4B-8658-42A3-F68ADB103A9D}"/>
              </a:ext>
            </a:extLst>
          </p:cNvPr>
          <p:cNvSpPr>
            <a:spLocks noGrp="1"/>
          </p:cNvSpPr>
          <p:nvPr>
            <p:ph type="sldNum" sz="quarter" idx="12"/>
          </p:nvPr>
        </p:nvSpPr>
        <p:spPr/>
        <p:txBody>
          <a:bodyPr/>
          <a:lstStyle/>
          <a:p>
            <a:fld id="{A68F81FF-A8B7-8E49-9D5B-3CAD5ADFEE36}" type="slidenum">
              <a:rPr lang="en-US" smtClean="0"/>
              <a:t>8</a:t>
            </a:fld>
            <a:endParaRPr lang="en-US"/>
          </a:p>
        </p:txBody>
      </p:sp>
      <p:sp>
        <p:nvSpPr>
          <p:cNvPr id="5" name="Content Placeholder 4">
            <a:extLst>
              <a:ext uri="{FF2B5EF4-FFF2-40B4-BE49-F238E27FC236}">
                <a16:creationId xmlns:a16="http://schemas.microsoft.com/office/drawing/2014/main" id="{DE93255E-A193-8AC2-D4B4-91808B210452}"/>
              </a:ext>
            </a:extLst>
          </p:cNvPr>
          <p:cNvSpPr>
            <a:spLocks noGrp="1"/>
          </p:cNvSpPr>
          <p:nvPr>
            <p:ph sz="half" idx="2"/>
          </p:nvPr>
        </p:nvSpPr>
        <p:spPr>
          <a:xfrm>
            <a:off x="345688" y="1585908"/>
            <a:ext cx="6314124" cy="4289425"/>
          </a:xfrm>
        </p:spPr>
        <p:txBody>
          <a:bodyPr>
            <a:normAutofit/>
          </a:bodyPr>
          <a:lstStyle/>
          <a:p>
            <a:endParaRPr lang="en-US" sz="2400" dirty="0">
              <a:latin typeface="+mj-lt"/>
            </a:endParaRPr>
          </a:p>
          <a:p>
            <a:r>
              <a:rPr lang="en-US" sz="2600">
                <a:latin typeface="+mj-lt"/>
              </a:rPr>
              <a:t>Review will continue as part of SWP 2024-27</a:t>
            </a:r>
          </a:p>
          <a:p>
            <a:r>
              <a:rPr lang="en-US" sz="2600">
                <a:latin typeface="+mj-lt"/>
              </a:rPr>
              <a:t>Conduct </a:t>
            </a:r>
            <a:r>
              <a:rPr lang="en-US" sz="2600" dirty="0">
                <a:latin typeface="+mj-lt"/>
              </a:rPr>
              <a:t>necessary research and outreach to fully understand the issues</a:t>
            </a:r>
          </a:p>
          <a:p>
            <a:pPr lvl="1"/>
            <a:r>
              <a:rPr lang="en-US" dirty="0">
                <a:latin typeface="+mj-lt"/>
              </a:rPr>
              <a:t>CIVs and pension funds – relationships with trustees, managers and advisors</a:t>
            </a:r>
          </a:p>
          <a:p>
            <a:pPr lvl="1"/>
            <a:r>
              <a:rPr lang="en-US" dirty="0">
                <a:latin typeface="+mj-lt"/>
              </a:rPr>
              <a:t>Investment company complexes and entities within that are ‘related’</a:t>
            </a:r>
          </a:p>
        </p:txBody>
      </p:sp>
      <p:sp>
        <p:nvSpPr>
          <p:cNvPr id="6" name="Title 5">
            <a:extLst>
              <a:ext uri="{FF2B5EF4-FFF2-40B4-BE49-F238E27FC236}">
                <a16:creationId xmlns:a16="http://schemas.microsoft.com/office/drawing/2014/main" id="{C37876E0-F67D-2756-633C-107BF6321744}"/>
              </a:ext>
            </a:extLst>
          </p:cNvPr>
          <p:cNvSpPr>
            <a:spLocks noGrp="1"/>
          </p:cNvSpPr>
          <p:nvPr>
            <p:ph type="title"/>
          </p:nvPr>
        </p:nvSpPr>
        <p:spPr>
          <a:xfrm>
            <a:off x="401444" y="36374"/>
            <a:ext cx="10952356" cy="1068518"/>
          </a:xfrm>
        </p:spPr>
        <p:txBody>
          <a:bodyPr/>
          <a:lstStyle/>
          <a:p>
            <a:r>
              <a:rPr lang="en-US" b="1" dirty="0">
                <a:latin typeface="+mj-lt"/>
              </a:rPr>
              <a:t>Focus of the Review</a:t>
            </a:r>
          </a:p>
        </p:txBody>
      </p:sp>
      <p:pic>
        <p:nvPicPr>
          <p:cNvPr id="16" name="Picture 15" descr="Exchanging ideas in the boardroom">
            <a:extLst>
              <a:ext uri="{FF2B5EF4-FFF2-40B4-BE49-F238E27FC236}">
                <a16:creationId xmlns:a16="http://schemas.microsoft.com/office/drawing/2014/main" id="{C6B3101E-C03A-2258-BAA2-757FE045AB6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10252" y="1929160"/>
            <a:ext cx="5399827" cy="3604279"/>
          </a:xfrm>
          <a:prstGeom prst="rect">
            <a:avLst/>
          </a:prstGeom>
        </p:spPr>
      </p:pic>
    </p:spTree>
    <p:extLst>
      <p:ext uri="{BB962C8B-B14F-4D97-AF65-F5344CB8AC3E}">
        <p14:creationId xmlns:p14="http://schemas.microsoft.com/office/powerpoint/2010/main" val="30307941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81AB72E-868D-916F-AE58-061C932455E3}"/>
              </a:ext>
            </a:extLst>
          </p:cNvPr>
          <p:cNvSpPr>
            <a:spLocks noGrp="1"/>
          </p:cNvSpPr>
          <p:nvPr>
            <p:ph type="sldNum" sz="quarter" idx="12"/>
          </p:nvPr>
        </p:nvSpPr>
        <p:spPr/>
        <p:txBody>
          <a:bodyPr/>
          <a:lstStyle/>
          <a:p>
            <a:fld id="{A68F81FF-A8B7-8E49-9D5B-3CAD5ADFEE36}" type="slidenum">
              <a:rPr lang="en-US" smtClean="0"/>
              <a:pPr/>
              <a:t>9</a:t>
            </a:fld>
            <a:endParaRPr lang="en-US"/>
          </a:p>
        </p:txBody>
      </p:sp>
      <p:sp>
        <p:nvSpPr>
          <p:cNvPr id="4" name="Title 3">
            <a:extLst>
              <a:ext uri="{FF2B5EF4-FFF2-40B4-BE49-F238E27FC236}">
                <a16:creationId xmlns:a16="http://schemas.microsoft.com/office/drawing/2014/main" id="{FBBADB38-7BA0-661D-D5FD-D18200DAD273}"/>
              </a:ext>
            </a:extLst>
          </p:cNvPr>
          <p:cNvSpPr>
            <a:spLocks noGrp="1"/>
          </p:cNvSpPr>
          <p:nvPr>
            <p:ph type="title"/>
          </p:nvPr>
        </p:nvSpPr>
        <p:spPr>
          <a:xfrm>
            <a:off x="838200" y="2971507"/>
            <a:ext cx="9326563" cy="1115179"/>
          </a:xfrm>
        </p:spPr>
        <p:txBody>
          <a:bodyPr>
            <a:noAutofit/>
          </a:bodyPr>
          <a:lstStyle/>
          <a:p>
            <a:r>
              <a:rPr lang="en-US" sz="4400" b="1">
                <a:latin typeface="+mj-lt"/>
              </a:rPr>
              <a:t>Overview of Terms of Reference</a:t>
            </a:r>
          </a:p>
        </p:txBody>
      </p:sp>
    </p:spTree>
    <p:extLst>
      <p:ext uri="{BB962C8B-B14F-4D97-AF65-F5344CB8AC3E}">
        <p14:creationId xmlns:p14="http://schemas.microsoft.com/office/powerpoint/2010/main" val="1319824496"/>
      </p:ext>
    </p:extLst>
  </p:cSld>
  <p:clrMapOvr>
    <a:masterClrMapping/>
  </p:clrMapOvr>
</p:sld>
</file>

<file path=ppt/theme/theme1.xml><?xml version="1.0" encoding="utf-8"?>
<a:theme xmlns:a="http://schemas.openxmlformats.org/drawingml/2006/main" name="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6_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CCC45E2D24B034E9753314B62FD796D" ma:contentTypeVersion="3" ma:contentTypeDescription="Create a new document." ma:contentTypeScope="" ma:versionID="e7d0ec15c764100f36eab045edd401c8">
  <xsd:schema xmlns:xsd="http://www.w3.org/2001/XMLSchema" xmlns:xs="http://www.w3.org/2001/XMLSchema" xmlns:p="http://schemas.microsoft.com/office/2006/metadata/properties" xmlns:ns2="819dfa9c-9170-4325-9981-3fca022d30da" targetNamespace="http://schemas.microsoft.com/office/2006/metadata/properties" ma:root="true" ma:fieldsID="3d6aee5eb293dc6014a7a0409d747410" ns2:_="">
    <xsd:import namespace="819dfa9c-9170-4325-9981-3fca022d30da"/>
    <xsd:element name="properties">
      <xsd:complexType>
        <xsd:sequence>
          <xsd:element name="documentManagement">
            <xsd:complexType>
              <xsd:all>
                <xsd:element ref="ns2:MediaServiceMetadata" minOccurs="0"/>
                <xsd:element ref="ns2:MediaServiceFastMetadata"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19dfa9c-9170-4325-9981-3fca022d30d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5DD2078-4C86-4721-9438-7066A193DDDE}">
  <ds:schemaRefs>
    <ds:schemaRef ds:uri="http://purl.org/dc/dcmitype/"/>
    <ds:schemaRef ds:uri="http://purl.org/dc/elements/1.1/"/>
    <ds:schemaRef ds:uri="http://www.w3.org/XML/1998/namespace"/>
    <ds:schemaRef ds:uri="http://schemas.microsoft.com/office/infopath/2007/PartnerControls"/>
    <ds:schemaRef ds:uri="http://purl.org/dc/terms/"/>
    <ds:schemaRef ds:uri="http://schemas.openxmlformats.org/package/2006/metadata/core-properties"/>
    <ds:schemaRef ds:uri="819dfa9c-9170-4325-9981-3fca022d30da"/>
    <ds:schemaRef ds:uri="http://schemas.microsoft.com/office/2006/documentManagement/types"/>
    <ds:schemaRef ds:uri="http://schemas.microsoft.com/office/2006/metadata/properties"/>
  </ds:schemaRefs>
</ds:datastoreItem>
</file>

<file path=customXml/itemProps2.xml><?xml version="1.0" encoding="utf-8"?>
<ds:datastoreItem xmlns:ds="http://schemas.openxmlformats.org/officeDocument/2006/customXml" ds:itemID="{822126C9-5992-4406-81E2-1980D4FD00D1}">
  <ds:schemaRefs>
    <ds:schemaRef ds:uri="http://schemas.microsoft.com/sharepoint/v3/contenttype/forms"/>
  </ds:schemaRefs>
</ds:datastoreItem>
</file>

<file path=customXml/itemProps3.xml><?xml version="1.0" encoding="utf-8"?>
<ds:datastoreItem xmlns:ds="http://schemas.openxmlformats.org/officeDocument/2006/customXml" ds:itemID="{6CFE6AB2-CA61-48E3-A90B-D3E34331ABAA}">
  <ds:schemaRefs>
    <ds:schemaRef ds:uri="819dfa9c-9170-4325-9981-3fca022d30d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1</TotalTime>
  <Words>777</Words>
  <Application>Microsoft Office PowerPoint</Application>
  <PresentationFormat>Widescreen</PresentationFormat>
  <Paragraphs>96</Paragraphs>
  <Slides>14</Slides>
  <Notes>4</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14</vt:i4>
      </vt:variant>
    </vt:vector>
  </HeadingPairs>
  <TitlesOfParts>
    <vt:vector size="25" baseType="lpstr">
      <vt:lpstr>Arial</vt:lpstr>
      <vt:lpstr>Calibri</vt:lpstr>
      <vt:lpstr>Courier New</vt:lpstr>
      <vt:lpstr>Product Sans Light</vt:lpstr>
      <vt:lpstr>Product Sans Thin</vt:lpstr>
      <vt:lpstr>System Font Regular</vt:lpstr>
      <vt:lpstr>Times New Roman</vt:lpstr>
      <vt:lpstr>Wingdings</vt:lpstr>
      <vt:lpstr>Custom Design</vt:lpstr>
      <vt:lpstr>3_Custom Design</vt:lpstr>
      <vt:lpstr>6_Custom Design</vt:lpstr>
      <vt:lpstr>PowerPoint Presentation</vt:lpstr>
      <vt:lpstr>Agenda</vt:lpstr>
      <vt:lpstr>Project Team</vt:lpstr>
      <vt:lpstr>Staff-led model</vt:lpstr>
      <vt:lpstr>Background</vt:lpstr>
      <vt:lpstr>PIE &amp; Listed Entity Exposure Draft</vt:lpstr>
      <vt:lpstr>Project Impetus</vt:lpstr>
      <vt:lpstr>Focus of the Review</vt:lpstr>
      <vt:lpstr>Overview of Terms of Reference</vt:lpstr>
      <vt:lpstr>Terms of Reference</vt:lpstr>
      <vt:lpstr>Terms of Reference</vt:lpstr>
      <vt:lpstr>Next Steps</vt:lpstr>
      <vt:lpstr>PowerPoint Presentation</vt:lpstr>
      <vt:lpstr>PowerPoint Presentation</vt:lpstr>
    </vt:vector>
  </TitlesOfParts>
  <Manager/>
  <Company>International Public Sector Accounting Board</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Megan Hartman</dc:creator>
  <cp:keywords/>
  <dc:description/>
  <cp:lastModifiedBy>Jeanne Viljoen</cp:lastModifiedBy>
  <cp:revision>55</cp:revision>
  <cp:lastPrinted>2020-01-09T14:46:46Z</cp:lastPrinted>
  <dcterms:created xsi:type="dcterms:W3CDTF">2018-10-18T19:25:41Z</dcterms:created>
  <dcterms:modified xsi:type="dcterms:W3CDTF">2023-12-06T22:41:01Z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5861800.00000000</vt:lpwstr>
  </property>
  <property fmtid="{D5CDD505-2E9C-101B-9397-08002B2CF9AE}" pid="3" name="ContentTypeId">
    <vt:lpwstr>0x010100ECCC45E2D24B034E9753314B62FD796D</vt:lpwstr>
  </property>
</Properties>
</file>