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708" r:id="rId5"/>
    <p:sldMasterId id="2147483723" r:id="rId6"/>
  </p:sldMasterIdLst>
  <p:notesMasterIdLst>
    <p:notesMasterId r:id="rId18"/>
  </p:notesMasterIdLst>
  <p:handoutMasterIdLst>
    <p:handoutMasterId r:id="rId19"/>
  </p:handoutMasterIdLst>
  <p:sldIdLst>
    <p:sldId id="257" r:id="rId7"/>
    <p:sldId id="256" r:id="rId8"/>
    <p:sldId id="538" r:id="rId9"/>
    <p:sldId id="542" r:id="rId10"/>
    <p:sldId id="307" r:id="rId11"/>
    <p:sldId id="539" r:id="rId12"/>
    <p:sldId id="263" r:id="rId13"/>
    <p:sldId id="540" r:id="rId14"/>
    <p:sldId id="270" r:id="rId15"/>
    <p:sldId id="265" r:id="rId16"/>
    <p:sldId id="269" r:id="rId17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2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227169E-4E8D-2B5B-465E-FAB29F3A055D}" name="Linda Biek" initials="LB" userId="S::LindaBiek@ethicsboard.org::5a3f140b-42f3-44c4-a264-c128a1fbdafe" providerId="AD"/>
  <p188:author id="{E1C950A5-E6C0-8399-E333-2D4FEAF04EBE}" name="Asteway Tilahun" initials="AT" userId="S::astu@ethicsboard.org::58babc3a-641f-4059-ba0c-e50611374a92" providerId="AD"/>
  <p188:author id="{553772B1-180A-4959-D377-E121E197E9D3}" name="Carla Vijian" initials="CV" userId="S::CarlaVijian@ethicsboard.org::c8cf1b78-ca9a-4696-87d3-45e7c13ef4b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0" autoAdjust="0"/>
    <p:restoredTop sz="93725" autoAdjust="0"/>
  </p:normalViewPr>
  <p:slideViewPr>
    <p:cSldViewPr snapToGrid="0">
      <p:cViewPr varScale="1">
        <p:scale>
          <a:sx n="64" d="100"/>
          <a:sy n="64" d="100"/>
        </p:scale>
        <p:origin x="32" y="44"/>
      </p:cViewPr>
      <p:guideLst>
        <p:guide orient="horz" pos="175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60" d="100"/>
          <a:sy n="60" d="100"/>
        </p:scale>
        <p:origin x="3187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da Biek" userId="5a3f140b-42f3-44c4-a264-c128a1fbdafe" providerId="ADAL" clId="{0849D9F3-3796-48F2-A1E7-28CAB3AA6721}"/>
    <pc:docChg chg="">
      <pc:chgData name="Linda Biek" userId="5a3f140b-42f3-44c4-a264-c128a1fbdafe" providerId="ADAL" clId="{0849D9F3-3796-48F2-A1E7-28CAB3AA6721}" dt="2023-12-06T17:21:21.180" v="0"/>
      <pc:docMkLst>
        <pc:docMk/>
      </pc:docMkLst>
      <pc:sldChg chg="delCm">
        <pc:chgData name="Linda Biek" userId="5a3f140b-42f3-44c4-a264-c128a1fbdafe" providerId="ADAL" clId="{0849D9F3-3796-48F2-A1E7-28CAB3AA6721}" dt="2023-12-06T17:21:21.180" v="0"/>
        <pc:sldMkLst>
          <pc:docMk/>
          <pc:sldMk cId="2416112063" sldId="263"/>
        </pc:sldMkLst>
      </pc:sldChg>
      <pc:sldChg chg="delCm">
        <pc:chgData name="Linda Biek" userId="5a3f140b-42f3-44c4-a264-c128a1fbdafe" providerId="ADAL" clId="{0849D9F3-3796-48F2-A1E7-28CAB3AA6721}" dt="2023-12-06T17:21:21.180" v="0"/>
        <pc:sldMkLst>
          <pc:docMk/>
          <pc:sldMk cId="1991773993" sldId="265"/>
        </pc:sldMkLst>
      </pc:sldChg>
      <pc:sldChg chg="delCm">
        <pc:chgData name="Linda Biek" userId="5a3f140b-42f3-44c4-a264-c128a1fbdafe" providerId="ADAL" clId="{0849D9F3-3796-48F2-A1E7-28CAB3AA6721}" dt="2023-12-06T17:21:21.180" v="0"/>
        <pc:sldMkLst>
          <pc:docMk/>
          <pc:sldMk cId="769332498" sldId="270"/>
        </pc:sldMkLst>
      </pc:sldChg>
      <pc:sldChg chg="delCm">
        <pc:chgData name="Linda Biek" userId="5a3f140b-42f3-44c4-a264-c128a1fbdafe" providerId="ADAL" clId="{0849D9F3-3796-48F2-A1E7-28CAB3AA6721}" dt="2023-12-06T17:21:21.180" v="0"/>
        <pc:sldMkLst>
          <pc:docMk/>
          <pc:sldMk cId="3414231729" sldId="307"/>
        </pc:sldMkLst>
      </pc:sldChg>
      <pc:sldChg chg="delCm">
        <pc:chgData name="Linda Biek" userId="5a3f140b-42f3-44c4-a264-c128a1fbdafe" providerId="ADAL" clId="{0849D9F3-3796-48F2-A1E7-28CAB3AA6721}" dt="2023-12-06T17:21:21.180" v="0"/>
        <pc:sldMkLst>
          <pc:docMk/>
          <pc:sldMk cId="3117991595" sldId="54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B440F78-2C9E-4C7F-818C-B40BB19D3A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D3FB98-80B9-4155-809A-82659D34A01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52818EB1-FF96-47AA-9A30-F1BFF2FFD1F7}" type="datetimeFigureOut">
              <a:rPr lang="en-US" smtClean="0"/>
              <a:t>12/6/2023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DEF847-3492-4888-9C23-1504238536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E48C54-2332-4748-9C65-6A27E550C1F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F7F75FB2-D12E-4669-8522-D3E2C7E6DC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9918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7E4A361-7934-4769-9B16-8A939698742C}" type="datetimeFigureOut">
              <a:rPr lang="en-US" smtClean="0"/>
              <a:t>12/6/2023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8D18E0B9-48E4-499D-93B2-B07D00395B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043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jpe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jpe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D3492AC-2023-4442-AF40-53B11C2EF8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8724" y="457200"/>
            <a:ext cx="11274552" cy="5943600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45966" y="1008063"/>
            <a:ext cx="5120640" cy="2054388"/>
          </a:xfrm>
        </p:spPr>
        <p:txBody>
          <a:bodyPr anchor="b">
            <a:normAutofit/>
          </a:bodyPr>
          <a:lstStyle>
            <a:lvl1pPr algn="r">
              <a:defRPr sz="5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D32955-BB06-40DE-A14A-2170FD41AD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98970" y="3105163"/>
            <a:ext cx="3167636" cy="647673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64503-659B-472D-ABF8-01D077EB0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209C12-0CED-4CD5-B463-885A793CC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8F03DA-3AA9-44AC-8E2B-D53B8EBEA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583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6B45A-9FA0-4D2A-8BEF-4709BD5C14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06C6CB5-A7CF-4AA0-8E61-3C46EFA041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524" y="4572000"/>
            <a:ext cx="12188952" cy="2286000"/>
          </a:xfrm>
          <a:solidFill>
            <a:schemeClr val="accent6"/>
          </a:solidFill>
        </p:spPr>
        <p:txBody>
          <a:bodyPr anchor="b"/>
          <a:lstStyle>
            <a:lvl1pPr marL="0" indent="0">
              <a:buNone/>
              <a:defRPr/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A1FB681F-A94D-4BF8-8290-0811E98D49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8305" y="1696389"/>
            <a:ext cx="3210331" cy="3647605"/>
          </a:xfrm>
          <a:solidFill>
            <a:schemeClr val="bg1"/>
          </a:solidFill>
          <a:ln w="12700">
            <a:solidFill>
              <a:schemeClr val="tx2">
                <a:lumMod val="20000"/>
                <a:lumOff val="80000"/>
              </a:schemeClr>
            </a:solidFill>
          </a:ln>
        </p:spPr>
        <p:txBody>
          <a:bodyPr lIns="91440" tIns="457200">
            <a:noAutofit/>
          </a:bodyPr>
          <a:lstStyle>
            <a:lvl1pPr marL="0" indent="0" algn="ctr">
              <a:buNone/>
              <a:defRPr sz="3200" b="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7" name="Text Placeholder 18">
            <a:extLst>
              <a:ext uri="{FF2B5EF4-FFF2-40B4-BE49-F238E27FC236}">
                <a16:creationId xmlns:a16="http://schemas.microsoft.com/office/drawing/2014/main" id="{61E8C129-EF62-46A8-97F3-3CB5D014FB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5593" y="2750695"/>
            <a:ext cx="2743200" cy="2465883"/>
          </a:xfrm>
        </p:spPr>
        <p:txBody>
          <a:bodyPr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EC90C5-A811-4E5C-ADD1-A89DB4E94DAA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5F3F79F-C68B-4A8C-B9F0-4BF82DCC6D5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16628" y="1696389"/>
            <a:ext cx="3209544" cy="3648456"/>
          </a:xfrm>
          <a:solidFill>
            <a:schemeClr val="bg1"/>
          </a:solidFill>
          <a:ln w="12700">
            <a:solidFill>
              <a:schemeClr val="tx2">
                <a:lumMod val="20000"/>
                <a:lumOff val="80000"/>
              </a:schemeClr>
            </a:solidFill>
          </a:ln>
        </p:spPr>
        <p:txBody>
          <a:bodyPr tIns="457200">
            <a:noAutofit/>
          </a:bodyPr>
          <a:lstStyle>
            <a:lvl1pPr marL="0" indent="0" algn="ctr">
              <a:buNone/>
              <a:defRPr sz="3200" b="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8" name="Text Placeholder 18">
            <a:extLst>
              <a:ext uri="{FF2B5EF4-FFF2-40B4-BE49-F238E27FC236}">
                <a16:creationId xmlns:a16="http://schemas.microsoft.com/office/drawing/2014/main" id="{7E2099CC-3C3F-4C3B-825F-C69EBE0F0D1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765548" y="2750695"/>
            <a:ext cx="2743200" cy="2465883"/>
          </a:xfrm>
        </p:spPr>
        <p:txBody>
          <a:bodyPr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56B621-AE19-45D3-B25F-23256C242DDD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 title</a:t>
            </a:r>
          </a:p>
        </p:txBody>
      </p:sp>
      <p:sp>
        <p:nvSpPr>
          <p:cNvPr id="20" name="Text Placeholder 15">
            <a:extLst>
              <a:ext uri="{FF2B5EF4-FFF2-40B4-BE49-F238E27FC236}">
                <a16:creationId xmlns:a16="http://schemas.microsoft.com/office/drawing/2014/main" id="{D904408A-D9CD-40EC-A60A-5AFD4501F7B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148764" y="1696389"/>
            <a:ext cx="3209544" cy="3648456"/>
          </a:xfrm>
          <a:solidFill>
            <a:schemeClr val="bg1"/>
          </a:solidFill>
          <a:ln w="12700">
            <a:solidFill>
              <a:schemeClr val="tx2">
                <a:lumMod val="20000"/>
                <a:lumOff val="80000"/>
              </a:schemeClr>
            </a:solidFill>
          </a:ln>
        </p:spPr>
        <p:txBody>
          <a:bodyPr tIns="457200">
            <a:noAutofit/>
          </a:bodyPr>
          <a:lstStyle>
            <a:lvl1pPr marL="0" indent="0" algn="ctr">
              <a:buNone/>
              <a:defRPr sz="3200" b="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1" name="Text Placeholder 18">
            <a:extLst>
              <a:ext uri="{FF2B5EF4-FFF2-40B4-BE49-F238E27FC236}">
                <a16:creationId xmlns:a16="http://schemas.microsoft.com/office/drawing/2014/main" id="{F6FD60C1-21C4-4DFB-A5A9-717DE2A98BA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377130" y="2750695"/>
            <a:ext cx="2743200" cy="2465883"/>
          </a:xfrm>
        </p:spPr>
        <p:txBody>
          <a:bodyPr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8BDCB2-D8C3-4571-8154-76BEA9AE41A8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585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3A5BA28D-2313-499F-93AB-7C86B030570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466593" y="2207455"/>
            <a:ext cx="1351811" cy="109728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anchor="ctr" anchorCtr="1">
            <a:norm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4000">
                <a:solidFill>
                  <a:schemeClr val="accent1"/>
                </a:solidFill>
                <a:latin typeface="+mj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98516B14-EF29-444F-82DA-19F5011C7DD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466592" y="3559605"/>
            <a:ext cx="1353313" cy="109728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anchor="ctr" anchorCtr="1">
            <a:norm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4000">
                <a:solidFill>
                  <a:schemeClr val="accent1"/>
                </a:solidFill>
                <a:latin typeface="+mj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dirty="0"/>
              <a:t>2</a:t>
            </a:r>
            <a:endParaRPr lang="en-ZA" dirty="0"/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BFDD67D8-D69E-405B-825C-A9AF88C1A80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466592" y="4905756"/>
            <a:ext cx="1353314" cy="109728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anchor="ctr" anchorCtr="1">
            <a:norm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4000">
                <a:solidFill>
                  <a:schemeClr val="accent1"/>
                </a:solidFill>
                <a:latin typeface="+mj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dirty="0"/>
              <a:t>3</a:t>
            </a:r>
            <a:endParaRPr lang="en-ZA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3354A33-C884-44F0-A320-DF2EBA500D10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371600" y="2202883"/>
            <a:ext cx="1106424" cy="1106424"/>
          </a:xfrm>
          <a:solidFill>
            <a:schemeClr val="accent6"/>
          </a:solidFill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7AF29B8F-D39A-4F3A-909A-9D298FB7224E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1371600" y="3555033"/>
            <a:ext cx="1106424" cy="1106424"/>
          </a:xfrm>
          <a:solidFill>
            <a:schemeClr val="accent6"/>
          </a:solidFill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1" name="Picture Placeholder 8">
            <a:extLst>
              <a:ext uri="{FF2B5EF4-FFF2-40B4-BE49-F238E27FC236}">
                <a16:creationId xmlns:a16="http://schemas.microsoft.com/office/drawing/2014/main" id="{83A1C8AA-5F7D-4C12-9724-97F4B72D8A78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371600" y="4901184"/>
            <a:ext cx="1106424" cy="1106424"/>
          </a:xfrm>
          <a:solidFill>
            <a:schemeClr val="accent6"/>
          </a:solidFill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19BE8230-B656-44E2-9319-E1464125040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813048" y="2207455"/>
            <a:ext cx="3657600" cy="109728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 vert="horz" lIns="0" tIns="0" rIns="0" bIns="0" rtlCol="0" anchor="ctr">
            <a:noAutofit/>
          </a:bodyPr>
          <a:lstStyle>
            <a:lvl1pPr marL="0" indent="0" algn="ctr">
              <a:buNone/>
              <a:defRPr lang="en-ZA" sz="1800" dirty="0">
                <a:solidFill>
                  <a:schemeClr val="tx1"/>
                </a:solidFill>
              </a:defRPr>
            </a:lvl1pPr>
          </a:lstStyle>
          <a:p>
            <a:pPr marL="266700" lvl="0" indent="-266700" algn="ctr"/>
            <a:r>
              <a:rPr lang="en-ZA" dirty="0"/>
              <a:t>Section Header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4ADD189D-5EFF-456A-9AEB-E8DB3452742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813048" y="3559605"/>
            <a:ext cx="3657600" cy="109728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 vert="horz" lIns="0" tIns="0" rIns="0" bIns="0" rtlCol="0" anchor="ctr">
            <a:noAutofit/>
          </a:bodyPr>
          <a:lstStyle>
            <a:lvl1pPr marL="0" indent="0" algn="ctr">
              <a:buNone/>
              <a:defRPr lang="en-ZA" sz="1800" dirty="0">
                <a:solidFill>
                  <a:schemeClr val="tx1"/>
                </a:solidFill>
              </a:defRPr>
            </a:lvl1pPr>
          </a:lstStyle>
          <a:p>
            <a:pPr marL="266700" lvl="0" indent="-266700" algn="ctr"/>
            <a:r>
              <a:rPr lang="en-ZA" dirty="0"/>
              <a:t>Section Header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53862BA6-E42C-4C58-871B-8705122D668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813048" y="4905756"/>
            <a:ext cx="3657600" cy="109728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 vert="horz" lIns="0" tIns="0" rIns="0" bIns="0" rtlCol="0" anchor="ctr">
            <a:noAutofit/>
          </a:bodyPr>
          <a:lstStyle>
            <a:lvl1pPr marL="0" indent="0" algn="ctr">
              <a:buNone/>
              <a:defRPr lang="en-ZA" sz="1800" dirty="0">
                <a:solidFill>
                  <a:schemeClr val="tx1"/>
                </a:solidFill>
              </a:defRPr>
            </a:lvl1pPr>
          </a:lstStyle>
          <a:p>
            <a:pPr marL="266700" lvl="0" indent="-266700" algn="ctr"/>
            <a:r>
              <a:rPr lang="en-ZA" dirty="0"/>
              <a:t>Section Header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B1F9D630-F36F-43B5-B6A8-62245E084CAB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470648" y="2207455"/>
            <a:ext cx="3657600" cy="1097280"/>
          </a:xfrm>
          <a:solidFill>
            <a:schemeClr val="accent3">
              <a:alpha val="50000"/>
            </a:schemeClr>
          </a:solidFill>
          <a:ln>
            <a:solidFill>
              <a:schemeClr val="accent3">
                <a:alpha val="50000"/>
              </a:schemeClr>
            </a:solidFill>
          </a:ln>
        </p:spPr>
        <p:txBody>
          <a:bodyPr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Section Description</a:t>
            </a:r>
            <a:endParaRPr lang="en-ZA" dirty="0"/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C670C5D6-AD2E-415C-BAFE-A8239C15159E}"/>
              </a:ext>
            </a:extLst>
          </p:cNvPr>
          <p:cNvSpPr>
            <a:spLocks noGrp="1"/>
          </p:cNvSpPr>
          <p:nvPr>
            <p:ph sz="half" idx="38" hasCustomPrompt="1"/>
          </p:nvPr>
        </p:nvSpPr>
        <p:spPr>
          <a:xfrm>
            <a:off x="7470648" y="3559605"/>
            <a:ext cx="3657600" cy="1097280"/>
          </a:xfrm>
          <a:solidFill>
            <a:schemeClr val="accent3">
              <a:alpha val="50000"/>
            </a:schemeClr>
          </a:solidFill>
          <a:ln>
            <a:solidFill>
              <a:schemeClr val="accent3">
                <a:alpha val="50000"/>
              </a:schemeClr>
            </a:solidFill>
          </a:ln>
        </p:spPr>
        <p:txBody>
          <a:bodyPr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Section Description</a:t>
            </a:r>
            <a:endParaRPr lang="en-ZA" dirty="0"/>
          </a:p>
        </p:txBody>
      </p:sp>
      <p:sp>
        <p:nvSpPr>
          <p:cNvPr id="30" name="Content Placeholder 3">
            <a:extLst>
              <a:ext uri="{FF2B5EF4-FFF2-40B4-BE49-F238E27FC236}">
                <a16:creationId xmlns:a16="http://schemas.microsoft.com/office/drawing/2014/main" id="{26DDBF97-B5FA-415C-9E0D-A4A556C40805}"/>
              </a:ext>
            </a:extLst>
          </p:cNvPr>
          <p:cNvSpPr>
            <a:spLocks noGrp="1"/>
          </p:cNvSpPr>
          <p:nvPr>
            <p:ph sz="half" idx="41" hasCustomPrompt="1"/>
          </p:nvPr>
        </p:nvSpPr>
        <p:spPr>
          <a:xfrm>
            <a:off x="7470648" y="4905756"/>
            <a:ext cx="3657600" cy="1097280"/>
          </a:xfrm>
          <a:solidFill>
            <a:schemeClr val="accent3">
              <a:alpha val="50000"/>
            </a:schemeClr>
          </a:solidFill>
          <a:ln>
            <a:solidFill>
              <a:schemeClr val="accent3">
                <a:alpha val="50000"/>
              </a:schemeClr>
            </a:solidFill>
          </a:ln>
        </p:spPr>
        <p:txBody>
          <a:bodyPr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Section Description</a:t>
            </a:r>
            <a:endParaRPr lang="en-ZA" dirty="0"/>
          </a:p>
        </p:txBody>
      </p:sp>
      <p:sp>
        <p:nvSpPr>
          <p:cNvPr id="17" name="Date Placeholder 1">
            <a:extLst>
              <a:ext uri="{FF2B5EF4-FFF2-40B4-BE49-F238E27FC236}">
                <a16:creationId xmlns:a16="http://schemas.microsoft.com/office/drawing/2014/main" id="{8408DD66-4FD2-41B2-AD2E-24ADA0398198}"/>
              </a:ext>
            </a:extLst>
          </p:cNvPr>
          <p:cNvSpPr>
            <a:spLocks noGrp="1"/>
          </p:cNvSpPr>
          <p:nvPr>
            <p:ph type="dt" sz="half" idx="43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ZA" dirty="0"/>
              <a:t>Pitch deck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215403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6CD52AD9-4495-432B-B01C-26AAF0EAA8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92992" y="2232908"/>
            <a:ext cx="2194560" cy="274320"/>
          </a:xfr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QUADRANT TITLE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AF9EB7E7-72B3-4FD3-B153-815A53CB1B7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8728" y="3494402"/>
            <a:ext cx="2194560" cy="274320"/>
          </a:xfrm>
        </p:spPr>
        <p:txBody>
          <a:bodyPr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1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QUADRANT TITLE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139AE34A-A4BE-43AA-9A69-9A18D5FC53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10732" y="3494402"/>
            <a:ext cx="2194560" cy="274320"/>
          </a:xfrm>
        </p:spPr>
        <p:txBody>
          <a:bodyPr>
            <a:noAutofit/>
          </a:bodyPr>
          <a:lstStyle>
            <a:lvl1pPr marL="0" indent="0" algn="r">
              <a:buFont typeface="Arial" panose="020B0604020202020204" pitchFamily="34" charset="0"/>
              <a:buNone/>
              <a:defRPr sz="1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QUADRANT TITLE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23E8F54F-C5BD-4FE6-BB69-FEC69BC0FD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92992" y="5287722"/>
            <a:ext cx="2194560" cy="274320"/>
          </a:xfr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QUADRANT TITLE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7F7357E-EB66-4B24-BD83-CDF02BFEB8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767923" y="2586939"/>
            <a:ext cx="10677317" cy="2637195"/>
            <a:chOff x="767923" y="2586939"/>
            <a:chExt cx="10677317" cy="2637195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E5CC96AF-1ECA-45C5-A903-6341850289F9}"/>
                </a:ext>
              </a:extLst>
            </p:cNvPr>
            <p:cNvSpPr/>
            <p:nvPr userDrawn="1"/>
          </p:nvSpPr>
          <p:spPr>
            <a:xfrm>
              <a:off x="6098501" y="2586991"/>
              <a:ext cx="46095" cy="1231565"/>
            </a:xfrm>
            <a:custGeom>
              <a:avLst/>
              <a:gdLst>
                <a:gd name="connsiteX0" fmla="*/ 375 w 46095"/>
                <a:gd name="connsiteY0" fmla="*/ 0 h 1231565"/>
                <a:gd name="connsiteX1" fmla="*/ 46095 w 46095"/>
                <a:gd name="connsiteY1" fmla="*/ 114776 h 1231565"/>
                <a:gd name="connsiteX2" fmla="*/ 46095 w 46095"/>
                <a:gd name="connsiteY2" fmla="*/ 1231565 h 1231565"/>
                <a:gd name="connsiteX3" fmla="*/ 0 w 46095"/>
                <a:gd name="connsiteY3" fmla="*/ 1231565 h 1231565"/>
                <a:gd name="connsiteX4" fmla="*/ 0 w 46095"/>
                <a:gd name="connsiteY4" fmla="*/ 942 h 1231565"/>
                <a:gd name="connsiteX5" fmla="*/ 375 w 46095"/>
                <a:gd name="connsiteY5" fmla="*/ 0 h 123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095" h="1231565">
                  <a:moveTo>
                    <a:pt x="375" y="0"/>
                  </a:moveTo>
                  <a:lnTo>
                    <a:pt x="46095" y="114776"/>
                  </a:lnTo>
                  <a:lnTo>
                    <a:pt x="46095" y="1231565"/>
                  </a:lnTo>
                  <a:lnTo>
                    <a:pt x="0" y="1231565"/>
                  </a:lnTo>
                  <a:lnTo>
                    <a:pt x="0" y="942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7574821-21A4-483A-9824-B9CB9EC4B770}"/>
                </a:ext>
              </a:extLst>
            </p:cNvPr>
            <p:cNvSpPr/>
            <p:nvPr userDrawn="1"/>
          </p:nvSpPr>
          <p:spPr>
            <a:xfrm>
              <a:off x="6053156" y="3818555"/>
              <a:ext cx="45345" cy="97190"/>
            </a:xfrm>
            <a:custGeom>
              <a:avLst/>
              <a:gdLst>
                <a:gd name="connsiteX0" fmla="*/ 0 w 45345"/>
                <a:gd name="connsiteY0" fmla="*/ 0 h 97190"/>
                <a:gd name="connsiteX1" fmla="*/ 45345 w 45345"/>
                <a:gd name="connsiteY1" fmla="*/ 0 h 97190"/>
                <a:gd name="connsiteX2" fmla="*/ 45345 w 45345"/>
                <a:gd name="connsiteY2" fmla="*/ 97190 h 97190"/>
                <a:gd name="connsiteX3" fmla="*/ 0 w 45345"/>
                <a:gd name="connsiteY3" fmla="*/ 97190 h 97190"/>
                <a:gd name="connsiteX4" fmla="*/ 0 w 45345"/>
                <a:gd name="connsiteY4" fmla="*/ 0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45" h="97190">
                  <a:moveTo>
                    <a:pt x="0" y="0"/>
                  </a:moveTo>
                  <a:lnTo>
                    <a:pt x="45345" y="0"/>
                  </a:lnTo>
                  <a:lnTo>
                    <a:pt x="45345" y="97190"/>
                  </a:lnTo>
                  <a:lnTo>
                    <a:pt x="0" y="971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8C191E1-94CD-4DEF-9125-7E667370926A}"/>
                </a:ext>
              </a:extLst>
            </p:cNvPr>
            <p:cNvSpPr/>
            <p:nvPr userDrawn="1"/>
          </p:nvSpPr>
          <p:spPr>
            <a:xfrm>
              <a:off x="6098500" y="2586939"/>
              <a:ext cx="111238" cy="1231616"/>
            </a:xfrm>
            <a:custGeom>
              <a:avLst/>
              <a:gdLst>
                <a:gd name="connsiteX0" fmla="*/ 0 w 111238"/>
                <a:gd name="connsiteY0" fmla="*/ 0 h 1231616"/>
                <a:gd name="connsiteX1" fmla="*/ 111238 w 111238"/>
                <a:gd name="connsiteY1" fmla="*/ 0 h 1231616"/>
                <a:gd name="connsiteX2" fmla="*/ 111238 w 111238"/>
                <a:gd name="connsiteY2" fmla="*/ 1231616 h 1231616"/>
                <a:gd name="connsiteX3" fmla="*/ 46095 w 111238"/>
                <a:gd name="connsiteY3" fmla="*/ 1231616 h 1231616"/>
                <a:gd name="connsiteX4" fmla="*/ 46095 w 111238"/>
                <a:gd name="connsiteY4" fmla="*/ 114827 h 1231616"/>
                <a:gd name="connsiteX5" fmla="*/ 375 w 111238"/>
                <a:gd name="connsiteY5" fmla="*/ 51 h 1231616"/>
                <a:gd name="connsiteX6" fmla="*/ 0 w 111238"/>
                <a:gd name="connsiteY6" fmla="*/ 993 h 1231616"/>
                <a:gd name="connsiteX7" fmla="*/ 0 w 111238"/>
                <a:gd name="connsiteY7" fmla="*/ 0 h 123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238" h="1231616">
                  <a:moveTo>
                    <a:pt x="0" y="0"/>
                  </a:moveTo>
                  <a:lnTo>
                    <a:pt x="111238" y="0"/>
                  </a:lnTo>
                  <a:lnTo>
                    <a:pt x="111238" y="1231616"/>
                  </a:lnTo>
                  <a:lnTo>
                    <a:pt x="46095" y="1231616"/>
                  </a:lnTo>
                  <a:lnTo>
                    <a:pt x="46095" y="114827"/>
                  </a:lnTo>
                  <a:lnTo>
                    <a:pt x="375" y="51"/>
                  </a:lnTo>
                  <a:lnTo>
                    <a:pt x="0" y="9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E6DEF02-ADC5-487F-AA38-28AE410EBEB1}"/>
                </a:ext>
              </a:extLst>
            </p:cNvPr>
            <p:cNvSpPr/>
            <p:nvPr userDrawn="1"/>
          </p:nvSpPr>
          <p:spPr>
            <a:xfrm>
              <a:off x="6053156" y="2587933"/>
              <a:ext cx="36576" cy="1262045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F5BD053-8127-4207-8BB6-88934D1FE4A5}"/>
                </a:ext>
              </a:extLst>
            </p:cNvPr>
            <p:cNvSpPr/>
            <p:nvPr userDrawn="1"/>
          </p:nvSpPr>
          <p:spPr>
            <a:xfrm>
              <a:off x="767923" y="3818556"/>
              <a:ext cx="5349240" cy="36576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6CFD50B-0B31-48EB-8D44-673C8CEC29B7}"/>
                </a:ext>
              </a:extLst>
            </p:cNvPr>
            <p:cNvSpPr/>
            <p:nvPr userDrawn="1"/>
          </p:nvSpPr>
          <p:spPr>
            <a:xfrm>
              <a:off x="6117163" y="3818554"/>
              <a:ext cx="5328077" cy="36576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C715010-62CF-4E58-992F-47427FCB0C02}"/>
                </a:ext>
              </a:extLst>
            </p:cNvPr>
            <p:cNvSpPr/>
            <p:nvPr userDrawn="1"/>
          </p:nvSpPr>
          <p:spPr>
            <a:xfrm>
              <a:off x="6053155" y="3852534"/>
              <a:ext cx="36576" cy="137160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7" name="Date Placeholder 1">
            <a:extLst>
              <a:ext uri="{FF2B5EF4-FFF2-40B4-BE49-F238E27FC236}">
                <a16:creationId xmlns:a16="http://schemas.microsoft.com/office/drawing/2014/main" id="{17311117-A0EF-438B-BF68-75DF09D85045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ZA" dirty="0"/>
              <a:t>Pitch deck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278033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6B45A-9FA0-4D2A-8BEF-4709BD5C1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9924"/>
          </a:xfrm>
        </p:spPr>
        <p:txBody>
          <a:bodyPr bIns="91440" anchor="b"/>
          <a:lstStyle>
            <a:lvl1pPr algn="ctr"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FDD847D-284F-43B9-91A9-0A2AE4977E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426525"/>
            <a:ext cx="10515600" cy="457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A1FB681F-A94D-4BF8-8290-0811E98D49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7280" y="2458260"/>
            <a:ext cx="3200400" cy="731520"/>
          </a:xfrm>
          <a:solidFill>
            <a:schemeClr val="accent2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7" name="Text Placeholder 18">
            <a:extLst>
              <a:ext uri="{FF2B5EF4-FFF2-40B4-BE49-F238E27FC236}">
                <a16:creationId xmlns:a16="http://schemas.microsoft.com/office/drawing/2014/main" id="{61E8C129-EF62-46A8-97F3-3CB5D014FB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5593" y="3191256"/>
            <a:ext cx="3200400" cy="2465883"/>
          </a:xfrm>
          <a:noFill/>
          <a:ln>
            <a:solidFill>
              <a:schemeClr val="accent2"/>
            </a:solidFill>
          </a:ln>
        </p:spPr>
        <p:txBody>
          <a:bodyPr lIns="182880" tIns="91440" rIns="182880" anchor="t" anchorCtr="1">
            <a:normAutofit/>
          </a:bodyPr>
          <a:lstStyle>
            <a:lvl1pPr marL="0" indent="0" algn="ctr">
              <a:lnSpc>
                <a:spcPts val="24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5F3F79F-C68B-4A8C-B9F0-4BF82DCC6D5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625274" y="2458260"/>
            <a:ext cx="3200400" cy="731520"/>
          </a:xfrm>
          <a:solidFill>
            <a:schemeClr val="accent2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8" name="Text Placeholder 18">
            <a:extLst>
              <a:ext uri="{FF2B5EF4-FFF2-40B4-BE49-F238E27FC236}">
                <a16:creationId xmlns:a16="http://schemas.microsoft.com/office/drawing/2014/main" id="{7E2099CC-3C3F-4C3B-825F-C69EBE0F0D1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626864" y="3191256"/>
            <a:ext cx="3200400" cy="2465883"/>
          </a:xfrm>
          <a:noFill/>
          <a:ln>
            <a:solidFill>
              <a:schemeClr val="accent2"/>
            </a:solidFill>
          </a:ln>
        </p:spPr>
        <p:txBody>
          <a:bodyPr lIns="182880" tIns="182880" rIns="182880" anchor="t" anchorCtr="1">
            <a:normAutofit/>
          </a:bodyPr>
          <a:lstStyle>
            <a:lvl1pPr marL="0" indent="0" algn="ctr">
              <a:lnSpc>
                <a:spcPts val="24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Text Placeholder 15">
            <a:extLst>
              <a:ext uri="{FF2B5EF4-FFF2-40B4-BE49-F238E27FC236}">
                <a16:creationId xmlns:a16="http://schemas.microsoft.com/office/drawing/2014/main" id="{D904408A-D9CD-40EC-A60A-5AFD4501F7B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153269" y="2458260"/>
            <a:ext cx="3200400" cy="731520"/>
          </a:xfrm>
          <a:solidFill>
            <a:schemeClr val="accent2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1" name="Text Placeholder 18">
            <a:extLst>
              <a:ext uri="{FF2B5EF4-FFF2-40B4-BE49-F238E27FC236}">
                <a16:creationId xmlns:a16="http://schemas.microsoft.com/office/drawing/2014/main" id="{F6FD60C1-21C4-4DFB-A5A9-717DE2A98BA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156448" y="3191256"/>
            <a:ext cx="3200400" cy="2465883"/>
          </a:xfrm>
          <a:noFill/>
          <a:ln>
            <a:solidFill>
              <a:schemeClr val="accent2"/>
            </a:solidFill>
          </a:ln>
        </p:spPr>
        <p:txBody>
          <a:bodyPr lIns="182880" tIns="182880" rIns="182880" anchor="t" anchorCtr="1">
            <a:normAutofit/>
          </a:bodyPr>
          <a:lstStyle>
            <a:lvl1pPr marL="0" indent="0" algn="ctr">
              <a:lnSpc>
                <a:spcPts val="24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EC90C5-A811-4E5C-ADD1-A89DB4E94DAA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56B621-AE19-45D3-B25F-23256C242DDD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8BDCB2-D8C3-4571-8154-76BEA9AE41A8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863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E034D-C1DD-48C0-BB6B-FDC6F8EB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0DD8E1C1-2F29-4EF8-B7B9-75E2DC5049C7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1850" y="1426525"/>
            <a:ext cx="10515600" cy="457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7FFB71-D3BF-4723-8C5E-44AD8F0E92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6438" y="2071688"/>
            <a:ext cx="5029200" cy="457200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1BC8B9-8F2B-4131-A090-0ACBEEE80B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6438" y="2641555"/>
            <a:ext cx="5029200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14E40B-C52C-407A-9311-46FDCD84CB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67475" y="2071688"/>
            <a:ext cx="5029200" cy="457200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96ED23-22F0-421E-849C-630BEABF8B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67475" y="2641555"/>
            <a:ext cx="5029200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0A2F77-6CFB-4347-9224-EFAA0C0E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C1F45E-8700-4861-AD21-BB7A09E13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283171-31EE-44C7-A031-9F840EDEC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6302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64" name="Text Placeholder 3">
            <a:extLst>
              <a:ext uri="{FF2B5EF4-FFF2-40B4-BE49-F238E27FC236}">
                <a16:creationId xmlns:a16="http://schemas.microsoft.com/office/drawing/2014/main" id="{A8B6EDEE-DE90-436D-BFA9-9709BE86FD0A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2258568" y="2304288"/>
            <a:ext cx="1554480" cy="561975"/>
          </a:xfrm>
          <a:solidFill>
            <a:schemeClr val="accent3"/>
          </a:solidFill>
          <a:ln>
            <a:noFill/>
          </a:ln>
        </p:spPr>
        <p:txBody>
          <a:bodyPr tIns="36000" anchor="ctr" anchorCtr="0">
            <a:normAutofit/>
          </a:bodyPr>
          <a:lstStyle>
            <a:lvl1pPr marL="0" indent="0" algn="ctr">
              <a:lnSpc>
                <a:spcPct val="150000"/>
              </a:lnSpc>
              <a:spcBef>
                <a:spcPts val="3600"/>
              </a:spcBef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Item Title</a:t>
            </a:r>
            <a:endParaRPr lang="en-ZA" dirty="0"/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5FBFE975-0A80-48E8-AA52-A4674F3B96A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14399" y="3354712"/>
            <a:ext cx="731520" cy="457200"/>
          </a:xfrm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Year</a:t>
            </a:r>
            <a:endParaRPr lang="en-ZA" dirty="0"/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8BD9D56F-24FE-4F7D-8E40-A0D0AC71979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965960" y="350215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D46B7BD9-7D98-4035-8A5E-463BD7C3BF1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53880" y="350215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8AA70B58-94EB-4879-8CBB-F170B13437D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541800" y="350215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7309DED8-0AF6-493B-A2EC-E3C6524C403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29720" y="350215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634511C9-82EE-4918-850A-C11AB497D8C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117640" y="350215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9DFB519F-3772-4743-A8B2-EE749BE7907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905560" y="350215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FF1ED3A9-45CD-4A8C-94E6-BFD948CC06A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693480" y="350215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DF614219-217C-4657-8BF6-1BDE7D2907C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481400" y="350215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9" name="Text Placeholder 10">
            <a:extLst>
              <a:ext uri="{FF2B5EF4-FFF2-40B4-BE49-F238E27FC236}">
                <a16:creationId xmlns:a16="http://schemas.microsoft.com/office/drawing/2014/main" id="{CF5EB19D-BC9E-40FA-BC6F-DA9B98DA7DC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269320" y="350215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1E8B9B06-EF32-482E-A7E7-C1BAFE1A45DC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057240" y="350215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B243085E-635F-44B9-A90B-BCE5763AD3E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845160" y="350215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5E2D6E88-5F8C-4406-9211-D4A50B968BA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633085" y="350215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CC994534-ACB6-4B33-A7F8-59ED88636D9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14400" y="4292468"/>
            <a:ext cx="731520" cy="457200"/>
          </a:xfrm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Year</a:t>
            </a:r>
            <a:endParaRPr lang="en-ZA" dirty="0"/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BFBFB5AF-B984-48A4-A2D5-B0F9A7168B9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969915" y="442569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3" name="Text Placeholder 10">
            <a:extLst>
              <a:ext uri="{FF2B5EF4-FFF2-40B4-BE49-F238E27FC236}">
                <a16:creationId xmlns:a16="http://schemas.microsoft.com/office/drawing/2014/main" id="{5920D2EA-A217-4744-834D-D00BD41BD38F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757602" y="442569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FD2FC71C-590D-4C50-9D20-D98F73D8442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3545289" y="442569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AD895D25-09BE-492D-944C-8B0E710ADF19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332976" y="442569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6" name="Text Placeholder 10">
            <a:extLst>
              <a:ext uri="{FF2B5EF4-FFF2-40B4-BE49-F238E27FC236}">
                <a16:creationId xmlns:a16="http://schemas.microsoft.com/office/drawing/2014/main" id="{F6192086-61CF-42A5-905D-851D1EEBC250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120663" y="442569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7" name="Text Placeholder 10">
            <a:extLst>
              <a:ext uri="{FF2B5EF4-FFF2-40B4-BE49-F238E27FC236}">
                <a16:creationId xmlns:a16="http://schemas.microsoft.com/office/drawing/2014/main" id="{FD1AF556-814F-4B48-B1F0-29450A00904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908350" y="442569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EEEE7A48-BA7F-4AD6-948F-8AF34748D377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696037" y="442569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60" name="Text Placeholder 10">
            <a:extLst>
              <a:ext uri="{FF2B5EF4-FFF2-40B4-BE49-F238E27FC236}">
                <a16:creationId xmlns:a16="http://schemas.microsoft.com/office/drawing/2014/main" id="{1ECC3963-8620-45EA-8E9B-B5ED79CD7A41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7483724" y="442569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61" name="Text Placeholder 10">
            <a:extLst>
              <a:ext uri="{FF2B5EF4-FFF2-40B4-BE49-F238E27FC236}">
                <a16:creationId xmlns:a16="http://schemas.microsoft.com/office/drawing/2014/main" id="{8A5FB4BB-2FEF-496A-8E3A-C4D43AE0498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271411" y="442569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A7187E67-FC95-4CA0-9570-815E315916E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059098" y="442569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62" name="Text Placeholder 10">
            <a:extLst>
              <a:ext uri="{FF2B5EF4-FFF2-40B4-BE49-F238E27FC236}">
                <a16:creationId xmlns:a16="http://schemas.microsoft.com/office/drawing/2014/main" id="{D03EF82F-F37F-48CB-A978-E3BAD66F5C7D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9846785" y="442569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63" name="Text Placeholder 10">
            <a:extLst>
              <a:ext uri="{FF2B5EF4-FFF2-40B4-BE49-F238E27FC236}">
                <a16:creationId xmlns:a16="http://schemas.microsoft.com/office/drawing/2014/main" id="{5F250D41-02CE-4633-9E26-F722FCA110B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0634472" y="442569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11E3559-68CA-437E-BD12-A9953AE1E8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940445" y="4069080"/>
            <a:ext cx="10332720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Date Placeholder 1">
            <a:extLst>
              <a:ext uri="{FF2B5EF4-FFF2-40B4-BE49-F238E27FC236}">
                <a16:creationId xmlns:a16="http://schemas.microsoft.com/office/drawing/2014/main" id="{62C0F98D-B2D7-4EDC-ADD0-9B61A901FCEA}"/>
              </a:ext>
            </a:extLst>
          </p:cNvPr>
          <p:cNvSpPr>
            <a:spLocks noGrp="1"/>
          </p:cNvSpPr>
          <p:nvPr>
            <p:ph type="dt" sz="half" idx="6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ZA" dirty="0"/>
              <a:t>Pitch deck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242866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85925"/>
            <a:ext cx="10515600" cy="40970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5874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optio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8C642-49FB-4E16-A3A0-B2ACBEABF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7BA1CDE-376A-4ABA-B8B8-75D6A67809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35515" y="1718402"/>
            <a:ext cx="2286000" cy="3566160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8F9B77-308B-48E1-BCAC-0C74FB9A1CF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35515" y="5359799"/>
            <a:ext cx="2286000" cy="365125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600">
                <a:latin typeface="+mj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0BA97C8-6774-46D2-9678-1BA2BE8C9D3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35515" y="5743005"/>
            <a:ext cx="2286000" cy="365125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latin typeface="+mn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D48977F0-CAE5-4054-B1AC-16B25EB28CB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754036" y="1718798"/>
            <a:ext cx="2286000" cy="3566160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035550F1-A852-48F3-9C1C-C64F3B8D4D7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754036" y="5360195"/>
            <a:ext cx="2286000" cy="365125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600">
                <a:latin typeface="+mj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D757D7CE-02BE-4D9B-A676-F2967D660E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54036" y="5743401"/>
            <a:ext cx="2286000" cy="365125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latin typeface="+mn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64C29CA7-3B83-4C84-8407-F05C8CA7084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172557" y="1718402"/>
            <a:ext cx="2286000" cy="3566160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62304448-704D-4C85-87B3-13204A597E0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72557" y="5360195"/>
            <a:ext cx="2286000" cy="365125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600">
                <a:latin typeface="+mj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BB608A2D-D2B2-4E41-89DB-745BBE2D8B4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72557" y="5743401"/>
            <a:ext cx="2286000" cy="365125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latin typeface="+mn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Picture Placeholder 6">
            <a:extLst>
              <a:ext uri="{FF2B5EF4-FFF2-40B4-BE49-F238E27FC236}">
                <a16:creationId xmlns:a16="http://schemas.microsoft.com/office/drawing/2014/main" id="{B1A1DC22-0E05-43FC-8E91-0BE7AA25EEF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578378" y="1718798"/>
            <a:ext cx="2286000" cy="3566160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25676C67-0CCC-403A-9B15-B42740FCF06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578378" y="5360195"/>
            <a:ext cx="2286000" cy="365125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600">
                <a:latin typeface="+mj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25CC45AB-977D-4580-9F1A-2E786542EE5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578378" y="5743401"/>
            <a:ext cx="2286000" cy="365125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latin typeface="+mn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AF00A3-1058-4FA9-A985-037117010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0F60BE-20E1-40C5-85E7-AEAABD0C0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DC939B-94C9-4FF9-B0C8-1149DEFA6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6992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optio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8C642-49FB-4E16-A3A0-B2ACBEABF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7BA1CDE-376A-4ABA-B8B8-75D6A67809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35515" y="1717141"/>
            <a:ext cx="2286000" cy="1554480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8F9B77-308B-48E1-BCAC-0C74FB9A1CF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35515" y="3323013"/>
            <a:ext cx="2286000" cy="27432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0BA97C8-6774-46D2-9678-1BA2BE8C9D3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35515" y="3610807"/>
            <a:ext cx="2286000" cy="274320"/>
          </a:xfrm>
        </p:spPr>
        <p:txBody>
          <a:bodyPr>
            <a:noAutofit/>
          </a:bodyPr>
          <a:lstStyle>
            <a:lvl1pPr marL="0" indent="0" algn="ctr">
              <a:buNone/>
              <a:defRPr sz="1200">
                <a:latin typeface="+mn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D48977F0-CAE5-4054-B1AC-16B25EB28CB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754036" y="1717537"/>
            <a:ext cx="2286000" cy="1554480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035550F1-A852-48F3-9C1C-C64F3B8D4D7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754036" y="3323409"/>
            <a:ext cx="2286000" cy="27432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D757D7CE-02BE-4D9B-A676-F2967D660E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54036" y="3611203"/>
            <a:ext cx="2286000" cy="274320"/>
          </a:xfrm>
        </p:spPr>
        <p:txBody>
          <a:bodyPr>
            <a:noAutofit/>
          </a:bodyPr>
          <a:lstStyle>
            <a:lvl1pPr marL="0" indent="0" algn="ctr">
              <a:buNone/>
              <a:defRPr sz="1200">
                <a:latin typeface="+mn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64C29CA7-3B83-4C84-8407-F05C8CA7084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172557" y="1717141"/>
            <a:ext cx="2286000" cy="1554480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62304448-704D-4C85-87B3-13204A597E0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72557" y="3323013"/>
            <a:ext cx="2286000" cy="27432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BB608A2D-D2B2-4E41-89DB-745BBE2D8B4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72557" y="3610807"/>
            <a:ext cx="2286000" cy="274320"/>
          </a:xfrm>
        </p:spPr>
        <p:txBody>
          <a:bodyPr>
            <a:noAutofit/>
          </a:bodyPr>
          <a:lstStyle>
            <a:lvl1pPr marL="0" indent="0" algn="ctr">
              <a:buNone/>
              <a:defRPr sz="1200">
                <a:latin typeface="+mn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7" name="Picture Placeholder 6">
            <a:extLst>
              <a:ext uri="{FF2B5EF4-FFF2-40B4-BE49-F238E27FC236}">
                <a16:creationId xmlns:a16="http://schemas.microsoft.com/office/drawing/2014/main" id="{B1A1DC22-0E05-43FC-8E91-0BE7AA25EEF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578378" y="1717141"/>
            <a:ext cx="2286000" cy="1554480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25676C67-0CCC-403A-9B15-B42740FCF06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578378" y="3323013"/>
            <a:ext cx="2286000" cy="27432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25CC45AB-977D-4580-9F1A-2E786542EE5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578378" y="3610807"/>
            <a:ext cx="2286000" cy="274320"/>
          </a:xfrm>
        </p:spPr>
        <p:txBody>
          <a:bodyPr>
            <a:noAutofit/>
          </a:bodyPr>
          <a:lstStyle>
            <a:lvl1pPr marL="0" indent="0" algn="ctr">
              <a:buNone/>
              <a:defRPr sz="1200">
                <a:latin typeface="+mn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4" name="Picture Placeholder 6">
            <a:extLst>
              <a:ext uri="{FF2B5EF4-FFF2-40B4-BE49-F238E27FC236}">
                <a16:creationId xmlns:a16="http://schemas.microsoft.com/office/drawing/2014/main" id="{27688D91-F8AA-4C0A-BF29-90F8FE202DA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325219" y="4131915"/>
            <a:ext cx="2286000" cy="1554480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45" name="Text Placeholder 8">
            <a:extLst>
              <a:ext uri="{FF2B5EF4-FFF2-40B4-BE49-F238E27FC236}">
                <a16:creationId xmlns:a16="http://schemas.microsoft.com/office/drawing/2014/main" id="{D9AECBF7-0508-4905-9DF6-C0FF9D9ADA4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25219" y="5737787"/>
            <a:ext cx="2286000" cy="27432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6" name="Text Placeholder 8">
            <a:extLst>
              <a:ext uri="{FF2B5EF4-FFF2-40B4-BE49-F238E27FC236}">
                <a16:creationId xmlns:a16="http://schemas.microsoft.com/office/drawing/2014/main" id="{A7F920A3-CA67-4CD0-A639-1CE803DE26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25219" y="6025581"/>
            <a:ext cx="2286000" cy="274320"/>
          </a:xfrm>
        </p:spPr>
        <p:txBody>
          <a:bodyPr>
            <a:noAutofit/>
          </a:bodyPr>
          <a:lstStyle>
            <a:lvl1pPr marL="0" indent="0" algn="ctr">
              <a:buNone/>
              <a:defRPr sz="1200">
                <a:latin typeface="+mn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7" name="Picture Placeholder 6">
            <a:extLst>
              <a:ext uri="{FF2B5EF4-FFF2-40B4-BE49-F238E27FC236}">
                <a16:creationId xmlns:a16="http://schemas.microsoft.com/office/drawing/2014/main" id="{463E2C69-9A20-4A90-8F45-4EE6CFD469B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743740" y="4132311"/>
            <a:ext cx="2286000" cy="1554480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48" name="Text Placeholder 8">
            <a:extLst>
              <a:ext uri="{FF2B5EF4-FFF2-40B4-BE49-F238E27FC236}">
                <a16:creationId xmlns:a16="http://schemas.microsoft.com/office/drawing/2014/main" id="{D33409A7-C60B-4AD7-AFDF-23C2F042CEC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743740" y="5738183"/>
            <a:ext cx="2286000" cy="27432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9" name="Text Placeholder 8">
            <a:extLst>
              <a:ext uri="{FF2B5EF4-FFF2-40B4-BE49-F238E27FC236}">
                <a16:creationId xmlns:a16="http://schemas.microsoft.com/office/drawing/2014/main" id="{4870155B-647D-44E9-AE54-24D2BB2404B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743740" y="6025977"/>
            <a:ext cx="2286000" cy="274320"/>
          </a:xfrm>
        </p:spPr>
        <p:txBody>
          <a:bodyPr>
            <a:noAutofit/>
          </a:bodyPr>
          <a:lstStyle>
            <a:lvl1pPr marL="0" indent="0" algn="ctr">
              <a:buNone/>
              <a:defRPr sz="1200">
                <a:latin typeface="+mn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50" name="Picture Placeholder 6">
            <a:extLst>
              <a:ext uri="{FF2B5EF4-FFF2-40B4-BE49-F238E27FC236}">
                <a16:creationId xmlns:a16="http://schemas.microsoft.com/office/drawing/2014/main" id="{3876D40F-6DE8-45F1-B56E-986312109BAC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162261" y="4131915"/>
            <a:ext cx="2286000" cy="1554480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51" name="Text Placeholder 8">
            <a:extLst>
              <a:ext uri="{FF2B5EF4-FFF2-40B4-BE49-F238E27FC236}">
                <a16:creationId xmlns:a16="http://schemas.microsoft.com/office/drawing/2014/main" id="{D0A39ABE-EF7B-477F-A346-C5CDA9F5D63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62261" y="5737787"/>
            <a:ext cx="2286000" cy="27432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52" name="Text Placeholder 8">
            <a:extLst>
              <a:ext uri="{FF2B5EF4-FFF2-40B4-BE49-F238E27FC236}">
                <a16:creationId xmlns:a16="http://schemas.microsoft.com/office/drawing/2014/main" id="{7787A6CA-4AF6-46F5-BA39-50F328D9A86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162261" y="6025581"/>
            <a:ext cx="2286000" cy="274320"/>
          </a:xfrm>
        </p:spPr>
        <p:txBody>
          <a:bodyPr>
            <a:noAutofit/>
          </a:bodyPr>
          <a:lstStyle>
            <a:lvl1pPr marL="0" indent="0" algn="ctr">
              <a:buNone/>
              <a:defRPr sz="1200">
                <a:latin typeface="+mn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53" name="Picture Placeholder 6">
            <a:extLst>
              <a:ext uri="{FF2B5EF4-FFF2-40B4-BE49-F238E27FC236}">
                <a16:creationId xmlns:a16="http://schemas.microsoft.com/office/drawing/2014/main" id="{EC171A7C-639D-47C1-A626-7E4772629B28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8580782" y="4131915"/>
            <a:ext cx="2286000" cy="1554480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54" name="Text Placeholder 8">
            <a:extLst>
              <a:ext uri="{FF2B5EF4-FFF2-40B4-BE49-F238E27FC236}">
                <a16:creationId xmlns:a16="http://schemas.microsoft.com/office/drawing/2014/main" id="{674313BD-D2AD-4F0E-96FE-469C176818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580782" y="5737787"/>
            <a:ext cx="2286000" cy="27432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55" name="Text Placeholder 8">
            <a:extLst>
              <a:ext uri="{FF2B5EF4-FFF2-40B4-BE49-F238E27FC236}">
                <a16:creationId xmlns:a16="http://schemas.microsoft.com/office/drawing/2014/main" id="{7141AE4E-36D0-4176-9FCB-E5803788939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580782" y="6025581"/>
            <a:ext cx="2286000" cy="274320"/>
          </a:xfrm>
        </p:spPr>
        <p:txBody>
          <a:bodyPr>
            <a:noAutofit/>
          </a:bodyPr>
          <a:lstStyle>
            <a:lvl1pPr marL="0" indent="0" algn="ctr">
              <a:buNone/>
              <a:defRPr sz="1200">
                <a:latin typeface="+mn-lt"/>
              </a:defRPr>
            </a:lvl1pPr>
            <a:lvl2pPr marL="457200" indent="0">
              <a:buNone/>
              <a:defRPr sz="1400">
                <a:latin typeface="+mj-lt"/>
              </a:defRPr>
            </a:lvl2pPr>
            <a:lvl3pPr marL="914400" indent="0">
              <a:buNone/>
              <a:defRPr sz="1400">
                <a:latin typeface="+mj-lt"/>
              </a:defRPr>
            </a:lvl3pPr>
            <a:lvl4pPr marL="1371600" indent="0">
              <a:buNone/>
              <a:defRPr sz="1400">
                <a:latin typeface="+mj-lt"/>
              </a:defRPr>
            </a:lvl4pPr>
            <a:lvl5pPr marL="1828800" indent="0">
              <a:buNone/>
              <a:defRPr sz="1400">
                <a:latin typeface="+mj-lt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AF00A3-1058-4FA9-A985-037117010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0F60BE-20E1-40C5-85E7-AEAABD0C0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DC939B-94C9-4FF9-B0C8-1149DEFA6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4016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01F6AC7C-4EFC-4C76-8784-963130151FD5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1137509" y="1859777"/>
            <a:ext cx="1819656" cy="151790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en-US" dirty="0"/>
              <a:t>Add content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2AED95B-59A7-4359-BD74-24F920F715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8637" y="3444752"/>
            <a:ext cx="2057400" cy="640080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accent4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Section Title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286DAE13-A93D-453A-8164-3F1E97F8F2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34480" y="4110604"/>
            <a:ext cx="2057400" cy="365760"/>
          </a:xfrm>
        </p:spPr>
        <p:txBody>
          <a:bodyPr>
            <a:noAutofit/>
          </a:bodyPr>
          <a:lstStyle>
            <a:lvl1pPr marL="0" indent="0" algn="ctr">
              <a:buNone/>
              <a:defRPr sz="1600" b="1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Section Title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1FD2C3F4-5FD0-4B09-A5D5-7365D61084F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34480" y="4483110"/>
            <a:ext cx="2057400" cy="914400"/>
          </a:xfrm>
        </p:spPr>
        <p:txBody>
          <a:bodyPr>
            <a:no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Section Description</a:t>
            </a:r>
          </a:p>
        </p:txBody>
      </p:sp>
      <p:sp>
        <p:nvSpPr>
          <p:cNvPr id="28" name="Content Placeholder 13">
            <a:extLst>
              <a:ext uri="{FF2B5EF4-FFF2-40B4-BE49-F238E27FC236}">
                <a16:creationId xmlns:a16="http://schemas.microsoft.com/office/drawing/2014/main" id="{7BF6ABBB-7B41-4F0C-8416-9C72862D93CB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3859487" y="1859777"/>
            <a:ext cx="1819656" cy="151790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en-US" dirty="0"/>
              <a:t>Add content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E1B58033-4461-43F1-8E7C-C6E5988BDE8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740615" y="3444752"/>
            <a:ext cx="2057400" cy="640080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accent4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Section Title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80CE999C-FC94-4BF1-BBCE-0A3A9340971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56458" y="4110604"/>
            <a:ext cx="2057400" cy="365760"/>
          </a:xfrm>
        </p:spPr>
        <p:txBody>
          <a:bodyPr>
            <a:noAutofit/>
          </a:bodyPr>
          <a:lstStyle>
            <a:lvl1pPr marL="0" indent="0" algn="ctr">
              <a:buNone/>
              <a:defRPr sz="1600" b="1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Section Title</a:t>
            </a:r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6AFDE949-FC25-431E-8298-75F5A7B83A1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56458" y="4483110"/>
            <a:ext cx="2057400" cy="914400"/>
          </a:xfrm>
        </p:spPr>
        <p:txBody>
          <a:bodyPr>
            <a:no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Section Description</a:t>
            </a:r>
          </a:p>
        </p:txBody>
      </p:sp>
      <p:sp>
        <p:nvSpPr>
          <p:cNvPr id="29" name="Content Placeholder 13">
            <a:extLst>
              <a:ext uri="{FF2B5EF4-FFF2-40B4-BE49-F238E27FC236}">
                <a16:creationId xmlns:a16="http://schemas.microsoft.com/office/drawing/2014/main" id="{426B07AE-648A-4C6E-8FE4-B8C6D4A1B42E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6549780" y="1859777"/>
            <a:ext cx="1819656" cy="151790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en-US" dirty="0"/>
              <a:t>Add content</a:t>
            </a:r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BAB49F71-4118-47B2-B571-8DC9A3E9402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30908" y="3444752"/>
            <a:ext cx="2057400" cy="640080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accent4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Section Title</a:t>
            </a:r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E6D674D8-A1E4-4A7E-929B-32FBA30823A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30908" y="4110604"/>
            <a:ext cx="2057400" cy="365760"/>
          </a:xfrm>
        </p:spPr>
        <p:txBody>
          <a:bodyPr>
            <a:noAutofit/>
          </a:bodyPr>
          <a:lstStyle>
            <a:lvl1pPr marL="0" indent="0" algn="ctr">
              <a:buNone/>
              <a:defRPr sz="1600" b="1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Section Title</a:t>
            </a:r>
          </a:p>
        </p:txBody>
      </p:sp>
      <p:sp>
        <p:nvSpPr>
          <p:cNvPr id="36" name="Text Placeholder 7">
            <a:extLst>
              <a:ext uri="{FF2B5EF4-FFF2-40B4-BE49-F238E27FC236}">
                <a16:creationId xmlns:a16="http://schemas.microsoft.com/office/drawing/2014/main" id="{18E1E8CE-0AA4-4E2F-8DD0-006946935AD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30908" y="4483110"/>
            <a:ext cx="2057400" cy="914400"/>
          </a:xfrm>
        </p:spPr>
        <p:txBody>
          <a:bodyPr>
            <a:no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Section Description</a:t>
            </a:r>
          </a:p>
        </p:txBody>
      </p:sp>
      <p:sp>
        <p:nvSpPr>
          <p:cNvPr id="42" name="Content Placeholder 13">
            <a:extLst>
              <a:ext uri="{FF2B5EF4-FFF2-40B4-BE49-F238E27FC236}">
                <a16:creationId xmlns:a16="http://schemas.microsoft.com/office/drawing/2014/main" id="{0C1E203C-1E7A-4194-97B0-B477E6F37235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9264601" y="1859777"/>
            <a:ext cx="1819656" cy="151790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en-US" dirty="0"/>
              <a:t>Add content</a:t>
            </a:r>
          </a:p>
        </p:txBody>
      </p:sp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C03A45F5-F36F-429B-9C83-90B1DB716F2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45729" y="3444752"/>
            <a:ext cx="2057400" cy="640080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accent4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Section Title</a:t>
            </a:r>
          </a:p>
        </p:txBody>
      </p: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6A7CD68A-F84C-4F36-A46D-DB7BA329AB0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145729" y="4110604"/>
            <a:ext cx="2057400" cy="365760"/>
          </a:xfrm>
        </p:spPr>
        <p:txBody>
          <a:bodyPr>
            <a:noAutofit/>
          </a:bodyPr>
          <a:lstStyle>
            <a:lvl1pPr marL="0" indent="0" algn="ctr">
              <a:buNone/>
              <a:defRPr sz="1600" b="1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Section Title</a:t>
            </a:r>
          </a:p>
        </p:txBody>
      </p:sp>
      <p:sp>
        <p:nvSpPr>
          <p:cNvPr id="40" name="Text Placeholder 7">
            <a:extLst>
              <a:ext uri="{FF2B5EF4-FFF2-40B4-BE49-F238E27FC236}">
                <a16:creationId xmlns:a16="http://schemas.microsoft.com/office/drawing/2014/main" id="{E67019EA-0584-46F5-BDB3-D2B3C717B01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145729" y="4483110"/>
            <a:ext cx="2057400" cy="914400"/>
          </a:xfrm>
        </p:spPr>
        <p:txBody>
          <a:bodyPr>
            <a:no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Section Description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8EA36FF-A158-49B3-9C17-39C94920B2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58617" y="1792705"/>
            <a:ext cx="2377440" cy="381401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FF42D5D-9DBF-475A-BC06-666D080D31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580595" y="1800726"/>
            <a:ext cx="2377440" cy="381401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6AEDC3F-C3D2-4184-860D-65645BBD6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70888" y="1800725"/>
            <a:ext cx="2377440" cy="381401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C227352-6F71-4914-9AB1-AB4448667E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985709" y="1820775"/>
            <a:ext cx="2377440" cy="381401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2894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C593254-CE4F-4114-A997-06CBC039F2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305111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F8C642-49FB-4E16-A3A0-B2ACBEABF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1400" y="365125"/>
            <a:ext cx="7287768" cy="1325563"/>
          </a:xfrm>
        </p:spPr>
        <p:txBody>
          <a:bodyPr/>
          <a:lstStyle>
            <a:lvl1pPr algn="l"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E7DBF41-B4A1-4B29-B32C-DDF5058C123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24000" y="1941230"/>
            <a:ext cx="9144000" cy="2286000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442D9A9-D2E2-42FD-945D-1EF6DC43511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84448" y="4407408"/>
            <a:ext cx="7287768" cy="1371600"/>
          </a:xfrm>
        </p:spPr>
        <p:txBody>
          <a:bodyPr>
            <a:no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lnSpc>
                <a:spcPts val="22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 algn="ctr">
              <a:lnSpc>
                <a:spcPts val="22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 algn="ctr">
              <a:lnSpc>
                <a:spcPts val="22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 algn="ctr">
              <a:lnSpc>
                <a:spcPts val="22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AF00A3-1058-4FA9-A985-037117010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0F60BE-20E1-40C5-85E7-AEAABD0C0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DC939B-94C9-4FF9-B0C8-1149DEFA6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90676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6B487E6-6563-4EEC-A349-2257BBAFD4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305111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F8C642-49FB-4E16-A3A0-B2ACBEABF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8334" y="1062164"/>
            <a:ext cx="5005466" cy="1325563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ED971A8-4C6D-471D-A690-8CD66629220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1935" y="1143000"/>
            <a:ext cx="4953000" cy="4572000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ECB8E5B-4859-4892-A062-C831DA527F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6988" y="2555875"/>
            <a:ext cx="4953000" cy="3159125"/>
          </a:xfrm>
        </p:spPr>
        <p:txBody>
          <a:bodyPr>
            <a:normAutofit/>
          </a:bodyPr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457200" indent="0">
              <a:lnSpc>
                <a:spcPts val="26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2pPr>
            <a:lvl3pPr marL="914400" indent="0">
              <a:lnSpc>
                <a:spcPts val="26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3pPr>
            <a:lvl4pPr marL="1371600" indent="0">
              <a:lnSpc>
                <a:spcPts val="26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4pPr>
            <a:lvl5pPr marL="1828800" indent="0">
              <a:lnSpc>
                <a:spcPts val="26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AF00A3-1058-4FA9-A985-037117010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0F60BE-20E1-40C5-85E7-AEAABD0C0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DC939B-94C9-4FF9-B0C8-1149DEFA6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38474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pos="528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3D039-0A18-4031-8A63-D83666B06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425" y="4689888"/>
            <a:ext cx="5029200" cy="1371600"/>
          </a:xfrm>
        </p:spPr>
        <p:txBody>
          <a:bodyPr anchor="ctr" anchorCtr="0">
            <a:normAutofit/>
          </a:bodyPr>
          <a:lstStyle>
            <a:lvl1pPr algn="ctr"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7C02F5D-0AFB-480B-A152-5FC08DB4DCD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8724" y="390524"/>
            <a:ext cx="5637276" cy="4114800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6B717642-3C5E-4830-BCBC-E7FAE8B7794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390524"/>
            <a:ext cx="5637276" cy="4114800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A83FC01-0C03-4607-B5EA-8C230EA7CA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60759" y="4687863"/>
            <a:ext cx="5029200" cy="1463040"/>
          </a:xfrm>
        </p:spPr>
        <p:txBody>
          <a:bodyPr anchor="ctr" anchorCtr="0">
            <a:noAutofit/>
          </a:bodyPr>
          <a:lstStyle>
            <a:lvl1pPr marL="0" indent="0">
              <a:lnSpc>
                <a:spcPts val="2000"/>
              </a:lnSpc>
              <a:buNone/>
              <a:defRPr sz="1600"/>
            </a:lvl1pPr>
            <a:lvl2pPr marL="457200" indent="0">
              <a:lnSpc>
                <a:spcPts val="2000"/>
              </a:lnSpc>
              <a:buNone/>
              <a:defRPr sz="1600"/>
            </a:lvl2pPr>
            <a:lvl3pPr marL="914400" indent="0">
              <a:lnSpc>
                <a:spcPts val="2000"/>
              </a:lnSpc>
              <a:spcBef>
                <a:spcPts val="0"/>
              </a:spcBef>
              <a:buNone/>
              <a:defRPr sz="1600"/>
            </a:lvl3pPr>
            <a:lvl4pPr marL="1371600" indent="0">
              <a:lnSpc>
                <a:spcPts val="2000"/>
              </a:lnSpc>
              <a:buNone/>
              <a:defRPr sz="1600"/>
            </a:lvl4pPr>
            <a:lvl5pPr marL="1828800" indent="0">
              <a:lnSpc>
                <a:spcPts val="2000"/>
              </a:lnSpc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EB05F6-A3ED-45AB-B103-D5E34BFD6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029C1C-740D-4213-96FE-1FAA3072F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4E8801-7449-48B4-8D64-BCE20D08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2219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7C02F5D-0AFB-480B-A152-5FC08DB4DCD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8724" y="390524"/>
            <a:ext cx="11274552" cy="4171951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EB05F6-A3ED-45AB-B103-D5E34BFD6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029C1C-740D-4213-96FE-1FAA3072F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4E8801-7449-48B4-8D64-BCE20D08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9C910F3-1CC6-467F-A64A-2DDFE4632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425" y="4689888"/>
            <a:ext cx="5029200" cy="1371600"/>
          </a:xfrm>
        </p:spPr>
        <p:txBody>
          <a:bodyPr anchor="ctr" anchorCtr="0">
            <a:normAutofit/>
          </a:bodyPr>
          <a:lstStyle>
            <a:lvl1pPr algn="ctr"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550E3EA-37A2-40C0-A78F-3C0AB0F781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60759" y="4687863"/>
            <a:ext cx="5029200" cy="1463040"/>
          </a:xfrm>
        </p:spPr>
        <p:txBody>
          <a:bodyPr anchor="ctr" anchorCtr="0">
            <a:noAutofit/>
          </a:bodyPr>
          <a:lstStyle>
            <a:lvl1pPr marL="0" indent="0">
              <a:lnSpc>
                <a:spcPts val="1800"/>
              </a:lnSpc>
              <a:buNone/>
              <a:defRPr sz="1600"/>
            </a:lvl1pPr>
            <a:lvl2pPr marL="457200" indent="0">
              <a:lnSpc>
                <a:spcPts val="1800"/>
              </a:lnSpc>
              <a:buNone/>
              <a:defRPr sz="1600"/>
            </a:lvl2pPr>
            <a:lvl3pPr marL="914400" indent="0">
              <a:lnSpc>
                <a:spcPts val="1800"/>
              </a:lnSpc>
              <a:spcBef>
                <a:spcPts val="0"/>
              </a:spcBef>
              <a:buNone/>
              <a:defRPr sz="1600"/>
            </a:lvl3pPr>
            <a:lvl4pPr marL="1371600" indent="0">
              <a:lnSpc>
                <a:spcPts val="1800"/>
              </a:lnSpc>
              <a:buNone/>
              <a:defRPr sz="1600"/>
            </a:lvl4pPr>
            <a:lvl5pPr marL="1828800" indent="0">
              <a:lnSpc>
                <a:spcPts val="1800"/>
              </a:lnSpc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2446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8C642-49FB-4E16-A3A0-B2ACBEABF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AF00A3-1058-4FA9-A985-037117010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0F60BE-20E1-40C5-85E7-AEAABD0C0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DC939B-94C9-4FF9-B0C8-1149DEFA6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9299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CA106-0FC3-4FE9-9338-4AC3D1560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BF6510-D603-481E-B685-9095150A28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743757-ABC3-44BF-87D3-5E323E9B00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A79566-C1F8-443D-A135-C66889847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5CF363-F733-460B-9E71-BF70442AC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B0FA47-58F4-4B95-AD52-4EFE7977A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4937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A1FB681F-A94D-4BF8-8290-0811E98D49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1" y="1719628"/>
            <a:ext cx="3300183" cy="554038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7" name="Text Placeholder 18">
            <a:extLst>
              <a:ext uri="{FF2B5EF4-FFF2-40B4-BE49-F238E27FC236}">
                <a16:creationId xmlns:a16="http://schemas.microsoft.com/office/drawing/2014/main" id="{61E8C129-EF62-46A8-97F3-3CB5D014FB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1" y="2332649"/>
            <a:ext cx="3299434" cy="3529013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1" name="Text Placeholder 15">
            <a:extLst>
              <a:ext uri="{FF2B5EF4-FFF2-40B4-BE49-F238E27FC236}">
                <a16:creationId xmlns:a16="http://schemas.microsoft.com/office/drawing/2014/main" id="{87DD41A9-B6B3-48D9-A3A6-831B39C9158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62182" y="1719628"/>
            <a:ext cx="3300183" cy="554038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2" name="Text Placeholder 18">
            <a:extLst>
              <a:ext uri="{FF2B5EF4-FFF2-40B4-BE49-F238E27FC236}">
                <a16:creationId xmlns:a16="http://schemas.microsoft.com/office/drawing/2014/main" id="{FB791E68-EDF5-4CC2-8774-A27AEF1D25E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62557" y="2332649"/>
            <a:ext cx="3299434" cy="3529013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5">
            <a:extLst>
              <a:ext uri="{FF2B5EF4-FFF2-40B4-BE49-F238E27FC236}">
                <a16:creationId xmlns:a16="http://schemas.microsoft.com/office/drawing/2014/main" id="{AA224F82-7E0C-4EBF-97D3-132481DBCD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86164" y="1719628"/>
            <a:ext cx="3300183" cy="554038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4" name="Text Placeholder 18">
            <a:extLst>
              <a:ext uri="{FF2B5EF4-FFF2-40B4-BE49-F238E27FC236}">
                <a16:creationId xmlns:a16="http://schemas.microsoft.com/office/drawing/2014/main" id="{699D24C6-4AFB-4222-8E0C-4D11CD9C0F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86913" y="2332649"/>
            <a:ext cx="3299434" cy="3529013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D6B45A-9FA0-4D2A-8BEF-4709BD5C14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EC90C5-A811-4E5C-ADD1-A89DB4E94DAA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56B621-AE19-45D3-B25F-23256C242DDD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8BDCB2-D8C3-4571-8154-76BEA9AE41A8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0860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13B5FF-9D53-4FD4-B752-22F188FA0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9083EC5-999D-4EF5-A22C-FD19C31D5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215B34-3A95-488E-8DAD-34652A5BE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4976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4411E-20EA-4627-8A68-17038DCE1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4E5B2-1EB9-4222-8FAB-65BDC9A950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197C18-82B5-4EB5-9010-63FFB7F531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32AD86-1F8B-4DE6-9736-793E17817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60A3B3-8B02-4D8B-A982-7C7CA03A9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9C9CBB-7187-447C-9F33-04CFDCD0B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8139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925D6D-4906-4DAB-B1BA-9436026FE6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975A10-62C2-4D29-B192-A142562FE0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B58235-2C90-48E1-8A68-7413F78398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FCAF9B-D406-4E4F-B804-AF188F651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E5FF7C-B4CA-48C1-B1A5-2AA329D34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AABB43-2086-4CDB-B2A4-E51E7D83C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35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69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E034D-C1DD-48C0-BB6B-FDC6F8EB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8686" y="365125"/>
            <a:ext cx="9986601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7FFB71-D3BF-4723-8C5E-44AD8F0E92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08692" y="1912336"/>
            <a:ext cx="4114800" cy="457200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accent4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14E40B-C52C-407A-9311-46FDCD84CB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73892" y="1874838"/>
            <a:ext cx="4114800" cy="457200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accent4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725FCE9-B62D-4B16-807B-9D0D63E93B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08692" y="2388253"/>
            <a:ext cx="4114800" cy="914400"/>
          </a:xfr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600"/>
            </a:lvl1pPr>
            <a:lvl2pPr marL="457200" indent="0">
              <a:lnSpc>
                <a:spcPts val="2600"/>
              </a:lnSpc>
              <a:buNone/>
              <a:defRPr sz="1600"/>
            </a:lvl2pPr>
            <a:lvl3pPr marL="914400" indent="0">
              <a:lnSpc>
                <a:spcPts val="2600"/>
              </a:lnSpc>
              <a:buNone/>
              <a:defRPr sz="1600"/>
            </a:lvl3pPr>
            <a:lvl4pPr marL="1371600" indent="0">
              <a:lnSpc>
                <a:spcPts val="2600"/>
              </a:lnSpc>
              <a:buNone/>
              <a:defRPr sz="1600"/>
            </a:lvl4pPr>
            <a:lvl5pPr marL="1828800" indent="0">
              <a:lnSpc>
                <a:spcPts val="2600"/>
              </a:lnSpc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BA57DF8C-FA7C-490B-98CE-CDE7957EE7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73892" y="2337741"/>
            <a:ext cx="4114800" cy="914400"/>
          </a:xfr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600"/>
            </a:lvl1pPr>
            <a:lvl2pPr marL="457200" indent="0">
              <a:lnSpc>
                <a:spcPts val="2600"/>
              </a:lnSpc>
              <a:buNone/>
              <a:defRPr sz="1600"/>
            </a:lvl2pPr>
            <a:lvl3pPr marL="914400" indent="0">
              <a:lnSpc>
                <a:spcPts val="2600"/>
              </a:lnSpc>
              <a:buNone/>
              <a:defRPr sz="1600"/>
            </a:lvl3pPr>
            <a:lvl4pPr marL="1371600" indent="0">
              <a:lnSpc>
                <a:spcPts val="2600"/>
              </a:lnSpc>
              <a:buNone/>
              <a:defRPr sz="1600"/>
            </a:lvl4pPr>
            <a:lvl5pPr marL="1828800" indent="0">
              <a:lnSpc>
                <a:spcPts val="2600"/>
              </a:lnSpc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F039F13-B78B-4A7E-AB1D-94C070BAE974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1518687" y="3608720"/>
            <a:ext cx="4114800" cy="457200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accent4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525F4B91-27EE-47AC-BBD0-A66FE53A04F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583887" y="3571222"/>
            <a:ext cx="4114800" cy="457200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accent4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2">
            <a:extLst>
              <a:ext uri="{FF2B5EF4-FFF2-40B4-BE49-F238E27FC236}">
                <a16:creationId xmlns:a16="http://schemas.microsoft.com/office/drawing/2014/main" id="{1F0A1756-3486-46A9-9DD3-7BFA5FF7573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518687" y="4084637"/>
            <a:ext cx="4114800" cy="914400"/>
          </a:xfr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600"/>
            </a:lvl1pPr>
            <a:lvl2pPr marL="457200" indent="0">
              <a:lnSpc>
                <a:spcPts val="2600"/>
              </a:lnSpc>
              <a:buNone/>
              <a:defRPr sz="1600"/>
            </a:lvl2pPr>
            <a:lvl3pPr marL="914400" indent="0">
              <a:lnSpc>
                <a:spcPts val="2600"/>
              </a:lnSpc>
              <a:buNone/>
              <a:defRPr sz="1600"/>
            </a:lvl3pPr>
            <a:lvl4pPr marL="1371600" indent="0">
              <a:lnSpc>
                <a:spcPts val="2600"/>
              </a:lnSpc>
              <a:buNone/>
              <a:defRPr sz="1600"/>
            </a:lvl4pPr>
            <a:lvl5pPr marL="1828800" indent="0">
              <a:lnSpc>
                <a:spcPts val="2600"/>
              </a:lnSpc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2">
            <a:extLst>
              <a:ext uri="{FF2B5EF4-FFF2-40B4-BE49-F238E27FC236}">
                <a16:creationId xmlns:a16="http://schemas.microsoft.com/office/drawing/2014/main" id="{F50C0C1C-5BD4-4F62-8AB2-50B1FE4A7D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583887" y="4034125"/>
            <a:ext cx="4114800" cy="914400"/>
          </a:xfr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600"/>
            </a:lvl1pPr>
            <a:lvl2pPr marL="457200" indent="0">
              <a:lnSpc>
                <a:spcPts val="2600"/>
              </a:lnSpc>
              <a:buNone/>
              <a:defRPr sz="1600"/>
            </a:lvl2pPr>
            <a:lvl3pPr marL="914400" indent="0">
              <a:lnSpc>
                <a:spcPts val="2600"/>
              </a:lnSpc>
              <a:buNone/>
              <a:defRPr sz="1600"/>
            </a:lvl3pPr>
            <a:lvl4pPr marL="1371600" indent="0">
              <a:lnSpc>
                <a:spcPts val="2600"/>
              </a:lnSpc>
              <a:buNone/>
              <a:defRPr sz="1600"/>
            </a:lvl4pPr>
            <a:lvl5pPr marL="1828800" indent="0">
              <a:lnSpc>
                <a:spcPts val="2600"/>
              </a:lnSpc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A12F2D63-1E00-4379-A32F-B52857A502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24" y="5943600"/>
            <a:ext cx="12188952" cy="914400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0A2F77-6CFB-4347-9224-EFAA0C0E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C1F45E-8700-4861-AD21-BB7A09E13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283171-31EE-44C7-A031-9F840EDEC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27112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0026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5569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2752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4B093A2-D31E-4192-8C62-B9B3D28AA9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3780"/>
            <a:ext cx="12188394" cy="45960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Transition slide</a:t>
            </a:r>
          </a:p>
        </p:txBody>
      </p:sp>
      <p:sp>
        <p:nvSpPr>
          <p:cNvPr id="11" name="Date Placeholder 1">
            <a:extLst>
              <a:ext uri="{FF2B5EF4-FFF2-40B4-BE49-F238E27FC236}">
                <a16:creationId xmlns:a16="http://schemas.microsoft.com/office/drawing/2014/main" id="{25578729-1C93-4622-86BB-EE7476AD65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5702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1">
            <a:extLst>
              <a:ext uri="{FF2B5EF4-FFF2-40B4-BE49-F238E27FC236}">
                <a16:creationId xmlns:a16="http://schemas.microsoft.com/office/drawing/2014/main" id="{663EEACD-64CA-40D1-834E-AB3253B317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5394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17" name="Date Placeholder 1">
            <a:extLst>
              <a:ext uri="{FF2B5EF4-FFF2-40B4-BE49-F238E27FC236}">
                <a16:creationId xmlns:a16="http://schemas.microsoft.com/office/drawing/2014/main" id="{A996CC18-9887-4CB0-BBB9-C1E0C45558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5687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 1</a:t>
            </a:r>
          </a:p>
          <a:p>
            <a:pPr lvl="0"/>
            <a:r>
              <a:rPr lang="en-US" dirty="0"/>
              <a:t>Agenda item 2</a:t>
            </a:r>
          </a:p>
          <a:p>
            <a:pPr lvl="0"/>
            <a:r>
              <a:rPr lang="en-US" dirty="0"/>
              <a:t>Agenda item 3</a:t>
            </a:r>
          </a:p>
          <a:p>
            <a:pPr lvl="0"/>
            <a:r>
              <a:rPr lang="en-US" dirty="0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F4157D76-9913-4018-9CEF-6C78578717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4808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39784"/>
            <a:ext cx="12192000" cy="1115179"/>
          </a:xfrm>
          <a:prstGeom prst="rect">
            <a:avLst/>
          </a:prstGeom>
        </p:spPr>
      </p:pic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8BD913FC-D6C4-474B-BEC3-20A7C90F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8762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95E097B0-D8B6-4346-91B0-4BE20D36C5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89695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/>
              <a:t>Fourth level</a:t>
            </a:r>
          </a:p>
          <a:p>
            <a:pPr lvl="2"/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3AE22D9D-C76B-4F48-B505-9DF24301A5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300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E034D-C1DD-48C0-BB6B-FDC6F8EB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0" y="365125"/>
            <a:ext cx="4602318" cy="1325563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A39532F-F90D-47C0-89E1-06A3DED593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6000" cy="6858000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14E40B-C52C-407A-9311-46FDCD84CB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0" y="1691640"/>
            <a:ext cx="3931920" cy="338328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4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BA57DF8C-FA7C-490B-98CE-CDE7957EE7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58000" y="2093976"/>
            <a:ext cx="4572000" cy="530352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buNone/>
              <a:defRPr sz="1400"/>
            </a:lvl1pPr>
            <a:lvl2pPr marL="457200" indent="0">
              <a:lnSpc>
                <a:spcPts val="2000"/>
              </a:lnSpc>
              <a:buNone/>
              <a:defRPr sz="1400"/>
            </a:lvl2pPr>
            <a:lvl3pPr marL="914400" indent="0">
              <a:lnSpc>
                <a:spcPts val="2000"/>
              </a:lnSpc>
              <a:buNone/>
              <a:defRPr sz="1400"/>
            </a:lvl3pPr>
            <a:lvl4pPr marL="1371600" indent="0">
              <a:lnSpc>
                <a:spcPts val="2000"/>
              </a:lnSpc>
              <a:buNone/>
              <a:defRPr sz="1400"/>
            </a:lvl4pPr>
            <a:lvl5pPr marL="1828800" indent="0">
              <a:lnSpc>
                <a:spcPts val="2000"/>
              </a:lnSpc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525F4B91-27EE-47AC-BBD0-A66FE53A04F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858000" y="2962656"/>
            <a:ext cx="3931920" cy="338328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4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2">
            <a:extLst>
              <a:ext uri="{FF2B5EF4-FFF2-40B4-BE49-F238E27FC236}">
                <a16:creationId xmlns:a16="http://schemas.microsoft.com/office/drawing/2014/main" id="{F50C0C1C-5BD4-4F62-8AB2-50B1FE4A7D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858000" y="3310128"/>
            <a:ext cx="4572000" cy="530352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buNone/>
              <a:defRPr sz="1400"/>
            </a:lvl1pPr>
            <a:lvl2pPr marL="457200" indent="0">
              <a:lnSpc>
                <a:spcPts val="2000"/>
              </a:lnSpc>
              <a:buNone/>
              <a:defRPr sz="1400"/>
            </a:lvl2pPr>
            <a:lvl3pPr marL="914400" indent="0">
              <a:lnSpc>
                <a:spcPts val="2000"/>
              </a:lnSpc>
              <a:buNone/>
              <a:defRPr sz="1400"/>
            </a:lvl3pPr>
            <a:lvl4pPr marL="1371600" indent="0">
              <a:lnSpc>
                <a:spcPts val="2000"/>
              </a:lnSpc>
              <a:buNone/>
              <a:defRPr sz="1400"/>
            </a:lvl4pPr>
            <a:lvl5pPr marL="1828800" indent="0">
              <a:lnSpc>
                <a:spcPts val="2000"/>
              </a:lnSpc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8462AFAF-169F-4E2A-AC00-6E866659547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70354" y="3931920"/>
            <a:ext cx="3931920" cy="338328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4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2">
            <a:extLst>
              <a:ext uri="{FF2B5EF4-FFF2-40B4-BE49-F238E27FC236}">
                <a16:creationId xmlns:a16="http://schemas.microsoft.com/office/drawing/2014/main" id="{9FDE6BB6-DE86-4B19-B83F-5B83A89477B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870354" y="4270248"/>
            <a:ext cx="4572000" cy="530352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buNone/>
              <a:defRPr sz="1400"/>
            </a:lvl1pPr>
            <a:lvl2pPr marL="457200" indent="0">
              <a:lnSpc>
                <a:spcPts val="2000"/>
              </a:lnSpc>
              <a:buNone/>
              <a:defRPr sz="1400"/>
            </a:lvl2pPr>
            <a:lvl3pPr marL="914400" indent="0">
              <a:lnSpc>
                <a:spcPts val="2000"/>
              </a:lnSpc>
              <a:buNone/>
              <a:defRPr sz="1400"/>
            </a:lvl3pPr>
            <a:lvl4pPr marL="1371600" indent="0">
              <a:lnSpc>
                <a:spcPts val="2000"/>
              </a:lnSpc>
              <a:buNone/>
              <a:defRPr sz="1400"/>
            </a:lvl4pPr>
            <a:lvl5pPr marL="1828800" indent="0">
              <a:lnSpc>
                <a:spcPts val="2000"/>
              </a:lnSpc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2B544474-29CA-4D8E-AC15-C05ABDF6067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870354" y="4855464"/>
            <a:ext cx="3931920" cy="338328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4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2">
            <a:extLst>
              <a:ext uri="{FF2B5EF4-FFF2-40B4-BE49-F238E27FC236}">
                <a16:creationId xmlns:a16="http://schemas.microsoft.com/office/drawing/2014/main" id="{7C778245-11E1-4B65-ADC1-E9D3DE34E5D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870354" y="5193792"/>
            <a:ext cx="4572000" cy="530352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buNone/>
              <a:defRPr sz="1400"/>
            </a:lvl1pPr>
            <a:lvl2pPr marL="457200" indent="0">
              <a:lnSpc>
                <a:spcPts val="2000"/>
              </a:lnSpc>
              <a:buNone/>
              <a:defRPr sz="1400"/>
            </a:lvl2pPr>
            <a:lvl3pPr marL="914400" indent="0">
              <a:lnSpc>
                <a:spcPts val="2000"/>
              </a:lnSpc>
              <a:buNone/>
              <a:defRPr sz="1400"/>
            </a:lvl3pPr>
            <a:lvl4pPr marL="1371600" indent="0">
              <a:lnSpc>
                <a:spcPts val="2000"/>
              </a:lnSpc>
              <a:buNone/>
              <a:defRPr sz="1400"/>
            </a:lvl4pPr>
            <a:lvl5pPr marL="1828800" indent="0">
              <a:lnSpc>
                <a:spcPts val="2000"/>
              </a:lnSpc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0A2F77-6CFB-4347-9224-EFAA0C0E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C1F45E-8700-4861-AD21-BB7A09E13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58000" y="6356350"/>
            <a:ext cx="344805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Pitch deck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283171-31EE-44C7-A031-9F840EDEC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23398" y="6356350"/>
            <a:ext cx="9144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57588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FDE90F65-7415-4A58-BE67-2C328156EE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24595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9" name="Date Placeholder 1">
            <a:extLst>
              <a:ext uri="{FF2B5EF4-FFF2-40B4-BE49-F238E27FC236}">
                <a16:creationId xmlns:a16="http://schemas.microsoft.com/office/drawing/2014/main" id="{C75AAC36-2757-41CF-A5A3-F8A025C519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86249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7677008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ACD46E6-90C9-5A94-5A35-1C98F051F6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1022" y="416577"/>
            <a:ext cx="10643616" cy="71727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 cap="all" baseline="0"/>
            </a:lvl1pPr>
          </a:lstStyle>
          <a:p>
            <a:pPr algn="ctr"/>
            <a:r>
              <a:rPr lang="en-US">
                <a:solidFill>
                  <a:srgbClr val="4D5BE2"/>
                </a:solidFill>
              </a:rPr>
              <a:t>ADD TITLE HERE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7D4AE5-C0C9-3ADD-96CD-4F646C40EC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9315" y="1181873"/>
            <a:ext cx="2787650" cy="1154112"/>
          </a:xfrm>
          <a:solidFill>
            <a:schemeClr val="accent1"/>
          </a:solidFill>
        </p:spPr>
        <p:txBody>
          <a:bodyPr lIns="320040" tIns="457200">
            <a:noAutofit/>
          </a:bodyPr>
          <a:lstStyle>
            <a:lvl1pPr marL="0" indent="0">
              <a:lnSpc>
                <a:spcPct val="90000"/>
              </a:lnSpc>
              <a:buNone/>
              <a:defRPr sz="1200" b="0">
                <a:solidFill>
                  <a:schemeClr val="accent1">
                    <a:lumMod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C840F69-82D1-BA5D-BCDE-065BCBD76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76960" y="1347291"/>
            <a:ext cx="2265363" cy="30480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>
                    <a:lumMod val="25000"/>
                  </a:schemeClr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E6E650B-9763-2E1B-83A3-D40D92876A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37610" y="1181873"/>
            <a:ext cx="4532630" cy="1154112"/>
          </a:xfrm>
          <a:solidFill>
            <a:schemeClr val="accent1"/>
          </a:solidFill>
        </p:spPr>
        <p:txBody>
          <a:bodyPr lIns="274320" tIns="457200" rIns="457200">
            <a:noAutofit/>
          </a:bodyPr>
          <a:lstStyle>
            <a:lvl1pPr marL="0" indent="0">
              <a:lnSpc>
                <a:spcPct val="90000"/>
              </a:lnSpc>
              <a:buNone/>
              <a:defRPr sz="1200" b="0">
                <a:solidFill>
                  <a:schemeClr val="accent1">
                    <a:lumMod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0365650-4538-97BE-682C-4FEE50D5B3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15410" y="1347291"/>
            <a:ext cx="2265363" cy="304800"/>
          </a:xfrm>
        </p:spPr>
        <p:txBody>
          <a:bodyPr>
            <a:noAutofit/>
          </a:bodyPr>
          <a:lstStyle>
            <a:lvl1pPr marL="0" indent="0">
              <a:buNone/>
              <a:defRPr sz="1400" b="1" spc="40" baseline="0">
                <a:solidFill>
                  <a:schemeClr val="accent1">
                    <a:lumMod val="25000"/>
                  </a:schemeClr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E605A104-600A-E6C4-A7F3-4C6E6E8B62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50250" y="1181873"/>
            <a:ext cx="3084388" cy="1154112"/>
          </a:xfrm>
          <a:solidFill>
            <a:schemeClr val="accent1"/>
          </a:solidFill>
        </p:spPr>
        <p:txBody>
          <a:bodyPr lIns="274320" tIns="457200">
            <a:noAutofit/>
          </a:bodyPr>
          <a:lstStyle>
            <a:lvl1pPr marL="0" indent="0">
              <a:lnSpc>
                <a:spcPct val="90000"/>
              </a:lnSpc>
              <a:buNone/>
              <a:defRPr sz="1200" b="0">
                <a:solidFill>
                  <a:schemeClr val="accent1">
                    <a:lumMod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D53846D8-2231-F40F-1840-B4D3ECF5575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42020" y="1347291"/>
            <a:ext cx="2265363" cy="304800"/>
          </a:xfrm>
        </p:spPr>
        <p:txBody>
          <a:bodyPr>
            <a:noAutofit/>
          </a:bodyPr>
          <a:lstStyle>
            <a:lvl1pPr marL="0" indent="0">
              <a:buNone/>
              <a:defRPr sz="1400" b="1" spc="40" baseline="0">
                <a:solidFill>
                  <a:schemeClr val="accent1">
                    <a:lumMod val="25000"/>
                  </a:schemeClr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0328A27F-4D37-7494-A00B-931B4AF98F3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6161" y="2744409"/>
            <a:ext cx="1554480" cy="839183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spcBef>
                <a:spcPts val="0"/>
              </a:spcBef>
              <a:buNone/>
              <a:defRPr sz="1200" b="0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B72A2B16-E242-6548-CD5D-53E9964738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54120" y="2744409"/>
            <a:ext cx="1554480" cy="839183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spcBef>
                <a:spcPts val="0"/>
              </a:spcBef>
              <a:buNone/>
              <a:defRPr sz="1200" b="0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AA825916-F570-17B8-0B3F-0C3FC2D746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82079" y="2744409"/>
            <a:ext cx="1554480" cy="839183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spcBef>
                <a:spcPts val="0"/>
              </a:spcBef>
              <a:buNone/>
              <a:defRPr sz="1200" b="0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936D7BCE-44E5-237E-196D-3CCF2508CE4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10038" y="2744409"/>
            <a:ext cx="1554480" cy="839183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spcBef>
                <a:spcPts val="0"/>
              </a:spcBef>
              <a:buNone/>
              <a:defRPr sz="1200" b="0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FF3883B4-1028-4C70-B921-8FBE334E7F3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537996" y="2744409"/>
            <a:ext cx="1554480" cy="839183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spcBef>
                <a:spcPts val="0"/>
              </a:spcBef>
              <a:buNone/>
              <a:defRPr sz="1200" b="0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2538B7A0-40F3-1C50-E2D0-32A910FA7E6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5581" y="4431347"/>
            <a:ext cx="1186179" cy="678064"/>
          </a:xfrm>
        </p:spPr>
        <p:txBody>
          <a:bodyPr>
            <a:noAutofit/>
          </a:bodyPr>
          <a:lstStyle>
            <a:lvl1pPr marL="0" indent="0" algn="ctr">
              <a:buNone/>
              <a:defRPr sz="5400" b="1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E7A61A86-EC14-71A1-4F13-8B5BC4DD2CD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338706" y="5667186"/>
            <a:ext cx="1186179" cy="678064"/>
          </a:xfrm>
        </p:spPr>
        <p:txBody>
          <a:bodyPr>
            <a:noAutofit/>
          </a:bodyPr>
          <a:lstStyle>
            <a:lvl1pPr marL="0" indent="0" algn="ctr">
              <a:buNone/>
              <a:defRPr sz="5400" b="1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8AB8BDC8-1B18-C92E-002C-8E803D44743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65161" y="5079585"/>
            <a:ext cx="1186179" cy="678064"/>
          </a:xfrm>
        </p:spPr>
        <p:txBody>
          <a:bodyPr>
            <a:noAutofit/>
          </a:bodyPr>
          <a:lstStyle>
            <a:lvl1pPr marL="0" indent="0" algn="ctr">
              <a:buNone/>
              <a:defRPr sz="5400" b="1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33C067A7-180C-CF1A-D355-AD9EFC1F30E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31906" y="3583592"/>
            <a:ext cx="1186179" cy="678064"/>
          </a:xfrm>
        </p:spPr>
        <p:txBody>
          <a:bodyPr>
            <a:noAutofit/>
          </a:bodyPr>
          <a:lstStyle>
            <a:lvl1pPr marL="0" indent="0" algn="ctr">
              <a:buNone/>
              <a:defRPr sz="5400" b="1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89E3E312-6617-D826-24CF-F63DC3CC30D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706265" y="3837782"/>
            <a:ext cx="1186179" cy="678064"/>
          </a:xfrm>
        </p:spPr>
        <p:txBody>
          <a:bodyPr>
            <a:noAutofit/>
          </a:bodyPr>
          <a:lstStyle>
            <a:lvl1pPr marL="0" indent="0" algn="ctr">
              <a:buNone/>
              <a:defRPr sz="5400" b="1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7917E37C-ED1D-4637-B0A8-CAECDD7D93A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606164" y="4551608"/>
            <a:ext cx="4828474" cy="2306392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7F4481A-F390-506E-4D63-DCAF6A4995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700708" y="2352259"/>
            <a:ext cx="10816491" cy="3363296"/>
            <a:chOff x="700708" y="2352259"/>
            <a:chExt cx="10816491" cy="3363296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7C823AA8-87A2-6001-8638-F343F400A907}"/>
                </a:ext>
              </a:extLst>
            </p:cNvPr>
            <p:cNvCxnSpPr/>
            <p:nvPr/>
          </p:nvCxnSpPr>
          <p:spPr>
            <a:xfrm flipV="1">
              <a:off x="774192" y="2451652"/>
              <a:ext cx="10643616" cy="0"/>
            </a:xfrm>
            <a:prstGeom prst="line">
              <a:avLst/>
            </a:prstGeom>
            <a:ln w="412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AD0F530E-03E0-7D35-0708-C47F20465254}"/>
                </a:ext>
              </a:extLst>
            </p:cNvPr>
            <p:cNvSpPr/>
            <p:nvPr/>
          </p:nvSpPr>
          <p:spPr>
            <a:xfrm>
              <a:off x="700708" y="2355117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25A788A8-1C4E-8BDE-6C51-E311BF3124E3}"/>
                </a:ext>
              </a:extLst>
            </p:cNvPr>
            <p:cNvSpPr/>
            <p:nvPr/>
          </p:nvSpPr>
          <p:spPr>
            <a:xfrm>
              <a:off x="11318416" y="2352259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B1C1373-9DDB-2372-515C-67A4497F18F3}"/>
                </a:ext>
              </a:extLst>
            </p:cNvPr>
            <p:cNvSpPr/>
            <p:nvPr/>
          </p:nvSpPr>
          <p:spPr>
            <a:xfrm>
              <a:off x="2824250" y="2360833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260ED27-416C-9721-BEEA-92FC9C6AFE0E}"/>
                </a:ext>
              </a:extLst>
            </p:cNvPr>
            <p:cNvSpPr/>
            <p:nvPr/>
          </p:nvSpPr>
          <p:spPr>
            <a:xfrm>
              <a:off x="7071334" y="2366548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AFF3DAA4-1C0B-AB02-F0B7-AB04EEC80102}"/>
                </a:ext>
              </a:extLst>
            </p:cNvPr>
            <p:cNvSpPr/>
            <p:nvPr/>
          </p:nvSpPr>
          <p:spPr>
            <a:xfrm>
              <a:off x="9194876" y="2357975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4A6169A7-8DDB-F115-7D7E-F3F5AE9B0D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9303" y="2451650"/>
              <a:ext cx="1592" cy="1838996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0D69B09-D0BB-952F-77DD-FCCA81D192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21650" y="2528842"/>
              <a:ext cx="1592" cy="2984894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3322965-77FF-0956-83EE-ADA9AFCC2F19}"/>
                </a:ext>
              </a:extLst>
            </p:cNvPr>
            <p:cNvCxnSpPr>
              <a:cxnSpLocks/>
            </p:cNvCxnSpPr>
            <p:nvPr/>
          </p:nvCxnSpPr>
          <p:spPr>
            <a:xfrm>
              <a:off x="7166344" y="2496185"/>
              <a:ext cx="0" cy="932815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BD744AE-A2B8-150A-697C-7B187BF232E9}"/>
                </a:ext>
              </a:extLst>
            </p:cNvPr>
            <p:cNvCxnSpPr>
              <a:cxnSpLocks/>
            </p:cNvCxnSpPr>
            <p:nvPr/>
          </p:nvCxnSpPr>
          <p:spPr>
            <a:xfrm>
              <a:off x="9287099" y="2447199"/>
              <a:ext cx="2067" cy="122673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83F6EBDE-BEBF-BD05-1C3E-6D9CC3A8AA09}"/>
                </a:ext>
              </a:extLst>
            </p:cNvPr>
            <p:cNvSpPr/>
            <p:nvPr/>
          </p:nvSpPr>
          <p:spPr>
            <a:xfrm>
              <a:off x="704140" y="4297941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35038F8-201A-2CE5-4F96-F5D0E07662F3}"/>
                </a:ext>
              </a:extLst>
            </p:cNvPr>
            <p:cNvSpPr/>
            <p:nvPr/>
          </p:nvSpPr>
          <p:spPr>
            <a:xfrm>
              <a:off x="2817657" y="5516772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C152144A-0227-81C8-5EB0-4217CF1CEEE7}"/>
                </a:ext>
              </a:extLst>
            </p:cNvPr>
            <p:cNvSpPr/>
            <p:nvPr/>
          </p:nvSpPr>
          <p:spPr>
            <a:xfrm>
              <a:off x="7066553" y="3435384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30680FA-8F0F-C8F7-B721-95071536CA7B}"/>
                </a:ext>
              </a:extLst>
            </p:cNvPr>
            <p:cNvSpPr/>
            <p:nvPr/>
          </p:nvSpPr>
          <p:spPr>
            <a:xfrm>
              <a:off x="9194875" y="3679366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0A1FBC1-3297-E024-39A0-EAA69D56BF0E}"/>
                </a:ext>
              </a:extLst>
            </p:cNvPr>
            <p:cNvSpPr/>
            <p:nvPr/>
          </p:nvSpPr>
          <p:spPr>
            <a:xfrm>
              <a:off x="4947792" y="2363691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BE65DC2-ECCC-4D86-835A-D8496935F50C}"/>
                </a:ext>
              </a:extLst>
            </p:cNvPr>
            <p:cNvCxnSpPr>
              <a:cxnSpLocks/>
              <a:stCxn id="35" idx="4"/>
            </p:cNvCxnSpPr>
            <p:nvPr/>
          </p:nvCxnSpPr>
          <p:spPr>
            <a:xfrm flipH="1">
              <a:off x="5043997" y="2562474"/>
              <a:ext cx="3187" cy="2348586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8877BD28-BE76-FA51-3EE0-19344A0C1BDE}"/>
                </a:ext>
              </a:extLst>
            </p:cNvPr>
            <p:cNvSpPr/>
            <p:nvPr/>
          </p:nvSpPr>
          <p:spPr>
            <a:xfrm>
              <a:off x="4944605" y="4911060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497825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ACD46E6-90C9-5A94-5A35-1C98F051F6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00495" y="1081599"/>
            <a:ext cx="6810682" cy="71727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 cap="all" baseline="0"/>
            </a:lvl1pPr>
          </a:lstStyle>
          <a:p>
            <a:pPr algn="ctr"/>
            <a:r>
              <a:rPr lang="en-US">
                <a:solidFill>
                  <a:srgbClr val="4D5BE2"/>
                </a:solidFill>
              </a:rPr>
              <a:t>ADD TITLE HERE</a:t>
            </a:r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7917E37C-ED1D-4637-B0A8-CAECDD7D93A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66264" y="311726"/>
            <a:ext cx="3501736" cy="230339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0328A27F-4D37-7494-A00B-931B4AF98F3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6161" y="2765191"/>
            <a:ext cx="1524000" cy="872551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buNone/>
              <a:defRPr sz="1200" b="0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B72A2B16-E242-6548-CD5D-53E9964738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63570" y="2765191"/>
            <a:ext cx="1774190" cy="872551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buNone/>
              <a:defRPr sz="1200" b="0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AA825916-F570-17B8-0B3F-0C3FC2D746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82565" y="2765191"/>
            <a:ext cx="1627390" cy="872551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buNone/>
              <a:defRPr sz="1200" b="0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936D7BCE-44E5-237E-196D-3CCF2508CE4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08840" y="2765191"/>
            <a:ext cx="1558585" cy="872551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buNone/>
              <a:defRPr sz="1200" b="0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FF3883B4-1028-4C70-B921-8FBE334E7F3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537996" y="2765191"/>
            <a:ext cx="1558584" cy="872551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buNone/>
              <a:defRPr sz="1200" b="0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6DBD545B-C7EA-7554-01A9-B9A7ADEEAD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8843" y="4516277"/>
            <a:ext cx="979397" cy="336278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2538B7A0-40F3-1C50-E2D0-32A910FA7E6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05972" y="4732686"/>
            <a:ext cx="1186179" cy="892492"/>
          </a:xfrm>
        </p:spPr>
        <p:txBody>
          <a:bodyPr>
            <a:noAutofit/>
          </a:bodyPr>
          <a:lstStyle>
            <a:lvl1pPr marL="0" indent="0" algn="ctr">
              <a:buNone/>
              <a:defRPr sz="5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AFC63024-9505-E263-E747-4350C4DF2C6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32050" y="5738941"/>
            <a:ext cx="979397" cy="336278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E7A61A86-EC14-71A1-4F13-8B5BC4DD2CD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328315" y="5968525"/>
            <a:ext cx="1186179" cy="892492"/>
          </a:xfrm>
        </p:spPr>
        <p:txBody>
          <a:bodyPr>
            <a:noAutofit/>
          </a:bodyPr>
          <a:lstStyle>
            <a:lvl1pPr marL="0" indent="0" algn="ctr">
              <a:buNone/>
              <a:defRPr sz="5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21022AC1-BD17-72D5-2B44-1179380BAA5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568063" y="5136272"/>
            <a:ext cx="979397" cy="336278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8AB8BDC8-1B18-C92E-002C-8E803D44743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54770" y="5370533"/>
            <a:ext cx="1186179" cy="892492"/>
          </a:xfrm>
        </p:spPr>
        <p:txBody>
          <a:bodyPr>
            <a:noAutofit/>
          </a:bodyPr>
          <a:lstStyle>
            <a:lvl1pPr marL="0" indent="0" algn="ctr">
              <a:buNone/>
              <a:defRPr sz="5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DCC3C0D0-FD25-227E-0C25-4B5D96A89CC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699246" y="3667681"/>
            <a:ext cx="979397" cy="336278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33C067A7-180C-CF1A-D355-AD9EFC1F30E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94252" y="3874540"/>
            <a:ext cx="1186179" cy="892492"/>
          </a:xfrm>
        </p:spPr>
        <p:txBody>
          <a:bodyPr>
            <a:noAutofit/>
          </a:bodyPr>
          <a:lstStyle>
            <a:lvl1pPr marL="0" indent="0" algn="ctr">
              <a:buNone/>
              <a:defRPr sz="5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240B963E-6D68-753B-684E-FA76297683A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815528" y="3903209"/>
            <a:ext cx="979397" cy="336278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89E3E312-6617-D826-24CF-F63DC3CC30D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716656" y="4128730"/>
            <a:ext cx="1186179" cy="892492"/>
          </a:xfrm>
        </p:spPr>
        <p:txBody>
          <a:bodyPr>
            <a:noAutofit/>
          </a:bodyPr>
          <a:lstStyle>
            <a:lvl1pPr marL="0" indent="0" algn="ctr">
              <a:buNone/>
              <a:defRPr sz="5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X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0E95E94-C91A-7D90-489F-979154A50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99338" y="2352259"/>
            <a:ext cx="10817861" cy="3363296"/>
            <a:chOff x="699338" y="2352259"/>
            <a:chExt cx="10817861" cy="3363296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82321084-3662-3AC2-9063-B4C96C8D03F8}"/>
                </a:ext>
              </a:extLst>
            </p:cNvPr>
            <p:cNvCxnSpPr/>
            <p:nvPr/>
          </p:nvCxnSpPr>
          <p:spPr>
            <a:xfrm flipV="1">
              <a:off x="774192" y="2451652"/>
              <a:ext cx="10643616" cy="0"/>
            </a:xfrm>
            <a:prstGeom prst="line">
              <a:avLst/>
            </a:prstGeom>
            <a:ln w="412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2F364F9-1001-8A8A-E378-A32BD15C0BAC}"/>
                </a:ext>
              </a:extLst>
            </p:cNvPr>
            <p:cNvSpPr/>
            <p:nvPr/>
          </p:nvSpPr>
          <p:spPr>
            <a:xfrm>
              <a:off x="700708" y="2355117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99546CB-73CE-F525-D8C0-4AFD24A0ECEE}"/>
                </a:ext>
              </a:extLst>
            </p:cNvPr>
            <p:cNvSpPr/>
            <p:nvPr/>
          </p:nvSpPr>
          <p:spPr>
            <a:xfrm>
              <a:off x="11318416" y="2352259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8385D98-23B5-1951-FCF2-575B6CB9D3C3}"/>
                </a:ext>
              </a:extLst>
            </p:cNvPr>
            <p:cNvSpPr/>
            <p:nvPr/>
          </p:nvSpPr>
          <p:spPr>
            <a:xfrm>
              <a:off x="2824250" y="2360833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27EC48D-6773-0157-AB1D-A36DCBF2342B}"/>
                </a:ext>
              </a:extLst>
            </p:cNvPr>
            <p:cNvSpPr/>
            <p:nvPr/>
          </p:nvSpPr>
          <p:spPr>
            <a:xfrm>
              <a:off x="7071334" y="2366548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7197B2A-F814-0F94-65C6-2C666E7C4B11}"/>
                </a:ext>
              </a:extLst>
            </p:cNvPr>
            <p:cNvSpPr/>
            <p:nvPr/>
          </p:nvSpPr>
          <p:spPr>
            <a:xfrm>
              <a:off x="9194876" y="2357975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B72EF2C-8D4F-426F-E532-9848DA562D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9303" y="2451650"/>
              <a:ext cx="1592" cy="1838996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F79E6B9-3986-3441-3239-03C8BAF400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21650" y="2528842"/>
              <a:ext cx="1592" cy="2984894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4AD6852-33FA-D4BC-95FC-3FCFE5A29AA0}"/>
                </a:ext>
              </a:extLst>
            </p:cNvPr>
            <p:cNvCxnSpPr>
              <a:cxnSpLocks/>
            </p:cNvCxnSpPr>
            <p:nvPr/>
          </p:nvCxnSpPr>
          <p:spPr>
            <a:xfrm>
              <a:off x="7171108" y="2496185"/>
              <a:ext cx="0" cy="932815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CB4FEB6-AF59-E0CC-6CBF-5C0AE5E9F0B4}"/>
                </a:ext>
              </a:extLst>
            </p:cNvPr>
            <p:cNvCxnSpPr>
              <a:cxnSpLocks/>
            </p:cNvCxnSpPr>
            <p:nvPr/>
          </p:nvCxnSpPr>
          <p:spPr>
            <a:xfrm>
              <a:off x="9291333" y="2447199"/>
              <a:ext cx="2067" cy="122673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925AA1D-824F-C6F6-AF28-AD78390DEFB3}"/>
                </a:ext>
              </a:extLst>
            </p:cNvPr>
            <p:cNvSpPr/>
            <p:nvPr/>
          </p:nvSpPr>
          <p:spPr>
            <a:xfrm>
              <a:off x="699338" y="4296353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5D82967-DC99-C9B0-B596-A62B757AEA9E}"/>
                </a:ext>
              </a:extLst>
            </p:cNvPr>
            <p:cNvSpPr/>
            <p:nvPr/>
          </p:nvSpPr>
          <p:spPr>
            <a:xfrm>
              <a:off x="2821073" y="5516772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257490DB-B4E0-9638-A70F-84BAD77D5B85}"/>
                </a:ext>
              </a:extLst>
            </p:cNvPr>
            <p:cNvSpPr/>
            <p:nvPr/>
          </p:nvSpPr>
          <p:spPr>
            <a:xfrm>
              <a:off x="7072489" y="3435384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E9F2D72-DBC0-63CB-0C92-4A97C46C9046}"/>
                </a:ext>
              </a:extLst>
            </p:cNvPr>
            <p:cNvSpPr/>
            <p:nvPr/>
          </p:nvSpPr>
          <p:spPr>
            <a:xfrm>
              <a:off x="9193605" y="3679366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A99004F8-D92D-5313-C37E-C81E7AECAB76}"/>
                </a:ext>
              </a:extLst>
            </p:cNvPr>
            <p:cNvSpPr/>
            <p:nvPr/>
          </p:nvSpPr>
          <p:spPr>
            <a:xfrm>
              <a:off x="4947792" y="2363691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32A87DF-D655-E886-D5EF-E5690A0C7C08}"/>
                </a:ext>
              </a:extLst>
            </p:cNvPr>
            <p:cNvCxnSpPr>
              <a:cxnSpLocks/>
              <a:stCxn id="34" idx="4"/>
            </p:cNvCxnSpPr>
            <p:nvPr/>
          </p:nvCxnSpPr>
          <p:spPr>
            <a:xfrm flipH="1">
              <a:off x="5043997" y="2562474"/>
              <a:ext cx="3187" cy="2348586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3DFD143-EAF1-3327-1DEE-57CE1ECCBFBC}"/>
                </a:ext>
              </a:extLst>
            </p:cNvPr>
            <p:cNvSpPr/>
            <p:nvPr/>
          </p:nvSpPr>
          <p:spPr>
            <a:xfrm>
              <a:off x="4942661" y="4911060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029302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ACD46E6-90C9-5A94-5A35-1C98F051F6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1022" y="416577"/>
            <a:ext cx="10643616" cy="71727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 cap="all" baseline="0"/>
            </a:lvl1pPr>
          </a:lstStyle>
          <a:p>
            <a:pPr algn="ctr"/>
            <a:r>
              <a:rPr lang="en-US">
                <a:solidFill>
                  <a:srgbClr val="4D5BE2"/>
                </a:solidFill>
              </a:rPr>
              <a:t>ADD TITLE HERE</a:t>
            </a:r>
          </a:p>
        </p:txBody>
      </p:sp>
      <p:sp>
        <p:nvSpPr>
          <p:cNvPr id="22" name="SmartArt Placeholder 21">
            <a:extLst>
              <a:ext uri="{FF2B5EF4-FFF2-40B4-BE49-F238E27FC236}">
                <a16:creationId xmlns:a16="http://schemas.microsoft.com/office/drawing/2014/main" id="{CE9173F4-65C7-2EC9-A5E4-827E9483F1E5}"/>
              </a:ext>
            </a:extLst>
          </p:cNvPr>
          <p:cNvSpPr>
            <a:spLocks noGrp="1"/>
          </p:cNvSpPr>
          <p:nvPr>
            <p:ph type="dgm" sz="quarter" idx="29"/>
          </p:nvPr>
        </p:nvSpPr>
        <p:spPr>
          <a:xfrm>
            <a:off x="800100" y="1235075"/>
            <a:ext cx="10644188" cy="4975225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7917E37C-ED1D-4637-B0A8-CAECDD7D93A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85884" y="4573721"/>
            <a:ext cx="2927538" cy="228428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1783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ACD46E6-90C9-5A94-5A35-1C98F051F6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1022" y="416577"/>
            <a:ext cx="10643616" cy="71727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 cap="all" baseline="0"/>
            </a:lvl1pPr>
          </a:lstStyle>
          <a:p>
            <a:pPr algn="ctr"/>
            <a:r>
              <a:rPr lang="en-US">
                <a:solidFill>
                  <a:srgbClr val="4D5BE2"/>
                </a:solidFill>
              </a:rPr>
              <a:t>ADD TITLE HERE</a:t>
            </a:r>
          </a:p>
        </p:txBody>
      </p:sp>
      <p:sp>
        <p:nvSpPr>
          <p:cNvPr id="22" name="SmartArt Placeholder 21">
            <a:extLst>
              <a:ext uri="{FF2B5EF4-FFF2-40B4-BE49-F238E27FC236}">
                <a16:creationId xmlns:a16="http://schemas.microsoft.com/office/drawing/2014/main" id="{CE9173F4-65C7-2EC9-A5E4-827E9483F1E5}"/>
              </a:ext>
            </a:extLst>
          </p:cNvPr>
          <p:cNvSpPr>
            <a:spLocks noGrp="1"/>
          </p:cNvSpPr>
          <p:nvPr>
            <p:ph type="dgm" sz="quarter" idx="29"/>
          </p:nvPr>
        </p:nvSpPr>
        <p:spPr>
          <a:xfrm>
            <a:off x="785884" y="1818409"/>
            <a:ext cx="10620232" cy="4530436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C21CF4B-0175-F178-DDAD-E4153A66F75F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046767" y="3141743"/>
            <a:ext cx="429768" cy="429768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69A370C-8C84-0411-0B1D-F7CFCEA96DE2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5881116" y="3141743"/>
            <a:ext cx="429768" cy="429768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DF3CEC12-A675-5B79-6276-32AE902BDCDA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9715465" y="3141743"/>
            <a:ext cx="429768" cy="429768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B7A0051-C60B-9702-8D0B-55AD9470DB55}"/>
              </a:ext>
            </a:extLst>
          </p:cNvPr>
          <p:cNvGrpSpPr/>
          <p:nvPr userDrawn="1"/>
        </p:nvGrpSpPr>
        <p:grpSpPr>
          <a:xfrm>
            <a:off x="396950" y="4022070"/>
            <a:ext cx="2492996" cy="2679178"/>
            <a:chOff x="396950" y="3454904"/>
            <a:chExt cx="2492996" cy="2679178"/>
          </a:xfrm>
        </p:grpSpPr>
        <p:sp>
          <p:nvSpPr>
            <p:cNvPr id="3" name="Rounded Rectangle 24">
              <a:extLst>
                <a:ext uri="{FF2B5EF4-FFF2-40B4-BE49-F238E27FC236}">
                  <a16:creationId xmlns:a16="http://schemas.microsoft.com/office/drawing/2014/main" id="{80B74359-1E30-E650-34A9-AC1C13F1EB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92882" y="3653687"/>
              <a:ext cx="2226761" cy="2381004"/>
            </a:xfrm>
            <a:custGeom>
              <a:avLst/>
              <a:gdLst>
                <a:gd name="connsiteX0" fmla="*/ 0 w 3481668"/>
                <a:gd name="connsiteY0" fmla="*/ 0 h 3505316"/>
                <a:gd name="connsiteX1" fmla="*/ 0 w 3481668"/>
                <a:gd name="connsiteY1" fmla="*/ 0 h 3505316"/>
                <a:gd name="connsiteX2" fmla="*/ 3481668 w 3481668"/>
                <a:gd name="connsiteY2" fmla="*/ 0 h 3505316"/>
                <a:gd name="connsiteX3" fmla="*/ 3481668 w 3481668"/>
                <a:gd name="connsiteY3" fmla="*/ 0 h 3505316"/>
                <a:gd name="connsiteX4" fmla="*/ 3481668 w 3481668"/>
                <a:gd name="connsiteY4" fmla="*/ 3505316 h 3505316"/>
                <a:gd name="connsiteX5" fmla="*/ 3481668 w 3481668"/>
                <a:gd name="connsiteY5" fmla="*/ 3505316 h 3505316"/>
                <a:gd name="connsiteX6" fmla="*/ 0 w 3481668"/>
                <a:gd name="connsiteY6" fmla="*/ 3505316 h 3505316"/>
                <a:gd name="connsiteX7" fmla="*/ 0 w 3481668"/>
                <a:gd name="connsiteY7" fmla="*/ 3505316 h 3505316"/>
                <a:gd name="connsiteX8" fmla="*/ 0 w 3481668"/>
                <a:gd name="connsiteY8" fmla="*/ 0 h 3505316"/>
                <a:gd name="connsiteX0" fmla="*/ 3481668 w 3573108"/>
                <a:gd name="connsiteY0" fmla="*/ 0 h 3505316"/>
                <a:gd name="connsiteX1" fmla="*/ 3481668 w 3573108"/>
                <a:gd name="connsiteY1" fmla="*/ 3505316 h 3505316"/>
                <a:gd name="connsiteX2" fmla="*/ 3481668 w 3573108"/>
                <a:gd name="connsiteY2" fmla="*/ 3505316 h 3505316"/>
                <a:gd name="connsiteX3" fmla="*/ 0 w 3573108"/>
                <a:gd name="connsiteY3" fmla="*/ 3505316 h 3505316"/>
                <a:gd name="connsiteX4" fmla="*/ 0 w 3573108"/>
                <a:gd name="connsiteY4" fmla="*/ 3505316 h 3505316"/>
                <a:gd name="connsiteX5" fmla="*/ 0 w 3573108"/>
                <a:gd name="connsiteY5" fmla="*/ 0 h 3505316"/>
                <a:gd name="connsiteX6" fmla="*/ 0 w 3573108"/>
                <a:gd name="connsiteY6" fmla="*/ 0 h 3505316"/>
                <a:gd name="connsiteX7" fmla="*/ 3481668 w 3573108"/>
                <a:gd name="connsiteY7" fmla="*/ 0 h 3505316"/>
                <a:gd name="connsiteX8" fmla="*/ 3573108 w 3573108"/>
                <a:gd name="connsiteY8" fmla="*/ 91440 h 3505316"/>
                <a:gd name="connsiteX0" fmla="*/ 3481668 w 4137884"/>
                <a:gd name="connsiteY0" fmla="*/ 0 h 3505316"/>
                <a:gd name="connsiteX1" fmla="*/ 3481668 w 4137884"/>
                <a:gd name="connsiteY1" fmla="*/ 3505316 h 3505316"/>
                <a:gd name="connsiteX2" fmla="*/ 3481668 w 4137884"/>
                <a:gd name="connsiteY2" fmla="*/ 3505316 h 3505316"/>
                <a:gd name="connsiteX3" fmla="*/ 0 w 4137884"/>
                <a:gd name="connsiteY3" fmla="*/ 3505316 h 3505316"/>
                <a:gd name="connsiteX4" fmla="*/ 0 w 4137884"/>
                <a:gd name="connsiteY4" fmla="*/ 3505316 h 3505316"/>
                <a:gd name="connsiteX5" fmla="*/ 0 w 4137884"/>
                <a:gd name="connsiteY5" fmla="*/ 0 h 3505316"/>
                <a:gd name="connsiteX6" fmla="*/ 0 w 4137884"/>
                <a:gd name="connsiteY6" fmla="*/ 0 h 3505316"/>
                <a:gd name="connsiteX7" fmla="*/ 3481668 w 4137884"/>
                <a:gd name="connsiteY7" fmla="*/ 0 h 3505316"/>
                <a:gd name="connsiteX8" fmla="*/ 4137884 w 4137884"/>
                <a:gd name="connsiteY8" fmla="*/ 199016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7" fmla="*/ 3481668 w 3481668"/>
                <a:gd name="connsiteY7" fmla="*/ 0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0" fmla="*/ 3481668 w 3481668"/>
                <a:gd name="connsiteY0" fmla="*/ 3505316 h 3505316"/>
                <a:gd name="connsiteX1" fmla="*/ 3481668 w 3481668"/>
                <a:gd name="connsiteY1" fmla="*/ 3505316 h 3505316"/>
                <a:gd name="connsiteX2" fmla="*/ 0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0 h 3505316"/>
                <a:gd name="connsiteX5" fmla="*/ 0 w 3481668"/>
                <a:gd name="connsiteY5" fmla="*/ 0 h 350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1668" h="3505316">
                  <a:moveTo>
                    <a:pt x="3481668" y="3505316"/>
                  </a:moveTo>
                  <a:lnTo>
                    <a:pt x="3481668" y="3505316"/>
                  </a:lnTo>
                  <a:lnTo>
                    <a:pt x="0" y="3505316"/>
                  </a:lnTo>
                  <a:lnTo>
                    <a:pt x="0" y="350531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BEF44D11-0A54-B4F4-331E-6B96D8A436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2691163" y="5935299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BDB7A0A-6198-DB01-83AB-531F46341C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396950" y="3454904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E34D87E-7828-3BED-4543-3B4C0CA46B21}"/>
              </a:ext>
            </a:extLst>
          </p:cNvPr>
          <p:cNvGrpSpPr/>
          <p:nvPr userDrawn="1"/>
        </p:nvGrpSpPr>
        <p:grpSpPr>
          <a:xfrm>
            <a:off x="4231036" y="4022070"/>
            <a:ext cx="2523286" cy="2679178"/>
            <a:chOff x="4231036" y="3454904"/>
            <a:chExt cx="2523286" cy="2679178"/>
          </a:xfrm>
        </p:grpSpPr>
        <p:sp>
          <p:nvSpPr>
            <p:cNvPr id="11" name="Rounded Rectangle 24">
              <a:extLst>
                <a:ext uri="{FF2B5EF4-FFF2-40B4-BE49-F238E27FC236}">
                  <a16:creationId xmlns:a16="http://schemas.microsoft.com/office/drawing/2014/main" id="{4BC203BC-2D31-485A-F534-45D83FB3C0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336514" y="3656619"/>
              <a:ext cx="2226761" cy="2381004"/>
            </a:xfrm>
            <a:custGeom>
              <a:avLst/>
              <a:gdLst>
                <a:gd name="connsiteX0" fmla="*/ 0 w 3481668"/>
                <a:gd name="connsiteY0" fmla="*/ 0 h 3505316"/>
                <a:gd name="connsiteX1" fmla="*/ 0 w 3481668"/>
                <a:gd name="connsiteY1" fmla="*/ 0 h 3505316"/>
                <a:gd name="connsiteX2" fmla="*/ 3481668 w 3481668"/>
                <a:gd name="connsiteY2" fmla="*/ 0 h 3505316"/>
                <a:gd name="connsiteX3" fmla="*/ 3481668 w 3481668"/>
                <a:gd name="connsiteY3" fmla="*/ 0 h 3505316"/>
                <a:gd name="connsiteX4" fmla="*/ 3481668 w 3481668"/>
                <a:gd name="connsiteY4" fmla="*/ 3505316 h 3505316"/>
                <a:gd name="connsiteX5" fmla="*/ 3481668 w 3481668"/>
                <a:gd name="connsiteY5" fmla="*/ 3505316 h 3505316"/>
                <a:gd name="connsiteX6" fmla="*/ 0 w 3481668"/>
                <a:gd name="connsiteY6" fmla="*/ 3505316 h 3505316"/>
                <a:gd name="connsiteX7" fmla="*/ 0 w 3481668"/>
                <a:gd name="connsiteY7" fmla="*/ 3505316 h 3505316"/>
                <a:gd name="connsiteX8" fmla="*/ 0 w 3481668"/>
                <a:gd name="connsiteY8" fmla="*/ 0 h 3505316"/>
                <a:gd name="connsiteX0" fmla="*/ 3481668 w 3573108"/>
                <a:gd name="connsiteY0" fmla="*/ 0 h 3505316"/>
                <a:gd name="connsiteX1" fmla="*/ 3481668 w 3573108"/>
                <a:gd name="connsiteY1" fmla="*/ 3505316 h 3505316"/>
                <a:gd name="connsiteX2" fmla="*/ 3481668 w 3573108"/>
                <a:gd name="connsiteY2" fmla="*/ 3505316 h 3505316"/>
                <a:gd name="connsiteX3" fmla="*/ 0 w 3573108"/>
                <a:gd name="connsiteY3" fmla="*/ 3505316 h 3505316"/>
                <a:gd name="connsiteX4" fmla="*/ 0 w 3573108"/>
                <a:gd name="connsiteY4" fmla="*/ 3505316 h 3505316"/>
                <a:gd name="connsiteX5" fmla="*/ 0 w 3573108"/>
                <a:gd name="connsiteY5" fmla="*/ 0 h 3505316"/>
                <a:gd name="connsiteX6" fmla="*/ 0 w 3573108"/>
                <a:gd name="connsiteY6" fmla="*/ 0 h 3505316"/>
                <a:gd name="connsiteX7" fmla="*/ 3481668 w 3573108"/>
                <a:gd name="connsiteY7" fmla="*/ 0 h 3505316"/>
                <a:gd name="connsiteX8" fmla="*/ 3573108 w 3573108"/>
                <a:gd name="connsiteY8" fmla="*/ 91440 h 3505316"/>
                <a:gd name="connsiteX0" fmla="*/ 3481668 w 4137884"/>
                <a:gd name="connsiteY0" fmla="*/ 0 h 3505316"/>
                <a:gd name="connsiteX1" fmla="*/ 3481668 w 4137884"/>
                <a:gd name="connsiteY1" fmla="*/ 3505316 h 3505316"/>
                <a:gd name="connsiteX2" fmla="*/ 3481668 w 4137884"/>
                <a:gd name="connsiteY2" fmla="*/ 3505316 h 3505316"/>
                <a:gd name="connsiteX3" fmla="*/ 0 w 4137884"/>
                <a:gd name="connsiteY3" fmla="*/ 3505316 h 3505316"/>
                <a:gd name="connsiteX4" fmla="*/ 0 w 4137884"/>
                <a:gd name="connsiteY4" fmla="*/ 3505316 h 3505316"/>
                <a:gd name="connsiteX5" fmla="*/ 0 w 4137884"/>
                <a:gd name="connsiteY5" fmla="*/ 0 h 3505316"/>
                <a:gd name="connsiteX6" fmla="*/ 0 w 4137884"/>
                <a:gd name="connsiteY6" fmla="*/ 0 h 3505316"/>
                <a:gd name="connsiteX7" fmla="*/ 3481668 w 4137884"/>
                <a:gd name="connsiteY7" fmla="*/ 0 h 3505316"/>
                <a:gd name="connsiteX8" fmla="*/ 4137884 w 4137884"/>
                <a:gd name="connsiteY8" fmla="*/ 199016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7" fmla="*/ 3481668 w 3481668"/>
                <a:gd name="connsiteY7" fmla="*/ 0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0" fmla="*/ 3481668 w 3481668"/>
                <a:gd name="connsiteY0" fmla="*/ 3505316 h 3505316"/>
                <a:gd name="connsiteX1" fmla="*/ 3481668 w 3481668"/>
                <a:gd name="connsiteY1" fmla="*/ 3505316 h 3505316"/>
                <a:gd name="connsiteX2" fmla="*/ 0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0 h 3505316"/>
                <a:gd name="connsiteX5" fmla="*/ 0 w 3481668"/>
                <a:gd name="connsiteY5" fmla="*/ 0 h 350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1668" h="3505316">
                  <a:moveTo>
                    <a:pt x="3481668" y="3505316"/>
                  </a:moveTo>
                  <a:lnTo>
                    <a:pt x="3481668" y="3505316"/>
                  </a:lnTo>
                  <a:lnTo>
                    <a:pt x="0" y="3505316"/>
                  </a:lnTo>
                  <a:lnTo>
                    <a:pt x="0" y="350531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84EB6EC0-B466-7E25-560F-DB65221CD9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555539" y="5935299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445C946-5C12-71D9-0A10-E4324C04CD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231036" y="3454904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65B5F83-31C9-7197-4027-2354C85DE9ED}"/>
              </a:ext>
            </a:extLst>
          </p:cNvPr>
          <p:cNvGrpSpPr/>
          <p:nvPr userDrawn="1"/>
        </p:nvGrpSpPr>
        <p:grpSpPr>
          <a:xfrm>
            <a:off x="8098797" y="4022937"/>
            <a:ext cx="2519900" cy="2678311"/>
            <a:chOff x="8098797" y="3455771"/>
            <a:chExt cx="2519900" cy="2678311"/>
          </a:xfrm>
        </p:grpSpPr>
        <p:sp>
          <p:nvSpPr>
            <p:cNvPr id="15" name="Rounded Rectangle 24">
              <a:extLst>
                <a:ext uri="{FF2B5EF4-FFF2-40B4-BE49-F238E27FC236}">
                  <a16:creationId xmlns:a16="http://schemas.microsoft.com/office/drawing/2014/main" id="{BD003E26-3B0A-9530-FA03-1DE8541DC7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8198189" y="3658300"/>
              <a:ext cx="2226761" cy="2381004"/>
            </a:xfrm>
            <a:custGeom>
              <a:avLst/>
              <a:gdLst>
                <a:gd name="connsiteX0" fmla="*/ 0 w 3481668"/>
                <a:gd name="connsiteY0" fmla="*/ 0 h 3505316"/>
                <a:gd name="connsiteX1" fmla="*/ 0 w 3481668"/>
                <a:gd name="connsiteY1" fmla="*/ 0 h 3505316"/>
                <a:gd name="connsiteX2" fmla="*/ 3481668 w 3481668"/>
                <a:gd name="connsiteY2" fmla="*/ 0 h 3505316"/>
                <a:gd name="connsiteX3" fmla="*/ 3481668 w 3481668"/>
                <a:gd name="connsiteY3" fmla="*/ 0 h 3505316"/>
                <a:gd name="connsiteX4" fmla="*/ 3481668 w 3481668"/>
                <a:gd name="connsiteY4" fmla="*/ 3505316 h 3505316"/>
                <a:gd name="connsiteX5" fmla="*/ 3481668 w 3481668"/>
                <a:gd name="connsiteY5" fmla="*/ 3505316 h 3505316"/>
                <a:gd name="connsiteX6" fmla="*/ 0 w 3481668"/>
                <a:gd name="connsiteY6" fmla="*/ 3505316 h 3505316"/>
                <a:gd name="connsiteX7" fmla="*/ 0 w 3481668"/>
                <a:gd name="connsiteY7" fmla="*/ 3505316 h 3505316"/>
                <a:gd name="connsiteX8" fmla="*/ 0 w 3481668"/>
                <a:gd name="connsiteY8" fmla="*/ 0 h 3505316"/>
                <a:gd name="connsiteX0" fmla="*/ 3481668 w 3573108"/>
                <a:gd name="connsiteY0" fmla="*/ 0 h 3505316"/>
                <a:gd name="connsiteX1" fmla="*/ 3481668 w 3573108"/>
                <a:gd name="connsiteY1" fmla="*/ 3505316 h 3505316"/>
                <a:gd name="connsiteX2" fmla="*/ 3481668 w 3573108"/>
                <a:gd name="connsiteY2" fmla="*/ 3505316 h 3505316"/>
                <a:gd name="connsiteX3" fmla="*/ 0 w 3573108"/>
                <a:gd name="connsiteY3" fmla="*/ 3505316 h 3505316"/>
                <a:gd name="connsiteX4" fmla="*/ 0 w 3573108"/>
                <a:gd name="connsiteY4" fmla="*/ 3505316 h 3505316"/>
                <a:gd name="connsiteX5" fmla="*/ 0 w 3573108"/>
                <a:gd name="connsiteY5" fmla="*/ 0 h 3505316"/>
                <a:gd name="connsiteX6" fmla="*/ 0 w 3573108"/>
                <a:gd name="connsiteY6" fmla="*/ 0 h 3505316"/>
                <a:gd name="connsiteX7" fmla="*/ 3481668 w 3573108"/>
                <a:gd name="connsiteY7" fmla="*/ 0 h 3505316"/>
                <a:gd name="connsiteX8" fmla="*/ 3573108 w 3573108"/>
                <a:gd name="connsiteY8" fmla="*/ 91440 h 3505316"/>
                <a:gd name="connsiteX0" fmla="*/ 3481668 w 4137884"/>
                <a:gd name="connsiteY0" fmla="*/ 0 h 3505316"/>
                <a:gd name="connsiteX1" fmla="*/ 3481668 w 4137884"/>
                <a:gd name="connsiteY1" fmla="*/ 3505316 h 3505316"/>
                <a:gd name="connsiteX2" fmla="*/ 3481668 w 4137884"/>
                <a:gd name="connsiteY2" fmla="*/ 3505316 h 3505316"/>
                <a:gd name="connsiteX3" fmla="*/ 0 w 4137884"/>
                <a:gd name="connsiteY3" fmla="*/ 3505316 h 3505316"/>
                <a:gd name="connsiteX4" fmla="*/ 0 w 4137884"/>
                <a:gd name="connsiteY4" fmla="*/ 3505316 h 3505316"/>
                <a:gd name="connsiteX5" fmla="*/ 0 w 4137884"/>
                <a:gd name="connsiteY5" fmla="*/ 0 h 3505316"/>
                <a:gd name="connsiteX6" fmla="*/ 0 w 4137884"/>
                <a:gd name="connsiteY6" fmla="*/ 0 h 3505316"/>
                <a:gd name="connsiteX7" fmla="*/ 3481668 w 4137884"/>
                <a:gd name="connsiteY7" fmla="*/ 0 h 3505316"/>
                <a:gd name="connsiteX8" fmla="*/ 4137884 w 4137884"/>
                <a:gd name="connsiteY8" fmla="*/ 199016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7" fmla="*/ 3481668 w 3481668"/>
                <a:gd name="connsiteY7" fmla="*/ 0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0" fmla="*/ 3481668 w 3481668"/>
                <a:gd name="connsiteY0" fmla="*/ 3505316 h 3505316"/>
                <a:gd name="connsiteX1" fmla="*/ 3481668 w 3481668"/>
                <a:gd name="connsiteY1" fmla="*/ 3505316 h 3505316"/>
                <a:gd name="connsiteX2" fmla="*/ 0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0 h 3505316"/>
                <a:gd name="connsiteX5" fmla="*/ 0 w 3481668"/>
                <a:gd name="connsiteY5" fmla="*/ 0 h 350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1668" h="3505316">
                  <a:moveTo>
                    <a:pt x="3481668" y="3505316"/>
                  </a:moveTo>
                  <a:lnTo>
                    <a:pt x="3481668" y="3505316"/>
                  </a:lnTo>
                  <a:lnTo>
                    <a:pt x="0" y="3505316"/>
                  </a:lnTo>
                  <a:lnTo>
                    <a:pt x="0" y="350531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D9E3472-2688-408D-F31B-9BE1005DB7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0419914" y="5935299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C81E04E-B059-42D8-1D0C-C79A34BFD0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8098797" y="3455771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E75CF47-105F-945E-7D7E-CE093E52E846}"/>
              </a:ext>
            </a:extLst>
          </p:cNvPr>
          <p:cNvGrpSpPr/>
          <p:nvPr userDrawn="1"/>
        </p:nvGrpSpPr>
        <p:grpSpPr>
          <a:xfrm>
            <a:off x="1606262" y="1468735"/>
            <a:ext cx="2486777" cy="2679180"/>
            <a:chOff x="1606262" y="1468735"/>
            <a:chExt cx="2486777" cy="2679180"/>
          </a:xfrm>
        </p:grpSpPr>
        <p:sp>
          <p:nvSpPr>
            <p:cNvPr id="19" name="Rounded Rectangle 24">
              <a:extLst>
                <a:ext uri="{FF2B5EF4-FFF2-40B4-BE49-F238E27FC236}">
                  <a16:creationId xmlns:a16="http://schemas.microsoft.com/office/drawing/2014/main" id="{CC24ACFD-D793-5188-B42E-1E897F8C7D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 rot="10800000">
              <a:off x="1764510" y="1561711"/>
              <a:ext cx="2226761" cy="2381004"/>
            </a:xfrm>
            <a:custGeom>
              <a:avLst/>
              <a:gdLst>
                <a:gd name="connsiteX0" fmla="*/ 0 w 3481668"/>
                <a:gd name="connsiteY0" fmla="*/ 0 h 3505316"/>
                <a:gd name="connsiteX1" fmla="*/ 0 w 3481668"/>
                <a:gd name="connsiteY1" fmla="*/ 0 h 3505316"/>
                <a:gd name="connsiteX2" fmla="*/ 3481668 w 3481668"/>
                <a:gd name="connsiteY2" fmla="*/ 0 h 3505316"/>
                <a:gd name="connsiteX3" fmla="*/ 3481668 w 3481668"/>
                <a:gd name="connsiteY3" fmla="*/ 0 h 3505316"/>
                <a:gd name="connsiteX4" fmla="*/ 3481668 w 3481668"/>
                <a:gd name="connsiteY4" fmla="*/ 3505316 h 3505316"/>
                <a:gd name="connsiteX5" fmla="*/ 3481668 w 3481668"/>
                <a:gd name="connsiteY5" fmla="*/ 3505316 h 3505316"/>
                <a:gd name="connsiteX6" fmla="*/ 0 w 3481668"/>
                <a:gd name="connsiteY6" fmla="*/ 3505316 h 3505316"/>
                <a:gd name="connsiteX7" fmla="*/ 0 w 3481668"/>
                <a:gd name="connsiteY7" fmla="*/ 3505316 h 3505316"/>
                <a:gd name="connsiteX8" fmla="*/ 0 w 3481668"/>
                <a:gd name="connsiteY8" fmla="*/ 0 h 3505316"/>
                <a:gd name="connsiteX0" fmla="*/ 3481668 w 3573108"/>
                <a:gd name="connsiteY0" fmla="*/ 0 h 3505316"/>
                <a:gd name="connsiteX1" fmla="*/ 3481668 w 3573108"/>
                <a:gd name="connsiteY1" fmla="*/ 3505316 h 3505316"/>
                <a:gd name="connsiteX2" fmla="*/ 3481668 w 3573108"/>
                <a:gd name="connsiteY2" fmla="*/ 3505316 h 3505316"/>
                <a:gd name="connsiteX3" fmla="*/ 0 w 3573108"/>
                <a:gd name="connsiteY3" fmla="*/ 3505316 h 3505316"/>
                <a:gd name="connsiteX4" fmla="*/ 0 w 3573108"/>
                <a:gd name="connsiteY4" fmla="*/ 3505316 h 3505316"/>
                <a:gd name="connsiteX5" fmla="*/ 0 w 3573108"/>
                <a:gd name="connsiteY5" fmla="*/ 0 h 3505316"/>
                <a:gd name="connsiteX6" fmla="*/ 0 w 3573108"/>
                <a:gd name="connsiteY6" fmla="*/ 0 h 3505316"/>
                <a:gd name="connsiteX7" fmla="*/ 3481668 w 3573108"/>
                <a:gd name="connsiteY7" fmla="*/ 0 h 3505316"/>
                <a:gd name="connsiteX8" fmla="*/ 3573108 w 3573108"/>
                <a:gd name="connsiteY8" fmla="*/ 91440 h 3505316"/>
                <a:gd name="connsiteX0" fmla="*/ 3481668 w 4137884"/>
                <a:gd name="connsiteY0" fmla="*/ 0 h 3505316"/>
                <a:gd name="connsiteX1" fmla="*/ 3481668 w 4137884"/>
                <a:gd name="connsiteY1" fmla="*/ 3505316 h 3505316"/>
                <a:gd name="connsiteX2" fmla="*/ 3481668 w 4137884"/>
                <a:gd name="connsiteY2" fmla="*/ 3505316 h 3505316"/>
                <a:gd name="connsiteX3" fmla="*/ 0 w 4137884"/>
                <a:gd name="connsiteY3" fmla="*/ 3505316 h 3505316"/>
                <a:gd name="connsiteX4" fmla="*/ 0 w 4137884"/>
                <a:gd name="connsiteY4" fmla="*/ 3505316 h 3505316"/>
                <a:gd name="connsiteX5" fmla="*/ 0 w 4137884"/>
                <a:gd name="connsiteY5" fmla="*/ 0 h 3505316"/>
                <a:gd name="connsiteX6" fmla="*/ 0 w 4137884"/>
                <a:gd name="connsiteY6" fmla="*/ 0 h 3505316"/>
                <a:gd name="connsiteX7" fmla="*/ 3481668 w 4137884"/>
                <a:gd name="connsiteY7" fmla="*/ 0 h 3505316"/>
                <a:gd name="connsiteX8" fmla="*/ 4137884 w 4137884"/>
                <a:gd name="connsiteY8" fmla="*/ 199016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7" fmla="*/ 3481668 w 3481668"/>
                <a:gd name="connsiteY7" fmla="*/ 0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0" fmla="*/ 3481668 w 3481668"/>
                <a:gd name="connsiteY0" fmla="*/ 3505316 h 3505316"/>
                <a:gd name="connsiteX1" fmla="*/ 3481668 w 3481668"/>
                <a:gd name="connsiteY1" fmla="*/ 3505316 h 3505316"/>
                <a:gd name="connsiteX2" fmla="*/ 0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0 h 3505316"/>
                <a:gd name="connsiteX5" fmla="*/ 0 w 3481668"/>
                <a:gd name="connsiteY5" fmla="*/ 0 h 350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1668" h="3505316">
                  <a:moveTo>
                    <a:pt x="3481668" y="3505316"/>
                  </a:moveTo>
                  <a:lnTo>
                    <a:pt x="3481668" y="3505316"/>
                  </a:lnTo>
                  <a:lnTo>
                    <a:pt x="0" y="3505316"/>
                  </a:lnTo>
                  <a:lnTo>
                    <a:pt x="0" y="350531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A7AAC8D-C780-DD07-FB08-3D84CF0150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606262" y="1468735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7755834E-B5C7-896C-41B3-C9AA1CF225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3894256" y="3949132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F3D40A7-96C6-7325-D74E-0BAAF95B0348}"/>
              </a:ext>
            </a:extLst>
          </p:cNvPr>
          <p:cNvGrpSpPr/>
          <p:nvPr userDrawn="1"/>
        </p:nvGrpSpPr>
        <p:grpSpPr>
          <a:xfrm>
            <a:off x="5472033" y="1468735"/>
            <a:ext cx="2492391" cy="2679180"/>
            <a:chOff x="5472033" y="1468735"/>
            <a:chExt cx="2492391" cy="2679180"/>
          </a:xfrm>
        </p:grpSpPr>
        <p:sp>
          <p:nvSpPr>
            <p:cNvPr id="24" name="Rounded Rectangle 24">
              <a:extLst>
                <a:ext uri="{FF2B5EF4-FFF2-40B4-BE49-F238E27FC236}">
                  <a16:creationId xmlns:a16="http://schemas.microsoft.com/office/drawing/2014/main" id="{E8634FC8-AA45-1D4D-41A5-0045D067C9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 rot="10800000">
              <a:off x="5641896" y="1560107"/>
              <a:ext cx="2226761" cy="2381004"/>
            </a:xfrm>
            <a:custGeom>
              <a:avLst/>
              <a:gdLst>
                <a:gd name="connsiteX0" fmla="*/ 0 w 3481668"/>
                <a:gd name="connsiteY0" fmla="*/ 0 h 3505316"/>
                <a:gd name="connsiteX1" fmla="*/ 0 w 3481668"/>
                <a:gd name="connsiteY1" fmla="*/ 0 h 3505316"/>
                <a:gd name="connsiteX2" fmla="*/ 3481668 w 3481668"/>
                <a:gd name="connsiteY2" fmla="*/ 0 h 3505316"/>
                <a:gd name="connsiteX3" fmla="*/ 3481668 w 3481668"/>
                <a:gd name="connsiteY3" fmla="*/ 0 h 3505316"/>
                <a:gd name="connsiteX4" fmla="*/ 3481668 w 3481668"/>
                <a:gd name="connsiteY4" fmla="*/ 3505316 h 3505316"/>
                <a:gd name="connsiteX5" fmla="*/ 3481668 w 3481668"/>
                <a:gd name="connsiteY5" fmla="*/ 3505316 h 3505316"/>
                <a:gd name="connsiteX6" fmla="*/ 0 w 3481668"/>
                <a:gd name="connsiteY6" fmla="*/ 3505316 h 3505316"/>
                <a:gd name="connsiteX7" fmla="*/ 0 w 3481668"/>
                <a:gd name="connsiteY7" fmla="*/ 3505316 h 3505316"/>
                <a:gd name="connsiteX8" fmla="*/ 0 w 3481668"/>
                <a:gd name="connsiteY8" fmla="*/ 0 h 3505316"/>
                <a:gd name="connsiteX0" fmla="*/ 3481668 w 3573108"/>
                <a:gd name="connsiteY0" fmla="*/ 0 h 3505316"/>
                <a:gd name="connsiteX1" fmla="*/ 3481668 w 3573108"/>
                <a:gd name="connsiteY1" fmla="*/ 3505316 h 3505316"/>
                <a:gd name="connsiteX2" fmla="*/ 3481668 w 3573108"/>
                <a:gd name="connsiteY2" fmla="*/ 3505316 h 3505316"/>
                <a:gd name="connsiteX3" fmla="*/ 0 w 3573108"/>
                <a:gd name="connsiteY3" fmla="*/ 3505316 h 3505316"/>
                <a:gd name="connsiteX4" fmla="*/ 0 w 3573108"/>
                <a:gd name="connsiteY4" fmla="*/ 3505316 h 3505316"/>
                <a:gd name="connsiteX5" fmla="*/ 0 w 3573108"/>
                <a:gd name="connsiteY5" fmla="*/ 0 h 3505316"/>
                <a:gd name="connsiteX6" fmla="*/ 0 w 3573108"/>
                <a:gd name="connsiteY6" fmla="*/ 0 h 3505316"/>
                <a:gd name="connsiteX7" fmla="*/ 3481668 w 3573108"/>
                <a:gd name="connsiteY7" fmla="*/ 0 h 3505316"/>
                <a:gd name="connsiteX8" fmla="*/ 3573108 w 3573108"/>
                <a:gd name="connsiteY8" fmla="*/ 91440 h 3505316"/>
                <a:gd name="connsiteX0" fmla="*/ 3481668 w 4137884"/>
                <a:gd name="connsiteY0" fmla="*/ 0 h 3505316"/>
                <a:gd name="connsiteX1" fmla="*/ 3481668 w 4137884"/>
                <a:gd name="connsiteY1" fmla="*/ 3505316 h 3505316"/>
                <a:gd name="connsiteX2" fmla="*/ 3481668 w 4137884"/>
                <a:gd name="connsiteY2" fmla="*/ 3505316 h 3505316"/>
                <a:gd name="connsiteX3" fmla="*/ 0 w 4137884"/>
                <a:gd name="connsiteY3" fmla="*/ 3505316 h 3505316"/>
                <a:gd name="connsiteX4" fmla="*/ 0 w 4137884"/>
                <a:gd name="connsiteY4" fmla="*/ 3505316 h 3505316"/>
                <a:gd name="connsiteX5" fmla="*/ 0 w 4137884"/>
                <a:gd name="connsiteY5" fmla="*/ 0 h 3505316"/>
                <a:gd name="connsiteX6" fmla="*/ 0 w 4137884"/>
                <a:gd name="connsiteY6" fmla="*/ 0 h 3505316"/>
                <a:gd name="connsiteX7" fmla="*/ 3481668 w 4137884"/>
                <a:gd name="connsiteY7" fmla="*/ 0 h 3505316"/>
                <a:gd name="connsiteX8" fmla="*/ 4137884 w 4137884"/>
                <a:gd name="connsiteY8" fmla="*/ 199016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7" fmla="*/ 3481668 w 3481668"/>
                <a:gd name="connsiteY7" fmla="*/ 0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0" fmla="*/ 3481668 w 3481668"/>
                <a:gd name="connsiteY0" fmla="*/ 3505316 h 3505316"/>
                <a:gd name="connsiteX1" fmla="*/ 3481668 w 3481668"/>
                <a:gd name="connsiteY1" fmla="*/ 3505316 h 3505316"/>
                <a:gd name="connsiteX2" fmla="*/ 0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0 h 3505316"/>
                <a:gd name="connsiteX5" fmla="*/ 0 w 3481668"/>
                <a:gd name="connsiteY5" fmla="*/ 0 h 350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1668" h="3505316">
                  <a:moveTo>
                    <a:pt x="3481668" y="3505316"/>
                  </a:moveTo>
                  <a:lnTo>
                    <a:pt x="3481668" y="3505316"/>
                  </a:lnTo>
                  <a:lnTo>
                    <a:pt x="0" y="3505316"/>
                  </a:lnTo>
                  <a:lnTo>
                    <a:pt x="0" y="350531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C57BBEDC-DE34-CECB-4508-DDD5D63727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5472033" y="1468735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A8E38120-7946-0D28-A127-23C1F9B601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765641" y="3949132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B58CFD4-852D-4B39-D204-3EB0869E1FE6}"/>
              </a:ext>
            </a:extLst>
          </p:cNvPr>
          <p:cNvGrpSpPr/>
          <p:nvPr userDrawn="1"/>
        </p:nvGrpSpPr>
        <p:grpSpPr>
          <a:xfrm>
            <a:off x="9337804" y="1468735"/>
            <a:ext cx="2498005" cy="2679180"/>
            <a:chOff x="9337804" y="1468735"/>
            <a:chExt cx="2498005" cy="2679180"/>
          </a:xfrm>
        </p:grpSpPr>
        <p:sp>
          <p:nvSpPr>
            <p:cNvPr id="28" name="Rounded Rectangle 24">
              <a:extLst>
                <a:ext uri="{FF2B5EF4-FFF2-40B4-BE49-F238E27FC236}">
                  <a16:creationId xmlns:a16="http://schemas.microsoft.com/office/drawing/2014/main" id="{305F0D8C-8A5D-FA97-8CB4-9ED5382147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 rot="10800000">
              <a:off x="9509656" y="1568128"/>
              <a:ext cx="2226761" cy="2381004"/>
            </a:xfrm>
            <a:custGeom>
              <a:avLst/>
              <a:gdLst>
                <a:gd name="connsiteX0" fmla="*/ 0 w 3481668"/>
                <a:gd name="connsiteY0" fmla="*/ 0 h 3505316"/>
                <a:gd name="connsiteX1" fmla="*/ 0 w 3481668"/>
                <a:gd name="connsiteY1" fmla="*/ 0 h 3505316"/>
                <a:gd name="connsiteX2" fmla="*/ 3481668 w 3481668"/>
                <a:gd name="connsiteY2" fmla="*/ 0 h 3505316"/>
                <a:gd name="connsiteX3" fmla="*/ 3481668 w 3481668"/>
                <a:gd name="connsiteY3" fmla="*/ 0 h 3505316"/>
                <a:gd name="connsiteX4" fmla="*/ 3481668 w 3481668"/>
                <a:gd name="connsiteY4" fmla="*/ 3505316 h 3505316"/>
                <a:gd name="connsiteX5" fmla="*/ 3481668 w 3481668"/>
                <a:gd name="connsiteY5" fmla="*/ 3505316 h 3505316"/>
                <a:gd name="connsiteX6" fmla="*/ 0 w 3481668"/>
                <a:gd name="connsiteY6" fmla="*/ 3505316 h 3505316"/>
                <a:gd name="connsiteX7" fmla="*/ 0 w 3481668"/>
                <a:gd name="connsiteY7" fmla="*/ 3505316 h 3505316"/>
                <a:gd name="connsiteX8" fmla="*/ 0 w 3481668"/>
                <a:gd name="connsiteY8" fmla="*/ 0 h 3505316"/>
                <a:gd name="connsiteX0" fmla="*/ 3481668 w 3573108"/>
                <a:gd name="connsiteY0" fmla="*/ 0 h 3505316"/>
                <a:gd name="connsiteX1" fmla="*/ 3481668 w 3573108"/>
                <a:gd name="connsiteY1" fmla="*/ 3505316 h 3505316"/>
                <a:gd name="connsiteX2" fmla="*/ 3481668 w 3573108"/>
                <a:gd name="connsiteY2" fmla="*/ 3505316 h 3505316"/>
                <a:gd name="connsiteX3" fmla="*/ 0 w 3573108"/>
                <a:gd name="connsiteY3" fmla="*/ 3505316 h 3505316"/>
                <a:gd name="connsiteX4" fmla="*/ 0 w 3573108"/>
                <a:gd name="connsiteY4" fmla="*/ 3505316 h 3505316"/>
                <a:gd name="connsiteX5" fmla="*/ 0 w 3573108"/>
                <a:gd name="connsiteY5" fmla="*/ 0 h 3505316"/>
                <a:gd name="connsiteX6" fmla="*/ 0 w 3573108"/>
                <a:gd name="connsiteY6" fmla="*/ 0 h 3505316"/>
                <a:gd name="connsiteX7" fmla="*/ 3481668 w 3573108"/>
                <a:gd name="connsiteY7" fmla="*/ 0 h 3505316"/>
                <a:gd name="connsiteX8" fmla="*/ 3573108 w 3573108"/>
                <a:gd name="connsiteY8" fmla="*/ 91440 h 3505316"/>
                <a:gd name="connsiteX0" fmla="*/ 3481668 w 4137884"/>
                <a:gd name="connsiteY0" fmla="*/ 0 h 3505316"/>
                <a:gd name="connsiteX1" fmla="*/ 3481668 w 4137884"/>
                <a:gd name="connsiteY1" fmla="*/ 3505316 h 3505316"/>
                <a:gd name="connsiteX2" fmla="*/ 3481668 w 4137884"/>
                <a:gd name="connsiteY2" fmla="*/ 3505316 h 3505316"/>
                <a:gd name="connsiteX3" fmla="*/ 0 w 4137884"/>
                <a:gd name="connsiteY3" fmla="*/ 3505316 h 3505316"/>
                <a:gd name="connsiteX4" fmla="*/ 0 w 4137884"/>
                <a:gd name="connsiteY4" fmla="*/ 3505316 h 3505316"/>
                <a:gd name="connsiteX5" fmla="*/ 0 w 4137884"/>
                <a:gd name="connsiteY5" fmla="*/ 0 h 3505316"/>
                <a:gd name="connsiteX6" fmla="*/ 0 w 4137884"/>
                <a:gd name="connsiteY6" fmla="*/ 0 h 3505316"/>
                <a:gd name="connsiteX7" fmla="*/ 3481668 w 4137884"/>
                <a:gd name="connsiteY7" fmla="*/ 0 h 3505316"/>
                <a:gd name="connsiteX8" fmla="*/ 4137884 w 4137884"/>
                <a:gd name="connsiteY8" fmla="*/ 199016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7" fmla="*/ 3481668 w 3481668"/>
                <a:gd name="connsiteY7" fmla="*/ 0 h 3505316"/>
                <a:gd name="connsiteX0" fmla="*/ 3481668 w 3481668"/>
                <a:gd name="connsiteY0" fmla="*/ 0 h 3505316"/>
                <a:gd name="connsiteX1" fmla="*/ 3481668 w 3481668"/>
                <a:gd name="connsiteY1" fmla="*/ 3505316 h 3505316"/>
                <a:gd name="connsiteX2" fmla="*/ 3481668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3505316 h 3505316"/>
                <a:gd name="connsiteX5" fmla="*/ 0 w 3481668"/>
                <a:gd name="connsiteY5" fmla="*/ 0 h 3505316"/>
                <a:gd name="connsiteX6" fmla="*/ 0 w 3481668"/>
                <a:gd name="connsiteY6" fmla="*/ 0 h 3505316"/>
                <a:gd name="connsiteX0" fmla="*/ 3481668 w 3481668"/>
                <a:gd name="connsiteY0" fmla="*/ 3505316 h 3505316"/>
                <a:gd name="connsiteX1" fmla="*/ 3481668 w 3481668"/>
                <a:gd name="connsiteY1" fmla="*/ 3505316 h 3505316"/>
                <a:gd name="connsiteX2" fmla="*/ 0 w 3481668"/>
                <a:gd name="connsiteY2" fmla="*/ 3505316 h 3505316"/>
                <a:gd name="connsiteX3" fmla="*/ 0 w 3481668"/>
                <a:gd name="connsiteY3" fmla="*/ 3505316 h 3505316"/>
                <a:gd name="connsiteX4" fmla="*/ 0 w 3481668"/>
                <a:gd name="connsiteY4" fmla="*/ 0 h 3505316"/>
                <a:gd name="connsiteX5" fmla="*/ 0 w 3481668"/>
                <a:gd name="connsiteY5" fmla="*/ 0 h 350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1668" h="3505316">
                  <a:moveTo>
                    <a:pt x="3481668" y="3505316"/>
                  </a:moveTo>
                  <a:lnTo>
                    <a:pt x="3481668" y="3505316"/>
                  </a:lnTo>
                  <a:lnTo>
                    <a:pt x="0" y="3505316"/>
                  </a:lnTo>
                  <a:lnTo>
                    <a:pt x="0" y="350531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CA4B38F4-9D14-8C3E-5400-810290DA6C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9337804" y="1468735"/>
              <a:ext cx="198783" cy="19878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61262C4-56A3-D5A6-84A9-98855854D8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7026" y="3949132"/>
              <a:ext cx="198783" cy="198783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55663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lest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ACD46E6-90C9-5A94-5A35-1C98F051F6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1022" y="1071208"/>
            <a:ext cx="10643616" cy="71727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/>
            </a:lvl1pPr>
          </a:lstStyle>
          <a:p>
            <a:pPr algn="ctr"/>
            <a:r>
              <a:rPr lang="en-US">
                <a:solidFill>
                  <a:srgbClr val="4D5BE2"/>
                </a:solidFill>
              </a:rPr>
              <a:t>ADD TITLE HERE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9A330AA-5878-8D5D-D42E-8AD48FB27915}"/>
              </a:ext>
            </a:extLst>
          </p:cNvPr>
          <p:cNvCxnSpPr>
            <a:cxnSpLocks/>
          </p:cNvCxnSpPr>
          <p:nvPr userDrawn="1"/>
        </p:nvCxnSpPr>
        <p:spPr>
          <a:xfrm>
            <a:off x="798616" y="3267400"/>
            <a:ext cx="10641775" cy="0"/>
          </a:xfrm>
          <a:prstGeom prst="line">
            <a:avLst/>
          </a:prstGeom>
          <a:ln w="412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>
            <a:extLst>
              <a:ext uri="{FF2B5EF4-FFF2-40B4-BE49-F238E27FC236}">
                <a16:creationId xmlns:a16="http://schemas.microsoft.com/office/drawing/2014/main" id="{F81950AF-9F44-8F79-3672-CDC47B01BFD7}"/>
              </a:ext>
            </a:extLst>
          </p:cNvPr>
          <p:cNvSpPr/>
          <p:nvPr userDrawn="1"/>
        </p:nvSpPr>
        <p:spPr>
          <a:xfrm>
            <a:off x="711099" y="3166370"/>
            <a:ext cx="198783" cy="198783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03206E1-A4ED-C18D-1A9F-4C775CC6D06E}"/>
              </a:ext>
            </a:extLst>
          </p:cNvPr>
          <p:cNvSpPr/>
          <p:nvPr userDrawn="1"/>
        </p:nvSpPr>
        <p:spPr>
          <a:xfrm>
            <a:off x="11339005" y="3175573"/>
            <a:ext cx="198783" cy="198783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 1">
            <a:extLst>
              <a:ext uri="{FF2B5EF4-FFF2-40B4-BE49-F238E27FC236}">
                <a16:creationId xmlns:a16="http://schemas.microsoft.com/office/drawing/2014/main" id="{76D407CB-B80D-99CA-DDDE-268370F5B364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1986455" y="2579624"/>
            <a:ext cx="1371600" cy="13716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solidFill>
            <a:schemeClr val="accent5"/>
          </a:solidFill>
          <a:ln w="19050">
            <a:solidFill>
              <a:schemeClr val="tx2"/>
            </a:solidFill>
          </a:ln>
        </p:spPr>
        <p:txBody>
          <a:bodyPr wrap="square" lIns="0" tIns="91440" rIns="0" anchor="ctr">
            <a:noAutofit/>
          </a:bodyPr>
          <a:lstStyle>
            <a:lvl1pPr marL="0" indent="0" algn="ctr">
              <a:buNone/>
              <a:defRPr sz="5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X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D4A68BDE-729F-6ACA-C709-13AAD3F9E232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293510" y="2739431"/>
            <a:ext cx="752544" cy="304800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26" name=" 25">
            <a:extLst>
              <a:ext uri="{FF2B5EF4-FFF2-40B4-BE49-F238E27FC236}">
                <a16:creationId xmlns:a16="http://schemas.microsoft.com/office/drawing/2014/main" id="{012715B7-52DD-7F3A-75F5-06C1119DF71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109511" y="3546257"/>
            <a:ext cx="1125489" cy="573965"/>
          </a:xfrm>
          <a:custGeom>
            <a:avLst/>
            <a:gdLst>
              <a:gd name="connsiteX0" fmla="*/ 431268 w 1125489"/>
              <a:gd name="connsiteY0" fmla="*/ 0 h 573965"/>
              <a:gd name="connsiteX1" fmla="*/ 546201 w 1125489"/>
              <a:gd name="connsiteY1" fmla="*/ 39030 h 573965"/>
              <a:gd name="connsiteX2" fmla="*/ 563677 w 1125489"/>
              <a:gd name="connsiteY2" fmla="*/ 57502 h 573965"/>
              <a:gd name="connsiteX3" fmla="*/ 579289 w 1125489"/>
              <a:gd name="connsiteY3" fmla="*/ 41000 h 573965"/>
              <a:gd name="connsiteX4" fmla="*/ 694222 w 1125489"/>
              <a:gd name="connsiteY4" fmla="*/ 1970 h 573965"/>
              <a:gd name="connsiteX5" fmla="*/ 883529 w 1125489"/>
              <a:gd name="connsiteY5" fmla="*/ 186438 h 573965"/>
              <a:gd name="connsiteX6" fmla="*/ 929627 w 1125489"/>
              <a:gd name="connsiteY6" fmla="*/ 180718 h 573965"/>
              <a:gd name="connsiteX7" fmla="*/ 1125489 w 1125489"/>
              <a:gd name="connsiteY7" fmla="*/ 377342 h 573965"/>
              <a:gd name="connsiteX8" fmla="*/ 929556 w 1125489"/>
              <a:gd name="connsiteY8" fmla="*/ 573965 h 573965"/>
              <a:gd name="connsiteX9" fmla="*/ 203106 w 1125489"/>
              <a:gd name="connsiteY9" fmla="*/ 573965 h 573965"/>
              <a:gd name="connsiteX10" fmla="*/ 190843 w 1125489"/>
              <a:gd name="connsiteY10" fmla="*/ 571480 h 573965"/>
              <a:gd name="connsiteX11" fmla="*/ 156442 w 1125489"/>
              <a:gd name="connsiteY11" fmla="*/ 568001 h 573965"/>
              <a:gd name="connsiteX12" fmla="*/ 1 w 1125489"/>
              <a:gd name="connsiteY12" fmla="*/ 375372 h 573965"/>
              <a:gd name="connsiteX13" fmla="*/ 195863 w 1125489"/>
              <a:gd name="connsiteY13" fmla="*/ 178748 h 573965"/>
              <a:gd name="connsiteX14" fmla="*/ 241961 w 1125489"/>
              <a:gd name="connsiteY14" fmla="*/ 184468 h 573965"/>
              <a:gd name="connsiteX15" fmla="*/ 431268 w 1125489"/>
              <a:gd name="connsiteY15" fmla="*/ 0 h 573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25489" h="573965">
                <a:moveTo>
                  <a:pt x="431268" y="0"/>
                </a:moveTo>
                <a:cubicBezTo>
                  <a:pt x="474516" y="0"/>
                  <a:pt x="514344" y="14550"/>
                  <a:pt x="546201" y="39030"/>
                </a:cubicBezTo>
                <a:lnTo>
                  <a:pt x="563677" y="57502"/>
                </a:lnTo>
                <a:lnTo>
                  <a:pt x="579289" y="41000"/>
                </a:lnTo>
                <a:cubicBezTo>
                  <a:pt x="611146" y="16520"/>
                  <a:pt x="650974" y="1970"/>
                  <a:pt x="694222" y="1970"/>
                </a:cubicBezTo>
                <a:cubicBezTo>
                  <a:pt x="796962" y="1970"/>
                  <a:pt x="880465" y="84051"/>
                  <a:pt x="883529" y="186438"/>
                </a:cubicBezTo>
                <a:cubicBezTo>
                  <a:pt x="898349" y="182792"/>
                  <a:pt x="913738" y="180718"/>
                  <a:pt x="929627" y="180718"/>
                </a:cubicBezTo>
                <a:cubicBezTo>
                  <a:pt x="1037853" y="180718"/>
                  <a:pt x="1125560" y="268734"/>
                  <a:pt x="1125489" y="377342"/>
                </a:cubicBezTo>
                <a:cubicBezTo>
                  <a:pt x="1125489" y="485949"/>
                  <a:pt x="1037782" y="573965"/>
                  <a:pt x="929556" y="573965"/>
                </a:cubicBezTo>
                <a:lnTo>
                  <a:pt x="203106" y="573965"/>
                </a:lnTo>
                <a:lnTo>
                  <a:pt x="190843" y="571480"/>
                </a:lnTo>
                <a:lnTo>
                  <a:pt x="156442" y="568001"/>
                </a:lnTo>
                <a:cubicBezTo>
                  <a:pt x="67152" y="549669"/>
                  <a:pt x="1" y="470403"/>
                  <a:pt x="1" y="375372"/>
                </a:cubicBezTo>
                <a:cubicBezTo>
                  <a:pt x="-70" y="266764"/>
                  <a:pt x="87637" y="178748"/>
                  <a:pt x="195863" y="178748"/>
                </a:cubicBezTo>
                <a:cubicBezTo>
                  <a:pt x="211752" y="178748"/>
                  <a:pt x="227141" y="180822"/>
                  <a:pt x="241961" y="184468"/>
                </a:cubicBezTo>
                <a:cubicBezTo>
                  <a:pt x="245025" y="82081"/>
                  <a:pt x="328528" y="0"/>
                  <a:pt x="431268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3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800">
                <a:noFill/>
              </a:defRPr>
            </a:lvl1pPr>
          </a:lstStyle>
          <a:p>
            <a:pPr lvl="0"/>
            <a:r>
              <a:rPr lang="en-US"/>
              <a:t>N/A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0DFDD86D-A319-8E15-DEEF-F1A74BFC931B}"/>
              </a:ext>
            </a:extLst>
          </p:cNvPr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1754336" y="4512813"/>
            <a:ext cx="1830893" cy="287787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86A4BBA9-4A8A-DFC1-5462-3C7B1D7B7B24}"/>
              </a:ext>
            </a:extLst>
          </p:cNvPr>
          <p:cNvSpPr>
            <a:spLocks noGrp="1"/>
          </p:cNvSpPr>
          <p:nvPr userDrawn="1">
            <p:ph type="body" sz="quarter" idx="38" hasCustomPrompt="1"/>
          </p:nvPr>
        </p:nvSpPr>
        <p:spPr>
          <a:xfrm>
            <a:off x="1754336" y="4786745"/>
            <a:ext cx="1830893" cy="616527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3" name=" 2">
            <a:extLst>
              <a:ext uri="{FF2B5EF4-FFF2-40B4-BE49-F238E27FC236}">
                <a16:creationId xmlns:a16="http://schemas.microsoft.com/office/drawing/2014/main" id="{9EF40F9D-972B-E196-BEFF-34E20BAC0F86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4286271" y="2578137"/>
            <a:ext cx="1371600" cy="13716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solidFill>
            <a:schemeClr val="accent5"/>
          </a:solidFill>
          <a:ln w="19050">
            <a:solidFill>
              <a:schemeClr val="tx2"/>
            </a:solidFill>
          </a:ln>
        </p:spPr>
        <p:txBody>
          <a:bodyPr vert="horz" wrap="square" lIns="0" tIns="91440" rIns="0" bIns="45720" rtlCol="0" anchor="ctr">
            <a:noAutofit/>
          </a:bodyPr>
          <a:lstStyle>
            <a:lvl1pPr marL="0" indent="0" algn="ctr">
              <a:buNone/>
              <a:defRPr lang="en-US" sz="5400" b="1" cap="all" baseline="0" dirty="0">
                <a:solidFill>
                  <a:schemeClr val="tx2"/>
                </a:solidFill>
              </a:defRPr>
            </a:lvl1pPr>
          </a:lstStyle>
          <a:p>
            <a:pPr marL="228600" lvl="0" indent="-228600" algn="ctr"/>
            <a:r>
              <a:rPr lang="en-US"/>
              <a:t>X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2AF715E5-429E-2966-2302-1D9698B1853F}"/>
              </a:ext>
            </a:extLst>
          </p:cNvPr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4593364" y="2746357"/>
            <a:ext cx="752544" cy="304800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28" name=" 27">
            <a:extLst>
              <a:ext uri="{FF2B5EF4-FFF2-40B4-BE49-F238E27FC236}">
                <a16:creationId xmlns:a16="http://schemas.microsoft.com/office/drawing/2014/main" id="{514E574E-1D17-CA27-73EB-8C1330B3FBA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09327" y="3546257"/>
            <a:ext cx="1125489" cy="573965"/>
          </a:xfrm>
          <a:custGeom>
            <a:avLst/>
            <a:gdLst>
              <a:gd name="connsiteX0" fmla="*/ 431268 w 1125489"/>
              <a:gd name="connsiteY0" fmla="*/ 0 h 573965"/>
              <a:gd name="connsiteX1" fmla="*/ 546201 w 1125489"/>
              <a:gd name="connsiteY1" fmla="*/ 39030 h 573965"/>
              <a:gd name="connsiteX2" fmla="*/ 563677 w 1125489"/>
              <a:gd name="connsiteY2" fmla="*/ 57502 h 573965"/>
              <a:gd name="connsiteX3" fmla="*/ 579289 w 1125489"/>
              <a:gd name="connsiteY3" fmla="*/ 41000 h 573965"/>
              <a:gd name="connsiteX4" fmla="*/ 694222 w 1125489"/>
              <a:gd name="connsiteY4" fmla="*/ 1970 h 573965"/>
              <a:gd name="connsiteX5" fmla="*/ 883529 w 1125489"/>
              <a:gd name="connsiteY5" fmla="*/ 186438 h 573965"/>
              <a:gd name="connsiteX6" fmla="*/ 929627 w 1125489"/>
              <a:gd name="connsiteY6" fmla="*/ 180718 h 573965"/>
              <a:gd name="connsiteX7" fmla="*/ 1125489 w 1125489"/>
              <a:gd name="connsiteY7" fmla="*/ 377342 h 573965"/>
              <a:gd name="connsiteX8" fmla="*/ 929556 w 1125489"/>
              <a:gd name="connsiteY8" fmla="*/ 573965 h 573965"/>
              <a:gd name="connsiteX9" fmla="*/ 203106 w 1125489"/>
              <a:gd name="connsiteY9" fmla="*/ 573965 h 573965"/>
              <a:gd name="connsiteX10" fmla="*/ 190843 w 1125489"/>
              <a:gd name="connsiteY10" fmla="*/ 571480 h 573965"/>
              <a:gd name="connsiteX11" fmla="*/ 156442 w 1125489"/>
              <a:gd name="connsiteY11" fmla="*/ 568001 h 573965"/>
              <a:gd name="connsiteX12" fmla="*/ 1 w 1125489"/>
              <a:gd name="connsiteY12" fmla="*/ 375372 h 573965"/>
              <a:gd name="connsiteX13" fmla="*/ 195863 w 1125489"/>
              <a:gd name="connsiteY13" fmla="*/ 178748 h 573965"/>
              <a:gd name="connsiteX14" fmla="*/ 241961 w 1125489"/>
              <a:gd name="connsiteY14" fmla="*/ 184468 h 573965"/>
              <a:gd name="connsiteX15" fmla="*/ 431268 w 1125489"/>
              <a:gd name="connsiteY15" fmla="*/ 0 h 573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25489" h="573965">
                <a:moveTo>
                  <a:pt x="431268" y="0"/>
                </a:moveTo>
                <a:cubicBezTo>
                  <a:pt x="474516" y="0"/>
                  <a:pt x="514344" y="14550"/>
                  <a:pt x="546201" y="39030"/>
                </a:cubicBezTo>
                <a:lnTo>
                  <a:pt x="563677" y="57502"/>
                </a:lnTo>
                <a:lnTo>
                  <a:pt x="579289" y="41000"/>
                </a:lnTo>
                <a:cubicBezTo>
                  <a:pt x="611146" y="16520"/>
                  <a:pt x="650974" y="1970"/>
                  <a:pt x="694222" y="1970"/>
                </a:cubicBezTo>
                <a:cubicBezTo>
                  <a:pt x="796962" y="1970"/>
                  <a:pt x="880465" y="84051"/>
                  <a:pt x="883529" y="186438"/>
                </a:cubicBezTo>
                <a:cubicBezTo>
                  <a:pt x="898349" y="182792"/>
                  <a:pt x="913738" y="180718"/>
                  <a:pt x="929627" y="180718"/>
                </a:cubicBezTo>
                <a:cubicBezTo>
                  <a:pt x="1037853" y="180718"/>
                  <a:pt x="1125560" y="268734"/>
                  <a:pt x="1125489" y="377342"/>
                </a:cubicBezTo>
                <a:cubicBezTo>
                  <a:pt x="1125489" y="485949"/>
                  <a:pt x="1037782" y="573965"/>
                  <a:pt x="929556" y="573965"/>
                </a:cubicBezTo>
                <a:lnTo>
                  <a:pt x="203106" y="573965"/>
                </a:lnTo>
                <a:lnTo>
                  <a:pt x="190843" y="571480"/>
                </a:lnTo>
                <a:lnTo>
                  <a:pt x="156442" y="568001"/>
                </a:lnTo>
                <a:cubicBezTo>
                  <a:pt x="67152" y="549669"/>
                  <a:pt x="1" y="470403"/>
                  <a:pt x="1" y="375372"/>
                </a:cubicBezTo>
                <a:cubicBezTo>
                  <a:pt x="-70" y="266764"/>
                  <a:pt x="87637" y="178748"/>
                  <a:pt x="195863" y="178748"/>
                </a:cubicBezTo>
                <a:cubicBezTo>
                  <a:pt x="211752" y="178748"/>
                  <a:pt x="227141" y="180822"/>
                  <a:pt x="241961" y="184468"/>
                </a:cubicBezTo>
                <a:cubicBezTo>
                  <a:pt x="245025" y="82081"/>
                  <a:pt x="328528" y="0"/>
                  <a:pt x="431268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3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800">
                <a:noFill/>
              </a:defRPr>
            </a:lvl1pPr>
          </a:lstStyle>
          <a:p>
            <a:pPr lvl="0"/>
            <a:r>
              <a:rPr lang="en-US"/>
              <a:t>N/A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36E95F6-AF3B-48BC-9D1E-76681AA30643}"/>
              </a:ext>
            </a:extLst>
          </p:cNvPr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4054190" y="4512813"/>
            <a:ext cx="1830893" cy="287787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01BF7226-47B1-B42E-D7BF-768B7C2CA215}"/>
              </a:ext>
            </a:extLst>
          </p:cNvPr>
          <p:cNvSpPr>
            <a:spLocks noGrp="1"/>
          </p:cNvSpPr>
          <p:nvPr userDrawn="1">
            <p:ph type="body" sz="quarter" idx="35" hasCustomPrompt="1"/>
          </p:nvPr>
        </p:nvSpPr>
        <p:spPr>
          <a:xfrm>
            <a:off x="4054190" y="4786745"/>
            <a:ext cx="1830893" cy="616527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7" name=" 16">
            <a:extLst>
              <a:ext uri="{FF2B5EF4-FFF2-40B4-BE49-F238E27FC236}">
                <a16:creationId xmlns:a16="http://schemas.microsoft.com/office/drawing/2014/main" id="{574EF984-2E1F-2EBD-43C0-9C2A5A8359E7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6565305" y="2576649"/>
            <a:ext cx="1371600" cy="13716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solidFill>
            <a:schemeClr val="accent5"/>
          </a:solidFill>
          <a:ln w="19050">
            <a:solidFill>
              <a:schemeClr val="tx2"/>
            </a:solidFill>
          </a:ln>
        </p:spPr>
        <p:txBody>
          <a:bodyPr vert="horz" wrap="square" lIns="0" tIns="91440" rIns="0" bIns="45720" rtlCol="0" anchor="ctr">
            <a:noAutofit/>
          </a:bodyPr>
          <a:lstStyle>
            <a:lvl1pPr marL="0" indent="0" algn="ctr">
              <a:buNone/>
              <a:defRPr lang="en-US" sz="5400" b="1" cap="all" baseline="0" dirty="0">
                <a:solidFill>
                  <a:schemeClr val="tx2"/>
                </a:solidFill>
              </a:defRPr>
            </a:lvl1pPr>
          </a:lstStyle>
          <a:p>
            <a:pPr marL="228600" lvl="0" indent="-228600" algn="ctr"/>
            <a:r>
              <a:rPr lang="en-US"/>
              <a:t>X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F871F4-0EA0-DADA-3643-4A75A73170CB}"/>
              </a:ext>
            </a:extLst>
          </p:cNvPr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6874851" y="2746357"/>
            <a:ext cx="752544" cy="304800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29" name=" 28">
            <a:extLst>
              <a:ext uri="{FF2B5EF4-FFF2-40B4-BE49-F238E27FC236}">
                <a16:creationId xmlns:a16="http://schemas.microsoft.com/office/drawing/2014/main" id="{B245BB00-C503-A47B-71E5-9FD143CEAE08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688361" y="3546257"/>
            <a:ext cx="1125489" cy="573965"/>
          </a:xfrm>
          <a:custGeom>
            <a:avLst/>
            <a:gdLst>
              <a:gd name="connsiteX0" fmla="*/ 431268 w 1125489"/>
              <a:gd name="connsiteY0" fmla="*/ 0 h 573965"/>
              <a:gd name="connsiteX1" fmla="*/ 546201 w 1125489"/>
              <a:gd name="connsiteY1" fmla="*/ 39030 h 573965"/>
              <a:gd name="connsiteX2" fmla="*/ 563677 w 1125489"/>
              <a:gd name="connsiteY2" fmla="*/ 57502 h 573965"/>
              <a:gd name="connsiteX3" fmla="*/ 579289 w 1125489"/>
              <a:gd name="connsiteY3" fmla="*/ 41000 h 573965"/>
              <a:gd name="connsiteX4" fmla="*/ 694222 w 1125489"/>
              <a:gd name="connsiteY4" fmla="*/ 1970 h 573965"/>
              <a:gd name="connsiteX5" fmla="*/ 883529 w 1125489"/>
              <a:gd name="connsiteY5" fmla="*/ 186438 h 573965"/>
              <a:gd name="connsiteX6" fmla="*/ 929627 w 1125489"/>
              <a:gd name="connsiteY6" fmla="*/ 180718 h 573965"/>
              <a:gd name="connsiteX7" fmla="*/ 1125489 w 1125489"/>
              <a:gd name="connsiteY7" fmla="*/ 377342 h 573965"/>
              <a:gd name="connsiteX8" fmla="*/ 929556 w 1125489"/>
              <a:gd name="connsiteY8" fmla="*/ 573965 h 573965"/>
              <a:gd name="connsiteX9" fmla="*/ 203106 w 1125489"/>
              <a:gd name="connsiteY9" fmla="*/ 573965 h 573965"/>
              <a:gd name="connsiteX10" fmla="*/ 190843 w 1125489"/>
              <a:gd name="connsiteY10" fmla="*/ 571480 h 573965"/>
              <a:gd name="connsiteX11" fmla="*/ 156442 w 1125489"/>
              <a:gd name="connsiteY11" fmla="*/ 568001 h 573965"/>
              <a:gd name="connsiteX12" fmla="*/ 1 w 1125489"/>
              <a:gd name="connsiteY12" fmla="*/ 375372 h 573965"/>
              <a:gd name="connsiteX13" fmla="*/ 195863 w 1125489"/>
              <a:gd name="connsiteY13" fmla="*/ 178748 h 573965"/>
              <a:gd name="connsiteX14" fmla="*/ 241961 w 1125489"/>
              <a:gd name="connsiteY14" fmla="*/ 184468 h 573965"/>
              <a:gd name="connsiteX15" fmla="*/ 431268 w 1125489"/>
              <a:gd name="connsiteY15" fmla="*/ 0 h 573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25489" h="573965">
                <a:moveTo>
                  <a:pt x="431268" y="0"/>
                </a:moveTo>
                <a:cubicBezTo>
                  <a:pt x="474516" y="0"/>
                  <a:pt x="514344" y="14550"/>
                  <a:pt x="546201" y="39030"/>
                </a:cubicBezTo>
                <a:lnTo>
                  <a:pt x="563677" y="57502"/>
                </a:lnTo>
                <a:lnTo>
                  <a:pt x="579289" y="41000"/>
                </a:lnTo>
                <a:cubicBezTo>
                  <a:pt x="611146" y="16520"/>
                  <a:pt x="650974" y="1970"/>
                  <a:pt x="694222" y="1970"/>
                </a:cubicBezTo>
                <a:cubicBezTo>
                  <a:pt x="796962" y="1970"/>
                  <a:pt x="880465" y="84051"/>
                  <a:pt x="883529" y="186438"/>
                </a:cubicBezTo>
                <a:cubicBezTo>
                  <a:pt x="898349" y="182792"/>
                  <a:pt x="913738" y="180718"/>
                  <a:pt x="929627" y="180718"/>
                </a:cubicBezTo>
                <a:cubicBezTo>
                  <a:pt x="1037853" y="180718"/>
                  <a:pt x="1125560" y="268734"/>
                  <a:pt x="1125489" y="377342"/>
                </a:cubicBezTo>
                <a:cubicBezTo>
                  <a:pt x="1125489" y="485949"/>
                  <a:pt x="1037782" y="573965"/>
                  <a:pt x="929556" y="573965"/>
                </a:cubicBezTo>
                <a:lnTo>
                  <a:pt x="203106" y="573965"/>
                </a:lnTo>
                <a:lnTo>
                  <a:pt x="190843" y="571480"/>
                </a:lnTo>
                <a:lnTo>
                  <a:pt x="156442" y="568001"/>
                </a:lnTo>
                <a:cubicBezTo>
                  <a:pt x="67152" y="549669"/>
                  <a:pt x="1" y="470403"/>
                  <a:pt x="1" y="375372"/>
                </a:cubicBezTo>
                <a:cubicBezTo>
                  <a:pt x="-70" y="266764"/>
                  <a:pt x="87637" y="178748"/>
                  <a:pt x="195863" y="178748"/>
                </a:cubicBezTo>
                <a:cubicBezTo>
                  <a:pt x="211752" y="178748"/>
                  <a:pt x="227141" y="180822"/>
                  <a:pt x="241961" y="184468"/>
                </a:cubicBezTo>
                <a:cubicBezTo>
                  <a:pt x="245025" y="82081"/>
                  <a:pt x="328528" y="0"/>
                  <a:pt x="431268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3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800">
                <a:noFill/>
              </a:defRPr>
            </a:lvl1pPr>
          </a:lstStyle>
          <a:p>
            <a:pPr lvl="0"/>
            <a:r>
              <a:rPr lang="en-US"/>
              <a:t>N/A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572CB72-265B-1A6E-CB4B-1D54DCA3C9E4}"/>
              </a:ext>
            </a:extLst>
          </p:cNvPr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6335677" y="4512813"/>
            <a:ext cx="1830893" cy="287787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AD6653FC-DD0E-D272-9249-E5BC7F66D4A6}"/>
              </a:ext>
            </a:extLst>
          </p:cNvPr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6241474" y="4786745"/>
            <a:ext cx="2019298" cy="616527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22" name=" 21">
            <a:extLst>
              <a:ext uri="{FF2B5EF4-FFF2-40B4-BE49-F238E27FC236}">
                <a16:creationId xmlns:a16="http://schemas.microsoft.com/office/drawing/2014/main" id="{C59D9FE5-B2E1-8F66-399D-12509D16150D}"/>
              </a:ext>
            </a:extLst>
          </p:cNvPr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8854729" y="2573867"/>
            <a:ext cx="1371600" cy="1371600"/>
          </a:xfrm>
          <a:custGeom>
            <a:avLst/>
            <a:gdLst>
              <a:gd name="connsiteX0" fmla="*/ 685800 w 1371600"/>
              <a:gd name="connsiteY0" fmla="*/ 0 h 1371600"/>
              <a:gd name="connsiteX1" fmla="*/ 1371600 w 1371600"/>
              <a:gd name="connsiteY1" fmla="*/ 685800 h 1371600"/>
              <a:gd name="connsiteX2" fmla="*/ 685800 w 1371600"/>
              <a:gd name="connsiteY2" fmla="*/ 1371600 h 1371600"/>
              <a:gd name="connsiteX3" fmla="*/ 0 w 1371600"/>
              <a:gd name="connsiteY3" fmla="*/ 685800 h 1371600"/>
              <a:gd name="connsiteX4" fmla="*/ 685800 w 1371600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0" h="1371600">
                <a:moveTo>
                  <a:pt x="685800" y="0"/>
                </a:moveTo>
                <a:cubicBezTo>
                  <a:pt x="1064557" y="0"/>
                  <a:pt x="1371600" y="307043"/>
                  <a:pt x="1371600" y="685800"/>
                </a:cubicBezTo>
                <a:cubicBezTo>
                  <a:pt x="1371600" y="1064557"/>
                  <a:pt x="1064557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solidFill>
            <a:schemeClr val="accent5"/>
          </a:solidFill>
          <a:ln w="19050">
            <a:solidFill>
              <a:schemeClr val="tx2"/>
            </a:solidFill>
          </a:ln>
        </p:spPr>
        <p:txBody>
          <a:bodyPr vert="horz" wrap="square" lIns="0" tIns="91440" rIns="0" bIns="45720" rtlCol="0" anchor="ctr">
            <a:noAutofit/>
          </a:bodyPr>
          <a:lstStyle>
            <a:lvl1pPr marL="0" indent="0" algn="ctr">
              <a:buNone/>
              <a:defRPr lang="en-US" sz="5400" b="1" cap="all" baseline="0" dirty="0">
                <a:solidFill>
                  <a:schemeClr val="tx2"/>
                </a:solidFill>
              </a:defRPr>
            </a:lvl1pPr>
          </a:lstStyle>
          <a:p>
            <a:pPr marL="228600" lvl="0" indent="-228600" algn="ctr"/>
            <a:r>
              <a:rPr lang="en-US"/>
              <a:t>X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555E618A-EFFF-E485-8AD1-1D28C8E2CAD8}"/>
              </a:ext>
            </a:extLst>
          </p:cNvPr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9161899" y="2753283"/>
            <a:ext cx="752544" cy="304800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30" name=" 29">
            <a:extLst>
              <a:ext uri="{FF2B5EF4-FFF2-40B4-BE49-F238E27FC236}">
                <a16:creationId xmlns:a16="http://schemas.microsoft.com/office/drawing/2014/main" id="{0D27FCF8-D283-7038-1C0F-0082367663D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977785" y="3546257"/>
            <a:ext cx="1125489" cy="573965"/>
          </a:xfrm>
          <a:custGeom>
            <a:avLst/>
            <a:gdLst>
              <a:gd name="connsiteX0" fmla="*/ 431268 w 1125489"/>
              <a:gd name="connsiteY0" fmla="*/ 0 h 573965"/>
              <a:gd name="connsiteX1" fmla="*/ 546201 w 1125489"/>
              <a:gd name="connsiteY1" fmla="*/ 39030 h 573965"/>
              <a:gd name="connsiteX2" fmla="*/ 563677 w 1125489"/>
              <a:gd name="connsiteY2" fmla="*/ 57502 h 573965"/>
              <a:gd name="connsiteX3" fmla="*/ 579289 w 1125489"/>
              <a:gd name="connsiteY3" fmla="*/ 41000 h 573965"/>
              <a:gd name="connsiteX4" fmla="*/ 694222 w 1125489"/>
              <a:gd name="connsiteY4" fmla="*/ 1970 h 573965"/>
              <a:gd name="connsiteX5" fmla="*/ 883529 w 1125489"/>
              <a:gd name="connsiteY5" fmla="*/ 186438 h 573965"/>
              <a:gd name="connsiteX6" fmla="*/ 929627 w 1125489"/>
              <a:gd name="connsiteY6" fmla="*/ 180718 h 573965"/>
              <a:gd name="connsiteX7" fmla="*/ 1125489 w 1125489"/>
              <a:gd name="connsiteY7" fmla="*/ 377342 h 573965"/>
              <a:gd name="connsiteX8" fmla="*/ 929556 w 1125489"/>
              <a:gd name="connsiteY8" fmla="*/ 573965 h 573965"/>
              <a:gd name="connsiteX9" fmla="*/ 203106 w 1125489"/>
              <a:gd name="connsiteY9" fmla="*/ 573965 h 573965"/>
              <a:gd name="connsiteX10" fmla="*/ 190843 w 1125489"/>
              <a:gd name="connsiteY10" fmla="*/ 571480 h 573965"/>
              <a:gd name="connsiteX11" fmla="*/ 156442 w 1125489"/>
              <a:gd name="connsiteY11" fmla="*/ 568001 h 573965"/>
              <a:gd name="connsiteX12" fmla="*/ 1 w 1125489"/>
              <a:gd name="connsiteY12" fmla="*/ 375372 h 573965"/>
              <a:gd name="connsiteX13" fmla="*/ 195863 w 1125489"/>
              <a:gd name="connsiteY13" fmla="*/ 178748 h 573965"/>
              <a:gd name="connsiteX14" fmla="*/ 241961 w 1125489"/>
              <a:gd name="connsiteY14" fmla="*/ 184468 h 573965"/>
              <a:gd name="connsiteX15" fmla="*/ 431268 w 1125489"/>
              <a:gd name="connsiteY15" fmla="*/ 0 h 573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25489" h="573965">
                <a:moveTo>
                  <a:pt x="431268" y="0"/>
                </a:moveTo>
                <a:cubicBezTo>
                  <a:pt x="474516" y="0"/>
                  <a:pt x="514344" y="14550"/>
                  <a:pt x="546201" y="39030"/>
                </a:cubicBezTo>
                <a:lnTo>
                  <a:pt x="563677" y="57502"/>
                </a:lnTo>
                <a:lnTo>
                  <a:pt x="579289" y="41000"/>
                </a:lnTo>
                <a:cubicBezTo>
                  <a:pt x="611146" y="16520"/>
                  <a:pt x="650974" y="1970"/>
                  <a:pt x="694222" y="1970"/>
                </a:cubicBezTo>
                <a:cubicBezTo>
                  <a:pt x="796962" y="1970"/>
                  <a:pt x="880465" y="84051"/>
                  <a:pt x="883529" y="186438"/>
                </a:cubicBezTo>
                <a:cubicBezTo>
                  <a:pt x="898349" y="182792"/>
                  <a:pt x="913738" y="180718"/>
                  <a:pt x="929627" y="180718"/>
                </a:cubicBezTo>
                <a:cubicBezTo>
                  <a:pt x="1037853" y="180718"/>
                  <a:pt x="1125560" y="268734"/>
                  <a:pt x="1125489" y="377342"/>
                </a:cubicBezTo>
                <a:cubicBezTo>
                  <a:pt x="1125489" y="485949"/>
                  <a:pt x="1037782" y="573965"/>
                  <a:pt x="929556" y="573965"/>
                </a:cubicBezTo>
                <a:lnTo>
                  <a:pt x="203106" y="573965"/>
                </a:lnTo>
                <a:lnTo>
                  <a:pt x="190843" y="571480"/>
                </a:lnTo>
                <a:lnTo>
                  <a:pt x="156442" y="568001"/>
                </a:lnTo>
                <a:cubicBezTo>
                  <a:pt x="67152" y="549669"/>
                  <a:pt x="1" y="470403"/>
                  <a:pt x="1" y="375372"/>
                </a:cubicBezTo>
                <a:cubicBezTo>
                  <a:pt x="-70" y="266764"/>
                  <a:pt x="87637" y="178748"/>
                  <a:pt x="195863" y="178748"/>
                </a:cubicBezTo>
                <a:cubicBezTo>
                  <a:pt x="211752" y="178748"/>
                  <a:pt x="227141" y="180822"/>
                  <a:pt x="241961" y="184468"/>
                </a:cubicBezTo>
                <a:cubicBezTo>
                  <a:pt x="245025" y="82081"/>
                  <a:pt x="328528" y="0"/>
                  <a:pt x="431268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3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800">
                <a:noFill/>
              </a:defRPr>
            </a:lvl1pPr>
          </a:lstStyle>
          <a:p>
            <a:pPr lvl="0"/>
            <a:r>
              <a:rPr lang="en-US"/>
              <a:t>N/A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1520171-76AD-DCF6-B7F6-35E395BDFA85}"/>
              </a:ext>
            </a:extLst>
          </p:cNvPr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8622725" y="4512813"/>
            <a:ext cx="1830893" cy="287787"/>
          </a:xfrm>
        </p:spPr>
        <p:txBody>
          <a:bodyPr>
            <a:noAutofit/>
          </a:bodyPr>
          <a:lstStyle>
            <a:lvl1pPr marL="0" indent="0" algn="ctr">
              <a:buNone/>
              <a:defRPr sz="14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08CFEF0A-F0F7-3357-5C21-B15CE89D0CB8}"/>
              </a:ext>
            </a:extLst>
          </p:cNvPr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8622725" y="4786745"/>
            <a:ext cx="1830893" cy="616527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0">
                <a:solidFill>
                  <a:schemeClr val="tx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/>
              <a:t>Add text here</a:t>
            </a:r>
          </a:p>
        </p:txBody>
      </p:sp>
    </p:spTree>
    <p:extLst>
      <p:ext uri="{BB962C8B-B14F-4D97-AF65-F5344CB8AC3E}">
        <p14:creationId xmlns:p14="http://schemas.microsoft.com/office/powerpoint/2010/main" val="25997749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1C922A-9F54-409C-8C2C-90A55B890F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00706" y="0"/>
            <a:ext cx="6095999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9E034D-C1DD-48C0-BB6B-FDC6F8EB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922" y="365125"/>
            <a:ext cx="5386078" cy="1325563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A39532F-F90D-47C0-89E1-06A3DED593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54384" y="1566525"/>
            <a:ext cx="3401568" cy="3712464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7FFB71-D3BF-4723-8C5E-44AD8F0E92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9922" y="1893053"/>
            <a:ext cx="2286000" cy="457200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accent4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14E40B-C52C-407A-9311-46FDCD84CB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57506" y="1893053"/>
            <a:ext cx="2286000" cy="457200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accent4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725FCE9-B62D-4B16-807B-9D0D63E93B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9922" y="2368970"/>
            <a:ext cx="2286000" cy="1371600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buNone/>
              <a:defRPr sz="1400"/>
            </a:lvl1pPr>
            <a:lvl2pPr marL="457200" indent="0">
              <a:lnSpc>
                <a:spcPts val="2000"/>
              </a:lnSpc>
              <a:buNone/>
              <a:defRPr sz="1400"/>
            </a:lvl2pPr>
            <a:lvl3pPr marL="914400" indent="0">
              <a:lnSpc>
                <a:spcPts val="2000"/>
              </a:lnSpc>
              <a:buNone/>
              <a:defRPr sz="1400"/>
            </a:lvl3pPr>
            <a:lvl4pPr marL="1371600" indent="0">
              <a:lnSpc>
                <a:spcPts val="2000"/>
              </a:lnSpc>
              <a:buNone/>
              <a:defRPr sz="1400"/>
            </a:lvl4pPr>
            <a:lvl5pPr marL="1828800" indent="0">
              <a:lnSpc>
                <a:spcPts val="2000"/>
              </a:lnSpc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BA57DF8C-FA7C-490B-98CE-CDE7957EE7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57506" y="2355956"/>
            <a:ext cx="2286000" cy="1371600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buNone/>
              <a:defRPr sz="1400"/>
            </a:lvl1pPr>
            <a:lvl2pPr marL="457200" indent="0">
              <a:lnSpc>
                <a:spcPts val="2000"/>
              </a:lnSpc>
              <a:buNone/>
              <a:defRPr sz="1400"/>
            </a:lvl2pPr>
            <a:lvl3pPr marL="914400" indent="0">
              <a:lnSpc>
                <a:spcPts val="2000"/>
              </a:lnSpc>
              <a:buNone/>
              <a:defRPr sz="1400"/>
            </a:lvl3pPr>
            <a:lvl4pPr marL="1371600" indent="0">
              <a:lnSpc>
                <a:spcPts val="2000"/>
              </a:lnSpc>
              <a:buNone/>
              <a:defRPr sz="1400"/>
            </a:lvl4pPr>
            <a:lvl5pPr marL="1828800" indent="0">
              <a:lnSpc>
                <a:spcPts val="2000"/>
              </a:lnSpc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F039F13-B78B-4A7E-AB1D-94C070BAE974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719917" y="3843877"/>
            <a:ext cx="2286000" cy="457200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accent4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525F4B91-27EE-47AC-BBD0-A66FE53A04F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67501" y="3843877"/>
            <a:ext cx="2286000" cy="457200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accent4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2">
            <a:extLst>
              <a:ext uri="{FF2B5EF4-FFF2-40B4-BE49-F238E27FC236}">
                <a16:creationId xmlns:a16="http://schemas.microsoft.com/office/drawing/2014/main" id="{1F0A1756-3486-46A9-9DD3-7BFA5FF7573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19917" y="4319794"/>
            <a:ext cx="2286000" cy="1371600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buNone/>
              <a:defRPr sz="1400"/>
            </a:lvl1pPr>
            <a:lvl2pPr marL="457200" indent="0">
              <a:lnSpc>
                <a:spcPts val="2000"/>
              </a:lnSpc>
              <a:buNone/>
              <a:defRPr sz="1400"/>
            </a:lvl2pPr>
            <a:lvl3pPr marL="914400" indent="0">
              <a:lnSpc>
                <a:spcPts val="2000"/>
              </a:lnSpc>
              <a:buNone/>
              <a:defRPr sz="1400"/>
            </a:lvl3pPr>
            <a:lvl4pPr marL="1371600" indent="0">
              <a:lnSpc>
                <a:spcPts val="2000"/>
              </a:lnSpc>
              <a:buNone/>
              <a:defRPr sz="1400"/>
            </a:lvl4pPr>
            <a:lvl5pPr marL="1828800" indent="0">
              <a:lnSpc>
                <a:spcPts val="2000"/>
              </a:lnSpc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2">
            <a:extLst>
              <a:ext uri="{FF2B5EF4-FFF2-40B4-BE49-F238E27FC236}">
                <a16:creationId xmlns:a16="http://schemas.microsoft.com/office/drawing/2014/main" id="{F50C0C1C-5BD4-4F62-8AB2-50B1FE4A7D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467501" y="4306780"/>
            <a:ext cx="2286000" cy="1371600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buNone/>
              <a:defRPr sz="1400"/>
            </a:lvl1pPr>
            <a:lvl2pPr marL="457200" indent="0">
              <a:lnSpc>
                <a:spcPts val="2000"/>
              </a:lnSpc>
              <a:buNone/>
              <a:defRPr sz="1400"/>
            </a:lvl2pPr>
            <a:lvl3pPr marL="914400" indent="0">
              <a:lnSpc>
                <a:spcPts val="2000"/>
              </a:lnSpc>
              <a:buNone/>
              <a:defRPr sz="1400"/>
            </a:lvl3pPr>
            <a:lvl4pPr marL="1371600" indent="0">
              <a:lnSpc>
                <a:spcPts val="2000"/>
              </a:lnSpc>
              <a:buNone/>
              <a:defRPr sz="1400"/>
            </a:lvl4pPr>
            <a:lvl5pPr marL="1828800" indent="0">
              <a:lnSpc>
                <a:spcPts val="2000"/>
              </a:lnSpc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0A2F77-6CFB-4347-9224-EFAA0C0E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84785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8" name="Footer Placeholder 7">
            <a:extLst>
              <a:ext uri="{FF2B5EF4-FFF2-40B4-BE49-F238E27FC236}">
                <a16:creationId xmlns:a16="http://schemas.microsoft.com/office/drawing/2014/main" id="{37667359-6B2F-4D7C-932B-CE6A0E91C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58000" y="6356350"/>
            <a:ext cx="344805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Pitch deck title</a:t>
            </a:r>
          </a:p>
        </p:txBody>
      </p:sp>
      <p:sp>
        <p:nvSpPr>
          <p:cNvPr id="23" name="Slide Number Placeholder 8">
            <a:extLst>
              <a:ext uri="{FF2B5EF4-FFF2-40B4-BE49-F238E27FC236}">
                <a16:creationId xmlns:a16="http://schemas.microsoft.com/office/drawing/2014/main" id="{C69C9BA9-6130-4098-A0A6-E1A00A3B6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23398" y="6356350"/>
            <a:ext cx="9144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9692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roblem &amp;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6B487E6-6563-4EEC-A349-2257BBAFD4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305111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F8C642-49FB-4E16-A3A0-B2ACBEABF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8334" y="1062164"/>
            <a:ext cx="5005466" cy="1325563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ED971A8-4C6D-471D-A690-8CD66629220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1935" y="1143000"/>
            <a:ext cx="4953000" cy="4572000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ECB8E5B-4859-4892-A062-C831DA527F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6988" y="2555875"/>
            <a:ext cx="4953000" cy="3159125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>
                <a:solidFill>
                  <a:schemeClr val="accent4"/>
                </a:solidFill>
                <a:latin typeface="+mj-lt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buNone/>
              <a:defRPr sz="2000">
                <a:solidFill>
                  <a:schemeClr val="accent4"/>
                </a:solidFill>
                <a:latin typeface="+mj-lt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buNone/>
              <a:defRPr sz="2000">
                <a:solidFill>
                  <a:schemeClr val="accent4"/>
                </a:solidFill>
                <a:latin typeface="+mj-lt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buNone/>
              <a:defRPr sz="2000">
                <a:solidFill>
                  <a:schemeClr val="accent4"/>
                </a:solidFill>
                <a:latin typeface="+mj-lt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buNone/>
              <a:defRPr sz="2000">
                <a:solidFill>
                  <a:schemeClr val="accent4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AF00A3-1058-4FA9-A985-037117010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0F60BE-20E1-40C5-85E7-AEAABD0C0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DC939B-94C9-4FF9-B0C8-1149DEFA6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8063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pos="528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7C02F5D-0AFB-480B-A152-5FC08DB4DCD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8724" y="457200"/>
            <a:ext cx="11274552" cy="5943600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E3D039-0A18-4031-8A63-D83666B066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51112" y="3513220"/>
            <a:ext cx="8682164" cy="1828799"/>
          </a:xfrm>
          <a:solidFill>
            <a:schemeClr val="accent3">
              <a:alpha val="90000"/>
            </a:schemeClr>
          </a:solidFill>
        </p:spPr>
        <p:txBody>
          <a:bodyPr lIns="1371600" tIns="0" bIns="0" anchor="ctr">
            <a:noAutofit/>
          </a:bodyPr>
          <a:lstStyle>
            <a:lvl1pPr algn="ctr">
              <a:defRPr sz="5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999581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3CBE128-6D8D-4605-B225-5A34FFB1F25B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910104" y="1965960"/>
            <a:ext cx="2286000" cy="228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/>
            <a:r>
              <a:rPr lang="en-US" dirty="0"/>
              <a:t>Click icon to add picture</a:t>
            </a:r>
            <a:endParaRPr lang="en-ZA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7F18567-9326-411F-BA8D-561D58C7DD9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911096" y="4311688"/>
            <a:ext cx="2286000" cy="360000"/>
          </a:xfr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20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Bullet 2</a:t>
            </a:r>
            <a:endParaRPr lang="en-ZA" dirty="0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39809F78-EA1B-4C23-A53E-7DE8B4A6AE1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911096" y="4773703"/>
            <a:ext cx="2286000" cy="1005840"/>
          </a:xfrm>
        </p:spPr>
        <p:txBody>
          <a:bodyPr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Bullet Description</a:t>
            </a:r>
            <a:endParaRPr lang="en-ZA" dirty="0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E63C0874-8701-4CED-B60A-61A655FB5A5F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951917" y="1965960"/>
            <a:ext cx="2286000" cy="228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/>
            <a:r>
              <a:rPr lang="en-US" dirty="0"/>
              <a:t>Click icon to add picture</a:t>
            </a:r>
            <a:endParaRPr lang="en-ZA" dirty="0"/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97E7DC10-1618-471B-9441-C640C7FEDD3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956048" y="4311688"/>
            <a:ext cx="2286000" cy="360000"/>
          </a:xfr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20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Bullet 3</a:t>
            </a:r>
            <a:endParaRPr lang="en-ZA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20AEB661-858B-44C9-9484-E540E04AD36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956048" y="4773703"/>
            <a:ext cx="2286000" cy="1005840"/>
          </a:xfrm>
        </p:spPr>
        <p:txBody>
          <a:bodyPr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Bullet Description</a:t>
            </a:r>
            <a:endParaRPr lang="en-ZA" dirty="0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F223D9C7-A9C3-4D38-B4D8-9CAB3A19CF51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993730" y="1965960"/>
            <a:ext cx="2286000" cy="228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/>
            <a:r>
              <a:rPr lang="en-US" dirty="0"/>
              <a:t>Click icon to add picture</a:t>
            </a:r>
            <a:endParaRPr lang="en-ZA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FDB26B40-5901-4EF0-BCF0-55677E28B17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991856" y="4311688"/>
            <a:ext cx="2286000" cy="360000"/>
          </a:xfr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20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Bullet 4</a:t>
            </a:r>
            <a:endParaRPr lang="en-ZA" dirty="0"/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CCEAE0AB-74EC-4097-A534-A578F109793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991856" y="4773703"/>
            <a:ext cx="2286000" cy="1005840"/>
          </a:xfrm>
        </p:spPr>
        <p:txBody>
          <a:bodyPr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Bullet Description</a:t>
            </a:r>
            <a:endParaRPr lang="en-ZA" dirty="0"/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6FCC4B1F-E859-43CC-8B33-EE155744227A}"/>
              </a:ext>
            </a:extLst>
          </p:cNvPr>
          <p:cNvSpPr>
            <a:spLocks noGrp="1"/>
          </p:cNvSpPr>
          <p:nvPr>
            <p:ph type="dt" sz="half" idx="45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ZA" dirty="0"/>
              <a:t>Pitch deck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00680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E034D-C1DD-48C0-BB6B-FDC6F8EB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2072" y="365125"/>
            <a:ext cx="10193315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7FFB71-D3BF-4723-8C5E-44AD8F0E92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62073" y="1853548"/>
            <a:ext cx="4572000" cy="640080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000" b="0">
                <a:solidFill>
                  <a:schemeClr val="accent4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1BC8B9-8F2B-4131-A090-0ACBEEE80B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62073" y="2505075"/>
            <a:ext cx="4572000" cy="3200400"/>
          </a:xfrm>
        </p:spPr>
        <p:txBody>
          <a:bodyPr>
            <a:normAutofit/>
          </a:bodyPr>
          <a:lstStyle>
            <a:lvl1pPr>
              <a:lnSpc>
                <a:spcPts val="2600"/>
              </a:lnSpc>
              <a:defRPr sz="1600"/>
            </a:lvl1pPr>
            <a:lvl2pPr>
              <a:lnSpc>
                <a:spcPts val="2600"/>
              </a:lnSpc>
              <a:defRPr sz="1600"/>
            </a:lvl2pPr>
            <a:lvl3pPr>
              <a:lnSpc>
                <a:spcPts val="2600"/>
              </a:lnSpc>
              <a:defRPr sz="1600"/>
            </a:lvl3pPr>
            <a:lvl4pPr>
              <a:lnSpc>
                <a:spcPts val="2600"/>
              </a:lnSpc>
              <a:defRPr sz="1600"/>
            </a:lvl4pPr>
            <a:lvl5pPr>
              <a:lnSpc>
                <a:spcPts val="2600"/>
              </a:lnSpc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14E40B-C52C-407A-9311-46FDCD84CB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94485" y="1853548"/>
            <a:ext cx="4572000" cy="640080"/>
          </a:xfrm>
          <a:noFill/>
        </p:spPr>
        <p:txBody>
          <a:bodyPr anchor="ctr" anchorCtr="0">
            <a:normAutofit/>
          </a:bodyPr>
          <a:lstStyle>
            <a:lvl1pPr marL="0" indent="0">
              <a:buNone/>
              <a:defRPr sz="2000" b="0">
                <a:solidFill>
                  <a:schemeClr val="accent4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96ED23-22F0-421E-849C-630BEABF8B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94485" y="2505075"/>
            <a:ext cx="4572000" cy="3200400"/>
          </a:xfrm>
        </p:spPr>
        <p:txBody>
          <a:bodyPr>
            <a:normAutofit/>
          </a:bodyPr>
          <a:lstStyle>
            <a:lvl1pPr>
              <a:lnSpc>
                <a:spcPts val="2600"/>
              </a:lnSpc>
              <a:defRPr sz="1600"/>
            </a:lvl1pPr>
            <a:lvl2pPr>
              <a:lnSpc>
                <a:spcPts val="2600"/>
              </a:lnSpc>
              <a:defRPr sz="1600"/>
            </a:lvl2pPr>
            <a:lvl3pPr>
              <a:lnSpc>
                <a:spcPts val="2600"/>
              </a:lnSpc>
              <a:defRPr sz="1600"/>
            </a:lvl3pPr>
            <a:lvl4pPr>
              <a:lnSpc>
                <a:spcPts val="2600"/>
              </a:lnSpc>
              <a:defRPr sz="1600"/>
            </a:lvl4pPr>
            <a:lvl5pPr>
              <a:lnSpc>
                <a:spcPts val="2600"/>
              </a:lnSpc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82C2B31-DB43-4AEF-AA1E-62866E69E58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24" y="5943600"/>
            <a:ext cx="12188952" cy="914400"/>
          </a:xfrm>
          <a:solidFill>
            <a:schemeClr val="accent6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0A2F77-6CFB-4347-9224-EFAA0C0E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C1F45E-8700-4861-AD21-BB7A09E13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283171-31EE-44C7-A031-9F840EDEC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099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4660D4-B0ED-42D9-BC6D-AF4F1F9C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C607AE-E8B7-4C3B-A6DA-04289E2F0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1917CC-671D-47EA-B065-51E87EC27B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D0B54-5D87-4D1B-9C6E-5A7B87C833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Pitch deck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CADFFD-0FF7-4DDC-8879-918576F63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305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84" r:id="rId3"/>
    <p:sldLayoutId id="2147483671" r:id="rId4"/>
    <p:sldLayoutId id="2147483683" r:id="rId5"/>
    <p:sldLayoutId id="2147483667" r:id="rId6"/>
    <p:sldLayoutId id="2147483688" r:id="rId7"/>
    <p:sldLayoutId id="2147483673" r:id="rId8"/>
    <p:sldLayoutId id="2147483672" r:id="rId9"/>
    <p:sldLayoutId id="2147483669" r:id="rId10"/>
    <p:sldLayoutId id="2147483682" r:id="rId11"/>
    <p:sldLayoutId id="2147483663" r:id="rId12"/>
    <p:sldLayoutId id="2147483677" r:id="rId13"/>
    <p:sldLayoutId id="2147483653" r:id="rId14"/>
    <p:sldLayoutId id="2147483678" r:id="rId15"/>
    <p:sldLayoutId id="2147483650" r:id="rId16"/>
    <p:sldLayoutId id="2147483654" r:id="rId17"/>
    <p:sldLayoutId id="2147483681" r:id="rId18"/>
    <p:sldLayoutId id="2147483686" r:id="rId19"/>
    <p:sldLayoutId id="2147483690" r:id="rId20"/>
    <p:sldLayoutId id="2147483676" r:id="rId21"/>
    <p:sldLayoutId id="2147483680" r:id="rId22"/>
    <p:sldLayoutId id="2147483675" r:id="rId23"/>
    <p:sldLayoutId id="2147483652" r:id="rId24"/>
    <p:sldLayoutId id="2147483665" r:id="rId25"/>
    <p:sldLayoutId id="2147483655" r:id="rId26"/>
    <p:sldLayoutId id="2147483656" r:id="rId27"/>
    <p:sldLayoutId id="2147483657" r:id="rId2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1920" userDrawn="1">
          <p15:clr>
            <a:srgbClr val="F26B43"/>
          </p15:clr>
        </p15:guide>
        <p15:guide id="4" pos="5760" userDrawn="1">
          <p15:clr>
            <a:srgbClr val="F26B43"/>
          </p15:clr>
        </p15:guide>
        <p15:guide id="5" pos="7248" userDrawn="1">
          <p15:clr>
            <a:srgbClr val="F26B43"/>
          </p15:clr>
        </p15:guide>
        <p15:guide id="6" pos="43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354AF71A-080A-43CA-98A3-96406FBFD5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34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94C4A8-C2EB-4D2A-A43E-BE19EA9AE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2742BD-2E9C-46B7-AFF7-A440C094DF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3F001-24C4-4191-A568-B1096B9ABF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9F280-24DB-415F-8DF8-72D7FF3C4BF0}" type="datetimeFigureOut">
              <a:rPr lang="en-US" noProof="0" smtClean="0"/>
              <a:t>12/6/2023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3E5E6E-ED1A-4700-A7E8-68DEBCDD6E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2E6C46-B63C-4A83-8155-0AE7FABAD9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A9A2B-DCEA-459B-8067-44D042050D8C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10226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9D101EC-28A6-7280-1E52-A46D6D5A76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4919" y="4814288"/>
            <a:ext cx="9907588" cy="1118865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2000" b="1" dirty="0"/>
              <a:t>Linda Biek, IESBA Director</a:t>
            </a:r>
          </a:p>
          <a:p>
            <a:pPr>
              <a:spcBef>
                <a:spcPts val="600"/>
              </a:spcBef>
            </a:pPr>
            <a:r>
              <a:rPr lang="en-US" sz="2000" b="1" dirty="0"/>
              <a:t>David Johnson, IFAC Senior Manager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440FCC-B3DE-D60E-430A-92579050220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5175" y="1156138"/>
            <a:ext cx="9907588" cy="1732028"/>
          </a:xfrm>
        </p:spPr>
        <p:txBody>
          <a:bodyPr>
            <a:normAutofit fontScale="92500"/>
          </a:bodyPr>
          <a:lstStyle/>
          <a:p>
            <a:r>
              <a:rPr lang="en-US" sz="5400" b="1" dirty="0">
                <a:solidFill>
                  <a:schemeClr val="bg2">
                    <a:lumMod val="75000"/>
                  </a:schemeClr>
                </a:solidFill>
              </a:rPr>
              <a:t>SUSTAINABILITY COMMUNICATIONS AND OUTREACH PLAN</a:t>
            </a:r>
          </a:p>
        </p:txBody>
      </p:sp>
    </p:spTree>
    <p:extLst>
      <p:ext uri="{BB962C8B-B14F-4D97-AF65-F5344CB8AC3E}">
        <p14:creationId xmlns:p14="http://schemas.microsoft.com/office/powerpoint/2010/main" val="1475794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D47C4F8-5649-8580-A8ED-FECA5BEB7D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0020" y="1516877"/>
            <a:ext cx="6511894" cy="3764423"/>
          </a:xfrm>
        </p:spPr>
        <p:txBody>
          <a:bodyPr>
            <a:no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latin typeface="Product Sans Light"/>
                <a:ea typeface="Source Sans Pro Light" panose="020B0403030403020204" pitchFamily="34" charset="0"/>
                <a:cs typeface="Segoe UI Light" panose="020B0502040204020203" pitchFamily="34" charset="0"/>
              </a:rPr>
              <a:t>Do Board members have any comments or questions about the planned approach to promote the release of the proposed sustainability-related standards?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latin typeface="Product Sans Light"/>
                <a:ea typeface="Source Sans Pro Light" panose="020B0403030403020204" pitchFamily="34" charset="0"/>
                <a:cs typeface="Segoe UI Light" panose="020B0502040204020203" pitchFamily="34" charset="0"/>
              </a:rPr>
              <a:t>How can you help spread the message?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  <a:buSzPct val="80000"/>
              <a:buFont typeface="Wingdings" panose="05000000000000000000" pitchFamily="2" charset="2"/>
              <a:buChar char="v"/>
            </a:pPr>
            <a:r>
              <a:rPr lang="en-US" sz="2200" dirty="0">
                <a:latin typeface="Product Sans Light"/>
                <a:ea typeface="Source Sans Pro Light" panose="020B0403030403020204" pitchFamily="34" charset="0"/>
                <a:cs typeface="Segoe UI Light" panose="020B0502040204020203" pitchFamily="34" charset="0"/>
              </a:rPr>
              <a:t>Participating in IESBA webinars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  <a:buSzPct val="80000"/>
              <a:buFont typeface="Wingdings" panose="05000000000000000000" pitchFamily="2" charset="2"/>
              <a:buChar char="v"/>
            </a:pPr>
            <a:r>
              <a:rPr lang="en-US" sz="2200" dirty="0">
                <a:latin typeface="Product Sans Light"/>
                <a:ea typeface="Source Sans Pro Light" panose="020B0403030403020204" pitchFamily="34" charset="0"/>
                <a:cs typeface="Segoe UI Light" panose="020B0502040204020203" pitchFamily="34" charset="0"/>
              </a:rPr>
              <a:t>Facilitating direct engagement with stakeholders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  <a:buSzPct val="80000"/>
              <a:buFont typeface="Wingdings" panose="05000000000000000000" pitchFamily="2" charset="2"/>
              <a:buChar char="v"/>
            </a:pPr>
            <a:r>
              <a:rPr lang="en-US" sz="2200" dirty="0">
                <a:latin typeface="Product Sans Light"/>
                <a:ea typeface="Source Sans Pro Light" panose="020B0403030403020204" pitchFamily="34" charset="0"/>
                <a:cs typeface="Segoe UI Light" panose="020B0502040204020203" pitchFamily="34" charset="0"/>
              </a:rPr>
              <a:t>Sharing information about pre-existing events in your area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1F4A20-19EB-7D0C-9B94-D2417A046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83E53C8-4C77-03FB-8946-690D3E0AB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20" y="0"/>
            <a:ext cx="10883780" cy="1068518"/>
          </a:xfrm>
        </p:spPr>
        <p:txBody>
          <a:bodyPr/>
          <a:lstStyle/>
          <a:p>
            <a:r>
              <a:rPr lang="en-US" dirty="0">
                <a:latin typeface="Product Sans Thin" panose="020B0203030502040203"/>
              </a:rPr>
              <a:t>MATTERS FOR CONSIDERATION</a:t>
            </a:r>
          </a:p>
        </p:txBody>
      </p:sp>
    </p:spTree>
    <p:extLst>
      <p:ext uri="{BB962C8B-B14F-4D97-AF65-F5344CB8AC3E}">
        <p14:creationId xmlns:p14="http://schemas.microsoft.com/office/powerpoint/2010/main" val="1991773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841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Photo of four cacti in pots">
            <a:extLst>
              <a:ext uri="{FF2B5EF4-FFF2-40B4-BE49-F238E27FC236}">
                <a16:creationId xmlns:a16="http://schemas.microsoft.com/office/drawing/2014/main" id="{BF9CB5A5-086A-4BC4-A3F9-0BFA2C0AEED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724" y="457200"/>
            <a:ext cx="11274552" cy="59436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6815C6-3AD0-46E6-A74A-1967BD91AF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52704" y="571374"/>
            <a:ext cx="5310171" cy="708356"/>
          </a:xfrm>
        </p:spPr>
        <p:txBody>
          <a:bodyPr>
            <a:normAutofit/>
          </a:bodyPr>
          <a:lstStyle/>
          <a:p>
            <a:pPr algn="l"/>
            <a:r>
              <a:rPr lang="en-US" sz="4400" dirty="0">
                <a:solidFill>
                  <a:schemeClr val="bg2">
                    <a:lumMod val="50000"/>
                  </a:schemeClr>
                </a:solidFill>
                <a:latin typeface="Product Sans Thin" panose="020B0203030502040203"/>
              </a:rPr>
              <a:t>SESSION OBJECTIVES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1736A6-8449-66A4-E737-E9877D65E6A2}"/>
              </a:ext>
            </a:extLst>
          </p:cNvPr>
          <p:cNvSpPr txBox="1"/>
          <p:nvPr/>
        </p:nvSpPr>
        <p:spPr>
          <a:xfrm>
            <a:off x="5789168" y="1393903"/>
            <a:ext cx="554411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Product Sans Thin"/>
                <a:ea typeface="Source Sans Pro Light" panose="020B0403030403020204" pitchFamily="34" charset="0"/>
                <a:cs typeface="Segoe UI Light" panose="020B0502040204020203" pitchFamily="34" charset="0"/>
              </a:rPr>
              <a:t>Gather feedback on: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>
                <a:latin typeface="Product Sans Thin"/>
                <a:ea typeface="Source Sans Pro Light" panose="020B0403030403020204" pitchFamily="34" charset="0"/>
                <a:cs typeface="Segoe UI Light" panose="020B0502040204020203" pitchFamily="34" charset="0"/>
              </a:rPr>
              <a:t>the planned approach for promoting the Sustainability Exposure Draft (ED); and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latin typeface="Product Sans Thin"/>
                <a:ea typeface="Source Sans Pro Light" panose="020B0403030403020204" pitchFamily="34" charset="0"/>
                <a:cs typeface="Segoe UI Light" panose="020B0502040204020203" pitchFamily="34" charset="0"/>
              </a:rPr>
              <a:t>interaction with stakeholders after release of 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7B2186-F8A9-341F-F073-64CB9BF32D5C}"/>
              </a:ext>
            </a:extLst>
          </p:cNvPr>
          <p:cNvSpPr txBox="1"/>
          <p:nvPr/>
        </p:nvSpPr>
        <p:spPr>
          <a:xfrm>
            <a:off x="8137697" y="3263577"/>
            <a:ext cx="319558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b="1" dirty="0">
                <a:latin typeface="Product Sans Thin"/>
              </a:rPr>
              <a:t>Project team:</a:t>
            </a:r>
          </a:p>
          <a:p>
            <a:pPr marL="182880"/>
            <a:r>
              <a:rPr lang="en-US" sz="1600" dirty="0">
                <a:latin typeface="Product Sans Thin"/>
              </a:rPr>
              <a:t>Linda Biek</a:t>
            </a:r>
          </a:p>
          <a:p>
            <a:pPr marL="182880"/>
            <a:r>
              <a:rPr lang="en-US" sz="1600" dirty="0">
                <a:latin typeface="Product Sans Thin"/>
              </a:rPr>
              <a:t>David Johnson</a:t>
            </a:r>
          </a:p>
          <a:p>
            <a:pPr marL="182880"/>
            <a:r>
              <a:rPr lang="en-US" sz="1600" dirty="0">
                <a:latin typeface="Product Sans Thin"/>
              </a:rPr>
              <a:t>Carla Vijian</a:t>
            </a:r>
          </a:p>
          <a:p>
            <a:pPr marL="182880"/>
            <a:r>
              <a:rPr lang="en-US" sz="1600" dirty="0">
                <a:latin typeface="Product Sans Thin"/>
              </a:rPr>
              <a:t>Asteway Tilahun</a:t>
            </a:r>
          </a:p>
        </p:txBody>
      </p:sp>
    </p:spTree>
    <p:extLst>
      <p:ext uri="{BB962C8B-B14F-4D97-AF65-F5344CB8AC3E}">
        <p14:creationId xmlns:p14="http://schemas.microsoft.com/office/powerpoint/2010/main" val="1642425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5D100D-E922-DA4B-1976-385C54EAB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F94027-E1A9-E808-9F5A-8DFBC43C4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2">
                    <a:lumMod val="75000"/>
                  </a:schemeClr>
                </a:solidFill>
                <a:latin typeface="Product Sans Thin" panose="020B0203030502040203"/>
              </a:rPr>
              <a:t>THE JOURNEY</a:t>
            </a:r>
          </a:p>
        </p:txBody>
      </p:sp>
    </p:spTree>
    <p:extLst>
      <p:ext uri="{BB962C8B-B14F-4D97-AF65-F5344CB8AC3E}">
        <p14:creationId xmlns:p14="http://schemas.microsoft.com/office/powerpoint/2010/main" val="2356204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409B610-446B-2143-185A-29311EBEAC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28140" y="1439000"/>
            <a:ext cx="6477000" cy="468008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solidFill>
                  <a:schemeClr val="bg2">
                    <a:lumMod val="50000"/>
                  </a:schemeClr>
                </a:solidFill>
                <a:latin typeface="Product Sans Thin" panose="020B0203030502040203"/>
                <a:ea typeface="Source Sans Pro Light" panose="020B0403030403020204" pitchFamily="34" charset="0"/>
              </a:rPr>
              <a:t>IESBA’s proposed sustainability-related standards will play a crucial role in ensuring that sustainability information can be trusted -</a:t>
            </a:r>
          </a:p>
          <a:p>
            <a:pPr marL="457200" indent="-457200" algn="just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chemeClr val="bg2">
                    <a:lumMod val="50000"/>
                  </a:schemeClr>
                </a:solidFill>
                <a:latin typeface="Product Sans Thin" panose="020B0203030502040203"/>
                <a:ea typeface="Source Sans Pro Light" panose="020B0403030403020204" pitchFamily="34" charset="0"/>
              </a:rPr>
              <a:t>Trusted by consumers, who want to know whether a company’s claims about the environmental impact of their products stack up</a:t>
            </a:r>
          </a:p>
          <a:p>
            <a:pPr marL="457200" indent="-457200" algn="just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chemeClr val="bg2">
                    <a:lumMod val="50000"/>
                  </a:schemeClr>
                </a:solidFill>
                <a:latin typeface="Product Sans Thin" panose="020B0203030502040203"/>
                <a:ea typeface="Source Sans Pro Light" panose="020B0403030403020204" pitchFamily="34" charset="0"/>
              </a:rPr>
              <a:t>Trusted by investors, who are looking for transparency and accuracy on which to base their investment decisions</a:t>
            </a:r>
          </a:p>
          <a:p>
            <a:pPr marL="457200" indent="-457200" algn="just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chemeClr val="bg2">
                    <a:lumMod val="50000"/>
                  </a:schemeClr>
                </a:solidFill>
                <a:latin typeface="Product Sans Thin" panose="020B0203030502040203"/>
                <a:ea typeface="Source Sans Pro Light" panose="020B0403030403020204" pitchFamily="34" charset="0"/>
              </a:rPr>
              <a:t>And trusted by society at large, for, as we have seen too many times in the past, a lack of ethical standards can lead to regrettable corporate events with far-reaching social and economic impacts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sz="1800" dirty="0">
                <a:solidFill>
                  <a:schemeClr val="bg2">
                    <a:lumMod val="50000"/>
                  </a:schemeClr>
                </a:solidFill>
                <a:latin typeface="Product Sans Thin" panose="020B0203030502040203"/>
                <a:ea typeface="Source Sans Pro Light" panose="020B0403030403020204" pitchFamily="34" charset="0"/>
              </a:rPr>
              <a:t>IESBA’s proposed sustainability-related standards will be foundational in bringing an ethical lens to sustainability reporting and assurance across the world.</a:t>
            </a:r>
          </a:p>
          <a:p>
            <a:pPr marL="457200" indent="-457200">
              <a:lnSpc>
                <a:spcPct val="100000"/>
              </a:lnSpc>
              <a:buFont typeface="Wingdings" panose="05000000000000000000" pitchFamily="2" charset="2"/>
              <a:buChar char="§"/>
            </a:pPr>
            <a:endParaRPr lang="en-US" sz="1800" dirty="0">
              <a:solidFill>
                <a:schemeClr val="bg2">
                  <a:lumMod val="75000"/>
                </a:schemeClr>
              </a:solidFill>
              <a:latin typeface="Product Sans Thin" panose="020B0203030502040203"/>
              <a:ea typeface="Source Sans Pro Light" panose="020B0403030403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42DDDFF-0C3D-C4B5-B463-E357EBB8F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140" y="26617"/>
            <a:ext cx="10631213" cy="1068518"/>
          </a:xfrm>
        </p:spPr>
        <p:txBody>
          <a:bodyPr/>
          <a:lstStyle/>
          <a:p>
            <a:r>
              <a:rPr lang="en-US" dirty="0">
                <a:latin typeface="Product Sans Thin" panose="020B0203030502040203"/>
              </a:rPr>
              <a:t>IT’S ABOUT TRUST . . 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520EF2-917B-D8DE-C885-FC7C77121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9F8B22A-58CB-C4D3-CD6C-C435A217FF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9152" y="1439001"/>
            <a:ext cx="5081091" cy="426811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AB225B7-1FD5-2492-F260-253645D11B64}"/>
              </a:ext>
            </a:extLst>
          </p:cNvPr>
          <p:cNvSpPr txBox="1"/>
          <p:nvPr/>
        </p:nvSpPr>
        <p:spPr>
          <a:xfrm>
            <a:off x="662152" y="1933903"/>
            <a:ext cx="3310758" cy="4498428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991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Placeholder 10">
            <a:extLst>
              <a:ext uri="{FF2B5EF4-FFF2-40B4-BE49-F238E27FC236}">
                <a16:creationId xmlns:a16="http://schemas.microsoft.com/office/drawing/2014/main" id="{7B8040BD-D630-429D-A8B5-0210D22D55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7" b="1237"/>
          <a:stretch/>
        </p:blipFill>
        <p:spPr>
          <a:xfrm>
            <a:off x="1588" y="4572000"/>
            <a:ext cx="12188825" cy="2286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E54ABB-4929-4810-950B-2DAEA0A5B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600" y="158846"/>
            <a:ext cx="10515600" cy="1113575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Product Sans Thin"/>
              </a:rPr>
              <a:t>SPREADING THE MESSAGE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12B089-A8F9-45B1-BE6E-EAC10163F0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66163" y="1272421"/>
            <a:ext cx="2986507" cy="2875609"/>
          </a:xfrm>
        </p:spPr>
        <p:txBody>
          <a:bodyPr>
            <a:normAutofit/>
          </a:bodyPr>
          <a:lstStyle/>
          <a:p>
            <a:r>
              <a:rPr lang="en-ZA" dirty="0">
                <a:latin typeface="Product Sans Thin"/>
              </a:rPr>
              <a:t>1.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FE22F9B-4BF8-41DC-8F1C-836B546E59A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66163" y="2332287"/>
            <a:ext cx="2986507" cy="1815743"/>
          </a:xfrm>
        </p:spPr>
        <p:txBody>
          <a:bodyPr>
            <a:normAutofit/>
          </a:bodyPr>
          <a:lstStyle/>
          <a:p>
            <a:r>
              <a:rPr lang="en-ZA" b="1" dirty="0">
                <a:latin typeface="Product Sans Light"/>
              </a:rPr>
              <a:t>Who are our stakeholders?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ZA" dirty="0">
                <a:latin typeface="Product Sans Light"/>
              </a:rPr>
              <a:t>Group 1 – Assurance practitioners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ZA" dirty="0">
                <a:latin typeface="Product Sans Light"/>
              </a:rPr>
              <a:t>Group 2 - Preparers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ZA" dirty="0">
                <a:latin typeface="Product Sans Light"/>
              </a:rPr>
              <a:t>Group 3 - Users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ZA" dirty="0">
                <a:latin typeface="Product Sans Light"/>
              </a:rPr>
              <a:t>Group 4 – Regulators and policy-makers</a:t>
            </a:r>
          </a:p>
        </p:txBody>
      </p:sp>
      <p:sp>
        <p:nvSpPr>
          <p:cNvPr id="114" name="Text Placeholder 113">
            <a:extLst>
              <a:ext uri="{FF2B5EF4-FFF2-40B4-BE49-F238E27FC236}">
                <a16:creationId xmlns:a16="http://schemas.microsoft.com/office/drawing/2014/main" id="{B51B89C9-6212-44BC-8654-817139EF8D5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96154" y="1272421"/>
            <a:ext cx="3330018" cy="2875610"/>
          </a:xfrm>
        </p:spPr>
        <p:txBody>
          <a:bodyPr/>
          <a:lstStyle/>
          <a:p>
            <a:r>
              <a:rPr lang="en-ZA" dirty="0">
                <a:latin typeface="Product Sans Thin"/>
              </a:rPr>
              <a:t>2.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B35F89A-6CDF-41F7-BD87-18B45BD7330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614041" y="2332288"/>
            <a:ext cx="2942897" cy="16806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noProof="1">
                <a:latin typeface="Product Sans Light"/>
              </a:rPr>
              <a:t>What are the benefits of  the proposed standard?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noProof="1">
                <a:latin typeface="Product Sans Light"/>
                <a:ea typeface="Source Sans Pro Light" panose="020B0403030403020204" pitchFamily="34" charset="0"/>
              </a:rPr>
              <a:t>Improved decision making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noProof="1">
                <a:latin typeface="Product Sans Light"/>
                <a:ea typeface="Source Sans Pro Light" panose="020B0403030403020204" pitchFamily="34" charset="0"/>
              </a:rPr>
              <a:t>Better control environments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noProof="1">
                <a:latin typeface="Product Sans Light"/>
                <a:ea typeface="Source Sans Pro Light" panose="020B0403030403020204" pitchFamily="34" charset="0"/>
              </a:rPr>
              <a:t>Lower litigation costs</a:t>
            </a:r>
            <a:endParaRPr lang="en-ZA" noProof="1">
              <a:latin typeface="Product Sans Light"/>
              <a:ea typeface="Source Sans Pro Light" panose="020B0403030403020204" pitchFamily="34" charset="0"/>
            </a:endParaRPr>
          </a:p>
          <a:p>
            <a:endParaRPr lang="en-ZA" noProof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E1C399-8F48-44F5-9461-3C89866D4CE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169656" y="1272420"/>
            <a:ext cx="3056181" cy="2875612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ZA" dirty="0">
                <a:latin typeface="Product Sans Thin"/>
              </a:rPr>
              <a:t>3.</a:t>
            </a:r>
            <a:endParaRPr lang="en-US" dirty="0">
              <a:latin typeface="Product Sans Thin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92B9716-8D44-4864-8986-720957B3436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169656" y="2332287"/>
            <a:ext cx="3056181" cy="1680628"/>
          </a:xfrm>
        </p:spPr>
        <p:txBody>
          <a:bodyPr>
            <a:normAutofit/>
          </a:bodyPr>
          <a:lstStyle/>
          <a:p>
            <a:r>
              <a:rPr lang="en-ZA" b="1" noProof="1">
                <a:latin typeface="Product Sans Light"/>
              </a:rPr>
              <a:t>How will we reach stakeholders?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ZA" noProof="1">
                <a:latin typeface="Product Sans Light"/>
              </a:rPr>
              <a:t>Website updates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ZA" noProof="1">
                <a:latin typeface="Product Sans Light"/>
              </a:rPr>
              <a:t>Media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ZA" noProof="1">
                <a:latin typeface="Product Sans Light"/>
              </a:rPr>
              <a:t>Webinars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ZA" noProof="1">
                <a:latin typeface="Product Sans Light"/>
              </a:rPr>
              <a:t>Pre-existing and direct engagement</a:t>
            </a:r>
            <a:endParaRPr lang="en-ZA" dirty="0">
              <a:latin typeface="Product Sans Light"/>
            </a:endParaRPr>
          </a:p>
          <a:p>
            <a:endParaRPr lang="en-US" dirty="0"/>
          </a:p>
        </p:txBody>
      </p:sp>
      <p:sp>
        <p:nvSpPr>
          <p:cNvPr id="44" name="Slide Number Placeholder 43">
            <a:extLst>
              <a:ext uri="{FF2B5EF4-FFF2-40B4-BE49-F238E27FC236}">
                <a16:creationId xmlns:a16="http://schemas.microsoft.com/office/drawing/2014/main" id="{3E790E42-CF88-4BBB-827D-12B6E23D93C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231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5D100D-E922-DA4B-1976-385C54EAB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F94027-E1A9-E808-9F5A-8DFBC43C4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2">
                    <a:lumMod val="75000"/>
                  </a:schemeClr>
                </a:solidFill>
                <a:latin typeface="Product Sans Thin" panose="020B0203030502040203"/>
              </a:rPr>
              <a:t>THE TRANSITION</a:t>
            </a:r>
          </a:p>
        </p:txBody>
      </p:sp>
    </p:spTree>
    <p:extLst>
      <p:ext uri="{BB962C8B-B14F-4D97-AF65-F5344CB8AC3E}">
        <p14:creationId xmlns:p14="http://schemas.microsoft.com/office/powerpoint/2010/main" val="1245800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409B610-446B-2143-185A-29311EBEAC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011" y="2366682"/>
            <a:ext cx="7427259" cy="3988167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b="1" dirty="0">
                <a:solidFill>
                  <a:schemeClr val="tx2">
                    <a:lumMod val="75000"/>
                  </a:schemeClr>
                </a:solidFill>
                <a:latin typeface="Product Sans Thin" panose="020B0203030502040203"/>
                <a:ea typeface="Source Sans Pro Light" panose="020B0403030403020204" pitchFamily="34" charset="0"/>
              </a:rPr>
              <a:t>Phase 1 – Discovery and Narrative Development</a:t>
            </a:r>
          </a:p>
          <a:p>
            <a:pPr marL="628650" lvl="1" indent="-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Product Sans Thin" panose="020B0203030502040203"/>
                <a:ea typeface="Source Sans Pro Light" panose="020B0403030403020204" pitchFamily="34" charset="0"/>
              </a:rPr>
              <a:t>Organize internal and external interviews to gain perspective on IESBA and help identify top themes to drive our communications on sustainability</a:t>
            </a:r>
          </a:p>
          <a:p>
            <a:pPr marL="628650" lvl="1" indent="-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Product Sans Thin" panose="020B0203030502040203"/>
                <a:ea typeface="Source Sans Pro Light" panose="020B0403030403020204" pitchFamily="34" charset="0"/>
              </a:rPr>
              <a:t>Review existing communication materials and integrate discovery from interviews to assess strategic vision</a:t>
            </a:r>
          </a:p>
          <a:p>
            <a:pPr marL="628650" lvl="1" indent="-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Product Sans Thin" panose="020B0203030502040203"/>
                <a:ea typeface="Source Sans Pro Light" panose="020B0403030403020204" pitchFamily="34" charset="0"/>
              </a:rPr>
              <a:t>Map IESBA travel/events through Q1 2024 to and help organize stakeholder meetings or events in those regions</a:t>
            </a: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b="1" dirty="0">
                <a:solidFill>
                  <a:schemeClr val="tx2">
                    <a:lumMod val="75000"/>
                  </a:schemeClr>
                </a:solidFill>
                <a:latin typeface="Product Sans Thin" panose="020B0203030502040203"/>
                <a:ea typeface="Source Sans Pro Light" panose="020B0403030403020204" pitchFamily="34" charset="0"/>
              </a:rPr>
              <a:t>Phase 2 – Stakeholder Engagement and Communications Support</a:t>
            </a:r>
          </a:p>
          <a:p>
            <a:pPr marL="628650" lvl="1" indent="-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Product Sans Thin" panose="020B0203030502040203"/>
                <a:ea typeface="Source Sans Pro Light" panose="020B0403030403020204" pitchFamily="34" charset="0"/>
              </a:rPr>
              <a:t>Liaise with media contacts (e.g., Responsible Investor, Reuters, Politico) to secure interview opportunities</a:t>
            </a:r>
          </a:p>
          <a:p>
            <a:pPr marL="628650" lvl="1" indent="-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Product Sans Thin" panose="020B0203030502040203"/>
                <a:ea typeface="Source Sans Pro Light" panose="020B0403030403020204" pitchFamily="34" charset="0"/>
              </a:rPr>
              <a:t>Identify activation opportunities with media, conferences, stakeholder meetings, etc.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42DDDFF-0C3D-C4B5-B463-E357EBB8F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258" y="-8965"/>
            <a:ext cx="10515600" cy="1068518"/>
          </a:xfrm>
        </p:spPr>
        <p:txBody>
          <a:bodyPr/>
          <a:lstStyle/>
          <a:p>
            <a:r>
              <a:rPr lang="en-US" dirty="0">
                <a:latin typeface="Product Sans Thin" panose="020B0203030502040203"/>
              </a:rPr>
              <a:t>BRUNSWICK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520EF2-917B-D8DE-C885-FC7C77121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D4889B-D71E-5A03-5CD0-2E7D69D512BB}"/>
              </a:ext>
            </a:extLst>
          </p:cNvPr>
          <p:cNvSpPr txBox="1"/>
          <p:nvPr/>
        </p:nvSpPr>
        <p:spPr>
          <a:xfrm>
            <a:off x="632012" y="1394165"/>
            <a:ext cx="7427258" cy="8116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2200" dirty="0">
                <a:solidFill>
                  <a:srgbClr val="0B5494"/>
                </a:solidFill>
                <a:latin typeface="Product Sans Thin" panose="020B0203030502040203"/>
              </a:rPr>
              <a:t>Objective: To raise the profile of the draft exposure standards with IESBA’s key stakeholders and build support around them  </a:t>
            </a:r>
          </a:p>
        </p:txBody>
      </p:sp>
    </p:spTree>
    <p:extLst>
      <p:ext uri="{BB962C8B-B14F-4D97-AF65-F5344CB8AC3E}">
        <p14:creationId xmlns:p14="http://schemas.microsoft.com/office/powerpoint/2010/main" val="2416112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5D100D-E922-DA4B-1976-385C54EAB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F94027-E1A9-E808-9F5A-8DFBC43C4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2">
                    <a:lumMod val="75000"/>
                  </a:schemeClr>
                </a:solidFill>
                <a:latin typeface="Product Sans Thin" panose="020B0203030502040203"/>
              </a:rPr>
              <a:t>THE FUTURE</a:t>
            </a:r>
          </a:p>
        </p:txBody>
      </p:sp>
    </p:spTree>
    <p:extLst>
      <p:ext uri="{BB962C8B-B14F-4D97-AF65-F5344CB8AC3E}">
        <p14:creationId xmlns:p14="http://schemas.microsoft.com/office/powerpoint/2010/main" val="5160647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8319C-2CE8-2D03-F274-E19F185FF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7386"/>
            <a:ext cx="9892444" cy="717279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US" sz="3200" cap="none" dirty="0">
                <a:solidFill>
                  <a:schemeClr val="bg1"/>
                </a:solidFill>
                <a:latin typeface="Product Sans Thin" panose="020B0203030502040203"/>
              </a:rPr>
              <a:t>  TIMELINE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2835657-5DA0-1A6D-5167-12F6EB432C6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57372" y="2609635"/>
            <a:ext cx="1902686" cy="1771437"/>
          </a:xfrm>
        </p:spPr>
        <p:txBody>
          <a:bodyPr/>
          <a:lstStyle/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ZA" sz="1400" dirty="0">
                <a:latin typeface="Product Sans Thin" panose="020B0203030502040203"/>
                <a:ea typeface="Source Sans Pro" panose="020B0503030403020204" pitchFamily="34" charset="0"/>
              </a:rPr>
              <a:t>Develop narrative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ZA" sz="1400" dirty="0">
                <a:latin typeface="Product Sans Thin" panose="020B0203030502040203"/>
                <a:ea typeface="Source Sans Pro" panose="020B0503030403020204" pitchFamily="34" charset="0"/>
              </a:rPr>
              <a:t>Release ED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ZA" sz="1400" dirty="0">
                <a:latin typeface="Product Sans Thin" panose="020B0203030502040203"/>
                <a:ea typeface="Source Sans Pro" panose="020B0503030403020204" pitchFamily="34" charset="0"/>
              </a:rPr>
              <a:t>Issue Press Release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ZA" sz="1400" dirty="0">
                <a:latin typeface="Product Sans Thin" panose="020B0203030502040203"/>
                <a:ea typeface="Source Sans Pro" panose="020B0503030403020204" pitchFamily="34" charset="0"/>
              </a:rPr>
              <a:t>Socialize video clips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ZA" sz="1400" dirty="0">
                <a:latin typeface="Product Sans Thin" panose="020B0203030502040203"/>
                <a:ea typeface="Source Sans Pro" panose="020B0503030403020204" pitchFamily="34" charset="0"/>
              </a:rPr>
              <a:t>Interviews with media</a:t>
            </a:r>
          </a:p>
          <a:p>
            <a:endParaRPr lang="en-US" sz="1600" dirty="0">
              <a:latin typeface="Product Sans Thin" panose="020B0203030502040203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DB0A2FA-5D96-215B-CC72-FB61D8525AA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51834" y="2666488"/>
            <a:ext cx="1894364" cy="2549487"/>
          </a:xfrm>
        </p:spPr>
        <p:txBody>
          <a:bodyPr vert="horz" lIns="91440" tIns="45720" rIns="91440" bIns="45720" rtlCol="0">
            <a:no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ZA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roduct Sans Thin" panose="020B0203030502040203"/>
                <a:ea typeface="Source Sans Pro" panose="020B0503030403020204" pitchFamily="34" charset="0"/>
                <a:cs typeface="Calibri Light"/>
              </a:rPr>
              <a:t>Host global webinars in Asia Pacific, Europe, Americas, etc. to explain ED and obtain feedback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ZA" sz="1400" dirty="0">
                <a:latin typeface="Product Sans Thin" panose="020B0203030502040203"/>
                <a:ea typeface="Source Sans Pro" panose="020B0503030403020204" pitchFamily="34" charset="0"/>
              </a:rPr>
              <a:t>Seize opportunities</a:t>
            </a:r>
            <a:r>
              <a:rPr kumimoji="0" lang="en-ZA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roduct Sans Thin" panose="020B0203030502040203"/>
                <a:ea typeface="Source Sans Pro" panose="020B0503030403020204" pitchFamily="34" charset="0"/>
              </a:rPr>
              <a:t> to partner with sustainability and related events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ZA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Product Sans Thin" panose="020B0203030502040203"/>
              <a:ea typeface="Source Sans Pro" panose="020B0503030403020204" pitchFamily="34" charset="0"/>
              <a:cs typeface="Calibri Ligh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ZA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Product Sans Thin" panose="020B0203030502040203"/>
              <a:ea typeface="Source Sans Pro" panose="020B0503030403020204" pitchFamily="34" charset="0"/>
              <a:cs typeface="Calibri Light"/>
            </a:endParaRPr>
          </a:p>
          <a:p>
            <a:endParaRPr lang="en-US" sz="1600" dirty="0">
              <a:latin typeface="Product Sans Thin" panose="020B0203030502040203"/>
            </a:endParaRP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948CEE70-39A4-44B7-C3E9-34D19AB5B88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250746" y="2641533"/>
            <a:ext cx="1757707" cy="839183"/>
          </a:xfr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400" dirty="0">
                <a:latin typeface="Product Sans Thin" panose="020B0203030502040203"/>
                <a:ea typeface="Source Sans Pro" panose="020B0503030403020204" pitchFamily="34" charset="0"/>
              </a:rPr>
              <a:t>Comment period closes​ but communication team will continue engagement with stakeholders</a:t>
            </a:r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30255E1E-52F3-FD18-1B19-D42D6870D75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363418" y="2709250"/>
            <a:ext cx="1757707" cy="668590"/>
          </a:xfr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400" dirty="0">
                <a:latin typeface="Product Sans Thin" panose="020B0203030502040203"/>
                <a:ea typeface="Source Sans Pro" panose="020B0503030403020204" pitchFamily="34" charset="0"/>
              </a:rPr>
              <a:t>Refinement and approval of Standards</a:t>
            </a:r>
          </a:p>
          <a:p>
            <a:pPr algn="ctr">
              <a:lnSpc>
                <a:spcPct val="100000"/>
              </a:lnSpc>
            </a:pPr>
            <a:endParaRPr lang="en-US" sz="1600" dirty="0">
              <a:latin typeface="Product Sans Thin" panose="020B0203030502040203"/>
            </a:endParaRPr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E12194B4-7038-6077-795A-394B86080A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554039" y="2684315"/>
            <a:ext cx="1896642" cy="1057611"/>
          </a:xfr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400" dirty="0">
                <a:latin typeface="Product Sans Thin" panose="020B0203030502040203"/>
                <a:ea typeface="Source Sans Pro" panose="020B0503030403020204" pitchFamily="34" charset="0"/>
              </a:rPr>
              <a:t>Rollout and implementation support</a:t>
            </a:r>
          </a:p>
          <a:p>
            <a:pPr algn="ctr">
              <a:lnSpc>
                <a:spcPct val="100000"/>
              </a:lnSpc>
            </a:pPr>
            <a:endParaRPr lang="en-US" sz="1600" dirty="0">
              <a:latin typeface="Product Sans Thin" panose="020B0203030502040203"/>
            </a:endParaRPr>
          </a:p>
        </p:txBody>
      </p:sp>
      <p:sp>
        <p:nvSpPr>
          <p:cNvPr id="99" name="Text Placeholder 98">
            <a:extLst>
              <a:ext uri="{FF2B5EF4-FFF2-40B4-BE49-F238E27FC236}">
                <a16:creationId xmlns:a16="http://schemas.microsoft.com/office/drawing/2014/main" id="{4B15B48F-323D-D53A-284E-ECFCF1B4776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76931" y="4566486"/>
            <a:ext cx="1186179" cy="593565"/>
          </a:xfrm>
        </p:spPr>
        <p:txBody>
          <a:bodyPr/>
          <a:lstStyle/>
          <a:p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Dec 2023</a:t>
            </a:r>
          </a:p>
        </p:txBody>
      </p:sp>
      <p:sp>
        <p:nvSpPr>
          <p:cNvPr id="100" name="Text Placeholder 99">
            <a:extLst>
              <a:ext uri="{FF2B5EF4-FFF2-40B4-BE49-F238E27FC236}">
                <a16:creationId xmlns:a16="http://schemas.microsoft.com/office/drawing/2014/main" id="{10991830-5611-7EA5-5C05-EB305E105A5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338706" y="5757648"/>
            <a:ext cx="1186179" cy="587601"/>
          </a:xfrm>
        </p:spPr>
        <p:txBody>
          <a:bodyPr/>
          <a:lstStyle/>
          <a:p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Jan 2024</a:t>
            </a:r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5D75CF1C-89C8-3658-E1C1-3B208B1E7D7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417062" y="5218872"/>
            <a:ext cx="1390355" cy="67806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1600" dirty="0">
                <a:latin typeface="Product Sans Thin" panose="020B0203030502040203"/>
              </a:rPr>
              <a:t> </a:t>
            </a:r>
            <a:r>
              <a:rPr lang="en-US" sz="1600" dirty="0">
                <a:latin typeface="Product Sans Thin" panose="020B0203030502040203"/>
                <a:ea typeface="Source Sans Pro" panose="020B0503030403020204" pitchFamily="34" charset="0"/>
              </a:rPr>
              <a:t>April 2024</a:t>
            </a:r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028BE212-50F0-A359-7C63-B91DE555EBC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331419" y="4122971"/>
            <a:ext cx="1757707" cy="36656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1600" dirty="0">
                <a:latin typeface="Product Sans Thin" panose="020B0203030502040203"/>
                <a:ea typeface="Source Sans Pro" panose="020B0503030403020204" pitchFamily="34" charset="0"/>
              </a:rPr>
              <a:t>June–Dec 2024</a:t>
            </a:r>
          </a:p>
        </p:txBody>
      </p:sp>
      <p:sp>
        <p:nvSpPr>
          <p:cNvPr id="103" name="Text Placeholder 102">
            <a:extLst>
              <a:ext uri="{FF2B5EF4-FFF2-40B4-BE49-F238E27FC236}">
                <a16:creationId xmlns:a16="http://schemas.microsoft.com/office/drawing/2014/main" id="{19F7CB68-3005-C3CF-3A55-43B3FA72542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706265" y="3916604"/>
            <a:ext cx="1186179" cy="36656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1600" dirty="0">
                <a:latin typeface="Product Sans Thin" panose="020B0203030502040203"/>
                <a:ea typeface="Source Sans Pro" panose="020B0503030403020204" pitchFamily="34" charset="0"/>
              </a:rPr>
              <a:t>Q1 2025</a:t>
            </a:r>
          </a:p>
        </p:txBody>
      </p:sp>
      <p:pic>
        <p:nvPicPr>
          <p:cNvPr id="158" name="Picture Placeholder 157" descr="Isometric drawing person climbing a mountain">
            <a:extLst>
              <a:ext uri="{FF2B5EF4-FFF2-40B4-BE49-F238E27FC236}">
                <a16:creationId xmlns:a16="http://schemas.microsoft.com/office/drawing/2014/main" id="{5AEC4904-7638-57CD-130D-B0230284BC5F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8124" b="8124"/>
          <a:stretch/>
        </p:blipFill>
        <p:spPr>
          <a:xfrm>
            <a:off x="5651340" y="4422775"/>
            <a:ext cx="4828474" cy="2435225"/>
          </a:xfrm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B8CACC1E-2CA7-E620-93AB-2C44F5E135F2}"/>
              </a:ext>
            </a:extLst>
          </p:cNvPr>
          <p:cNvSpPr/>
          <p:nvPr/>
        </p:nvSpPr>
        <p:spPr>
          <a:xfrm>
            <a:off x="770021" y="1349716"/>
            <a:ext cx="10651958" cy="717279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roduct Sans Thin" panose="020B0203030502040203"/>
              </a:rPr>
              <a:t>Stakeholder Engagement and Outreach</a:t>
            </a:r>
          </a:p>
        </p:txBody>
      </p:sp>
    </p:spTree>
    <p:extLst>
      <p:ext uri="{BB962C8B-B14F-4D97-AF65-F5344CB8AC3E}">
        <p14:creationId xmlns:p14="http://schemas.microsoft.com/office/powerpoint/2010/main" val="76933249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Custom 7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B09D"/>
      </a:accent1>
      <a:accent2>
        <a:srgbClr val="FFD7C7"/>
      </a:accent2>
      <a:accent3>
        <a:srgbClr val="FFE9E0"/>
      </a:accent3>
      <a:accent4>
        <a:srgbClr val="55736D"/>
      </a:accent4>
      <a:accent5>
        <a:srgbClr val="88A88E"/>
      </a:accent5>
      <a:accent6>
        <a:srgbClr val="E6FFFB"/>
      </a:accent6>
      <a:hlink>
        <a:srgbClr val="0563C1"/>
      </a:hlink>
      <a:folHlink>
        <a:srgbClr val="954F72"/>
      </a:folHlink>
    </a:clrScheme>
    <a:fontScheme name="Custom 116">
      <a:majorFont>
        <a:latin typeface="Bodoni MT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ight Pitch Deck_tm66722518_Win32_JB_SL_v3" id="{5E663E60-9241-454F-9D79-FA28B6B8E2E6}" vid="{C89703AC-DCB6-4757-83A4-6B2EB7B7FA67}"/>
    </a:ext>
  </a:extLst>
</a:theme>
</file>

<file path=ppt/theme/theme2.xml><?xml version="1.0" encoding="utf-8"?>
<a:theme xmlns:a="http://schemas.openxmlformats.org/drawingml/2006/main" name="1_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ustom 94">
      <a:dk1>
        <a:srgbClr val="000000"/>
      </a:dk1>
      <a:lt1>
        <a:srgbClr val="FFFFFF"/>
      </a:lt1>
      <a:dk2>
        <a:srgbClr val="4D5BE1"/>
      </a:dk2>
      <a:lt2>
        <a:srgbClr val="E7E6E6"/>
      </a:lt2>
      <a:accent1>
        <a:srgbClr val="DEE5F4"/>
      </a:accent1>
      <a:accent2>
        <a:srgbClr val="B73734"/>
      </a:accent2>
      <a:accent3>
        <a:srgbClr val="FE8583"/>
      </a:accent3>
      <a:accent4>
        <a:srgbClr val="C2BDFF"/>
      </a:accent4>
      <a:accent5>
        <a:srgbClr val="FAECE1"/>
      </a:accent5>
      <a:accent6>
        <a:srgbClr val="BAE6F4"/>
      </a:accent6>
      <a:hlink>
        <a:srgbClr val="4E5AE1"/>
      </a:hlink>
      <a:folHlink>
        <a:srgbClr val="DFE4F4"/>
      </a:folHlink>
    </a:clrScheme>
    <a:fontScheme name="Custom 38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4420931_Win32_SL_v7a" id="{B0F47714-C288-438A-A83E-1FA0BB22FDAA}" vid="{E20F96FA-9E6B-4931-8D41-C5753D602163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7" ma:contentTypeDescription="Create a new document." ma:contentTypeScope="" ma:versionID="c6f9a84f66a9c8b9a21755b9ffafb945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27df39e3e7036dff54f89ddd5805ce72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  <Background xmlns="71af3243-3dd4-4a8d-8c0d-dd76da1f02a5">false</Background>
  </documentManagement>
</p:properties>
</file>

<file path=customXml/itemProps1.xml><?xml version="1.0" encoding="utf-8"?>
<ds:datastoreItem xmlns:ds="http://schemas.openxmlformats.org/officeDocument/2006/customXml" ds:itemID="{E0C88140-B977-44ED-8877-83D5BCE763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935DE4F-C654-46B5-9D7A-C349B80D26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BE6AE0A-D4B0-4A5B-9359-3C20E0AE6F61}">
  <ds:schemaRefs>
    <ds:schemaRef ds:uri="http://purl.org/dc/terms/"/>
    <ds:schemaRef ds:uri="71af3243-3dd4-4a8d-8c0d-dd76da1f02a5"/>
    <ds:schemaRef ds:uri="16c05727-aa75-4e4a-9b5f-8a80a1165891"/>
    <ds:schemaRef ds:uri="http://schemas.microsoft.com/sharepoint/v3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elements/1.1/"/>
    <ds:schemaRef ds:uri="http://schemas.microsoft.com/office/infopath/2007/PartnerControls"/>
    <ds:schemaRef ds:uri="230e9df3-be65-4c73-a93b-d1236ebd677e"/>
    <ds:schemaRef ds:uri="http://purl.org/dc/dcmitype/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{5255EFF7-54B5-46ED-B01C-05600744E5C5}tf66722518_win32</Template>
  <TotalTime>771</TotalTime>
  <Words>505</Words>
  <Application>Microsoft Office PowerPoint</Application>
  <PresentationFormat>Widescreen</PresentationFormat>
  <Paragraphs>79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26" baseType="lpstr">
      <vt:lpstr>Arial</vt:lpstr>
      <vt:lpstr>Bodoni MT</vt:lpstr>
      <vt:lpstr>Calibri</vt:lpstr>
      <vt:lpstr>Century Gothic</vt:lpstr>
      <vt:lpstr>Courier New</vt:lpstr>
      <vt:lpstr>Product Sans Light</vt:lpstr>
      <vt:lpstr>Product Sans Thin</vt:lpstr>
      <vt:lpstr>Source Sans Pro</vt:lpstr>
      <vt:lpstr>Source Sans Pro Light</vt:lpstr>
      <vt:lpstr>System Font Regular</vt:lpstr>
      <vt:lpstr>Times New Roman</vt:lpstr>
      <vt:lpstr>Wingdings</vt:lpstr>
      <vt:lpstr>Custom</vt:lpstr>
      <vt:lpstr>1_Custom Design</vt:lpstr>
      <vt:lpstr>Office Theme</vt:lpstr>
      <vt:lpstr>PowerPoint Presentation</vt:lpstr>
      <vt:lpstr>SESSION OBJECTIVES</vt:lpstr>
      <vt:lpstr>THE JOURNEY</vt:lpstr>
      <vt:lpstr>IT’S ABOUT TRUST . . .</vt:lpstr>
      <vt:lpstr>SPREADING THE MESSAGE</vt:lpstr>
      <vt:lpstr>THE TRANSITION</vt:lpstr>
      <vt:lpstr>BRUNSWICK</vt:lpstr>
      <vt:lpstr>THE FUTURE</vt:lpstr>
      <vt:lpstr>  TIMELINE</vt:lpstr>
      <vt:lpstr>MATTERS FOR CONSIDERATION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Pitch deck</dc:title>
  <dc:creator>Linda Biek</dc:creator>
  <cp:lastModifiedBy>Linda Biek</cp:lastModifiedBy>
  <cp:revision>4</cp:revision>
  <cp:lastPrinted>2023-12-04T22:06:51Z</cp:lastPrinted>
  <dcterms:created xsi:type="dcterms:W3CDTF">2023-12-02T20:42:55Z</dcterms:created>
  <dcterms:modified xsi:type="dcterms:W3CDTF">2023-12-06T17:21:28Z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