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871" r:id="rId4"/>
  </p:sldMasterIdLst>
  <p:notesMasterIdLst>
    <p:notesMasterId r:id="rId11"/>
  </p:notesMasterIdLst>
  <p:sldIdLst>
    <p:sldId id="1215" r:id="rId5"/>
    <p:sldId id="1393" r:id="rId6"/>
    <p:sldId id="2147471882" r:id="rId7"/>
    <p:sldId id="2147471883" r:id="rId8"/>
    <p:sldId id="2147471880" r:id="rId9"/>
    <p:sldId id="267" r:id="rId10"/>
  </p:sldIdLst>
  <p:sldSz cx="12192000" cy="6858000"/>
  <p:notesSz cx="6858000" cy="99456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28" userDrawn="1">
          <p15:clr>
            <a:srgbClr val="A4A3A4"/>
          </p15:clr>
        </p15:guide>
        <p15:guide id="2" pos="1488" userDrawn="1">
          <p15:clr>
            <a:srgbClr val="A4A3A4"/>
          </p15:clr>
        </p15:guide>
        <p15:guide id="3" pos="2208" userDrawn="1">
          <p15:clr>
            <a:srgbClr val="A4A3A4"/>
          </p15:clr>
        </p15:guide>
        <p15:guide id="4" pos="7560" userDrawn="1">
          <p15:clr>
            <a:srgbClr val="A4A3A4"/>
          </p15:clr>
        </p15:guide>
        <p15:guide id="5" pos="4848" userDrawn="1">
          <p15:clr>
            <a:srgbClr val="A4A3A4"/>
          </p15:clr>
        </p15:guide>
        <p15:guide id="6" orient="horz" pos="816" userDrawn="1">
          <p15:clr>
            <a:srgbClr val="A4A3A4"/>
          </p15:clr>
        </p15:guide>
        <p15:guide id="7" orient="horz" pos="2064" userDrawn="1">
          <p15:clr>
            <a:srgbClr val="A4A3A4"/>
          </p15:clr>
        </p15:guide>
        <p15:guide id="8" orient="horz" pos="624" userDrawn="1">
          <p15:clr>
            <a:srgbClr val="A4A3A4"/>
          </p15:clr>
        </p15:guide>
        <p15:guide id="9" orient="horz" pos="4176" userDrawn="1">
          <p15:clr>
            <a:srgbClr val="A4A3A4"/>
          </p15:clr>
        </p15:guide>
        <p15:guide id="10" pos="2664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6716365-38C8-293A-974C-A2D9CBBF0D47}" name="Jeanne Viljoen" initials="JV" userId="S::JeanneViljoen@ethicsboard.org::15b5a62f-600a-4206-957b-fe0e12035773" providerId="AD"/>
  <p188:author id="{FE8B5C9F-7B18-B143-6551-47BF86F7ED3A}" name="Geoff Kwan" initials="GK" userId="S::GeoffKwan@ethicsboard.org::c3a5c4b8-7020-4697-b49e-ebe9f60812c0" providerId="AD"/>
  <p188:author id="{B62276D6-496F-52B6-6D00-824CB7935334}" name="Ken Siong" initials="KS" userId="S::KenSiong@ethicsboard.org::f7679ae9-de6b-4f69-a967-87584c14b709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snkim0018@hanmail.net" initials="s" lastIdx="2" clrIdx="6">
    <p:extLst>
      <p:ext uri="{19B8F6BF-5375-455C-9EA6-DF929625EA0E}">
        <p15:presenceInfo xmlns:p15="http://schemas.microsoft.com/office/powerpoint/2012/main" userId="ac1bde267ce9af90" providerId="Windows Live"/>
      </p:ext>
    </p:extLst>
  </p:cmAuthor>
  <p:cmAuthor id="1" name="Megan Zietsman" initials="MZ" lastIdx="79" clrIdx="0">
    <p:extLst>
      <p:ext uri="{19B8F6BF-5375-455C-9EA6-DF929625EA0E}">
        <p15:presenceInfo xmlns:p15="http://schemas.microsoft.com/office/powerpoint/2012/main" userId="Megan Zietsman" providerId="None"/>
      </p:ext>
    </p:extLst>
  </p:cmAuthor>
  <p:cmAuthor id="8" name="Ken Siong" initials="KS" lastIdx="19" clrIdx="7">
    <p:extLst>
      <p:ext uri="{19B8F6BF-5375-455C-9EA6-DF929625EA0E}">
        <p15:presenceInfo xmlns:p15="http://schemas.microsoft.com/office/powerpoint/2012/main" userId="S::KenSiong@ethicsboard.org::f7679ae9-de6b-4f69-a967-87584c14b709" providerId="AD"/>
      </p:ext>
    </p:extLst>
  </p:cmAuthor>
  <p:cmAuthor id="2" name="Dan Montgomery" initials="DM" lastIdx="2" clrIdx="1">
    <p:extLst>
      <p:ext uri="{19B8F6BF-5375-455C-9EA6-DF929625EA0E}">
        <p15:presenceInfo xmlns:p15="http://schemas.microsoft.com/office/powerpoint/2012/main" userId="8ba5e3d143c5e0b2" providerId="Windows Live"/>
      </p:ext>
    </p:extLst>
  </p:cmAuthor>
  <p:cmAuthor id="9" name="rjhfleck@gmail.com" initials="r" lastIdx="7" clrIdx="8">
    <p:extLst>
      <p:ext uri="{19B8F6BF-5375-455C-9EA6-DF929625EA0E}">
        <p15:presenceInfo xmlns:p15="http://schemas.microsoft.com/office/powerpoint/2012/main" userId="87dd6d942a517341" providerId="Windows Live"/>
      </p:ext>
    </p:extLst>
  </p:cmAuthor>
  <p:cmAuthor id="3" name="Natalie Klonaridis" initials="NK" lastIdx="115" clrIdx="2">
    <p:extLst>
      <p:ext uri="{19B8F6BF-5375-455C-9EA6-DF929625EA0E}">
        <p15:presenceInfo xmlns:p15="http://schemas.microsoft.com/office/powerpoint/2012/main" userId="S-1-5-21-1801674531-1972579041-839522115-13323" providerId="AD"/>
      </p:ext>
    </p:extLst>
  </p:cmAuthor>
  <p:cmAuthor id="4" name="James Grosvenor" initials="JG" lastIdx="10" clrIdx="3">
    <p:extLst>
      <p:ext uri="{19B8F6BF-5375-455C-9EA6-DF929625EA0E}">
        <p15:presenceInfo xmlns:p15="http://schemas.microsoft.com/office/powerpoint/2012/main" userId="S-1-5-21-1801674531-1972579041-839522115-17641" providerId="AD"/>
      </p:ext>
    </p:extLst>
  </p:cmAuthor>
  <p:cmAuthor id="5" name="Joy Thurgood" initials="JT" lastIdx="20" clrIdx="4">
    <p:extLst>
      <p:ext uri="{19B8F6BF-5375-455C-9EA6-DF929625EA0E}">
        <p15:presenceInfo xmlns:p15="http://schemas.microsoft.com/office/powerpoint/2012/main" userId="S-1-5-21-1801674531-1972579041-839522115-17607" providerId="AD"/>
      </p:ext>
    </p:extLst>
  </p:cmAuthor>
  <p:cmAuthor id="6" name="BJ" initials="BJ" lastIdx="14" clrIdx="5">
    <p:extLst>
      <p:ext uri="{19B8F6BF-5375-455C-9EA6-DF929625EA0E}">
        <p15:presenceInfo xmlns:p15="http://schemas.microsoft.com/office/powerpoint/2012/main" userId="BJ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6612"/>
    <a:srgbClr val="1F8EEC"/>
    <a:srgbClr val="0B5494"/>
    <a:srgbClr val="057DA6"/>
    <a:srgbClr val="B4D9F9"/>
    <a:srgbClr val="00A3A6"/>
    <a:srgbClr val="69B3F3"/>
    <a:srgbClr val="00B0F0"/>
    <a:srgbClr val="000000"/>
    <a:srgbClr val="F2F2F2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711556F-51EF-41EC-8AC3-42BAA9CFA8C9}" v="8" dt="2023-12-07T12:32:24.590"/>
    <p1510:client id="{F06D6CAE-C30D-4773-A531-F8A4FB1B802E}" v="91" dt="2023-12-06T21:18:59.48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951" autoAdjust="0"/>
    <p:restoredTop sz="71482" autoAdjust="0"/>
  </p:normalViewPr>
  <p:slideViewPr>
    <p:cSldViewPr snapToGrid="0">
      <p:cViewPr varScale="1">
        <p:scale>
          <a:sx n="44" d="100"/>
          <a:sy n="44" d="100"/>
        </p:scale>
        <p:origin x="868" y="44"/>
      </p:cViewPr>
      <p:guideLst>
        <p:guide orient="horz" pos="2928"/>
        <p:guide pos="1488"/>
        <p:guide pos="2208"/>
        <p:guide pos="7560"/>
        <p:guide pos="4848"/>
        <p:guide orient="horz" pos="816"/>
        <p:guide orient="horz" pos="2064"/>
        <p:guide orient="horz" pos="624"/>
        <p:guide orient="horz" pos="4176"/>
        <p:guide pos="266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eoff Kwan" userId="c3a5c4b8-7020-4697-b49e-ebe9f60812c0" providerId="ADAL" clId="{0711556F-51EF-41EC-8AC3-42BAA9CFA8C9}"/>
    <pc:docChg chg="custSel modSld">
      <pc:chgData name="Geoff Kwan" userId="c3a5c4b8-7020-4697-b49e-ebe9f60812c0" providerId="ADAL" clId="{0711556F-51EF-41EC-8AC3-42BAA9CFA8C9}" dt="2023-12-07T14:08:25.037" v="963" actId="6549"/>
      <pc:docMkLst>
        <pc:docMk/>
      </pc:docMkLst>
      <pc:sldChg chg="modSp mod modNotesTx">
        <pc:chgData name="Geoff Kwan" userId="c3a5c4b8-7020-4697-b49e-ebe9f60812c0" providerId="ADAL" clId="{0711556F-51EF-41EC-8AC3-42BAA9CFA8C9}" dt="2023-12-07T14:08:25.037" v="963" actId="6549"/>
        <pc:sldMkLst>
          <pc:docMk/>
          <pc:sldMk cId="3219834094" sldId="1215"/>
        </pc:sldMkLst>
        <pc:spChg chg="mod">
          <ac:chgData name="Geoff Kwan" userId="c3a5c4b8-7020-4697-b49e-ebe9f60812c0" providerId="ADAL" clId="{0711556F-51EF-41EC-8AC3-42BAA9CFA8C9}" dt="2023-12-07T12:39:57.429" v="896" actId="20577"/>
          <ac:spMkLst>
            <pc:docMk/>
            <pc:sldMk cId="3219834094" sldId="1215"/>
            <ac:spMk id="5" creationId="{A6EF153C-C1B6-FC39-A35E-E9B6E7D40401}"/>
          </ac:spMkLst>
        </pc:spChg>
      </pc:sldChg>
      <pc:sldChg chg="modSp mod modNotesTx">
        <pc:chgData name="Geoff Kwan" userId="c3a5c4b8-7020-4697-b49e-ebe9f60812c0" providerId="ADAL" clId="{0711556F-51EF-41EC-8AC3-42BAA9CFA8C9}" dt="2023-12-07T14:07:59.276" v="959" actId="6549"/>
        <pc:sldMkLst>
          <pc:docMk/>
          <pc:sldMk cId="3684073895" sldId="1393"/>
        </pc:sldMkLst>
        <pc:spChg chg="mod">
          <ac:chgData name="Geoff Kwan" userId="c3a5c4b8-7020-4697-b49e-ebe9f60812c0" providerId="ADAL" clId="{0711556F-51EF-41EC-8AC3-42BAA9CFA8C9}" dt="2023-12-07T12:27:53.070" v="387" actId="6549"/>
          <ac:spMkLst>
            <pc:docMk/>
            <pc:sldMk cId="3684073895" sldId="1393"/>
            <ac:spMk id="2" creationId="{D852C648-A1A3-85CE-CC8D-CA67229C5DB0}"/>
          </ac:spMkLst>
        </pc:spChg>
        <pc:spChg chg="mod">
          <ac:chgData name="Geoff Kwan" userId="c3a5c4b8-7020-4697-b49e-ebe9f60812c0" providerId="ADAL" clId="{0711556F-51EF-41EC-8AC3-42BAA9CFA8C9}" dt="2023-12-07T12:15:22.162" v="125" actId="20577"/>
          <ac:spMkLst>
            <pc:docMk/>
            <pc:sldMk cId="3684073895" sldId="1393"/>
            <ac:spMk id="7" creationId="{CAE1CE2A-787D-5813-02D0-5C84A0B1731D}"/>
          </ac:spMkLst>
        </pc:spChg>
      </pc:sldChg>
      <pc:sldChg chg="modNotesTx">
        <pc:chgData name="Geoff Kwan" userId="c3a5c4b8-7020-4697-b49e-ebe9f60812c0" providerId="ADAL" clId="{0711556F-51EF-41EC-8AC3-42BAA9CFA8C9}" dt="2023-12-07T14:08:16.470" v="962" actId="6549"/>
        <pc:sldMkLst>
          <pc:docMk/>
          <pc:sldMk cId="4082188800" sldId="2147471880"/>
        </pc:sldMkLst>
      </pc:sldChg>
      <pc:sldChg chg="modSp mod modNotesTx">
        <pc:chgData name="Geoff Kwan" userId="c3a5c4b8-7020-4697-b49e-ebe9f60812c0" providerId="ADAL" clId="{0711556F-51EF-41EC-8AC3-42BAA9CFA8C9}" dt="2023-12-07T14:08:06.743" v="960" actId="6549"/>
        <pc:sldMkLst>
          <pc:docMk/>
          <pc:sldMk cId="728974934" sldId="2147471882"/>
        </pc:sldMkLst>
        <pc:spChg chg="mod">
          <ac:chgData name="Geoff Kwan" userId="c3a5c4b8-7020-4697-b49e-ebe9f60812c0" providerId="ADAL" clId="{0711556F-51EF-41EC-8AC3-42BAA9CFA8C9}" dt="2023-12-07T12:31:59.162" v="433" actId="15"/>
          <ac:spMkLst>
            <pc:docMk/>
            <pc:sldMk cId="728974934" sldId="2147471882"/>
            <ac:spMk id="2" creationId="{D852C648-A1A3-85CE-CC8D-CA67229C5DB0}"/>
          </ac:spMkLst>
        </pc:spChg>
        <pc:graphicFrameChg chg="mod">
          <ac:chgData name="Geoff Kwan" userId="c3a5c4b8-7020-4697-b49e-ebe9f60812c0" providerId="ADAL" clId="{0711556F-51EF-41EC-8AC3-42BAA9CFA8C9}" dt="2023-12-07T12:32:06.604" v="434" actId="1076"/>
          <ac:graphicFrameMkLst>
            <pc:docMk/>
            <pc:sldMk cId="728974934" sldId="2147471882"/>
            <ac:graphicFrameMk id="4" creationId="{71C889E1-7B79-A96C-A6CA-749A583F04B8}"/>
          </ac:graphicFrameMkLst>
        </pc:graphicFrameChg>
      </pc:sldChg>
      <pc:sldChg chg="modNotesTx">
        <pc:chgData name="Geoff Kwan" userId="c3a5c4b8-7020-4697-b49e-ebe9f60812c0" providerId="ADAL" clId="{0711556F-51EF-41EC-8AC3-42BAA9CFA8C9}" dt="2023-12-07T14:08:12.098" v="961" actId="6549"/>
        <pc:sldMkLst>
          <pc:docMk/>
          <pc:sldMk cId="3188233165" sldId="2147471883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10FADBF-1947-46F8-859B-40C6271F7F83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B0EB1DB-2358-4492-B090-243C972A483E}">
      <dgm:prSet phldrT="[Text]" custT="1"/>
      <dgm:spPr>
        <a:solidFill>
          <a:srgbClr val="1F8EEC"/>
        </a:solidFill>
      </dgm:spPr>
      <dgm:t>
        <a:bodyPr/>
        <a:lstStyle/>
        <a:p>
          <a:pPr algn="l"/>
          <a:r>
            <a:rPr lang="en-US" sz="2000" dirty="0">
              <a:latin typeface="+mj-lt"/>
            </a:rPr>
            <a:t>Current Sustainability Project</a:t>
          </a:r>
        </a:p>
      </dgm:t>
    </dgm:pt>
    <dgm:pt modelId="{7B675BC4-3132-4C62-AA4C-7A82903B221F}" type="parTrans" cxnId="{9B03A282-4F56-45AB-A002-89BC600FD96F}">
      <dgm:prSet/>
      <dgm:spPr/>
      <dgm:t>
        <a:bodyPr/>
        <a:lstStyle/>
        <a:p>
          <a:endParaRPr lang="en-US"/>
        </a:p>
      </dgm:t>
    </dgm:pt>
    <dgm:pt modelId="{E5765B87-0CB0-4FB3-9141-1A158FF38A1B}" type="sibTrans" cxnId="{9B03A282-4F56-45AB-A002-89BC600FD96F}">
      <dgm:prSet/>
      <dgm:spPr/>
      <dgm:t>
        <a:bodyPr/>
        <a:lstStyle/>
        <a:p>
          <a:endParaRPr lang="en-US"/>
        </a:p>
      </dgm:t>
    </dgm:pt>
    <dgm:pt modelId="{6DF7D229-DA8B-47F2-954E-BEB12A883FDD}">
      <dgm:prSet phldrT="[Text]" custT="1"/>
      <dgm:spPr/>
      <dgm:t>
        <a:bodyPr/>
        <a:lstStyle/>
        <a:p>
          <a:pPr>
            <a:buFont typeface="+mj-lt"/>
            <a:buAutoNum type="arabicPeriod"/>
          </a:pPr>
          <a:r>
            <a:rPr lang="en-US" sz="2000" b="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Continue its focus on sustainability information with 2 new work streams on setting profession-agnostic standards</a:t>
          </a:r>
        </a:p>
      </dgm:t>
    </dgm:pt>
    <dgm:pt modelId="{FF713765-AEB7-4DB3-A42A-32EA5D73B305}" type="parTrans" cxnId="{AEB83C83-5933-483F-B48B-3D86CA8072AE}">
      <dgm:prSet/>
      <dgm:spPr/>
      <dgm:t>
        <a:bodyPr/>
        <a:lstStyle/>
        <a:p>
          <a:endParaRPr lang="en-US"/>
        </a:p>
      </dgm:t>
    </dgm:pt>
    <dgm:pt modelId="{F80B5896-305F-41C4-8345-E330B389CC9C}" type="sibTrans" cxnId="{AEB83C83-5933-483F-B48B-3D86CA8072AE}">
      <dgm:prSet/>
      <dgm:spPr/>
      <dgm:t>
        <a:bodyPr/>
        <a:lstStyle/>
        <a:p>
          <a:endParaRPr lang="en-US"/>
        </a:p>
      </dgm:t>
    </dgm:pt>
    <dgm:pt modelId="{BBEF232E-D525-4926-887A-E99E39171989}">
      <dgm:prSet phldrT="[Text]" custT="1"/>
      <dgm:spPr>
        <a:solidFill>
          <a:srgbClr val="EE6612"/>
        </a:solidFill>
      </dgm:spPr>
      <dgm:t>
        <a:bodyPr/>
        <a:lstStyle/>
        <a:p>
          <a:pPr>
            <a:buFont typeface="+mj-lt"/>
            <a:buAutoNum type="arabicPeriod"/>
          </a:pPr>
          <a:r>
            <a:rPr lang="en-US" sz="20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C</a:t>
          </a:r>
          <a:r>
            <a:rPr lang="en-US" sz="20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onsider impact more broadly; possible expansion of applicability of the Code to all preparers of financial information </a:t>
          </a:r>
          <a:endParaRPr lang="en-US" sz="2000" dirty="0"/>
        </a:p>
      </dgm:t>
    </dgm:pt>
    <dgm:pt modelId="{88760346-0AD2-4C73-B2C6-45AED57B23FD}" type="sibTrans" cxnId="{99F9D78E-190C-4625-814F-F4353E2BBC9B}">
      <dgm:prSet/>
      <dgm:spPr/>
      <dgm:t>
        <a:bodyPr/>
        <a:lstStyle/>
        <a:p>
          <a:endParaRPr lang="en-US"/>
        </a:p>
      </dgm:t>
    </dgm:pt>
    <dgm:pt modelId="{E119D93D-FD93-428C-BAC6-D1171451DFBD}" type="parTrans" cxnId="{99F9D78E-190C-4625-814F-F4353E2BBC9B}">
      <dgm:prSet/>
      <dgm:spPr/>
      <dgm:t>
        <a:bodyPr/>
        <a:lstStyle/>
        <a:p>
          <a:endParaRPr lang="en-US"/>
        </a:p>
      </dgm:t>
    </dgm:pt>
    <dgm:pt modelId="{1D7E184C-AEB2-49B2-809B-DF463435209E}" type="pres">
      <dgm:prSet presAssocID="{F10FADBF-1947-46F8-859B-40C6271F7F83}" presName="outerComposite" presStyleCnt="0">
        <dgm:presLayoutVars>
          <dgm:chMax val="5"/>
          <dgm:dir/>
          <dgm:resizeHandles val="exact"/>
        </dgm:presLayoutVars>
      </dgm:prSet>
      <dgm:spPr/>
    </dgm:pt>
    <dgm:pt modelId="{B10FB7F2-D4D7-4BAF-9B14-896863E40CF0}" type="pres">
      <dgm:prSet presAssocID="{F10FADBF-1947-46F8-859B-40C6271F7F83}" presName="dummyMaxCanvas" presStyleCnt="0">
        <dgm:presLayoutVars/>
      </dgm:prSet>
      <dgm:spPr/>
    </dgm:pt>
    <dgm:pt modelId="{383A097E-2F74-4683-B532-6655578487DB}" type="pres">
      <dgm:prSet presAssocID="{F10FADBF-1947-46F8-859B-40C6271F7F83}" presName="ThreeNodes_1" presStyleLbl="node1" presStyleIdx="0" presStyleCnt="3" custScaleY="68239" custLinFactNeighborX="1444" custLinFactNeighborY="9988">
        <dgm:presLayoutVars>
          <dgm:bulletEnabled val="1"/>
        </dgm:presLayoutVars>
      </dgm:prSet>
      <dgm:spPr/>
    </dgm:pt>
    <dgm:pt modelId="{2C48D05B-CB6F-460D-8A1D-7DBB4B1A9092}" type="pres">
      <dgm:prSet presAssocID="{F10FADBF-1947-46F8-859B-40C6271F7F83}" presName="ThreeNodes_2" presStyleLbl="node1" presStyleIdx="1" presStyleCnt="3">
        <dgm:presLayoutVars>
          <dgm:bulletEnabled val="1"/>
        </dgm:presLayoutVars>
      </dgm:prSet>
      <dgm:spPr/>
    </dgm:pt>
    <dgm:pt modelId="{50E19117-3D36-4C35-8FE6-578DD2663C92}" type="pres">
      <dgm:prSet presAssocID="{F10FADBF-1947-46F8-859B-40C6271F7F83}" presName="ThreeNodes_3" presStyleLbl="node1" presStyleIdx="2" presStyleCnt="3">
        <dgm:presLayoutVars>
          <dgm:bulletEnabled val="1"/>
        </dgm:presLayoutVars>
      </dgm:prSet>
      <dgm:spPr/>
    </dgm:pt>
    <dgm:pt modelId="{F9462433-7C71-4960-BF59-46966A382549}" type="pres">
      <dgm:prSet presAssocID="{F10FADBF-1947-46F8-859B-40C6271F7F83}" presName="ThreeConn_1-2" presStyleLbl="fgAccFollowNode1" presStyleIdx="0" presStyleCnt="2">
        <dgm:presLayoutVars>
          <dgm:bulletEnabled val="1"/>
        </dgm:presLayoutVars>
      </dgm:prSet>
      <dgm:spPr/>
    </dgm:pt>
    <dgm:pt modelId="{1603A1B3-6849-4A17-98AC-B6F47F7BBE30}" type="pres">
      <dgm:prSet presAssocID="{F10FADBF-1947-46F8-859B-40C6271F7F83}" presName="ThreeConn_2-3" presStyleLbl="fgAccFollowNode1" presStyleIdx="1" presStyleCnt="2">
        <dgm:presLayoutVars>
          <dgm:bulletEnabled val="1"/>
        </dgm:presLayoutVars>
      </dgm:prSet>
      <dgm:spPr/>
    </dgm:pt>
    <dgm:pt modelId="{0D7BEF7F-44AB-479B-A831-FC700E3A6A16}" type="pres">
      <dgm:prSet presAssocID="{F10FADBF-1947-46F8-859B-40C6271F7F83}" presName="ThreeNodes_1_text" presStyleLbl="node1" presStyleIdx="2" presStyleCnt="3">
        <dgm:presLayoutVars>
          <dgm:bulletEnabled val="1"/>
        </dgm:presLayoutVars>
      </dgm:prSet>
      <dgm:spPr/>
    </dgm:pt>
    <dgm:pt modelId="{4D4123AA-32E2-420C-8A00-1337B4CFE119}" type="pres">
      <dgm:prSet presAssocID="{F10FADBF-1947-46F8-859B-40C6271F7F83}" presName="ThreeNodes_2_text" presStyleLbl="node1" presStyleIdx="2" presStyleCnt="3">
        <dgm:presLayoutVars>
          <dgm:bulletEnabled val="1"/>
        </dgm:presLayoutVars>
      </dgm:prSet>
      <dgm:spPr/>
    </dgm:pt>
    <dgm:pt modelId="{7C437A1A-932C-4DA8-B4FA-B016E9788F18}" type="pres">
      <dgm:prSet presAssocID="{F10FADBF-1947-46F8-859B-40C6271F7F83}" presName="ThreeNodes_3_text" presStyleLbl="node1" presStyleIdx="2" presStyleCnt="3">
        <dgm:presLayoutVars>
          <dgm:bulletEnabled val="1"/>
        </dgm:presLayoutVars>
      </dgm:prSet>
      <dgm:spPr/>
    </dgm:pt>
  </dgm:ptLst>
  <dgm:cxnLst>
    <dgm:cxn modelId="{4D63E054-AFF7-49EE-90E9-AA230F600ECF}" type="presOf" srcId="{E5765B87-0CB0-4FB3-9141-1A158FF38A1B}" destId="{F9462433-7C71-4960-BF59-46966A382549}" srcOrd="0" destOrd="0" presId="urn:microsoft.com/office/officeart/2005/8/layout/vProcess5"/>
    <dgm:cxn modelId="{839E0076-0F97-4D87-8ED0-C70E84F74BEA}" type="presOf" srcId="{BBEF232E-D525-4926-887A-E99E39171989}" destId="{50E19117-3D36-4C35-8FE6-578DD2663C92}" srcOrd="0" destOrd="0" presId="urn:microsoft.com/office/officeart/2005/8/layout/vProcess5"/>
    <dgm:cxn modelId="{9B03A282-4F56-45AB-A002-89BC600FD96F}" srcId="{F10FADBF-1947-46F8-859B-40C6271F7F83}" destId="{DB0EB1DB-2358-4492-B090-243C972A483E}" srcOrd="0" destOrd="0" parTransId="{7B675BC4-3132-4C62-AA4C-7A82903B221F}" sibTransId="{E5765B87-0CB0-4FB3-9141-1A158FF38A1B}"/>
    <dgm:cxn modelId="{AEB83C83-5933-483F-B48B-3D86CA8072AE}" srcId="{F10FADBF-1947-46F8-859B-40C6271F7F83}" destId="{6DF7D229-DA8B-47F2-954E-BEB12A883FDD}" srcOrd="1" destOrd="0" parTransId="{FF713765-AEB7-4DB3-A42A-32EA5D73B305}" sibTransId="{F80B5896-305F-41C4-8345-E330B389CC9C}"/>
    <dgm:cxn modelId="{99F9D78E-190C-4625-814F-F4353E2BBC9B}" srcId="{F10FADBF-1947-46F8-859B-40C6271F7F83}" destId="{BBEF232E-D525-4926-887A-E99E39171989}" srcOrd="2" destOrd="0" parTransId="{E119D93D-FD93-428C-BAC6-D1171451DFBD}" sibTransId="{88760346-0AD2-4C73-B2C6-45AED57B23FD}"/>
    <dgm:cxn modelId="{C9FD6492-0814-48BD-8E38-25A13DFED670}" type="presOf" srcId="{F80B5896-305F-41C4-8345-E330B389CC9C}" destId="{1603A1B3-6849-4A17-98AC-B6F47F7BBE30}" srcOrd="0" destOrd="0" presId="urn:microsoft.com/office/officeart/2005/8/layout/vProcess5"/>
    <dgm:cxn modelId="{F17EC99C-00B3-41C5-88B8-4DC4E35EC2BD}" type="presOf" srcId="{F10FADBF-1947-46F8-859B-40C6271F7F83}" destId="{1D7E184C-AEB2-49B2-809B-DF463435209E}" srcOrd="0" destOrd="0" presId="urn:microsoft.com/office/officeart/2005/8/layout/vProcess5"/>
    <dgm:cxn modelId="{0E2097B3-5897-45CA-BB45-E758422A33EA}" type="presOf" srcId="{BBEF232E-D525-4926-887A-E99E39171989}" destId="{7C437A1A-932C-4DA8-B4FA-B016E9788F18}" srcOrd="1" destOrd="0" presId="urn:microsoft.com/office/officeart/2005/8/layout/vProcess5"/>
    <dgm:cxn modelId="{647E47CE-C22F-44AC-A107-E842207CB1F7}" type="presOf" srcId="{DB0EB1DB-2358-4492-B090-243C972A483E}" destId="{383A097E-2F74-4683-B532-6655578487DB}" srcOrd="0" destOrd="0" presId="urn:microsoft.com/office/officeart/2005/8/layout/vProcess5"/>
    <dgm:cxn modelId="{979F95D9-70F9-4364-B704-8DA93F37B427}" type="presOf" srcId="{DB0EB1DB-2358-4492-B090-243C972A483E}" destId="{0D7BEF7F-44AB-479B-A831-FC700E3A6A16}" srcOrd="1" destOrd="0" presId="urn:microsoft.com/office/officeart/2005/8/layout/vProcess5"/>
    <dgm:cxn modelId="{203578E1-AD42-43F9-B10F-125A0A7C29EF}" type="presOf" srcId="{6DF7D229-DA8B-47F2-954E-BEB12A883FDD}" destId="{2C48D05B-CB6F-460D-8A1D-7DBB4B1A9092}" srcOrd="0" destOrd="0" presId="urn:microsoft.com/office/officeart/2005/8/layout/vProcess5"/>
    <dgm:cxn modelId="{5CE193F6-B46E-424C-BB20-5B61BF6DC192}" type="presOf" srcId="{6DF7D229-DA8B-47F2-954E-BEB12A883FDD}" destId="{4D4123AA-32E2-420C-8A00-1337B4CFE119}" srcOrd="1" destOrd="0" presId="urn:microsoft.com/office/officeart/2005/8/layout/vProcess5"/>
    <dgm:cxn modelId="{C889803B-4259-40C4-A71D-95A14024C01F}" type="presParOf" srcId="{1D7E184C-AEB2-49B2-809B-DF463435209E}" destId="{B10FB7F2-D4D7-4BAF-9B14-896863E40CF0}" srcOrd="0" destOrd="0" presId="urn:microsoft.com/office/officeart/2005/8/layout/vProcess5"/>
    <dgm:cxn modelId="{71ED0356-FA87-4742-80F8-188520BBC070}" type="presParOf" srcId="{1D7E184C-AEB2-49B2-809B-DF463435209E}" destId="{383A097E-2F74-4683-B532-6655578487DB}" srcOrd="1" destOrd="0" presId="urn:microsoft.com/office/officeart/2005/8/layout/vProcess5"/>
    <dgm:cxn modelId="{D5799E38-5C5F-4499-A03E-BCCFDA27FD25}" type="presParOf" srcId="{1D7E184C-AEB2-49B2-809B-DF463435209E}" destId="{2C48D05B-CB6F-460D-8A1D-7DBB4B1A9092}" srcOrd="2" destOrd="0" presId="urn:microsoft.com/office/officeart/2005/8/layout/vProcess5"/>
    <dgm:cxn modelId="{A59809F5-0AC5-4DE6-971C-BAC096DD79C4}" type="presParOf" srcId="{1D7E184C-AEB2-49B2-809B-DF463435209E}" destId="{50E19117-3D36-4C35-8FE6-578DD2663C92}" srcOrd="3" destOrd="0" presId="urn:microsoft.com/office/officeart/2005/8/layout/vProcess5"/>
    <dgm:cxn modelId="{7573BB8C-A3C5-49B1-B40D-03E3EF8DC961}" type="presParOf" srcId="{1D7E184C-AEB2-49B2-809B-DF463435209E}" destId="{F9462433-7C71-4960-BF59-46966A382549}" srcOrd="4" destOrd="0" presId="urn:microsoft.com/office/officeart/2005/8/layout/vProcess5"/>
    <dgm:cxn modelId="{F19F9669-9624-4C62-8CD2-AE8A2BB0FB9C}" type="presParOf" srcId="{1D7E184C-AEB2-49B2-809B-DF463435209E}" destId="{1603A1B3-6849-4A17-98AC-B6F47F7BBE30}" srcOrd="5" destOrd="0" presId="urn:microsoft.com/office/officeart/2005/8/layout/vProcess5"/>
    <dgm:cxn modelId="{3A814887-6EE2-48B2-AE9A-D452E17DBA7E}" type="presParOf" srcId="{1D7E184C-AEB2-49B2-809B-DF463435209E}" destId="{0D7BEF7F-44AB-479B-A831-FC700E3A6A16}" srcOrd="6" destOrd="0" presId="urn:microsoft.com/office/officeart/2005/8/layout/vProcess5"/>
    <dgm:cxn modelId="{C687A538-2900-4F69-9E0D-342E8976A1FD}" type="presParOf" srcId="{1D7E184C-AEB2-49B2-809B-DF463435209E}" destId="{4D4123AA-32E2-420C-8A00-1337B4CFE119}" srcOrd="7" destOrd="0" presId="urn:microsoft.com/office/officeart/2005/8/layout/vProcess5"/>
    <dgm:cxn modelId="{AE09AC69-5674-449F-9EDF-76DDBE600F66}" type="presParOf" srcId="{1D7E184C-AEB2-49B2-809B-DF463435209E}" destId="{7C437A1A-932C-4DA8-B4FA-B016E9788F18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3A097E-2F74-4683-B532-6655578487DB}">
      <dsp:nvSpPr>
        <dsp:cNvPr id="0" name=""/>
        <dsp:cNvSpPr/>
      </dsp:nvSpPr>
      <dsp:spPr>
        <a:xfrm>
          <a:off x="89296" y="291840"/>
          <a:ext cx="6183992" cy="769850"/>
        </a:xfrm>
        <a:prstGeom prst="roundRect">
          <a:avLst>
            <a:gd name="adj" fmla="val 10000"/>
          </a:avLst>
        </a:prstGeom>
        <a:solidFill>
          <a:srgbClr val="1F8EE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Current Sustainability Project</a:t>
          </a:r>
        </a:p>
      </dsp:txBody>
      <dsp:txXfrm>
        <a:off x="111844" y="314388"/>
        <a:ext cx="4987600" cy="724754"/>
      </dsp:txXfrm>
    </dsp:sp>
    <dsp:sp modelId="{2C48D05B-CB6F-460D-8A1D-7DBB4B1A9092}">
      <dsp:nvSpPr>
        <dsp:cNvPr id="0" name=""/>
        <dsp:cNvSpPr/>
      </dsp:nvSpPr>
      <dsp:spPr>
        <a:xfrm>
          <a:off x="545646" y="1316196"/>
          <a:ext cx="6183992" cy="112816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2000" b="0" kern="12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Continue its focus on sustainability information with 2 new work streams on setting profession-agnostic standards</a:t>
          </a:r>
        </a:p>
      </dsp:txBody>
      <dsp:txXfrm>
        <a:off x="578689" y="1349239"/>
        <a:ext cx="4838950" cy="1062082"/>
      </dsp:txXfrm>
    </dsp:sp>
    <dsp:sp modelId="{50E19117-3D36-4C35-8FE6-578DD2663C92}">
      <dsp:nvSpPr>
        <dsp:cNvPr id="0" name=""/>
        <dsp:cNvSpPr/>
      </dsp:nvSpPr>
      <dsp:spPr>
        <a:xfrm>
          <a:off x="1091292" y="2632392"/>
          <a:ext cx="6183992" cy="1128168"/>
        </a:xfrm>
        <a:prstGeom prst="roundRect">
          <a:avLst>
            <a:gd name="adj" fmla="val 10000"/>
          </a:avLst>
        </a:prstGeom>
        <a:solidFill>
          <a:srgbClr val="EE661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2000" kern="12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C</a:t>
          </a:r>
          <a:r>
            <a:rPr lang="en-US" sz="2000" kern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onsider impact more broadly; possible expansion of applicability of the Code to all preparers of financial information </a:t>
          </a:r>
          <a:endParaRPr lang="en-US" sz="2000" kern="1200" dirty="0"/>
        </a:p>
      </dsp:txBody>
      <dsp:txXfrm>
        <a:off x="1124335" y="2665435"/>
        <a:ext cx="4838950" cy="1062082"/>
      </dsp:txXfrm>
    </dsp:sp>
    <dsp:sp modelId="{F9462433-7C71-4960-BF59-46966A382549}">
      <dsp:nvSpPr>
        <dsp:cNvPr id="0" name=""/>
        <dsp:cNvSpPr/>
      </dsp:nvSpPr>
      <dsp:spPr>
        <a:xfrm>
          <a:off x="5450682" y="855527"/>
          <a:ext cx="733309" cy="733309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4450" tIns="44450" rIns="44450" bIns="444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500" kern="1200"/>
        </a:p>
      </dsp:txBody>
      <dsp:txXfrm>
        <a:off x="5615677" y="855527"/>
        <a:ext cx="403319" cy="551815"/>
      </dsp:txXfrm>
    </dsp:sp>
    <dsp:sp modelId="{1603A1B3-6849-4A17-98AC-B6F47F7BBE30}">
      <dsp:nvSpPr>
        <dsp:cNvPr id="0" name=""/>
        <dsp:cNvSpPr/>
      </dsp:nvSpPr>
      <dsp:spPr>
        <a:xfrm>
          <a:off x="5996329" y="2164202"/>
          <a:ext cx="733309" cy="733309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4450" tIns="44450" rIns="44450" bIns="444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500" kern="1200"/>
        </a:p>
      </dsp:txBody>
      <dsp:txXfrm>
        <a:off x="6161324" y="2164202"/>
        <a:ext cx="403319" cy="55181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12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99012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8217F18B-FBA3-4F6B-97D9-EA188CD16FE5}" type="datetimeFigureOut">
              <a:rPr lang="en-US" smtClean="0"/>
              <a:t>12/7/2023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92" tIns="46246" rIns="92492" bIns="46246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86363"/>
            <a:ext cx="5486400" cy="3916115"/>
          </a:xfrm>
          <a:prstGeom prst="rect">
            <a:avLst/>
          </a:prstGeom>
        </p:spPr>
        <p:txBody>
          <a:bodyPr vert="horz" lIns="92492" tIns="46246" rIns="92492" bIns="4624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6679"/>
            <a:ext cx="2971800" cy="499011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4" y="9446679"/>
            <a:ext cx="2971800" cy="499011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BAD342E5-AFF1-4E5D-BEDB-B5261E7DAD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4479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4538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60221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12219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12960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07789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89345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hyperlink" Target="https://www.linkedin.com/company/iesba/" TargetMode="External"/><Relationship Id="rId7" Type="http://schemas.openxmlformats.org/officeDocument/2006/relationships/hyperlink" Target="https://www.linkedin.com/company/ipsasb/" TargetMode="External"/><Relationship Id="rId2" Type="http://schemas.openxmlformats.org/officeDocument/2006/relationships/hyperlink" Target="https://twitter.com/Ethics_Board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5" Type="http://schemas.openxmlformats.org/officeDocument/2006/relationships/hyperlink" Target="https://twitter.com/IPSASB_News" TargetMode="External"/><Relationship Id="rId10" Type="http://schemas.openxmlformats.org/officeDocument/2006/relationships/image" Target="../media/image17.jpeg"/><Relationship Id="rId4" Type="http://schemas.openxmlformats.org/officeDocument/2006/relationships/hyperlink" Target="https://www.youtube.com/channel/UC0VaH8c5S0a_ASiToeonj0g" TargetMode="External"/><Relationship Id="rId9" Type="http://schemas.openxmlformats.org/officeDocument/2006/relationships/image" Target="../media/image1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&#10;&#10;Description automatically generated">
            <a:extLst>
              <a:ext uri="{FF2B5EF4-FFF2-40B4-BE49-F238E27FC236}">
                <a16:creationId xmlns:a16="http://schemas.microsoft.com/office/drawing/2014/main" id="{AB243662-BBA5-4983-9E42-C044319DEE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/>
          <a:stretch/>
        </p:blipFill>
        <p:spPr>
          <a:xfrm>
            <a:off x="0" y="1359401"/>
            <a:ext cx="12192000" cy="5498599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372EE30-0CA9-9349-914F-931308613F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390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Product Sans Light" panose="020B03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C4CAB7F-A97C-6F46-942A-943284A3E1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755942-84D2-2949-9D61-AAE823131D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DC392D-8E34-E842-905D-2C0D9EF77B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8279C55-74D0-264F-B945-2C8B898354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784D37B-3DF2-8B49-A9B6-293C3148E6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227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 a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C34133F-8ABA-8C41-8951-83582D1E63D8}"/>
              </a:ext>
            </a:extLst>
          </p:cNvPr>
          <p:cNvGrpSpPr/>
          <p:nvPr userDrawn="1"/>
        </p:nvGrpSpPr>
        <p:grpSpPr>
          <a:xfrm>
            <a:off x="7315199" y="0"/>
            <a:ext cx="4863445" cy="6845599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747C9DB-9490-4040-8FD7-82C9E70063D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E348A8A-F1FB-164B-A4C0-F0ADE3F509FF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1BCFB59-55AA-F84A-9EE6-C097383D3278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v</a:t>
              </a: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76999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06591EAA-F508-3C47-9146-1E4DA5C537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DD430948-36BB-364D-97BA-1D593C3B8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152490E-FFCC-4912-9346-9ED8E1EBA7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268267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2AB7CC0-4987-F84D-9358-AA39C2F9E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E55BB7F-B53C-9F4A-A2CF-27D3570D2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423981"/>
            <a:ext cx="5157787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1731153-8464-A746-AB4F-09994EAFB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47893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F9B9B6CF-D6E0-7541-8330-17BE83CDF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423981"/>
            <a:ext cx="5183188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9A211F6D-1E1D-374F-9B3B-BB3CE5EFA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47893"/>
            <a:ext cx="5183188" cy="3684588"/>
          </a:xfrm>
        </p:spPr>
        <p:txBody>
          <a:bodyPr/>
          <a:lstStyle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lvl3pPr>
            <a:lvl4pPr marL="1714500" indent="-285750">
              <a:buFont typeface="System Font Regular"/>
              <a:buChar char="–"/>
              <a:defRPr/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marL="165735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pPr>
            <a:r>
              <a:rPr lang="en-US"/>
              <a:t>Fourth level</a:t>
            </a:r>
          </a:p>
          <a:p>
            <a:pPr lvl="2"/>
            <a:endParaRPr lang="en-US"/>
          </a:p>
        </p:txBody>
      </p:sp>
      <p:sp>
        <p:nvSpPr>
          <p:cNvPr id="13" name="Date Placeholder 6">
            <a:extLst>
              <a:ext uri="{FF2B5EF4-FFF2-40B4-BE49-F238E27FC236}">
                <a16:creationId xmlns:a16="http://schemas.microsoft.com/office/drawing/2014/main" id="{36763471-A710-2D44-8CE7-4A59F2202F3F}"/>
              </a:ext>
            </a:extLst>
          </p:cNvPr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82D11A3-E810-D24B-AE52-D1291F84FA3D}" type="datetimeFigureOut">
              <a:rPr lang="en-US" smtClean="0"/>
              <a:pPr/>
              <a:t>12/7/2023</a:t>
            </a:fld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6656E22-8A20-264A-A686-2077136CDD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4377A8E-7939-4414-832B-DF2FB7FCED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8642143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D64937-1A05-B34F-90BB-BF72B0D8C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9C75A3-FC22-C440-ADCA-0F0446391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23EA5B0-5BC9-604A-BADC-22C777AB332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184" y="452486"/>
            <a:ext cx="10515616" cy="5476973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17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3020A6-35B0-2148-8BB1-10241E03D8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357313"/>
            <a:ext cx="6172200" cy="45037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23E997-4DCA-8742-B052-C5C8981FB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393941-3B9D-4345-A9EA-A04120EFD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F2798FE5-6721-474C-871F-E61BB27925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7384" y="1357313"/>
            <a:ext cx="4281816" cy="42894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65A979-ECB6-944B-B048-D15BBCA47E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01710DD-ADAB-40F1-822D-847785A4B9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4802863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056E563-204B-4A86-9584-ADE6D714DDFA}"/>
              </a:ext>
            </a:extLst>
          </p:cNvPr>
          <p:cNvGrpSpPr/>
          <p:nvPr userDrawn="1"/>
        </p:nvGrpSpPr>
        <p:grpSpPr>
          <a:xfrm>
            <a:off x="1693404" y="5780005"/>
            <a:ext cx="9811512" cy="629918"/>
            <a:chOff x="1007885" y="2739164"/>
            <a:chExt cx="9455868" cy="58420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B918966-6278-419D-86CE-78AA30AAF5A7}"/>
                </a:ext>
              </a:extLst>
            </p:cNvPr>
            <p:cNvSpPr/>
            <p:nvPr userDrawn="1"/>
          </p:nvSpPr>
          <p:spPr>
            <a:xfrm>
              <a:off x="1529370" y="2846598"/>
              <a:ext cx="8934383" cy="342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CA" sz="18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 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@Ethics_Board</a:t>
              </a:r>
              <a:r>
                <a:rPr lang="en-CA" sz="16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                  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r>
                <a:rPr lang="en-CA" sz="18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		</a:t>
              </a:r>
              <a:r>
                <a:rPr lang="en-CA" sz="1800" b="0" i="0" u="none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</a:rPr>
                <a:t>    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endParaRPr lang="en-CA" sz="1600" b="0" i="0" u="none" strike="noStrike" dirty="0">
                <a:solidFill>
                  <a:srgbClr val="0B5494"/>
                </a:solidFill>
                <a:effectLst/>
                <a:latin typeface="Product Sans Light" panose="020B0303030502040203" pitchFamily="34" charset="0"/>
              </a:endParaRPr>
            </a:p>
          </p:txBody>
        </p:sp>
        <p:pic>
          <p:nvPicPr>
            <p:cNvPr id="12" name="Picture 11">
              <a:hlinkClick r:id="rId5"/>
              <a:extLst>
                <a:ext uri="{FF2B5EF4-FFF2-40B4-BE49-F238E27FC236}">
                  <a16:creationId xmlns:a16="http://schemas.microsoft.com/office/drawing/2014/main" id="{75F103B6-7D40-495F-B856-BAD56A17415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7885" y="2739165"/>
              <a:ext cx="596900" cy="584200"/>
            </a:xfrm>
            <a:prstGeom prst="rect">
              <a:avLst/>
            </a:prstGeom>
          </p:spPr>
        </p:pic>
        <p:pic>
          <p:nvPicPr>
            <p:cNvPr id="13" name="Picture 12">
              <a:hlinkClick r:id="rId7"/>
              <a:extLst>
                <a:ext uri="{FF2B5EF4-FFF2-40B4-BE49-F238E27FC236}">
                  <a16:creationId xmlns:a16="http://schemas.microsoft.com/office/drawing/2014/main" id="{DBA2C49C-5171-4C06-971F-B29996FDDF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3788" y="2739164"/>
              <a:ext cx="596900" cy="584200"/>
            </a:xfrm>
            <a:prstGeom prst="rect">
              <a:avLst/>
            </a:prstGeom>
          </p:spPr>
        </p:pic>
      </p:grpSp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F8A45A77-335F-4A7E-97BB-8231D92A3F8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856" y="5866938"/>
            <a:ext cx="1836328" cy="427147"/>
          </a:xfrm>
          <a:prstGeom prst="rect">
            <a:avLst/>
          </a:prstGeom>
        </p:spPr>
      </p:pic>
      <p:pic>
        <p:nvPicPr>
          <p:cNvPr id="17" name="Picture 16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1160CEAE-27E9-46C8-8F06-649C8B4791A8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417" y="1983072"/>
            <a:ext cx="5733166" cy="167391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5941F45-47E0-46BC-A474-6E89FC3B2FF0}"/>
              </a:ext>
            </a:extLst>
          </p:cNvPr>
          <p:cNvSpPr txBox="1"/>
          <p:nvPr userDrawn="1"/>
        </p:nvSpPr>
        <p:spPr>
          <a:xfrm>
            <a:off x="3239146" y="373509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b">
            <a:normAutofit/>
          </a:bodyPr>
          <a:lstStyle/>
          <a:p>
            <a:pPr algn="l"/>
            <a:endParaRPr lang="en-US" sz="2200" dirty="0">
              <a:solidFill>
                <a:srgbClr val="0B5494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D301A1-6DC6-4202-9D57-925864E85118}"/>
              </a:ext>
            </a:extLst>
          </p:cNvPr>
          <p:cNvSpPr txBox="1"/>
          <p:nvPr userDrawn="1"/>
        </p:nvSpPr>
        <p:spPr>
          <a:xfrm>
            <a:off x="604434" y="3716849"/>
            <a:ext cx="10900482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www.ethicsboard.org</a:t>
            </a:r>
          </a:p>
        </p:txBody>
      </p:sp>
    </p:spTree>
    <p:extLst>
      <p:ext uri="{BB962C8B-B14F-4D97-AF65-F5344CB8AC3E}">
        <p14:creationId xmlns:p14="http://schemas.microsoft.com/office/powerpoint/2010/main" val="1268044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(alt Title Sli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blur&#10;&#10;Description automatically generated">
            <a:extLst>
              <a:ext uri="{FF2B5EF4-FFF2-40B4-BE49-F238E27FC236}">
                <a16:creationId xmlns:a16="http://schemas.microsoft.com/office/drawing/2014/main" id="{7A85BD9F-E558-4254-89DB-9A7B3D1C56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9976" y="1635465"/>
            <a:ext cx="12259180" cy="5260636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EC3E29-B62B-5848-BFF2-3B22373AA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771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629DFBE-95EF-9447-850B-5A38238E4F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C8F5955-3DDD-F944-85A3-05004DFA4A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0F003CDE-CD75-5443-B99B-2ED7BCD5EE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0E875A9D-8B55-2C4C-B935-74B25F46DA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48D7A3D-F2E1-CC45-95C1-83C1A0A06E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208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D83A9A97-3FE1-4EDA-8AA4-850C7B3DF6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359401"/>
            <a:ext cx="12192001" cy="5555749"/>
          </a:xfrm>
          <a:prstGeom prst="rect">
            <a:avLst/>
          </a:prstGeom>
        </p:spPr>
      </p:pic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5B735781-C98E-3546-A3E5-41DD7AAEDB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961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0548A2B-C299-E44F-9499-8F728F8B4D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ED859E-0E54-394B-B2F4-63D1B380DB8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30EF5FB-5DCB-C84B-ADDB-AC9E3E6B58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89B6BD9B-253D-404B-9EC4-14D3E5C7B0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DDB95AD-1F20-1F45-AA37-1F83A42C35F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460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661203CD-23E0-4342-877C-A894DCEA5D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9976" y="1409942"/>
            <a:ext cx="12221976" cy="5565859"/>
          </a:xfrm>
          <a:prstGeom prst="rect">
            <a:avLst/>
          </a:prstGeom>
        </p:spPr>
      </p:pic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A87F8C68-A834-C040-B991-FE55C7B99A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136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2AAEB9-6CC3-CD4F-AFD3-F5FC597D3B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947CF2-97EB-674C-B6DA-43C3B4698F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30247"/>
            <a:ext cx="12192001" cy="2932783"/>
          </a:xfrm>
          <a:prstGeom prst="rect">
            <a:avLst/>
          </a:prstGeom>
        </p:spPr>
      </p:pic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F95E47B-1676-064D-B8E5-08B06B6254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2D775E79-4EA2-1741-8E6A-F64432D45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0031E86-8034-144D-9632-B1856DECFC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409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BBA1D3E-9956-9541-A964-313064928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100135"/>
            <a:ext cx="12192000" cy="45434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D48361-1CF2-8544-9830-31C4AD415D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0406"/>
            <a:ext cx="12192000" cy="1115179"/>
          </a:xfrm>
          <a:prstGeom prst="rect">
            <a:avLst/>
          </a:prstGeom>
          <a:noFill/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0EC403-9074-2E4B-B686-CE4BDA677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9A3C8A-7236-8343-AAF2-6EF87EE95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079699-09D7-4544-BF06-E77DEC20A0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950406"/>
            <a:ext cx="9326563" cy="111517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Transition slide</a:t>
            </a:r>
          </a:p>
        </p:txBody>
      </p:sp>
    </p:spTree>
    <p:extLst>
      <p:ext uri="{BB962C8B-B14F-4D97-AF65-F5344CB8AC3E}">
        <p14:creationId xmlns:p14="http://schemas.microsoft.com/office/powerpoint/2010/main" val="112715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Slide (no imag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FFC82E5-D0D8-EE4A-A621-5AB9F4BAB1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D64BA9-4817-6446-BC17-D95F49970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F7315-1D15-7F4A-AACF-F20BF2D5C6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4463"/>
            <a:ext cx="10515600" cy="4762500"/>
          </a:xfrm>
        </p:spPr>
        <p:txBody>
          <a:bodyPr/>
          <a:lstStyle>
            <a:lvl1pPr>
              <a:defRPr>
                <a:latin typeface="Product Sans Thin" panose="020B0203030502040203" pitchFamily="34" charset="0"/>
              </a:defRPr>
            </a:lvl1pPr>
            <a:lvl2pPr>
              <a:defRPr>
                <a:latin typeface="Product Sans Thin" panose="020B0203030502040203" pitchFamily="34" charset="0"/>
              </a:defRPr>
            </a:lvl2pPr>
            <a:lvl3pPr>
              <a:defRPr>
                <a:latin typeface="Product Sans Thin" panose="020B0203030502040203" pitchFamily="34" charset="0"/>
              </a:defRPr>
            </a:lvl3pPr>
            <a:lvl4pPr>
              <a:defRPr>
                <a:latin typeface="Product Sans Thin" panose="020B0203030502040203" pitchFamily="34" charset="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Product Sans Thin" panose="020B020303050204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71B5729D-97A3-B74D-8F1F-CE9FF284F3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E26F95E0-5E50-0E47-8FFD-6D000044A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5728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box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AAFBE3DE-3C9F-453F-9586-4057CDA65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739386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455D951-7751-A541-A387-61A043688CE1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AB157B1-00FA-D34E-A866-01820DB00A7C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8894650-A92B-D44F-BD58-2949EF2709EE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5911023-1E8C-E743-B810-68A41E000E15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C1E3DB1-D883-E84F-93ED-11F1B86ED64D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8" name="Picture 27" descr="Text, letter&#10;&#10;Description automatically generated">
            <a:extLst>
              <a:ext uri="{FF2B5EF4-FFF2-40B4-BE49-F238E27FC236}">
                <a16:creationId xmlns:a16="http://schemas.microsoft.com/office/drawing/2014/main" id="{749A8FFF-4E71-6648-9129-15CE07D934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46500801-EEE0-5640-B67D-583E10ABD4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7B28734D-DE14-9442-AE67-2090A1DCA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50B06AE-126A-4DA2-811F-104FAE999A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3028484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CDE7FCE0-DABC-FF4C-A67F-37313C276B9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28750"/>
            <a:ext cx="6219825" cy="4922543"/>
          </a:xfrm>
        </p:spPr>
        <p:txBody>
          <a:bodyPr/>
          <a:lstStyle>
            <a:lvl1pPr marL="514350" indent="-514350">
              <a:lnSpc>
                <a:spcPct val="150000"/>
              </a:lnSpc>
              <a:buSzPct val="120000"/>
              <a:buFont typeface="+mj-lt"/>
              <a:buAutoNum type="arabicParenR"/>
              <a:defRPr>
                <a:solidFill>
                  <a:srgbClr val="0B5494"/>
                </a:solidFill>
                <a:latin typeface="Product Sans Light" panose="020B0303030502040203" pitchFamily="34" charset="0"/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Agenda item 1</a:t>
            </a:r>
          </a:p>
          <a:p>
            <a:pPr lvl="0"/>
            <a:r>
              <a:rPr lang="en-US"/>
              <a:t>Agenda item 2</a:t>
            </a:r>
          </a:p>
          <a:p>
            <a:pPr lvl="0"/>
            <a:r>
              <a:rPr lang="en-US"/>
              <a:t>Agenda item 3</a:t>
            </a:r>
          </a:p>
          <a:p>
            <a:pPr lvl="0"/>
            <a:r>
              <a:rPr lang="en-US"/>
              <a:t>Agenda item 4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AB5B9CB-E993-D64C-AC33-64C0B1891D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Agenda</a:t>
            </a:r>
          </a:p>
        </p:txBody>
      </p:sp>
      <p:sp>
        <p:nvSpPr>
          <p:cNvPr id="16" name="Date Placeholder 1">
            <a:extLst>
              <a:ext uri="{FF2B5EF4-FFF2-40B4-BE49-F238E27FC236}">
                <a16:creationId xmlns:a16="http://schemas.microsoft.com/office/drawing/2014/main" id="{15357D13-28E9-504B-AD5E-34C08981C7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376C37B9-9236-DC46-AEA1-4D13C0A10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A046ADC-C429-F94E-913A-D027F8174AB6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5C268B5-C466-A749-A42E-4369F8388FAA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6A62B3B-4AF7-2742-BB66-C19F716FDA29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0495851-64A6-1647-BE51-32E8939E73B4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10A2D29C-F7F7-DB49-B3C5-D45351D4D317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8" name="Picture 37" descr="Text, letter&#10;&#10;Description automatically generated">
            <a:extLst>
              <a:ext uri="{FF2B5EF4-FFF2-40B4-BE49-F238E27FC236}">
                <a16:creationId xmlns:a16="http://schemas.microsoft.com/office/drawing/2014/main" id="{ACE42BB7-EB50-754D-B8A3-A38D7EBEB8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879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FD654AC-93C5-5749-8FCC-E5FB9426D17C}"/>
              </a:ext>
            </a:extLst>
          </p:cNvPr>
          <p:cNvGrpSpPr/>
          <p:nvPr userDrawn="1"/>
        </p:nvGrpSpPr>
        <p:grpSpPr>
          <a:xfrm>
            <a:off x="7315199" y="-10288"/>
            <a:ext cx="4863445" cy="6855887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4684600-E216-FA45-9DA6-6B7A968D6EB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CA50844-F620-754E-A12B-9A483D2F32F6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9176982-5E1E-A245-81B5-9210E4EA747D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16043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58" y="-10287"/>
            <a:ext cx="12192000" cy="1115179"/>
          </a:xfrm>
          <a:prstGeom prst="rect">
            <a:avLst/>
          </a:prstGeom>
        </p:spPr>
      </p:pic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7769D9AB-7B87-544F-BE76-0EBE8E6771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BC8910A6-A3B8-EC4B-BD26-4664C23A4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EC32625-7956-4078-9A04-BB491993D8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046589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FC05BB-E5A2-4A44-B6AE-6B79F4336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785"/>
            <a:ext cx="10515600" cy="16729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5A1DB0-3B24-A64B-A2AB-D090086A8D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F48FA7-54B8-4549-832A-88EEA393AD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8AEB7B-A82F-754B-AEEF-517E6867BB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fld id="{16DFC2C5-FBBF-1943-8567-35264678A3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687429D-C16A-3946-912E-75F6C9C2E1C8}"/>
              </a:ext>
            </a:extLst>
          </p:cNvPr>
          <p:cNvSpPr txBox="1">
            <a:spLocks/>
          </p:cNvSpPr>
          <p:nvPr userDrawn="1"/>
        </p:nvSpPr>
        <p:spPr>
          <a:xfrm>
            <a:off x="7345051" y="3746953"/>
            <a:ext cx="10513244" cy="6221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endParaRPr lang="en-US" sz="2200" dirty="0">
              <a:solidFill>
                <a:srgbClr val="0B54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043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2" r:id="rId1"/>
    <p:sldLayoutId id="2147483874" r:id="rId2"/>
    <p:sldLayoutId id="2147483906" r:id="rId3"/>
    <p:sldLayoutId id="2147483905" r:id="rId4"/>
    <p:sldLayoutId id="2147483878" r:id="rId5"/>
    <p:sldLayoutId id="2147483873" r:id="rId6"/>
    <p:sldLayoutId id="2147483875" r:id="rId7"/>
    <p:sldLayoutId id="2147483912" r:id="rId8"/>
    <p:sldLayoutId id="2147483899" r:id="rId9"/>
    <p:sldLayoutId id="2147483910" r:id="rId10"/>
    <p:sldLayoutId id="2147483911" r:id="rId11"/>
    <p:sldLayoutId id="2147483877" r:id="rId12"/>
    <p:sldLayoutId id="2147483880" r:id="rId13"/>
    <p:sldLayoutId id="2147483913" r:id="rId14"/>
  </p:sldLayoutIdLst>
  <p:hf hdr="0" ftr="0"/>
  <p:txStyles>
    <p:titleStyle>
      <a:lvl1pPr marL="0" marR="0" indent="0" algn="l" defTabSz="914400" rtl="0" eaLnBrk="1" fontAlgn="auto" latinLnBrk="0" hangingPunct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4400" kern="1200">
          <a:solidFill>
            <a:srgbClr val="0B5494"/>
          </a:solidFill>
          <a:latin typeface="Product Sans Thin" panose="020B020303050204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4A4A4A"/>
        </a:buClr>
        <a:buFont typeface="System Font Regular"/>
        <a:buChar char="–"/>
        <a:defRPr sz="24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Courier New" panose="02070309020205020404" pitchFamily="49" charset="0"/>
        <a:buChar char="o"/>
        <a:defRPr sz="20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3pPr>
      <a:lvl4pPr marL="1657350" marR="0" indent="-28575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Pct val="75000"/>
        <a:buFont typeface="System Font Regular"/>
        <a:buChar char="–"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4pPr>
      <a:lvl5pPr marL="1828800" marR="0" indent="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9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10E6C4-6D1A-600C-7EEE-364AF0635A0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65175" y="3429000"/>
            <a:ext cx="9906901" cy="1179867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+mj-lt"/>
              </a:rPr>
              <a:t>IESBA meeting – December 2023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A6EF153C-C1B6-FC39-A35E-E9B6E7D4040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65175" y="1484243"/>
            <a:ext cx="8401127" cy="1828870"/>
          </a:xfrm>
        </p:spPr>
        <p:txBody>
          <a:bodyPr anchor="b" anchorCtr="0">
            <a:noAutofit/>
          </a:bodyPr>
          <a:lstStyle/>
          <a:p>
            <a:pPr>
              <a:spcBef>
                <a:spcPts val="0"/>
              </a:spcBef>
            </a:pPr>
            <a:r>
              <a:rPr lang="en-US" sz="5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IESBA SWP 2024 – 2027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Updated</a:t>
            </a:r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98A47F9C-60F8-844E-124B-7A7718C35EE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65175" y="5652733"/>
            <a:ext cx="7375215" cy="1003385"/>
          </a:xfrm>
          <a:solidFill>
            <a:srgbClr val="062A49">
              <a:alpha val="50196"/>
            </a:srgbClr>
          </a:solidFill>
        </p:spPr>
        <p:txBody>
          <a:bodyPr>
            <a:normAutofit lnSpcReduction="10000"/>
          </a:bodyPr>
          <a:lstStyle/>
          <a:p>
            <a:pPr>
              <a:spcBef>
                <a:spcPts val="300"/>
              </a:spcBef>
              <a:tabLst>
                <a:tab pos="3889375" algn="l"/>
              </a:tabLst>
            </a:pP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Gabriela Figueiredo Dias, IESBA Chair</a:t>
            </a:r>
            <a:endParaRPr lang="en-US" sz="20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300"/>
              </a:spcBef>
              <a:tabLst>
                <a:tab pos="3889375" algn="l"/>
              </a:tabLst>
            </a:pPr>
            <a:r>
              <a:rPr lang="en-US"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Geoffrey 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Kwan, IESBA Director</a:t>
            </a:r>
          </a:p>
          <a:p>
            <a:pPr>
              <a:spcBef>
                <a:spcPts val="300"/>
              </a:spcBef>
              <a:tabLst>
                <a:tab pos="3889375" algn="l"/>
              </a:tabLst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Jeanne Viljoen, IESBA Senior Manager</a:t>
            </a:r>
          </a:p>
        </p:txBody>
      </p:sp>
    </p:spTree>
    <p:extLst>
      <p:ext uri="{BB962C8B-B14F-4D97-AF65-F5344CB8AC3E}">
        <p14:creationId xmlns:p14="http://schemas.microsoft.com/office/powerpoint/2010/main" val="3219834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4853162-965B-1A57-F1B2-685687939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2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AE1CE2A-787D-5813-02D0-5C84A0B1731D}"/>
              </a:ext>
            </a:extLst>
          </p:cNvPr>
          <p:cNvSpPr/>
          <p:nvPr/>
        </p:nvSpPr>
        <p:spPr>
          <a:xfrm>
            <a:off x="1" y="0"/>
            <a:ext cx="7897090" cy="8606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>
                <a:solidFill>
                  <a:schemeClr val="bg1"/>
                </a:solidFill>
                <a:latin typeface="+mj-lt"/>
              </a:rPr>
              <a:t> Firm Culture and Governance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852C648-A1A3-85CE-CC8D-CA67229C5DB0}"/>
              </a:ext>
            </a:extLst>
          </p:cNvPr>
          <p:cNvSpPr/>
          <p:nvPr/>
        </p:nvSpPr>
        <p:spPr>
          <a:xfrm>
            <a:off x="180870" y="1033670"/>
            <a:ext cx="7285055" cy="5824330"/>
          </a:xfrm>
          <a:prstGeom prst="rect">
            <a:avLst/>
          </a:prstGeom>
        </p:spPr>
        <p:txBody>
          <a:bodyPr/>
          <a:lstStyle/>
          <a:p>
            <a:pPr marL="465138" indent="-465138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Seek input from stakeholders on the concept of “audit client” to inform its approach on how to address the topic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65138" indent="-465138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Consider ISQM1 in particular its governance and leadership quality component; coordination with IAASB</a:t>
            </a:r>
          </a:p>
        </p:txBody>
      </p:sp>
      <p:pic>
        <p:nvPicPr>
          <p:cNvPr id="1026" name="Picture 2" descr="People working on ideas">
            <a:extLst>
              <a:ext uri="{FF2B5EF4-FFF2-40B4-BE49-F238E27FC236}">
                <a16:creationId xmlns:a16="http://schemas.microsoft.com/office/drawing/2014/main" id="{9AA71D58-9D0E-CAB0-DE2B-253BD796FA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901352" y="0"/>
            <a:ext cx="429064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40738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4853162-965B-1A57-F1B2-685687939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3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AE1CE2A-787D-5813-02D0-5C84A0B1731D}"/>
              </a:ext>
            </a:extLst>
          </p:cNvPr>
          <p:cNvSpPr/>
          <p:nvPr/>
        </p:nvSpPr>
        <p:spPr>
          <a:xfrm>
            <a:off x="1" y="0"/>
            <a:ext cx="7897090" cy="8606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>
                <a:solidFill>
                  <a:schemeClr val="bg1"/>
                </a:solidFill>
                <a:latin typeface="+mj-lt"/>
              </a:rPr>
              <a:t> Extend Impact of Code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852C648-A1A3-85CE-CC8D-CA67229C5DB0}"/>
              </a:ext>
            </a:extLst>
          </p:cNvPr>
          <p:cNvSpPr/>
          <p:nvPr/>
        </p:nvSpPr>
        <p:spPr>
          <a:xfrm>
            <a:off x="150725" y="860612"/>
            <a:ext cx="7621675" cy="5958851"/>
          </a:xfrm>
          <a:prstGeom prst="rect">
            <a:avLst/>
          </a:prstGeom>
        </p:spPr>
        <p:txBody>
          <a:bodyPr/>
          <a:lstStyle/>
          <a:p>
            <a:pPr marL="508000" marR="0" lvl="0" indent="-508000" algn="just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Clarify strategic focus: </a:t>
            </a:r>
          </a:p>
          <a:p>
            <a:pPr lvl="2" algn="just">
              <a:spcBef>
                <a:spcPts val="600"/>
              </a:spcBef>
            </a:pPr>
            <a:r>
              <a:rPr lang="en-US" sz="20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public interest to e</a:t>
            </a:r>
            <a:r>
              <a:rPr lang="en-US" sz="20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xplore opportunities to extend the impact of the Code through an expansion of its scope and applicability to individuals who also perform same services as PAs but are not PAs</a:t>
            </a:r>
          </a:p>
          <a:p>
            <a:pPr marL="508000" marR="0" lvl="0" indent="-508000" algn="just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Explain more clearly the phased approach and rename the 2 new work streams</a:t>
            </a:r>
          </a:p>
          <a:p>
            <a:pPr marR="0" lvl="0" algn="just">
              <a:spcBef>
                <a:spcPts val="600"/>
              </a:spcBef>
              <a:spcAft>
                <a:spcPts val="0"/>
              </a:spcAft>
            </a:pPr>
            <a:endParaRPr lang="en-US" sz="20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just">
              <a:spcBef>
                <a:spcPts val="600"/>
              </a:spcBef>
              <a:spcAft>
                <a:spcPts val="0"/>
              </a:spcAft>
            </a:pPr>
            <a:endParaRPr lang="en-US" sz="1950" kern="1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just">
              <a:spcBef>
                <a:spcPts val="600"/>
              </a:spcBef>
              <a:spcAft>
                <a:spcPts val="0"/>
              </a:spcAft>
            </a:pPr>
            <a:endParaRPr lang="en-US" sz="195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1" algn="just">
              <a:spcBef>
                <a:spcPts val="300"/>
              </a:spcBef>
              <a:spcAft>
                <a:spcPts val="300"/>
              </a:spcAft>
            </a:pPr>
            <a:endParaRPr lang="en-US" b="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026" name="Picture 2" descr="Person working on a table">
            <a:extLst>
              <a:ext uri="{FF2B5EF4-FFF2-40B4-BE49-F238E27FC236}">
                <a16:creationId xmlns:a16="http://schemas.microsoft.com/office/drawing/2014/main" id="{9AA71D58-9D0E-CAB0-DE2B-253BD796FAF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16200000">
            <a:off x="6615546" y="1281545"/>
            <a:ext cx="6858001" cy="4294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1C889E1-7B79-A96C-A6CA-749A583F04B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61506890"/>
              </p:ext>
            </p:extLst>
          </p:nvPr>
        </p:nvGraphicFramePr>
        <p:xfrm>
          <a:off x="497115" y="2960914"/>
          <a:ext cx="7275285" cy="37605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7289749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4853162-965B-1A57-F1B2-685687939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4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AE1CE2A-787D-5813-02D0-5C84A0B1731D}"/>
              </a:ext>
            </a:extLst>
          </p:cNvPr>
          <p:cNvSpPr/>
          <p:nvPr/>
        </p:nvSpPr>
        <p:spPr>
          <a:xfrm>
            <a:off x="1" y="0"/>
            <a:ext cx="7897090" cy="8606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>
                <a:solidFill>
                  <a:schemeClr val="bg1"/>
                </a:solidFill>
                <a:latin typeface="+mj-lt"/>
              </a:rPr>
              <a:t> Other Changes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852C648-A1A3-85CE-CC8D-CA67229C5DB0}"/>
              </a:ext>
            </a:extLst>
          </p:cNvPr>
          <p:cNvSpPr/>
          <p:nvPr/>
        </p:nvSpPr>
        <p:spPr>
          <a:xfrm>
            <a:off x="180870" y="1033670"/>
            <a:ext cx="7285055" cy="1941759"/>
          </a:xfrm>
          <a:prstGeom prst="rect">
            <a:avLst/>
          </a:prstGeom>
        </p:spPr>
        <p:txBody>
          <a:bodyPr/>
          <a:lstStyle/>
          <a:p>
            <a:pPr marL="342900" indent="-3429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 include the topic of Documentation</a:t>
            </a:r>
            <a:endParaRPr lang="en-US" sz="24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Include Tax Planning Rollout in illustrated work plan</a:t>
            </a:r>
          </a:p>
          <a:p>
            <a:pPr marL="342900" indent="-3429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kern="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 change to timing of work streams</a:t>
            </a:r>
          </a:p>
        </p:txBody>
      </p:sp>
      <p:pic>
        <p:nvPicPr>
          <p:cNvPr id="1026" name="Picture 2" descr="People working on ideas">
            <a:extLst>
              <a:ext uri="{FF2B5EF4-FFF2-40B4-BE49-F238E27FC236}">
                <a16:creationId xmlns:a16="http://schemas.microsoft.com/office/drawing/2014/main" id="{9AA71D58-9D0E-CAB0-DE2B-253BD796FA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901352" y="0"/>
            <a:ext cx="429064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82331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0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14E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12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Placeholder 5" descr="People raising hands">
            <a:extLst>
              <a:ext uri="{FF2B5EF4-FFF2-40B4-BE49-F238E27FC236}">
                <a16:creationId xmlns:a16="http://schemas.microsoft.com/office/drawing/2014/main" id="{3A0D5DFF-1200-F6AB-8DE1-811C3A6935A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3150" y="643467"/>
            <a:ext cx="10705699" cy="5571066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4D365B7-CED7-ABDB-58DF-1414E18E0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A68F81FF-A8B7-8E49-9D5B-3CAD5ADFEE36}" type="slidenum">
              <a:rPr lang="en-US">
                <a:solidFill>
                  <a:srgbClr val="FFFFFF"/>
                </a:solidFill>
                <a:latin typeface="+mn-lt"/>
              </a:rPr>
              <a:pPr>
                <a:spcAft>
                  <a:spcPts val="600"/>
                </a:spcAft>
              </a:pPr>
              <a:t>5</a:t>
            </a:fld>
            <a:endParaRPr lang="en-US">
              <a:solidFill>
                <a:srgbClr val="FFFFFF"/>
              </a:solidFill>
              <a:latin typeface="+mn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BD65D4D-E29B-20A1-A4A0-96214C023800}"/>
              </a:ext>
            </a:extLst>
          </p:cNvPr>
          <p:cNvSpPr txBox="1"/>
          <p:nvPr/>
        </p:nvSpPr>
        <p:spPr>
          <a:xfrm>
            <a:off x="6721136" y="501650"/>
            <a:ext cx="4727713" cy="1099930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 fontScale="62500" lnSpcReduction="20000"/>
          </a:bodyPr>
          <a:lstStyle/>
          <a:p>
            <a:pPr algn="l"/>
            <a:r>
              <a:rPr lang="en-US" sz="8700" b="1" dirty="0">
                <a:latin typeface="+mj-lt"/>
              </a:rPr>
              <a:t>Due Process</a:t>
            </a:r>
            <a:endParaRPr lang="en-US" sz="22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821888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5707184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IFAC Colours">
      <a:dk1>
        <a:srgbClr val="494949"/>
      </a:dk1>
      <a:lt1>
        <a:srgbClr val="FFFFFF"/>
      </a:lt1>
      <a:dk2>
        <a:srgbClr val="838383"/>
      </a:dk2>
      <a:lt2>
        <a:srgbClr val="C3C8CD"/>
      </a:lt2>
      <a:accent1>
        <a:srgbClr val="00AA55"/>
      </a:accent1>
      <a:accent2>
        <a:srgbClr val="00A3A6"/>
      </a:accent2>
      <a:accent3>
        <a:srgbClr val="7928A1"/>
      </a:accent3>
      <a:accent4>
        <a:srgbClr val="870C24"/>
      </a:accent4>
      <a:accent5>
        <a:srgbClr val="E65722"/>
      </a:accent5>
      <a:accent6>
        <a:srgbClr val="083861"/>
      </a:accent6>
      <a:hlink>
        <a:srgbClr val="7A4679"/>
      </a:hlink>
      <a:folHlink>
        <a:srgbClr val="7030A0"/>
      </a:folHlink>
    </a:clrScheme>
    <a:fontScheme name="Arial-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91440" tIns="45720" rIns="91440" bIns="45720" rtlCol="0" anchor="b">
        <a:normAutofit/>
      </a:bodyPr>
      <a:lstStyle>
        <a:defPPr algn="l">
          <a:defRPr sz="2200" dirty="0" smtClean="0">
            <a:solidFill>
              <a:srgbClr val="0B5494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5f5a3eb-0a2d-4d6a-9165-21ef9946a014" xsi:nil="true"/>
    <lcf76f155ced4ddcb4097134ff3c332f xmlns="38e2ba9e-27b9-4c48-9a8a-216353f57068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070AA681E7D548B8B494A836FA7E69" ma:contentTypeVersion="17" ma:contentTypeDescription="Create a new document." ma:contentTypeScope="" ma:versionID="f5bd13066b9426517240a2176af2fb38">
  <xsd:schema xmlns:xsd="http://www.w3.org/2001/XMLSchema" xmlns:xs="http://www.w3.org/2001/XMLSchema" xmlns:p="http://schemas.microsoft.com/office/2006/metadata/properties" xmlns:ns2="38e2ba9e-27b9-4c48-9a8a-216353f57068" xmlns:ns3="a5f5a3eb-0a2d-4d6a-9165-21ef9946a014" targetNamespace="http://schemas.microsoft.com/office/2006/metadata/properties" ma:root="true" ma:fieldsID="afda0393c149a81c5ab891f872ef7f1d" ns2:_="" ns3:_="">
    <xsd:import namespace="38e2ba9e-27b9-4c48-9a8a-216353f57068"/>
    <xsd:import namespace="a5f5a3eb-0a2d-4d6a-9165-21ef9946a01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e2ba9e-27b9-4c48-9a8a-216353f5706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0c7e2ae9-edfb-4f0f-b9fa-bdacd0fc226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f5a3eb-0a2d-4d6a-9165-21ef9946a01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f7cc8cff-5d31-4a56-b24b-a9f0825dd0ce}" ma:internalName="TaxCatchAll" ma:showField="CatchAllData" ma:web="a5f5a3eb-0a2d-4d6a-9165-21ef9946a01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283CFA2-72D4-441D-A01B-44212B406D22}">
  <ds:schemaRefs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purl.org/dc/terms/"/>
    <ds:schemaRef ds:uri="http://purl.org/dc/dcmitype/"/>
    <ds:schemaRef ds:uri="http://schemas.microsoft.com/office/2006/metadata/properties"/>
    <ds:schemaRef ds:uri="a5f5a3eb-0a2d-4d6a-9165-21ef9946a014"/>
    <ds:schemaRef ds:uri="http://schemas.microsoft.com/office/infopath/2007/PartnerControls"/>
    <ds:schemaRef ds:uri="38e2ba9e-27b9-4c48-9a8a-216353f57068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8E71461-A821-44CD-B0C4-20AFD7C59CF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1E9C37B-1658-45EF-9AC2-0DB293C2875F}">
  <ds:schemaRefs>
    <ds:schemaRef ds:uri="38e2ba9e-27b9-4c48-9a8a-216353f57068"/>
    <ds:schemaRef ds:uri="a5f5a3eb-0a2d-4d6a-9165-21ef9946a01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10040</TotalTime>
  <Words>197</Words>
  <Application>Microsoft Office PowerPoint</Application>
  <PresentationFormat>Widescreen</PresentationFormat>
  <Paragraphs>33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Arial</vt:lpstr>
      <vt:lpstr>Calibri</vt:lpstr>
      <vt:lpstr>Courier New</vt:lpstr>
      <vt:lpstr>Product Sans Light</vt:lpstr>
      <vt:lpstr>Product Sans Thin</vt:lpstr>
      <vt:lpstr>System Font Regular</vt:lpstr>
      <vt:lpstr>Times New Roman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>International Public Sector Accounting Board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Megan Hartman</dc:creator>
  <cp:keywords/>
  <dc:description/>
  <cp:lastModifiedBy>Geoff Kwan</cp:lastModifiedBy>
  <cp:revision>115</cp:revision>
  <cp:lastPrinted>2021-08-13T06:50:27Z</cp:lastPrinted>
  <dcterms:created xsi:type="dcterms:W3CDTF">2018-10-18T19:25:41Z</dcterms:created>
  <dcterms:modified xsi:type="dcterms:W3CDTF">2023-12-07T14:08:29Z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0x010100B5070AA681E7D548B8B494A836FA7E69</vt:lpwstr>
  </property>
  <property fmtid="{D5CDD505-2E9C-101B-9397-08002B2CF9AE}" pid="3" name="MediaServiceImageTags">
    <vt:lpwstr/>
  </property>
</Properties>
</file>