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4"/>
  </p:sldMasterIdLst>
  <p:notesMasterIdLst>
    <p:notesMasterId r:id="rId29"/>
  </p:notesMasterIdLst>
  <p:sldIdLst>
    <p:sldId id="1215" r:id="rId5"/>
    <p:sldId id="1129" r:id="rId6"/>
    <p:sldId id="2147471872" r:id="rId7"/>
    <p:sldId id="2147471806" r:id="rId8"/>
    <p:sldId id="1394" r:id="rId9"/>
    <p:sldId id="1190" r:id="rId10"/>
    <p:sldId id="2147471871" r:id="rId11"/>
    <p:sldId id="1393" r:id="rId12"/>
    <p:sldId id="1335" r:id="rId13"/>
    <p:sldId id="2147471860" r:id="rId14"/>
    <p:sldId id="2147471873" r:id="rId15"/>
    <p:sldId id="2147471875" r:id="rId16"/>
    <p:sldId id="2147471874" r:id="rId17"/>
    <p:sldId id="2147471861" r:id="rId18"/>
    <p:sldId id="2147471876" r:id="rId19"/>
    <p:sldId id="2147471884" r:id="rId20"/>
    <p:sldId id="1387" r:id="rId21"/>
    <p:sldId id="2147471877" r:id="rId22"/>
    <p:sldId id="2147471878" r:id="rId23"/>
    <p:sldId id="2147471880" r:id="rId24"/>
    <p:sldId id="2147471881" r:id="rId25"/>
    <p:sldId id="2147471879" r:id="rId26"/>
    <p:sldId id="2147471882" r:id="rId27"/>
    <p:sldId id="267" r:id="rId28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52" userDrawn="1">
          <p15:clr>
            <a:srgbClr val="A4A3A4"/>
          </p15:clr>
        </p15:guide>
        <p15:guide id="2" pos="1488" userDrawn="1">
          <p15:clr>
            <a:srgbClr val="A4A3A4"/>
          </p15:clr>
        </p15:guide>
        <p15:guide id="3" pos="2208" userDrawn="1">
          <p15:clr>
            <a:srgbClr val="A4A3A4"/>
          </p15:clr>
        </p15:guide>
        <p15:guide id="4" pos="7560" userDrawn="1">
          <p15:clr>
            <a:srgbClr val="A4A3A4"/>
          </p15:clr>
        </p15:guide>
        <p15:guide id="5" pos="4848" userDrawn="1">
          <p15:clr>
            <a:srgbClr val="A4A3A4"/>
          </p15:clr>
        </p15:guide>
        <p15:guide id="6" orient="horz" pos="816" userDrawn="1">
          <p15:clr>
            <a:srgbClr val="A4A3A4"/>
          </p15:clr>
        </p15:guide>
        <p15:guide id="7" orient="horz" pos="2064" userDrawn="1">
          <p15:clr>
            <a:srgbClr val="A4A3A4"/>
          </p15:clr>
        </p15:guide>
        <p15:guide id="8" orient="horz" pos="624" userDrawn="1">
          <p15:clr>
            <a:srgbClr val="A4A3A4"/>
          </p15:clr>
        </p15:guide>
        <p15:guide id="9" orient="horz" pos="4176" userDrawn="1">
          <p15:clr>
            <a:srgbClr val="A4A3A4"/>
          </p15:clr>
        </p15:guide>
        <p15:guide id="10" pos="266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612"/>
    <a:srgbClr val="0B5494"/>
    <a:srgbClr val="057DA6"/>
    <a:srgbClr val="B4D9F9"/>
    <a:srgbClr val="00A3A6"/>
    <a:srgbClr val="69B3F3"/>
    <a:srgbClr val="00B0F0"/>
    <a:srgbClr val="000000"/>
    <a:srgbClr val="F2F2F2"/>
    <a:srgbClr val="1F8EE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0D3D71-213B-4C61-ADAE-42861DD2742B}" v="232" dt="2023-12-03T22:38:40.0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1" autoAdjust="0"/>
    <p:restoredTop sz="71482" autoAdjust="0"/>
  </p:normalViewPr>
  <p:slideViewPr>
    <p:cSldViewPr snapToGrid="0">
      <p:cViewPr varScale="1">
        <p:scale>
          <a:sx n="76" d="100"/>
          <a:sy n="76" d="100"/>
        </p:scale>
        <p:origin x="259" y="67"/>
      </p:cViewPr>
      <p:guideLst>
        <p:guide orient="horz" pos="2952"/>
        <p:guide pos="1488"/>
        <p:guide pos="2208"/>
        <p:guide pos="7560"/>
        <p:guide pos="4848"/>
        <p:guide orient="horz" pos="816"/>
        <p:guide orient="horz" pos="2064"/>
        <p:guide orient="horz" pos="624"/>
        <p:guide orient="horz" pos="4176"/>
        <p:guide pos="26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803264D1-2709-471B-AFBD-C1C48D1CB61E}"/>
    <pc:docChg chg="undo custSel modSld">
      <pc:chgData name="Geoff Kwan" userId="c3a5c4b8-7020-4697-b49e-ebe9f60812c0" providerId="ADAL" clId="{803264D1-2709-471B-AFBD-C1C48D1CB61E}" dt="2023-11-17T15:16:08.440" v="161" actId="20577"/>
      <pc:docMkLst>
        <pc:docMk/>
      </pc:docMkLst>
      <pc:sldChg chg="modSp mod">
        <pc:chgData name="Geoff Kwan" userId="c3a5c4b8-7020-4697-b49e-ebe9f60812c0" providerId="ADAL" clId="{803264D1-2709-471B-AFBD-C1C48D1CB61E}" dt="2023-11-17T15:16:08.440" v="161" actId="20577"/>
        <pc:sldMkLst>
          <pc:docMk/>
          <pc:sldMk cId="3175980916" sldId="2147471879"/>
        </pc:sldMkLst>
        <pc:spChg chg="mod">
          <ac:chgData name="Geoff Kwan" userId="c3a5c4b8-7020-4697-b49e-ebe9f60812c0" providerId="ADAL" clId="{803264D1-2709-471B-AFBD-C1C48D1CB61E}" dt="2023-11-17T15:16:08.440" v="161" actId="20577"/>
          <ac:spMkLst>
            <pc:docMk/>
            <pc:sldMk cId="3175980916" sldId="2147471879"/>
            <ac:spMk id="2" creationId="{9AF6F599-74C8-140B-3AC4-954249D61E9F}"/>
          </ac:spMkLst>
        </pc:spChg>
      </pc:sldChg>
      <pc:sldChg chg="addSp delSp modSp mod modCm">
        <pc:chgData name="Geoff Kwan" userId="c3a5c4b8-7020-4697-b49e-ebe9f60812c0" providerId="ADAL" clId="{803264D1-2709-471B-AFBD-C1C48D1CB61E}" dt="2023-11-17T15:11:32.107" v="103" actId="20577"/>
        <pc:sldMkLst>
          <pc:docMk/>
          <pc:sldMk cId="2317770923" sldId="2147471884"/>
        </pc:sldMkLst>
        <pc:spChg chg="del">
          <ac:chgData name="Geoff Kwan" userId="c3a5c4b8-7020-4697-b49e-ebe9f60812c0" providerId="ADAL" clId="{803264D1-2709-471B-AFBD-C1C48D1CB61E}" dt="2023-11-17T15:05:20.653" v="16" actId="478"/>
          <ac:spMkLst>
            <pc:docMk/>
            <pc:sldMk cId="2317770923" sldId="2147471884"/>
            <ac:spMk id="2" creationId="{1C541F5D-3949-E24C-6F44-9D4248128450}"/>
          </ac:spMkLst>
        </pc:spChg>
        <pc:spChg chg="mod">
          <ac:chgData name="Geoff Kwan" userId="c3a5c4b8-7020-4697-b49e-ebe9f60812c0" providerId="ADAL" clId="{803264D1-2709-471B-AFBD-C1C48D1CB61E}" dt="2023-11-17T15:11:32.107" v="103" actId="20577"/>
          <ac:spMkLst>
            <pc:docMk/>
            <pc:sldMk cId="2317770923" sldId="2147471884"/>
            <ac:spMk id="3" creationId="{5522B2B7-8031-FA41-851E-ADC15552F1F4}"/>
          </ac:spMkLst>
        </pc:spChg>
        <pc:spChg chg="add del mod">
          <ac:chgData name="Geoff Kwan" userId="c3a5c4b8-7020-4697-b49e-ebe9f60812c0" providerId="ADAL" clId="{803264D1-2709-471B-AFBD-C1C48D1CB61E}" dt="2023-11-17T15:08:25.206" v="47" actId="478"/>
          <ac:spMkLst>
            <pc:docMk/>
            <pc:sldMk cId="2317770923" sldId="2147471884"/>
            <ac:spMk id="6" creationId="{52BBD7F3-C05D-A6E4-D6C2-6C5B07B7989E}"/>
          </ac:spMkLst>
        </pc:spChg>
        <pc:spChg chg="add mod">
          <ac:chgData name="Geoff Kwan" userId="c3a5c4b8-7020-4697-b49e-ebe9f60812c0" providerId="ADAL" clId="{803264D1-2709-471B-AFBD-C1C48D1CB61E}" dt="2023-11-17T15:10:59.194" v="92" actId="14861"/>
          <ac:spMkLst>
            <pc:docMk/>
            <pc:sldMk cId="2317770923" sldId="2147471884"/>
            <ac:spMk id="7" creationId="{CADB908F-9B3C-C565-AADD-D335B00397A7}"/>
          </ac:spMkLst>
        </pc:spChg>
        <pc:spChg chg="add del mod">
          <ac:chgData name="Geoff Kwan" userId="c3a5c4b8-7020-4697-b49e-ebe9f60812c0" providerId="ADAL" clId="{803264D1-2709-471B-AFBD-C1C48D1CB61E}" dt="2023-11-17T15:05:28.924" v="19" actId="478"/>
          <ac:spMkLst>
            <pc:docMk/>
            <pc:sldMk cId="2317770923" sldId="2147471884"/>
            <ac:spMk id="12" creationId="{C9B75FB2-676B-E0B1-44AF-AEA0D473B126}"/>
          </ac:spMkLst>
        </pc:spChg>
        <pc:picChg chg="mod modCrop">
          <ac:chgData name="Geoff Kwan" userId="c3a5c4b8-7020-4697-b49e-ebe9f60812c0" providerId="ADAL" clId="{803264D1-2709-471B-AFBD-C1C48D1CB61E}" dt="2023-11-17T15:07:22.934" v="36" actId="1076"/>
          <ac:picMkLst>
            <pc:docMk/>
            <pc:sldMk cId="2317770923" sldId="2147471884"/>
            <ac:picMk id="8" creationId="{9DA8B533-D357-B910-089D-E41E30139937}"/>
          </ac:picMkLst>
        </pc:picChg>
      </pc:sldChg>
    </pc:docChg>
  </pc:docChgLst>
  <pc:docChgLst>
    <pc:chgData name="Jeanne Viljoen" userId="15b5a62f-600a-4206-957b-fe0e12035773" providerId="ADAL" clId="{E9019E0C-3B1A-451A-8426-BE6B3AD5FE9A}"/>
    <pc:docChg chg="custSel modSld">
      <pc:chgData name="Jeanne Viljoen" userId="15b5a62f-600a-4206-957b-fe0e12035773" providerId="ADAL" clId="{E9019E0C-3B1A-451A-8426-BE6B3AD5FE9A}" dt="2023-11-30T15:39:21.952" v="633" actId="1035"/>
      <pc:docMkLst>
        <pc:docMk/>
      </pc:docMkLst>
      <pc:sldChg chg="modNotesTx">
        <pc:chgData name="Jeanne Viljoen" userId="15b5a62f-600a-4206-957b-fe0e12035773" providerId="ADAL" clId="{E9019E0C-3B1A-451A-8426-BE6B3AD5FE9A}" dt="2023-11-30T15:28:46.049" v="358" actId="6549"/>
        <pc:sldMkLst>
          <pc:docMk/>
          <pc:sldMk cId="2083709630" sldId="1129"/>
        </pc:sldMkLst>
      </pc:sldChg>
      <pc:sldChg chg="modSp mod">
        <pc:chgData name="Jeanne Viljoen" userId="15b5a62f-600a-4206-957b-fe0e12035773" providerId="ADAL" clId="{E9019E0C-3B1A-451A-8426-BE6B3AD5FE9A}" dt="2023-11-30T15:19:27.552" v="47" actId="114"/>
        <pc:sldMkLst>
          <pc:docMk/>
          <pc:sldMk cId="3581555732" sldId="1335"/>
        </pc:sldMkLst>
        <pc:spChg chg="mod">
          <ac:chgData name="Jeanne Viljoen" userId="15b5a62f-600a-4206-957b-fe0e12035773" providerId="ADAL" clId="{E9019E0C-3B1A-451A-8426-BE6B3AD5FE9A}" dt="2023-11-30T15:19:27.552" v="47" actId="114"/>
          <ac:spMkLst>
            <pc:docMk/>
            <pc:sldMk cId="3581555732" sldId="1335"/>
            <ac:spMk id="2" creationId="{9AF6F599-74C8-140B-3AC4-954249D61E9F}"/>
          </ac:spMkLst>
        </pc:spChg>
      </pc:sldChg>
      <pc:sldChg chg="modNotesTx">
        <pc:chgData name="Jeanne Viljoen" userId="15b5a62f-600a-4206-957b-fe0e12035773" providerId="ADAL" clId="{E9019E0C-3B1A-451A-8426-BE6B3AD5FE9A}" dt="2023-11-30T15:36:38.860" v="632" actId="20577"/>
        <pc:sldMkLst>
          <pc:docMk/>
          <pc:sldMk cId="886958400" sldId="1387"/>
        </pc:sldMkLst>
      </pc:sldChg>
      <pc:sldChg chg="modNotesTx">
        <pc:chgData name="Jeanne Viljoen" userId="15b5a62f-600a-4206-957b-fe0e12035773" providerId="ADAL" clId="{E9019E0C-3B1A-451A-8426-BE6B3AD5FE9A}" dt="2023-11-30T15:30:24.228" v="386" actId="20577"/>
        <pc:sldMkLst>
          <pc:docMk/>
          <pc:sldMk cId="2786535801" sldId="1394"/>
        </pc:sldMkLst>
      </pc:sldChg>
      <pc:sldChg chg="modNotesTx">
        <pc:chgData name="Jeanne Viljoen" userId="15b5a62f-600a-4206-957b-fe0e12035773" providerId="ADAL" clId="{E9019E0C-3B1A-451A-8426-BE6B3AD5FE9A}" dt="2023-11-30T15:30:21.319" v="380" actId="20577"/>
        <pc:sldMkLst>
          <pc:docMk/>
          <pc:sldMk cId="4139682221" sldId="2147471806"/>
        </pc:sldMkLst>
      </pc:sldChg>
      <pc:sldChg chg="modNotesTx">
        <pc:chgData name="Jeanne Viljoen" userId="15b5a62f-600a-4206-957b-fe0e12035773" providerId="ADAL" clId="{E9019E0C-3B1A-451A-8426-BE6B3AD5FE9A}" dt="2023-11-30T15:32:51.024" v="398" actId="20577"/>
        <pc:sldMkLst>
          <pc:docMk/>
          <pc:sldMk cId="2455273427" sldId="2147471861"/>
        </pc:sldMkLst>
      </pc:sldChg>
      <pc:sldChg chg="modNotesTx">
        <pc:chgData name="Jeanne Viljoen" userId="15b5a62f-600a-4206-957b-fe0e12035773" providerId="ADAL" clId="{E9019E0C-3B1A-451A-8426-BE6B3AD5FE9A}" dt="2023-11-30T15:30:18.154" v="374" actId="20577"/>
        <pc:sldMkLst>
          <pc:docMk/>
          <pc:sldMk cId="3882316682" sldId="2147471872"/>
        </pc:sldMkLst>
      </pc:sldChg>
      <pc:sldChg chg="modSp mod">
        <pc:chgData name="Jeanne Viljoen" userId="15b5a62f-600a-4206-957b-fe0e12035773" providerId="ADAL" clId="{E9019E0C-3B1A-451A-8426-BE6B3AD5FE9A}" dt="2023-11-30T15:25:13.795" v="172" actId="20577"/>
        <pc:sldMkLst>
          <pc:docMk/>
          <pc:sldMk cId="1392082036" sldId="2147471874"/>
        </pc:sldMkLst>
        <pc:spChg chg="mod">
          <ac:chgData name="Jeanne Viljoen" userId="15b5a62f-600a-4206-957b-fe0e12035773" providerId="ADAL" clId="{E9019E0C-3B1A-451A-8426-BE6B3AD5FE9A}" dt="2023-11-30T15:25:13.795" v="172" actId="20577"/>
          <ac:spMkLst>
            <pc:docMk/>
            <pc:sldMk cId="1392082036" sldId="2147471874"/>
            <ac:spMk id="2" creationId="{9AF6F599-74C8-140B-3AC4-954249D61E9F}"/>
          </ac:spMkLst>
        </pc:spChg>
      </pc:sldChg>
      <pc:sldChg chg="modSp mod">
        <pc:chgData name="Jeanne Viljoen" userId="15b5a62f-600a-4206-957b-fe0e12035773" providerId="ADAL" clId="{E9019E0C-3B1A-451A-8426-BE6B3AD5FE9A}" dt="2023-11-30T15:39:21.952" v="633" actId="1035"/>
        <pc:sldMkLst>
          <pc:docMk/>
          <pc:sldMk cId="1522057869" sldId="2147471881"/>
        </pc:sldMkLst>
        <pc:picChg chg="mod">
          <ac:chgData name="Jeanne Viljoen" userId="15b5a62f-600a-4206-957b-fe0e12035773" providerId="ADAL" clId="{E9019E0C-3B1A-451A-8426-BE6B3AD5FE9A}" dt="2023-11-30T15:39:21.952" v="633" actId="1035"/>
          <ac:picMkLst>
            <pc:docMk/>
            <pc:sldMk cId="1522057869" sldId="2147471881"/>
            <ac:picMk id="5" creationId="{686C42E8-47A8-290D-EC2F-60C5CF383A72}"/>
          </ac:picMkLst>
        </pc:picChg>
      </pc:sldChg>
      <pc:sldChg chg="modNotesTx">
        <pc:chgData name="Jeanne Viljoen" userId="15b5a62f-600a-4206-957b-fe0e12035773" providerId="ADAL" clId="{E9019E0C-3B1A-451A-8426-BE6B3AD5FE9A}" dt="2023-11-30T15:35:22.599" v="563" actId="20577"/>
        <pc:sldMkLst>
          <pc:docMk/>
          <pc:sldMk cId="2317770923" sldId="2147471884"/>
        </pc:sldMkLst>
      </pc:sldChg>
    </pc:docChg>
  </pc:docChgLst>
  <pc:docChgLst>
    <pc:chgData name="Jeanne Viljoen" userId="15b5a62f-600a-4206-957b-fe0e12035773" providerId="ADAL" clId="{060D3D71-213B-4C61-ADAE-42861DD2742B}"/>
    <pc:docChg chg="undo custSel modSld">
      <pc:chgData name="Jeanne Viljoen" userId="15b5a62f-600a-4206-957b-fe0e12035773" providerId="ADAL" clId="{060D3D71-213B-4C61-ADAE-42861DD2742B}" dt="2023-12-04T09:53:23.922" v="658" actId="6549"/>
      <pc:docMkLst>
        <pc:docMk/>
      </pc:docMkLst>
      <pc:sldChg chg="modNotesTx">
        <pc:chgData name="Jeanne Viljoen" userId="15b5a62f-600a-4206-957b-fe0e12035773" providerId="ADAL" clId="{060D3D71-213B-4C61-ADAE-42861DD2742B}" dt="2023-12-03T22:27:44.832" v="646" actId="6549"/>
        <pc:sldMkLst>
          <pc:docMk/>
          <pc:sldMk cId="2083709630" sldId="1129"/>
        </pc:sldMkLst>
      </pc:sldChg>
      <pc:sldChg chg="modSp mod">
        <pc:chgData name="Jeanne Viljoen" userId="15b5a62f-600a-4206-957b-fe0e12035773" providerId="ADAL" clId="{060D3D71-213B-4C61-ADAE-42861DD2742B}" dt="2023-12-03T16:20:59.906" v="234" actId="14100"/>
        <pc:sldMkLst>
          <pc:docMk/>
          <pc:sldMk cId="3581555732" sldId="1335"/>
        </pc:sldMkLst>
        <pc:spChg chg="mod">
          <ac:chgData name="Jeanne Viljoen" userId="15b5a62f-600a-4206-957b-fe0e12035773" providerId="ADAL" clId="{060D3D71-213B-4C61-ADAE-42861DD2742B}" dt="2023-12-03T16:20:59.906" v="234" actId="14100"/>
          <ac:spMkLst>
            <pc:docMk/>
            <pc:sldMk cId="3581555732" sldId="1335"/>
            <ac:spMk id="2" creationId="{9AF6F599-74C8-140B-3AC4-954249D61E9F}"/>
          </ac:spMkLst>
        </pc:spChg>
      </pc:sldChg>
      <pc:sldChg chg="modNotesTx">
        <pc:chgData name="Jeanne Viljoen" userId="15b5a62f-600a-4206-957b-fe0e12035773" providerId="ADAL" clId="{060D3D71-213B-4C61-ADAE-42861DD2742B}" dt="2023-12-04T09:53:04.939" v="656" actId="6549"/>
        <pc:sldMkLst>
          <pc:docMk/>
          <pc:sldMk cId="886958400" sldId="1387"/>
        </pc:sldMkLst>
      </pc:sldChg>
      <pc:sldChg chg="addSp modSp mod modNotesTx">
        <pc:chgData name="Jeanne Viljoen" userId="15b5a62f-600a-4206-957b-fe0e12035773" providerId="ADAL" clId="{060D3D71-213B-4C61-ADAE-42861DD2742B}" dt="2023-12-03T22:38:50.879" v="655" actId="14100"/>
        <pc:sldMkLst>
          <pc:docMk/>
          <pc:sldMk cId="2786535801" sldId="1394"/>
        </pc:sldMkLst>
        <pc:spChg chg="mod">
          <ac:chgData name="Jeanne Viljoen" userId="15b5a62f-600a-4206-957b-fe0e12035773" providerId="ADAL" clId="{060D3D71-213B-4C61-ADAE-42861DD2742B}" dt="2023-12-03T16:25:36.377" v="326" actId="255"/>
          <ac:spMkLst>
            <pc:docMk/>
            <pc:sldMk cId="2786535801" sldId="1394"/>
            <ac:spMk id="2" creationId="{445450C7-45ED-2A2F-5E3E-B6F7CFF082A2}"/>
          </ac:spMkLst>
        </pc:spChg>
        <pc:spChg chg="mod">
          <ac:chgData name="Jeanne Viljoen" userId="15b5a62f-600a-4206-957b-fe0e12035773" providerId="ADAL" clId="{060D3D71-213B-4C61-ADAE-42861DD2742B}" dt="2023-12-03T15:33:45.494" v="226" actId="14100"/>
          <ac:spMkLst>
            <pc:docMk/>
            <pc:sldMk cId="2786535801" sldId="1394"/>
            <ac:spMk id="4" creationId="{2CE6C425-B5C1-D8A2-AD83-DCFE19C0EDD9}"/>
          </ac:spMkLst>
        </pc:spChg>
        <pc:spChg chg="mod">
          <ac:chgData name="Jeanne Viljoen" userId="15b5a62f-600a-4206-957b-fe0e12035773" providerId="ADAL" clId="{060D3D71-213B-4C61-ADAE-42861DD2742B}" dt="2023-12-03T22:38:50.879" v="655" actId="14100"/>
          <ac:spMkLst>
            <pc:docMk/>
            <pc:sldMk cId="2786535801" sldId="1394"/>
            <ac:spMk id="5" creationId="{3BA0448D-29B2-6CA5-EE13-FC6E16136009}"/>
          </ac:spMkLst>
        </pc:spChg>
        <pc:spChg chg="mod">
          <ac:chgData name="Jeanne Viljoen" userId="15b5a62f-600a-4206-957b-fe0e12035773" providerId="ADAL" clId="{060D3D71-213B-4C61-ADAE-42861DD2742B}" dt="2023-12-03T16:51:24.544" v="621" actId="1076"/>
          <ac:spMkLst>
            <pc:docMk/>
            <pc:sldMk cId="2786535801" sldId="1394"/>
            <ac:spMk id="7" creationId="{903451B9-AD1B-AA22-2DA1-2A951EECEF8E}"/>
          </ac:spMkLst>
        </pc:spChg>
        <pc:spChg chg="mod">
          <ac:chgData name="Jeanne Viljoen" userId="15b5a62f-600a-4206-957b-fe0e12035773" providerId="ADAL" clId="{060D3D71-213B-4C61-ADAE-42861DD2742B}" dt="2023-12-03T16:51:28.096" v="622" actId="1076"/>
          <ac:spMkLst>
            <pc:docMk/>
            <pc:sldMk cId="2786535801" sldId="1394"/>
            <ac:spMk id="8" creationId="{DAA9D3EC-5B96-5909-5E27-F940D3D90805}"/>
          </ac:spMkLst>
        </pc:spChg>
        <pc:spChg chg="add mod">
          <ac:chgData name="Jeanne Viljoen" userId="15b5a62f-600a-4206-957b-fe0e12035773" providerId="ADAL" clId="{060D3D71-213B-4C61-ADAE-42861DD2742B}" dt="2023-12-03T16:51:29.928" v="623" actId="1076"/>
          <ac:spMkLst>
            <pc:docMk/>
            <pc:sldMk cId="2786535801" sldId="1394"/>
            <ac:spMk id="9" creationId="{DE8BB63A-A539-C89C-B4C7-DEB2D92370D8}"/>
          </ac:spMkLst>
        </pc:spChg>
        <pc:spChg chg="add mod">
          <ac:chgData name="Jeanne Viljoen" userId="15b5a62f-600a-4206-957b-fe0e12035773" providerId="ADAL" clId="{060D3D71-213B-4C61-ADAE-42861DD2742B}" dt="2023-12-03T16:51:33.302" v="624" actId="1076"/>
          <ac:spMkLst>
            <pc:docMk/>
            <pc:sldMk cId="2786535801" sldId="1394"/>
            <ac:spMk id="10" creationId="{6DAFF8C4-BE03-B13E-6BB0-0BAACD5701D7}"/>
          </ac:spMkLst>
        </pc:spChg>
        <pc:picChg chg="mod">
          <ac:chgData name="Jeanne Viljoen" userId="15b5a62f-600a-4206-957b-fe0e12035773" providerId="ADAL" clId="{060D3D71-213B-4C61-ADAE-42861DD2742B}" dt="2023-12-03T22:38:40.078" v="653" actId="732"/>
          <ac:picMkLst>
            <pc:docMk/>
            <pc:sldMk cId="2786535801" sldId="1394"/>
            <ac:picMk id="6" creationId="{2D502134-729C-1C19-7AA6-A3EFF45146F4}"/>
          </ac:picMkLst>
        </pc:picChg>
      </pc:sldChg>
      <pc:sldChg chg="modNotesTx">
        <pc:chgData name="Jeanne Viljoen" userId="15b5a62f-600a-4206-957b-fe0e12035773" providerId="ADAL" clId="{060D3D71-213B-4C61-ADAE-42861DD2742B}" dt="2023-12-03T22:27:48.359" v="648" actId="6549"/>
        <pc:sldMkLst>
          <pc:docMk/>
          <pc:sldMk cId="4139682221" sldId="2147471806"/>
        </pc:sldMkLst>
      </pc:sldChg>
      <pc:sldChg chg="modNotesTx">
        <pc:chgData name="Jeanne Viljoen" userId="15b5a62f-600a-4206-957b-fe0e12035773" providerId="ADAL" clId="{060D3D71-213B-4C61-ADAE-42861DD2742B}" dt="2023-12-04T09:53:23.922" v="658" actId="6549"/>
        <pc:sldMkLst>
          <pc:docMk/>
          <pc:sldMk cId="2455273427" sldId="2147471861"/>
        </pc:sldMkLst>
      </pc:sldChg>
      <pc:sldChg chg="modNotesTx">
        <pc:chgData name="Jeanne Viljoen" userId="15b5a62f-600a-4206-957b-fe0e12035773" providerId="ADAL" clId="{060D3D71-213B-4C61-ADAE-42861DD2742B}" dt="2023-12-03T22:27:46.946" v="647" actId="6549"/>
        <pc:sldMkLst>
          <pc:docMk/>
          <pc:sldMk cId="3882316682" sldId="2147471872"/>
        </pc:sldMkLst>
      </pc:sldChg>
      <pc:sldChg chg="modSp mod">
        <pc:chgData name="Jeanne Viljoen" userId="15b5a62f-600a-4206-957b-fe0e12035773" providerId="ADAL" clId="{060D3D71-213B-4C61-ADAE-42861DD2742B}" dt="2023-12-03T15:38:53.310" v="232" actId="14100"/>
        <pc:sldMkLst>
          <pc:docMk/>
          <pc:sldMk cId="1392082036" sldId="2147471874"/>
        </pc:sldMkLst>
        <pc:spChg chg="mod">
          <ac:chgData name="Jeanne Viljoen" userId="15b5a62f-600a-4206-957b-fe0e12035773" providerId="ADAL" clId="{060D3D71-213B-4C61-ADAE-42861DD2742B}" dt="2023-12-03T15:38:53.310" v="232" actId="14100"/>
          <ac:spMkLst>
            <pc:docMk/>
            <pc:sldMk cId="1392082036" sldId="2147471874"/>
            <ac:spMk id="2" creationId="{9AF6F599-74C8-140B-3AC4-954249D61E9F}"/>
          </ac:spMkLst>
        </pc:spChg>
      </pc:sldChg>
      <pc:sldChg chg="modSp mod">
        <pc:chgData name="Jeanne Viljoen" userId="15b5a62f-600a-4206-957b-fe0e12035773" providerId="ADAL" clId="{060D3D71-213B-4C61-ADAE-42861DD2742B}" dt="2023-12-03T18:37:15.427" v="631" actId="20577"/>
        <pc:sldMkLst>
          <pc:docMk/>
          <pc:sldMk cId="397178264" sldId="2147471878"/>
        </pc:sldMkLst>
        <pc:spChg chg="mod">
          <ac:chgData name="Jeanne Viljoen" userId="15b5a62f-600a-4206-957b-fe0e12035773" providerId="ADAL" clId="{060D3D71-213B-4C61-ADAE-42861DD2742B}" dt="2023-12-03T18:37:15.427" v="631" actId="20577"/>
          <ac:spMkLst>
            <pc:docMk/>
            <pc:sldMk cId="397178264" sldId="2147471878"/>
            <ac:spMk id="7" creationId="{CAE1CE2A-787D-5813-02D0-5C84A0B1731D}"/>
          </ac:spMkLst>
        </pc:spChg>
      </pc:sldChg>
      <pc:sldChg chg="modSp mod">
        <pc:chgData name="Jeanne Viljoen" userId="15b5a62f-600a-4206-957b-fe0e12035773" providerId="ADAL" clId="{060D3D71-213B-4C61-ADAE-42861DD2742B}" dt="2023-12-03T15:38:59.393" v="233" actId="14100"/>
        <pc:sldMkLst>
          <pc:docMk/>
          <pc:sldMk cId="3175980916" sldId="2147471879"/>
        </pc:sldMkLst>
        <pc:spChg chg="mod">
          <ac:chgData name="Jeanne Viljoen" userId="15b5a62f-600a-4206-957b-fe0e12035773" providerId="ADAL" clId="{060D3D71-213B-4C61-ADAE-42861DD2742B}" dt="2023-12-03T15:38:59.393" v="233" actId="14100"/>
          <ac:spMkLst>
            <pc:docMk/>
            <pc:sldMk cId="3175980916" sldId="2147471879"/>
            <ac:spMk id="2" creationId="{9AF6F599-74C8-140B-3AC4-954249D61E9F}"/>
          </ac:spMkLst>
        </pc:spChg>
      </pc:sldChg>
      <pc:sldChg chg="modSp mod">
        <pc:chgData name="Jeanne Viljoen" userId="15b5a62f-600a-4206-957b-fe0e12035773" providerId="ADAL" clId="{060D3D71-213B-4C61-ADAE-42861DD2742B}" dt="2023-12-03T18:37:22.235" v="638" actId="20577"/>
        <pc:sldMkLst>
          <pc:docMk/>
          <pc:sldMk cId="2204175112" sldId="2147471880"/>
        </pc:sldMkLst>
        <pc:spChg chg="mod">
          <ac:chgData name="Jeanne Viljoen" userId="15b5a62f-600a-4206-957b-fe0e12035773" providerId="ADAL" clId="{060D3D71-213B-4C61-ADAE-42861DD2742B}" dt="2023-12-03T18:37:22.235" v="638" actId="20577"/>
          <ac:spMkLst>
            <pc:docMk/>
            <pc:sldMk cId="2204175112" sldId="2147471880"/>
            <ac:spMk id="7" creationId="{CAE1CE2A-787D-5813-02D0-5C84A0B1731D}"/>
          </ac:spMkLst>
        </pc:spChg>
      </pc:sldChg>
      <pc:sldChg chg="modSp mod">
        <pc:chgData name="Jeanne Viljoen" userId="15b5a62f-600a-4206-957b-fe0e12035773" providerId="ADAL" clId="{060D3D71-213B-4C61-ADAE-42861DD2742B}" dt="2023-12-03T18:37:28.003" v="645" actId="20577"/>
        <pc:sldMkLst>
          <pc:docMk/>
          <pc:sldMk cId="1522057869" sldId="2147471881"/>
        </pc:sldMkLst>
        <pc:spChg chg="mod">
          <ac:chgData name="Jeanne Viljoen" userId="15b5a62f-600a-4206-957b-fe0e12035773" providerId="ADAL" clId="{060D3D71-213B-4C61-ADAE-42861DD2742B}" dt="2023-12-03T18:37:28.003" v="645" actId="20577"/>
          <ac:spMkLst>
            <pc:docMk/>
            <pc:sldMk cId="1522057869" sldId="2147471881"/>
            <ac:spMk id="7" creationId="{CAE1CE2A-787D-5813-02D0-5C84A0B1731D}"/>
          </ac:spMkLst>
        </pc:spChg>
      </pc:sldChg>
      <pc:sldChg chg="modNotesTx">
        <pc:chgData name="Jeanne Viljoen" userId="15b5a62f-600a-4206-957b-fe0e12035773" providerId="ADAL" clId="{060D3D71-213B-4C61-ADAE-42861DD2742B}" dt="2023-12-04T09:53:13.355" v="657" actId="6549"/>
        <pc:sldMkLst>
          <pc:docMk/>
          <pc:sldMk cId="2317770923" sldId="2147471884"/>
        </pc:sldMkLst>
      </pc:sldChg>
    </pc:docChg>
  </pc:docChgLst>
  <pc:docChgLst>
    <pc:chgData name="Jeanne Viljoen" userId="15b5a62f-600a-4206-957b-fe0e12035773" providerId="ADAL" clId="{92CC16B9-5C32-4D71-A76A-4A27B2627B9C}"/>
    <pc:docChg chg="modSld">
      <pc:chgData name="Jeanne Viljoen" userId="15b5a62f-600a-4206-957b-fe0e12035773" providerId="ADAL" clId="{92CC16B9-5C32-4D71-A76A-4A27B2627B9C}" dt="2023-11-17T15:35:44.266" v="4" actId="6549"/>
      <pc:docMkLst>
        <pc:docMk/>
      </pc:docMkLst>
      <pc:sldChg chg="delCm">
        <pc:chgData name="Jeanne Viljoen" userId="15b5a62f-600a-4206-957b-fe0e12035773" providerId="ADAL" clId="{92CC16B9-5C32-4D71-A76A-4A27B2627B9C}" dt="2023-11-17T15:34:39.011" v="2"/>
        <pc:sldMkLst>
          <pc:docMk/>
          <pc:sldMk cId="3581555732" sldId="1335"/>
        </pc:sldMkLst>
      </pc:sldChg>
      <pc:sldChg chg="delCm">
        <pc:chgData name="Jeanne Viljoen" userId="15b5a62f-600a-4206-957b-fe0e12035773" providerId="ADAL" clId="{92CC16B9-5C32-4D71-A76A-4A27B2627B9C}" dt="2023-11-17T15:34:34.467" v="1"/>
        <pc:sldMkLst>
          <pc:docMk/>
          <pc:sldMk cId="3684073895" sldId="1393"/>
        </pc:sldMkLst>
      </pc:sldChg>
      <pc:sldChg chg="modNotesTx">
        <pc:chgData name="Jeanne Viljoen" userId="15b5a62f-600a-4206-957b-fe0e12035773" providerId="ADAL" clId="{92CC16B9-5C32-4D71-A76A-4A27B2627B9C}" dt="2023-11-17T15:35:44.266" v="4" actId="6549"/>
        <pc:sldMkLst>
          <pc:docMk/>
          <pc:sldMk cId="2786535801" sldId="1394"/>
        </pc:sldMkLst>
      </pc:sldChg>
      <pc:sldChg chg="delCm">
        <pc:chgData name="Jeanne Viljoen" userId="15b5a62f-600a-4206-957b-fe0e12035773" providerId="ADAL" clId="{92CC16B9-5C32-4D71-A76A-4A27B2627B9C}" dt="2023-11-17T15:34:54.227" v="3"/>
        <pc:sldMkLst>
          <pc:docMk/>
          <pc:sldMk cId="2317770923" sldId="2147471884"/>
        </pc:sldMkLst>
      </pc:sldChg>
    </pc:docChg>
  </pc:docChgLst>
  <pc:docChgLst>
    <pc:chgData name="Jeanne Viljoen" userId="15b5a62f-600a-4206-957b-fe0e12035773" providerId="ADAL" clId="{9C0CC584-7C45-465B-966E-EF51F965CC7E}"/>
    <pc:docChg chg="undo custSel addSld delSld modSld">
      <pc:chgData name="Jeanne Viljoen" userId="15b5a62f-600a-4206-957b-fe0e12035773" providerId="ADAL" clId="{9C0CC584-7C45-465B-966E-EF51F965CC7E}" dt="2023-11-17T14:22:14.888" v="1762"/>
      <pc:docMkLst>
        <pc:docMk/>
      </pc:docMkLst>
      <pc:sldChg chg="modSp addCm">
        <pc:chgData name="Jeanne Viljoen" userId="15b5a62f-600a-4206-957b-fe0e12035773" providerId="ADAL" clId="{9C0CC584-7C45-465B-966E-EF51F965CC7E}" dt="2023-11-17T14:16:16.781" v="1758"/>
        <pc:sldMkLst>
          <pc:docMk/>
          <pc:sldMk cId="3581555732" sldId="1335"/>
        </pc:sldMkLst>
        <pc:picChg chg="mod">
          <ac:chgData name="Jeanne Viljoen" userId="15b5a62f-600a-4206-957b-fe0e12035773" providerId="ADAL" clId="{9C0CC584-7C45-465B-966E-EF51F965CC7E}" dt="2023-11-17T14:15:52.874" v="1757" actId="1076"/>
          <ac:picMkLst>
            <pc:docMk/>
            <pc:sldMk cId="3581555732" sldId="1335"/>
            <ac:picMk id="8" creationId="{FBC24021-8EAA-8DCD-5166-D74C137D4165}"/>
          </ac:picMkLst>
        </pc:picChg>
      </pc:sldChg>
      <pc:sldChg chg="addSp delSp modSp mod setBg addCm">
        <pc:chgData name="Jeanne Viljoen" userId="15b5a62f-600a-4206-957b-fe0e12035773" providerId="ADAL" clId="{9C0CC584-7C45-465B-966E-EF51F965CC7E}" dt="2023-11-17T14:22:14.888" v="1762"/>
        <pc:sldMkLst>
          <pc:docMk/>
          <pc:sldMk cId="3684073895" sldId="1393"/>
        </pc:sldMkLst>
        <pc:spChg chg="mod">
          <ac:chgData name="Jeanne Viljoen" userId="15b5a62f-600a-4206-957b-fe0e12035773" providerId="ADAL" clId="{9C0CC584-7C45-465B-966E-EF51F965CC7E}" dt="2023-11-17T13:28:17.341" v="371" actId="14100"/>
          <ac:spMkLst>
            <pc:docMk/>
            <pc:sldMk cId="3684073895" sldId="1393"/>
            <ac:spMk id="2" creationId="{D852C648-A1A3-85CE-CC8D-CA67229C5DB0}"/>
          </ac:spMkLst>
        </pc:spChg>
        <pc:spChg chg="mod ord">
          <ac:chgData name="Jeanne Viljoen" userId="15b5a62f-600a-4206-957b-fe0e12035773" providerId="ADAL" clId="{9C0CC584-7C45-465B-966E-EF51F965CC7E}" dt="2023-11-17T13:27:25.331" v="360" actId="26606"/>
          <ac:spMkLst>
            <pc:docMk/>
            <pc:sldMk cId="3684073895" sldId="1393"/>
            <ac:spMk id="3" creationId="{04853162-965B-1A57-F1B2-685687939041}"/>
          </ac:spMkLst>
        </pc:spChg>
        <pc:spChg chg="mod">
          <ac:chgData name="Jeanne Viljoen" userId="15b5a62f-600a-4206-957b-fe0e12035773" providerId="ADAL" clId="{9C0CC584-7C45-465B-966E-EF51F965CC7E}" dt="2023-11-17T13:28:13.392" v="370" actId="20577"/>
          <ac:spMkLst>
            <pc:docMk/>
            <pc:sldMk cId="3684073895" sldId="1393"/>
            <ac:spMk id="7" creationId="{CAE1CE2A-787D-5813-02D0-5C84A0B1731D}"/>
          </ac:spMkLst>
        </pc:spChg>
        <pc:spChg chg="add del">
          <ac:chgData name="Jeanne Viljoen" userId="15b5a62f-600a-4206-957b-fe0e12035773" providerId="ADAL" clId="{9C0CC584-7C45-465B-966E-EF51F965CC7E}" dt="2023-11-17T13:27:12.445" v="356" actId="26606"/>
          <ac:spMkLst>
            <pc:docMk/>
            <pc:sldMk cId="3684073895" sldId="1393"/>
            <ac:spMk id="1028" creationId="{45D37F4E-DDB4-456B-97E0-9937730A039F}"/>
          </ac:spMkLst>
        </pc:spChg>
        <pc:spChg chg="add del">
          <ac:chgData name="Jeanne Viljoen" userId="15b5a62f-600a-4206-957b-fe0e12035773" providerId="ADAL" clId="{9C0CC584-7C45-465B-966E-EF51F965CC7E}" dt="2023-11-17T13:27:12.445" v="356" actId="26606"/>
          <ac:spMkLst>
            <pc:docMk/>
            <pc:sldMk cId="3684073895" sldId="1393"/>
            <ac:spMk id="1029" creationId="{B2DD41CD-8F47-4F56-AD12-4E2FF7696987}"/>
          </ac:spMkLst>
        </pc:spChg>
        <pc:spChg chg="add del">
          <ac:chgData name="Jeanne Viljoen" userId="15b5a62f-600a-4206-957b-fe0e12035773" providerId="ADAL" clId="{9C0CC584-7C45-465B-966E-EF51F965CC7E}" dt="2023-11-17T13:27:19.875" v="358" actId="26606"/>
          <ac:spMkLst>
            <pc:docMk/>
            <pc:sldMk cId="3684073895" sldId="1393"/>
            <ac:spMk id="1030" creationId="{201CC55D-ED54-4C5C-95E6-10947BD1103B}"/>
          </ac:spMkLst>
        </pc:spChg>
        <pc:spChg chg="add del">
          <ac:chgData name="Jeanne Viljoen" userId="15b5a62f-600a-4206-957b-fe0e12035773" providerId="ADAL" clId="{9C0CC584-7C45-465B-966E-EF51F965CC7E}" dt="2023-11-17T13:27:07.748" v="354" actId="26606"/>
          <ac:spMkLst>
            <pc:docMk/>
            <pc:sldMk cId="3684073895" sldId="1393"/>
            <ac:spMk id="1031" creationId="{04812C46-200A-4DEB-A05E-3ED6C68C2387}"/>
          </ac:spMkLst>
        </pc:spChg>
        <pc:spChg chg="add del">
          <ac:chgData name="Jeanne Viljoen" userId="15b5a62f-600a-4206-957b-fe0e12035773" providerId="ADAL" clId="{9C0CC584-7C45-465B-966E-EF51F965CC7E}" dt="2023-11-17T13:27:07.748" v="354" actId="26606"/>
          <ac:spMkLst>
            <pc:docMk/>
            <pc:sldMk cId="3684073895" sldId="1393"/>
            <ac:spMk id="1033" creationId="{D1EA859B-E555-4109-94F3-6700E046E008}"/>
          </ac:spMkLst>
        </pc:spChg>
        <pc:spChg chg="add del">
          <ac:chgData name="Jeanne Viljoen" userId="15b5a62f-600a-4206-957b-fe0e12035773" providerId="ADAL" clId="{9C0CC584-7C45-465B-966E-EF51F965CC7E}" dt="2023-11-17T13:27:19.875" v="358" actId="26606"/>
          <ac:spMkLst>
            <pc:docMk/>
            <pc:sldMk cId="3684073895" sldId="1393"/>
            <ac:spMk id="1037" creationId="{3873B707-463F-40B0-8227-E8CC6C67EB25}"/>
          </ac:spMkLst>
        </pc:spChg>
        <pc:spChg chg="add del">
          <ac:chgData name="Jeanne Viljoen" userId="15b5a62f-600a-4206-957b-fe0e12035773" providerId="ADAL" clId="{9C0CC584-7C45-465B-966E-EF51F965CC7E}" dt="2023-11-17T13:27:19.875" v="358" actId="26606"/>
          <ac:spMkLst>
            <pc:docMk/>
            <pc:sldMk cId="3684073895" sldId="1393"/>
            <ac:spMk id="1039" creationId="{C13237C8-E62C-4F0D-A318-BD6FB6C2D138}"/>
          </ac:spMkLst>
        </pc:spChg>
        <pc:spChg chg="add del">
          <ac:chgData name="Jeanne Viljoen" userId="15b5a62f-600a-4206-957b-fe0e12035773" providerId="ADAL" clId="{9C0CC584-7C45-465B-966E-EF51F965CC7E}" dt="2023-11-17T13:27:19.875" v="358" actId="26606"/>
          <ac:spMkLst>
            <pc:docMk/>
            <pc:sldMk cId="3684073895" sldId="1393"/>
            <ac:spMk id="1041" creationId="{19C9EAEA-39D0-4B0E-A0EB-51E7B26740B1}"/>
          </ac:spMkLst>
        </pc:spChg>
        <pc:spChg chg="add del">
          <ac:chgData name="Jeanne Viljoen" userId="15b5a62f-600a-4206-957b-fe0e12035773" providerId="ADAL" clId="{9C0CC584-7C45-465B-966E-EF51F965CC7E}" dt="2023-11-17T13:27:25.331" v="360" actId="26606"/>
          <ac:spMkLst>
            <pc:docMk/>
            <pc:sldMk cId="3684073895" sldId="1393"/>
            <ac:spMk id="1043" creationId="{F13C74B1-5B17-4795-BED0-7140497B445A}"/>
          </ac:spMkLst>
        </pc:spChg>
        <pc:spChg chg="add del">
          <ac:chgData name="Jeanne Viljoen" userId="15b5a62f-600a-4206-957b-fe0e12035773" providerId="ADAL" clId="{9C0CC584-7C45-465B-966E-EF51F965CC7E}" dt="2023-11-17T13:27:25.331" v="360" actId="26606"/>
          <ac:spMkLst>
            <pc:docMk/>
            <pc:sldMk cId="3684073895" sldId="1393"/>
            <ac:spMk id="1044" creationId="{D4974D33-8DC5-464E-8C6D-BE58F0669C17}"/>
          </ac:spMkLst>
        </pc:spChg>
        <pc:grpChg chg="add del">
          <ac:chgData name="Jeanne Viljoen" userId="15b5a62f-600a-4206-957b-fe0e12035773" providerId="ADAL" clId="{9C0CC584-7C45-465B-966E-EF51F965CC7E}" dt="2023-11-17T13:27:19.875" v="358" actId="26606"/>
          <ac:grpSpMkLst>
            <pc:docMk/>
            <pc:sldMk cId="3684073895" sldId="1393"/>
            <ac:grpSpMk id="1032" creationId="{1DE889C7-FAD6-4397-98E2-05D503484459}"/>
          </ac:grpSpMkLst>
        </pc:grpChg>
        <pc:picChg chg="add del mod ord">
          <ac:chgData name="Jeanne Viljoen" userId="15b5a62f-600a-4206-957b-fe0e12035773" providerId="ADAL" clId="{9C0CC584-7C45-465B-966E-EF51F965CC7E}" dt="2023-11-17T14:21:42.693" v="1761" actId="1076"/>
          <ac:picMkLst>
            <pc:docMk/>
            <pc:sldMk cId="3684073895" sldId="1393"/>
            <ac:picMk id="1026" creationId="{9AA71D58-9D0E-CAB0-DE2B-253BD796FAF6}"/>
          </ac:picMkLst>
        </pc:picChg>
      </pc:sldChg>
      <pc:sldChg chg="modSp">
        <pc:chgData name="Jeanne Viljoen" userId="15b5a62f-600a-4206-957b-fe0e12035773" providerId="ADAL" clId="{9C0CC584-7C45-465B-966E-EF51F965CC7E}" dt="2023-11-17T14:15:13.229" v="1745" actId="14100"/>
        <pc:sldMkLst>
          <pc:docMk/>
          <pc:sldMk cId="1392082036" sldId="2147471874"/>
        </pc:sldMkLst>
        <pc:picChg chg="mod">
          <ac:chgData name="Jeanne Viljoen" userId="15b5a62f-600a-4206-957b-fe0e12035773" providerId="ADAL" clId="{9C0CC584-7C45-465B-966E-EF51F965CC7E}" dt="2023-11-17T14:15:13.229" v="1745" actId="14100"/>
          <ac:picMkLst>
            <pc:docMk/>
            <pc:sldMk cId="1392082036" sldId="2147471874"/>
            <ac:picMk id="8" creationId="{FBC24021-8EAA-8DCD-5166-D74C137D4165}"/>
          </ac:picMkLst>
        </pc:picChg>
      </pc:sldChg>
      <pc:sldChg chg="modSp">
        <pc:chgData name="Jeanne Viljoen" userId="15b5a62f-600a-4206-957b-fe0e12035773" providerId="ADAL" clId="{9C0CC584-7C45-465B-966E-EF51F965CC7E}" dt="2023-11-17T14:14:41.744" v="1740" actId="1076"/>
        <pc:sldMkLst>
          <pc:docMk/>
          <pc:sldMk cId="3175980916" sldId="2147471879"/>
        </pc:sldMkLst>
        <pc:picChg chg="mod">
          <ac:chgData name="Jeanne Viljoen" userId="15b5a62f-600a-4206-957b-fe0e12035773" providerId="ADAL" clId="{9C0CC584-7C45-465B-966E-EF51F965CC7E}" dt="2023-11-17T14:14:41.744" v="1740" actId="1076"/>
          <ac:picMkLst>
            <pc:docMk/>
            <pc:sldMk cId="3175980916" sldId="2147471879"/>
            <ac:picMk id="8" creationId="{FBC24021-8EAA-8DCD-5166-D74C137D4165}"/>
          </ac:picMkLst>
        </pc:picChg>
      </pc:sldChg>
      <pc:sldChg chg="new del">
        <pc:chgData name="Jeanne Viljoen" userId="15b5a62f-600a-4206-957b-fe0e12035773" providerId="ADAL" clId="{9C0CC584-7C45-465B-966E-EF51F965CC7E}" dt="2023-11-17T13:34:51.307" v="380" actId="47"/>
        <pc:sldMkLst>
          <pc:docMk/>
          <pc:sldMk cId="3328057408" sldId="2147471883"/>
        </pc:sldMkLst>
      </pc:sldChg>
      <pc:sldChg chg="addSp delSp modSp new mod setBg addCm modNotesTx">
        <pc:chgData name="Jeanne Viljoen" userId="15b5a62f-600a-4206-957b-fe0e12035773" providerId="ADAL" clId="{9C0CC584-7C45-465B-966E-EF51F965CC7E}" dt="2023-11-17T14:13:45.077" v="1736" actId="20577"/>
        <pc:sldMkLst>
          <pc:docMk/>
          <pc:sldMk cId="2317770923" sldId="2147471884"/>
        </pc:sldMkLst>
        <pc:spChg chg="mod">
          <ac:chgData name="Jeanne Viljoen" userId="15b5a62f-600a-4206-957b-fe0e12035773" providerId="ADAL" clId="{9C0CC584-7C45-465B-966E-EF51F965CC7E}" dt="2023-11-17T14:01:15.193" v="1499" actId="26606"/>
          <ac:spMkLst>
            <pc:docMk/>
            <pc:sldMk cId="2317770923" sldId="2147471884"/>
            <ac:spMk id="2" creationId="{1C541F5D-3949-E24C-6F44-9D4248128450}"/>
          </ac:spMkLst>
        </pc:spChg>
        <pc:spChg chg="mod">
          <ac:chgData name="Jeanne Viljoen" userId="15b5a62f-600a-4206-957b-fe0e12035773" providerId="ADAL" clId="{9C0CC584-7C45-465B-966E-EF51F965CC7E}" dt="2023-11-17T14:13:45.077" v="1736" actId="20577"/>
          <ac:spMkLst>
            <pc:docMk/>
            <pc:sldMk cId="2317770923" sldId="2147471884"/>
            <ac:spMk id="3" creationId="{5522B2B7-8031-FA41-851E-ADC15552F1F4}"/>
          </ac:spMkLst>
        </pc:spChg>
        <pc:spChg chg="del">
          <ac:chgData name="Jeanne Viljoen" userId="15b5a62f-600a-4206-957b-fe0e12035773" providerId="ADAL" clId="{9C0CC584-7C45-465B-966E-EF51F965CC7E}" dt="2023-11-17T13:44:55.212" v="602" actId="21"/>
          <ac:spMkLst>
            <pc:docMk/>
            <pc:sldMk cId="2317770923" sldId="2147471884"/>
            <ac:spMk id="4" creationId="{CF6B5181-F2A6-D922-386A-E3EB8B0B5CD8}"/>
          </ac:spMkLst>
        </pc:spChg>
        <pc:spChg chg="mod ord">
          <ac:chgData name="Jeanne Viljoen" userId="15b5a62f-600a-4206-957b-fe0e12035773" providerId="ADAL" clId="{9C0CC584-7C45-465B-966E-EF51F965CC7E}" dt="2023-11-17T14:01:15.193" v="1499" actId="26606"/>
          <ac:spMkLst>
            <pc:docMk/>
            <pc:sldMk cId="2317770923" sldId="2147471884"/>
            <ac:spMk id="5" creationId="{6AC7965F-8B3E-366B-792E-C527D739B5AA}"/>
          </ac:spMkLst>
        </pc:spChg>
        <pc:spChg chg="add mod">
          <ac:chgData name="Jeanne Viljoen" userId="15b5a62f-600a-4206-957b-fe0e12035773" providerId="ADAL" clId="{9C0CC584-7C45-465B-966E-EF51F965CC7E}" dt="2023-11-17T14:02:34.691" v="1516" actId="767"/>
          <ac:spMkLst>
            <pc:docMk/>
            <pc:sldMk cId="2317770923" sldId="2147471884"/>
            <ac:spMk id="9" creationId="{A26DD0F1-2BF7-D9D0-FF33-B4349C6018BB}"/>
          </ac:spMkLst>
        </pc:spChg>
        <pc:spChg chg="add">
          <ac:chgData name="Jeanne Viljoen" userId="15b5a62f-600a-4206-957b-fe0e12035773" providerId="ADAL" clId="{9C0CC584-7C45-465B-966E-EF51F965CC7E}" dt="2023-11-17T14:01:15.193" v="1499" actId="26606"/>
          <ac:spMkLst>
            <pc:docMk/>
            <pc:sldMk cId="2317770923" sldId="2147471884"/>
            <ac:spMk id="10" creationId="{9F7D5CDA-D291-4307-BF55-1381FED29634}"/>
          </ac:spMkLst>
        </pc:spChg>
        <pc:spChg chg="add del">
          <ac:chgData name="Jeanne Viljoen" userId="15b5a62f-600a-4206-957b-fe0e12035773" providerId="ADAL" clId="{9C0CC584-7C45-465B-966E-EF51F965CC7E}" dt="2023-11-17T13:52:10.355" v="1358" actId="26606"/>
          <ac:spMkLst>
            <pc:docMk/>
            <pc:sldMk cId="2317770923" sldId="2147471884"/>
            <ac:spMk id="11" creationId="{2C61293E-6EBE-43EF-A52C-9BEBFD7679D4}"/>
          </ac:spMkLst>
        </pc:spChg>
        <pc:spChg chg="add mod">
          <ac:chgData name="Jeanne Viljoen" userId="15b5a62f-600a-4206-957b-fe0e12035773" providerId="ADAL" clId="{9C0CC584-7C45-465B-966E-EF51F965CC7E}" dt="2023-11-17T14:05:07.603" v="1582" actId="20577"/>
          <ac:spMkLst>
            <pc:docMk/>
            <pc:sldMk cId="2317770923" sldId="2147471884"/>
            <ac:spMk id="12" creationId="{C9B75FB2-676B-E0B1-44AF-AEA0D473B126}"/>
          </ac:spMkLst>
        </pc:spChg>
        <pc:spChg chg="add del">
          <ac:chgData name="Jeanne Viljoen" userId="15b5a62f-600a-4206-957b-fe0e12035773" providerId="ADAL" clId="{9C0CC584-7C45-465B-966E-EF51F965CC7E}" dt="2023-11-17T13:52:10.355" v="1358" actId="26606"/>
          <ac:spMkLst>
            <pc:docMk/>
            <pc:sldMk cId="2317770923" sldId="2147471884"/>
            <ac:spMk id="13" creationId="{21540236-BFD5-4A9D-8840-4703E7F76825}"/>
          </ac:spMkLst>
        </pc:spChg>
        <pc:picChg chg="add del">
          <ac:chgData name="Jeanne Viljoen" userId="15b5a62f-600a-4206-957b-fe0e12035773" providerId="ADAL" clId="{9C0CC584-7C45-465B-966E-EF51F965CC7E}" dt="2023-11-17T13:52:10.355" v="1358" actId="26606"/>
          <ac:picMkLst>
            <pc:docMk/>
            <pc:sldMk cId="2317770923" sldId="2147471884"/>
            <ac:picMk id="7" creationId="{5D3C1603-76BA-A51B-1612-F3B455DB5A5E}"/>
          </ac:picMkLst>
        </pc:picChg>
        <pc:picChg chg="add mod ord modCrop">
          <ac:chgData name="Jeanne Viljoen" userId="15b5a62f-600a-4206-957b-fe0e12035773" providerId="ADAL" clId="{9C0CC584-7C45-465B-966E-EF51F965CC7E}" dt="2023-11-17T14:05:28.205" v="1584" actId="732"/>
          <ac:picMkLst>
            <pc:docMk/>
            <pc:sldMk cId="2317770923" sldId="2147471884"/>
            <ac:picMk id="8" creationId="{9DA8B533-D357-B910-089D-E41E30139937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3D12BA-B727-40B9-9A83-F35B9AB6158F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0B6F966A-2186-488E-9A8B-E3508CE8765D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en-US" sz="1600" dirty="0">
              <a:latin typeface="+mj-lt"/>
            </a:rPr>
            <a:t>PIR – NOCLAR will not commence as planned but postponed to next strategic period</a:t>
          </a:r>
        </a:p>
      </dgm:t>
    </dgm:pt>
    <dgm:pt modelId="{3394DEC8-4856-4DA4-B76D-18A8C9737EAA}" type="parTrans" cxnId="{71817AEE-E036-460F-ADB8-6664B546F4FA}">
      <dgm:prSet/>
      <dgm:spPr/>
      <dgm:t>
        <a:bodyPr/>
        <a:lstStyle/>
        <a:p>
          <a:endParaRPr lang="en-US" sz="1600"/>
        </a:p>
      </dgm:t>
    </dgm:pt>
    <dgm:pt modelId="{D634A5DF-C49A-419D-8FB6-06D710DE9025}" type="sibTrans" cxnId="{71817AEE-E036-460F-ADB8-6664B546F4FA}">
      <dgm:prSet/>
      <dgm:spPr/>
      <dgm:t>
        <a:bodyPr/>
        <a:lstStyle/>
        <a:p>
          <a:endParaRPr lang="en-US" sz="1600"/>
        </a:p>
      </dgm:t>
    </dgm:pt>
    <dgm:pt modelId="{6DE94DB6-3434-4DC1-8D02-3B921779BF7F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 anchor="ctr"/>
        <a:lstStyle/>
        <a:p>
          <a:r>
            <a:rPr lang="en-US" sz="1600" dirty="0">
              <a:latin typeface="+mj-lt"/>
            </a:rPr>
            <a:t>3 new work streams added with </a:t>
          </a:r>
          <a:r>
            <a:rPr lang="en-US" sz="1600" b="1" dirty="0">
              <a:latin typeface="+mj-lt"/>
            </a:rPr>
            <a:t>high priority</a:t>
          </a:r>
        </a:p>
      </dgm:t>
    </dgm:pt>
    <dgm:pt modelId="{9B674DB0-349C-4BC6-92DD-0CAC8735A000}" type="parTrans" cxnId="{77667D3D-3404-4194-8A47-46848EA04099}">
      <dgm:prSet/>
      <dgm:spPr/>
      <dgm:t>
        <a:bodyPr/>
        <a:lstStyle/>
        <a:p>
          <a:endParaRPr lang="en-US" sz="1600"/>
        </a:p>
      </dgm:t>
    </dgm:pt>
    <dgm:pt modelId="{7E444DC7-F443-434B-ADC7-9A1C9A4E4EBB}" type="sibTrans" cxnId="{77667D3D-3404-4194-8A47-46848EA04099}">
      <dgm:prSet/>
      <dgm:spPr/>
      <dgm:t>
        <a:bodyPr/>
        <a:lstStyle/>
        <a:p>
          <a:endParaRPr lang="en-US" sz="1600"/>
        </a:p>
      </dgm:t>
    </dgm:pt>
    <dgm:pt modelId="{CE32B8C6-4028-4FBA-A2F2-0228C7E92E57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 anchor="ctr"/>
        <a:lstStyle/>
        <a:p>
          <a:r>
            <a:rPr lang="en-US" sz="1600" dirty="0">
              <a:latin typeface="+mj-lt"/>
            </a:rPr>
            <a:t>Firm Culture and Governance</a:t>
          </a:r>
        </a:p>
      </dgm:t>
    </dgm:pt>
    <dgm:pt modelId="{6042177E-F785-484F-B55A-5CB8A7AAC795}" type="parTrans" cxnId="{A58E9E55-980C-4599-BA62-4889C079F9C1}">
      <dgm:prSet/>
      <dgm:spPr/>
      <dgm:t>
        <a:bodyPr/>
        <a:lstStyle/>
        <a:p>
          <a:endParaRPr lang="en-US" sz="1600"/>
        </a:p>
      </dgm:t>
    </dgm:pt>
    <dgm:pt modelId="{694B2C5E-0941-415D-A906-C124C0E25843}" type="sibTrans" cxnId="{A58E9E55-980C-4599-BA62-4889C079F9C1}">
      <dgm:prSet/>
      <dgm:spPr/>
      <dgm:t>
        <a:bodyPr/>
        <a:lstStyle/>
        <a:p>
          <a:endParaRPr lang="en-US" sz="1600"/>
        </a:p>
      </dgm:t>
    </dgm:pt>
    <dgm:pt modelId="{9E8FB398-E1FB-46A8-ACF2-9E2A8E40B14A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 anchor="ctr"/>
        <a:lstStyle/>
        <a:p>
          <a:r>
            <a:rPr lang="en-US" sz="1600" dirty="0">
              <a:latin typeface="+mj-lt"/>
            </a:rPr>
            <a:t>Expanding the Scope of the Code to all preparers of sustainability information</a:t>
          </a:r>
        </a:p>
      </dgm:t>
    </dgm:pt>
    <dgm:pt modelId="{B17375D3-AFA6-4B1E-A6DA-FB1E2E10FE7E}" type="parTrans" cxnId="{EC62DF6C-6AE0-4FAF-986E-4B11713DD2ED}">
      <dgm:prSet/>
      <dgm:spPr/>
      <dgm:t>
        <a:bodyPr/>
        <a:lstStyle/>
        <a:p>
          <a:endParaRPr lang="en-US" sz="1600"/>
        </a:p>
      </dgm:t>
    </dgm:pt>
    <dgm:pt modelId="{48DFEE26-F5BA-48D7-A3D5-85107603C37A}" type="sibTrans" cxnId="{EC62DF6C-6AE0-4FAF-986E-4B11713DD2ED}">
      <dgm:prSet/>
      <dgm:spPr/>
      <dgm:t>
        <a:bodyPr/>
        <a:lstStyle/>
        <a:p>
          <a:endParaRPr lang="en-US" sz="1600"/>
        </a:p>
      </dgm:t>
    </dgm:pt>
    <dgm:pt modelId="{03B9417A-0002-430F-83AB-6EFE81329B68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en-US" sz="1600" dirty="0">
              <a:latin typeface="+mj-lt"/>
            </a:rPr>
            <a:t>A new work stream on </a:t>
          </a:r>
          <a:r>
            <a:rPr lang="en-US" sz="1600" i="1" dirty="0">
              <a:latin typeface="+mj-lt"/>
            </a:rPr>
            <a:t>PIR-Engagement Teams and Group Audits</a:t>
          </a:r>
          <a:r>
            <a:rPr lang="en-US" sz="1600" dirty="0">
              <a:latin typeface="+mj-lt"/>
            </a:rPr>
            <a:t> </a:t>
          </a:r>
        </a:p>
      </dgm:t>
    </dgm:pt>
    <dgm:pt modelId="{5897B242-DA56-4824-B7CE-0542A55C906B}" type="parTrans" cxnId="{DDACE1C4-EB71-4D40-823B-EC81CBDF17EF}">
      <dgm:prSet/>
      <dgm:spPr/>
      <dgm:t>
        <a:bodyPr/>
        <a:lstStyle/>
        <a:p>
          <a:endParaRPr lang="en-US" sz="1600"/>
        </a:p>
      </dgm:t>
    </dgm:pt>
    <dgm:pt modelId="{21D0733B-6305-423F-BBA9-7C5A690D8EBE}" type="sibTrans" cxnId="{DDACE1C4-EB71-4D40-823B-EC81CBDF17EF}">
      <dgm:prSet/>
      <dgm:spPr/>
      <dgm:t>
        <a:bodyPr/>
        <a:lstStyle/>
        <a:p>
          <a:endParaRPr lang="en-US" sz="1600"/>
        </a:p>
      </dgm:t>
    </dgm:pt>
    <dgm:pt modelId="{8480D93C-F63C-489F-A731-C091D39F656F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en-US" sz="1600" dirty="0">
              <a:latin typeface="+mj-lt"/>
            </a:rPr>
            <a:t>Three topics considered to be lower priority moved to “Other Topics of Interest”</a:t>
          </a:r>
        </a:p>
      </dgm:t>
    </dgm:pt>
    <dgm:pt modelId="{742486FE-9AF9-4485-8B45-374D0654994A}" type="parTrans" cxnId="{C89ECF7C-CEA0-4C5C-BD70-61AA13BC8B7A}">
      <dgm:prSet/>
      <dgm:spPr/>
      <dgm:t>
        <a:bodyPr/>
        <a:lstStyle/>
        <a:p>
          <a:endParaRPr lang="en-US" sz="1600"/>
        </a:p>
      </dgm:t>
    </dgm:pt>
    <dgm:pt modelId="{B4AE3092-2DA7-404F-8BC8-184F2B79A9FC}" type="sibTrans" cxnId="{C89ECF7C-CEA0-4C5C-BD70-61AA13BC8B7A}">
      <dgm:prSet/>
      <dgm:spPr/>
      <dgm:t>
        <a:bodyPr/>
        <a:lstStyle/>
        <a:p>
          <a:endParaRPr lang="en-US" sz="1600"/>
        </a:p>
      </dgm:t>
    </dgm:pt>
    <dgm:pt modelId="{F7C2B91B-2014-492D-A7B2-26E2E927CBF7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en-US" sz="1600" dirty="0">
              <a:latin typeface="+mj-lt"/>
            </a:rPr>
            <a:t>All PIRs have been allocated medium priority</a:t>
          </a:r>
        </a:p>
      </dgm:t>
    </dgm:pt>
    <dgm:pt modelId="{FF5DD944-4084-4071-BFCF-AE35BE3F8E57}" type="parTrans" cxnId="{0EA7E7A5-2219-40D1-BC97-DFC51E4CFF55}">
      <dgm:prSet/>
      <dgm:spPr/>
      <dgm:t>
        <a:bodyPr/>
        <a:lstStyle/>
        <a:p>
          <a:endParaRPr lang="en-US" sz="1600"/>
        </a:p>
      </dgm:t>
    </dgm:pt>
    <dgm:pt modelId="{BCE056D9-DE45-4FA0-9F81-1955CD14B6EE}" type="sibTrans" cxnId="{0EA7E7A5-2219-40D1-BC97-DFC51E4CFF55}">
      <dgm:prSet/>
      <dgm:spPr/>
      <dgm:t>
        <a:bodyPr/>
        <a:lstStyle/>
        <a:p>
          <a:endParaRPr lang="en-US" sz="1600"/>
        </a:p>
      </dgm:t>
    </dgm:pt>
    <dgm:pt modelId="{B97CEAA4-811B-49CB-9E6B-CAF158DE9BBB}">
      <dgm:prSet phldrT="[Text]" custT="1"/>
      <dgm:spPr>
        <a:solidFill>
          <a:schemeClr val="accent1">
            <a:lumMod val="75000"/>
          </a:schemeClr>
        </a:solidFill>
        <a:ln w="38100">
          <a:solidFill>
            <a:schemeClr val="bg1"/>
          </a:solidFill>
        </a:ln>
      </dgm:spPr>
      <dgm:t>
        <a:bodyPr anchor="ctr"/>
        <a:lstStyle/>
        <a:p>
          <a:r>
            <a:rPr lang="en-US" sz="1600" dirty="0">
              <a:latin typeface="+mj-lt"/>
            </a:rPr>
            <a:t>Revision of Part 4B of the Code</a:t>
          </a:r>
        </a:p>
      </dgm:t>
    </dgm:pt>
    <dgm:pt modelId="{2D6BB5AB-5F74-426A-98D1-E7F04F403419}" type="parTrans" cxnId="{B203377C-B089-4ACD-BF8E-F64E4AD9695C}">
      <dgm:prSet/>
      <dgm:spPr/>
      <dgm:t>
        <a:bodyPr/>
        <a:lstStyle/>
        <a:p>
          <a:endParaRPr lang="en-US"/>
        </a:p>
      </dgm:t>
    </dgm:pt>
    <dgm:pt modelId="{91DACFBD-4D04-4133-A0A0-7E521FBB92A2}" type="sibTrans" cxnId="{B203377C-B089-4ACD-BF8E-F64E4AD9695C}">
      <dgm:prSet/>
      <dgm:spPr/>
      <dgm:t>
        <a:bodyPr/>
        <a:lstStyle/>
        <a:p>
          <a:endParaRPr lang="en-US"/>
        </a:p>
      </dgm:t>
    </dgm:pt>
    <dgm:pt modelId="{820998E7-16E3-40A3-BEF1-2C74350D2EC7}" type="pres">
      <dgm:prSet presAssocID="{643D12BA-B727-40B9-9A83-F35B9AB6158F}" presName="Name0" presStyleCnt="0">
        <dgm:presLayoutVars>
          <dgm:chMax val="7"/>
          <dgm:chPref val="7"/>
          <dgm:dir/>
        </dgm:presLayoutVars>
      </dgm:prSet>
      <dgm:spPr/>
    </dgm:pt>
    <dgm:pt modelId="{BB1B2CE7-B2F5-4AA3-BC38-3FC807A0B4B2}" type="pres">
      <dgm:prSet presAssocID="{643D12BA-B727-40B9-9A83-F35B9AB6158F}" presName="Name1" presStyleCnt="0"/>
      <dgm:spPr/>
    </dgm:pt>
    <dgm:pt modelId="{C1F37F5B-E93C-4F02-9BFA-06A301738488}" type="pres">
      <dgm:prSet presAssocID="{643D12BA-B727-40B9-9A83-F35B9AB6158F}" presName="cycle" presStyleCnt="0"/>
      <dgm:spPr/>
    </dgm:pt>
    <dgm:pt modelId="{F6C28870-B99E-41C3-BC84-8BC9B4AA376D}" type="pres">
      <dgm:prSet presAssocID="{643D12BA-B727-40B9-9A83-F35B9AB6158F}" presName="srcNode" presStyleLbl="node1" presStyleIdx="0" presStyleCnt="5"/>
      <dgm:spPr/>
    </dgm:pt>
    <dgm:pt modelId="{3398D5EB-F979-4B0E-A359-957C19538D11}" type="pres">
      <dgm:prSet presAssocID="{643D12BA-B727-40B9-9A83-F35B9AB6158F}" presName="conn" presStyleLbl="parChTrans1D2" presStyleIdx="0" presStyleCnt="1"/>
      <dgm:spPr/>
    </dgm:pt>
    <dgm:pt modelId="{09B62B71-C0A2-47ED-8735-43E7FBA88262}" type="pres">
      <dgm:prSet presAssocID="{643D12BA-B727-40B9-9A83-F35B9AB6158F}" presName="extraNode" presStyleLbl="node1" presStyleIdx="0" presStyleCnt="5"/>
      <dgm:spPr/>
    </dgm:pt>
    <dgm:pt modelId="{0CD37FFB-73AB-4EDD-8605-EF968205B0F8}" type="pres">
      <dgm:prSet presAssocID="{643D12BA-B727-40B9-9A83-F35B9AB6158F}" presName="dstNode" presStyleLbl="node1" presStyleIdx="0" presStyleCnt="5"/>
      <dgm:spPr/>
    </dgm:pt>
    <dgm:pt modelId="{66CAA494-2BF9-4BB6-B5DC-4604C72B5E90}" type="pres">
      <dgm:prSet presAssocID="{0B6F966A-2186-488E-9A8B-E3508CE8765D}" presName="text_1" presStyleLbl="node1" presStyleIdx="0" presStyleCnt="5" custLinFactNeighborX="236" custLinFactNeighborY="-28887">
        <dgm:presLayoutVars>
          <dgm:bulletEnabled val="1"/>
        </dgm:presLayoutVars>
      </dgm:prSet>
      <dgm:spPr/>
    </dgm:pt>
    <dgm:pt modelId="{C8E9958F-CCCD-4E14-864D-EB2B538A3CBE}" type="pres">
      <dgm:prSet presAssocID="{0B6F966A-2186-488E-9A8B-E3508CE8765D}" presName="accent_1" presStyleCnt="0"/>
      <dgm:spPr/>
    </dgm:pt>
    <dgm:pt modelId="{ABDF5797-A186-4488-8E82-3063578F6832}" type="pres">
      <dgm:prSet presAssocID="{0B6F966A-2186-488E-9A8B-E3508CE8765D}" presName="accentRepeatNode" presStyleLbl="solidFgAcc1" presStyleIdx="0" presStyleCnt="5" custLinFactNeighborX="2653" custLinFactNeighborY="-23109"/>
      <dgm:spPr>
        <a:solidFill>
          <a:srgbClr val="EE6612"/>
        </a:solidFill>
        <a:ln w="38100">
          <a:solidFill>
            <a:schemeClr val="bg1"/>
          </a:solidFill>
        </a:ln>
      </dgm:spPr>
    </dgm:pt>
    <dgm:pt modelId="{615818BF-0AEE-4305-985D-8B1B28B55299}" type="pres">
      <dgm:prSet presAssocID="{6DE94DB6-3434-4DC1-8D02-3B921779BF7F}" presName="text_2" presStyleLbl="node1" presStyleIdx="1" presStyleCnt="5" custScaleY="173521" custLinFactNeighborX="249" custLinFactNeighborY="-16924">
        <dgm:presLayoutVars>
          <dgm:bulletEnabled val="1"/>
        </dgm:presLayoutVars>
      </dgm:prSet>
      <dgm:spPr/>
    </dgm:pt>
    <dgm:pt modelId="{7B0688EF-9525-418B-B7C6-FF61F78D0514}" type="pres">
      <dgm:prSet presAssocID="{6DE94DB6-3434-4DC1-8D02-3B921779BF7F}" presName="accent_2" presStyleCnt="0"/>
      <dgm:spPr/>
    </dgm:pt>
    <dgm:pt modelId="{48088BC2-D93A-4555-8588-B53EC687CDB2}" type="pres">
      <dgm:prSet presAssocID="{6DE94DB6-3434-4DC1-8D02-3B921779BF7F}" presName="accentRepeatNode" presStyleLbl="solidFgAcc1" presStyleIdx="1" presStyleCnt="5" custLinFactNeighborX="2653" custLinFactNeighborY="-13539"/>
      <dgm:spPr>
        <a:solidFill>
          <a:srgbClr val="EE6612"/>
        </a:solidFill>
        <a:ln w="38100">
          <a:solidFill>
            <a:schemeClr val="bg1"/>
          </a:solidFill>
        </a:ln>
      </dgm:spPr>
    </dgm:pt>
    <dgm:pt modelId="{73D0E43C-AE60-4507-9042-52E1078904FB}" type="pres">
      <dgm:prSet presAssocID="{03B9417A-0002-430F-83AB-6EFE81329B68}" presName="text_3" presStyleLbl="node1" presStyleIdx="2" presStyleCnt="5">
        <dgm:presLayoutVars>
          <dgm:bulletEnabled val="1"/>
        </dgm:presLayoutVars>
      </dgm:prSet>
      <dgm:spPr/>
    </dgm:pt>
    <dgm:pt modelId="{13EE33CB-FE40-4BF6-A9E9-301FB3D7789E}" type="pres">
      <dgm:prSet presAssocID="{03B9417A-0002-430F-83AB-6EFE81329B68}" presName="accent_3" presStyleCnt="0"/>
      <dgm:spPr/>
    </dgm:pt>
    <dgm:pt modelId="{8392ACE6-D74B-406E-BD87-B3B3B0CF3C99}" type="pres">
      <dgm:prSet presAssocID="{03B9417A-0002-430F-83AB-6EFE81329B68}" presName="accentRepeatNode" presStyleLbl="solidFgAcc1" presStyleIdx="2" presStyleCnt="5"/>
      <dgm:spPr>
        <a:solidFill>
          <a:srgbClr val="EE6612"/>
        </a:solidFill>
        <a:ln w="38100">
          <a:solidFill>
            <a:schemeClr val="bg1"/>
          </a:solidFill>
        </a:ln>
      </dgm:spPr>
    </dgm:pt>
    <dgm:pt modelId="{A8023335-F7EA-4E1A-91EC-A7E3619D28D8}" type="pres">
      <dgm:prSet presAssocID="{F7C2B91B-2014-492D-A7B2-26E2E927CBF7}" presName="text_4" presStyleLbl="node1" presStyleIdx="3" presStyleCnt="5">
        <dgm:presLayoutVars>
          <dgm:bulletEnabled val="1"/>
        </dgm:presLayoutVars>
      </dgm:prSet>
      <dgm:spPr/>
    </dgm:pt>
    <dgm:pt modelId="{DC067898-0633-4614-95FE-A9E09F6EEAF5}" type="pres">
      <dgm:prSet presAssocID="{F7C2B91B-2014-492D-A7B2-26E2E927CBF7}" presName="accent_4" presStyleCnt="0"/>
      <dgm:spPr/>
    </dgm:pt>
    <dgm:pt modelId="{2C4F355A-56C5-4C9D-A63D-23030EDFA500}" type="pres">
      <dgm:prSet presAssocID="{F7C2B91B-2014-492D-A7B2-26E2E927CBF7}" presName="accentRepeatNode" presStyleLbl="solidFgAcc1" presStyleIdx="3" presStyleCnt="5"/>
      <dgm:spPr/>
    </dgm:pt>
    <dgm:pt modelId="{56207F51-5CAC-413B-870D-91E15825F740}" type="pres">
      <dgm:prSet presAssocID="{8480D93C-F63C-489F-A731-C091D39F656F}" presName="text_5" presStyleLbl="node1" presStyleIdx="4" presStyleCnt="5">
        <dgm:presLayoutVars>
          <dgm:bulletEnabled val="1"/>
        </dgm:presLayoutVars>
      </dgm:prSet>
      <dgm:spPr/>
    </dgm:pt>
    <dgm:pt modelId="{1C7A4108-9DBF-4BCC-81F6-6483E39C9969}" type="pres">
      <dgm:prSet presAssocID="{8480D93C-F63C-489F-A731-C091D39F656F}" presName="accent_5" presStyleCnt="0"/>
      <dgm:spPr/>
    </dgm:pt>
    <dgm:pt modelId="{714A5642-3539-41CA-80A7-686030B42722}" type="pres">
      <dgm:prSet presAssocID="{8480D93C-F63C-489F-A731-C091D39F656F}" presName="accentRepeatNode" presStyleLbl="solidFgAcc1" presStyleIdx="4" presStyleCnt="5" custLinFactNeighborX="2999" custLinFactNeighborY="584"/>
      <dgm:spPr>
        <a:solidFill>
          <a:srgbClr val="EE6612"/>
        </a:solidFill>
        <a:ln w="38100">
          <a:solidFill>
            <a:schemeClr val="bg1"/>
          </a:solidFill>
        </a:ln>
      </dgm:spPr>
    </dgm:pt>
  </dgm:ptLst>
  <dgm:cxnLst>
    <dgm:cxn modelId="{51FD8C02-2569-44DD-AB37-21E4F64DEC75}" type="presOf" srcId="{0B6F966A-2186-488E-9A8B-E3508CE8765D}" destId="{66CAA494-2BF9-4BB6-B5DC-4604C72B5E90}" srcOrd="0" destOrd="0" presId="urn:microsoft.com/office/officeart/2008/layout/VerticalCurvedList"/>
    <dgm:cxn modelId="{98A5252B-419B-4D37-9E0A-53E2A3CE8627}" type="presOf" srcId="{6DE94DB6-3434-4DC1-8D02-3B921779BF7F}" destId="{615818BF-0AEE-4305-985D-8B1B28B55299}" srcOrd="0" destOrd="0" presId="urn:microsoft.com/office/officeart/2008/layout/VerticalCurvedList"/>
    <dgm:cxn modelId="{B2E08D35-913A-4ADF-AD7B-8EFF15DD67A3}" type="presOf" srcId="{F7C2B91B-2014-492D-A7B2-26E2E927CBF7}" destId="{A8023335-F7EA-4E1A-91EC-A7E3619D28D8}" srcOrd="0" destOrd="0" presId="urn:microsoft.com/office/officeart/2008/layout/VerticalCurvedList"/>
    <dgm:cxn modelId="{77667D3D-3404-4194-8A47-46848EA04099}" srcId="{643D12BA-B727-40B9-9A83-F35B9AB6158F}" destId="{6DE94DB6-3434-4DC1-8D02-3B921779BF7F}" srcOrd="1" destOrd="0" parTransId="{9B674DB0-349C-4BC6-92DD-0CAC8735A000}" sibTransId="{7E444DC7-F443-434B-ADC7-9A1C9A4E4EBB}"/>
    <dgm:cxn modelId="{EC62DF6C-6AE0-4FAF-986E-4B11713DD2ED}" srcId="{6DE94DB6-3434-4DC1-8D02-3B921779BF7F}" destId="{9E8FB398-E1FB-46A8-ACF2-9E2A8E40B14A}" srcOrd="1" destOrd="0" parTransId="{B17375D3-AFA6-4B1E-A6DA-FB1E2E10FE7E}" sibTransId="{48DFEE26-F5BA-48D7-A3D5-85107603C37A}"/>
    <dgm:cxn modelId="{A58E9E55-980C-4599-BA62-4889C079F9C1}" srcId="{6DE94DB6-3434-4DC1-8D02-3B921779BF7F}" destId="{CE32B8C6-4028-4FBA-A2F2-0228C7E92E57}" srcOrd="0" destOrd="0" parTransId="{6042177E-F785-484F-B55A-5CB8A7AAC795}" sibTransId="{694B2C5E-0941-415D-A906-C124C0E25843}"/>
    <dgm:cxn modelId="{BEC9F276-BD18-4741-9A32-B9A880D354CA}" type="presOf" srcId="{B97CEAA4-811B-49CB-9E6B-CAF158DE9BBB}" destId="{615818BF-0AEE-4305-985D-8B1B28B55299}" srcOrd="0" destOrd="3" presId="urn:microsoft.com/office/officeart/2008/layout/VerticalCurvedList"/>
    <dgm:cxn modelId="{B203377C-B089-4ACD-BF8E-F64E4AD9695C}" srcId="{6DE94DB6-3434-4DC1-8D02-3B921779BF7F}" destId="{B97CEAA4-811B-49CB-9E6B-CAF158DE9BBB}" srcOrd="2" destOrd="0" parTransId="{2D6BB5AB-5F74-426A-98D1-E7F04F403419}" sibTransId="{91DACFBD-4D04-4133-A0A0-7E521FBB92A2}"/>
    <dgm:cxn modelId="{C89ECF7C-CEA0-4C5C-BD70-61AA13BC8B7A}" srcId="{643D12BA-B727-40B9-9A83-F35B9AB6158F}" destId="{8480D93C-F63C-489F-A731-C091D39F656F}" srcOrd="4" destOrd="0" parTransId="{742486FE-9AF9-4485-8B45-374D0654994A}" sibTransId="{B4AE3092-2DA7-404F-8BC8-184F2B79A9FC}"/>
    <dgm:cxn modelId="{6925417D-C366-4A76-8A77-3432B0B4703C}" type="presOf" srcId="{9E8FB398-E1FB-46A8-ACF2-9E2A8E40B14A}" destId="{615818BF-0AEE-4305-985D-8B1B28B55299}" srcOrd="0" destOrd="2" presId="urn:microsoft.com/office/officeart/2008/layout/VerticalCurvedList"/>
    <dgm:cxn modelId="{BE1C1D86-F460-4281-89F3-EC5993A660EC}" type="presOf" srcId="{D634A5DF-C49A-419D-8FB6-06D710DE9025}" destId="{3398D5EB-F979-4B0E-A359-957C19538D11}" srcOrd="0" destOrd="0" presId="urn:microsoft.com/office/officeart/2008/layout/VerticalCurvedList"/>
    <dgm:cxn modelId="{4E14819C-0031-4529-A513-454D594ADBFF}" type="presOf" srcId="{8480D93C-F63C-489F-A731-C091D39F656F}" destId="{56207F51-5CAC-413B-870D-91E15825F740}" srcOrd="0" destOrd="0" presId="urn:microsoft.com/office/officeart/2008/layout/VerticalCurvedList"/>
    <dgm:cxn modelId="{0EA7E7A5-2219-40D1-BC97-DFC51E4CFF55}" srcId="{643D12BA-B727-40B9-9A83-F35B9AB6158F}" destId="{F7C2B91B-2014-492D-A7B2-26E2E927CBF7}" srcOrd="3" destOrd="0" parTransId="{FF5DD944-4084-4071-BFCF-AE35BE3F8E57}" sibTransId="{BCE056D9-DE45-4FA0-9F81-1955CD14B6EE}"/>
    <dgm:cxn modelId="{DDACE1C4-EB71-4D40-823B-EC81CBDF17EF}" srcId="{643D12BA-B727-40B9-9A83-F35B9AB6158F}" destId="{03B9417A-0002-430F-83AB-6EFE81329B68}" srcOrd="2" destOrd="0" parTransId="{5897B242-DA56-4824-B7CE-0542A55C906B}" sibTransId="{21D0733B-6305-423F-BBA9-7C5A690D8EBE}"/>
    <dgm:cxn modelId="{A19992CA-BD2F-4009-B017-EA4E8A4AB367}" type="presOf" srcId="{03B9417A-0002-430F-83AB-6EFE81329B68}" destId="{73D0E43C-AE60-4507-9042-52E1078904FB}" srcOrd="0" destOrd="0" presId="urn:microsoft.com/office/officeart/2008/layout/VerticalCurvedList"/>
    <dgm:cxn modelId="{47D7EDD9-F75E-44FC-9E08-79FFAC778A2F}" type="presOf" srcId="{CE32B8C6-4028-4FBA-A2F2-0228C7E92E57}" destId="{615818BF-0AEE-4305-985D-8B1B28B55299}" srcOrd="0" destOrd="1" presId="urn:microsoft.com/office/officeart/2008/layout/VerticalCurvedList"/>
    <dgm:cxn modelId="{71817AEE-E036-460F-ADB8-6664B546F4FA}" srcId="{643D12BA-B727-40B9-9A83-F35B9AB6158F}" destId="{0B6F966A-2186-488E-9A8B-E3508CE8765D}" srcOrd="0" destOrd="0" parTransId="{3394DEC8-4856-4DA4-B76D-18A8C9737EAA}" sibTransId="{D634A5DF-C49A-419D-8FB6-06D710DE9025}"/>
    <dgm:cxn modelId="{4E0255EF-D2BE-45DB-ACD6-71026CB6794E}" type="presOf" srcId="{643D12BA-B727-40B9-9A83-F35B9AB6158F}" destId="{820998E7-16E3-40A3-BEF1-2C74350D2EC7}" srcOrd="0" destOrd="0" presId="urn:microsoft.com/office/officeart/2008/layout/VerticalCurvedList"/>
    <dgm:cxn modelId="{27B25924-FA6E-453E-B5C9-420630D16104}" type="presParOf" srcId="{820998E7-16E3-40A3-BEF1-2C74350D2EC7}" destId="{BB1B2CE7-B2F5-4AA3-BC38-3FC807A0B4B2}" srcOrd="0" destOrd="0" presId="urn:microsoft.com/office/officeart/2008/layout/VerticalCurvedList"/>
    <dgm:cxn modelId="{B5789981-5331-4AEA-AEC7-E17401F1FD56}" type="presParOf" srcId="{BB1B2CE7-B2F5-4AA3-BC38-3FC807A0B4B2}" destId="{C1F37F5B-E93C-4F02-9BFA-06A301738488}" srcOrd="0" destOrd="0" presId="urn:microsoft.com/office/officeart/2008/layout/VerticalCurvedList"/>
    <dgm:cxn modelId="{EA08905E-28A3-4BCB-A2BB-EE18FFD76629}" type="presParOf" srcId="{C1F37F5B-E93C-4F02-9BFA-06A301738488}" destId="{F6C28870-B99E-41C3-BC84-8BC9B4AA376D}" srcOrd="0" destOrd="0" presId="urn:microsoft.com/office/officeart/2008/layout/VerticalCurvedList"/>
    <dgm:cxn modelId="{2065E969-637A-4E69-A51B-918A1BFCB2E7}" type="presParOf" srcId="{C1F37F5B-E93C-4F02-9BFA-06A301738488}" destId="{3398D5EB-F979-4B0E-A359-957C19538D11}" srcOrd="1" destOrd="0" presId="urn:microsoft.com/office/officeart/2008/layout/VerticalCurvedList"/>
    <dgm:cxn modelId="{26509631-DFDD-4E41-A5B1-ABE138EEF612}" type="presParOf" srcId="{C1F37F5B-E93C-4F02-9BFA-06A301738488}" destId="{09B62B71-C0A2-47ED-8735-43E7FBA88262}" srcOrd="2" destOrd="0" presId="urn:microsoft.com/office/officeart/2008/layout/VerticalCurvedList"/>
    <dgm:cxn modelId="{74CFE3CC-08CA-4765-A058-82030C74EE0F}" type="presParOf" srcId="{C1F37F5B-E93C-4F02-9BFA-06A301738488}" destId="{0CD37FFB-73AB-4EDD-8605-EF968205B0F8}" srcOrd="3" destOrd="0" presId="urn:microsoft.com/office/officeart/2008/layout/VerticalCurvedList"/>
    <dgm:cxn modelId="{F41B1E77-E53D-4EDD-B798-D16B3B458042}" type="presParOf" srcId="{BB1B2CE7-B2F5-4AA3-BC38-3FC807A0B4B2}" destId="{66CAA494-2BF9-4BB6-B5DC-4604C72B5E90}" srcOrd="1" destOrd="0" presId="urn:microsoft.com/office/officeart/2008/layout/VerticalCurvedList"/>
    <dgm:cxn modelId="{CE1FDD64-4357-4FA3-BB35-65F19D2D0BDF}" type="presParOf" srcId="{BB1B2CE7-B2F5-4AA3-BC38-3FC807A0B4B2}" destId="{C8E9958F-CCCD-4E14-864D-EB2B538A3CBE}" srcOrd="2" destOrd="0" presId="urn:microsoft.com/office/officeart/2008/layout/VerticalCurvedList"/>
    <dgm:cxn modelId="{801DA39A-E2D3-46A9-979C-F78BAB69BE8F}" type="presParOf" srcId="{C8E9958F-CCCD-4E14-864D-EB2B538A3CBE}" destId="{ABDF5797-A186-4488-8E82-3063578F6832}" srcOrd="0" destOrd="0" presId="urn:microsoft.com/office/officeart/2008/layout/VerticalCurvedList"/>
    <dgm:cxn modelId="{09C49172-7B90-4B02-B024-DEF8D9C4C0E8}" type="presParOf" srcId="{BB1B2CE7-B2F5-4AA3-BC38-3FC807A0B4B2}" destId="{615818BF-0AEE-4305-985D-8B1B28B55299}" srcOrd="3" destOrd="0" presId="urn:microsoft.com/office/officeart/2008/layout/VerticalCurvedList"/>
    <dgm:cxn modelId="{2EE71369-57B8-4029-BE6A-7AE299CF89AA}" type="presParOf" srcId="{BB1B2CE7-B2F5-4AA3-BC38-3FC807A0B4B2}" destId="{7B0688EF-9525-418B-B7C6-FF61F78D0514}" srcOrd="4" destOrd="0" presId="urn:microsoft.com/office/officeart/2008/layout/VerticalCurvedList"/>
    <dgm:cxn modelId="{A420E4A4-04C6-4856-93DC-35FF06BA3C21}" type="presParOf" srcId="{7B0688EF-9525-418B-B7C6-FF61F78D0514}" destId="{48088BC2-D93A-4555-8588-B53EC687CDB2}" srcOrd="0" destOrd="0" presId="urn:microsoft.com/office/officeart/2008/layout/VerticalCurvedList"/>
    <dgm:cxn modelId="{FAD7B1F3-C171-4A3C-8ED1-BE4AFAB2241D}" type="presParOf" srcId="{BB1B2CE7-B2F5-4AA3-BC38-3FC807A0B4B2}" destId="{73D0E43C-AE60-4507-9042-52E1078904FB}" srcOrd="5" destOrd="0" presId="urn:microsoft.com/office/officeart/2008/layout/VerticalCurvedList"/>
    <dgm:cxn modelId="{62DC397C-60E0-4198-A225-FAA9DB00CA91}" type="presParOf" srcId="{BB1B2CE7-B2F5-4AA3-BC38-3FC807A0B4B2}" destId="{13EE33CB-FE40-4BF6-A9E9-301FB3D7789E}" srcOrd="6" destOrd="0" presId="urn:microsoft.com/office/officeart/2008/layout/VerticalCurvedList"/>
    <dgm:cxn modelId="{017C6A40-3E03-42E7-A860-FBC06A7D8756}" type="presParOf" srcId="{13EE33CB-FE40-4BF6-A9E9-301FB3D7789E}" destId="{8392ACE6-D74B-406E-BD87-B3B3B0CF3C99}" srcOrd="0" destOrd="0" presId="urn:microsoft.com/office/officeart/2008/layout/VerticalCurvedList"/>
    <dgm:cxn modelId="{38958E68-3861-467C-9AFE-94EE48A64335}" type="presParOf" srcId="{BB1B2CE7-B2F5-4AA3-BC38-3FC807A0B4B2}" destId="{A8023335-F7EA-4E1A-91EC-A7E3619D28D8}" srcOrd="7" destOrd="0" presId="urn:microsoft.com/office/officeart/2008/layout/VerticalCurvedList"/>
    <dgm:cxn modelId="{A432DF61-DB01-46CD-872F-83D56E3E2786}" type="presParOf" srcId="{BB1B2CE7-B2F5-4AA3-BC38-3FC807A0B4B2}" destId="{DC067898-0633-4614-95FE-A9E09F6EEAF5}" srcOrd="8" destOrd="0" presId="urn:microsoft.com/office/officeart/2008/layout/VerticalCurvedList"/>
    <dgm:cxn modelId="{EAADD51F-27FD-456C-815B-CCD5F92E332C}" type="presParOf" srcId="{DC067898-0633-4614-95FE-A9E09F6EEAF5}" destId="{2C4F355A-56C5-4C9D-A63D-23030EDFA500}" srcOrd="0" destOrd="0" presId="urn:microsoft.com/office/officeart/2008/layout/VerticalCurvedList"/>
    <dgm:cxn modelId="{5DE0E881-67AE-4B80-B98B-2AF05F3EE6A7}" type="presParOf" srcId="{BB1B2CE7-B2F5-4AA3-BC38-3FC807A0B4B2}" destId="{56207F51-5CAC-413B-870D-91E15825F740}" srcOrd="9" destOrd="0" presId="urn:microsoft.com/office/officeart/2008/layout/VerticalCurvedList"/>
    <dgm:cxn modelId="{DE462F45-BD4D-4302-87DD-538D47946212}" type="presParOf" srcId="{BB1B2CE7-B2F5-4AA3-BC38-3FC807A0B4B2}" destId="{1C7A4108-9DBF-4BCC-81F6-6483E39C9969}" srcOrd="10" destOrd="0" presId="urn:microsoft.com/office/officeart/2008/layout/VerticalCurvedList"/>
    <dgm:cxn modelId="{A8C89F65-39F4-4825-ACB1-0EBF5537C241}" type="presParOf" srcId="{1C7A4108-9DBF-4BCC-81F6-6483E39C9969}" destId="{714A5642-3539-41CA-80A7-686030B4272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476D1D-3390-42C6-B2EA-B5329C53E42E}" type="doc">
      <dgm:prSet loTypeId="urn:microsoft.com/office/officeart/2009/layout/CircleArrowProcess" loCatId="cycle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3F241DB-3E65-4624-B32D-3A46C85B618D}">
      <dgm:prSet phldrT="[Text]" custT="1"/>
      <dgm:spPr/>
      <dgm:t>
        <a:bodyPr/>
        <a:lstStyle/>
        <a:p>
          <a:r>
            <a:rPr lang="en-US" sz="1600" dirty="0">
              <a:latin typeface="+mj-lt"/>
            </a:rPr>
            <a:t>Q1 2024</a:t>
          </a:r>
        </a:p>
      </dgm:t>
    </dgm:pt>
    <dgm:pt modelId="{27ABF34B-BB03-4645-815A-21020BE9FF79}" type="parTrans" cxnId="{C131E199-B330-4165-B1B7-97DE4A102059}">
      <dgm:prSet/>
      <dgm:spPr/>
      <dgm:t>
        <a:bodyPr/>
        <a:lstStyle/>
        <a:p>
          <a:endParaRPr lang="en-US"/>
        </a:p>
      </dgm:t>
    </dgm:pt>
    <dgm:pt modelId="{E18FF98B-10CF-4128-905C-D1EC0E0EBE7A}" type="sibTrans" cxnId="{C131E199-B330-4165-B1B7-97DE4A102059}">
      <dgm:prSet/>
      <dgm:spPr/>
      <dgm:t>
        <a:bodyPr/>
        <a:lstStyle/>
        <a:p>
          <a:endParaRPr lang="en-US"/>
        </a:p>
      </dgm:t>
    </dgm:pt>
    <dgm:pt modelId="{70D373B0-FDC4-49D7-AC4F-03674CC53888}">
      <dgm:prSet phldrT="[Text]" custT="1"/>
      <dgm:spPr/>
      <dgm:t>
        <a:bodyPr/>
        <a:lstStyle/>
        <a:p>
          <a:r>
            <a:rPr lang="en-US" sz="1600" dirty="0">
              <a:latin typeface="+mj-lt"/>
            </a:rPr>
            <a:t>Q4 2024</a:t>
          </a:r>
        </a:p>
      </dgm:t>
    </dgm:pt>
    <dgm:pt modelId="{BF1C4976-4872-437D-AE20-6C313E5490D9}" type="parTrans" cxnId="{4CABC852-C5C9-4C1E-8BE0-312C452CC28A}">
      <dgm:prSet/>
      <dgm:spPr/>
      <dgm:t>
        <a:bodyPr/>
        <a:lstStyle/>
        <a:p>
          <a:endParaRPr lang="en-US"/>
        </a:p>
      </dgm:t>
    </dgm:pt>
    <dgm:pt modelId="{D780F520-4A6F-4BB5-AF1A-653BCABAB73E}" type="sibTrans" cxnId="{4CABC852-C5C9-4C1E-8BE0-312C452CC28A}">
      <dgm:prSet/>
      <dgm:spPr/>
      <dgm:t>
        <a:bodyPr/>
        <a:lstStyle/>
        <a:p>
          <a:endParaRPr lang="en-US"/>
        </a:p>
      </dgm:t>
    </dgm:pt>
    <dgm:pt modelId="{F3FCD647-6528-4785-A1AB-D24CC343D10B}">
      <dgm:prSet phldrT="[Text]" custT="1"/>
      <dgm:spPr/>
      <dgm:t>
        <a:bodyPr/>
        <a:lstStyle/>
        <a:p>
          <a:r>
            <a:rPr lang="en-US" sz="1600" dirty="0">
              <a:latin typeface="+mj-lt"/>
            </a:rPr>
            <a:t>Q4 2023</a:t>
          </a:r>
        </a:p>
      </dgm:t>
    </dgm:pt>
    <dgm:pt modelId="{E327370B-DDB5-4E76-A558-46B2B8FA2A16}" type="parTrans" cxnId="{3E9EA74E-3DF9-4B17-85AD-F66B2F49824F}">
      <dgm:prSet/>
      <dgm:spPr/>
      <dgm:t>
        <a:bodyPr/>
        <a:lstStyle/>
        <a:p>
          <a:endParaRPr lang="en-US"/>
        </a:p>
      </dgm:t>
    </dgm:pt>
    <dgm:pt modelId="{7BA54B1B-AB64-46BC-9A08-7C32386BA6C7}" type="sibTrans" cxnId="{3E9EA74E-3DF9-4B17-85AD-F66B2F49824F}">
      <dgm:prSet/>
      <dgm:spPr/>
      <dgm:t>
        <a:bodyPr/>
        <a:lstStyle/>
        <a:p>
          <a:endParaRPr lang="en-US"/>
        </a:p>
      </dgm:t>
    </dgm:pt>
    <dgm:pt modelId="{38B8DDFD-B785-4160-989D-DB27128FFC1A}">
      <dgm:prSet phldrT="[Text]" custT="1"/>
      <dgm:spPr/>
      <dgm:t>
        <a:bodyPr/>
        <a:lstStyle/>
        <a:p>
          <a:r>
            <a:rPr lang="en-US" sz="1600" dirty="0">
              <a:latin typeface="+mj-lt"/>
            </a:rPr>
            <a:t>Q2 2024</a:t>
          </a:r>
        </a:p>
      </dgm:t>
    </dgm:pt>
    <dgm:pt modelId="{1730383B-30C7-4656-A771-84FADC840096}" type="parTrans" cxnId="{692035DC-54FA-4019-97EA-FB975B8C1769}">
      <dgm:prSet/>
      <dgm:spPr/>
      <dgm:t>
        <a:bodyPr/>
        <a:lstStyle/>
        <a:p>
          <a:endParaRPr lang="en-US"/>
        </a:p>
      </dgm:t>
    </dgm:pt>
    <dgm:pt modelId="{D321E7EE-A094-434C-AEDD-9E4B5D877CA8}" type="sibTrans" cxnId="{692035DC-54FA-4019-97EA-FB975B8C1769}">
      <dgm:prSet/>
      <dgm:spPr/>
      <dgm:t>
        <a:bodyPr/>
        <a:lstStyle/>
        <a:p>
          <a:endParaRPr lang="en-US"/>
        </a:p>
      </dgm:t>
    </dgm:pt>
    <dgm:pt modelId="{28E0F847-70DF-45AD-A492-92D214D24834}" type="pres">
      <dgm:prSet presAssocID="{92476D1D-3390-42C6-B2EA-B5329C53E42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A2460E2-E817-4DB1-BAFB-D372E841C0E2}" type="pres">
      <dgm:prSet presAssocID="{F3FCD647-6528-4785-A1AB-D24CC343D10B}" presName="Accent1" presStyleCnt="0"/>
      <dgm:spPr/>
    </dgm:pt>
    <dgm:pt modelId="{EFE84F4D-F284-48C2-9212-740697EABD7F}" type="pres">
      <dgm:prSet presAssocID="{F3FCD647-6528-4785-A1AB-D24CC343D10B}" presName="Accent" presStyleLbl="node1" presStyleIdx="0" presStyleCnt="4"/>
      <dgm:spPr/>
    </dgm:pt>
    <dgm:pt modelId="{1EF45802-867C-4AFA-9C4A-4555A208091B}" type="pres">
      <dgm:prSet presAssocID="{F3FCD647-6528-4785-A1AB-D24CC343D10B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520588D8-B945-46EB-9C1C-FDDA8277E067}" type="pres">
      <dgm:prSet presAssocID="{13F241DB-3E65-4624-B32D-3A46C85B618D}" presName="Accent2" presStyleCnt="0"/>
      <dgm:spPr/>
    </dgm:pt>
    <dgm:pt modelId="{2BD9CF36-15B5-4155-A875-7F24BE470B0A}" type="pres">
      <dgm:prSet presAssocID="{13F241DB-3E65-4624-B32D-3A46C85B618D}" presName="Accent" presStyleLbl="node1" presStyleIdx="1" presStyleCnt="4"/>
      <dgm:spPr/>
    </dgm:pt>
    <dgm:pt modelId="{6C548404-F791-41EE-B079-C85F979922F2}" type="pres">
      <dgm:prSet presAssocID="{13F241DB-3E65-4624-B32D-3A46C85B618D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F8B453C6-05FA-4ED0-9062-FE3AE412ACF8}" type="pres">
      <dgm:prSet presAssocID="{38B8DDFD-B785-4160-989D-DB27128FFC1A}" presName="Accent3" presStyleCnt="0"/>
      <dgm:spPr/>
    </dgm:pt>
    <dgm:pt modelId="{E07374DA-7AAE-4D94-A6DD-A509F72395DC}" type="pres">
      <dgm:prSet presAssocID="{38B8DDFD-B785-4160-989D-DB27128FFC1A}" presName="Accent" presStyleLbl="node1" presStyleIdx="2" presStyleCnt="4"/>
      <dgm:spPr/>
    </dgm:pt>
    <dgm:pt modelId="{FA554EB9-813F-4DFF-8CBD-7BC3D56E3F78}" type="pres">
      <dgm:prSet presAssocID="{38B8DDFD-B785-4160-989D-DB27128FFC1A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B0DCEE83-6562-46CF-866C-09959C892696}" type="pres">
      <dgm:prSet presAssocID="{70D373B0-FDC4-49D7-AC4F-03674CC53888}" presName="Accent4" presStyleCnt="0"/>
      <dgm:spPr/>
    </dgm:pt>
    <dgm:pt modelId="{0892C558-8F66-43AC-9A4E-A9F52EF6C907}" type="pres">
      <dgm:prSet presAssocID="{70D373B0-FDC4-49D7-AC4F-03674CC53888}" presName="Accent" presStyleLbl="node1" presStyleIdx="3" presStyleCnt="4"/>
      <dgm:spPr/>
    </dgm:pt>
    <dgm:pt modelId="{C76A8A81-9014-41F8-B0FD-5AF4621A3F02}" type="pres">
      <dgm:prSet presAssocID="{70D373B0-FDC4-49D7-AC4F-03674CC53888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D6174F01-0A4F-4455-9D5F-97A85DA19118}" type="presOf" srcId="{F3FCD647-6528-4785-A1AB-D24CC343D10B}" destId="{1EF45802-867C-4AFA-9C4A-4555A208091B}" srcOrd="0" destOrd="0" presId="urn:microsoft.com/office/officeart/2009/layout/CircleArrowProcess"/>
    <dgm:cxn modelId="{035BCF42-21F5-45C9-8F61-8FDDDD2F0B09}" type="presOf" srcId="{92476D1D-3390-42C6-B2EA-B5329C53E42E}" destId="{28E0F847-70DF-45AD-A492-92D214D24834}" srcOrd="0" destOrd="0" presId="urn:microsoft.com/office/officeart/2009/layout/CircleArrowProcess"/>
    <dgm:cxn modelId="{3E9EA74E-3DF9-4B17-85AD-F66B2F49824F}" srcId="{92476D1D-3390-42C6-B2EA-B5329C53E42E}" destId="{F3FCD647-6528-4785-A1AB-D24CC343D10B}" srcOrd="0" destOrd="0" parTransId="{E327370B-DDB5-4E76-A558-46B2B8FA2A16}" sibTransId="{7BA54B1B-AB64-46BC-9A08-7C32386BA6C7}"/>
    <dgm:cxn modelId="{4CABC852-C5C9-4C1E-8BE0-312C452CC28A}" srcId="{92476D1D-3390-42C6-B2EA-B5329C53E42E}" destId="{70D373B0-FDC4-49D7-AC4F-03674CC53888}" srcOrd="3" destOrd="0" parTransId="{BF1C4976-4872-437D-AE20-6C313E5490D9}" sibTransId="{D780F520-4A6F-4BB5-AF1A-653BCABAB73E}"/>
    <dgm:cxn modelId="{C131E199-B330-4165-B1B7-97DE4A102059}" srcId="{92476D1D-3390-42C6-B2EA-B5329C53E42E}" destId="{13F241DB-3E65-4624-B32D-3A46C85B618D}" srcOrd="1" destOrd="0" parTransId="{27ABF34B-BB03-4645-815A-21020BE9FF79}" sibTransId="{E18FF98B-10CF-4128-905C-D1EC0E0EBE7A}"/>
    <dgm:cxn modelId="{67601A9D-6202-4D3E-8DBE-D4838134264F}" type="presOf" srcId="{70D373B0-FDC4-49D7-AC4F-03674CC53888}" destId="{C76A8A81-9014-41F8-B0FD-5AF4621A3F02}" srcOrd="0" destOrd="0" presId="urn:microsoft.com/office/officeart/2009/layout/CircleArrowProcess"/>
    <dgm:cxn modelId="{2C680DB2-622B-4798-A16F-3E6BA8BB06F5}" type="presOf" srcId="{13F241DB-3E65-4624-B32D-3A46C85B618D}" destId="{6C548404-F791-41EE-B079-C85F979922F2}" srcOrd="0" destOrd="0" presId="urn:microsoft.com/office/officeart/2009/layout/CircleArrowProcess"/>
    <dgm:cxn modelId="{692035DC-54FA-4019-97EA-FB975B8C1769}" srcId="{92476D1D-3390-42C6-B2EA-B5329C53E42E}" destId="{38B8DDFD-B785-4160-989D-DB27128FFC1A}" srcOrd="2" destOrd="0" parTransId="{1730383B-30C7-4656-A771-84FADC840096}" sibTransId="{D321E7EE-A094-434C-AEDD-9E4B5D877CA8}"/>
    <dgm:cxn modelId="{4C05A1E7-F1B4-4FD8-99D6-0C443D5DA46E}" type="presOf" srcId="{38B8DDFD-B785-4160-989D-DB27128FFC1A}" destId="{FA554EB9-813F-4DFF-8CBD-7BC3D56E3F78}" srcOrd="0" destOrd="0" presId="urn:microsoft.com/office/officeart/2009/layout/CircleArrowProcess"/>
    <dgm:cxn modelId="{602CF8CF-4BA4-45FF-8EED-A8F69812F932}" type="presParOf" srcId="{28E0F847-70DF-45AD-A492-92D214D24834}" destId="{EA2460E2-E817-4DB1-BAFB-D372E841C0E2}" srcOrd="0" destOrd="0" presId="urn:microsoft.com/office/officeart/2009/layout/CircleArrowProcess"/>
    <dgm:cxn modelId="{D5C5239E-ADED-476B-B6A7-16D82E8A1AD6}" type="presParOf" srcId="{EA2460E2-E817-4DB1-BAFB-D372E841C0E2}" destId="{EFE84F4D-F284-48C2-9212-740697EABD7F}" srcOrd="0" destOrd="0" presId="urn:microsoft.com/office/officeart/2009/layout/CircleArrowProcess"/>
    <dgm:cxn modelId="{6D31790C-4014-487C-82E9-780A8E798093}" type="presParOf" srcId="{28E0F847-70DF-45AD-A492-92D214D24834}" destId="{1EF45802-867C-4AFA-9C4A-4555A208091B}" srcOrd="1" destOrd="0" presId="urn:microsoft.com/office/officeart/2009/layout/CircleArrowProcess"/>
    <dgm:cxn modelId="{AE7847EA-BB7C-469D-B7DC-32E88C5AD340}" type="presParOf" srcId="{28E0F847-70DF-45AD-A492-92D214D24834}" destId="{520588D8-B945-46EB-9C1C-FDDA8277E067}" srcOrd="2" destOrd="0" presId="urn:microsoft.com/office/officeart/2009/layout/CircleArrowProcess"/>
    <dgm:cxn modelId="{30E74CAE-1F85-4640-9625-B4C09988385F}" type="presParOf" srcId="{520588D8-B945-46EB-9C1C-FDDA8277E067}" destId="{2BD9CF36-15B5-4155-A875-7F24BE470B0A}" srcOrd="0" destOrd="0" presId="urn:microsoft.com/office/officeart/2009/layout/CircleArrowProcess"/>
    <dgm:cxn modelId="{D500E614-B92B-4AF3-8774-B6A811DA7DB8}" type="presParOf" srcId="{28E0F847-70DF-45AD-A492-92D214D24834}" destId="{6C548404-F791-41EE-B079-C85F979922F2}" srcOrd="3" destOrd="0" presId="urn:microsoft.com/office/officeart/2009/layout/CircleArrowProcess"/>
    <dgm:cxn modelId="{AC49EDAE-742E-421E-9558-2EC2696497B3}" type="presParOf" srcId="{28E0F847-70DF-45AD-A492-92D214D24834}" destId="{F8B453C6-05FA-4ED0-9062-FE3AE412ACF8}" srcOrd="4" destOrd="0" presId="urn:microsoft.com/office/officeart/2009/layout/CircleArrowProcess"/>
    <dgm:cxn modelId="{18D791A1-542F-4565-88F8-CE0B54907352}" type="presParOf" srcId="{F8B453C6-05FA-4ED0-9062-FE3AE412ACF8}" destId="{E07374DA-7AAE-4D94-A6DD-A509F72395DC}" srcOrd="0" destOrd="0" presId="urn:microsoft.com/office/officeart/2009/layout/CircleArrowProcess"/>
    <dgm:cxn modelId="{3F77F96B-06E0-4685-9026-4D3D266E9428}" type="presParOf" srcId="{28E0F847-70DF-45AD-A492-92D214D24834}" destId="{FA554EB9-813F-4DFF-8CBD-7BC3D56E3F78}" srcOrd="5" destOrd="0" presId="urn:microsoft.com/office/officeart/2009/layout/CircleArrowProcess"/>
    <dgm:cxn modelId="{1703E78C-86A5-42A1-9883-F97030FA0FC4}" type="presParOf" srcId="{28E0F847-70DF-45AD-A492-92D214D24834}" destId="{B0DCEE83-6562-46CF-866C-09959C892696}" srcOrd="6" destOrd="0" presId="urn:microsoft.com/office/officeart/2009/layout/CircleArrowProcess"/>
    <dgm:cxn modelId="{90CC9F93-0BEA-45FC-AB47-95D23C3DB82E}" type="presParOf" srcId="{B0DCEE83-6562-46CF-866C-09959C892696}" destId="{0892C558-8F66-43AC-9A4E-A9F52EF6C907}" srcOrd="0" destOrd="0" presId="urn:microsoft.com/office/officeart/2009/layout/CircleArrowProcess"/>
    <dgm:cxn modelId="{984BB78A-A107-4CC3-B699-859BEDAB9EAE}" type="presParOf" srcId="{28E0F847-70DF-45AD-A492-92D214D24834}" destId="{C76A8A81-9014-41F8-B0FD-5AF4621A3F02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8D5EB-F979-4B0E-A359-957C19538D11}">
      <dsp:nvSpPr>
        <dsp:cNvPr id="0" name=""/>
        <dsp:cNvSpPr/>
      </dsp:nvSpPr>
      <dsp:spPr>
        <a:xfrm>
          <a:off x="-6443606" y="-985546"/>
          <a:ext cx="7669616" cy="7669616"/>
        </a:xfrm>
        <a:prstGeom prst="blockArc">
          <a:avLst>
            <a:gd name="adj1" fmla="val 18900000"/>
            <a:gd name="adj2" fmla="val 2700000"/>
            <a:gd name="adj3" fmla="val 282"/>
          </a:avLst>
        </a:pr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AA494-2BF9-4BB6-B5DC-4604C72B5E90}">
      <dsp:nvSpPr>
        <dsp:cNvPr id="0" name=""/>
        <dsp:cNvSpPr/>
      </dsp:nvSpPr>
      <dsp:spPr>
        <a:xfrm>
          <a:off x="559210" y="150211"/>
          <a:ext cx="10013760" cy="712543"/>
        </a:xfrm>
        <a:prstGeom prst="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5581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PIR – NOCLAR will not commence as planned but postponed to next strategic period</a:t>
          </a:r>
        </a:p>
      </dsp:txBody>
      <dsp:txXfrm>
        <a:off x="559210" y="150211"/>
        <a:ext cx="10013760" cy="712543"/>
      </dsp:txXfrm>
    </dsp:sp>
    <dsp:sp modelId="{ABDF5797-A186-4488-8E82-3063578F6832}">
      <dsp:nvSpPr>
        <dsp:cNvPr id="0" name=""/>
        <dsp:cNvSpPr/>
      </dsp:nvSpPr>
      <dsp:spPr>
        <a:xfrm>
          <a:off x="113868" y="61148"/>
          <a:ext cx="890679" cy="890679"/>
        </a:xfrm>
        <a:prstGeom prst="ellipse">
          <a:avLst/>
        </a:prstGeom>
        <a:solidFill>
          <a:srgbClr val="EE6612"/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818BF-0AEE-4305-985D-8B1B28B55299}">
      <dsp:nvSpPr>
        <dsp:cNvPr id="0" name=""/>
        <dsp:cNvSpPr/>
      </dsp:nvSpPr>
      <dsp:spPr>
        <a:xfrm>
          <a:off x="1069828" y="1041991"/>
          <a:ext cx="9503172" cy="1236412"/>
        </a:xfrm>
        <a:prstGeom prst="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5581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3 new work streams added with </a:t>
          </a:r>
          <a:r>
            <a:rPr lang="en-US" sz="1600" b="1" kern="1200" dirty="0">
              <a:latin typeface="+mj-lt"/>
            </a:rPr>
            <a:t>high priority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+mj-lt"/>
            </a:rPr>
            <a:t>Firm Culture and Governance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+mj-lt"/>
            </a:rPr>
            <a:t>Expanding the Scope of the Code to all preparers of sustainability information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latin typeface="+mj-lt"/>
            </a:rPr>
            <a:t>Revision of Part 4B of the Code</a:t>
          </a:r>
        </a:p>
      </dsp:txBody>
      <dsp:txXfrm>
        <a:off x="1069828" y="1041991"/>
        <a:ext cx="9503172" cy="1236412"/>
      </dsp:txXfrm>
    </dsp:sp>
    <dsp:sp modelId="{48088BC2-D93A-4555-8588-B53EC687CDB2}">
      <dsp:nvSpPr>
        <dsp:cNvPr id="0" name=""/>
        <dsp:cNvSpPr/>
      </dsp:nvSpPr>
      <dsp:spPr>
        <a:xfrm>
          <a:off x="624455" y="1214860"/>
          <a:ext cx="890679" cy="890679"/>
        </a:xfrm>
        <a:prstGeom prst="ellipse">
          <a:avLst/>
        </a:prstGeom>
        <a:solidFill>
          <a:srgbClr val="EE6612"/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0E43C-AE60-4507-9042-52E1078904FB}">
      <dsp:nvSpPr>
        <dsp:cNvPr id="0" name=""/>
        <dsp:cNvSpPr/>
      </dsp:nvSpPr>
      <dsp:spPr>
        <a:xfrm>
          <a:off x="1202875" y="2492990"/>
          <a:ext cx="9346463" cy="712543"/>
        </a:xfrm>
        <a:prstGeom prst="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5581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 new work stream on </a:t>
          </a:r>
          <a:r>
            <a:rPr lang="en-US" sz="1600" i="1" kern="1200" dirty="0">
              <a:latin typeface="+mj-lt"/>
            </a:rPr>
            <a:t>PIR-Engagement Teams and Group Audits</a:t>
          </a:r>
          <a:r>
            <a:rPr lang="en-US" sz="1600" kern="1200" dirty="0">
              <a:latin typeface="+mj-lt"/>
            </a:rPr>
            <a:t> </a:t>
          </a:r>
        </a:p>
      </dsp:txBody>
      <dsp:txXfrm>
        <a:off x="1202875" y="2492990"/>
        <a:ext cx="9346463" cy="712543"/>
      </dsp:txXfrm>
    </dsp:sp>
    <dsp:sp modelId="{8392ACE6-D74B-406E-BD87-B3B3B0CF3C99}">
      <dsp:nvSpPr>
        <dsp:cNvPr id="0" name=""/>
        <dsp:cNvSpPr/>
      </dsp:nvSpPr>
      <dsp:spPr>
        <a:xfrm>
          <a:off x="757535" y="2403922"/>
          <a:ext cx="890679" cy="890679"/>
        </a:xfrm>
        <a:prstGeom prst="ellipse">
          <a:avLst/>
        </a:prstGeom>
        <a:solidFill>
          <a:srgbClr val="EE6612"/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023335-F7EA-4E1A-91EC-A7E3619D28D8}">
      <dsp:nvSpPr>
        <dsp:cNvPr id="0" name=""/>
        <dsp:cNvSpPr/>
      </dsp:nvSpPr>
      <dsp:spPr>
        <a:xfrm>
          <a:off x="1046165" y="3561463"/>
          <a:ext cx="9503172" cy="712543"/>
        </a:xfrm>
        <a:prstGeom prst="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5581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All PIRs have been allocated medium priority</a:t>
          </a:r>
        </a:p>
      </dsp:txBody>
      <dsp:txXfrm>
        <a:off x="1046165" y="3561463"/>
        <a:ext cx="9503172" cy="712543"/>
      </dsp:txXfrm>
    </dsp:sp>
    <dsp:sp modelId="{2C4F355A-56C5-4C9D-A63D-23030EDFA500}">
      <dsp:nvSpPr>
        <dsp:cNvPr id="0" name=""/>
        <dsp:cNvSpPr/>
      </dsp:nvSpPr>
      <dsp:spPr>
        <a:xfrm>
          <a:off x="600826" y="3472395"/>
          <a:ext cx="890679" cy="890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07F51-5CAC-413B-870D-91E15825F740}">
      <dsp:nvSpPr>
        <dsp:cNvPr id="0" name=""/>
        <dsp:cNvSpPr/>
      </dsp:nvSpPr>
      <dsp:spPr>
        <a:xfrm>
          <a:off x="535578" y="4629936"/>
          <a:ext cx="10013760" cy="712543"/>
        </a:xfrm>
        <a:prstGeom prst="rect">
          <a:avLst/>
        </a:prstGeom>
        <a:solidFill>
          <a:schemeClr val="accent1">
            <a:lumMod val="7500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5581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Three topics considered to be lower priority moved to “Other Topics of Interest”</a:t>
          </a:r>
        </a:p>
      </dsp:txBody>
      <dsp:txXfrm>
        <a:off x="535578" y="4629936"/>
        <a:ext cx="10013760" cy="712543"/>
      </dsp:txXfrm>
    </dsp:sp>
    <dsp:sp modelId="{714A5642-3539-41CA-80A7-686030B42722}">
      <dsp:nvSpPr>
        <dsp:cNvPr id="0" name=""/>
        <dsp:cNvSpPr/>
      </dsp:nvSpPr>
      <dsp:spPr>
        <a:xfrm>
          <a:off x="116949" y="4546070"/>
          <a:ext cx="890679" cy="890679"/>
        </a:xfrm>
        <a:prstGeom prst="ellipse">
          <a:avLst/>
        </a:prstGeom>
        <a:solidFill>
          <a:srgbClr val="EE6612"/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84F4D-F284-48C2-9212-740697EABD7F}">
      <dsp:nvSpPr>
        <dsp:cNvPr id="0" name=""/>
        <dsp:cNvSpPr/>
      </dsp:nvSpPr>
      <dsp:spPr>
        <a:xfrm>
          <a:off x="1797785" y="0"/>
          <a:ext cx="1997531" cy="199773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F45802-867C-4AFA-9C4A-4555A208091B}">
      <dsp:nvSpPr>
        <dsp:cNvPr id="0" name=""/>
        <dsp:cNvSpPr/>
      </dsp:nvSpPr>
      <dsp:spPr>
        <a:xfrm>
          <a:off x="2238808" y="723125"/>
          <a:ext cx="1114735" cy="557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Q4 2023</a:t>
          </a:r>
        </a:p>
      </dsp:txBody>
      <dsp:txXfrm>
        <a:off x="2238808" y="723125"/>
        <a:ext cx="1114735" cy="557310"/>
      </dsp:txXfrm>
    </dsp:sp>
    <dsp:sp modelId="{2BD9CF36-15B5-4155-A875-7F24BE470B0A}">
      <dsp:nvSpPr>
        <dsp:cNvPr id="0" name=""/>
        <dsp:cNvSpPr/>
      </dsp:nvSpPr>
      <dsp:spPr>
        <a:xfrm>
          <a:off x="1242853" y="1147995"/>
          <a:ext cx="1997531" cy="199773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>
            <a:hueOff val="1981601"/>
            <a:satOff val="-13267"/>
            <a:lumOff val="228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C548404-F791-41EE-B079-C85F979922F2}">
      <dsp:nvSpPr>
        <dsp:cNvPr id="0" name=""/>
        <dsp:cNvSpPr/>
      </dsp:nvSpPr>
      <dsp:spPr>
        <a:xfrm>
          <a:off x="1681628" y="1873240"/>
          <a:ext cx="1114735" cy="557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Q1 2024</a:t>
          </a:r>
        </a:p>
      </dsp:txBody>
      <dsp:txXfrm>
        <a:off x="1681628" y="1873240"/>
        <a:ext cx="1114735" cy="557310"/>
      </dsp:txXfrm>
    </dsp:sp>
    <dsp:sp modelId="{E07374DA-7AAE-4D94-A6DD-A509F72395DC}">
      <dsp:nvSpPr>
        <dsp:cNvPr id="0" name=""/>
        <dsp:cNvSpPr/>
      </dsp:nvSpPr>
      <dsp:spPr>
        <a:xfrm>
          <a:off x="1797785" y="2300229"/>
          <a:ext cx="1997531" cy="199773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2">
            <a:hueOff val="3963203"/>
            <a:satOff val="-26535"/>
            <a:lumOff val="45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A554EB9-813F-4DFF-8CBD-7BC3D56E3F78}">
      <dsp:nvSpPr>
        <dsp:cNvPr id="0" name=""/>
        <dsp:cNvSpPr/>
      </dsp:nvSpPr>
      <dsp:spPr>
        <a:xfrm>
          <a:off x="2238808" y="3023355"/>
          <a:ext cx="1114735" cy="557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Q2 2024</a:t>
          </a:r>
        </a:p>
      </dsp:txBody>
      <dsp:txXfrm>
        <a:off x="2238808" y="3023355"/>
        <a:ext cx="1114735" cy="557310"/>
      </dsp:txXfrm>
    </dsp:sp>
    <dsp:sp modelId="{0892C558-8F66-43AC-9A4E-A9F52EF6C907}">
      <dsp:nvSpPr>
        <dsp:cNvPr id="0" name=""/>
        <dsp:cNvSpPr/>
      </dsp:nvSpPr>
      <dsp:spPr>
        <a:xfrm>
          <a:off x="1385239" y="3580665"/>
          <a:ext cx="1716130" cy="1716960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2">
            <a:hueOff val="5944804"/>
            <a:satOff val="-39802"/>
            <a:lumOff val="686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76A8A81-9014-41F8-B0FD-5AF4621A3F02}">
      <dsp:nvSpPr>
        <dsp:cNvPr id="0" name=""/>
        <dsp:cNvSpPr/>
      </dsp:nvSpPr>
      <dsp:spPr>
        <a:xfrm>
          <a:off x="1681628" y="4173469"/>
          <a:ext cx="1114735" cy="557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Q4 2024</a:t>
          </a:r>
        </a:p>
      </dsp:txBody>
      <dsp:txXfrm>
        <a:off x="1681628" y="4173469"/>
        <a:ext cx="1114735" cy="557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12/3/2023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538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783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49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152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206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498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289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397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947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592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839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488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2764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3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4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28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199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90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22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36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538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12/3/2023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981200"/>
            <a:ext cx="5181600" cy="4114800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0" y="1981200"/>
            <a:ext cx="5181600" cy="4114800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4153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  <p:sldLayoutId id="2147483914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thicsboard.org/_flysystem/azure-private/publications/files/FINAL-IESBA-Technology-Working-Group-Phase-2-Report.pdf" TargetMode="External"/><Relationship Id="rId3" Type="http://schemas.openxmlformats.org/officeDocument/2006/relationships/image" Target="../media/image24.jpeg"/><Relationship Id="rId7" Type="http://schemas.openxmlformats.org/officeDocument/2006/relationships/hyperlink" Target="https://www.ethicsboard.org/consultations-projects/use-expert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ethicsboard.org/consultations-projects/sustainability" TargetMode="External"/><Relationship Id="rId5" Type="http://schemas.openxmlformats.org/officeDocument/2006/relationships/hyperlink" Target="https://www.ethicsboard.org/publications/iesba-strategy-and-work-plan-2024-2027-consultation-paper" TargetMode="External"/><Relationship Id="rId4" Type="http://schemas.openxmlformats.org/officeDocument/2006/relationships/hyperlink" Target="https://www.ethicsboard.org/publications/iesba-strategy-survey-2022" TargetMode="External"/><Relationship Id="rId9" Type="http://schemas.openxmlformats.org/officeDocument/2006/relationships/hyperlink" Target="https://www.ifac.org/_flysystem/azure-private/publications/files/UPDATED-DRAFT-0526-Benchmarking-IIS-Phase-1-Report.pd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0E6C4-6D1A-600C-7EEE-364AF0635A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5175" y="3429000"/>
            <a:ext cx="9906901" cy="1179867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IESBA meeting – December 2023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6EF153C-C1B6-FC39-A35E-E9B6E7D404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1484243"/>
            <a:ext cx="8401127" cy="1828870"/>
          </a:xfrm>
        </p:spPr>
        <p:txBody>
          <a:bodyPr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SWP 2024 – 2027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 Proposals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98A47F9C-60F8-844E-124B-7A7718C35E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5" y="5652733"/>
            <a:ext cx="7375215" cy="1003385"/>
          </a:xfrm>
          <a:solidFill>
            <a:srgbClr val="062A49">
              <a:alpha val="50196"/>
            </a:srgbClr>
          </a:solidFill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Gabriela Figueiredo Dias, IESBA Chair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Geoffrey Kwan, IESBA Director</a:t>
            </a:r>
          </a:p>
          <a:p>
            <a:pPr>
              <a:spcBef>
                <a:spcPts val="300"/>
              </a:spcBef>
              <a:tabLst>
                <a:tab pos="3889375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Jeanne Viljoen, Senior Manager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8F988-22FF-37D0-0099-FE2ED1F14495}"/>
              </a:ext>
            </a:extLst>
          </p:cNvPr>
          <p:cNvSpPr txBox="1"/>
          <p:nvPr/>
        </p:nvSpPr>
        <p:spPr>
          <a:xfrm>
            <a:off x="7752862" y="201882"/>
            <a:ext cx="4259385" cy="65649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/>
          <a:p>
            <a:pPr algn="l"/>
            <a:r>
              <a:rPr lang="en-US" sz="4000" b="1" dirty="0">
                <a:latin typeface="+mj-lt"/>
              </a:rPr>
              <a:t>Agenda Item 2-A</a:t>
            </a:r>
            <a:endParaRPr lang="en-US" sz="2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9834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51" y="2717502"/>
            <a:ext cx="10685114" cy="1124504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Expanding Scope of the Code</a:t>
            </a:r>
          </a:p>
        </p:txBody>
      </p:sp>
    </p:spTree>
    <p:extLst>
      <p:ext uri="{BB962C8B-B14F-4D97-AF65-F5344CB8AC3E}">
        <p14:creationId xmlns:p14="http://schemas.microsoft.com/office/powerpoint/2010/main" val="1950537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6BA7F-132F-23C0-BE13-92D6D868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707" y="990600"/>
            <a:ext cx="3200400" cy="44611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Key IESBA comments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8D1BA2-A870-5F50-9552-7022AEE30835}"/>
              </a:ext>
            </a:extLst>
          </p:cNvPr>
          <p:cNvSpPr/>
          <p:nvPr/>
        </p:nvSpPr>
        <p:spPr>
          <a:xfrm>
            <a:off x="4447309" y="531222"/>
            <a:ext cx="6736506" cy="5642565"/>
          </a:xfrm>
          <a:prstGeom prst="roundRect">
            <a:avLst/>
          </a:prstGeom>
          <a:solidFill>
            <a:srgbClr val="EE661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3429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Strong support to highlight the topic as a public interest matter in the SWP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/>
              </a:rPr>
              <a:t>Require careful consideration of the approach including clear scope and a focused strategy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FF"/>
                </a:solidFill>
                <a:latin typeface="Arial" panose="020B0604020202020204"/>
              </a:rPr>
              <a:t>Supportive of phased approach starting with expanding the scope of the Code to all preparers of sustainability information </a:t>
            </a:r>
          </a:p>
          <a:p>
            <a:pPr marL="3429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 4B should also be revised under this strategic focus</a:t>
            </a:r>
          </a:p>
          <a:p>
            <a:pPr marL="3429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Consultation with broad range of stakeholders is </a:t>
            </a:r>
            <a:r>
              <a:rPr lang="en-US" sz="2400" dirty="0">
                <a:solidFill>
                  <a:srgbClr val="FFFFFF"/>
                </a:solidFill>
                <a:latin typeface="Arial" panose="020B0604020202020204"/>
              </a:rPr>
              <a:t>important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Arial" panose="020B0604020202020204"/>
              </a:rPr>
              <a:t>Effective monitoring and enforcement should be taken into consideration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429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Gather relevant information as part of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Role of the CFO and other Senior PAIBs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work stream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1B0024-1B64-4AE4-5437-2F1D20AC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114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" y="0"/>
            <a:ext cx="7897090" cy="8606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52C648-A1A3-85CE-CC8D-CA67229C5DB0}"/>
              </a:ext>
            </a:extLst>
          </p:cNvPr>
          <p:cNvSpPr/>
          <p:nvPr/>
        </p:nvSpPr>
        <p:spPr>
          <a:xfrm>
            <a:off x="4727787" y="1065816"/>
            <a:ext cx="7113694" cy="5418667"/>
          </a:xfrm>
          <a:prstGeom prst="rect">
            <a:avLst/>
          </a:prstGeom>
        </p:spPr>
        <p:txBody>
          <a:bodyPr/>
          <a:lstStyle/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Highlight in SWP as a strategic area of focus with a phased approach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Agree with the need for careful consideration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Highlight the need to seek input from preparers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Add two new work streams under this focus: </a:t>
            </a:r>
          </a:p>
          <a:p>
            <a:pPr marL="800100" lvl="2" indent="-460375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Expanding Ethics Standards to All Preparers of Sustainability Information</a:t>
            </a:r>
          </a:p>
          <a:p>
            <a:pPr marL="800100" lvl="2" indent="-460375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Revision of Part 4B pf the Code for sustainability assurance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Commence in 2025 after finalization of Sustainability project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Work streams will inform IESBA’s strategic focus on expanding the scope of Code more broadly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Work stream on the Role of CFO and Other Senior PAIBs also to commence in 2025 given connectivity with Sustainability-related work streams</a:t>
            </a:r>
          </a:p>
        </p:txBody>
      </p:sp>
      <p:pic>
        <p:nvPicPr>
          <p:cNvPr id="2052" name="Picture 4" descr="Scale Up Checklist: The 5 Best Ways to Ensure Business Expansion Succe">
            <a:extLst>
              <a:ext uri="{FF2B5EF4-FFF2-40B4-BE49-F238E27FC236}">
                <a16:creationId xmlns:a16="http://schemas.microsoft.com/office/drawing/2014/main" id="{49DEF42B-ECB1-C7AD-BB92-072F6749E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90" y="1402079"/>
            <a:ext cx="4345577" cy="434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351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13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pic>
        <p:nvPicPr>
          <p:cNvPr id="8" name="Picture 14" descr="Question mark on green pastel background">
            <a:extLst>
              <a:ext uri="{FF2B5EF4-FFF2-40B4-BE49-F238E27FC236}">
                <a16:creationId xmlns:a16="http://schemas.microsoft.com/office/drawing/2014/main" id="{FBC24021-8EAA-8DCD-5166-D74C137D4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6146" y="0"/>
            <a:ext cx="9144001" cy="6858000"/>
          </a:xfrm>
          <a:custGeom>
            <a:avLst/>
            <a:gdLst/>
            <a:ahLst/>
            <a:cxnLst/>
            <a:rect l="l" t="t" r="r" b="b"/>
            <a:pathLst>
              <a:path w="10522527" h="6858000">
                <a:moveTo>
                  <a:pt x="2882142" y="0"/>
                </a:moveTo>
                <a:lnTo>
                  <a:pt x="10522527" y="0"/>
                </a:lnTo>
                <a:lnTo>
                  <a:pt x="10522527" y="6858000"/>
                </a:lnTo>
                <a:lnTo>
                  <a:pt x="80697" y="6858000"/>
                </a:lnTo>
                <a:lnTo>
                  <a:pt x="37339" y="6516785"/>
                </a:lnTo>
                <a:cubicBezTo>
                  <a:pt x="12648" y="6273664"/>
                  <a:pt x="0" y="6026982"/>
                  <a:pt x="0" y="5777347"/>
                </a:cubicBezTo>
                <a:cubicBezTo>
                  <a:pt x="0" y="3530630"/>
                  <a:pt x="1024495" y="1523197"/>
                  <a:pt x="2631803" y="19672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F6F599-74C8-140B-3AC4-954249D61E9F}"/>
              </a:ext>
            </a:extLst>
          </p:cNvPr>
          <p:cNvSpPr/>
          <p:nvPr/>
        </p:nvSpPr>
        <p:spPr>
          <a:xfrm>
            <a:off x="190211" y="1095382"/>
            <a:ext cx="6411311" cy="513314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tx1"/>
                </a:solidFill>
                <a:latin typeface="+mj-lt"/>
              </a:rPr>
              <a:t>IESBA Members are asked to share views on: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PC’s proposed revisions to the draft SWP 2024 – 2027 relating to the strategic focus of </a:t>
            </a:r>
            <a:r>
              <a:rPr lang="en-US" sz="2800" i="1" dirty="0">
                <a:solidFill>
                  <a:schemeClr val="tx1"/>
                </a:solidFill>
                <a:latin typeface="+mj-lt"/>
              </a:rPr>
              <a:t>Expanding the Scope of the Code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including</a:t>
            </a:r>
            <a:r>
              <a:rPr lang="en-US" sz="28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the proposed new work streams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What can be done to prepare the ground in 2024 for the two upcoming work streams?</a:t>
            </a:r>
          </a:p>
        </p:txBody>
      </p:sp>
    </p:spTree>
    <p:extLst>
      <p:ext uri="{BB962C8B-B14F-4D97-AF65-F5344CB8AC3E}">
        <p14:creationId xmlns:p14="http://schemas.microsoft.com/office/powerpoint/2010/main" val="1392082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51" y="2717502"/>
            <a:ext cx="10685114" cy="1124504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Work Streams and Prioritization</a:t>
            </a:r>
          </a:p>
        </p:txBody>
      </p:sp>
    </p:spTree>
    <p:extLst>
      <p:ext uri="{BB962C8B-B14F-4D97-AF65-F5344CB8AC3E}">
        <p14:creationId xmlns:p14="http://schemas.microsoft.com/office/powerpoint/2010/main" val="2455273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6BA7F-132F-23C0-BE13-92D6D868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707" y="990600"/>
            <a:ext cx="3200400" cy="44611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Key IESBA comments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8D1BA2-A870-5F50-9552-7022AEE30835}"/>
              </a:ext>
            </a:extLst>
          </p:cNvPr>
          <p:cNvSpPr/>
          <p:nvPr/>
        </p:nvSpPr>
        <p:spPr>
          <a:xfrm>
            <a:off x="4294155" y="330766"/>
            <a:ext cx="6844900" cy="5931922"/>
          </a:xfrm>
          <a:prstGeom prst="roundRect">
            <a:avLst/>
          </a:prstGeom>
          <a:solidFill>
            <a:srgbClr val="EE661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3429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</a:rPr>
              <a:t>Focus on Sustainability in 2024</a:t>
            </a:r>
          </a:p>
          <a:p>
            <a:pPr marL="3429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Support for CIV/</a:t>
            </a:r>
            <a:r>
              <a:rPr lang="en-US" sz="2000" dirty="0">
                <a:solidFill>
                  <a:srgbClr val="FFFFFF"/>
                </a:solidFill>
                <a:latin typeface="Arial" panose="020B0604020202020204"/>
              </a:rPr>
              <a:t>pension funds/investment company complexes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commence in Q4 2023</a:t>
            </a:r>
          </a:p>
          <a:p>
            <a:pPr marL="342900" lvl="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</a:rPr>
              <a:t>Appeared to be an ambitious work plan</a:t>
            </a:r>
          </a:p>
          <a:p>
            <a:pPr marL="342900" lvl="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</a:rPr>
              <a:t>Consider factors such as resource needed for development of NAM, level of public interest in topic and capacity to implement standards</a:t>
            </a:r>
          </a:p>
          <a:p>
            <a:pPr marL="3429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Agree that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Firm Culture and Governance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Expanding the scope of the Code </a:t>
            </a:r>
            <a:r>
              <a:rPr kumimoji="0" lang="en-US" sz="20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have high priority; also support for Role of CFO/senior PAIBs</a:t>
            </a:r>
          </a:p>
          <a:p>
            <a:pPr marL="3429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Arial" panose="020B0604020202020204"/>
              </a:rPr>
              <a:t>Technology remain important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1B0024-1B64-4AE4-5437-2F1D20AC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94949">
                    <a:tint val="75000"/>
                  </a:srgbClr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94949">
                  <a:tint val="75000"/>
                </a:srgbClr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644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White arrows going to the red target">
            <a:extLst>
              <a:ext uri="{FF2B5EF4-FFF2-40B4-BE49-F238E27FC236}">
                <a16:creationId xmlns:a16="http://schemas.microsoft.com/office/drawing/2014/main" id="{9DA8B533-D357-B910-089D-E41E301399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4" r="7781" b="12983"/>
          <a:stretch/>
        </p:blipFill>
        <p:spPr>
          <a:xfrm>
            <a:off x="61482" y="844568"/>
            <a:ext cx="5017016" cy="5977058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C7965F-8B3E-366B-792E-C527D739B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67869" y="6356350"/>
            <a:ext cx="17684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2B2B7-8031-FA41-851E-ADC15552F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012" y="1008156"/>
            <a:ext cx="6857796" cy="5686256"/>
          </a:xfrm>
        </p:spPr>
        <p:txBody>
          <a:bodyPr anchor="ctr"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US" sz="2000" dirty="0">
                <a:latin typeface="+mj-lt"/>
              </a:rPr>
              <a:t>Response to </a:t>
            </a:r>
            <a:r>
              <a:rPr lang="en-US" sz="2000" u="sng" dirty="0">
                <a:solidFill>
                  <a:srgbClr val="0B5494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Strategy Survey 2022</a:t>
            </a:r>
            <a:r>
              <a:rPr lang="en-US" sz="2000" dirty="0">
                <a:effectLst/>
                <a:latin typeface="+mj-lt"/>
                <a:ea typeface="Times New Roman" panose="02020603050405020304" pitchFamily="18" charset="0"/>
              </a:rPr>
              <a:t> and </a:t>
            </a:r>
            <a:r>
              <a:rPr lang="en-US" sz="2000" u="sng" dirty="0">
                <a:solidFill>
                  <a:srgbClr val="0B5494"/>
                </a:solidFill>
                <a:effectLst/>
                <a:latin typeface="+mj-lt"/>
                <a:ea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Consultation Paper 2023</a:t>
            </a:r>
            <a:r>
              <a:rPr lang="en-US" sz="2000" dirty="0"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</a:rPr>
              <a:t>,</a:t>
            </a:r>
            <a:r>
              <a:rPr lang="en-US" sz="2000" dirty="0">
                <a:solidFill>
                  <a:srgbClr val="0B5494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latin typeface="+mj-lt"/>
                <a:ea typeface="Times New Roman" panose="02020603050405020304" pitchFamily="18" charset="0"/>
              </a:rPr>
              <a:t>including feedback from the IESBA CAG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latin typeface="+mj-lt"/>
              </a:rPr>
              <a:t>Scope/ timeliness for </a:t>
            </a:r>
            <a:r>
              <a:rPr lang="en-US" sz="2000" dirty="0">
                <a:solidFill>
                  <a:srgbClr val="0B5494"/>
                </a:solidFill>
                <a:latin typeface="+mj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Sustainability</a:t>
            </a:r>
            <a:r>
              <a:rPr lang="en-US" sz="2000" dirty="0">
                <a:latin typeface="+mj-lt"/>
              </a:rPr>
              <a:t> and </a:t>
            </a:r>
            <a:r>
              <a:rPr lang="en-US" sz="2000" dirty="0">
                <a:solidFill>
                  <a:srgbClr val="0B5494"/>
                </a:solidFill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Use of Experts</a:t>
            </a:r>
            <a:r>
              <a:rPr lang="en-US" sz="2000" dirty="0">
                <a:latin typeface="+mj-lt"/>
              </a:rPr>
              <a:t> projects, including staff and volunteer resources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latin typeface="+mj-lt"/>
              </a:rPr>
              <a:t>Recommendations from </a:t>
            </a:r>
            <a:r>
              <a:rPr lang="en-US" sz="2000" dirty="0">
                <a:solidFill>
                  <a:srgbClr val="0B5494"/>
                </a:solidFill>
                <a:latin typeface="+mj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Technology WG Phase 2 Report</a:t>
            </a:r>
            <a:r>
              <a:rPr lang="en-US" sz="2000" dirty="0">
                <a:latin typeface="+mj-lt"/>
              </a:rPr>
              <a:t> and </a:t>
            </a:r>
            <a:r>
              <a:rPr lang="en-US" sz="2000" dirty="0">
                <a:solidFill>
                  <a:srgbClr val="0B5494"/>
                </a:solidFill>
                <a:latin typeface="+mj-lt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Benchmarking WG Phase 1 Report</a:t>
            </a:r>
            <a:endParaRPr lang="en-US" sz="2000" dirty="0">
              <a:solidFill>
                <a:srgbClr val="0B5494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Level of importance based on public interest benefit, relevance at a global level, degree of urgency and feasibility within anticipated timelines and resources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Coordination with IAASB on common strategic drivers and other matters of mutual interest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esources for rollout of new standards, development of NAM and stakeholder engagement</a:t>
            </a:r>
          </a:p>
          <a:p>
            <a:pPr algn="just">
              <a:lnSpc>
                <a:spcPct val="110000"/>
              </a:lnSpc>
            </a:pPr>
            <a:r>
              <a:rPr lang="en-US" sz="20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Impact on transitioning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 new Board operating model </a:t>
            </a:r>
            <a:endParaRPr lang="en-US" sz="2000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6DD0F1-2BF7-D9D0-FF33-B4349C6018BB}"/>
              </a:ext>
            </a:extLst>
          </p:cNvPr>
          <p:cNvSpPr txBox="1"/>
          <p:nvPr/>
        </p:nvSpPr>
        <p:spPr>
          <a:xfrm>
            <a:off x="160774" y="204281"/>
            <a:ext cx="6424852" cy="88094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B75FB2-676B-E0B1-44AF-AEA0D473B126}"/>
              </a:ext>
            </a:extLst>
          </p:cNvPr>
          <p:cNvSpPr/>
          <p:nvPr/>
        </p:nvSpPr>
        <p:spPr>
          <a:xfrm>
            <a:off x="0" y="0"/>
            <a:ext cx="12192000" cy="8809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 Determining New Topics and Prioritization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908F-9B3C-C565-AADD-D335B00397A7}"/>
              </a:ext>
            </a:extLst>
          </p:cNvPr>
          <p:cNvSpPr/>
          <p:nvPr/>
        </p:nvSpPr>
        <p:spPr>
          <a:xfrm>
            <a:off x="689653" y="1289504"/>
            <a:ext cx="3840480" cy="1104900"/>
          </a:xfrm>
          <a:prstGeom prst="rect">
            <a:avLst/>
          </a:prstGeom>
          <a:solidFill>
            <a:srgbClr val="EE661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Factors taken into Consideration</a:t>
            </a:r>
          </a:p>
        </p:txBody>
      </p:sp>
    </p:spTree>
    <p:extLst>
      <p:ext uri="{BB962C8B-B14F-4D97-AF65-F5344CB8AC3E}">
        <p14:creationId xmlns:p14="http://schemas.microsoft.com/office/powerpoint/2010/main" val="2317770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17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515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36F8384-D7F5-5102-30AE-4CA77D1945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3775560"/>
              </p:ext>
            </p:extLst>
          </p:nvPr>
        </p:nvGraphicFramePr>
        <p:xfrm>
          <a:off x="780829" y="840388"/>
          <a:ext cx="10630341" cy="5698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FA57404D-210E-301A-63D2-70A8D0655901}"/>
              </a:ext>
            </a:extLst>
          </p:cNvPr>
          <p:cNvSpPr/>
          <p:nvPr/>
        </p:nvSpPr>
        <p:spPr>
          <a:xfrm>
            <a:off x="1384739" y="4349597"/>
            <a:ext cx="857522" cy="857522"/>
          </a:xfrm>
          <a:prstGeom prst="ellipse">
            <a:avLst/>
          </a:prstGeom>
          <a:solidFill>
            <a:srgbClr val="EE6612"/>
          </a:solidFill>
          <a:ln w="381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886958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515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789D3E-7AAA-6CA1-03C0-77EF9CD01BC0}"/>
              </a:ext>
            </a:extLst>
          </p:cNvPr>
          <p:cNvSpPr/>
          <p:nvPr/>
        </p:nvSpPr>
        <p:spPr>
          <a:xfrm>
            <a:off x="160726" y="798368"/>
            <a:ext cx="3184813" cy="4615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Ongoing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275EC0-E5AC-ECD5-98EB-945932DF675F}"/>
              </a:ext>
            </a:extLst>
          </p:cNvPr>
          <p:cNvSpPr/>
          <p:nvPr/>
        </p:nvSpPr>
        <p:spPr>
          <a:xfrm>
            <a:off x="171938" y="1321518"/>
            <a:ext cx="3173605" cy="189156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Sustainability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Use of Experts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+mj-lt"/>
              </a:rPr>
              <a:t>CIV/Pension Funds/ Investment company complexes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23C537-29AE-3935-FE51-0A61C2B7D8D3}"/>
              </a:ext>
            </a:extLst>
          </p:cNvPr>
          <p:cNvSpPr/>
          <p:nvPr/>
        </p:nvSpPr>
        <p:spPr>
          <a:xfrm>
            <a:off x="3512128" y="787546"/>
            <a:ext cx="4184072" cy="4615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12948F-CCD9-EF42-5534-53AD0D946A25}"/>
              </a:ext>
            </a:extLst>
          </p:cNvPr>
          <p:cNvSpPr/>
          <p:nvPr/>
        </p:nvSpPr>
        <p:spPr>
          <a:xfrm>
            <a:off x="3519921" y="1321519"/>
            <a:ext cx="4168486" cy="53999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Firm Culture and Governance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Expanding Ethics Standards to All Preparers of Sustainability Information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Revision of Part 4B of the Code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 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ET-GA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 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Role of CFO and Other Senior PAIBs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Business Relationships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Audit Firm – Audit Client Relationship</a:t>
            </a: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endParaRPr lang="en-US" dirty="0">
              <a:solidFill>
                <a:srgbClr val="494949"/>
              </a:solidFill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endParaRPr lang="en-US" sz="1800" b="0" i="0" u="none" strike="noStrike" dirty="0">
              <a:solidFill>
                <a:srgbClr val="49494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A68663-3559-685F-8E27-0D09CA045EB1}"/>
              </a:ext>
            </a:extLst>
          </p:cNvPr>
          <p:cNvSpPr/>
          <p:nvPr/>
        </p:nvSpPr>
        <p:spPr>
          <a:xfrm>
            <a:off x="160727" y="3429000"/>
            <a:ext cx="3184814" cy="4615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Pre-committed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3BCC5E-C9A8-C7F7-0A37-D80C36E9936E}"/>
              </a:ext>
            </a:extLst>
          </p:cNvPr>
          <p:cNvSpPr/>
          <p:nvPr/>
        </p:nvSpPr>
        <p:spPr>
          <a:xfrm>
            <a:off x="160729" y="3946769"/>
            <a:ext cx="3184814" cy="277470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NOCLAR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Long Association Phase 2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Restructured Code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NAS and Fees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PIE Definition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D4A683-0C0E-77F3-B14E-1F86E7D1D66F}"/>
              </a:ext>
            </a:extLst>
          </p:cNvPr>
          <p:cNvSpPr/>
          <p:nvPr/>
        </p:nvSpPr>
        <p:spPr>
          <a:xfrm>
            <a:off x="7862785" y="3361698"/>
            <a:ext cx="4168486" cy="333375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800" b="0" dirty="0">
                <a:solidFill>
                  <a:schemeClr val="tx1"/>
                </a:solidFill>
                <a:latin typeface="+mj-lt"/>
              </a:rPr>
              <a:t>Emerging Issues and Outreach Committee (EIOC)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800" b="0" dirty="0">
                <a:solidFill>
                  <a:schemeClr val="tx1"/>
                </a:solidFill>
                <a:latin typeface="+mj-lt"/>
              </a:rPr>
              <a:t>Technology Working Group (TWG)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800" b="0" dirty="0">
                <a:solidFill>
                  <a:schemeClr val="tx1"/>
                </a:solidFill>
                <a:latin typeface="+mj-lt"/>
              </a:rPr>
              <a:t>Development of Non-Authoritative Material (NAM)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800" b="0" dirty="0">
                <a:solidFill>
                  <a:schemeClr val="tx1"/>
                </a:solidFill>
                <a:latin typeface="+mj-lt"/>
              </a:rPr>
              <a:t>Outreach activities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1800" b="0" dirty="0">
                <a:solidFill>
                  <a:schemeClr val="tx1"/>
                </a:solidFill>
                <a:latin typeface="+mj-lt"/>
              </a:rPr>
              <a:t>Coordination between IAASB and IESBA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93B516-AE1C-02F4-A2B0-7E337D8D377D}"/>
              </a:ext>
            </a:extLst>
          </p:cNvPr>
          <p:cNvSpPr/>
          <p:nvPr/>
        </p:nvSpPr>
        <p:spPr>
          <a:xfrm>
            <a:off x="7862786" y="2842535"/>
            <a:ext cx="4157272" cy="4615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Other on-going activities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22DD05-5A74-8C14-839F-60C0AA3101C5}"/>
              </a:ext>
            </a:extLst>
          </p:cNvPr>
          <p:cNvSpPr/>
          <p:nvPr/>
        </p:nvSpPr>
        <p:spPr>
          <a:xfrm>
            <a:off x="7862784" y="787546"/>
            <a:ext cx="4157276" cy="46152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Other topics of interest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2B8D90-49D8-23E7-D5D6-37D5A7E87434}"/>
              </a:ext>
            </a:extLst>
          </p:cNvPr>
          <p:cNvSpPr/>
          <p:nvPr/>
        </p:nvSpPr>
        <p:spPr>
          <a:xfrm>
            <a:off x="7862785" y="1319721"/>
            <a:ext cx="4157277" cy="1465175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Definitions and Descriptions of Terms</a:t>
            </a: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Custody of Data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Communication with TCWG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443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87692" y="6408307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19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515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3B187B-7C43-E2B7-D03D-3A0569AC5D76}"/>
              </a:ext>
            </a:extLst>
          </p:cNvPr>
          <p:cNvSpPr/>
          <p:nvPr/>
        </p:nvSpPr>
        <p:spPr>
          <a:xfrm>
            <a:off x="2051583" y="755509"/>
            <a:ext cx="3919416" cy="4615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New work streams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F607095-D80A-0CA2-F5BE-74B54A36481B}"/>
              </a:ext>
            </a:extLst>
          </p:cNvPr>
          <p:cNvSpPr/>
          <p:nvPr/>
        </p:nvSpPr>
        <p:spPr>
          <a:xfrm>
            <a:off x="101556" y="1320963"/>
            <a:ext cx="1860106" cy="29660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24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High priority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0C76532-13F1-B905-41D8-5FDAA066B047}"/>
              </a:ext>
            </a:extLst>
          </p:cNvPr>
          <p:cNvSpPr/>
          <p:nvPr/>
        </p:nvSpPr>
        <p:spPr>
          <a:xfrm>
            <a:off x="10214753" y="4702880"/>
            <a:ext cx="1860106" cy="16424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24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Low priority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E0BCAC-BFBF-33F4-E1A9-36F3631DD933}"/>
              </a:ext>
            </a:extLst>
          </p:cNvPr>
          <p:cNvSpPr/>
          <p:nvPr/>
        </p:nvSpPr>
        <p:spPr>
          <a:xfrm>
            <a:off x="6221001" y="755509"/>
            <a:ext cx="3919416" cy="4615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+mj-lt"/>
              </a:rPr>
              <a:t>Pre-committed work </a:t>
            </a:r>
            <a:r>
              <a:rPr lang="en-US" sz="2000" b="1" dirty="0">
                <a:solidFill>
                  <a:schemeClr val="bg1"/>
                </a:solidFill>
                <a:latin typeface="+mj-lt"/>
              </a:rPr>
              <a:t>s</a:t>
            </a:r>
            <a:r>
              <a:rPr lang="en-US" sz="2000" b="1">
                <a:solidFill>
                  <a:schemeClr val="bg1"/>
                </a:solidFill>
                <a:latin typeface="+mj-lt"/>
              </a:rPr>
              <a:t>treams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23C77B-84E7-78A4-E78E-AAB579879271}"/>
              </a:ext>
            </a:extLst>
          </p:cNvPr>
          <p:cNvSpPr/>
          <p:nvPr/>
        </p:nvSpPr>
        <p:spPr>
          <a:xfrm>
            <a:off x="10230338" y="1320963"/>
            <a:ext cx="1860106" cy="2309923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Medium</a:t>
            </a:r>
            <a:r>
              <a:rPr lang="en-US" sz="24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priority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A3EA38-BCF1-FED6-A178-D10C6520AFC2}"/>
              </a:ext>
            </a:extLst>
          </p:cNvPr>
          <p:cNvSpPr/>
          <p:nvPr/>
        </p:nvSpPr>
        <p:spPr>
          <a:xfrm>
            <a:off x="2067168" y="1289864"/>
            <a:ext cx="3919416" cy="51184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Firm Culture and Governance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Expanding Ethics Standards to All Preparers of Sustainability Information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Revision of Part 4B of the Code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</a:t>
            </a: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 </a:t>
            </a: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Role of CFO and other Senior PAIBs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fontAlgn="t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ET-GA </a:t>
            </a:r>
            <a:r>
              <a:rPr lang="en-US" i="1" dirty="0">
                <a:solidFill>
                  <a:srgbClr val="FF0000"/>
                </a:solidFill>
                <a:latin typeface="Arial" panose="020B0604020202020204" pitchFamily="34" charset="0"/>
              </a:rPr>
              <a:t>(New) </a:t>
            </a: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Business Relationships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Audit Firm – Audit Client Relationship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97053B-6483-76CF-E9FC-C8FB5AB00D0E}"/>
              </a:ext>
            </a:extLst>
          </p:cNvPr>
          <p:cNvSpPr/>
          <p:nvPr/>
        </p:nvSpPr>
        <p:spPr>
          <a:xfrm>
            <a:off x="6221001" y="1320963"/>
            <a:ext cx="3919416" cy="230992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NOCLAR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Long Association Phase 2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Restructured Code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NAS and Fees</a:t>
            </a:r>
          </a:p>
          <a:p>
            <a:pPr fontAlgn="t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494949"/>
                </a:solidFill>
                <a:latin typeface="Arial" panose="020B0604020202020204" pitchFamily="34" charset="0"/>
              </a:rPr>
              <a:t>PIR – PIE Definition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08D54D-7930-1464-7F59-CB4D3E4F888D}"/>
              </a:ext>
            </a:extLst>
          </p:cNvPr>
          <p:cNvSpPr/>
          <p:nvPr/>
        </p:nvSpPr>
        <p:spPr>
          <a:xfrm>
            <a:off x="6205418" y="4151314"/>
            <a:ext cx="3919414" cy="46152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Other topics of interest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22A115-3D3C-F959-5A66-053215EA8153}"/>
              </a:ext>
            </a:extLst>
          </p:cNvPr>
          <p:cNvSpPr/>
          <p:nvPr/>
        </p:nvSpPr>
        <p:spPr>
          <a:xfrm>
            <a:off x="6221001" y="4702880"/>
            <a:ext cx="3919416" cy="166831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Definitions and Descriptions of Terms</a:t>
            </a: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Custody of Data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algn="l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1800" b="0" i="0" u="none" strike="noStrike" kern="1200" dirty="0">
                <a:solidFill>
                  <a:srgbClr val="494949"/>
                </a:solidFill>
                <a:effectLst/>
                <a:latin typeface="Arial" panose="020B0604020202020204" pitchFamily="34" charset="0"/>
              </a:rPr>
              <a:t>Communication with TCWG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DEE80F-4AC0-F3F4-96FA-07BF42B63DDF}"/>
              </a:ext>
            </a:extLst>
          </p:cNvPr>
          <p:cNvSpPr/>
          <p:nvPr/>
        </p:nvSpPr>
        <p:spPr>
          <a:xfrm>
            <a:off x="117141" y="4382076"/>
            <a:ext cx="1860106" cy="2026232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fontAlgn="t" latinLnBrk="0" hangingPunct="1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Medium</a:t>
            </a:r>
            <a:r>
              <a:rPr lang="en-US" sz="24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priority</a:t>
            </a:r>
          </a:p>
        </p:txBody>
      </p:sp>
    </p:spTree>
    <p:extLst>
      <p:ext uri="{BB962C8B-B14F-4D97-AF65-F5344CB8AC3E}">
        <p14:creationId xmlns:p14="http://schemas.microsoft.com/office/powerpoint/2010/main" val="397178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A938478-4966-4247-8F25-340BA70C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256" y="0"/>
            <a:ext cx="5104703" cy="915575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dirty="0">
                <a:latin typeface="+mj-lt"/>
              </a:rPr>
              <a:t>Objective</a:t>
            </a:r>
            <a:r>
              <a:rPr lang="en-US" b="1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F18FEB-6872-B158-3801-0EE841CEC382}"/>
              </a:ext>
            </a:extLst>
          </p:cNvPr>
          <p:cNvSpPr/>
          <p:nvPr/>
        </p:nvSpPr>
        <p:spPr>
          <a:xfrm>
            <a:off x="263287" y="1988762"/>
            <a:ext cx="5830515" cy="389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marL="517525" indent="-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tx1"/>
                </a:solidFill>
                <a:latin typeface="+mj-lt"/>
              </a:rPr>
              <a:t>Provide feedback on the draft revisions to the 1</a:t>
            </a:r>
            <a:r>
              <a:rPr lang="en-US" sz="2300" baseline="30000" dirty="0">
                <a:solidFill>
                  <a:schemeClr val="tx1"/>
                </a:solidFill>
                <a:latin typeface="+mj-lt"/>
              </a:rPr>
              <a:t>st</a:t>
            </a:r>
            <a:r>
              <a:rPr lang="en-US" sz="2300" dirty="0">
                <a:solidFill>
                  <a:schemeClr val="tx1"/>
                </a:solidFill>
                <a:latin typeface="+mj-lt"/>
              </a:rPr>
              <a:t> read of the SWP, in particular with respect to:</a:t>
            </a:r>
          </a:p>
          <a:p>
            <a:pPr marL="974725" lvl="1" indent="-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300" dirty="0">
                <a:solidFill>
                  <a:schemeClr val="tx1"/>
                </a:solidFill>
                <a:latin typeface="+mj-lt"/>
              </a:rPr>
              <a:t>The two new key strategic areas of focus</a:t>
            </a:r>
          </a:p>
          <a:p>
            <a:pPr marL="974725" lvl="1" indent="-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300" dirty="0">
                <a:solidFill>
                  <a:schemeClr val="tx1"/>
                </a:solidFill>
                <a:latin typeface="+mj-lt"/>
              </a:rPr>
              <a:t>New work streams and prioritization</a:t>
            </a:r>
          </a:p>
          <a:p>
            <a:pPr marL="517525" indent="-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schemeClr val="tx1"/>
                </a:solidFill>
                <a:latin typeface="+mj-lt"/>
              </a:rPr>
              <a:t>Approve the SWP</a:t>
            </a:r>
          </a:p>
          <a:p>
            <a:pPr marL="974725" lvl="1" indent="-4572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en-US" sz="23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Picture 2" descr="Arrows pointing up">
            <a:extLst>
              <a:ext uri="{FF2B5EF4-FFF2-40B4-BE49-F238E27FC236}">
                <a16:creationId xmlns:a16="http://schemas.microsoft.com/office/drawing/2014/main" id="{4FE25DDF-FB00-9E1F-B070-3FA3A718D1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209304" y="875306"/>
            <a:ext cx="6861759" cy="5103627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69424" y="3028872"/>
            <a:ext cx="1559464" cy="6106313"/>
          </a:xfrm>
          <a:prstGeom prst="rect">
            <a:avLst/>
          </a:prstGeom>
          <a:gradFill>
            <a:gsLst>
              <a:gs pos="0">
                <a:schemeClr val="accent5">
                  <a:alpha val="77000"/>
                </a:schemeClr>
              </a:gs>
              <a:gs pos="57000">
                <a:schemeClr val="accent5">
                  <a:lumMod val="60000"/>
                  <a:lumOff val="40000"/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15441" y="-3760"/>
            <a:ext cx="2176557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0000">
                <a:schemeClr val="accent2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096000" y="5502302"/>
            <a:ext cx="6106314" cy="135945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9000"/>
                </a:schemeClr>
              </a:gs>
              <a:gs pos="38000">
                <a:schemeClr val="accent5">
                  <a:lumMod val="60000"/>
                  <a:lumOff val="40000"/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26892" y="2939627"/>
            <a:ext cx="3162908" cy="39146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3709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515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PC Views and Proposals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09851D-FC52-4C07-F408-7C7F237B4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815579"/>
            <a:ext cx="104108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75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21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0" y="0"/>
            <a:ext cx="7797249" cy="6515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+mj-lt"/>
              </a:rPr>
              <a:t>PC </a:t>
            </a:r>
            <a:r>
              <a:rPr lang="en-US" sz="4000" b="1" dirty="0">
                <a:solidFill>
                  <a:schemeClr val="bg1"/>
                </a:solidFill>
                <a:latin typeface="+mj-lt"/>
              </a:rPr>
              <a:t>Views and Proposals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6C42E8-47A8-290D-EC2F-60C5CF383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872780"/>
            <a:ext cx="10467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57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imes New Roman" panose="020206030504050203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8" name="Picture 14" descr="Question mark on green pastel background">
            <a:extLst>
              <a:ext uri="{FF2B5EF4-FFF2-40B4-BE49-F238E27FC236}">
                <a16:creationId xmlns:a16="http://schemas.microsoft.com/office/drawing/2014/main" id="{FBC24021-8EAA-8DCD-5166-D74C137D4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7999" y="0"/>
            <a:ext cx="9144001" cy="6858000"/>
          </a:xfrm>
          <a:custGeom>
            <a:avLst/>
            <a:gdLst/>
            <a:ahLst/>
            <a:cxnLst/>
            <a:rect l="l" t="t" r="r" b="b"/>
            <a:pathLst>
              <a:path w="10522527" h="6858000">
                <a:moveTo>
                  <a:pt x="2882142" y="0"/>
                </a:moveTo>
                <a:lnTo>
                  <a:pt x="10522527" y="0"/>
                </a:lnTo>
                <a:lnTo>
                  <a:pt x="10522527" y="6858000"/>
                </a:lnTo>
                <a:lnTo>
                  <a:pt x="80697" y="6858000"/>
                </a:lnTo>
                <a:lnTo>
                  <a:pt x="37339" y="6516785"/>
                </a:lnTo>
                <a:cubicBezTo>
                  <a:pt x="12648" y="6273664"/>
                  <a:pt x="0" y="6026982"/>
                  <a:pt x="0" y="5777347"/>
                </a:cubicBezTo>
                <a:cubicBezTo>
                  <a:pt x="0" y="3530630"/>
                  <a:pt x="1024495" y="1523197"/>
                  <a:pt x="2631803" y="19672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F6F599-74C8-140B-3AC4-954249D61E9F}"/>
              </a:ext>
            </a:extLst>
          </p:cNvPr>
          <p:cNvSpPr/>
          <p:nvPr/>
        </p:nvSpPr>
        <p:spPr>
          <a:xfrm>
            <a:off x="190210" y="1095382"/>
            <a:ext cx="6418745" cy="3659498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IESBA Members are asked to share views </a:t>
            </a:r>
            <a:r>
              <a:rPr lang="en-US" sz="3200" dirty="0">
                <a:solidFill>
                  <a:srgbClr val="494949"/>
                </a:solidFill>
                <a:latin typeface="Arial" panose="020B0604020202020204"/>
              </a:rPr>
              <a:t>on: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94949"/>
                </a:solidFill>
                <a:latin typeface="Arial" panose="020B0604020202020204"/>
              </a:rPr>
              <a:t>PC’s proposals on the new and pre-committed work streams including prioritization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494949"/>
                </a:solidFill>
                <a:latin typeface="Arial" panose="020B0604020202020204"/>
              </a:rPr>
              <a:t>Any other aspects of the draft SWP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5980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87E18-D699-7CF9-B5BF-BEA3C63A0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Next Steps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64785A8-412B-CDEF-6697-50E9D2FBC7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713505"/>
              </p:ext>
            </p:extLst>
          </p:nvPr>
        </p:nvGraphicFramePr>
        <p:xfrm>
          <a:off x="5500002" y="1268069"/>
          <a:ext cx="5038170" cy="5297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DCB3-8208-5ABB-68FC-F7D3DD635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0" i="0" u="none" strike="noStrike" kern="1200" cap="none" spc="0" normalizeH="0" baseline="0" noProof="0" dirty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t>05-24-2021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085DDB-B5D0-A2CB-2B3C-1A02F17A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9" name="Picture 8" descr="Person stepping in stairs">
            <a:extLst>
              <a:ext uri="{FF2B5EF4-FFF2-40B4-BE49-F238E27FC236}">
                <a16:creationId xmlns:a16="http://schemas.microsoft.com/office/drawing/2014/main" id="{6300437F-F301-822D-4A0B-5B20B030F7F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36452"/>
            <a:ext cx="5820745" cy="57215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488895-99AC-7580-FB07-931F3008A61E}"/>
              </a:ext>
            </a:extLst>
          </p:cNvPr>
          <p:cNvSpPr txBox="1"/>
          <p:nvPr/>
        </p:nvSpPr>
        <p:spPr>
          <a:xfrm>
            <a:off x="9978887" y="1868557"/>
            <a:ext cx="1974573" cy="1736034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7F787-6BEB-7DE6-4508-E91526D2F747}"/>
              </a:ext>
            </a:extLst>
          </p:cNvPr>
          <p:cNvSpPr txBox="1"/>
          <p:nvPr/>
        </p:nvSpPr>
        <p:spPr>
          <a:xfrm>
            <a:off x="10966173" y="901148"/>
            <a:ext cx="1424610" cy="622852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0EA270-B0B7-EC35-67A0-5B296E2A0606}"/>
              </a:ext>
            </a:extLst>
          </p:cNvPr>
          <p:cNvSpPr txBox="1"/>
          <p:nvPr/>
        </p:nvSpPr>
        <p:spPr>
          <a:xfrm>
            <a:off x="9249989" y="4239183"/>
            <a:ext cx="1974573" cy="5433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PIOB Approval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78BF30-BBFB-925B-6237-86A96D88922A}"/>
              </a:ext>
            </a:extLst>
          </p:cNvPr>
          <p:cNvSpPr txBox="1"/>
          <p:nvPr/>
        </p:nvSpPr>
        <p:spPr>
          <a:xfrm>
            <a:off x="9209138" y="5520705"/>
            <a:ext cx="2213114" cy="54334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Review of Work Stream Progress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AB6A7C-17CA-D47C-962D-68FD10BFE016}"/>
              </a:ext>
            </a:extLst>
          </p:cNvPr>
          <p:cNvSpPr txBox="1"/>
          <p:nvPr/>
        </p:nvSpPr>
        <p:spPr>
          <a:xfrm>
            <a:off x="9211771" y="1825807"/>
            <a:ext cx="2213114" cy="90584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Read and SWP Approval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3A2B37-B827-D12F-CDF2-901A087356BB}"/>
              </a:ext>
            </a:extLst>
          </p:cNvPr>
          <p:cNvSpPr txBox="1"/>
          <p:nvPr/>
        </p:nvSpPr>
        <p:spPr>
          <a:xfrm>
            <a:off x="9209138" y="2980873"/>
            <a:ext cx="2469340" cy="89625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Fatal Flaw Review of SWP and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BfC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251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463C3B00-86F2-1618-07F0-CADADFFD09A0}"/>
              </a:ext>
            </a:extLst>
          </p:cNvPr>
          <p:cNvSpPr/>
          <p:nvPr/>
        </p:nvSpPr>
        <p:spPr>
          <a:xfrm>
            <a:off x="435045" y="4178894"/>
            <a:ext cx="4488873" cy="1687785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2C22D145-B6BF-662E-743A-9FBD38DFEF45}"/>
              </a:ext>
            </a:extLst>
          </p:cNvPr>
          <p:cNvSpPr/>
          <p:nvPr/>
        </p:nvSpPr>
        <p:spPr>
          <a:xfrm>
            <a:off x="387655" y="4023293"/>
            <a:ext cx="4488873" cy="1687785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8F5B4CF7-0247-0867-C0F2-E2C2FD018BD1}"/>
              </a:ext>
            </a:extLst>
          </p:cNvPr>
          <p:cNvSpPr/>
          <p:nvPr/>
        </p:nvSpPr>
        <p:spPr>
          <a:xfrm>
            <a:off x="484911" y="1615392"/>
            <a:ext cx="4488873" cy="1176531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4F8A04BD-FEFC-9425-584B-E85C34607767}"/>
              </a:ext>
            </a:extLst>
          </p:cNvPr>
          <p:cNvSpPr/>
          <p:nvPr/>
        </p:nvSpPr>
        <p:spPr>
          <a:xfrm>
            <a:off x="405048" y="1470793"/>
            <a:ext cx="4488873" cy="1176531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Freeform 43">
            <a:extLst>
              <a:ext uri="{FF2B5EF4-FFF2-40B4-BE49-F238E27FC236}">
                <a16:creationId xmlns:a16="http://schemas.microsoft.com/office/drawing/2014/main" id="{AAD8F19F-4A55-467B-BED0-8837659A90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53050" y="2660089"/>
            <a:ext cx="6838950" cy="4197911"/>
          </a:xfrm>
          <a:custGeom>
            <a:avLst/>
            <a:gdLst>
              <a:gd name="connsiteX0" fmla="*/ 4893809 w 6838950"/>
              <a:gd name="connsiteY0" fmla="*/ 0 h 4197911"/>
              <a:gd name="connsiteX1" fmla="*/ 4887586 w 6838950"/>
              <a:gd name="connsiteY1" fmla="*/ 0 h 4197911"/>
              <a:gd name="connsiteX2" fmla="*/ 3697795 w 6838950"/>
              <a:gd name="connsiteY2" fmla="*/ 0 h 4197911"/>
              <a:gd name="connsiteX3" fmla="*/ 2047750 w 6838950"/>
              <a:gd name="connsiteY3" fmla="*/ 0 h 4197911"/>
              <a:gd name="connsiteX4" fmla="*/ 0 w 6838950"/>
              <a:gd name="connsiteY4" fmla="*/ 0 h 4197911"/>
              <a:gd name="connsiteX5" fmla="*/ 0 w 6838950"/>
              <a:gd name="connsiteY5" fmla="*/ 4197911 h 4197911"/>
              <a:gd name="connsiteX6" fmla="*/ 6838950 w 6838950"/>
              <a:gd name="connsiteY6" fmla="*/ 4197911 h 41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8950" h="4197911">
                <a:moveTo>
                  <a:pt x="4893809" y="0"/>
                </a:moveTo>
                <a:lnTo>
                  <a:pt x="4887586" y="0"/>
                </a:lnTo>
                <a:lnTo>
                  <a:pt x="3697795" y="0"/>
                </a:lnTo>
                <a:lnTo>
                  <a:pt x="2047750" y="0"/>
                </a:lnTo>
                <a:lnTo>
                  <a:pt x="0" y="0"/>
                </a:lnTo>
                <a:lnTo>
                  <a:pt x="0" y="4197911"/>
                </a:lnTo>
                <a:lnTo>
                  <a:pt x="6838950" y="419791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1887" y="6356350"/>
            <a:ext cx="57746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FFFFFF"/>
                </a:solidFill>
                <a:latin typeface="+mn-lt"/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4215AE-B56A-646F-8A10-036487CB7CB7}"/>
              </a:ext>
            </a:extLst>
          </p:cNvPr>
          <p:cNvSpPr txBox="1"/>
          <p:nvPr/>
        </p:nvSpPr>
        <p:spPr>
          <a:xfrm>
            <a:off x="5020938" y="1311745"/>
            <a:ext cx="3369623" cy="1178202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latin typeface="+mj-lt"/>
              </a:rPr>
              <a:t>Firm culture and governance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739A4C-FBF4-DC34-C837-C96FD67DBAA5}"/>
              </a:ext>
            </a:extLst>
          </p:cNvPr>
          <p:cNvSpPr txBox="1"/>
          <p:nvPr/>
        </p:nvSpPr>
        <p:spPr>
          <a:xfrm>
            <a:off x="8571660" y="1311745"/>
            <a:ext cx="3179617" cy="1189280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latin typeface="+mj-lt"/>
              </a:rPr>
              <a:t>Expanding the scope of the Code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D2B636-6B36-8E02-787F-A20A8D3D62EE}"/>
              </a:ext>
            </a:extLst>
          </p:cNvPr>
          <p:cNvSpPr/>
          <p:nvPr/>
        </p:nvSpPr>
        <p:spPr>
          <a:xfrm>
            <a:off x="5020938" y="2901918"/>
            <a:ext cx="6730339" cy="36369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txBody>
          <a:bodyPr/>
          <a:lstStyle/>
          <a:p>
            <a:pPr marL="342900" lvl="0" indent="-223838" rtl="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Sustainability remain a key focus </a:t>
            </a:r>
          </a:p>
          <a:p>
            <a:pPr marL="342900" lvl="0" indent="-223838" defTabSz="8890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Continue ongoing monitoring of emerging ethical issues relating to technology</a:t>
            </a:r>
          </a:p>
          <a:p>
            <a:pPr marL="342900" lvl="0" indent="-223838" defTabSz="8890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Support for CIVs</a:t>
            </a:r>
          </a:p>
          <a:p>
            <a:pPr marL="342900" lvl="0" indent="-22383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+mj-lt"/>
              </a:rPr>
              <a:t>Take into account resource needed for NAM and implementation support</a:t>
            </a:r>
          </a:p>
          <a:p>
            <a:pPr marL="342900" lvl="0" indent="-223838" defTabSz="8890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Remain flexible and agile to respond to emerging ethics issues</a:t>
            </a:r>
          </a:p>
          <a:p>
            <a:pPr marL="342900" lvl="0" indent="-223838" defTabSz="889000" rtl="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Take into account a new staff-based model </a:t>
            </a:r>
          </a:p>
          <a:p>
            <a:pPr marL="342900" lvl="0" indent="-223838" defTabSz="889000" rtl="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chemeClr val="bg1"/>
                </a:solidFill>
                <a:latin typeface="Arial"/>
                <a:ea typeface="+mn-ea"/>
                <a:cs typeface="+mn-cs"/>
              </a:rPr>
              <a:t>Strong coordination with IAASB 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33D043AD-0E0B-E4E5-0720-33E014959911}"/>
              </a:ext>
            </a:extLst>
          </p:cNvPr>
          <p:cNvSpPr/>
          <p:nvPr/>
        </p:nvSpPr>
        <p:spPr>
          <a:xfrm>
            <a:off x="314498" y="3867692"/>
            <a:ext cx="4488873" cy="168778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Work streams &amp; prioritization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58AA22-45B4-9116-0E5D-AD84506A30AF}"/>
              </a:ext>
            </a:extLst>
          </p:cNvPr>
          <p:cNvSpPr/>
          <p:nvPr/>
        </p:nvSpPr>
        <p:spPr>
          <a:xfrm>
            <a:off x="102804" y="136525"/>
            <a:ext cx="10475526" cy="655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chemeClr val="bg1"/>
                </a:solidFill>
                <a:latin typeface="+mj-lt"/>
              </a:rPr>
              <a:t>Overview of IESBA Sept 2023 Discussion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23B212D0-21B2-99B1-6F65-18C05FA733A4}"/>
              </a:ext>
            </a:extLst>
          </p:cNvPr>
          <p:cNvSpPr/>
          <p:nvPr/>
        </p:nvSpPr>
        <p:spPr>
          <a:xfrm>
            <a:off x="314498" y="1311745"/>
            <a:ext cx="4488873" cy="1176531"/>
          </a:xfrm>
          <a:prstGeom prst="homePlate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2 burning platform issues</a:t>
            </a:r>
          </a:p>
        </p:txBody>
      </p:sp>
    </p:spTree>
    <p:extLst>
      <p:ext uri="{BB962C8B-B14F-4D97-AF65-F5344CB8AC3E}">
        <p14:creationId xmlns:p14="http://schemas.microsoft.com/office/powerpoint/2010/main" val="3882316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50D53D-9326-B9DD-5F84-99F48EC71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6758" y="812519"/>
            <a:ext cx="7582655" cy="703385"/>
          </a:xfrm>
          <a:solidFill>
            <a:srgbClr val="B4D9F9"/>
          </a:solidFill>
        </p:spPr>
        <p:txBody>
          <a:bodyPr/>
          <a:lstStyle/>
          <a:p>
            <a:pPr marL="0" indent="0" algn="just">
              <a:buNone/>
            </a:pPr>
            <a:r>
              <a:rPr lang="en-US" sz="2000" b="1" kern="40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Opportunities for coordination and linkages on selected </a:t>
            </a:r>
            <a:r>
              <a:rPr lang="en-US" sz="2000" b="1" kern="400">
                <a:latin typeface="Arial" panose="020B0604020202020204" pitchFamily="34" charset="0"/>
                <a:cs typeface="Times New Roman" panose="02020603050405020304" pitchFamily="18" charset="0"/>
              </a:rPr>
              <a:t>potential </a:t>
            </a:r>
            <a:r>
              <a:rPr lang="en-US" sz="2000" b="1" kern="40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projects / work streams</a:t>
            </a:r>
          </a:p>
          <a:p>
            <a:pPr marL="0" indent="0" algn="just">
              <a:buNone/>
            </a:pPr>
            <a:endParaRPr lang="en-US" sz="2200" kern="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49D2AB8D-744B-40AD-CDE7-714C653A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024848" cy="703385"/>
          </a:xfrm>
          <a:solidFill>
            <a:srgbClr val="0B5494"/>
          </a:solidFill>
        </p:spPr>
        <p:txBody>
          <a:bodyPr>
            <a:normAutofit fontScale="90000"/>
          </a:bodyPr>
          <a:lstStyle/>
          <a:p>
            <a:r>
              <a:rPr lang="en-US" sz="3600" b="1">
                <a:solidFill>
                  <a:schemeClr val="bg1"/>
                </a:solidFill>
                <a:latin typeface="+mj-lt"/>
              </a:rPr>
              <a:t>Joint IAASB IESBA Session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E5A64-DDAE-3438-A7F5-333A8610FE6E}"/>
              </a:ext>
            </a:extLst>
          </p:cNvPr>
          <p:cNvSpPr txBox="1">
            <a:spLocks/>
          </p:cNvSpPr>
          <p:nvPr/>
        </p:nvSpPr>
        <p:spPr>
          <a:xfrm>
            <a:off x="146758" y="3955699"/>
            <a:ext cx="7582655" cy="703385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16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000" b="1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Opportunities, challenges and lessons learned from coordination on Sustainability projects</a:t>
            </a:r>
            <a:endParaRPr lang="en-US" sz="2000" b="1" kern="4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796E16-741C-21CF-FEE6-1BEDDCBBDC53}"/>
              </a:ext>
            </a:extLst>
          </p:cNvPr>
          <p:cNvSpPr txBox="1">
            <a:spLocks/>
          </p:cNvSpPr>
          <p:nvPr/>
        </p:nvSpPr>
        <p:spPr>
          <a:xfrm>
            <a:off x="146758" y="1515904"/>
            <a:ext cx="7582655" cy="23476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16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8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Continued coordination on the topic of technology</a:t>
            </a:r>
          </a:p>
          <a:p>
            <a:pPr algn="just"/>
            <a:r>
              <a:rPr lang="en-US" sz="18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Opportunity to jointly inform/education management, TCWG and CFOs Developing joint implementation support material</a:t>
            </a:r>
          </a:p>
          <a:p>
            <a:pPr algn="just"/>
            <a:r>
              <a:rPr lang="en-US" sz="18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Consider including correspondent members in TF and WG</a:t>
            </a:r>
          </a:p>
          <a:p>
            <a:pPr algn="just"/>
            <a:r>
              <a:rPr lang="en-US" sz="18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Elevate efforts from coordination to integration</a:t>
            </a:r>
          </a:p>
          <a:p>
            <a:pPr algn="just"/>
            <a:r>
              <a:rPr lang="en-US" sz="18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SAC will consider SSBs work from a joint manner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F2D10C4-2839-2C27-E29D-21CA0E265C92}"/>
              </a:ext>
            </a:extLst>
          </p:cNvPr>
          <p:cNvSpPr txBox="1">
            <a:spLocks/>
          </p:cNvSpPr>
          <p:nvPr/>
        </p:nvSpPr>
        <p:spPr>
          <a:xfrm>
            <a:off x="146758" y="4659084"/>
            <a:ext cx="7582655" cy="20959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16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7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Concept of value chain to be addressed by both Boards</a:t>
            </a:r>
          </a:p>
          <a:p>
            <a:pPr algn="just"/>
            <a:r>
              <a:rPr lang="en-US" sz="17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ISQM 1 and IESBA Code appropriate premises for IAASB’s new sustainability assurance standards</a:t>
            </a:r>
          </a:p>
          <a:p>
            <a:pPr algn="just"/>
            <a:r>
              <a:rPr lang="en-US" sz="17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Early consultation on fundamental issues that affect both Boards</a:t>
            </a:r>
          </a:p>
          <a:p>
            <a:pPr algn="just"/>
            <a:r>
              <a:rPr lang="en-US" sz="17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Consider joint FAQ and other guidance material</a:t>
            </a:r>
          </a:p>
          <a:p>
            <a:pPr algn="just"/>
            <a:r>
              <a:rPr lang="en-US" sz="1700" kern="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Reach out jointly to new stakeholder groups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200" kern="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People playing jigsaw puzzle">
            <a:extLst>
              <a:ext uri="{FF2B5EF4-FFF2-40B4-BE49-F238E27FC236}">
                <a16:creationId xmlns:a16="http://schemas.microsoft.com/office/drawing/2014/main" id="{502CD766-898B-32FA-6128-6D7C48697E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6622323" y="1275014"/>
            <a:ext cx="6858000" cy="428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82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C0BD7-4AF1-05E0-8F02-97FA8A6D2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5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5450C7-45ED-2A2F-5E3E-B6F7CFF082A2}"/>
              </a:ext>
            </a:extLst>
          </p:cNvPr>
          <p:cNvSpPr/>
          <p:nvPr/>
        </p:nvSpPr>
        <p:spPr>
          <a:xfrm>
            <a:off x="4837970" y="549146"/>
            <a:ext cx="7129617" cy="4013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Strong support for proposed new work stream: 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Firm Culture and Governance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noting that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scoping of the project will be important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Some support noted for the strategic focus area of expanding scope of the Code, starting with all preparers of sustainability information, encouraging the IESBA to proceed with caution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New work stream on Part 4B is necessary in light of gap in independence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Balanced approach to prioritization of projects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Picture 2" descr="Five square speech bubbles in color">
            <a:extLst>
              <a:ext uri="{FF2B5EF4-FFF2-40B4-BE49-F238E27FC236}">
                <a16:creationId xmlns:a16="http://schemas.microsoft.com/office/drawing/2014/main" id="{2D502134-729C-1C19-7AA6-A3EFF45146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6"/>
          <a:stretch/>
        </p:blipFill>
        <p:spPr bwMode="auto">
          <a:xfrm>
            <a:off x="-1" y="0"/>
            <a:ext cx="4965087" cy="685800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A0448D-29B2-6CA5-EE13-FC6E16136009}"/>
              </a:ext>
            </a:extLst>
          </p:cNvPr>
          <p:cNvSpPr/>
          <p:nvPr/>
        </p:nvSpPr>
        <p:spPr>
          <a:xfrm>
            <a:off x="154656" y="140669"/>
            <a:ext cx="3580765" cy="76724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  <a:latin typeface="+mj-lt"/>
              </a:rPr>
              <a:t>Report-Back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E6C425-B5C1-D8A2-AD83-DCFE19C0EDD9}"/>
              </a:ext>
            </a:extLst>
          </p:cNvPr>
          <p:cNvSpPr/>
          <p:nvPr/>
        </p:nvSpPr>
        <p:spPr>
          <a:xfrm>
            <a:off x="4907699" y="51766"/>
            <a:ext cx="7037891" cy="472524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Nov 2023 NSS Meeting 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451B9-AD1B-AA22-2DA1-2A951EECEF8E}"/>
              </a:ext>
            </a:extLst>
          </p:cNvPr>
          <p:cNvSpPr/>
          <p:nvPr/>
        </p:nvSpPr>
        <p:spPr>
          <a:xfrm>
            <a:off x="4901528" y="3382010"/>
            <a:ext cx="7059887" cy="472524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Sept 2023 CAG Meeting 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A9D3EC-5B96-5909-5E27-F940D3D90805}"/>
              </a:ext>
            </a:extLst>
          </p:cNvPr>
          <p:cNvSpPr/>
          <p:nvPr/>
        </p:nvSpPr>
        <p:spPr>
          <a:xfrm>
            <a:off x="4837970" y="3861732"/>
            <a:ext cx="6515830" cy="5664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Due process re CAG completed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8BB63A-A539-C89C-B4C7-DEB2D92370D8}"/>
              </a:ext>
            </a:extLst>
          </p:cNvPr>
          <p:cNvSpPr/>
          <p:nvPr/>
        </p:nvSpPr>
        <p:spPr>
          <a:xfrm>
            <a:off x="4901528" y="4403680"/>
            <a:ext cx="7059887" cy="472524"/>
          </a:xfrm>
          <a:prstGeom prst="rect">
            <a:avLst/>
          </a:prstGeom>
          <a:solidFill>
            <a:srgbClr val="EE6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IFAC SMPAG Advanced Comments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AFF8C4-BE03-B13E-6BB0-0BAACD5701D7}"/>
              </a:ext>
            </a:extLst>
          </p:cNvPr>
          <p:cNvSpPr/>
          <p:nvPr/>
        </p:nvSpPr>
        <p:spPr>
          <a:xfrm>
            <a:off x="4837970" y="4906336"/>
            <a:ext cx="7129616" cy="856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Before proposing additional changes, other alternatives should be explored first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Proposed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 Firm Culture and Governance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work stream to be proportionate and scalable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PIR of the restructured Code to be prioritized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6535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FCD167-CB64-2FE1-0142-66E9ABCA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7F62BB-2400-B332-E927-A5223BE9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651" y="2717502"/>
            <a:ext cx="10685114" cy="1124504"/>
          </a:xfrm>
        </p:spPr>
        <p:txBody>
          <a:bodyPr>
            <a:noAutofit/>
          </a:bodyPr>
          <a:lstStyle/>
          <a:p>
            <a:r>
              <a:rPr lang="en-US" sz="4400" b="1" dirty="0">
                <a:latin typeface="+mj-lt"/>
              </a:rPr>
              <a:t>Firm Culture and Governance</a:t>
            </a:r>
          </a:p>
        </p:txBody>
      </p:sp>
    </p:spTree>
    <p:extLst>
      <p:ext uri="{BB962C8B-B14F-4D97-AF65-F5344CB8AC3E}">
        <p14:creationId xmlns:p14="http://schemas.microsoft.com/office/powerpoint/2010/main" val="2805648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6BA7F-132F-23C0-BE13-92D6D868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707" y="990600"/>
            <a:ext cx="3200400" cy="44611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Key IESBA comments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8D1BA2-A870-5F50-9552-7022AEE30835}"/>
              </a:ext>
            </a:extLst>
          </p:cNvPr>
          <p:cNvSpPr/>
          <p:nvPr/>
        </p:nvSpPr>
        <p:spPr>
          <a:xfrm>
            <a:off x="4447308" y="688769"/>
            <a:ext cx="6656121" cy="5142015"/>
          </a:xfrm>
          <a:prstGeom prst="roundRect">
            <a:avLst/>
          </a:prstGeom>
          <a:solidFill>
            <a:srgbClr val="EE661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Key strategic area of focus; require prompt response from IESBA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Support to include as new work stream 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Set out clear objective and outcomes 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Leverage of work already done by others</a:t>
            </a:r>
          </a:p>
          <a:p>
            <a:pPr marL="342900" lvl="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Maintain momentum and consider NAM in the shorter term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Suggest to include review of the term “audit client” </a:t>
            </a:r>
          </a:p>
          <a:p>
            <a:pPr marL="342900" indent="-2286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Focus should be on audit firms but may consider extending to other organizations in future if appropriate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1B0024-1B64-4AE4-5437-2F1D20AC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1564" y="6356350"/>
            <a:ext cx="181223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7</a:t>
            </a:fld>
            <a:endParaRPr lang="en-US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5243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53162-965B-1A57-F1B2-685687939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E1CE2A-787D-5813-02D0-5C84A0B1731D}"/>
              </a:ext>
            </a:extLst>
          </p:cNvPr>
          <p:cNvSpPr/>
          <p:nvPr/>
        </p:nvSpPr>
        <p:spPr>
          <a:xfrm>
            <a:off x="1" y="0"/>
            <a:ext cx="7897090" cy="8606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 PC Views and Proposals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52C648-A1A3-85CE-CC8D-CA67229C5DB0}"/>
              </a:ext>
            </a:extLst>
          </p:cNvPr>
          <p:cNvSpPr/>
          <p:nvPr/>
        </p:nvSpPr>
        <p:spPr>
          <a:xfrm>
            <a:off x="110663" y="937683"/>
            <a:ext cx="7676810" cy="5418667"/>
          </a:xfrm>
          <a:prstGeom prst="rect">
            <a:avLst/>
          </a:prstGeom>
        </p:spPr>
        <p:txBody>
          <a:bodyPr/>
          <a:lstStyle/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Highlight as a key strategic area of focus in SWP</a:t>
            </a:r>
          </a:p>
          <a:p>
            <a:pPr marL="342900" lvl="1" indent="-3429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Add a new work stream on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Firm Culture and Governance</a:t>
            </a:r>
            <a:endParaRPr lang="en-US" dirty="0">
              <a:solidFill>
                <a:schemeClr val="bg1"/>
              </a:solidFill>
              <a:latin typeface="+mj-lt"/>
            </a:endParaRPr>
          </a:p>
          <a:p>
            <a:pPr marL="800100" lvl="2" indent="-455613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Analysis of root causes/identification of issues</a:t>
            </a:r>
          </a:p>
          <a:p>
            <a:pPr marL="800100" lvl="2" indent="-455613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Review extant provisions to determine if further strengthening is necessary</a:t>
            </a:r>
          </a:p>
          <a:p>
            <a:pPr marL="800100" lvl="2" indent="-455613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Covers broadly services by firms/network</a:t>
            </a:r>
          </a:p>
          <a:p>
            <a:pPr marL="800100" lvl="2" indent="-455613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Extensive engagement</a:t>
            </a:r>
          </a:p>
          <a:p>
            <a:pPr marL="800100" lvl="2" indent="-455613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Continue to promote importance of ethics within firms, highlighting profession’s responsibility to act in public interest</a:t>
            </a:r>
          </a:p>
          <a:p>
            <a:pPr marL="338138" lvl="1" indent="-338138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Connectivity with other work streams/ topics</a:t>
            </a:r>
          </a:p>
          <a:p>
            <a:pPr marL="800100" lvl="2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Look at opportunities to collect relevant information</a:t>
            </a:r>
          </a:p>
          <a:p>
            <a:pPr marL="800100" lvl="2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Consider topic of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Firm Culture and Governance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as part of future projects</a:t>
            </a:r>
          </a:p>
          <a:p>
            <a:pPr marL="800100" lvl="2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Review of “audit client” term outside scope due to impact on IIS</a:t>
            </a:r>
          </a:p>
          <a:p>
            <a:pPr marL="338138" lvl="1" indent="-338138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+mj-lt"/>
              </a:rPr>
              <a:t>Commence in </a:t>
            </a:r>
            <a:r>
              <a:rPr lang="en-US" b="1" dirty="0">
                <a:solidFill>
                  <a:schemeClr val="bg1"/>
                </a:solidFill>
                <a:latin typeface="+mj-lt"/>
              </a:rPr>
              <a:t>Q1 2024, </a:t>
            </a:r>
            <a:r>
              <a:rPr lang="en-US" b="0" dirty="0">
                <a:solidFill>
                  <a:schemeClr val="bg1"/>
                </a:solidFill>
                <a:latin typeface="+mj-lt"/>
              </a:rPr>
              <a:t>present </a:t>
            </a:r>
            <a:r>
              <a:rPr lang="en-US" b="0" dirty="0" err="1">
                <a:solidFill>
                  <a:schemeClr val="bg1"/>
                </a:solidFill>
                <a:latin typeface="+mj-lt"/>
              </a:rPr>
              <a:t>ToR</a:t>
            </a:r>
            <a:r>
              <a:rPr lang="en-US" b="0" dirty="0">
                <a:solidFill>
                  <a:schemeClr val="bg1"/>
                </a:solidFill>
                <a:latin typeface="+mj-lt"/>
              </a:rPr>
              <a:t> in March 2024</a:t>
            </a:r>
          </a:p>
          <a:p>
            <a:pPr marL="800100" lvl="2" indent="-342900" algn="just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  <a:latin typeface="+mj-lt"/>
              </a:rPr>
              <a:t>Importance of scoping</a:t>
            </a:r>
            <a:endParaRPr lang="en-US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People working on ideas">
            <a:extLst>
              <a:ext uri="{FF2B5EF4-FFF2-40B4-BE49-F238E27FC236}">
                <a16:creationId xmlns:a16="http://schemas.microsoft.com/office/drawing/2014/main" id="{9AA71D58-9D0E-CAB0-DE2B-253BD796F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2" r="29532"/>
          <a:stretch/>
        </p:blipFill>
        <p:spPr bwMode="auto">
          <a:xfrm>
            <a:off x="7901352" y="0"/>
            <a:ext cx="4290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073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78FD78-F68C-33E0-8D30-B5E704741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rgbClr val="898989"/>
                </a:solidFill>
                <a:latin typeface="+mn-lt"/>
              </a:rPr>
              <a:pPr>
                <a:spcAft>
                  <a:spcPts val="600"/>
                </a:spcAft>
              </a:pPr>
              <a:t>9</a:t>
            </a:fld>
            <a:endParaRPr lang="en-US">
              <a:solidFill>
                <a:srgbClr val="898989"/>
              </a:solidFill>
              <a:latin typeface="+mn-lt"/>
            </a:endParaRPr>
          </a:p>
        </p:txBody>
      </p:sp>
      <p:pic>
        <p:nvPicPr>
          <p:cNvPr id="8" name="Picture 14" descr="Question mark on green pastel background">
            <a:extLst>
              <a:ext uri="{FF2B5EF4-FFF2-40B4-BE49-F238E27FC236}">
                <a16:creationId xmlns:a16="http://schemas.microsoft.com/office/drawing/2014/main" id="{FBC24021-8EAA-8DCD-5166-D74C137D4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15117" y="0"/>
            <a:ext cx="9112706" cy="6834528"/>
          </a:xfrm>
          <a:custGeom>
            <a:avLst/>
            <a:gdLst/>
            <a:ahLst/>
            <a:cxnLst/>
            <a:rect l="l" t="t" r="r" b="b"/>
            <a:pathLst>
              <a:path w="10522527" h="6858000">
                <a:moveTo>
                  <a:pt x="2882142" y="0"/>
                </a:moveTo>
                <a:lnTo>
                  <a:pt x="10522527" y="0"/>
                </a:lnTo>
                <a:lnTo>
                  <a:pt x="10522527" y="6858000"/>
                </a:lnTo>
                <a:lnTo>
                  <a:pt x="80697" y="6858000"/>
                </a:lnTo>
                <a:lnTo>
                  <a:pt x="37339" y="6516785"/>
                </a:lnTo>
                <a:cubicBezTo>
                  <a:pt x="12648" y="6273664"/>
                  <a:pt x="0" y="6026982"/>
                  <a:pt x="0" y="5777347"/>
                </a:cubicBezTo>
                <a:cubicBezTo>
                  <a:pt x="0" y="3530630"/>
                  <a:pt x="1024495" y="1523197"/>
                  <a:pt x="2631803" y="19672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F6F599-74C8-140B-3AC4-954249D61E9F}"/>
              </a:ext>
            </a:extLst>
          </p:cNvPr>
          <p:cNvSpPr/>
          <p:nvPr/>
        </p:nvSpPr>
        <p:spPr>
          <a:xfrm>
            <a:off x="190210" y="1095382"/>
            <a:ext cx="6424599" cy="3580060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solidFill>
                  <a:schemeClr val="tx1"/>
                </a:solidFill>
                <a:latin typeface="+mj-lt"/>
              </a:rPr>
              <a:t>IESBA Members are asked to share views on: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PC’s proposed revisions to the draft SWP 2024 – 2027 relating to the strategic focus of </a:t>
            </a:r>
            <a:r>
              <a:rPr lang="en-US" sz="2800" i="1" dirty="0">
                <a:solidFill>
                  <a:schemeClr val="tx1"/>
                </a:solidFill>
                <a:latin typeface="+mj-lt"/>
              </a:rPr>
              <a:t>Firm Culture and Governance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How to approach the work stream in 2024?</a:t>
            </a:r>
          </a:p>
        </p:txBody>
      </p:sp>
    </p:spTree>
    <p:extLst>
      <p:ext uri="{BB962C8B-B14F-4D97-AF65-F5344CB8AC3E}">
        <p14:creationId xmlns:p14="http://schemas.microsoft.com/office/powerpoint/2010/main" val="35815557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7" ma:contentTypeDescription="Create a new document." ma:contentTypeScope="" ma:versionID="f5bd13066b9426517240a2176af2fb3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afda0393c149a81c5ab891f872ef7f1d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E9C37B-1658-45EF-9AC2-0DB293C2875F}">
  <ds:schemaRefs>
    <ds:schemaRef ds:uri="38e2ba9e-27b9-4c48-9a8a-216353f57068"/>
    <ds:schemaRef ds:uri="a5f5a3eb-0a2d-4d6a-9165-21ef9946a0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283CFA2-72D4-441D-A01B-44212B406D22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a5f5a3eb-0a2d-4d6a-9165-21ef9946a014"/>
    <ds:schemaRef ds:uri="http://schemas.microsoft.com/office/infopath/2007/PartnerControls"/>
    <ds:schemaRef ds:uri="38e2ba9e-27b9-4c48-9a8a-216353f5706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8E71461-A821-44CD-B0C4-20AFD7C59CF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8924</TotalTime>
  <Words>1499</Words>
  <Application>Microsoft Office PowerPoint</Application>
  <PresentationFormat>Widescreen</PresentationFormat>
  <Paragraphs>232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Objective </vt:lpstr>
      <vt:lpstr>PowerPoint Presentation</vt:lpstr>
      <vt:lpstr>Joint IAASB IESBA Session</vt:lpstr>
      <vt:lpstr>PowerPoint Presentation</vt:lpstr>
      <vt:lpstr>Firm Culture and Governance</vt:lpstr>
      <vt:lpstr>Key IESBA comments</vt:lpstr>
      <vt:lpstr>PowerPoint Presentation</vt:lpstr>
      <vt:lpstr>PowerPoint Presentation</vt:lpstr>
      <vt:lpstr>Expanding Scope of the Code</vt:lpstr>
      <vt:lpstr>Key IESBA comments</vt:lpstr>
      <vt:lpstr>PowerPoint Presentation</vt:lpstr>
      <vt:lpstr>PowerPoint Presentation</vt:lpstr>
      <vt:lpstr>Work Streams and Prioritization</vt:lpstr>
      <vt:lpstr>Key IESBA comments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Next Steps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Jeanne Viljoen</cp:lastModifiedBy>
  <cp:revision>113</cp:revision>
  <cp:lastPrinted>2021-08-13T06:50:27Z</cp:lastPrinted>
  <dcterms:created xsi:type="dcterms:W3CDTF">2018-10-18T19:25:41Z</dcterms:created>
  <dcterms:modified xsi:type="dcterms:W3CDTF">2023-12-04T09:53:32Z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