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ink/ink4.xml" ContentType="application/inkml+xml"/>
  <Override PartName="/ppt/ink/ink5.xml" ContentType="application/inkml+xml"/>
  <Override PartName="/ppt/ink/ink6.xml" ContentType="application/inkml+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ink/ink7.xml" ContentType="application/inkml+xml"/>
  <Override PartName="/ppt/ink/ink8.xml" ContentType="application/inkml+xml"/>
  <Override PartName="/ppt/ink/ink9.xml" ContentType="application/inkml+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3" r:id="rId1"/>
    <p:sldMasterId id="2147483948" r:id="rId2"/>
    <p:sldMasterId id="2147483964" r:id="rId3"/>
    <p:sldMasterId id="2147483975" r:id="rId4"/>
    <p:sldMasterId id="2147484060" r:id="rId5"/>
    <p:sldMasterId id="2147484078" r:id="rId6"/>
  </p:sldMasterIdLst>
  <p:notesMasterIdLst>
    <p:notesMasterId r:id="rId30"/>
  </p:notesMasterIdLst>
  <p:handoutMasterIdLst>
    <p:handoutMasterId r:id="rId31"/>
  </p:handoutMasterIdLst>
  <p:sldIdLst>
    <p:sldId id="720" r:id="rId7"/>
    <p:sldId id="2147471800" r:id="rId8"/>
    <p:sldId id="2147471807" r:id="rId9"/>
    <p:sldId id="2147471799" r:id="rId10"/>
    <p:sldId id="2147471802" r:id="rId11"/>
    <p:sldId id="2147471806" r:id="rId12"/>
    <p:sldId id="3684" r:id="rId13"/>
    <p:sldId id="2147471801" r:id="rId14"/>
    <p:sldId id="2147471805" r:id="rId15"/>
    <p:sldId id="3696" r:id="rId16"/>
    <p:sldId id="2147471798" r:id="rId17"/>
    <p:sldId id="2147471810" r:id="rId18"/>
    <p:sldId id="2147471803" r:id="rId19"/>
    <p:sldId id="2147471727" r:id="rId20"/>
    <p:sldId id="3695" r:id="rId21"/>
    <p:sldId id="270" r:id="rId22"/>
    <p:sldId id="3702" r:id="rId23"/>
    <p:sldId id="561" r:id="rId24"/>
    <p:sldId id="3703" r:id="rId25"/>
    <p:sldId id="3682" r:id="rId26"/>
    <p:sldId id="3689" r:id="rId27"/>
    <p:sldId id="3690" r:id="rId28"/>
    <p:sldId id="2147471804" r:id="rId29"/>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7ABB731-887E-C94D-23D0-92A02692FA0F}" name="Tom Seidenstein" initials="TS" userId="S::TomSeidenstein@iaasb.org::0a71646e-4534-45a3-882c-c3b5a8833ce8" providerId="AD"/>
  <p188:author id="{8F69CC63-70F9-B92E-B0AA-D68B2FB5D2AB}" name="Gabriela Figueiredo Dias" initials="GFD" userId="S::GabrielaDias@ethicsboard.org::2f0de687-1f60-462c-a3ec-15136bf498f0" providerId="AD"/>
  <p188:author id="{56716365-38C8-293A-974C-A2D9CBBF0D47}" name="Jeanne Viljoen" initials="JV" userId="S::JeanneViljoen@ethicsboard.org::15b5a62f-600a-4206-957b-fe0e12035773" providerId="AD"/>
  <p188:author id="{E9688B74-D9DE-4D11-079C-962C98D8AAA5}" name="Jeanne Viljoen" initials="JV" userId="S::jeanneviljoen@ethicsboard.org::15b5a62f-600a-4206-957b-fe0e12035773" providerId="AD"/>
  <p188:author id="{8DAC547C-ED3F-F480-39A3-504C6B033F63}" name="Jasper van den Hout" initials="JvdH" userId="S::JaspervandenHout@iaasb.org::055bbbd2-5046-47f6-8263-b7d8da73be0a" providerId="AD"/>
  <p188:author id="{E43C9A97-DE88-F3C9-1145-31F123EC5CDD}" name="James Gunn" initials="JG" userId="S::jamesgunn@profstds.org::2535e6c0-affd-4ca8-be7d-584c1ac14a2c" providerId="AD"/>
  <p188:author id="{FE8B5C9F-7B18-B143-6551-47BF86F7ED3A}" name="Geoff Kwan" initials="GK" userId="S::GeoffKwan@ethicsboard.org::c3a5c4b8-7020-4697-b49e-ebe9f60812c0" providerId="AD"/>
  <p188:author id="{A4201BBD-D233-70A5-3DB8-D643FB89FF8B}" name="Willie Botha" initials="WB" userId="S::WillieBotha@iaasb.org::1d64e684-352d-424c-a1f4-5d6d7c4ec44b" providerId="AD"/>
  <p188:author id="{B62276D6-496F-52B6-6D00-824CB7935334}" name="Ken Siong" initials="KS" userId="S::KenSiong@ethicsboard.org::f7679ae9-de6b-4f69-a967-87584c14b70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Tom Seidenstein" initials="TS" lastIdx="4" clrIdx="6">
    <p:extLst>
      <p:ext uri="{19B8F6BF-5375-455C-9EA6-DF929625EA0E}">
        <p15:presenceInfo xmlns:p15="http://schemas.microsoft.com/office/powerpoint/2012/main" userId="S::TomSeidenstein@iaasb.org::0a71646e-4534-45a3-882c-c3b5a8833ce8"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Willie Botha" initials="WB" lastIdx="4" clrIdx="7">
    <p:extLst>
      <p:ext uri="{19B8F6BF-5375-455C-9EA6-DF929625EA0E}">
        <p15:presenceInfo xmlns:p15="http://schemas.microsoft.com/office/powerpoint/2012/main" userId="S::WillieBotha@iaasb.org::1d64e684-352d-424c-a1f4-5d6d7c4ec44b"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7537"/>
    <a:srgbClr val="E65722"/>
    <a:srgbClr val="FEB6B5"/>
    <a:srgbClr val="F2800E"/>
    <a:srgbClr val="005BAA"/>
    <a:srgbClr val="F07010"/>
    <a:srgbClr val="E99417"/>
    <a:srgbClr val="00B050"/>
    <a:srgbClr val="0D9C4A"/>
    <a:srgbClr val="D9D9D9"/>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01DD5D-915C-40A0-8A6C-D77571ABBE59}" v="289" dt="2023-09-08T20:38:57.5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5620"/>
    <p:restoredTop sz="93528" autoAdjust="0"/>
  </p:normalViewPr>
  <p:slideViewPr>
    <p:cSldViewPr snapToGrid="0">
      <p:cViewPr varScale="1">
        <p:scale>
          <a:sx n="68" d="100"/>
          <a:sy n="68" d="100"/>
        </p:scale>
        <p:origin x="792" y="60"/>
      </p:cViewPr>
      <p:guideLst/>
    </p:cSldViewPr>
  </p:slideViewPr>
  <p:notesTextViewPr>
    <p:cViewPr>
      <p:scale>
        <a:sx n="1" d="1"/>
        <a:sy n="1" d="1"/>
      </p:scale>
      <p:origin x="0" y="0"/>
    </p:cViewPr>
  </p:notesTextViewPr>
  <p:notesViewPr>
    <p:cSldViewPr snapToGrid="0">
      <p:cViewPr varScale="1">
        <p:scale>
          <a:sx n="51" d="100"/>
          <a:sy n="51" d="100"/>
        </p:scale>
        <p:origin x="2952"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8/10/relationships/authors" Target="authors.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teway Tilahun" userId="58babc3a-641f-4059-ba0c-e50611374a92" providerId="ADAL" clId="{7C01DD5D-915C-40A0-8A6C-D77571ABBE59}"/>
    <pc:docChg chg="undo custSel modSld">
      <pc:chgData name="Asteway Tilahun" userId="58babc3a-641f-4059-ba0c-e50611374a92" providerId="ADAL" clId="{7C01DD5D-915C-40A0-8A6C-D77571ABBE59}" dt="2023-09-08T20:40:04.662" v="615" actId="6549"/>
      <pc:docMkLst>
        <pc:docMk/>
      </pc:docMkLst>
      <pc:sldChg chg="addSp delSp modSp mod">
        <pc:chgData name="Asteway Tilahun" userId="58babc3a-641f-4059-ba0c-e50611374a92" providerId="ADAL" clId="{7C01DD5D-915C-40A0-8A6C-D77571ABBE59}" dt="2023-09-08T20:38:57.528" v="610"/>
        <pc:sldMkLst>
          <pc:docMk/>
          <pc:sldMk cId="769332498" sldId="270"/>
        </pc:sldMkLst>
        <pc:cxnChg chg="add del mod modVis">
          <ac:chgData name="Asteway Tilahun" userId="58babc3a-641f-4059-ba0c-e50611374a92" providerId="ADAL" clId="{7C01DD5D-915C-40A0-8A6C-D77571ABBE59}" dt="2023-09-08T20:38:57.528" v="610"/>
          <ac:cxnSpMkLst>
            <pc:docMk/>
            <pc:sldMk cId="769332498" sldId="270"/>
            <ac:cxnSpMk id="3" creationId="{46F5D5DC-FC62-2565-8169-9DC69F1E1411}"/>
          </ac:cxnSpMkLst>
        </pc:cxnChg>
      </pc:sldChg>
      <pc:sldChg chg="addSp delSp modSp mod">
        <pc:chgData name="Asteway Tilahun" userId="58babc3a-641f-4059-ba0c-e50611374a92" providerId="ADAL" clId="{7C01DD5D-915C-40A0-8A6C-D77571ABBE59}" dt="2023-09-08T20:38:57.528" v="610"/>
        <pc:sldMkLst>
          <pc:docMk/>
          <pc:sldMk cId="2648409281" sldId="561"/>
        </pc:sldMkLst>
        <pc:picChg chg="add del mod">
          <ac:chgData name="Asteway Tilahun" userId="58babc3a-641f-4059-ba0c-e50611374a92" providerId="ADAL" clId="{7C01DD5D-915C-40A0-8A6C-D77571ABBE59}" dt="2023-09-08T20:38:57.528" v="610"/>
          <ac:picMkLst>
            <pc:docMk/>
            <pc:sldMk cId="2648409281" sldId="561"/>
            <ac:picMk id="11" creationId="{4E20AD23-A970-3239-A84B-D10437C2BE0C}"/>
          </ac:picMkLst>
        </pc:picChg>
        <pc:cxnChg chg="add del mod modVis">
          <ac:chgData name="Asteway Tilahun" userId="58babc3a-641f-4059-ba0c-e50611374a92" providerId="ADAL" clId="{7C01DD5D-915C-40A0-8A6C-D77571ABBE59}" dt="2023-09-08T20:38:57.528" v="610"/>
          <ac:cxnSpMkLst>
            <pc:docMk/>
            <pc:sldMk cId="2648409281" sldId="561"/>
            <ac:cxnSpMk id="14" creationId="{07B9C16B-F9DD-F467-D168-07AE107700CC}"/>
          </ac:cxnSpMkLst>
        </pc:cxnChg>
      </pc:sldChg>
      <pc:sldChg chg="addSp delSp modSp mod">
        <pc:chgData name="Asteway Tilahun" userId="58babc3a-641f-4059-ba0c-e50611374a92" providerId="ADAL" clId="{7C01DD5D-915C-40A0-8A6C-D77571ABBE59}" dt="2023-09-08T20:38:57.528" v="610"/>
        <pc:sldMkLst>
          <pc:docMk/>
          <pc:sldMk cId="4222434847" sldId="720"/>
        </pc:sldMkLst>
        <pc:cxnChg chg="add del mod modVis">
          <ac:chgData name="Asteway Tilahun" userId="58babc3a-641f-4059-ba0c-e50611374a92" providerId="ADAL" clId="{7C01DD5D-915C-40A0-8A6C-D77571ABBE59}" dt="2023-09-08T20:38:57.528" v="610"/>
          <ac:cxnSpMkLst>
            <pc:docMk/>
            <pc:sldMk cId="4222434847" sldId="720"/>
            <ac:cxnSpMk id="8" creationId="{48A4C4E7-89A3-39F3-C338-1DD5CCBFCE84}"/>
          </ac:cxnSpMkLst>
        </pc:cxnChg>
      </pc:sldChg>
      <pc:sldChg chg="addSp delSp modSp mod">
        <pc:chgData name="Asteway Tilahun" userId="58babc3a-641f-4059-ba0c-e50611374a92" providerId="ADAL" clId="{7C01DD5D-915C-40A0-8A6C-D77571ABBE59}" dt="2023-09-08T20:38:57.528" v="610"/>
        <pc:sldMkLst>
          <pc:docMk/>
          <pc:sldMk cId="2647826728" sldId="3682"/>
        </pc:sldMkLst>
        <pc:cxnChg chg="add del mod modVis">
          <ac:chgData name="Asteway Tilahun" userId="58babc3a-641f-4059-ba0c-e50611374a92" providerId="ADAL" clId="{7C01DD5D-915C-40A0-8A6C-D77571ABBE59}" dt="2023-09-08T20:38:57.528" v="610"/>
          <ac:cxnSpMkLst>
            <pc:docMk/>
            <pc:sldMk cId="2647826728" sldId="3682"/>
            <ac:cxnSpMk id="3" creationId="{44C8A9B4-A668-72A2-3533-5960577AAA25}"/>
          </ac:cxnSpMkLst>
        </pc:cxnChg>
      </pc:sldChg>
      <pc:sldChg chg="addSp delSp modSp mod modNotes">
        <pc:chgData name="Asteway Tilahun" userId="58babc3a-641f-4059-ba0c-e50611374a92" providerId="ADAL" clId="{7C01DD5D-915C-40A0-8A6C-D77571ABBE59}" dt="2023-09-08T20:40:00.782" v="614" actId="6549"/>
        <pc:sldMkLst>
          <pc:docMk/>
          <pc:sldMk cId="703311503" sldId="3684"/>
        </pc:sldMkLst>
        <pc:spChg chg="add del mod">
          <ac:chgData name="Asteway Tilahun" userId="58babc3a-641f-4059-ba0c-e50611374a92" providerId="ADAL" clId="{7C01DD5D-915C-40A0-8A6C-D77571ABBE59}" dt="2023-09-08T20:38:57.528" v="610"/>
          <ac:spMkLst>
            <pc:docMk/>
            <pc:sldMk cId="703311503" sldId="3684"/>
            <ac:spMk id="5" creationId="{71E932E0-9793-EB69-D72B-74C48E70FFC5}"/>
          </ac:spMkLst>
        </pc:spChg>
        <pc:cxnChg chg="add del mod modVis">
          <ac:chgData name="Asteway Tilahun" userId="58babc3a-641f-4059-ba0c-e50611374a92" providerId="ADAL" clId="{7C01DD5D-915C-40A0-8A6C-D77571ABBE59}" dt="2023-09-08T20:38:57.528" v="610"/>
          <ac:cxnSpMkLst>
            <pc:docMk/>
            <pc:sldMk cId="703311503" sldId="3684"/>
            <ac:cxnSpMk id="8" creationId="{6B9987F9-FFAC-72C9-73F7-EBF11DA2D904}"/>
          </ac:cxnSpMkLst>
        </pc:cxnChg>
      </pc:sldChg>
      <pc:sldChg chg="addSp delSp modSp mod">
        <pc:chgData name="Asteway Tilahun" userId="58babc3a-641f-4059-ba0c-e50611374a92" providerId="ADAL" clId="{7C01DD5D-915C-40A0-8A6C-D77571ABBE59}" dt="2023-09-08T20:38:57.528" v="610"/>
        <pc:sldMkLst>
          <pc:docMk/>
          <pc:sldMk cId="276243316" sldId="3689"/>
        </pc:sldMkLst>
        <pc:cxnChg chg="add del mod modVis">
          <ac:chgData name="Asteway Tilahun" userId="58babc3a-641f-4059-ba0c-e50611374a92" providerId="ADAL" clId="{7C01DD5D-915C-40A0-8A6C-D77571ABBE59}" dt="2023-09-08T20:38:57.528" v="610"/>
          <ac:cxnSpMkLst>
            <pc:docMk/>
            <pc:sldMk cId="276243316" sldId="3689"/>
            <ac:cxnSpMk id="3" creationId="{C2155EA0-15CE-7E46-34CB-5BFA5A1376C7}"/>
          </ac:cxnSpMkLst>
        </pc:cxnChg>
      </pc:sldChg>
      <pc:sldChg chg="addSp delSp modSp mod">
        <pc:chgData name="Asteway Tilahun" userId="58babc3a-641f-4059-ba0c-e50611374a92" providerId="ADAL" clId="{7C01DD5D-915C-40A0-8A6C-D77571ABBE59}" dt="2023-09-08T20:38:57.528" v="610"/>
        <pc:sldMkLst>
          <pc:docMk/>
          <pc:sldMk cId="3008779593" sldId="3690"/>
        </pc:sldMkLst>
        <pc:cxnChg chg="add del mod modVis">
          <ac:chgData name="Asteway Tilahun" userId="58babc3a-641f-4059-ba0c-e50611374a92" providerId="ADAL" clId="{7C01DD5D-915C-40A0-8A6C-D77571ABBE59}" dt="2023-09-08T20:38:57.528" v="610"/>
          <ac:cxnSpMkLst>
            <pc:docMk/>
            <pc:sldMk cId="3008779593" sldId="3690"/>
            <ac:cxnSpMk id="3" creationId="{3D9D1CE7-9745-BFDA-521C-3CD2A7875AE1}"/>
          </ac:cxnSpMkLst>
        </pc:cxnChg>
      </pc:sldChg>
      <pc:sldChg chg="addSp delSp modSp mod">
        <pc:chgData name="Asteway Tilahun" userId="58babc3a-641f-4059-ba0c-e50611374a92" providerId="ADAL" clId="{7C01DD5D-915C-40A0-8A6C-D77571ABBE59}" dt="2023-09-08T20:38:57.528" v="610"/>
        <pc:sldMkLst>
          <pc:docMk/>
          <pc:sldMk cId="3848190142" sldId="3695"/>
        </pc:sldMkLst>
        <pc:cxnChg chg="add del mod modVis">
          <ac:chgData name="Asteway Tilahun" userId="58babc3a-641f-4059-ba0c-e50611374a92" providerId="ADAL" clId="{7C01DD5D-915C-40A0-8A6C-D77571ABBE59}" dt="2023-09-08T20:38:57.528" v="610"/>
          <ac:cxnSpMkLst>
            <pc:docMk/>
            <pc:sldMk cId="3848190142" sldId="3695"/>
            <ac:cxnSpMk id="2" creationId="{C4C3B0A4-DAFE-6B96-C3EB-5E2756A33516}"/>
          </ac:cxnSpMkLst>
        </pc:cxnChg>
      </pc:sldChg>
      <pc:sldChg chg="addSp delSp modSp mod modNotes">
        <pc:chgData name="Asteway Tilahun" userId="58babc3a-641f-4059-ba0c-e50611374a92" providerId="ADAL" clId="{7C01DD5D-915C-40A0-8A6C-D77571ABBE59}" dt="2023-09-08T20:39:32.467" v="611" actId="6549"/>
        <pc:sldMkLst>
          <pc:docMk/>
          <pc:sldMk cId="981171393" sldId="3696"/>
        </pc:sldMkLst>
        <pc:cxnChg chg="add del mod modVis">
          <ac:chgData name="Asteway Tilahun" userId="58babc3a-641f-4059-ba0c-e50611374a92" providerId="ADAL" clId="{7C01DD5D-915C-40A0-8A6C-D77571ABBE59}" dt="2023-09-08T20:38:57.528" v="610"/>
          <ac:cxnSpMkLst>
            <pc:docMk/>
            <pc:sldMk cId="981171393" sldId="3696"/>
            <ac:cxnSpMk id="2" creationId="{0CB35365-4A59-1662-2F0C-995A7610BE01}"/>
          </ac:cxnSpMkLst>
        </pc:cxnChg>
      </pc:sldChg>
      <pc:sldChg chg="addSp delSp modSp mod">
        <pc:chgData name="Asteway Tilahun" userId="58babc3a-641f-4059-ba0c-e50611374a92" providerId="ADAL" clId="{7C01DD5D-915C-40A0-8A6C-D77571ABBE59}" dt="2023-09-08T20:38:57.528" v="610"/>
        <pc:sldMkLst>
          <pc:docMk/>
          <pc:sldMk cId="2966747202" sldId="3702"/>
        </pc:sldMkLst>
        <pc:spChg chg="add del mod">
          <ac:chgData name="Asteway Tilahun" userId="58babc3a-641f-4059-ba0c-e50611374a92" providerId="ADAL" clId="{7C01DD5D-915C-40A0-8A6C-D77571ABBE59}" dt="2023-09-08T20:38:57.528" v="610"/>
          <ac:spMkLst>
            <pc:docMk/>
            <pc:sldMk cId="2966747202" sldId="3702"/>
            <ac:spMk id="3" creationId="{26F78458-9F58-6473-38A5-2B6D2C92E235}"/>
          </ac:spMkLst>
        </pc:spChg>
        <pc:cxnChg chg="add del mod modVis">
          <ac:chgData name="Asteway Tilahun" userId="58babc3a-641f-4059-ba0c-e50611374a92" providerId="ADAL" clId="{7C01DD5D-915C-40A0-8A6C-D77571ABBE59}" dt="2023-09-08T20:38:57.528" v="610"/>
          <ac:cxnSpMkLst>
            <pc:docMk/>
            <pc:sldMk cId="2966747202" sldId="3702"/>
            <ac:cxnSpMk id="5" creationId="{2D563FC1-1AD6-3E0D-EB61-963384B33256}"/>
          </ac:cxnSpMkLst>
        </pc:cxnChg>
      </pc:sldChg>
      <pc:sldChg chg="addSp delSp modSp mod">
        <pc:chgData name="Asteway Tilahun" userId="58babc3a-641f-4059-ba0c-e50611374a92" providerId="ADAL" clId="{7C01DD5D-915C-40A0-8A6C-D77571ABBE59}" dt="2023-09-08T20:38:57.528" v="610"/>
        <pc:sldMkLst>
          <pc:docMk/>
          <pc:sldMk cId="205733481" sldId="3703"/>
        </pc:sldMkLst>
        <pc:cxnChg chg="add del mod modVis">
          <ac:chgData name="Asteway Tilahun" userId="58babc3a-641f-4059-ba0c-e50611374a92" providerId="ADAL" clId="{7C01DD5D-915C-40A0-8A6C-D77571ABBE59}" dt="2023-09-08T20:38:57.528" v="610"/>
          <ac:cxnSpMkLst>
            <pc:docMk/>
            <pc:sldMk cId="205733481" sldId="3703"/>
            <ac:cxnSpMk id="3" creationId="{47A0EEA6-D2C6-2AF8-A90B-2786BD30086A}"/>
          </ac:cxnSpMkLst>
        </pc:cxnChg>
      </pc:sldChg>
      <pc:sldChg chg="addSp delSp modSp mod">
        <pc:chgData name="Asteway Tilahun" userId="58babc3a-641f-4059-ba0c-e50611374a92" providerId="ADAL" clId="{7C01DD5D-915C-40A0-8A6C-D77571ABBE59}" dt="2023-09-08T20:38:57.528" v="610"/>
        <pc:sldMkLst>
          <pc:docMk/>
          <pc:sldMk cId="2568140810" sldId="2147471727"/>
        </pc:sldMkLst>
        <pc:cxnChg chg="add del mod modVis">
          <ac:chgData name="Asteway Tilahun" userId="58babc3a-641f-4059-ba0c-e50611374a92" providerId="ADAL" clId="{7C01DD5D-915C-40A0-8A6C-D77571ABBE59}" dt="2023-09-08T20:38:57.528" v="610"/>
          <ac:cxnSpMkLst>
            <pc:docMk/>
            <pc:sldMk cId="2568140810" sldId="2147471727"/>
            <ac:cxnSpMk id="4" creationId="{7DD8B975-605A-EB3A-8FDD-A871891615A1}"/>
          </ac:cxnSpMkLst>
        </pc:cxnChg>
      </pc:sldChg>
      <pc:sldChg chg="addSp delSp modSp mod">
        <pc:chgData name="Asteway Tilahun" userId="58babc3a-641f-4059-ba0c-e50611374a92" providerId="ADAL" clId="{7C01DD5D-915C-40A0-8A6C-D77571ABBE59}" dt="2023-09-08T20:38:57.528" v="610"/>
        <pc:sldMkLst>
          <pc:docMk/>
          <pc:sldMk cId="3960481952" sldId="2147471798"/>
        </pc:sldMkLst>
        <pc:cxnChg chg="add del mod modVis">
          <ac:chgData name="Asteway Tilahun" userId="58babc3a-641f-4059-ba0c-e50611374a92" providerId="ADAL" clId="{7C01DD5D-915C-40A0-8A6C-D77571ABBE59}" dt="2023-09-08T20:38:57.528" v="610"/>
          <ac:cxnSpMkLst>
            <pc:docMk/>
            <pc:sldMk cId="3960481952" sldId="2147471798"/>
            <ac:cxnSpMk id="2" creationId="{F6AA2C31-FB67-BFB0-D2C9-DFF1F024C167}"/>
          </ac:cxnSpMkLst>
        </pc:cxnChg>
      </pc:sldChg>
      <pc:sldChg chg="addSp delSp modSp mod">
        <pc:chgData name="Asteway Tilahun" userId="58babc3a-641f-4059-ba0c-e50611374a92" providerId="ADAL" clId="{7C01DD5D-915C-40A0-8A6C-D77571ABBE59}" dt="2023-09-08T20:38:57.528" v="610"/>
        <pc:sldMkLst>
          <pc:docMk/>
          <pc:sldMk cId="3805478938" sldId="2147471799"/>
        </pc:sldMkLst>
        <pc:cxnChg chg="add del mod modVis">
          <ac:chgData name="Asteway Tilahun" userId="58babc3a-641f-4059-ba0c-e50611374a92" providerId="ADAL" clId="{7C01DD5D-915C-40A0-8A6C-D77571ABBE59}" dt="2023-09-08T20:38:57.528" v="610"/>
          <ac:cxnSpMkLst>
            <pc:docMk/>
            <pc:sldMk cId="3805478938" sldId="2147471799"/>
            <ac:cxnSpMk id="8" creationId="{9B35383A-2CA4-08CF-0B49-E965AAFD9E82}"/>
          </ac:cxnSpMkLst>
        </pc:cxnChg>
      </pc:sldChg>
      <pc:sldChg chg="addSp delSp modSp mod modNotes">
        <pc:chgData name="Asteway Tilahun" userId="58babc3a-641f-4059-ba0c-e50611374a92" providerId="ADAL" clId="{7C01DD5D-915C-40A0-8A6C-D77571ABBE59}" dt="2023-09-08T20:39:52.494" v="613" actId="6549"/>
        <pc:sldMkLst>
          <pc:docMk/>
          <pc:sldMk cId="75436937" sldId="2147471800"/>
        </pc:sldMkLst>
        <pc:cxnChg chg="add del mod modVis">
          <ac:chgData name="Asteway Tilahun" userId="58babc3a-641f-4059-ba0c-e50611374a92" providerId="ADAL" clId="{7C01DD5D-915C-40A0-8A6C-D77571ABBE59}" dt="2023-09-08T20:38:57.528" v="610"/>
          <ac:cxnSpMkLst>
            <pc:docMk/>
            <pc:sldMk cId="75436937" sldId="2147471800"/>
            <ac:cxnSpMk id="2" creationId="{CD40F880-D862-7234-5DBF-25DB6AA53475}"/>
          </ac:cxnSpMkLst>
        </pc:cxnChg>
      </pc:sldChg>
      <pc:sldChg chg="addSp delSp modSp mod">
        <pc:chgData name="Asteway Tilahun" userId="58babc3a-641f-4059-ba0c-e50611374a92" providerId="ADAL" clId="{7C01DD5D-915C-40A0-8A6C-D77571ABBE59}" dt="2023-09-08T20:38:57.528" v="610"/>
        <pc:sldMkLst>
          <pc:docMk/>
          <pc:sldMk cId="786465591" sldId="2147471801"/>
        </pc:sldMkLst>
        <pc:cxnChg chg="add del mod modVis">
          <ac:chgData name="Asteway Tilahun" userId="58babc3a-641f-4059-ba0c-e50611374a92" providerId="ADAL" clId="{7C01DD5D-915C-40A0-8A6C-D77571ABBE59}" dt="2023-09-08T20:38:57.528" v="610"/>
          <ac:cxnSpMkLst>
            <pc:docMk/>
            <pc:sldMk cId="786465591" sldId="2147471801"/>
            <ac:cxnSpMk id="2" creationId="{E87FF196-79EF-5FFD-57FB-8CB5E6955386}"/>
          </ac:cxnSpMkLst>
        </pc:cxnChg>
      </pc:sldChg>
      <pc:sldChg chg="addSp delSp modSp mod modNotes">
        <pc:chgData name="Asteway Tilahun" userId="58babc3a-641f-4059-ba0c-e50611374a92" providerId="ADAL" clId="{7C01DD5D-915C-40A0-8A6C-D77571ABBE59}" dt="2023-09-08T20:39:41.664" v="612" actId="6549"/>
        <pc:sldMkLst>
          <pc:docMk/>
          <pc:sldMk cId="3781427659" sldId="2147471802"/>
        </pc:sldMkLst>
        <pc:cxnChg chg="add del mod modVis">
          <ac:chgData name="Asteway Tilahun" userId="58babc3a-641f-4059-ba0c-e50611374a92" providerId="ADAL" clId="{7C01DD5D-915C-40A0-8A6C-D77571ABBE59}" dt="2023-09-08T20:38:57.528" v="610"/>
          <ac:cxnSpMkLst>
            <pc:docMk/>
            <pc:sldMk cId="3781427659" sldId="2147471802"/>
            <ac:cxnSpMk id="4" creationId="{920DAB4F-D4CF-32AE-B3D5-3748A01C0066}"/>
          </ac:cxnSpMkLst>
        </pc:cxnChg>
      </pc:sldChg>
      <pc:sldChg chg="addSp delSp modSp mod">
        <pc:chgData name="Asteway Tilahun" userId="58babc3a-641f-4059-ba0c-e50611374a92" providerId="ADAL" clId="{7C01DD5D-915C-40A0-8A6C-D77571ABBE59}" dt="2023-09-08T20:38:57.528" v="610"/>
        <pc:sldMkLst>
          <pc:docMk/>
          <pc:sldMk cId="1444311086" sldId="2147471803"/>
        </pc:sldMkLst>
        <pc:cxnChg chg="add del mod modVis">
          <ac:chgData name="Asteway Tilahun" userId="58babc3a-641f-4059-ba0c-e50611374a92" providerId="ADAL" clId="{7C01DD5D-915C-40A0-8A6C-D77571ABBE59}" dt="2023-09-08T20:38:57.528" v="610"/>
          <ac:cxnSpMkLst>
            <pc:docMk/>
            <pc:sldMk cId="1444311086" sldId="2147471803"/>
            <ac:cxnSpMk id="4" creationId="{E08F15FC-F525-CA70-6C03-C8409BEE1FB0}"/>
          </ac:cxnSpMkLst>
        </pc:cxnChg>
      </pc:sldChg>
      <pc:sldChg chg="addSp delSp modSp mod">
        <pc:chgData name="Asteway Tilahun" userId="58babc3a-641f-4059-ba0c-e50611374a92" providerId="ADAL" clId="{7C01DD5D-915C-40A0-8A6C-D77571ABBE59}" dt="2023-09-08T20:38:57.528" v="610"/>
        <pc:sldMkLst>
          <pc:docMk/>
          <pc:sldMk cId="2379829882" sldId="2147471804"/>
        </pc:sldMkLst>
        <pc:cxnChg chg="add del mod modVis">
          <ac:chgData name="Asteway Tilahun" userId="58babc3a-641f-4059-ba0c-e50611374a92" providerId="ADAL" clId="{7C01DD5D-915C-40A0-8A6C-D77571ABBE59}" dt="2023-09-08T20:38:57.528" v="610"/>
          <ac:cxnSpMkLst>
            <pc:docMk/>
            <pc:sldMk cId="2379829882" sldId="2147471804"/>
            <ac:cxnSpMk id="4" creationId="{9590084C-E54A-E5A1-EAE1-8ED446132965}"/>
          </ac:cxnSpMkLst>
        </pc:cxnChg>
      </pc:sldChg>
      <pc:sldChg chg="addSp delSp modSp mod modNotes">
        <pc:chgData name="Asteway Tilahun" userId="58babc3a-641f-4059-ba0c-e50611374a92" providerId="ADAL" clId="{7C01DD5D-915C-40A0-8A6C-D77571ABBE59}" dt="2023-09-08T20:40:04.662" v="615" actId="6549"/>
        <pc:sldMkLst>
          <pc:docMk/>
          <pc:sldMk cId="1210466573" sldId="2147471805"/>
        </pc:sldMkLst>
        <pc:spChg chg="add del mod">
          <ac:chgData name="Asteway Tilahun" userId="58babc3a-641f-4059-ba0c-e50611374a92" providerId="ADAL" clId="{7C01DD5D-915C-40A0-8A6C-D77571ABBE59}" dt="2023-09-08T20:38:57.528" v="610"/>
          <ac:spMkLst>
            <pc:docMk/>
            <pc:sldMk cId="1210466573" sldId="2147471805"/>
            <ac:spMk id="6" creationId="{070C18DD-AA0D-0BC5-E41A-DB6BE348F77D}"/>
          </ac:spMkLst>
        </pc:spChg>
        <pc:cxnChg chg="add del mod modVis">
          <ac:chgData name="Asteway Tilahun" userId="58babc3a-641f-4059-ba0c-e50611374a92" providerId="ADAL" clId="{7C01DD5D-915C-40A0-8A6C-D77571ABBE59}" dt="2023-09-08T20:38:57.528" v="610"/>
          <ac:cxnSpMkLst>
            <pc:docMk/>
            <pc:sldMk cId="1210466573" sldId="2147471805"/>
            <ac:cxnSpMk id="7" creationId="{878E1D3B-9CBE-0987-F208-ED9921D83DD2}"/>
          </ac:cxnSpMkLst>
        </pc:cxnChg>
      </pc:sldChg>
      <pc:sldChg chg="addSp delSp modSp mod">
        <pc:chgData name="Asteway Tilahun" userId="58babc3a-641f-4059-ba0c-e50611374a92" providerId="ADAL" clId="{7C01DD5D-915C-40A0-8A6C-D77571ABBE59}" dt="2023-09-08T20:38:57.528" v="610"/>
        <pc:sldMkLst>
          <pc:docMk/>
          <pc:sldMk cId="4139682221" sldId="2147471806"/>
        </pc:sldMkLst>
        <pc:spChg chg="add del mod">
          <ac:chgData name="Asteway Tilahun" userId="58babc3a-641f-4059-ba0c-e50611374a92" providerId="ADAL" clId="{7C01DD5D-915C-40A0-8A6C-D77571ABBE59}" dt="2023-09-08T20:38:57.528" v="610"/>
          <ac:spMkLst>
            <pc:docMk/>
            <pc:sldMk cId="4139682221" sldId="2147471806"/>
            <ac:spMk id="3" creationId="{2A56067C-EA8B-01A1-E6F9-ED3D934A9BB7}"/>
          </ac:spMkLst>
        </pc:spChg>
        <pc:cxnChg chg="add del mod modVis">
          <ac:chgData name="Asteway Tilahun" userId="58babc3a-641f-4059-ba0c-e50611374a92" providerId="ADAL" clId="{7C01DD5D-915C-40A0-8A6C-D77571ABBE59}" dt="2023-09-08T20:38:57.528" v="610"/>
          <ac:cxnSpMkLst>
            <pc:docMk/>
            <pc:sldMk cId="4139682221" sldId="2147471806"/>
            <ac:cxnSpMk id="5" creationId="{C11FC2F6-9879-98BD-1282-991EE74D64C3}"/>
          </ac:cxnSpMkLst>
        </pc:cxnChg>
      </pc:sldChg>
      <pc:sldChg chg="addSp delSp modSp mod">
        <pc:chgData name="Asteway Tilahun" userId="58babc3a-641f-4059-ba0c-e50611374a92" providerId="ADAL" clId="{7C01DD5D-915C-40A0-8A6C-D77571ABBE59}" dt="2023-09-08T20:38:57.528" v="610"/>
        <pc:sldMkLst>
          <pc:docMk/>
          <pc:sldMk cId="1326371641" sldId="2147471807"/>
        </pc:sldMkLst>
        <pc:spChg chg="add del mod">
          <ac:chgData name="Asteway Tilahun" userId="58babc3a-641f-4059-ba0c-e50611374a92" providerId="ADAL" clId="{7C01DD5D-915C-40A0-8A6C-D77571ABBE59}" dt="2023-09-08T20:38:57.528" v="610"/>
          <ac:spMkLst>
            <pc:docMk/>
            <pc:sldMk cId="1326371641" sldId="2147471807"/>
            <ac:spMk id="4" creationId="{5CBD6CBF-3EF1-5357-306C-544A43CE4082}"/>
          </ac:spMkLst>
        </pc:spChg>
        <pc:cxnChg chg="add del mod modVis">
          <ac:chgData name="Asteway Tilahun" userId="58babc3a-641f-4059-ba0c-e50611374a92" providerId="ADAL" clId="{7C01DD5D-915C-40A0-8A6C-D77571ABBE59}" dt="2023-09-08T20:38:57.528" v="610"/>
          <ac:cxnSpMkLst>
            <pc:docMk/>
            <pc:sldMk cId="1326371641" sldId="2147471807"/>
            <ac:cxnSpMk id="7" creationId="{74CF16D2-FD6A-2030-4628-CC14D64CFAEA}"/>
          </ac:cxnSpMkLst>
        </pc:cxnChg>
      </pc:sldChg>
      <pc:sldChg chg="addSp delSp modSp mod">
        <pc:chgData name="Asteway Tilahun" userId="58babc3a-641f-4059-ba0c-e50611374a92" providerId="ADAL" clId="{7C01DD5D-915C-40A0-8A6C-D77571ABBE59}" dt="2023-09-08T20:38:57.528" v="610"/>
        <pc:sldMkLst>
          <pc:docMk/>
          <pc:sldMk cId="2817404526" sldId="2147471810"/>
        </pc:sldMkLst>
        <pc:cxnChg chg="add del mod modVis">
          <ac:chgData name="Asteway Tilahun" userId="58babc3a-641f-4059-ba0c-e50611374a92" providerId="ADAL" clId="{7C01DD5D-915C-40A0-8A6C-D77571ABBE59}" dt="2023-09-08T20:38:57.528" v="610"/>
          <ac:cxnSpMkLst>
            <pc:docMk/>
            <pc:sldMk cId="2817404526" sldId="2147471810"/>
            <ac:cxnSpMk id="5" creationId="{ED10DC86-BA4A-AB5C-D3FD-7D83683E8382}"/>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F3A94C-DBD4-4A38-BA77-17AD9D5A091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946441C6-AB68-4C88-9400-F23A6E6F3F04}">
      <dgm:prSet custT="1"/>
      <dgm:spPr/>
      <dgm:t>
        <a:bodyPr/>
        <a:lstStyle/>
        <a:p>
          <a:r>
            <a:rPr lang="en-US" sz="1600" b="0" kern="1200" dirty="0">
              <a:solidFill>
                <a:srgbClr val="000000">
                  <a:lumMod val="65000"/>
                  <a:lumOff val="35000"/>
                </a:srgbClr>
              </a:solidFill>
              <a:latin typeface="Arial"/>
              <a:ea typeface="+mn-ea"/>
              <a:cs typeface="+mn-cs"/>
            </a:rPr>
            <a:t>General support for the proposed strategy and work plan</a:t>
          </a:r>
        </a:p>
      </dgm:t>
    </dgm:pt>
    <dgm:pt modelId="{44BAD77C-DCA0-41A6-B366-917871461DD2}" type="parTrans" cxnId="{7A2DEBF9-04D6-4165-B473-F1091B0BE575}">
      <dgm:prSet/>
      <dgm:spPr/>
      <dgm:t>
        <a:bodyPr/>
        <a:lstStyle/>
        <a:p>
          <a:endParaRPr lang="en-US" sz="1600"/>
        </a:p>
      </dgm:t>
    </dgm:pt>
    <dgm:pt modelId="{3E262C98-4CD0-4C61-8FD8-1DB9B48C6090}" type="sibTrans" cxnId="{7A2DEBF9-04D6-4165-B473-F1091B0BE575}">
      <dgm:prSet/>
      <dgm:spPr/>
      <dgm:t>
        <a:bodyPr/>
        <a:lstStyle/>
        <a:p>
          <a:endParaRPr lang="en-US" sz="1600"/>
        </a:p>
      </dgm:t>
    </dgm:pt>
    <dgm:pt modelId="{F087BA43-E109-4376-B17A-413F0D20D125}">
      <dgm:prSet custT="1"/>
      <dgm:spPr/>
      <dgm: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Strong support for Sustainability project as a top priority</a:t>
          </a:r>
        </a:p>
      </dgm:t>
    </dgm:pt>
    <dgm:pt modelId="{C2CDEF16-FF34-4838-8203-A084F0192619}" type="parTrans" cxnId="{D8FDA166-F1C5-4B8D-95CB-D8CA675CDAF6}">
      <dgm:prSet/>
      <dgm:spPr/>
      <dgm:t>
        <a:bodyPr/>
        <a:lstStyle/>
        <a:p>
          <a:endParaRPr lang="en-US" sz="1600"/>
        </a:p>
      </dgm:t>
    </dgm:pt>
    <dgm:pt modelId="{A3AC0416-9B18-4B0F-AE94-DC481D7FC836}" type="sibTrans" cxnId="{D8FDA166-F1C5-4B8D-95CB-D8CA675CDAF6}">
      <dgm:prSet/>
      <dgm:spPr/>
      <dgm:t>
        <a:bodyPr/>
        <a:lstStyle/>
        <a:p>
          <a:endParaRPr lang="en-US" sz="1600"/>
        </a:p>
      </dgm:t>
    </dgm:pt>
    <dgm:pt modelId="{2492CD4F-A6F5-414E-AEAE-829D527919F3}">
      <dgm:prSet custT="1"/>
      <dgm:spPr/>
      <dgm: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Suggestion that all preparers of sustainability information should adhere to high standards of ethical behavior</a:t>
          </a:r>
        </a:p>
      </dgm:t>
    </dgm:pt>
    <dgm:pt modelId="{FEF2D02C-EB40-4255-8352-09453329CB6B}" type="parTrans" cxnId="{BA88A57F-2617-4D4C-A9AB-81B50E445C86}">
      <dgm:prSet/>
      <dgm:spPr/>
      <dgm:t>
        <a:bodyPr/>
        <a:lstStyle/>
        <a:p>
          <a:endParaRPr lang="en-US" sz="1600"/>
        </a:p>
      </dgm:t>
    </dgm:pt>
    <dgm:pt modelId="{ABD9521F-6512-4D8E-AEDE-5787A22A5FF5}" type="sibTrans" cxnId="{BA88A57F-2617-4D4C-A9AB-81B50E445C86}">
      <dgm:prSet/>
      <dgm:spPr/>
      <dgm:t>
        <a:bodyPr/>
        <a:lstStyle/>
        <a:p>
          <a:endParaRPr lang="en-US" sz="1600"/>
        </a:p>
      </dgm:t>
    </dgm:pt>
    <dgm:pt modelId="{0A564D7B-A922-406F-9B2C-E1E5F11E0E1E}">
      <dgm:prSet custT="1"/>
      <dgm:spPr>
        <a:noFill/>
      </dgm:spPr>
      <dgm: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MG members asked IESBA to intensify efforts on enhancing quality and clarity of the Code with others highlighting importance of evidence based approach</a:t>
          </a:r>
        </a:p>
      </dgm:t>
    </dgm:pt>
    <dgm:pt modelId="{46569B5A-9979-44F5-B657-6571A1588450}" type="parTrans" cxnId="{183AD7E2-E7AD-44BF-AB6F-F8C9E2A32C4B}">
      <dgm:prSet/>
      <dgm:spPr/>
      <dgm:t>
        <a:bodyPr/>
        <a:lstStyle/>
        <a:p>
          <a:endParaRPr lang="en-US" sz="1600"/>
        </a:p>
      </dgm:t>
    </dgm:pt>
    <dgm:pt modelId="{6C0FEB68-F7EC-481A-BB4E-EDF1E3006AE5}" type="sibTrans" cxnId="{183AD7E2-E7AD-44BF-AB6F-F8C9E2A32C4B}">
      <dgm:prSet/>
      <dgm:spPr/>
      <dgm:t>
        <a:bodyPr/>
        <a:lstStyle/>
        <a:p>
          <a:endParaRPr lang="en-US" sz="1600"/>
        </a:p>
      </dgm:t>
    </dgm:pt>
    <dgm:pt modelId="{A9FB336F-FD12-414C-B311-6D022C48937B}">
      <dgm:prSet custT="1"/>
      <dgm:spPr/>
      <dgm: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IESBA urged to consider the issue of firm culture and governance in light of persistence of ethical failures in firms </a:t>
          </a:r>
        </a:p>
      </dgm:t>
    </dgm:pt>
    <dgm:pt modelId="{B9808988-89E4-4287-BAD9-B08C306351AF}" type="parTrans" cxnId="{7CE67BA0-9B36-433B-9D8C-E52243C4903A}">
      <dgm:prSet/>
      <dgm:spPr/>
      <dgm:t>
        <a:bodyPr/>
        <a:lstStyle/>
        <a:p>
          <a:endParaRPr lang="en-US" sz="1600"/>
        </a:p>
      </dgm:t>
    </dgm:pt>
    <dgm:pt modelId="{2E76C0A9-319A-4D25-999B-B686A1935089}" type="sibTrans" cxnId="{7CE67BA0-9B36-433B-9D8C-E52243C4903A}">
      <dgm:prSet/>
      <dgm:spPr/>
      <dgm:t>
        <a:bodyPr/>
        <a:lstStyle/>
        <a:p>
          <a:endParaRPr lang="en-US" sz="1600"/>
        </a:p>
      </dgm:t>
    </dgm:pt>
    <dgm:pt modelId="{800A4C7B-9F1A-41BB-9A37-66C1D172D765}">
      <dgm:prSet custT="1"/>
      <dgm:spPr/>
      <dgm: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Recognition of the continual impact of technology </a:t>
          </a:r>
        </a:p>
      </dgm:t>
    </dgm:pt>
    <dgm:pt modelId="{3EE91E82-69B2-472D-8338-CB19B5C1B114}" type="parTrans" cxnId="{7391A85E-A9E1-45CC-8B84-B46D71221FC3}">
      <dgm:prSet/>
      <dgm:spPr/>
      <dgm:t>
        <a:bodyPr/>
        <a:lstStyle/>
        <a:p>
          <a:endParaRPr lang="en-US" sz="1600"/>
        </a:p>
      </dgm:t>
    </dgm:pt>
    <dgm:pt modelId="{B0E1C52D-4F78-4B2F-ADE3-78956DC979A6}" type="sibTrans" cxnId="{7391A85E-A9E1-45CC-8B84-B46D71221FC3}">
      <dgm:prSet/>
      <dgm:spPr/>
      <dgm:t>
        <a:bodyPr/>
        <a:lstStyle/>
        <a:p>
          <a:endParaRPr lang="en-US" sz="1600"/>
        </a:p>
      </dgm:t>
    </dgm:pt>
    <dgm:pt modelId="{30EF3F6A-2BA0-4BE3-BA8C-BC4D60151894}">
      <dgm:prSet custT="1"/>
      <dgm:spPr/>
      <dgm:t>
        <a:bodyPr/>
        <a:lstStyle/>
        <a:p>
          <a:r>
            <a:rPr lang="en-US" sz="1600" b="0" kern="1200" dirty="0">
              <a:solidFill>
                <a:srgbClr val="000000">
                  <a:lumMod val="65000"/>
                  <a:lumOff val="35000"/>
                </a:srgbClr>
              </a:solidFill>
              <a:latin typeface="Arial"/>
              <a:ea typeface="+mn-ea"/>
              <a:cs typeface="+mn-cs"/>
            </a:rPr>
            <a:t>Use of PIRs seen as an important tool to assess need for further enhancements and other forms of modifications</a:t>
          </a:r>
        </a:p>
      </dgm:t>
    </dgm:pt>
    <dgm:pt modelId="{928C9AAF-99D8-4E54-B591-AB1126D2DD34}" type="parTrans" cxnId="{66D1D569-4C22-412B-B4C6-27E7A1A8A6F3}">
      <dgm:prSet/>
      <dgm:spPr/>
      <dgm:t>
        <a:bodyPr/>
        <a:lstStyle/>
        <a:p>
          <a:endParaRPr lang="en-US" sz="1600"/>
        </a:p>
      </dgm:t>
    </dgm:pt>
    <dgm:pt modelId="{25B5D3B7-F48D-46EE-BC73-36D5EBD9EC36}" type="sibTrans" cxnId="{66D1D569-4C22-412B-B4C6-27E7A1A8A6F3}">
      <dgm:prSet/>
      <dgm:spPr/>
      <dgm:t>
        <a:bodyPr/>
        <a:lstStyle/>
        <a:p>
          <a:endParaRPr lang="en-US" sz="1600"/>
        </a:p>
      </dgm:t>
    </dgm:pt>
    <dgm:pt modelId="{5FE5B244-4061-4B99-A6E8-C4190A3E2756}">
      <dgm:prSet custT="1"/>
      <dgm:spPr/>
      <dgm: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Recognition of importance of stakeholder engagement and coordination with other standard setters</a:t>
          </a:r>
        </a:p>
      </dgm:t>
    </dgm:pt>
    <dgm:pt modelId="{F378E0D8-7A1E-4466-B885-055FB39148D5}" type="parTrans" cxnId="{E98308DA-7690-4A51-802B-6382870508F9}">
      <dgm:prSet/>
      <dgm:spPr/>
      <dgm:t>
        <a:bodyPr/>
        <a:lstStyle/>
        <a:p>
          <a:endParaRPr lang="en-US" sz="1600"/>
        </a:p>
      </dgm:t>
    </dgm:pt>
    <dgm:pt modelId="{16F0E345-C117-48D4-91B3-03BBD6991C24}" type="sibTrans" cxnId="{E98308DA-7690-4A51-802B-6382870508F9}">
      <dgm:prSet/>
      <dgm:spPr/>
      <dgm:t>
        <a:bodyPr/>
        <a:lstStyle/>
        <a:p>
          <a:endParaRPr lang="en-US" sz="1600"/>
        </a:p>
      </dgm:t>
    </dgm:pt>
    <dgm:pt modelId="{CFD9409B-D24C-4766-921D-FE792241B76A}" type="pres">
      <dgm:prSet presAssocID="{A4F3A94C-DBD4-4A38-BA77-17AD9D5A0916}" presName="vert0" presStyleCnt="0">
        <dgm:presLayoutVars>
          <dgm:dir/>
          <dgm:animOne val="branch"/>
          <dgm:animLvl val="lvl"/>
        </dgm:presLayoutVars>
      </dgm:prSet>
      <dgm:spPr/>
    </dgm:pt>
    <dgm:pt modelId="{E2FBB968-0EC6-4B21-A2B3-E8C91F20A425}" type="pres">
      <dgm:prSet presAssocID="{946441C6-AB68-4C88-9400-F23A6E6F3F04}" presName="thickLine" presStyleLbl="alignNode1" presStyleIdx="0" presStyleCnt="8"/>
      <dgm:spPr/>
    </dgm:pt>
    <dgm:pt modelId="{229271CB-5CAF-4760-9498-B7C7029AEDA9}" type="pres">
      <dgm:prSet presAssocID="{946441C6-AB68-4C88-9400-F23A6E6F3F04}" presName="horz1" presStyleCnt="0"/>
      <dgm:spPr/>
    </dgm:pt>
    <dgm:pt modelId="{2415E225-8AB7-4B26-BD83-5246CEE84B84}" type="pres">
      <dgm:prSet presAssocID="{946441C6-AB68-4C88-9400-F23A6E6F3F04}" presName="tx1" presStyleLbl="revTx" presStyleIdx="0" presStyleCnt="8"/>
      <dgm:spPr/>
    </dgm:pt>
    <dgm:pt modelId="{8C54EDCE-C626-4F63-931C-0AAC46C1F424}" type="pres">
      <dgm:prSet presAssocID="{946441C6-AB68-4C88-9400-F23A6E6F3F04}" presName="vert1" presStyleCnt="0"/>
      <dgm:spPr/>
    </dgm:pt>
    <dgm:pt modelId="{37AA8621-0581-4D88-88CC-C46793E48F42}" type="pres">
      <dgm:prSet presAssocID="{F087BA43-E109-4376-B17A-413F0D20D125}" presName="thickLine" presStyleLbl="alignNode1" presStyleIdx="1" presStyleCnt="8"/>
      <dgm:spPr/>
    </dgm:pt>
    <dgm:pt modelId="{CB736A72-EC9B-429D-98F9-F7BB3FBCA654}" type="pres">
      <dgm:prSet presAssocID="{F087BA43-E109-4376-B17A-413F0D20D125}" presName="horz1" presStyleCnt="0"/>
      <dgm:spPr/>
    </dgm:pt>
    <dgm:pt modelId="{C2DE7CFF-B6F4-41B6-A798-53AF3C6BA486}" type="pres">
      <dgm:prSet presAssocID="{F087BA43-E109-4376-B17A-413F0D20D125}" presName="tx1" presStyleLbl="revTx" presStyleIdx="1" presStyleCnt="8"/>
      <dgm:spPr/>
    </dgm:pt>
    <dgm:pt modelId="{59A230BF-3C37-44DD-B0B6-4D7917B77BC7}" type="pres">
      <dgm:prSet presAssocID="{F087BA43-E109-4376-B17A-413F0D20D125}" presName="vert1" presStyleCnt="0"/>
      <dgm:spPr/>
    </dgm:pt>
    <dgm:pt modelId="{3F214E36-CFCA-4AAA-8002-448350299F20}" type="pres">
      <dgm:prSet presAssocID="{2492CD4F-A6F5-414E-AEAE-829D527919F3}" presName="thickLine" presStyleLbl="alignNode1" presStyleIdx="2" presStyleCnt="8"/>
      <dgm:spPr/>
    </dgm:pt>
    <dgm:pt modelId="{AEC25732-7E33-4F79-8FFA-3D9BB19A2FF0}" type="pres">
      <dgm:prSet presAssocID="{2492CD4F-A6F5-414E-AEAE-829D527919F3}" presName="horz1" presStyleCnt="0"/>
      <dgm:spPr/>
    </dgm:pt>
    <dgm:pt modelId="{5327A280-D652-4C43-B7FB-DC4CDEFEBBF0}" type="pres">
      <dgm:prSet presAssocID="{2492CD4F-A6F5-414E-AEAE-829D527919F3}" presName="tx1" presStyleLbl="revTx" presStyleIdx="2" presStyleCnt="8"/>
      <dgm:spPr/>
    </dgm:pt>
    <dgm:pt modelId="{4FBEBFBF-9615-4A25-9347-31D972BB9E06}" type="pres">
      <dgm:prSet presAssocID="{2492CD4F-A6F5-414E-AEAE-829D527919F3}" presName="vert1" presStyleCnt="0"/>
      <dgm:spPr/>
    </dgm:pt>
    <dgm:pt modelId="{ABC4400F-F3B9-4EBF-BBEA-D44680ACA090}" type="pres">
      <dgm:prSet presAssocID="{0A564D7B-A922-406F-9B2C-E1E5F11E0E1E}" presName="thickLine" presStyleLbl="alignNode1" presStyleIdx="3" presStyleCnt="8"/>
      <dgm:spPr/>
    </dgm:pt>
    <dgm:pt modelId="{71E3CFA5-83BB-48E3-88D7-15613976BCE4}" type="pres">
      <dgm:prSet presAssocID="{0A564D7B-A922-406F-9B2C-E1E5F11E0E1E}" presName="horz1" presStyleCnt="0"/>
      <dgm:spPr/>
    </dgm:pt>
    <dgm:pt modelId="{E4482959-D5B5-4367-B389-66A84D0A4381}" type="pres">
      <dgm:prSet presAssocID="{0A564D7B-A922-406F-9B2C-E1E5F11E0E1E}" presName="tx1" presStyleLbl="revTx" presStyleIdx="3" presStyleCnt="8"/>
      <dgm:spPr/>
    </dgm:pt>
    <dgm:pt modelId="{AE5AEB80-801D-4495-B31A-38D01A4640B5}" type="pres">
      <dgm:prSet presAssocID="{0A564D7B-A922-406F-9B2C-E1E5F11E0E1E}" presName="vert1" presStyleCnt="0"/>
      <dgm:spPr/>
    </dgm:pt>
    <dgm:pt modelId="{90142B4F-23AD-4D7D-A076-4644E7B9A4BD}" type="pres">
      <dgm:prSet presAssocID="{A9FB336F-FD12-414C-B311-6D022C48937B}" presName="thickLine" presStyleLbl="alignNode1" presStyleIdx="4" presStyleCnt="8"/>
      <dgm:spPr/>
    </dgm:pt>
    <dgm:pt modelId="{3D56A59A-4721-4CAF-8636-424B110A9EEA}" type="pres">
      <dgm:prSet presAssocID="{A9FB336F-FD12-414C-B311-6D022C48937B}" presName="horz1" presStyleCnt="0"/>
      <dgm:spPr/>
    </dgm:pt>
    <dgm:pt modelId="{A2A9DF88-0F40-457B-8B2D-7CB17E438ACA}" type="pres">
      <dgm:prSet presAssocID="{A9FB336F-FD12-414C-B311-6D022C48937B}" presName="tx1" presStyleLbl="revTx" presStyleIdx="4" presStyleCnt="8"/>
      <dgm:spPr/>
    </dgm:pt>
    <dgm:pt modelId="{F76F0F74-C841-471D-B9EB-A5CE589937D2}" type="pres">
      <dgm:prSet presAssocID="{A9FB336F-FD12-414C-B311-6D022C48937B}" presName="vert1" presStyleCnt="0"/>
      <dgm:spPr/>
    </dgm:pt>
    <dgm:pt modelId="{91565792-D3EC-4D6A-AC94-627E54F97521}" type="pres">
      <dgm:prSet presAssocID="{800A4C7B-9F1A-41BB-9A37-66C1D172D765}" presName="thickLine" presStyleLbl="alignNode1" presStyleIdx="5" presStyleCnt="8"/>
      <dgm:spPr/>
    </dgm:pt>
    <dgm:pt modelId="{791452A0-2EDA-45D6-B4A8-D209FFD0407F}" type="pres">
      <dgm:prSet presAssocID="{800A4C7B-9F1A-41BB-9A37-66C1D172D765}" presName="horz1" presStyleCnt="0"/>
      <dgm:spPr/>
    </dgm:pt>
    <dgm:pt modelId="{BC1B1F2C-E1E8-4881-B5D6-5EA216F96AAC}" type="pres">
      <dgm:prSet presAssocID="{800A4C7B-9F1A-41BB-9A37-66C1D172D765}" presName="tx1" presStyleLbl="revTx" presStyleIdx="5" presStyleCnt="8"/>
      <dgm:spPr/>
    </dgm:pt>
    <dgm:pt modelId="{AA5B28B3-04D7-4699-AE81-02BDDEE8B83C}" type="pres">
      <dgm:prSet presAssocID="{800A4C7B-9F1A-41BB-9A37-66C1D172D765}" presName="vert1" presStyleCnt="0"/>
      <dgm:spPr/>
    </dgm:pt>
    <dgm:pt modelId="{96850297-BE11-41DA-A2FF-72AE153AD041}" type="pres">
      <dgm:prSet presAssocID="{30EF3F6A-2BA0-4BE3-BA8C-BC4D60151894}" presName="thickLine" presStyleLbl="alignNode1" presStyleIdx="6" presStyleCnt="8"/>
      <dgm:spPr/>
    </dgm:pt>
    <dgm:pt modelId="{57F56194-C6BF-4098-8688-C09EE8F13F7E}" type="pres">
      <dgm:prSet presAssocID="{30EF3F6A-2BA0-4BE3-BA8C-BC4D60151894}" presName="horz1" presStyleCnt="0"/>
      <dgm:spPr/>
    </dgm:pt>
    <dgm:pt modelId="{00179FEC-00E0-4B63-9026-55AA6729EF63}" type="pres">
      <dgm:prSet presAssocID="{30EF3F6A-2BA0-4BE3-BA8C-BC4D60151894}" presName="tx1" presStyleLbl="revTx" presStyleIdx="6" presStyleCnt="8"/>
      <dgm:spPr/>
    </dgm:pt>
    <dgm:pt modelId="{3090AE63-AA29-4483-A659-382F9901A00A}" type="pres">
      <dgm:prSet presAssocID="{30EF3F6A-2BA0-4BE3-BA8C-BC4D60151894}" presName="vert1" presStyleCnt="0"/>
      <dgm:spPr/>
    </dgm:pt>
    <dgm:pt modelId="{85CB78EF-781D-45D7-8FAD-3A96FEF22B3E}" type="pres">
      <dgm:prSet presAssocID="{5FE5B244-4061-4B99-A6E8-C4190A3E2756}" presName="thickLine" presStyleLbl="alignNode1" presStyleIdx="7" presStyleCnt="8"/>
      <dgm:spPr/>
    </dgm:pt>
    <dgm:pt modelId="{7AC629C2-DA00-464D-BB32-55F233FB8254}" type="pres">
      <dgm:prSet presAssocID="{5FE5B244-4061-4B99-A6E8-C4190A3E2756}" presName="horz1" presStyleCnt="0"/>
      <dgm:spPr/>
    </dgm:pt>
    <dgm:pt modelId="{1E31644C-3246-48B2-8D6B-F55D3ED52925}" type="pres">
      <dgm:prSet presAssocID="{5FE5B244-4061-4B99-A6E8-C4190A3E2756}" presName="tx1" presStyleLbl="revTx" presStyleIdx="7" presStyleCnt="8"/>
      <dgm:spPr/>
    </dgm:pt>
    <dgm:pt modelId="{6F52A667-2197-4EA6-A5CC-60DE373AE7CF}" type="pres">
      <dgm:prSet presAssocID="{5FE5B244-4061-4B99-A6E8-C4190A3E2756}" presName="vert1" presStyleCnt="0"/>
      <dgm:spPr/>
    </dgm:pt>
  </dgm:ptLst>
  <dgm:cxnLst>
    <dgm:cxn modelId="{A877151B-59FE-4117-9DDC-5A1C21991230}" type="presOf" srcId="{0A564D7B-A922-406F-9B2C-E1E5F11E0E1E}" destId="{E4482959-D5B5-4367-B389-66A84D0A4381}" srcOrd="0" destOrd="0" presId="urn:microsoft.com/office/officeart/2008/layout/LinedList"/>
    <dgm:cxn modelId="{0B4CA81E-F580-4268-B63B-9487052DFCD9}" type="presOf" srcId="{30EF3F6A-2BA0-4BE3-BA8C-BC4D60151894}" destId="{00179FEC-00E0-4B63-9026-55AA6729EF63}" srcOrd="0" destOrd="0" presId="urn:microsoft.com/office/officeart/2008/layout/LinedList"/>
    <dgm:cxn modelId="{7391A85E-A9E1-45CC-8B84-B46D71221FC3}" srcId="{A4F3A94C-DBD4-4A38-BA77-17AD9D5A0916}" destId="{800A4C7B-9F1A-41BB-9A37-66C1D172D765}" srcOrd="5" destOrd="0" parTransId="{3EE91E82-69B2-472D-8338-CB19B5C1B114}" sibTransId="{B0E1C52D-4F78-4B2F-ADE3-78956DC979A6}"/>
    <dgm:cxn modelId="{B850A363-217D-4D1E-A97F-A1969362BE2D}" type="presOf" srcId="{A9FB336F-FD12-414C-B311-6D022C48937B}" destId="{A2A9DF88-0F40-457B-8B2D-7CB17E438ACA}" srcOrd="0" destOrd="0" presId="urn:microsoft.com/office/officeart/2008/layout/LinedList"/>
    <dgm:cxn modelId="{D8FDA166-F1C5-4B8D-95CB-D8CA675CDAF6}" srcId="{A4F3A94C-DBD4-4A38-BA77-17AD9D5A0916}" destId="{F087BA43-E109-4376-B17A-413F0D20D125}" srcOrd="1" destOrd="0" parTransId="{C2CDEF16-FF34-4838-8203-A084F0192619}" sibTransId="{A3AC0416-9B18-4B0F-AE94-DC481D7FC836}"/>
    <dgm:cxn modelId="{66D1D569-4C22-412B-B4C6-27E7A1A8A6F3}" srcId="{A4F3A94C-DBD4-4A38-BA77-17AD9D5A0916}" destId="{30EF3F6A-2BA0-4BE3-BA8C-BC4D60151894}" srcOrd="6" destOrd="0" parTransId="{928C9AAF-99D8-4E54-B591-AB1126D2DD34}" sibTransId="{25B5D3B7-F48D-46EE-BC73-36D5EBD9EC36}"/>
    <dgm:cxn modelId="{A953F96E-2006-44BB-8B44-1BE02458E627}" type="presOf" srcId="{F087BA43-E109-4376-B17A-413F0D20D125}" destId="{C2DE7CFF-B6F4-41B6-A798-53AF3C6BA486}" srcOrd="0" destOrd="0" presId="urn:microsoft.com/office/officeart/2008/layout/LinedList"/>
    <dgm:cxn modelId="{BA88A57F-2617-4D4C-A9AB-81B50E445C86}" srcId="{A4F3A94C-DBD4-4A38-BA77-17AD9D5A0916}" destId="{2492CD4F-A6F5-414E-AEAE-829D527919F3}" srcOrd="2" destOrd="0" parTransId="{FEF2D02C-EB40-4255-8352-09453329CB6B}" sibTransId="{ABD9521F-6512-4D8E-AEDE-5787A22A5FF5}"/>
    <dgm:cxn modelId="{CA915091-E21F-44B7-B313-AC9A7332D18D}" type="presOf" srcId="{2492CD4F-A6F5-414E-AEAE-829D527919F3}" destId="{5327A280-D652-4C43-B7FB-DC4CDEFEBBF0}" srcOrd="0" destOrd="0" presId="urn:microsoft.com/office/officeart/2008/layout/LinedList"/>
    <dgm:cxn modelId="{52DFDA93-601A-4ED0-A920-BCF3A7277E78}" type="presOf" srcId="{946441C6-AB68-4C88-9400-F23A6E6F3F04}" destId="{2415E225-8AB7-4B26-BD83-5246CEE84B84}" srcOrd="0" destOrd="0" presId="urn:microsoft.com/office/officeart/2008/layout/LinedList"/>
    <dgm:cxn modelId="{7CE67BA0-9B36-433B-9D8C-E52243C4903A}" srcId="{A4F3A94C-DBD4-4A38-BA77-17AD9D5A0916}" destId="{A9FB336F-FD12-414C-B311-6D022C48937B}" srcOrd="4" destOrd="0" parTransId="{B9808988-89E4-4287-BAD9-B08C306351AF}" sibTransId="{2E76C0A9-319A-4D25-999B-B686A1935089}"/>
    <dgm:cxn modelId="{1E573DCB-7A13-417B-B948-E0657E5F1C7F}" type="presOf" srcId="{A4F3A94C-DBD4-4A38-BA77-17AD9D5A0916}" destId="{CFD9409B-D24C-4766-921D-FE792241B76A}" srcOrd="0" destOrd="0" presId="urn:microsoft.com/office/officeart/2008/layout/LinedList"/>
    <dgm:cxn modelId="{E98308DA-7690-4A51-802B-6382870508F9}" srcId="{A4F3A94C-DBD4-4A38-BA77-17AD9D5A0916}" destId="{5FE5B244-4061-4B99-A6E8-C4190A3E2756}" srcOrd="7" destOrd="0" parTransId="{F378E0D8-7A1E-4466-B885-055FB39148D5}" sibTransId="{16F0E345-C117-48D4-91B3-03BBD6991C24}"/>
    <dgm:cxn modelId="{013894DF-16B4-44E7-8BF4-6ED77C424315}" type="presOf" srcId="{800A4C7B-9F1A-41BB-9A37-66C1D172D765}" destId="{BC1B1F2C-E1E8-4881-B5D6-5EA216F96AAC}" srcOrd="0" destOrd="0" presId="urn:microsoft.com/office/officeart/2008/layout/LinedList"/>
    <dgm:cxn modelId="{183AD7E2-E7AD-44BF-AB6F-F8C9E2A32C4B}" srcId="{A4F3A94C-DBD4-4A38-BA77-17AD9D5A0916}" destId="{0A564D7B-A922-406F-9B2C-E1E5F11E0E1E}" srcOrd="3" destOrd="0" parTransId="{46569B5A-9979-44F5-B657-6571A1588450}" sibTransId="{6C0FEB68-F7EC-481A-BB4E-EDF1E3006AE5}"/>
    <dgm:cxn modelId="{7A2DEBF9-04D6-4165-B473-F1091B0BE575}" srcId="{A4F3A94C-DBD4-4A38-BA77-17AD9D5A0916}" destId="{946441C6-AB68-4C88-9400-F23A6E6F3F04}" srcOrd="0" destOrd="0" parTransId="{44BAD77C-DCA0-41A6-B366-917871461DD2}" sibTransId="{3E262C98-4CD0-4C61-8FD8-1DB9B48C6090}"/>
    <dgm:cxn modelId="{A837BCFA-5520-4290-8BF2-C12EF3917FD3}" type="presOf" srcId="{5FE5B244-4061-4B99-A6E8-C4190A3E2756}" destId="{1E31644C-3246-48B2-8D6B-F55D3ED52925}" srcOrd="0" destOrd="0" presId="urn:microsoft.com/office/officeart/2008/layout/LinedList"/>
    <dgm:cxn modelId="{E4AACD38-7946-4CA7-9559-CC6DF160098B}" type="presParOf" srcId="{CFD9409B-D24C-4766-921D-FE792241B76A}" destId="{E2FBB968-0EC6-4B21-A2B3-E8C91F20A425}" srcOrd="0" destOrd="0" presId="urn:microsoft.com/office/officeart/2008/layout/LinedList"/>
    <dgm:cxn modelId="{62E4186D-18BE-4B5A-ADC7-5F8167351BE0}" type="presParOf" srcId="{CFD9409B-D24C-4766-921D-FE792241B76A}" destId="{229271CB-5CAF-4760-9498-B7C7029AEDA9}" srcOrd="1" destOrd="0" presId="urn:microsoft.com/office/officeart/2008/layout/LinedList"/>
    <dgm:cxn modelId="{7F7B7CD4-E9ED-4944-B535-8EF7A678D88E}" type="presParOf" srcId="{229271CB-5CAF-4760-9498-B7C7029AEDA9}" destId="{2415E225-8AB7-4B26-BD83-5246CEE84B84}" srcOrd="0" destOrd="0" presId="urn:microsoft.com/office/officeart/2008/layout/LinedList"/>
    <dgm:cxn modelId="{3DF71877-38B8-41DF-A103-D19C0D8555C9}" type="presParOf" srcId="{229271CB-5CAF-4760-9498-B7C7029AEDA9}" destId="{8C54EDCE-C626-4F63-931C-0AAC46C1F424}" srcOrd="1" destOrd="0" presId="urn:microsoft.com/office/officeart/2008/layout/LinedList"/>
    <dgm:cxn modelId="{262B5BAC-F4AA-4300-84D1-E0275EFD1550}" type="presParOf" srcId="{CFD9409B-D24C-4766-921D-FE792241B76A}" destId="{37AA8621-0581-4D88-88CC-C46793E48F42}" srcOrd="2" destOrd="0" presId="urn:microsoft.com/office/officeart/2008/layout/LinedList"/>
    <dgm:cxn modelId="{520E6951-22CB-4263-8382-C58536C84D3B}" type="presParOf" srcId="{CFD9409B-D24C-4766-921D-FE792241B76A}" destId="{CB736A72-EC9B-429D-98F9-F7BB3FBCA654}" srcOrd="3" destOrd="0" presId="urn:microsoft.com/office/officeart/2008/layout/LinedList"/>
    <dgm:cxn modelId="{3B8AA0A9-DF8B-47D7-9653-61870EF04104}" type="presParOf" srcId="{CB736A72-EC9B-429D-98F9-F7BB3FBCA654}" destId="{C2DE7CFF-B6F4-41B6-A798-53AF3C6BA486}" srcOrd="0" destOrd="0" presId="urn:microsoft.com/office/officeart/2008/layout/LinedList"/>
    <dgm:cxn modelId="{5B9094BE-4572-4ADA-82BF-4FE25691B74E}" type="presParOf" srcId="{CB736A72-EC9B-429D-98F9-F7BB3FBCA654}" destId="{59A230BF-3C37-44DD-B0B6-4D7917B77BC7}" srcOrd="1" destOrd="0" presId="urn:microsoft.com/office/officeart/2008/layout/LinedList"/>
    <dgm:cxn modelId="{E30489F8-C665-4B71-936B-DC39DF7629FF}" type="presParOf" srcId="{CFD9409B-D24C-4766-921D-FE792241B76A}" destId="{3F214E36-CFCA-4AAA-8002-448350299F20}" srcOrd="4" destOrd="0" presId="urn:microsoft.com/office/officeart/2008/layout/LinedList"/>
    <dgm:cxn modelId="{FCD91F6B-83EC-401F-93FF-CDCC9C2067D0}" type="presParOf" srcId="{CFD9409B-D24C-4766-921D-FE792241B76A}" destId="{AEC25732-7E33-4F79-8FFA-3D9BB19A2FF0}" srcOrd="5" destOrd="0" presId="urn:microsoft.com/office/officeart/2008/layout/LinedList"/>
    <dgm:cxn modelId="{959E7ADD-77EE-4E37-81AE-991236B64DC0}" type="presParOf" srcId="{AEC25732-7E33-4F79-8FFA-3D9BB19A2FF0}" destId="{5327A280-D652-4C43-B7FB-DC4CDEFEBBF0}" srcOrd="0" destOrd="0" presId="urn:microsoft.com/office/officeart/2008/layout/LinedList"/>
    <dgm:cxn modelId="{E612BC51-A0D8-4EB3-9E4A-B527A11EED3E}" type="presParOf" srcId="{AEC25732-7E33-4F79-8FFA-3D9BB19A2FF0}" destId="{4FBEBFBF-9615-4A25-9347-31D972BB9E06}" srcOrd="1" destOrd="0" presId="urn:microsoft.com/office/officeart/2008/layout/LinedList"/>
    <dgm:cxn modelId="{37E59EE5-5503-4AF8-9F1B-F8B36690E91E}" type="presParOf" srcId="{CFD9409B-D24C-4766-921D-FE792241B76A}" destId="{ABC4400F-F3B9-4EBF-BBEA-D44680ACA090}" srcOrd="6" destOrd="0" presId="urn:microsoft.com/office/officeart/2008/layout/LinedList"/>
    <dgm:cxn modelId="{D7262C2F-88E6-4D94-B639-A10AF4889C21}" type="presParOf" srcId="{CFD9409B-D24C-4766-921D-FE792241B76A}" destId="{71E3CFA5-83BB-48E3-88D7-15613976BCE4}" srcOrd="7" destOrd="0" presId="urn:microsoft.com/office/officeart/2008/layout/LinedList"/>
    <dgm:cxn modelId="{211C704E-37E5-42F6-B75D-168516265622}" type="presParOf" srcId="{71E3CFA5-83BB-48E3-88D7-15613976BCE4}" destId="{E4482959-D5B5-4367-B389-66A84D0A4381}" srcOrd="0" destOrd="0" presId="urn:microsoft.com/office/officeart/2008/layout/LinedList"/>
    <dgm:cxn modelId="{FA05B9FB-DC0F-4272-9FDF-6E4565713243}" type="presParOf" srcId="{71E3CFA5-83BB-48E3-88D7-15613976BCE4}" destId="{AE5AEB80-801D-4495-B31A-38D01A4640B5}" srcOrd="1" destOrd="0" presId="urn:microsoft.com/office/officeart/2008/layout/LinedList"/>
    <dgm:cxn modelId="{1CB84962-EAC9-43B9-A507-93C47DF31433}" type="presParOf" srcId="{CFD9409B-D24C-4766-921D-FE792241B76A}" destId="{90142B4F-23AD-4D7D-A076-4644E7B9A4BD}" srcOrd="8" destOrd="0" presId="urn:microsoft.com/office/officeart/2008/layout/LinedList"/>
    <dgm:cxn modelId="{7587116C-26FE-4ED3-BA4F-8BE200B88BAE}" type="presParOf" srcId="{CFD9409B-D24C-4766-921D-FE792241B76A}" destId="{3D56A59A-4721-4CAF-8636-424B110A9EEA}" srcOrd="9" destOrd="0" presId="urn:microsoft.com/office/officeart/2008/layout/LinedList"/>
    <dgm:cxn modelId="{6B390520-E99A-401F-8C6E-3CAAE2407A2B}" type="presParOf" srcId="{3D56A59A-4721-4CAF-8636-424B110A9EEA}" destId="{A2A9DF88-0F40-457B-8B2D-7CB17E438ACA}" srcOrd="0" destOrd="0" presId="urn:microsoft.com/office/officeart/2008/layout/LinedList"/>
    <dgm:cxn modelId="{E25829B8-F1C7-4B95-ACA3-D1CB07E17449}" type="presParOf" srcId="{3D56A59A-4721-4CAF-8636-424B110A9EEA}" destId="{F76F0F74-C841-471D-B9EB-A5CE589937D2}" srcOrd="1" destOrd="0" presId="urn:microsoft.com/office/officeart/2008/layout/LinedList"/>
    <dgm:cxn modelId="{4B287E87-23FA-45BB-9599-677AD8E1E281}" type="presParOf" srcId="{CFD9409B-D24C-4766-921D-FE792241B76A}" destId="{91565792-D3EC-4D6A-AC94-627E54F97521}" srcOrd="10" destOrd="0" presId="urn:microsoft.com/office/officeart/2008/layout/LinedList"/>
    <dgm:cxn modelId="{9BA24A9E-8B65-4DC4-9DD3-2EABB17D15D7}" type="presParOf" srcId="{CFD9409B-D24C-4766-921D-FE792241B76A}" destId="{791452A0-2EDA-45D6-B4A8-D209FFD0407F}" srcOrd="11" destOrd="0" presId="urn:microsoft.com/office/officeart/2008/layout/LinedList"/>
    <dgm:cxn modelId="{B1D44B11-373C-4DF1-830D-6A6D0308533C}" type="presParOf" srcId="{791452A0-2EDA-45D6-B4A8-D209FFD0407F}" destId="{BC1B1F2C-E1E8-4881-B5D6-5EA216F96AAC}" srcOrd="0" destOrd="0" presId="urn:microsoft.com/office/officeart/2008/layout/LinedList"/>
    <dgm:cxn modelId="{7E2BE44B-7D3A-4733-8080-ADB0569A5FBA}" type="presParOf" srcId="{791452A0-2EDA-45D6-B4A8-D209FFD0407F}" destId="{AA5B28B3-04D7-4699-AE81-02BDDEE8B83C}" srcOrd="1" destOrd="0" presId="urn:microsoft.com/office/officeart/2008/layout/LinedList"/>
    <dgm:cxn modelId="{FF6B0E2F-3B26-4351-A97A-CA63575CDDFA}" type="presParOf" srcId="{CFD9409B-D24C-4766-921D-FE792241B76A}" destId="{96850297-BE11-41DA-A2FF-72AE153AD041}" srcOrd="12" destOrd="0" presId="urn:microsoft.com/office/officeart/2008/layout/LinedList"/>
    <dgm:cxn modelId="{5952500F-D51F-4030-BA30-E87D3AE8E23E}" type="presParOf" srcId="{CFD9409B-D24C-4766-921D-FE792241B76A}" destId="{57F56194-C6BF-4098-8688-C09EE8F13F7E}" srcOrd="13" destOrd="0" presId="urn:microsoft.com/office/officeart/2008/layout/LinedList"/>
    <dgm:cxn modelId="{5655588E-8E94-4A89-B705-39B586EDDEF8}" type="presParOf" srcId="{57F56194-C6BF-4098-8688-C09EE8F13F7E}" destId="{00179FEC-00E0-4B63-9026-55AA6729EF63}" srcOrd="0" destOrd="0" presId="urn:microsoft.com/office/officeart/2008/layout/LinedList"/>
    <dgm:cxn modelId="{A2D949B3-1214-4278-9732-10F6AA3F7A3B}" type="presParOf" srcId="{57F56194-C6BF-4098-8688-C09EE8F13F7E}" destId="{3090AE63-AA29-4483-A659-382F9901A00A}" srcOrd="1" destOrd="0" presId="urn:microsoft.com/office/officeart/2008/layout/LinedList"/>
    <dgm:cxn modelId="{7F083056-EA8F-4227-A8FC-938C8B082E31}" type="presParOf" srcId="{CFD9409B-D24C-4766-921D-FE792241B76A}" destId="{85CB78EF-781D-45D7-8FAD-3A96FEF22B3E}" srcOrd="14" destOrd="0" presId="urn:microsoft.com/office/officeart/2008/layout/LinedList"/>
    <dgm:cxn modelId="{31BC24B8-F0C4-4D66-A3D7-135DD4F4179B}" type="presParOf" srcId="{CFD9409B-D24C-4766-921D-FE792241B76A}" destId="{7AC629C2-DA00-464D-BB32-55F233FB8254}" srcOrd="15" destOrd="0" presId="urn:microsoft.com/office/officeart/2008/layout/LinedList"/>
    <dgm:cxn modelId="{A8C3DBCC-C93B-4C6F-9AF8-4335B6EAFB6D}" type="presParOf" srcId="{7AC629C2-DA00-464D-BB32-55F233FB8254}" destId="{1E31644C-3246-48B2-8D6B-F55D3ED52925}" srcOrd="0" destOrd="0" presId="urn:microsoft.com/office/officeart/2008/layout/LinedList"/>
    <dgm:cxn modelId="{4D54A71A-99FB-4250-AE74-A0354ABED13E}" type="presParOf" srcId="{7AC629C2-DA00-464D-BB32-55F233FB8254}" destId="{6F52A667-2197-4EA6-A5CC-60DE373AE7CF}"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8102A6-2405-470E-9929-40FC88E824CA}"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3CF4E0F2-2AD1-4451-A54F-CDCE514F4F4C}">
      <dgm:prSet/>
      <dgm:spPr>
        <a:solidFill>
          <a:srgbClr val="0070C0"/>
        </a:solidFill>
        <a:ln w="57150">
          <a:solidFill>
            <a:schemeClr val="bg1"/>
          </a:solidFill>
        </a:ln>
      </dgm:spPr>
      <dgm:t>
        <a:bodyPr/>
        <a:lstStyle/>
        <a:p>
          <a:r>
            <a:rPr lang="en-US" dirty="0"/>
            <a:t>Professional agnostic standards for sustainability assurance equivalent to audits </a:t>
          </a:r>
        </a:p>
      </dgm:t>
    </dgm:pt>
    <dgm:pt modelId="{672C2569-FCFC-4D7F-A6CA-9C6A60C3AEC2}" type="parTrans" cxnId="{BE2214EB-9DD3-4230-9E50-960A2DAE4E90}">
      <dgm:prSet/>
      <dgm:spPr/>
      <dgm:t>
        <a:bodyPr/>
        <a:lstStyle/>
        <a:p>
          <a:endParaRPr lang="en-US"/>
        </a:p>
      </dgm:t>
    </dgm:pt>
    <dgm:pt modelId="{398FA83F-A665-4A9A-AC19-07F0682C492D}" type="sibTrans" cxnId="{BE2214EB-9DD3-4230-9E50-960A2DAE4E90}">
      <dgm:prSet/>
      <dgm:spPr/>
      <dgm:t>
        <a:bodyPr/>
        <a:lstStyle/>
        <a:p>
          <a:endParaRPr lang="en-US"/>
        </a:p>
      </dgm:t>
    </dgm:pt>
    <dgm:pt modelId="{916783B3-48F1-4E26-8463-02EDDB937E70}">
      <dgm:prSet/>
      <dgm:spPr>
        <a:solidFill>
          <a:srgbClr val="0070C0"/>
        </a:solidFill>
        <a:ln w="57150">
          <a:solidFill>
            <a:schemeClr val="bg1"/>
          </a:solidFill>
        </a:ln>
      </dgm:spPr>
      <dgm:t>
        <a:bodyPr/>
        <a:lstStyle/>
        <a:p>
          <a:r>
            <a:rPr lang="en-US" dirty="0"/>
            <a:t>A new Part 5 applicable to all sustainability assurance practitioners</a:t>
          </a:r>
        </a:p>
      </dgm:t>
    </dgm:pt>
    <dgm:pt modelId="{606B23A1-B410-49C8-A70C-EB6794E2AA07}" type="parTrans" cxnId="{DD3C2562-68BD-4C6D-B230-1FB1ED5EB979}">
      <dgm:prSet/>
      <dgm:spPr/>
      <dgm:t>
        <a:bodyPr/>
        <a:lstStyle/>
        <a:p>
          <a:endParaRPr lang="en-US"/>
        </a:p>
      </dgm:t>
    </dgm:pt>
    <dgm:pt modelId="{EDFA1BB9-B7F1-4E39-9DB2-FA8FFBEB1A2A}" type="sibTrans" cxnId="{DD3C2562-68BD-4C6D-B230-1FB1ED5EB979}">
      <dgm:prSet/>
      <dgm:spPr/>
      <dgm:t>
        <a:bodyPr/>
        <a:lstStyle/>
        <a:p>
          <a:endParaRPr lang="en-US"/>
        </a:p>
      </dgm:t>
    </dgm:pt>
    <dgm:pt modelId="{99505D78-E607-4406-A3BE-7AB68230D33E}">
      <dgm:prSet/>
      <dgm:spPr>
        <a:solidFill>
          <a:srgbClr val="0070C0"/>
        </a:solidFill>
        <a:ln w="57150">
          <a:solidFill>
            <a:schemeClr val="bg1"/>
          </a:solidFill>
        </a:ln>
      </dgm:spPr>
      <dgm:t>
        <a:bodyPr/>
        <a:lstStyle/>
        <a:p>
          <a:r>
            <a:rPr lang="en-US" dirty="0"/>
            <a:t>Ethics standards for sustainability reporting for PAs only</a:t>
          </a:r>
        </a:p>
      </dgm:t>
    </dgm:pt>
    <dgm:pt modelId="{0F2FD57B-0631-4150-A113-0D8DB2611A25}" type="parTrans" cxnId="{0DC0E362-E301-4DCC-BAFA-3C0129521A68}">
      <dgm:prSet/>
      <dgm:spPr/>
      <dgm:t>
        <a:bodyPr/>
        <a:lstStyle/>
        <a:p>
          <a:endParaRPr lang="en-US"/>
        </a:p>
      </dgm:t>
    </dgm:pt>
    <dgm:pt modelId="{8959AFFF-0E2A-4411-9063-04D6F5C825D1}" type="sibTrans" cxnId="{0DC0E362-E301-4DCC-BAFA-3C0129521A68}">
      <dgm:prSet/>
      <dgm:spPr/>
      <dgm:t>
        <a:bodyPr/>
        <a:lstStyle/>
        <a:p>
          <a:endParaRPr lang="en-US"/>
        </a:p>
      </dgm:t>
    </dgm:pt>
    <dgm:pt modelId="{56BBB70E-4673-4944-A458-4FCD9FCED607}">
      <dgm:prSet/>
      <dgm:spPr>
        <a:solidFill>
          <a:srgbClr val="0070C0"/>
        </a:solidFill>
        <a:ln w="57150">
          <a:solidFill>
            <a:schemeClr val="bg1"/>
          </a:solidFill>
        </a:ln>
      </dgm:spPr>
      <dgm:t>
        <a:bodyPr/>
        <a:lstStyle/>
        <a:p>
          <a:r>
            <a:rPr lang="en-US" dirty="0"/>
            <a:t>Framework neutral</a:t>
          </a:r>
        </a:p>
      </dgm:t>
    </dgm:pt>
    <dgm:pt modelId="{0D12CEED-1381-401C-BD3D-8EEAFEE7E05D}" type="parTrans" cxnId="{2C8AD40D-A7DE-4582-A71D-CB3F884A5CFC}">
      <dgm:prSet/>
      <dgm:spPr/>
      <dgm:t>
        <a:bodyPr/>
        <a:lstStyle/>
        <a:p>
          <a:endParaRPr lang="en-US"/>
        </a:p>
      </dgm:t>
    </dgm:pt>
    <dgm:pt modelId="{6749ECB9-933D-4826-9B83-F16CD4D3FD26}" type="sibTrans" cxnId="{2C8AD40D-A7DE-4582-A71D-CB3F884A5CFC}">
      <dgm:prSet/>
      <dgm:spPr/>
      <dgm:t>
        <a:bodyPr/>
        <a:lstStyle/>
        <a:p>
          <a:endParaRPr lang="en-US"/>
        </a:p>
      </dgm:t>
    </dgm:pt>
    <dgm:pt modelId="{7E0E30B9-8BED-41AF-A84A-58277F9377F7}" type="pres">
      <dgm:prSet presAssocID="{828102A6-2405-470E-9929-40FC88E824CA}" presName="diagram" presStyleCnt="0">
        <dgm:presLayoutVars>
          <dgm:chPref val="1"/>
          <dgm:dir/>
          <dgm:animOne val="branch"/>
          <dgm:animLvl val="lvl"/>
          <dgm:resizeHandles/>
        </dgm:presLayoutVars>
      </dgm:prSet>
      <dgm:spPr/>
    </dgm:pt>
    <dgm:pt modelId="{2687A2DA-93B0-480B-A10B-D3D1EE1F162D}" type="pres">
      <dgm:prSet presAssocID="{3CF4E0F2-2AD1-4451-A54F-CDCE514F4F4C}" presName="root" presStyleCnt="0"/>
      <dgm:spPr/>
    </dgm:pt>
    <dgm:pt modelId="{40BA0C00-73A3-4E64-9C2B-F86D189605DD}" type="pres">
      <dgm:prSet presAssocID="{3CF4E0F2-2AD1-4451-A54F-CDCE514F4F4C}" presName="rootComposite" presStyleCnt="0"/>
      <dgm:spPr/>
    </dgm:pt>
    <dgm:pt modelId="{9B8B043E-2BE0-4E89-ABC3-85F0ABF08929}" type="pres">
      <dgm:prSet presAssocID="{3CF4E0F2-2AD1-4451-A54F-CDCE514F4F4C}" presName="rootText" presStyleLbl="node1" presStyleIdx="0" presStyleCnt="4"/>
      <dgm:spPr/>
    </dgm:pt>
    <dgm:pt modelId="{6604F9C0-2E92-416A-95CE-1F3C00887524}" type="pres">
      <dgm:prSet presAssocID="{3CF4E0F2-2AD1-4451-A54F-CDCE514F4F4C}" presName="rootConnector" presStyleLbl="node1" presStyleIdx="0" presStyleCnt="4"/>
      <dgm:spPr/>
    </dgm:pt>
    <dgm:pt modelId="{433CB82C-0678-4F0A-AF1B-5ABD2848A322}" type="pres">
      <dgm:prSet presAssocID="{3CF4E0F2-2AD1-4451-A54F-CDCE514F4F4C}" presName="childShape" presStyleCnt="0"/>
      <dgm:spPr/>
    </dgm:pt>
    <dgm:pt modelId="{C4E5740E-8D62-4611-91FC-6F10F4C5058F}" type="pres">
      <dgm:prSet presAssocID="{916783B3-48F1-4E26-8463-02EDDB937E70}" presName="root" presStyleCnt="0"/>
      <dgm:spPr/>
    </dgm:pt>
    <dgm:pt modelId="{B40CA017-662F-4AC1-BF3E-0D083E6761C8}" type="pres">
      <dgm:prSet presAssocID="{916783B3-48F1-4E26-8463-02EDDB937E70}" presName="rootComposite" presStyleCnt="0"/>
      <dgm:spPr/>
    </dgm:pt>
    <dgm:pt modelId="{59CA3F00-AA91-42A7-93FA-15B2C50BF063}" type="pres">
      <dgm:prSet presAssocID="{916783B3-48F1-4E26-8463-02EDDB937E70}" presName="rootText" presStyleLbl="node1" presStyleIdx="1" presStyleCnt="4"/>
      <dgm:spPr/>
    </dgm:pt>
    <dgm:pt modelId="{2FB23CCE-3AE1-4286-B78E-AB19C0E28767}" type="pres">
      <dgm:prSet presAssocID="{916783B3-48F1-4E26-8463-02EDDB937E70}" presName="rootConnector" presStyleLbl="node1" presStyleIdx="1" presStyleCnt="4"/>
      <dgm:spPr/>
    </dgm:pt>
    <dgm:pt modelId="{3EFE8350-B89C-44CD-9C9D-12A7DC533089}" type="pres">
      <dgm:prSet presAssocID="{916783B3-48F1-4E26-8463-02EDDB937E70}" presName="childShape" presStyleCnt="0"/>
      <dgm:spPr/>
    </dgm:pt>
    <dgm:pt modelId="{EB17FAF3-257F-4C1A-ACD5-B7B43F4C7D05}" type="pres">
      <dgm:prSet presAssocID="{99505D78-E607-4406-A3BE-7AB68230D33E}" presName="root" presStyleCnt="0"/>
      <dgm:spPr/>
    </dgm:pt>
    <dgm:pt modelId="{6269D2CA-4578-4874-8703-DCD7DD678E97}" type="pres">
      <dgm:prSet presAssocID="{99505D78-E607-4406-A3BE-7AB68230D33E}" presName="rootComposite" presStyleCnt="0"/>
      <dgm:spPr/>
    </dgm:pt>
    <dgm:pt modelId="{B1E5984D-F8C0-476B-A697-5633322D9D12}" type="pres">
      <dgm:prSet presAssocID="{99505D78-E607-4406-A3BE-7AB68230D33E}" presName="rootText" presStyleLbl="node1" presStyleIdx="2" presStyleCnt="4"/>
      <dgm:spPr/>
    </dgm:pt>
    <dgm:pt modelId="{AC67B38F-C897-4FAC-AD04-8F48C0500D86}" type="pres">
      <dgm:prSet presAssocID="{99505D78-E607-4406-A3BE-7AB68230D33E}" presName="rootConnector" presStyleLbl="node1" presStyleIdx="2" presStyleCnt="4"/>
      <dgm:spPr/>
    </dgm:pt>
    <dgm:pt modelId="{6A43DCE3-F312-47F2-B0CE-3C869CF3C601}" type="pres">
      <dgm:prSet presAssocID="{99505D78-E607-4406-A3BE-7AB68230D33E}" presName="childShape" presStyleCnt="0"/>
      <dgm:spPr/>
    </dgm:pt>
    <dgm:pt modelId="{6B212E2B-B670-4332-AB7B-35902444DB70}" type="pres">
      <dgm:prSet presAssocID="{56BBB70E-4673-4944-A458-4FCD9FCED607}" presName="root" presStyleCnt="0"/>
      <dgm:spPr/>
    </dgm:pt>
    <dgm:pt modelId="{34D08099-B589-4787-9DBE-7DFAFAFA8167}" type="pres">
      <dgm:prSet presAssocID="{56BBB70E-4673-4944-A458-4FCD9FCED607}" presName="rootComposite" presStyleCnt="0"/>
      <dgm:spPr/>
    </dgm:pt>
    <dgm:pt modelId="{302DEA70-4177-4FAA-8540-6F08EB5BD35D}" type="pres">
      <dgm:prSet presAssocID="{56BBB70E-4673-4944-A458-4FCD9FCED607}" presName="rootText" presStyleLbl="node1" presStyleIdx="3" presStyleCnt="4"/>
      <dgm:spPr/>
    </dgm:pt>
    <dgm:pt modelId="{447C6562-22B3-4F5B-A2A6-891D2142B7BA}" type="pres">
      <dgm:prSet presAssocID="{56BBB70E-4673-4944-A458-4FCD9FCED607}" presName="rootConnector" presStyleLbl="node1" presStyleIdx="3" presStyleCnt="4"/>
      <dgm:spPr/>
    </dgm:pt>
    <dgm:pt modelId="{51F900AF-D31A-46ED-8F69-A87D1369BBB4}" type="pres">
      <dgm:prSet presAssocID="{56BBB70E-4673-4944-A458-4FCD9FCED607}" presName="childShape" presStyleCnt="0"/>
      <dgm:spPr/>
    </dgm:pt>
  </dgm:ptLst>
  <dgm:cxnLst>
    <dgm:cxn modelId="{71BBC209-7031-45A4-BC01-E03A62CC3A33}" type="presOf" srcId="{828102A6-2405-470E-9929-40FC88E824CA}" destId="{7E0E30B9-8BED-41AF-A84A-58277F9377F7}" srcOrd="0" destOrd="0" presId="urn:microsoft.com/office/officeart/2005/8/layout/hierarchy3"/>
    <dgm:cxn modelId="{2C8AD40D-A7DE-4582-A71D-CB3F884A5CFC}" srcId="{828102A6-2405-470E-9929-40FC88E824CA}" destId="{56BBB70E-4673-4944-A458-4FCD9FCED607}" srcOrd="3" destOrd="0" parTransId="{0D12CEED-1381-401C-BD3D-8EEAFEE7E05D}" sibTransId="{6749ECB9-933D-4826-9B83-F16CD4D3FD26}"/>
    <dgm:cxn modelId="{167EE70E-9CED-4269-9CB0-981CAA894768}" type="presOf" srcId="{56BBB70E-4673-4944-A458-4FCD9FCED607}" destId="{302DEA70-4177-4FAA-8540-6F08EB5BD35D}" srcOrd="0" destOrd="0" presId="urn:microsoft.com/office/officeart/2005/8/layout/hierarchy3"/>
    <dgm:cxn modelId="{DD339313-900D-4C6B-91B6-0A7209F90062}" type="presOf" srcId="{99505D78-E607-4406-A3BE-7AB68230D33E}" destId="{AC67B38F-C897-4FAC-AD04-8F48C0500D86}" srcOrd="1" destOrd="0" presId="urn:microsoft.com/office/officeart/2005/8/layout/hierarchy3"/>
    <dgm:cxn modelId="{DD3C2562-68BD-4C6D-B230-1FB1ED5EB979}" srcId="{828102A6-2405-470E-9929-40FC88E824CA}" destId="{916783B3-48F1-4E26-8463-02EDDB937E70}" srcOrd="1" destOrd="0" parTransId="{606B23A1-B410-49C8-A70C-EB6794E2AA07}" sibTransId="{EDFA1BB9-B7F1-4E39-9DB2-FA8FFBEB1A2A}"/>
    <dgm:cxn modelId="{0DC0E362-E301-4DCC-BAFA-3C0129521A68}" srcId="{828102A6-2405-470E-9929-40FC88E824CA}" destId="{99505D78-E607-4406-A3BE-7AB68230D33E}" srcOrd="2" destOrd="0" parTransId="{0F2FD57B-0631-4150-A113-0D8DB2611A25}" sibTransId="{8959AFFF-0E2A-4411-9063-04D6F5C825D1}"/>
    <dgm:cxn modelId="{7014125A-768C-45D5-BA40-94CC77C2E812}" type="presOf" srcId="{916783B3-48F1-4E26-8463-02EDDB937E70}" destId="{59CA3F00-AA91-42A7-93FA-15B2C50BF063}" srcOrd="0" destOrd="0" presId="urn:microsoft.com/office/officeart/2005/8/layout/hierarchy3"/>
    <dgm:cxn modelId="{66406387-555A-4077-BAAF-56BC01B82D40}" type="presOf" srcId="{3CF4E0F2-2AD1-4451-A54F-CDCE514F4F4C}" destId="{9B8B043E-2BE0-4E89-ABC3-85F0ABF08929}" srcOrd="0" destOrd="0" presId="urn:microsoft.com/office/officeart/2005/8/layout/hierarchy3"/>
    <dgm:cxn modelId="{922E529A-FDBA-4631-A969-0C9F7164BF77}" type="presOf" srcId="{99505D78-E607-4406-A3BE-7AB68230D33E}" destId="{B1E5984D-F8C0-476B-A697-5633322D9D12}" srcOrd="0" destOrd="0" presId="urn:microsoft.com/office/officeart/2005/8/layout/hierarchy3"/>
    <dgm:cxn modelId="{6AF972BF-DA5C-4694-BDD3-E2BA08B20B80}" type="presOf" srcId="{3CF4E0F2-2AD1-4451-A54F-CDCE514F4F4C}" destId="{6604F9C0-2E92-416A-95CE-1F3C00887524}" srcOrd="1" destOrd="0" presId="urn:microsoft.com/office/officeart/2005/8/layout/hierarchy3"/>
    <dgm:cxn modelId="{E8442CCC-AC04-4FF4-8870-064903E308F1}" type="presOf" srcId="{56BBB70E-4673-4944-A458-4FCD9FCED607}" destId="{447C6562-22B3-4F5B-A2A6-891D2142B7BA}" srcOrd="1" destOrd="0" presId="urn:microsoft.com/office/officeart/2005/8/layout/hierarchy3"/>
    <dgm:cxn modelId="{BE2214EB-9DD3-4230-9E50-960A2DAE4E90}" srcId="{828102A6-2405-470E-9929-40FC88E824CA}" destId="{3CF4E0F2-2AD1-4451-A54F-CDCE514F4F4C}" srcOrd="0" destOrd="0" parTransId="{672C2569-FCFC-4D7F-A6CA-9C6A60C3AEC2}" sibTransId="{398FA83F-A665-4A9A-AC19-07F0682C492D}"/>
    <dgm:cxn modelId="{21AF18FA-3CF9-45BE-AE81-A3137D9A9130}" type="presOf" srcId="{916783B3-48F1-4E26-8463-02EDDB937E70}" destId="{2FB23CCE-3AE1-4286-B78E-AB19C0E28767}" srcOrd="1" destOrd="0" presId="urn:microsoft.com/office/officeart/2005/8/layout/hierarchy3"/>
    <dgm:cxn modelId="{3206D6F4-1B69-4150-A954-E4ACCCE342BE}" type="presParOf" srcId="{7E0E30B9-8BED-41AF-A84A-58277F9377F7}" destId="{2687A2DA-93B0-480B-A10B-D3D1EE1F162D}" srcOrd="0" destOrd="0" presId="urn:microsoft.com/office/officeart/2005/8/layout/hierarchy3"/>
    <dgm:cxn modelId="{F8814F59-2045-43E8-B090-6879C13FE27B}" type="presParOf" srcId="{2687A2DA-93B0-480B-A10B-D3D1EE1F162D}" destId="{40BA0C00-73A3-4E64-9C2B-F86D189605DD}" srcOrd="0" destOrd="0" presId="urn:microsoft.com/office/officeart/2005/8/layout/hierarchy3"/>
    <dgm:cxn modelId="{4CE652A3-CE23-4B24-BFD8-0C267B344CFB}" type="presParOf" srcId="{40BA0C00-73A3-4E64-9C2B-F86D189605DD}" destId="{9B8B043E-2BE0-4E89-ABC3-85F0ABF08929}" srcOrd="0" destOrd="0" presId="urn:microsoft.com/office/officeart/2005/8/layout/hierarchy3"/>
    <dgm:cxn modelId="{AB72132D-6AFA-406E-80C7-66C8ACE791AF}" type="presParOf" srcId="{40BA0C00-73A3-4E64-9C2B-F86D189605DD}" destId="{6604F9C0-2E92-416A-95CE-1F3C00887524}" srcOrd="1" destOrd="0" presId="urn:microsoft.com/office/officeart/2005/8/layout/hierarchy3"/>
    <dgm:cxn modelId="{D9BB6834-A160-4F23-9E45-4197A9761D07}" type="presParOf" srcId="{2687A2DA-93B0-480B-A10B-D3D1EE1F162D}" destId="{433CB82C-0678-4F0A-AF1B-5ABD2848A322}" srcOrd="1" destOrd="0" presId="urn:microsoft.com/office/officeart/2005/8/layout/hierarchy3"/>
    <dgm:cxn modelId="{42F68D84-98FA-43E3-AE14-58FE4049809C}" type="presParOf" srcId="{7E0E30B9-8BED-41AF-A84A-58277F9377F7}" destId="{C4E5740E-8D62-4611-91FC-6F10F4C5058F}" srcOrd="1" destOrd="0" presId="urn:microsoft.com/office/officeart/2005/8/layout/hierarchy3"/>
    <dgm:cxn modelId="{7374EDC4-FA96-4857-8793-92C7CD6A95E4}" type="presParOf" srcId="{C4E5740E-8D62-4611-91FC-6F10F4C5058F}" destId="{B40CA017-662F-4AC1-BF3E-0D083E6761C8}" srcOrd="0" destOrd="0" presId="urn:microsoft.com/office/officeart/2005/8/layout/hierarchy3"/>
    <dgm:cxn modelId="{7FAE3B0F-D8A7-470C-9FAA-366BE72AE2D8}" type="presParOf" srcId="{B40CA017-662F-4AC1-BF3E-0D083E6761C8}" destId="{59CA3F00-AA91-42A7-93FA-15B2C50BF063}" srcOrd="0" destOrd="0" presId="urn:microsoft.com/office/officeart/2005/8/layout/hierarchy3"/>
    <dgm:cxn modelId="{2805F310-FD9B-447B-82C8-D978473A0BA8}" type="presParOf" srcId="{B40CA017-662F-4AC1-BF3E-0D083E6761C8}" destId="{2FB23CCE-3AE1-4286-B78E-AB19C0E28767}" srcOrd="1" destOrd="0" presId="urn:microsoft.com/office/officeart/2005/8/layout/hierarchy3"/>
    <dgm:cxn modelId="{20B7620A-3E2E-4691-8B55-F86EA466D9AC}" type="presParOf" srcId="{C4E5740E-8D62-4611-91FC-6F10F4C5058F}" destId="{3EFE8350-B89C-44CD-9C9D-12A7DC533089}" srcOrd="1" destOrd="0" presId="urn:microsoft.com/office/officeart/2005/8/layout/hierarchy3"/>
    <dgm:cxn modelId="{6CD3BB57-037F-45A2-B490-DCE5383EB505}" type="presParOf" srcId="{7E0E30B9-8BED-41AF-A84A-58277F9377F7}" destId="{EB17FAF3-257F-4C1A-ACD5-B7B43F4C7D05}" srcOrd="2" destOrd="0" presId="urn:microsoft.com/office/officeart/2005/8/layout/hierarchy3"/>
    <dgm:cxn modelId="{6D9818DC-F940-4A17-AB82-8C927380FC14}" type="presParOf" srcId="{EB17FAF3-257F-4C1A-ACD5-B7B43F4C7D05}" destId="{6269D2CA-4578-4874-8703-DCD7DD678E97}" srcOrd="0" destOrd="0" presId="urn:microsoft.com/office/officeart/2005/8/layout/hierarchy3"/>
    <dgm:cxn modelId="{0CB420FB-0C4A-4C85-8CCD-88D7D18D3FFB}" type="presParOf" srcId="{6269D2CA-4578-4874-8703-DCD7DD678E97}" destId="{B1E5984D-F8C0-476B-A697-5633322D9D12}" srcOrd="0" destOrd="0" presId="urn:microsoft.com/office/officeart/2005/8/layout/hierarchy3"/>
    <dgm:cxn modelId="{3C5FA4AB-5D19-491F-9319-0C73F7915400}" type="presParOf" srcId="{6269D2CA-4578-4874-8703-DCD7DD678E97}" destId="{AC67B38F-C897-4FAC-AD04-8F48C0500D86}" srcOrd="1" destOrd="0" presId="urn:microsoft.com/office/officeart/2005/8/layout/hierarchy3"/>
    <dgm:cxn modelId="{FD6AA7C2-1E9F-442C-9B10-DC7A3659C103}" type="presParOf" srcId="{EB17FAF3-257F-4C1A-ACD5-B7B43F4C7D05}" destId="{6A43DCE3-F312-47F2-B0CE-3C869CF3C601}" srcOrd="1" destOrd="0" presId="urn:microsoft.com/office/officeart/2005/8/layout/hierarchy3"/>
    <dgm:cxn modelId="{D46D67CD-0911-45B9-9F0B-3DC9D38C85A9}" type="presParOf" srcId="{7E0E30B9-8BED-41AF-A84A-58277F9377F7}" destId="{6B212E2B-B670-4332-AB7B-35902444DB70}" srcOrd="3" destOrd="0" presId="urn:microsoft.com/office/officeart/2005/8/layout/hierarchy3"/>
    <dgm:cxn modelId="{B2529EAD-D6FE-45AF-82C1-829469188860}" type="presParOf" srcId="{6B212E2B-B670-4332-AB7B-35902444DB70}" destId="{34D08099-B589-4787-9DBE-7DFAFAFA8167}" srcOrd="0" destOrd="0" presId="urn:microsoft.com/office/officeart/2005/8/layout/hierarchy3"/>
    <dgm:cxn modelId="{C76C50C8-E3F0-4A1C-9953-8D68E2588184}" type="presParOf" srcId="{34D08099-B589-4787-9DBE-7DFAFAFA8167}" destId="{302DEA70-4177-4FAA-8540-6F08EB5BD35D}" srcOrd="0" destOrd="0" presId="urn:microsoft.com/office/officeart/2005/8/layout/hierarchy3"/>
    <dgm:cxn modelId="{AD201241-821B-4C65-9671-DD3B553F259C}" type="presParOf" srcId="{34D08099-B589-4787-9DBE-7DFAFAFA8167}" destId="{447C6562-22B3-4F5B-A2A6-891D2142B7BA}" srcOrd="1" destOrd="0" presId="urn:microsoft.com/office/officeart/2005/8/layout/hierarchy3"/>
    <dgm:cxn modelId="{60F90897-510E-4693-AEC8-9B99ADB750BE}" type="presParOf" srcId="{6B212E2B-B670-4332-AB7B-35902444DB70}" destId="{51F900AF-D31A-46ED-8F69-A87D1369BBB4}" srcOrd="1" destOrd="0" presId="urn:microsoft.com/office/officeart/2005/8/layout/hierarchy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FBB968-0EC6-4B21-A2B3-E8C91F20A425}">
      <dsp:nvSpPr>
        <dsp:cNvPr id="0" name=""/>
        <dsp:cNvSpPr/>
      </dsp:nvSpPr>
      <dsp:spPr>
        <a:xfrm>
          <a:off x="0" y="0"/>
          <a:ext cx="7460346"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15E225-8AB7-4B26-BD83-5246CEE84B84}">
      <dsp:nvSpPr>
        <dsp:cNvPr id="0" name=""/>
        <dsp:cNvSpPr/>
      </dsp:nvSpPr>
      <dsp:spPr>
        <a:xfrm>
          <a:off x="0" y="0"/>
          <a:ext cx="7460346" cy="549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General support for the proposed strategy and work plan</a:t>
          </a:r>
        </a:p>
      </dsp:txBody>
      <dsp:txXfrm>
        <a:off x="0" y="0"/>
        <a:ext cx="7460346" cy="549109"/>
      </dsp:txXfrm>
    </dsp:sp>
    <dsp:sp modelId="{37AA8621-0581-4D88-88CC-C46793E48F42}">
      <dsp:nvSpPr>
        <dsp:cNvPr id="0" name=""/>
        <dsp:cNvSpPr/>
      </dsp:nvSpPr>
      <dsp:spPr>
        <a:xfrm>
          <a:off x="0" y="549109"/>
          <a:ext cx="7460346"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DE7CFF-B6F4-41B6-A798-53AF3C6BA486}">
      <dsp:nvSpPr>
        <dsp:cNvPr id="0" name=""/>
        <dsp:cNvSpPr/>
      </dsp:nvSpPr>
      <dsp:spPr>
        <a:xfrm>
          <a:off x="0" y="549109"/>
          <a:ext cx="7460346" cy="549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Strong support for Sustainability project as a top priority</a:t>
          </a:r>
        </a:p>
      </dsp:txBody>
      <dsp:txXfrm>
        <a:off x="0" y="549109"/>
        <a:ext cx="7460346" cy="549109"/>
      </dsp:txXfrm>
    </dsp:sp>
    <dsp:sp modelId="{3F214E36-CFCA-4AAA-8002-448350299F20}">
      <dsp:nvSpPr>
        <dsp:cNvPr id="0" name=""/>
        <dsp:cNvSpPr/>
      </dsp:nvSpPr>
      <dsp:spPr>
        <a:xfrm>
          <a:off x="0" y="1098219"/>
          <a:ext cx="7460346"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27A280-D652-4C43-B7FB-DC4CDEFEBBF0}">
      <dsp:nvSpPr>
        <dsp:cNvPr id="0" name=""/>
        <dsp:cNvSpPr/>
      </dsp:nvSpPr>
      <dsp:spPr>
        <a:xfrm>
          <a:off x="0" y="1098219"/>
          <a:ext cx="7460346" cy="549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Suggestion that all preparers of sustainability information should adhere to high standards of ethical behavior</a:t>
          </a:r>
        </a:p>
      </dsp:txBody>
      <dsp:txXfrm>
        <a:off x="0" y="1098219"/>
        <a:ext cx="7460346" cy="549109"/>
      </dsp:txXfrm>
    </dsp:sp>
    <dsp:sp modelId="{ABC4400F-F3B9-4EBF-BBEA-D44680ACA090}">
      <dsp:nvSpPr>
        <dsp:cNvPr id="0" name=""/>
        <dsp:cNvSpPr/>
      </dsp:nvSpPr>
      <dsp:spPr>
        <a:xfrm>
          <a:off x="0" y="1647329"/>
          <a:ext cx="7460346"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482959-D5B5-4367-B389-66A84D0A4381}">
      <dsp:nvSpPr>
        <dsp:cNvPr id="0" name=""/>
        <dsp:cNvSpPr/>
      </dsp:nvSpPr>
      <dsp:spPr>
        <a:xfrm>
          <a:off x="0" y="1647329"/>
          <a:ext cx="7460346" cy="549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MG members asked IESBA to intensify efforts on enhancing quality and clarity of the Code with others highlighting importance of evidence based approach</a:t>
          </a:r>
        </a:p>
      </dsp:txBody>
      <dsp:txXfrm>
        <a:off x="0" y="1647329"/>
        <a:ext cx="7460346" cy="549109"/>
      </dsp:txXfrm>
    </dsp:sp>
    <dsp:sp modelId="{90142B4F-23AD-4D7D-A076-4644E7B9A4BD}">
      <dsp:nvSpPr>
        <dsp:cNvPr id="0" name=""/>
        <dsp:cNvSpPr/>
      </dsp:nvSpPr>
      <dsp:spPr>
        <a:xfrm>
          <a:off x="0" y="2196439"/>
          <a:ext cx="7460346"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A9DF88-0F40-457B-8B2D-7CB17E438ACA}">
      <dsp:nvSpPr>
        <dsp:cNvPr id="0" name=""/>
        <dsp:cNvSpPr/>
      </dsp:nvSpPr>
      <dsp:spPr>
        <a:xfrm>
          <a:off x="0" y="2196439"/>
          <a:ext cx="7460346" cy="549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IESBA urged to consider the issue of firm culture and governance in light of persistence of ethical failures in firms </a:t>
          </a:r>
        </a:p>
      </dsp:txBody>
      <dsp:txXfrm>
        <a:off x="0" y="2196439"/>
        <a:ext cx="7460346" cy="549109"/>
      </dsp:txXfrm>
    </dsp:sp>
    <dsp:sp modelId="{91565792-D3EC-4D6A-AC94-627E54F97521}">
      <dsp:nvSpPr>
        <dsp:cNvPr id="0" name=""/>
        <dsp:cNvSpPr/>
      </dsp:nvSpPr>
      <dsp:spPr>
        <a:xfrm>
          <a:off x="0" y="2745549"/>
          <a:ext cx="7460346"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1B1F2C-E1E8-4881-B5D6-5EA216F96AAC}">
      <dsp:nvSpPr>
        <dsp:cNvPr id="0" name=""/>
        <dsp:cNvSpPr/>
      </dsp:nvSpPr>
      <dsp:spPr>
        <a:xfrm>
          <a:off x="0" y="2745549"/>
          <a:ext cx="7460346" cy="549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Recognition of the continual impact of technology </a:t>
          </a:r>
        </a:p>
      </dsp:txBody>
      <dsp:txXfrm>
        <a:off x="0" y="2745549"/>
        <a:ext cx="7460346" cy="549109"/>
      </dsp:txXfrm>
    </dsp:sp>
    <dsp:sp modelId="{96850297-BE11-41DA-A2FF-72AE153AD041}">
      <dsp:nvSpPr>
        <dsp:cNvPr id="0" name=""/>
        <dsp:cNvSpPr/>
      </dsp:nvSpPr>
      <dsp:spPr>
        <a:xfrm>
          <a:off x="0" y="3294659"/>
          <a:ext cx="7460346"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179FEC-00E0-4B63-9026-55AA6729EF63}">
      <dsp:nvSpPr>
        <dsp:cNvPr id="0" name=""/>
        <dsp:cNvSpPr/>
      </dsp:nvSpPr>
      <dsp:spPr>
        <a:xfrm>
          <a:off x="0" y="3294659"/>
          <a:ext cx="7460346" cy="549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Use of PIRs seen as an important tool to assess need for further enhancements and other forms of modifications</a:t>
          </a:r>
        </a:p>
      </dsp:txBody>
      <dsp:txXfrm>
        <a:off x="0" y="3294659"/>
        <a:ext cx="7460346" cy="549109"/>
      </dsp:txXfrm>
    </dsp:sp>
    <dsp:sp modelId="{85CB78EF-781D-45D7-8FAD-3A96FEF22B3E}">
      <dsp:nvSpPr>
        <dsp:cNvPr id="0" name=""/>
        <dsp:cNvSpPr/>
      </dsp:nvSpPr>
      <dsp:spPr>
        <a:xfrm>
          <a:off x="0" y="3843769"/>
          <a:ext cx="7460346"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31644C-3246-48B2-8D6B-F55D3ED52925}">
      <dsp:nvSpPr>
        <dsp:cNvPr id="0" name=""/>
        <dsp:cNvSpPr/>
      </dsp:nvSpPr>
      <dsp:spPr>
        <a:xfrm>
          <a:off x="0" y="3843769"/>
          <a:ext cx="7460346" cy="549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b="0" kern="1200" dirty="0">
              <a:solidFill>
                <a:srgbClr val="000000">
                  <a:lumMod val="65000"/>
                  <a:lumOff val="35000"/>
                </a:srgbClr>
              </a:solidFill>
              <a:latin typeface="Arial"/>
              <a:ea typeface="+mn-ea"/>
              <a:cs typeface="+mn-cs"/>
            </a:rPr>
            <a:t>Recognition of importance of stakeholder engagement and coordination with other standard setters</a:t>
          </a:r>
        </a:p>
      </dsp:txBody>
      <dsp:txXfrm>
        <a:off x="0" y="3843769"/>
        <a:ext cx="7460346" cy="5491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8B043E-2BE0-4E89-ABC3-85F0ABF08929}">
      <dsp:nvSpPr>
        <dsp:cNvPr id="0" name=""/>
        <dsp:cNvSpPr/>
      </dsp:nvSpPr>
      <dsp:spPr>
        <a:xfrm>
          <a:off x="1929" y="143935"/>
          <a:ext cx="2217412" cy="1108706"/>
        </a:xfrm>
        <a:prstGeom prst="roundRect">
          <a:avLst>
            <a:gd name="adj" fmla="val 10000"/>
          </a:avLst>
        </a:prstGeom>
        <a:solidFill>
          <a:srgbClr val="0070C0"/>
        </a:solidFill>
        <a:ln w="571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dirty="0"/>
            <a:t>Professional agnostic standards for sustainability assurance equivalent to audits </a:t>
          </a:r>
        </a:p>
      </dsp:txBody>
      <dsp:txXfrm>
        <a:off x="34402" y="176408"/>
        <a:ext cx="2152466" cy="1043760"/>
      </dsp:txXfrm>
    </dsp:sp>
    <dsp:sp modelId="{59CA3F00-AA91-42A7-93FA-15B2C50BF063}">
      <dsp:nvSpPr>
        <dsp:cNvPr id="0" name=""/>
        <dsp:cNvSpPr/>
      </dsp:nvSpPr>
      <dsp:spPr>
        <a:xfrm>
          <a:off x="2773694" y="143935"/>
          <a:ext cx="2217412" cy="1108706"/>
        </a:xfrm>
        <a:prstGeom prst="roundRect">
          <a:avLst>
            <a:gd name="adj" fmla="val 10000"/>
          </a:avLst>
        </a:prstGeom>
        <a:solidFill>
          <a:srgbClr val="0070C0"/>
        </a:solidFill>
        <a:ln w="571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dirty="0"/>
            <a:t>A new Part 5 applicable to all sustainability assurance practitioners</a:t>
          </a:r>
        </a:p>
      </dsp:txBody>
      <dsp:txXfrm>
        <a:off x="2806167" y="176408"/>
        <a:ext cx="2152466" cy="1043760"/>
      </dsp:txXfrm>
    </dsp:sp>
    <dsp:sp modelId="{B1E5984D-F8C0-476B-A697-5633322D9D12}">
      <dsp:nvSpPr>
        <dsp:cNvPr id="0" name=""/>
        <dsp:cNvSpPr/>
      </dsp:nvSpPr>
      <dsp:spPr>
        <a:xfrm>
          <a:off x="5545459" y="143935"/>
          <a:ext cx="2217412" cy="1108706"/>
        </a:xfrm>
        <a:prstGeom prst="roundRect">
          <a:avLst>
            <a:gd name="adj" fmla="val 10000"/>
          </a:avLst>
        </a:prstGeom>
        <a:solidFill>
          <a:srgbClr val="0070C0"/>
        </a:solidFill>
        <a:ln w="571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dirty="0"/>
            <a:t>Ethics standards for sustainability reporting for PAs only</a:t>
          </a:r>
        </a:p>
      </dsp:txBody>
      <dsp:txXfrm>
        <a:off x="5577932" y="176408"/>
        <a:ext cx="2152466" cy="1043760"/>
      </dsp:txXfrm>
    </dsp:sp>
    <dsp:sp modelId="{302DEA70-4177-4FAA-8540-6F08EB5BD35D}">
      <dsp:nvSpPr>
        <dsp:cNvPr id="0" name=""/>
        <dsp:cNvSpPr/>
      </dsp:nvSpPr>
      <dsp:spPr>
        <a:xfrm>
          <a:off x="8317224" y="143935"/>
          <a:ext cx="2217412" cy="1108706"/>
        </a:xfrm>
        <a:prstGeom prst="roundRect">
          <a:avLst>
            <a:gd name="adj" fmla="val 10000"/>
          </a:avLst>
        </a:prstGeom>
        <a:solidFill>
          <a:srgbClr val="0070C0"/>
        </a:solidFill>
        <a:ln w="571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dirty="0"/>
            <a:t>Framework neutral</a:t>
          </a:r>
        </a:p>
      </dsp:txBody>
      <dsp:txXfrm>
        <a:off x="8349697" y="176408"/>
        <a:ext cx="2152466" cy="104376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AEF6E0-84A5-481A-9BB9-229BBCD88487}"/>
              </a:ext>
            </a:extLst>
          </p:cNvPr>
          <p:cNvSpPr>
            <a:spLocks noGrp="1"/>
          </p:cNvSpPr>
          <p:nvPr>
            <p:ph type="hdr" sz="quarter"/>
          </p:nvPr>
        </p:nvSpPr>
        <p:spPr>
          <a:xfrm>
            <a:off x="0" y="0"/>
            <a:ext cx="3011488" cy="463550"/>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20E5102-2B99-41D1-99AA-B88A866D98A7}"/>
              </a:ext>
            </a:extLst>
          </p:cNvPr>
          <p:cNvSpPr>
            <a:spLocks noGrp="1"/>
          </p:cNvSpPr>
          <p:nvPr>
            <p:ph type="dt" sz="quarter" idx="1"/>
          </p:nvPr>
        </p:nvSpPr>
        <p:spPr>
          <a:xfrm>
            <a:off x="3937000" y="0"/>
            <a:ext cx="3011488" cy="463550"/>
          </a:xfrm>
          <a:prstGeom prst="rect">
            <a:avLst/>
          </a:prstGeom>
        </p:spPr>
        <p:txBody>
          <a:bodyPr vert="horz" lIns="91440" tIns="45720" rIns="91440" bIns="45720" rtlCol="0"/>
          <a:lstStyle>
            <a:lvl1pPr algn="r">
              <a:defRPr sz="1200"/>
            </a:lvl1pPr>
          </a:lstStyle>
          <a:p>
            <a:fld id="{CF6E2C83-A51F-43CF-A35A-EA7EFC976D91}" type="datetimeFigureOut">
              <a:rPr lang="en-US" smtClean="0"/>
              <a:t>9/8/2023</a:t>
            </a:fld>
            <a:endParaRPr lang="en-US" dirty="0"/>
          </a:p>
        </p:txBody>
      </p:sp>
      <p:sp>
        <p:nvSpPr>
          <p:cNvPr id="4" name="Footer Placeholder 3">
            <a:extLst>
              <a:ext uri="{FF2B5EF4-FFF2-40B4-BE49-F238E27FC236}">
                <a16:creationId xmlns:a16="http://schemas.microsoft.com/office/drawing/2014/main" id="{CB290A10-074D-43EA-AD03-1AF44959E015}"/>
              </a:ext>
            </a:extLst>
          </p:cNvPr>
          <p:cNvSpPr>
            <a:spLocks noGrp="1"/>
          </p:cNvSpPr>
          <p:nvPr>
            <p:ph type="ftr" sz="quarter" idx="2"/>
          </p:nvPr>
        </p:nvSpPr>
        <p:spPr>
          <a:xfrm>
            <a:off x="0" y="8772525"/>
            <a:ext cx="3011488" cy="46355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7E08D2D-2FFD-4355-9DBD-46A736432C33}"/>
              </a:ext>
            </a:extLst>
          </p:cNvPr>
          <p:cNvSpPr>
            <a:spLocks noGrp="1"/>
          </p:cNvSpPr>
          <p:nvPr>
            <p:ph type="sldNum" sz="quarter" idx="3"/>
          </p:nvPr>
        </p:nvSpPr>
        <p:spPr>
          <a:xfrm>
            <a:off x="3937000" y="8772525"/>
            <a:ext cx="3011488" cy="463550"/>
          </a:xfrm>
          <a:prstGeom prst="rect">
            <a:avLst/>
          </a:prstGeom>
        </p:spPr>
        <p:txBody>
          <a:bodyPr vert="horz" lIns="91440" tIns="45720" rIns="91440" bIns="45720" rtlCol="0" anchor="b"/>
          <a:lstStyle>
            <a:lvl1pPr algn="r">
              <a:defRPr sz="1200"/>
            </a:lvl1pPr>
          </a:lstStyle>
          <a:p>
            <a:fld id="{33FF59BB-B7C1-4C27-8639-4BEFF92B7A02}" type="slidenum">
              <a:rPr lang="en-US" smtClean="0"/>
              <a:t>‹#›</a:t>
            </a:fld>
            <a:endParaRPr lang="en-US" dirty="0"/>
          </a:p>
        </p:txBody>
      </p:sp>
    </p:spTree>
    <p:extLst>
      <p:ext uri="{BB962C8B-B14F-4D97-AF65-F5344CB8AC3E}">
        <p14:creationId xmlns:p14="http://schemas.microsoft.com/office/powerpoint/2010/main" val="3453414369"/>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8"/>
    </inkml:context>
    <inkml:brush xml:id="br0">
      <inkml:brushProperty name="width" value="0.05" units="cm"/>
      <inkml:brushProperty name="height" value="0.05" units="cm"/>
      <inkml:brushProperty name="ignorePressure" value="1"/>
    </inkml:brush>
  </inkml:definitions>
  <inkml:trace contextRef="#ctx0" brushRef="#br0">1 12,'0'-5,"0"-1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9"/>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90"/>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8"/>
    </inkml:context>
    <inkml:brush xml:id="br0">
      <inkml:brushProperty name="width" value="0.05" units="cm"/>
      <inkml:brushProperty name="height" value="0.05" units="cm"/>
      <inkml:brushProperty name="ignorePressure" value="1"/>
    </inkml:brush>
  </inkml:definitions>
  <inkml:trace contextRef="#ctx0" brushRef="#br0">1 12,'0'-5,"0"-1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9"/>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90"/>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8"/>
    </inkml:context>
    <inkml:brush xml:id="br0">
      <inkml:brushProperty name="width" value="0.05" units="cm"/>
      <inkml:brushProperty name="height" value="0.05" units="cm"/>
      <inkml:brushProperty name="ignorePressure" value="1"/>
    </inkml:brush>
  </inkml:definitions>
  <inkml:trace contextRef="#ctx0" brushRef="#br0">1 12,'0'-5,"0"-1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9"/>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90"/>
    </inkml:context>
    <inkml:brush xml:id="br0">
      <inkml:brushProperty name="width" value="0.05" units="cm"/>
      <inkml:brushProperty name="height" value="0.05" units="cm"/>
      <inkml:brushProperty name="ignorePressure" value="1"/>
    </inkml:brush>
  </inkml:definitions>
  <inkml:trace contextRef="#ctx0" brushRef="#br0">0 1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9/8/2023</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177551F-2C26-5D4E-AA97-F437309E4641}" type="slidenum">
              <a:rPr kumimoji="0" lang="en-US" sz="1200" b="0" i="0" u="none" strike="noStrike" kern="1200" cap="none" spc="0" normalizeH="0" baseline="0" noProof="0" smtClean="0">
                <a:ln>
                  <a:noFill/>
                </a:ln>
                <a:solidFill>
                  <a:prstClr val="black"/>
                </a:solidFill>
                <a:effectLst/>
                <a:uLnTx/>
                <a:uFillTx/>
                <a:latin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Arial" charset="0"/>
            </a:endParaRPr>
          </a:p>
        </p:txBody>
      </p:sp>
    </p:spTree>
    <p:extLst>
      <p:ext uri="{BB962C8B-B14F-4D97-AF65-F5344CB8AC3E}">
        <p14:creationId xmlns:p14="http://schemas.microsoft.com/office/powerpoint/2010/main" val="2474892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dirty="0"/>
          </a:p>
        </p:txBody>
      </p:sp>
    </p:spTree>
    <p:extLst>
      <p:ext uri="{BB962C8B-B14F-4D97-AF65-F5344CB8AC3E}">
        <p14:creationId xmlns:p14="http://schemas.microsoft.com/office/powerpoint/2010/main" val="533770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708249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2610579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dirty="0"/>
          </a:p>
        </p:txBody>
      </p:sp>
    </p:spTree>
    <p:extLst>
      <p:ext uri="{BB962C8B-B14F-4D97-AF65-F5344CB8AC3E}">
        <p14:creationId xmlns:p14="http://schemas.microsoft.com/office/powerpoint/2010/main" val="1005922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2144202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1403171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dirty="0"/>
          </a:p>
        </p:txBody>
      </p:sp>
    </p:spTree>
    <p:extLst>
      <p:ext uri="{BB962C8B-B14F-4D97-AF65-F5344CB8AC3E}">
        <p14:creationId xmlns:p14="http://schemas.microsoft.com/office/powerpoint/2010/main" val="120274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dirty="0"/>
          </a:p>
        </p:txBody>
      </p:sp>
    </p:spTree>
    <p:extLst>
      <p:ext uri="{BB962C8B-B14F-4D97-AF65-F5344CB8AC3E}">
        <p14:creationId xmlns:p14="http://schemas.microsoft.com/office/powerpoint/2010/main" val="8416742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77551F-2C26-5D4E-AA97-F437309E46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70900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3002547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2914534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194425" cy="3484563"/>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
        <p:nvSpPr>
          <p:cNvPr id="5" name="Date Placeholder 4"/>
          <p:cNvSpPr>
            <a:spLocks noGrp="1"/>
          </p:cNvSpPr>
          <p:nvPr>
            <p:ph type="dt"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0"/>
              <a:cs typeface="+mn-cs"/>
            </a:endParaRPr>
          </a:p>
        </p:txBody>
      </p:sp>
      <p:sp>
        <p:nvSpPr>
          <p:cNvPr id="6" name="Footer Placeholder 5"/>
          <p:cNvSpPr>
            <a:spLocks noGrp="1"/>
          </p:cNvSpPr>
          <p:nvPr>
            <p:ph type="ftr"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177551F-2C26-5D4E-AA97-F437309E4641}" type="slidenum">
              <a:rPr kumimoji="0" lang="en-US" sz="1200" b="0" i="0" u="none" strike="noStrike" kern="1200" cap="none" spc="0" normalizeH="0" baseline="0" noProof="0" smtClean="0">
                <a:ln>
                  <a:noFill/>
                </a:ln>
                <a:solidFill>
                  <a:prstClr val="black"/>
                </a:solidFill>
                <a:effectLst/>
                <a:uLnTx/>
                <a:uFillTx/>
                <a:latin typeface="Arial" charset="0"/>
                <a:ea typeface="ヒラギノ角ゴ Pro W3"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0"/>
              <a:cs typeface="+mn-cs"/>
            </a:endParaRPr>
          </a:p>
        </p:txBody>
      </p:sp>
    </p:spTree>
    <p:extLst>
      <p:ext uri="{BB962C8B-B14F-4D97-AF65-F5344CB8AC3E}">
        <p14:creationId xmlns:p14="http://schemas.microsoft.com/office/powerpoint/2010/main" val="26886176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194425" cy="3484563"/>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
        <p:nvSpPr>
          <p:cNvPr id="5" name="Date Placeholder 4"/>
          <p:cNvSpPr>
            <a:spLocks noGrp="1"/>
          </p:cNvSpPr>
          <p:nvPr>
            <p:ph type="dt"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0"/>
              <a:cs typeface="+mn-cs"/>
            </a:endParaRPr>
          </a:p>
        </p:txBody>
      </p:sp>
      <p:sp>
        <p:nvSpPr>
          <p:cNvPr id="6" name="Footer Placeholder 5"/>
          <p:cNvSpPr>
            <a:spLocks noGrp="1"/>
          </p:cNvSpPr>
          <p:nvPr>
            <p:ph type="ftr"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177551F-2C26-5D4E-AA97-F437309E4641}" type="slidenum">
              <a:rPr kumimoji="0" lang="en-US" sz="1200" b="0" i="0" u="none" strike="noStrike" kern="1200" cap="none" spc="0" normalizeH="0" baseline="0" noProof="0" smtClean="0">
                <a:ln>
                  <a:noFill/>
                </a:ln>
                <a:solidFill>
                  <a:prstClr val="black"/>
                </a:solidFill>
                <a:effectLst/>
                <a:uLnTx/>
                <a:uFillTx/>
                <a:latin typeface="Arial" charset="0"/>
                <a:ea typeface="ヒラギノ角ゴ Pro W3"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0"/>
              <a:cs typeface="+mn-cs"/>
            </a:endParaRPr>
          </a:p>
        </p:txBody>
      </p:sp>
    </p:spTree>
    <p:extLst>
      <p:ext uri="{BB962C8B-B14F-4D97-AF65-F5344CB8AC3E}">
        <p14:creationId xmlns:p14="http://schemas.microsoft.com/office/powerpoint/2010/main" val="12025888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194425" cy="3484563"/>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
        <p:nvSpPr>
          <p:cNvPr id="5" name="Date Placeholder 4"/>
          <p:cNvSpPr>
            <a:spLocks noGrp="1"/>
          </p:cNvSpPr>
          <p:nvPr>
            <p:ph type="dt"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0"/>
              <a:cs typeface="+mn-cs"/>
            </a:endParaRPr>
          </a:p>
        </p:txBody>
      </p:sp>
      <p:sp>
        <p:nvSpPr>
          <p:cNvPr id="6" name="Footer Placeholder 5"/>
          <p:cNvSpPr>
            <a:spLocks noGrp="1"/>
          </p:cNvSpPr>
          <p:nvPr>
            <p:ph type="ftr"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177551F-2C26-5D4E-AA97-F437309E4641}" type="slidenum">
              <a:rPr kumimoji="0" lang="en-US" sz="1200" b="0" i="0" u="none" strike="noStrike" kern="1200" cap="none" spc="0" normalizeH="0" baseline="0" noProof="0" smtClean="0">
                <a:ln>
                  <a:noFill/>
                </a:ln>
                <a:solidFill>
                  <a:prstClr val="black"/>
                </a:solidFill>
                <a:effectLst/>
                <a:uLnTx/>
                <a:uFillTx/>
                <a:latin typeface="Arial" charset="0"/>
                <a:ea typeface="ヒラギノ角ゴ Pro W3"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0"/>
              <a:cs typeface="+mn-cs"/>
            </a:endParaRPr>
          </a:p>
        </p:txBody>
      </p:sp>
    </p:spTree>
    <p:extLst>
      <p:ext uri="{BB962C8B-B14F-4D97-AF65-F5344CB8AC3E}">
        <p14:creationId xmlns:p14="http://schemas.microsoft.com/office/powerpoint/2010/main" val="1037712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194425" cy="3484563"/>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
        <p:nvSpPr>
          <p:cNvPr id="5" name="Date Placeholder 4"/>
          <p:cNvSpPr>
            <a:spLocks noGrp="1"/>
          </p:cNvSpPr>
          <p:nvPr>
            <p:ph type="dt"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0"/>
              <a:cs typeface="+mn-cs"/>
            </a:endParaRPr>
          </a:p>
        </p:txBody>
      </p:sp>
      <p:sp>
        <p:nvSpPr>
          <p:cNvPr id="6" name="Footer Placeholder 5"/>
          <p:cNvSpPr>
            <a:spLocks noGrp="1"/>
          </p:cNvSpPr>
          <p:nvPr>
            <p:ph type="ftr"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177551F-2C26-5D4E-AA97-F437309E4641}" type="slidenum">
              <a:rPr kumimoji="0" lang="en-US" sz="1200" b="0" i="0" u="none" strike="noStrike" kern="1200" cap="none" spc="0" normalizeH="0" baseline="0" noProof="0" smtClean="0">
                <a:ln>
                  <a:noFill/>
                </a:ln>
                <a:solidFill>
                  <a:prstClr val="black"/>
                </a:solidFill>
                <a:effectLst/>
                <a:uLnTx/>
                <a:uFillTx/>
                <a:latin typeface="Arial" charset="0"/>
                <a:ea typeface="ヒラギノ角ゴ Pro W3"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0"/>
              <a:cs typeface="+mn-cs"/>
            </a:endParaRPr>
          </a:p>
        </p:txBody>
      </p:sp>
    </p:spTree>
    <p:extLst>
      <p:ext uri="{BB962C8B-B14F-4D97-AF65-F5344CB8AC3E}">
        <p14:creationId xmlns:p14="http://schemas.microsoft.com/office/powerpoint/2010/main" val="3887487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3564818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dirty="0"/>
          </a:p>
        </p:txBody>
      </p:sp>
    </p:spTree>
    <p:extLst>
      <p:ext uri="{BB962C8B-B14F-4D97-AF65-F5344CB8AC3E}">
        <p14:creationId xmlns:p14="http://schemas.microsoft.com/office/powerpoint/2010/main" val="7522969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dirty="0"/>
          </a:p>
        </p:txBody>
      </p:sp>
    </p:spTree>
    <p:extLst>
      <p:ext uri="{BB962C8B-B14F-4D97-AF65-F5344CB8AC3E}">
        <p14:creationId xmlns:p14="http://schemas.microsoft.com/office/powerpoint/2010/main" val="250586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dirty="0"/>
          </a:p>
        </p:txBody>
      </p:sp>
    </p:spTree>
    <p:extLst>
      <p:ext uri="{BB962C8B-B14F-4D97-AF65-F5344CB8AC3E}">
        <p14:creationId xmlns:p14="http://schemas.microsoft.com/office/powerpoint/2010/main" val="1214428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194425" cy="3484563"/>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
        <p:nvSpPr>
          <p:cNvPr id="5" name="Date Placeholder 4"/>
          <p:cNvSpPr>
            <a:spLocks noGrp="1"/>
          </p:cNvSpPr>
          <p:nvPr>
            <p:ph type="dt"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0"/>
              <a:cs typeface="+mn-cs"/>
            </a:endParaRPr>
          </a:p>
        </p:txBody>
      </p:sp>
      <p:sp>
        <p:nvSpPr>
          <p:cNvPr id="6" name="Footer Placeholder 5"/>
          <p:cNvSpPr>
            <a:spLocks noGrp="1"/>
          </p:cNvSpPr>
          <p:nvPr>
            <p:ph type="ftr"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128"/>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177551F-2C26-5D4E-AA97-F437309E4641}" type="slidenum">
              <a:rPr kumimoji="0" lang="en-US" sz="1200" b="0" i="0" u="none" strike="noStrike" kern="1200" cap="none" spc="0" normalizeH="0" baseline="0" noProof="0" smtClean="0">
                <a:ln>
                  <a:noFill/>
                </a:ln>
                <a:solidFill>
                  <a:prstClr val="black"/>
                </a:solidFill>
                <a:effectLst/>
                <a:uLnTx/>
                <a:uFillTx/>
                <a:latin typeface="Arial" charset="0"/>
                <a:ea typeface="ヒラギノ角ゴ Pro W3"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rial" charset="0"/>
              <a:ea typeface="ヒラギノ角ゴ Pro W3" charset="0"/>
              <a:cs typeface="+mn-cs"/>
            </a:endParaRPr>
          </a:p>
        </p:txBody>
      </p:sp>
    </p:spTree>
    <p:extLst>
      <p:ext uri="{BB962C8B-B14F-4D97-AF65-F5344CB8AC3E}">
        <p14:creationId xmlns:p14="http://schemas.microsoft.com/office/powerpoint/2010/main" val="2327234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1335313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38068489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ifac.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customXml" Target="../ink/ink3.xml"/><Relationship Id="rId2" Type="http://schemas.openxmlformats.org/officeDocument/2006/relationships/image" Target="../media/image7.jpeg"/><Relationship Id="rId1" Type="http://schemas.openxmlformats.org/officeDocument/2006/relationships/slideMaster" Target="../slideMasters/slideMaster2.xml"/><Relationship Id="rId6" Type="http://schemas.openxmlformats.org/officeDocument/2006/relationships/customXml" Target="../ink/ink2.xml"/><Relationship Id="rId5" Type="http://schemas.openxmlformats.org/officeDocument/2006/relationships/image" Target="../media/image8.png"/><Relationship Id="rId4" Type="http://schemas.openxmlformats.org/officeDocument/2006/relationships/customXml" Target="../ink/ink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7.png"/><Relationship Id="rId3" Type="http://schemas.openxmlformats.org/officeDocument/2006/relationships/hyperlink" Target="http://www.iaasb.org/" TargetMode="External"/><Relationship Id="rId7" Type="http://schemas.openxmlformats.org/officeDocument/2006/relationships/image" Target="../media/image14.png"/><Relationship Id="rId12" Type="http://schemas.openxmlformats.org/officeDocument/2006/relationships/hyperlink" Target="https://www.linkedin.com/company/65255822/admin/" TargetMode="External"/><Relationship Id="rId17" Type="http://schemas.openxmlformats.org/officeDocument/2006/relationships/image" Target="../media/image19.jpeg"/><Relationship Id="rId2" Type="http://schemas.openxmlformats.org/officeDocument/2006/relationships/image" Target="../media/image10.png"/><Relationship Id="rId16" Type="http://schemas.openxmlformats.org/officeDocument/2006/relationships/hyperlink" Target="https://www.youtube.com/channel/UCwM6ao9Id3G35NNxGLgf7mg" TargetMode="External"/><Relationship Id="rId1" Type="http://schemas.openxmlformats.org/officeDocument/2006/relationships/slideMaster" Target="../slideMasters/slideMaster2.xml"/><Relationship Id="rId6" Type="http://schemas.openxmlformats.org/officeDocument/2006/relationships/image" Target="../media/image13.png"/><Relationship Id="rId11" Type="http://schemas.openxmlformats.org/officeDocument/2006/relationships/hyperlink" Target="mailto:permissions@ifac.org" TargetMode="External"/><Relationship Id="rId5" Type="http://schemas.openxmlformats.org/officeDocument/2006/relationships/image" Target="../media/image12.png"/><Relationship Id="rId15" Type="http://schemas.openxmlformats.org/officeDocument/2006/relationships/image" Target="../media/image18.png"/><Relationship Id="rId10" Type="http://schemas.openxmlformats.org/officeDocument/2006/relationships/hyperlink" Target="http://www.ifac.org/about-ifac/translations-permissions" TargetMode="External"/><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hyperlink" Target="https://twitter.com/IAASB_News" TargetMode="Externa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www.iaasb.org/" TargetMode="External"/><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13.png"/><Relationship Id="rId11" Type="http://schemas.openxmlformats.org/officeDocument/2006/relationships/hyperlink" Target="mailto:permissions@ifac.org" TargetMode="External"/><Relationship Id="rId5" Type="http://schemas.openxmlformats.org/officeDocument/2006/relationships/image" Target="../media/image12.png"/><Relationship Id="rId10" Type="http://schemas.openxmlformats.org/officeDocument/2006/relationships/hyperlink" Target="http://www.ifac.org/about-ifac/translations-permissions" TargetMode="External"/><Relationship Id="rId4" Type="http://schemas.openxmlformats.org/officeDocument/2006/relationships/image" Target="../media/image11.png"/><Relationship Id="rId9" Type="http://schemas.openxmlformats.org/officeDocument/2006/relationships/image" Target="../media/image16.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customXml" Target="../ink/ink6.xml"/><Relationship Id="rId2" Type="http://schemas.openxmlformats.org/officeDocument/2006/relationships/image" Target="../media/image7.jpeg"/><Relationship Id="rId1" Type="http://schemas.openxmlformats.org/officeDocument/2006/relationships/slideMaster" Target="../slideMasters/slideMaster4.xml"/><Relationship Id="rId6" Type="http://schemas.openxmlformats.org/officeDocument/2006/relationships/customXml" Target="../ink/ink5.xml"/><Relationship Id="rId5" Type="http://schemas.openxmlformats.org/officeDocument/2006/relationships/image" Target="../media/image8.png"/><Relationship Id="rId4" Type="http://schemas.openxmlformats.org/officeDocument/2006/relationships/customXml" Target="../ink/ink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7.png"/><Relationship Id="rId3" Type="http://schemas.openxmlformats.org/officeDocument/2006/relationships/hyperlink" Target="http://www.iaasb.org/" TargetMode="External"/><Relationship Id="rId7" Type="http://schemas.openxmlformats.org/officeDocument/2006/relationships/image" Target="../media/image14.png"/><Relationship Id="rId12" Type="http://schemas.openxmlformats.org/officeDocument/2006/relationships/hyperlink" Target="https://www.linkedin.com/company/65255822/admin/" TargetMode="External"/><Relationship Id="rId17" Type="http://schemas.openxmlformats.org/officeDocument/2006/relationships/image" Target="../media/image19.jpeg"/><Relationship Id="rId2" Type="http://schemas.openxmlformats.org/officeDocument/2006/relationships/image" Target="../media/image10.png"/><Relationship Id="rId16" Type="http://schemas.openxmlformats.org/officeDocument/2006/relationships/hyperlink" Target="https://www.youtube.com/channel/UCwM6ao9Id3G35NNxGLgf7mg" TargetMode="External"/><Relationship Id="rId1" Type="http://schemas.openxmlformats.org/officeDocument/2006/relationships/slideMaster" Target="../slideMasters/slideMaster4.xml"/><Relationship Id="rId6" Type="http://schemas.openxmlformats.org/officeDocument/2006/relationships/image" Target="../media/image13.png"/><Relationship Id="rId11" Type="http://schemas.openxmlformats.org/officeDocument/2006/relationships/hyperlink" Target="mailto:permissions@ifac.org" TargetMode="External"/><Relationship Id="rId5" Type="http://schemas.openxmlformats.org/officeDocument/2006/relationships/image" Target="../media/image12.png"/><Relationship Id="rId15" Type="http://schemas.openxmlformats.org/officeDocument/2006/relationships/image" Target="../media/image18.png"/><Relationship Id="rId10" Type="http://schemas.openxmlformats.org/officeDocument/2006/relationships/hyperlink" Target="http://www.ifac.org/about-ifac/translations-permissions" TargetMode="External"/><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hyperlink" Target="https://twitter.com/IAASB_News" TargetMode="Externa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customXml" Target="../ink/ink9.xml"/><Relationship Id="rId2" Type="http://schemas.openxmlformats.org/officeDocument/2006/relationships/image" Target="../media/image7.jpeg"/><Relationship Id="rId1" Type="http://schemas.openxmlformats.org/officeDocument/2006/relationships/slideMaster" Target="../slideMasters/slideMaster5.xml"/><Relationship Id="rId6" Type="http://schemas.openxmlformats.org/officeDocument/2006/relationships/customXml" Target="../ink/ink8.xml"/><Relationship Id="rId5" Type="http://schemas.openxmlformats.org/officeDocument/2006/relationships/image" Target="../media/image8.png"/><Relationship Id="rId4" Type="http://schemas.openxmlformats.org/officeDocument/2006/relationships/customXml" Target="../ink/ink7.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7.png"/><Relationship Id="rId3" Type="http://schemas.openxmlformats.org/officeDocument/2006/relationships/hyperlink" Target="http://www.iaasb.org/" TargetMode="External"/><Relationship Id="rId7" Type="http://schemas.openxmlformats.org/officeDocument/2006/relationships/image" Target="../media/image14.png"/><Relationship Id="rId12" Type="http://schemas.openxmlformats.org/officeDocument/2006/relationships/hyperlink" Target="https://www.linkedin.com/company/65255822/admin/" TargetMode="External"/><Relationship Id="rId17" Type="http://schemas.openxmlformats.org/officeDocument/2006/relationships/image" Target="../media/image19.jpeg"/><Relationship Id="rId2" Type="http://schemas.openxmlformats.org/officeDocument/2006/relationships/image" Target="../media/image10.png"/><Relationship Id="rId16" Type="http://schemas.openxmlformats.org/officeDocument/2006/relationships/hyperlink" Target="https://www.youtube.com/channel/UCwM6ao9Id3G35NNxGLgf7mg" TargetMode="External"/><Relationship Id="rId1" Type="http://schemas.openxmlformats.org/officeDocument/2006/relationships/slideMaster" Target="../slideMasters/slideMaster5.xml"/><Relationship Id="rId6" Type="http://schemas.openxmlformats.org/officeDocument/2006/relationships/image" Target="../media/image13.png"/><Relationship Id="rId11" Type="http://schemas.openxmlformats.org/officeDocument/2006/relationships/hyperlink" Target="mailto:permissions@ifac.org" TargetMode="External"/><Relationship Id="rId5" Type="http://schemas.openxmlformats.org/officeDocument/2006/relationships/image" Target="../media/image12.png"/><Relationship Id="rId15" Type="http://schemas.openxmlformats.org/officeDocument/2006/relationships/image" Target="../media/image18.png"/><Relationship Id="rId10" Type="http://schemas.openxmlformats.org/officeDocument/2006/relationships/hyperlink" Target="http://www.ifac.org/about-ifac/translations-permissions" TargetMode="External"/><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hyperlink" Target="https://twitter.com/IAASB_News" TargetMode="Externa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p>
        </p:txBody>
      </p:sp>
      <p:sp>
        <p:nvSpPr>
          <p:cNvPr id="5" name="Rectangle 5"/>
          <p:cNvSpPr>
            <a:spLocks noChangeArrowheads="1"/>
          </p:cNvSpPr>
          <p:nvPr userDrawn="1"/>
        </p:nvSpPr>
        <p:spPr bwMode="auto">
          <a:xfrm>
            <a:off x="0" y="1598614"/>
            <a:ext cx="12192000" cy="5256212"/>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pic>
        <p:nvPicPr>
          <p:cNvPr id="6" name="Picture 6" descr="Ribbon_orange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3851"/>
            <a:ext cx="8839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676401"/>
            <a:ext cx="6197600" cy="990601"/>
          </a:xfrm>
        </p:spPr>
        <p:txBody>
          <a:bodyPr anchor="ctr"/>
          <a:lstStyle/>
          <a:p>
            <a:r>
              <a:rPr lang="en-US"/>
              <a:t>Click to edit Master title style</a:t>
            </a:r>
          </a:p>
        </p:txBody>
      </p:sp>
      <p:sp>
        <p:nvSpPr>
          <p:cNvPr id="3" name="Subtitle 2"/>
          <p:cNvSpPr>
            <a:spLocks noGrp="1"/>
          </p:cNvSpPr>
          <p:nvPr>
            <p:ph type="subTitle" idx="1"/>
          </p:nvPr>
        </p:nvSpPr>
        <p:spPr>
          <a:xfrm>
            <a:off x="5689600" y="3313113"/>
            <a:ext cx="4080933" cy="1752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00" y="457201"/>
            <a:ext cx="2629189" cy="796724"/>
          </a:xfrm>
          <a:prstGeom prst="rect">
            <a:avLst/>
          </a:prstGeom>
        </p:spPr>
      </p:pic>
    </p:spTree>
    <p:extLst>
      <p:ext uri="{BB962C8B-B14F-4D97-AF65-F5344CB8AC3E}">
        <p14:creationId xmlns:p14="http://schemas.microsoft.com/office/powerpoint/2010/main" val="1170975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flipH="1">
            <a:off x="508000" y="6096001"/>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6" name="TextBox 5"/>
          <p:cNvSpPr txBox="1"/>
          <p:nvPr userDrawn="1"/>
        </p:nvSpPr>
        <p:spPr>
          <a:xfrm>
            <a:off x="4972575" y="5105400"/>
            <a:ext cx="1685141" cy="369332"/>
          </a:xfrm>
          <a:prstGeom prst="rect">
            <a:avLst/>
          </a:prstGeom>
          <a:noFill/>
        </p:spPr>
        <p:txBody>
          <a:bodyPr wrap="none" rtlCol="0">
            <a:spAutoFit/>
          </a:bodyPr>
          <a:lstStyle/>
          <a:p>
            <a:r>
              <a:rPr lang="en-US" sz="1800" dirty="0">
                <a:solidFill>
                  <a:schemeClr val="tx2">
                    <a:lumMod val="65000"/>
                    <a:lumOff val="35000"/>
                  </a:schemeClr>
                </a:solidFill>
                <a:hlinkClick r:id="rId2"/>
              </a:rPr>
              <a:t>www.iaasb.org</a:t>
            </a:r>
            <a:endParaRPr lang="en-US" sz="1800" dirty="0">
              <a:solidFill>
                <a:schemeClr val="tx2">
                  <a:lumMod val="65000"/>
                  <a:lumOff val="35000"/>
                </a:schemeClr>
              </a:soli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33801" y="2057400"/>
            <a:ext cx="4073652" cy="1234440"/>
          </a:xfrm>
          <a:prstGeom prst="rect">
            <a:avLst/>
          </a:prstGeom>
        </p:spPr>
      </p:pic>
    </p:spTree>
    <p:extLst>
      <p:ext uri="{BB962C8B-B14F-4D97-AF65-F5344CB8AC3E}">
        <p14:creationId xmlns:p14="http://schemas.microsoft.com/office/powerpoint/2010/main" val="850421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3200" dirty="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3200" dirty="0"/>
          </a:p>
        </p:txBody>
      </p:sp>
      <p:pic>
        <p:nvPicPr>
          <p:cNvPr id="13" name="Picture 6" descr="Ribbon_orange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70" indent="0" algn="ctr">
              <a:buNone/>
              <a:defRPr/>
            </a:lvl2pPr>
            <a:lvl3pPr marL="1219140" indent="0" algn="ctr">
              <a:buNone/>
              <a:defRPr/>
            </a:lvl3pPr>
            <a:lvl4pPr marL="1828709" indent="0" algn="ctr">
              <a:buNone/>
              <a:defRPr/>
            </a:lvl4pPr>
            <a:lvl5pPr marL="2438278" indent="0" algn="ctr">
              <a:buNone/>
              <a:defRPr/>
            </a:lvl5pPr>
            <a:lvl6pPr marL="3047848" indent="0" algn="ctr">
              <a:buNone/>
              <a:defRPr/>
            </a:lvl6pPr>
            <a:lvl7pPr marL="3657418" indent="0" algn="ctr">
              <a:buNone/>
              <a:defRPr/>
            </a:lvl7pPr>
            <a:lvl8pPr marL="4266987" indent="0" algn="ctr">
              <a:buNone/>
              <a:defRPr/>
            </a:lvl8pPr>
            <a:lvl9pPr marL="4876557" indent="0" algn="ctr">
              <a:buNone/>
              <a:defRPr/>
            </a:lvl9pPr>
          </a:lstStyle>
          <a:p>
            <a:r>
              <a:rPr lang="en-US"/>
              <a:t>Click to edit Master subtitle style</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1" y="457201"/>
            <a:ext cx="2642465" cy="800747"/>
          </a:xfrm>
          <a:prstGeom prst="rect">
            <a:avLst/>
          </a:prstGeom>
        </p:spPr>
      </p:pic>
    </p:spTree>
    <p:extLst>
      <p:ext uri="{BB962C8B-B14F-4D97-AF65-F5344CB8AC3E}">
        <p14:creationId xmlns:p14="http://schemas.microsoft.com/office/powerpoint/2010/main" val="34401786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fld id="{EF8A7925-E8F3-4245-A7FC-B4EDAA100206}" type="datetime1">
              <a:rPr lang="en-US" smtClean="0"/>
              <a:t>9/8/2023</a:t>
            </a:fld>
            <a:endParaRPr lang="en-US" dirty="0"/>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fld id="{A68F81FF-A8B7-8E49-9D5B-3CAD5ADFEE36}" type="slidenum">
              <a:rPr lang="en-US" smtClean="0"/>
              <a:t>‹#›</a:t>
            </a:fld>
            <a:endParaRPr lang="en-US" dirty="0"/>
          </a:p>
        </p:txBody>
      </p:sp>
    </p:spTree>
    <p:extLst>
      <p:ext uri="{BB962C8B-B14F-4D97-AF65-F5344CB8AC3E}">
        <p14:creationId xmlns:p14="http://schemas.microsoft.com/office/powerpoint/2010/main" val="9314746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7" name="Rectangle 6">
            <a:extLst>
              <a:ext uri="{FF2B5EF4-FFF2-40B4-BE49-F238E27FC236}">
                <a16:creationId xmlns:a16="http://schemas.microsoft.com/office/drawing/2014/main" id="{D4CAB030-C5C6-4601-983B-333E1D6E5C9C}"/>
              </a:ext>
            </a:extLst>
          </p:cNvPr>
          <p:cNvSpPr/>
          <p:nvPr userDrawn="1"/>
        </p:nvSpPr>
        <p:spPr>
          <a:xfrm>
            <a:off x="213064" y="5491794"/>
            <a:ext cx="4933024" cy="1389355"/>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4147104021"/>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2" name="Rectangle 21">
            <a:extLst>
              <a:ext uri="{FF2B5EF4-FFF2-40B4-BE49-F238E27FC236}">
                <a16:creationId xmlns:a16="http://schemas.microsoft.com/office/drawing/2014/main" id="{E74A54BB-5F1D-4F1C-AD95-610EB90AD167}"/>
              </a:ext>
            </a:extLst>
          </p:cNvPr>
          <p:cNvSpPr/>
          <p:nvPr userDrawn="1"/>
        </p:nvSpPr>
        <p:spPr>
          <a:xfrm>
            <a:off x="2951151" y="4119638"/>
            <a:ext cx="2194937" cy="181486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07F479FA-E622-4175-814A-280C7C5845B5}"/>
              </a:ext>
            </a:extLst>
          </p:cNvPr>
          <p:cNvGrpSpPr/>
          <p:nvPr userDrawn="1"/>
        </p:nvGrpSpPr>
        <p:grpSpPr>
          <a:xfrm>
            <a:off x="1950720" y="1472240"/>
            <a:ext cx="3791017" cy="4110721"/>
            <a:chOff x="2112884" y="1472240"/>
            <a:chExt cx="3628853" cy="3968671"/>
          </a:xfrm>
        </p:grpSpPr>
        <p:sp>
          <p:nvSpPr>
            <p:cNvPr id="13" name="Rectangle 12">
              <a:extLst>
                <a:ext uri="{FF2B5EF4-FFF2-40B4-BE49-F238E27FC236}">
                  <a16:creationId xmlns:a16="http://schemas.microsoft.com/office/drawing/2014/main" id="{C2868FF5-84F6-426A-95D5-D76FB26472F3}"/>
                </a:ext>
              </a:extLst>
            </p:cNvPr>
            <p:cNvSpPr/>
            <p:nvPr userDrawn="1"/>
          </p:nvSpPr>
          <p:spPr>
            <a:xfrm>
              <a:off x="2112884" y="36514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0CBE9FB-8585-4B33-B366-6FEDE6979347}"/>
                </a:ext>
              </a:extLst>
            </p:cNvPr>
            <p:cNvSpPr/>
            <p:nvPr userDrawn="1"/>
          </p:nvSpPr>
          <p:spPr>
            <a:xfrm>
              <a:off x="2507940" y="5279575"/>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76A8669-B132-48A2-B677-FDE5F82C82C5}"/>
                </a:ext>
              </a:extLst>
            </p:cNvPr>
            <p:cNvSpPr/>
            <p:nvPr userDrawn="1"/>
          </p:nvSpPr>
          <p:spPr>
            <a:xfrm>
              <a:off x="3151079" y="2229771"/>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292FDEE-39ED-4D7E-A0A4-112387668473}"/>
                </a:ext>
              </a:extLst>
            </p:cNvPr>
            <p:cNvSpPr/>
            <p:nvPr userDrawn="1"/>
          </p:nvSpPr>
          <p:spPr>
            <a:xfrm>
              <a:off x="4214920" y="1472240"/>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FF109F55-344A-448F-A86C-0DD9EEEA5531}"/>
                </a:ext>
              </a:extLst>
            </p:cNvPr>
            <p:cNvSpPr/>
            <p:nvPr userDrawn="1"/>
          </p:nvSpPr>
          <p:spPr>
            <a:xfrm>
              <a:off x="4368800" y="19473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8A04E59-0C1F-45E0-A481-BFB323694267}"/>
                </a:ext>
              </a:extLst>
            </p:cNvPr>
            <p:cNvSpPr/>
            <p:nvPr userDrawn="1"/>
          </p:nvSpPr>
          <p:spPr>
            <a:xfrm>
              <a:off x="2844800" y="3610830"/>
              <a:ext cx="1193800" cy="1178757"/>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0A0E6F9D-8981-41A6-9771-C1AEA238CB24}"/>
                </a:ext>
              </a:extLst>
            </p:cNvPr>
            <p:cNvSpPr/>
            <p:nvPr userDrawn="1"/>
          </p:nvSpPr>
          <p:spPr>
            <a:xfrm>
              <a:off x="2472062" y="3398985"/>
              <a:ext cx="1063841" cy="32182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5F262100-0E38-4340-9B16-0256C0F4344A}"/>
                </a:ext>
              </a:extLst>
            </p:cNvPr>
            <p:cNvSpPr/>
            <p:nvPr userDrawn="1"/>
          </p:nvSpPr>
          <p:spPr>
            <a:xfrm>
              <a:off x="2503749" y="4963225"/>
              <a:ext cx="1063841" cy="22519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2175DEE-AA08-41C4-8BEB-7886384686E3}"/>
                </a:ext>
              </a:extLst>
            </p:cNvPr>
            <p:cNvSpPr/>
            <p:nvPr userDrawn="1"/>
          </p:nvSpPr>
          <p:spPr>
            <a:xfrm>
              <a:off x="3346882" y="2202038"/>
              <a:ext cx="2085759" cy="129147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EBC28A9-920B-486A-BE5C-51C34D3E4ED5}"/>
                </a:ext>
              </a:extLst>
            </p:cNvPr>
            <p:cNvSpPr/>
            <p:nvPr userDrawn="1"/>
          </p:nvSpPr>
          <p:spPr>
            <a:xfrm>
              <a:off x="2713854" y="5255738"/>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159E0DA7-8BF3-4B31-8BA3-2477D9164BF7}"/>
                </a:ext>
              </a:extLst>
            </p:cNvPr>
            <p:cNvSpPr/>
            <p:nvPr userDrawn="1"/>
          </p:nvSpPr>
          <p:spPr>
            <a:xfrm rot="17587573">
              <a:off x="5011581" y="2304183"/>
              <a:ext cx="1063841" cy="39647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Rectangle 25">
            <a:extLst>
              <a:ext uri="{FF2B5EF4-FFF2-40B4-BE49-F238E27FC236}">
                <a16:creationId xmlns:a16="http://schemas.microsoft.com/office/drawing/2014/main" id="{D3FEE9DD-9A98-4887-AD15-2142729BD41B}"/>
              </a:ext>
            </a:extLst>
          </p:cNvPr>
          <p:cNvSpPr/>
          <p:nvPr userDrawn="1"/>
        </p:nvSpPr>
        <p:spPr>
          <a:xfrm>
            <a:off x="3437330" y="3398984"/>
            <a:ext cx="830489" cy="37870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EE37958-B21D-44EC-92BB-385F044F4BDD}"/>
              </a:ext>
            </a:extLst>
          </p:cNvPr>
          <p:cNvSpPr/>
          <p:nvPr userDrawn="1"/>
        </p:nvSpPr>
        <p:spPr>
          <a:xfrm>
            <a:off x="2481151" y="4604910"/>
            <a:ext cx="764623" cy="54676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6662646-9F1E-4A60-8966-EBFE7D3C8DB8}"/>
              </a:ext>
            </a:extLst>
          </p:cNvPr>
          <p:cNvSpPr/>
          <p:nvPr userDrawn="1"/>
        </p:nvSpPr>
        <p:spPr>
          <a:xfrm>
            <a:off x="1450513" y="5441914"/>
            <a:ext cx="1111381" cy="16711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09126B04-6174-4EDE-9BC6-7920B18311A3}"/>
              </a:ext>
            </a:extLst>
          </p:cNvPr>
          <p:cNvSpPr/>
          <p:nvPr userDrawn="1"/>
        </p:nvSpPr>
        <p:spPr>
          <a:xfrm>
            <a:off x="4811585" y="6385458"/>
            <a:ext cx="731916" cy="44806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82885" y="-334786"/>
            <a:ext cx="9144000" cy="2387600"/>
          </a:xfrm>
        </p:spPr>
        <p:txBody>
          <a:bodyPr anchor="b">
            <a:normAutofit/>
          </a:bodyPr>
          <a:lstStyle>
            <a:lvl1pPr algn="l">
              <a:defRPr sz="3000">
                <a:solidFill>
                  <a:srgbClr val="4A4A4A"/>
                </a:solidFill>
                <a:latin typeface="Arial" panose="020B0604020202020204" pitchFamily="34" charset="0"/>
                <a:cs typeface="Arial" panose="020B0604020202020204" pitchFamily="34" charset="0"/>
              </a:defRPr>
            </a:lvl1pPr>
          </a:lstStyle>
          <a:p>
            <a:r>
              <a:rPr lang="en-US"/>
              <a:t>Click to edit Master title style</a:t>
            </a:r>
          </a:p>
        </p:txBody>
      </p:sp>
      <mc:AlternateContent xmlns:mc="http://schemas.openxmlformats.org/markup-compatibility/2006" xmlns:p14="http://schemas.microsoft.com/office/powerpoint/2010/main">
        <mc:Choice Requires="p14">
          <p:contentPart p14:bwMode="auto" r:id="rId4">
            <p14:nvContentPartPr>
              <p14:cNvPr id="55" name="Ink 54">
                <a:extLst>
                  <a:ext uri="{FF2B5EF4-FFF2-40B4-BE49-F238E27FC236}">
                    <a16:creationId xmlns:a16="http://schemas.microsoft.com/office/drawing/2014/main" id="{66CA5E24-888C-42AD-A913-5E5FA65B91F1}"/>
                  </a:ext>
                </a:extLst>
              </p14:cNvPr>
              <p14:cNvContentPartPr/>
              <p14:nvPr userDrawn="1"/>
            </p14:nvContentPartPr>
            <p14:xfrm>
              <a:off x="3905553" y="3360628"/>
              <a:ext cx="360" cy="3960"/>
            </p14:xfrm>
          </p:contentPart>
        </mc:Choice>
        <mc:Fallback xmlns="">
          <p:pic>
            <p:nvPicPr>
              <p:cNvPr id="55" name="Ink 54">
                <a:extLst>
                  <a:ext uri="{FF2B5EF4-FFF2-40B4-BE49-F238E27FC236}">
                    <a16:creationId xmlns:a16="http://schemas.microsoft.com/office/drawing/2014/main" id="{66CA5E24-888C-42AD-A913-5E5FA65B91F1}"/>
                  </a:ext>
                </a:extLst>
              </p:cNvPr>
              <p:cNvPicPr/>
              <p:nvPr/>
            </p:nvPicPr>
            <p:blipFill>
              <a:blip r:embed="rId5"/>
              <a:stretch>
                <a:fillRect/>
              </a:stretch>
            </p:blipFill>
            <p:spPr>
              <a:xfrm>
                <a:off x="3896553" y="3352378"/>
                <a:ext cx="18000" cy="20130"/>
              </a:xfrm>
              <a:prstGeom prst="rect">
                <a:avLst/>
              </a:prstGeom>
            </p:spPr>
          </p:pic>
        </mc:Fallback>
      </mc:AlternateContent>
      <p:grpSp>
        <p:nvGrpSpPr>
          <p:cNvPr id="56" name="Group 55">
            <a:extLst>
              <a:ext uri="{FF2B5EF4-FFF2-40B4-BE49-F238E27FC236}">
                <a16:creationId xmlns:a16="http://schemas.microsoft.com/office/drawing/2014/main" id="{56660C64-8D82-4650-BCE6-F651F5258933}"/>
              </a:ext>
            </a:extLst>
          </p:cNvPr>
          <p:cNvGrpSpPr/>
          <p:nvPr userDrawn="1"/>
        </p:nvGrpSpPr>
        <p:grpSpPr>
          <a:xfrm>
            <a:off x="1863993" y="5042188"/>
            <a:ext cx="360" cy="360"/>
            <a:chOff x="1863993" y="5042188"/>
            <a:chExt cx="360" cy="360"/>
          </a:xfrm>
          <a:solidFill>
            <a:srgbClr val="F1F1F1"/>
          </a:solidFill>
        </p:grpSpPr>
        <mc:AlternateContent xmlns:mc="http://schemas.openxmlformats.org/markup-compatibility/2006" xmlns:p14="http://schemas.microsoft.com/office/powerpoint/2010/main">
          <mc:Choice Requires="p14">
            <p:contentPart p14:bwMode="auto" r:id="rId6">
              <p14:nvContentPartPr>
                <p14:cNvPr id="57" name="Ink 56">
                  <a:extLst>
                    <a:ext uri="{FF2B5EF4-FFF2-40B4-BE49-F238E27FC236}">
                      <a16:creationId xmlns:a16="http://schemas.microsoft.com/office/drawing/2014/main" id="{26D4092C-C15D-424F-B402-38E943BAB366}"/>
                    </a:ext>
                  </a:extLst>
                </p14:cNvPr>
                <p14:cNvContentPartPr/>
                <p14:nvPr/>
              </p14:nvContentPartPr>
              <p14:xfrm>
                <a:off x="1863993" y="5042188"/>
                <a:ext cx="360" cy="360"/>
              </p14:xfrm>
            </p:contentPart>
          </mc:Choice>
          <mc:Fallback xmlns="">
            <p:pic>
              <p:nvPicPr>
                <p:cNvPr id="57" name="Ink 56">
                  <a:extLst>
                    <a:ext uri="{FF2B5EF4-FFF2-40B4-BE49-F238E27FC236}">
                      <a16:creationId xmlns:a16="http://schemas.microsoft.com/office/drawing/2014/main" id="{26D4092C-C15D-424F-B402-38E943BAB366}"/>
                    </a:ext>
                  </a:extLst>
                </p:cNvPr>
                <p:cNvPicPr/>
                <p:nvPr/>
              </p:nvPicPr>
              <p:blipFill>
                <a:blip r:embed="rId5"/>
                <a:stretch>
                  <a:fillRect/>
                </a:stretch>
              </p:blipFill>
              <p:spPr>
                <a:xfrm>
                  <a:off x="1854993" y="503318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8" name="Ink 57">
                  <a:extLst>
                    <a:ext uri="{FF2B5EF4-FFF2-40B4-BE49-F238E27FC236}">
                      <a16:creationId xmlns:a16="http://schemas.microsoft.com/office/drawing/2014/main" id="{18727F7E-D0E7-4F4A-904C-6AFBFE757DF9}"/>
                    </a:ext>
                  </a:extLst>
                </p14:cNvPr>
                <p14:cNvContentPartPr/>
                <p14:nvPr/>
              </p14:nvContentPartPr>
              <p14:xfrm>
                <a:off x="1863993" y="5042188"/>
                <a:ext cx="360" cy="360"/>
              </p14:xfrm>
            </p:contentPart>
          </mc:Choice>
          <mc:Fallback xmlns="">
            <p:pic>
              <p:nvPicPr>
                <p:cNvPr id="58" name="Ink 57">
                  <a:extLst>
                    <a:ext uri="{FF2B5EF4-FFF2-40B4-BE49-F238E27FC236}">
                      <a16:creationId xmlns:a16="http://schemas.microsoft.com/office/drawing/2014/main" id="{18727F7E-D0E7-4F4A-904C-6AFBFE757DF9}"/>
                    </a:ext>
                  </a:extLst>
                </p:cNvPr>
                <p:cNvPicPr/>
                <p:nvPr/>
              </p:nvPicPr>
              <p:blipFill>
                <a:blip r:embed="rId5"/>
                <a:stretch>
                  <a:fillRect/>
                </a:stretch>
              </p:blipFill>
              <p:spPr>
                <a:xfrm>
                  <a:off x="1854993" y="5033188"/>
                  <a:ext cx="18000" cy="18000"/>
                </a:xfrm>
                <a:prstGeom prst="rect">
                  <a:avLst/>
                </a:prstGeom>
              </p:spPr>
            </p:pic>
          </mc:Fallback>
        </mc:AlternateContent>
      </p:grpSp>
      <p:sp>
        <p:nvSpPr>
          <p:cNvPr id="59" name="Oval 58">
            <a:extLst>
              <a:ext uri="{FF2B5EF4-FFF2-40B4-BE49-F238E27FC236}">
                <a16:creationId xmlns:a16="http://schemas.microsoft.com/office/drawing/2014/main" id="{1906D68D-0A19-4A44-8051-CD9B72FF4BFC}"/>
              </a:ext>
            </a:extLst>
          </p:cNvPr>
          <p:cNvSpPr/>
          <p:nvPr userDrawn="1"/>
        </p:nvSpPr>
        <p:spPr>
          <a:xfrm>
            <a:off x="3789680" y="3241040"/>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E41CF352-B3BF-46F9-8B47-2A36B8ADDD46}"/>
              </a:ext>
            </a:extLst>
          </p:cNvPr>
          <p:cNvSpPr/>
          <p:nvPr userDrawn="1"/>
        </p:nvSpPr>
        <p:spPr>
          <a:xfrm>
            <a:off x="3939200" y="3845619"/>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58602D92-40BC-4611-837A-18F5941A63F7}"/>
              </a:ext>
            </a:extLst>
          </p:cNvPr>
          <p:cNvSpPr/>
          <p:nvPr userDrawn="1"/>
        </p:nvSpPr>
        <p:spPr>
          <a:xfrm>
            <a:off x="4650400" y="37818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5BC6914A-CF2F-4593-A9D7-E2958C1BEAD2}"/>
              </a:ext>
            </a:extLst>
          </p:cNvPr>
          <p:cNvSpPr/>
          <p:nvPr userDrawn="1"/>
        </p:nvSpPr>
        <p:spPr>
          <a:xfrm>
            <a:off x="1768193" y="4939463"/>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a:extLst>
              <a:ext uri="{FF2B5EF4-FFF2-40B4-BE49-F238E27FC236}">
                <a16:creationId xmlns:a16="http://schemas.microsoft.com/office/drawing/2014/main" id="{6ED9A960-85D4-4DA5-80D4-D73460C5825D}"/>
              </a:ext>
            </a:extLst>
          </p:cNvPr>
          <p:cNvSpPr/>
          <p:nvPr userDrawn="1"/>
        </p:nvSpPr>
        <p:spPr>
          <a:xfrm>
            <a:off x="4802800" y="39342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838200" y="3847419"/>
            <a:ext cx="9144000" cy="1655762"/>
          </a:xfrm>
        </p:spPr>
        <p:txBody>
          <a:bodyPr/>
          <a:lstStyle>
            <a:lvl1pPr marL="0" indent="0" algn="l">
              <a:buNone/>
              <a:defRPr sz="2400">
                <a:solidFill>
                  <a:srgbClr val="4A4A4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362297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lang="en-US" sz="4800" kern="120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343595618"/>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85489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sz="4800">
                <a:solidFill>
                  <a:schemeClr val="bg1"/>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1813979115"/>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97389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48788" y="-182658"/>
            <a:ext cx="9144000" cy="2387600"/>
          </a:xfrm>
        </p:spPr>
        <p:txBody>
          <a:bodyPr anchor="b">
            <a:normAutofit/>
          </a:bodyPr>
          <a:lstStyle>
            <a:lvl1pPr algn="l">
              <a:defRPr sz="4400">
                <a:solidFill>
                  <a:srgbClr val="4A4A4A"/>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7AD54F5D-7337-4470-AF86-BC1D88600ECD}"/>
              </a:ext>
            </a:extLst>
          </p:cNvPr>
          <p:cNvGraphicFramePr>
            <a:graphicFrameLocks noGrp="1"/>
          </p:cNvGraphicFramePr>
          <p:nvPr userDrawn="1">
            <p:extLst>
              <p:ext uri="{D42A27DB-BD31-4B8C-83A1-F6EECF244321}">
                <p14:modId xmlns:p14="http://schemas.microsoft.com/office/powerpoint/2010/main" val="2949368527"/>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7725997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21082067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9B08FF-86A9-489B-9293-6DAA81CF5589}"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19396977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7369"/>
            <a:ext cx="10515600" cy="1325563"/>
          </a:xfrm>
        </p:spPr>
        <p:txBody>
          <a:bodyPr>
            <a:normAutofit/>
          </a:bodyPr>
          <a:lstStyle>
            <a:lvl1pPr>
              <a:defRPr sz="40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EBFDA1-892D-475D-A681-5E1B87AA4CC5}"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3E46C0D9-61BA-47D1-AD60-8396A8439D43}"/>
              </a:ext>
            </a:extLst>
          </p:cNvPr>
          <p:cNvGraphicFramePr>
            <a:graphicFrameLocks noGrp="1"/>
          </p:cNvGraphicFramePr>
          <p:nvPr userDrawn="1">
            <p:extLst>
              <p:ext uri="{D42A27DB-BD31-4B8C-83A1-F6EECF244321}">
                <p14:modId xmlns:p14="http://schemas.microsoft.com/office/powerpoint/2010/main" val="1277205840"/>
              </p:ext>
            </p:extLst>
          </p:nvPr>
        </p:nvGraphicFramePr>
        <p:xfrm>
          <a:off x="838200" y="364472"/>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66022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spTree>
    <p:extLst>
      <p:ext uri="{BB962C8B-B14F-4D97-AF65-F5344CB8AC3E}">
        <p14:creationId xmlns:p14="http://schemas.microsoft.com/office/powerpoint/2010/main" val="10205959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77F70-787D-4334-ABBD-4BEE84081B9F}" type="datetime1">
              <a:rPr lang="en-US" smtClean="0"/>
              <a:t>9/8/2023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
        <p:nvSpPr>
          <p:cNvPr id="9" name="Title 1">
            <a:extLst>
              <a:ext uri="{FF2B5EF4-FFF2-40B4-BE49-F238E27FC236}">
                <a16:creationId xmlns:a16="http://schemas.microsoft.com/office/drawing/2014/main" id="{94C45C70-6047-4CCE-A18D-B24830AC37D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10" name="Table 9">
            <a:extLst>
              <a:ext uri="{FF2B5EF4-FFF2-40B4-BE49-F238E27FC236}">
                <a16:creationId xmlns:a16="http://schemas.microsoft.com/office/drawing/2014/main" id="{A254F94C-3A3D-4131-A609-1FF25420F3C3}"/>
              </a:ext>
            </a:extLst>
          </p:cNvPr>
          <p:cNvGraphicFramePr>
            <a:graphicFrameLocks noGrp="1"/>
          </p:cNvGraphicFramePr>
          <p:nvPr userDrawn="1">
            <p:extLst>
              <p:ext uri="{D42A27DB-BD31-4B8C-83A1-F6EECF244321}">
                <p14:modId xmlns:p14="http://schemas.microsoft.com/office/powerpoint/2010/main" val="1749815183"/>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77332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C84004-8839-470E-98FD-2398CB003887}" type="datetime1">
              <a:rPr lang="en-US" smtClean="0"/>
              <a:t>9/8/2023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C14F10E-3CFE-4C50-9C04-3D38C47A1378}" type="slidenum">
              <a:rPr lang="en-US" smtClean="0"/>
              <a:t>‹#›</a:t>
            </a:fld>
            <a:endParaRPr lang="en-US" dirty="0"/>
          </a:p>
        </p:txBody>
      </p:sp>
      <p:sp>
        <p:nvSpPr>
          <p:cNvPr id="10" name="Title 1">
            <a:extLst>
              <a:ext uri="{FF2B5EF4-FFF2-40B4-BE49-F238E27FC236}">
                <a16:creationId xmlns:a16="http://schemas.microsoft.com/office/drawing/2014/main" id="{1A140C67-0B9C-45CD-B076-7F170821ECA1}"/>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11" name="Table 10">
            <a:extLst>
              <a:ext uri="{FF2B5EF4-FFF2-40B4-BE49-F238E27FC236}">
                <a16:creationId xmlns:a16="http://schemas.microsoft.com/office/drawing/2014/main" id="{1A3E30DB-6C43-44BD-BF18-9F2ED18EF061}"/>
              </a:ext>
            </a:extLst>
          </p:cNvPr>
          <p:cNvGraphicFramePr>
            <a:graphicFrameLocks noGrp="1"/>
          </p:cNvGraphicFramePr>
          <p:nvPr userDrawn="1">
            <p:extLst>
              <p:ext uri="{D42A27DB-BD31-4B8C-83A1-F6EECF244321}">
                <p14:modId xmlns:p14="http://schemas.microsoft.com/office/powerpoint/2010/main" val="981799756"/>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932895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F0DBE43-71DC-4CB5-9DC9-86D083825D16}" type="datetime1">
              <a:rPr lang="en-US" smtClean="0"/>
              <a:t>9/8/2023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C14F10E-3CFE-4C50-9C04-3D38C47A1378}" type="slidenum">
              <a:rPr lang="en-US" smtClean="0"/>
              <a:t>‹#›</a:t>
            </a:fld>
            <a:endParaRPr lang="en-US" dirty="0"/>
          </a:p>
        </p:txBody>
      </p:sp>
      <p:sp>
        <p:nvSpPr>
          <p:cNvPr id="7" name="Title 1">
            <a:extLst>
              <a:ext uri="{FF2B5EF4-FFF2-40B4-BE49-F238E27FC236}">
                <a16:creationId xmlns:a16="http://schemas.microsoft.com/office/drawing/2014/main" id="{D2C7FC12-DD25-4553-A10B-809D9AA5F7F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8" name="Table 7">
            <a:extLst>
              <a:ext uri="{FF2B5EF4-FFF2-40B4-BE49-F238E27FC236}">
                <a16:creationId xmlns:a16="http://schemas.microsoft.com/office/drawing/2014/main" id="{56EB0FF4-0776-4142-8B08-D85961FA7909}"/>
              </a:ext>
            </a:extLst>
          </p:cNvPr>
          <p:cNvGraphicFramePr>
            <a:graphicFrameLocks noGrp="1"/>
          </p:cNvGraphicFramePr>
          <p:nvPr userDrawn="1">
            <p:extLst>
              <p:ext uri="{D42A27DB-BD31-4B8C-83A1-F6EECF244321}">
                <p14:modId xmlns:p14="http://schemas.microsoft.com/office/powerpoint/2010/main" val="3430549400"/>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450122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
        <p:nvSpPr>
          <p:cNvPr id="5" name="Title 1">
            <a:extLst>
              <a:ext uri="{FF2B5EF4-FFF2-40B4-BE49-F238E27FC236}">
                <a16:creationId xmlns:a16="http://schemas.microsoft.com/office/drawing/2014/main" id="{4425FCDB-996C-44B4-91B5-2F919D796D5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6" name="Table 5">
            <a:extLst>
              <a:ext uri="{FF2B5EF4-FFF2-40B4-BE49-F238E27FC236}">
                <a16:creationId xmlns:a16="http://schemas.microsoft.com/office/drawing/2014/main" id="{F3994C57-D1DF-482C-BB73-596656BEBC9A}"/>
              </a:ext>
            </a:extLst>
          </p:cNvPr>
          <p:cNvGraphicFramePr>
            <a:graphicFrameLocks noGrp="1"/>
          </p:cNvGraphicFramePr>
          <p:nvPr userDrawn="1">
            <p:extLst>
              <p:ext uri="{D42A27DB-BD31-4B8C-83A1-F6EECF244321}">
                <p14:modId xmlns:p14="http://schemas.microsoft.com/office/powerpoint/2010/main" val="3054236381"/>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974636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5442851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8867214-0AB1-49E6-A7A9-395C2525D2CB}" type="datetime1">
              <a:rPr lang="en-US" smtClean="0"/>
              <a:t>9/8/2023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36660343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615EC8-B9E7-4675-8613-1CB4C2CB4986}" type="datetime1">
              <a:rPr lang="en-US" smtClean="0"/>
              <a:t>9/8/2023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4841727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Back Cover">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2769325" y="1803150"/>
            <a:ext cx="6653353" cy="110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userDrawn="1"/>
        </p:nvSpPr>
        <p:spPr bwMode="auto">
          <a:xfrm flipH="1">
            <a:off x="508000" y="6430430"/>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78"/>
            <a:endParaRPr lang="en-US" sz="1800" dirty="0">
              <a:solidFill>
                <a:prstClr val="black"/>
              </a:solidFill>
            </a:endParaRPr>
          </a:p>
        </p:txBody>
      </p:sp>
      <p:grpSp>
        <p:nvGrpSpPr>
          <p:cNvPr id="22" name="Group 21">
            <a:extLst>
              <a:ext uri="{FF2B5EF4-FFF2-40B4-BE49-F238E27FC236}">
                <a16:creationId xmlns:a16="http://schemas.microsoft.com/office/drawing/2014/main" id="{2EA8ABF6-D59A-4365-AB8A-1104571951A2}"/>
              </a:ext>
            </a:extLst>
          </p:cNvPr>
          <p:cNvGrpSpPr/>
          <p:nvPr userDrawn="1"/>
        </p:nvGrpSpPr>
        <p:grpSpPr>
          <a:xfrm>
            <a:off x="1460963" y="5354569"/>
            <a:ext cx="9358835" cy="894747"/>
            <a:chOff x="1191857" y="4985338"/>
            <a:chExt cx="9358835" cy="894747"/>
          </a:xfrm>
        </p:grpSpPr>
        <p:sp>
          <p:nvSpPr>
            <p:cNvPr id="2" name="Rectangle 1"/>
            <p:cNvSpPr/>
            <p:nvPr userDrawn="1"/>
          </p:nvSpPr>
          <p:spPr>
            <a:xfrm>
              <a:off x="4900070" y="4985338"/>
              <a:ext cx="1853649" cy="400110"/>
            </a:xfrm>
            <a:prstGeom prst="rect">
              <a:avLst/>
            </a:prstGeom>
          </p:spPr>
          <p:txBody>
            <a:bodyPr wrap="none">
              <a:spAutoFit/>
            </a:bodyPr>
            <a:lstStyle/>
            <a:p>
              <a:pPr defTabSz="457178"/>
              <a:r>
                <a:rPr lang="en-US" sz="2000" dirty="0">
                  <a:solidFill>
                    <a:srgbClr val="1F497D"/>
                  </a:solidFill>
                  <a:latin typeface="Arial" panose="020B0604020202020204" pitchFamily="34" charset="0"/>
                  <a:ea typeface="Calibri" panose="020F0502020204030204" pitchFamily="34" charset="0"/>
                  <a:cs typeface="Arial" panose="020B0604020202020204" pitchFamily="34" charset="0"/>
                  <a:hlinkClick r:id="rId3"/>
                </a:rPr>
                <a:t>www.iaasb.org</a:t>
              </a:r>
              <a:endParaRPr lang="en-US" sz="2400"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91857" y="5553603"/>
              <a:ext cx="770407" cy="257536"/>
            </a:xfrm>
            <a:prstGeom prst="rect">
              <a:avLst/>
            </a:prstGeom>
          </p:spPr>
        </p:pic>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24003" y="5567520"/>
              <a:ext cx="583308" cy="257536"/>
            </a:xfrm>
            <a:prstGeom prst="rect">
              <a:avLst/>
            </a:prstGeom>
          </p:spPr>
        </p:pic>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669050" y="5553603"/>
              <a:ext cx="770407" cy="257536"/>
            </a:xfrm>
            <a:prstGeom prst="rect">
              <a:avLst/>
            </a:prstGeom>
          </p:spPr>
        </p:pic>
        <p:pic>
          <p:nvPicPr>
            <p:cNvPr id="8" name="Picture 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303092" y="5567520"/>
              <a:ext cx="770407" cy="312565"/>
            </a:xfrm>
            <a:prstGeom prst="rect">
              <a:avLst/>
            </a:prstGeom>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46243" y="5561834"/>
              <a:ext cx="770407" cy="257536"/>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780285" y="5553603"/>
              <a:ext cx="770407" cy="257536"/>
            </a:xfrm>
            <a:prstGeom prst="rect">
              <a:avLst/>
            </a:prstGeom>
          </p:spPr>
        </p:pic>
      </p:grpSp>
      <p:sp>
        <p:nvSpPr>
          <p:cNvPr id="11" name="Rectangle 10"/>
          <p:cNvSpPr/>
          <p:nvPr userDrawn="1"/>
        </p:nvSpPr>
        <p:spPr>
          <a:xfrm>
            <a:off x="420915" y="6564585"/>
            <a:ext cx="10837333" cy="276999"/>
          </a:xfrm>
          <a:prstGeom prst="rect">
            <a:avLst/>
          </a:prstGeom>
        </p:spPr>
        <p:txBody>
          <a:bodyPr wrap="square">
            <a:spAutoFit/>
          </a:bodyPr>
          <a:lstStyle/>
          <a:p>
            <a:pPr algn="l" defTabSz="457178"/>
            <a:r>
              <a:rPr lang="en-US" sz="1200" dirty="0">
                <a:solidFill>
                  <a:prstClr val="black"/>
                </a:solidFill>
                <a:latin typeface="Arial" panose="020B0604020202020204" pitchFamily="34" charset="0"/>
                <a:ea typeface="Calibri" panose="020F0502020204030204" pitchFamily="34" charset="0"/>
              </a:rPr>
              <a:t>For copyright, trademark, and permissions information, please go to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0"/>
              </a:rPr>
              <a:t>permissions</a:t>
            </a:r>
            <a:r>
              <a:rPr lang="en-US" sz="1200" dirty="0">
                <a:solidFill>
                  <a:prstClr val="black"/>
                </a:solidFill>
                <a:latin typeface="Arial" panose="020B0604020202020204" pitchFamily="34" charset="0"/>
                <a:ea typeface="Calibri" panose="020F0502020204030204" pitchFamily="34" charset="0"/>
              </a:rPr>
              <a:t> or contact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1"/>
              </a:rPr>
              <a:t>permissions@ifac.org</a:t>
            </a:r>
            <a:r>
              <a:rPr lang="en-US" sz="1200" dirty="0">
                <a:solidFill>
                  <a:prstClr val="black"/>
                </a:solidFill>
                <a:latin typeface="Arial" panose="020B0604020202020204" pitchFamily="34" charset="0"/>
                <a:ea typeface="Calibri" panose="020F0502020204030204" pitchFamily="34" charset="0"/>
              </a:rPr>
              <a:t>.</a:t>
            </a:r>
            <a:endParaRPr lang="en-US" sz="1200" dirty="0">
              <a:solidFill>
                <a:prstClr val="black"/>
              </a:solidFill>
            </a:endParaRPr>
          </a:p>
        </p:txBody>
      </p:sp>
      <p:grpSp>
        <p:nvGrpSpPr>
          <p:cNvPr id="16" name="Group 15">
            <a:extLst>
              <a:ext uri="{FF2B5EF4-FFF2-40B4-BE49-F238E27FC236}">
                <a16:creationId xmlns:a16="http://schemas.microsoft.com/office/drawing/2014/main" id="{24C1BF69-9738-49C3-B35F-E3FBD192AC08}"/>
              </a:ext>
            </a:extLst>
          </p:cNvPr>
          <p:cNvGrpSpPr/>
          <p:nvPr userDrawn="1"/>
        </p:nvGrpSpPr>
        <p:grpSpPr>
          <a:xfrm>
            <a:off x="708215" y="3856007"/>
            <a:ext cx="10111592" cy="1108893"/>
            <a:chOff x="2114419" y="4030828"/>
            <a:chExt cx="7838741" cy="1141445"/>
          </a:xfrm>
        </p:grpSpPr>
        <p:grpSp>
          <p:nvGrpSpPr>
            <p:cNvPr id="12" name="Group 11">
              <a:extLst>
                <a:ext uri="{FF2B5EF4-FFF2-40B4-BE49-F238E27FC236}">
                  <a16:creationId xmlns:a16="http://schemas.microsoft.com/office/drawing/2014/main" id="{CCAEDAC1-DF42-48D7-AA41-F8A499940289}"/>
                </a:ext>
              </a:extLst>
            </p:cNvPr>
            <p:cNvGrpSpPr/>
            <p:nvPr userDrawn="1"/>
          </p:nvGrpSpPr>
          <p:grpSpPr>
            <a:xfrm>
              <a:off x="2114419" y="4223908"/>
              <a:ext cx="7838741" cy="634040"/>
              <a:chOff x="1120998" y="1817079"/>
              <a:chExt cx="9836385" cy="811909"/>
            </a:xfrm>
          </p:grpSpPr>
          <p:grpSp>
            <p:nvGrpSpPr>
              <p:cNvPr id="13" name="Group 12">
                <a:extLst>
                  <a:ext uri="{FF2B5EF4-FFF2-40B4-BE49-F238E27FC236}">
                    <a16:creationId xmlns:a16="http://schemas.microsoft.com/office/drawing/2014/main" id="{D099F185-E691-4A1A-ABEC-0B8C4803DB8E}"/>
                  </a:ext>
                </a:extLst>
              </p:cNvPr>
              <p:cNvGrpSpPr/>
              <p:nvPr userDrawn="1"/>
            </p:nvGrpSpPr>
            <p:grpSpPr>
              <a:xfrm>
                <a:off x="3538139" y="1858182"/>
                <a:ext cx="3748058" cy="770806"/>
                <a:chOff x="2647142" y="1851247"/>
                <a:chExt cx="3748058" cy="770806"/>
              </a:xfrm>
            </p:grpSpPr>
            <p:sp>
              <p:nvSpPr>
                <p:cNvPr id="20" name="Rectangle 19">
                  <a:extLst>
                    <a:ext uri="{FF2B5EF4-FFF2-40B4-BE49-F238E27FC236}">
                      <a16:creationId xmlns:a16="http://schemas.microsoft.com/office/drawing/2014/main" id="{12EDAE34-61EF-4278-B0D5-0322ED0D43CC}"/>
                    </a:ext>
                  </a:extLst>
                </p:cNvPr>
                <p:cNvSpPr/>
                <p:nvPr userDrawn="1"/>
              </p:nvSpPr>
              <p:spPr>
                <a:xfrm>
                  <a:off x="3163630" y="1851247"/>
                  <a:ext cx="3231570" cy="77080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2"/>
                    </a:rPr>
                    <a:t>@International Auditing and Assurance Standards Board</a:t>
                  </a:r>
                  <a:endParaRPr lang="en-US" sz="1600" dirty="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F66F4BE8-5D69-4536-9853-CF330DAC136D}"/>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2647142" y="1917247"/>
                  <a:ext cx="502687" cy="632281"/>
                </a:xfrm>
                <a:prstGeom prst="rect">
                  <a:avLst/>
                </a:prstGeom>
              </p:spPr>
            </p:pic>
          </p:grpSp>
          <p:grpSp>
            <p:nvGrpSpPr>
              <p:cNvPr id="14" name="Group 13">
                <a:extLst>
                  <a:ext uri="{FF2B5EF4-FFF2-40B4-BE49-F238E27FC236}">
                    <a16:creationId xmlns:a16="http://schemas.microsoft.com/office/drawing/2014/main" id="{B816CC03-1489-4F6E-ACAA-C6CC22940ED4}"/>
                  </a:ext>
                </a:extLst>
              </p:cNvPr>
              <p:cNvGrpSpPr/>
              <p:nvPr userDrawn="1"/>
            </p:nvGrpSpPr>
            <p:grpSpPr>
              <a:xfrm>
                <a:off x="1120998" y="1817079"/>
                <a:ext cx="2303751" cy="739383"/>
                <a:chOff x="249783" y="1810145"/>
                <a:chExt cx="2303751" cy="739383"/>
              </a:xfrm>
            </p:grpSpPr>
            <p:sp>
              <p:nvSpPr>
                <p:cNvPr id="18" name="Rectangle 17">
                  <a:extLst>
                    <a:ext uri="{FF2B5EF4-FFF2-40B4-BE49-F238E27FC236}">
                      <a16:creationId xmlns:a16="http://schemas.microsoft.com/office/drawing/2014/main" id="{BE8D915F-E0CA-404E-9982-85748EB1A686}"/>
                    </a:ext>
                  </a:extLst>
                </p:cNvPr>
                <p:cNvSpPr/>
                <p:nvPr userDrawn="1"/>
              </p:nvSpPr>
              <p:spPr>
                <a:xfrm>
                  <a:off x="780789" y="1864552"/>
                  <a:ext cx="1772745" cy="44625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4"/>
                    </a:rPr>
                    <a:t>@IAASB_News</a:t>
                  </a:r>
                  <a:endParaRPr lang="en-US" sz="1600" dirty="0">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CA78071D-59F0-4080-9916-0CEC70185496}"/>
                    </a:ext>
                  </a:extLst>
                </p:cNvPr>
                <p:cNvPicPr>
                  <a:picLocks noChangeAspect="1"/>
                </p:cNvPicPr>
                <p:nvPr userDrawn="1"/>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9783" y="1810145"/>
                  <a:ext cx="666980" cy="739383"/>
                </a:xfrm>
                <a:prstGeom prst="rect">
                  <a:avLst/>
                </a:prstGeom>
              </p:spPr>
            </p:pic>
          </p:grpSp>
          <p:sp>
            <p:nvSpPr>
              <p:cNvPr id="17" name="Rectangle 16">
                <a:extLst>
                  <a:ext uri="{FF2B5EF4-FFF2-40B4-BE49-F238E27FC236}">
                    <a16:creationId xmlns:a16="http://schemas.microsoft.com/office/drawing/2014/main" id="{90714402-5112-43BA-863B-E8D6C1EF84CE}"/>
                  </a:ext>
                </a:extLst>
              </p:cNvPr>
              <p:cNvSpPr/>
              <p:nvPr userDrawn="1"/>
            </p:nvSpPr>
            <p:spPr>
              <a:xfrm>
                <a:off x="8005164" y="1822402"/>
                <a:ext cx="2952219" cy="770805"/>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6"/>
                  </a:rPr>
                  <a:t>@International Auditing &amp; Assurance Standards Board</a:t>
                </a:r>
                <a:endParaRPr lang="en-US" sz="1600" dirty="0">
                  <a:latin typeface="Arial" panose="020B0604020202020204" pitchFamily="34" charset="0"/>
                  <a:cs typeface="Arial" panose="020B0604020202020204" pitchFamily="34" charset="0"/>
                </a:endParaRPr>
              </a:p>
            </p:txBody>
          </p:sp>
        </p:grpSp>
        <p:pic>
          <p:nvPicPr>
            <p:cNvPr id="15" name="Picture 14" descr="A close up of a logo&#10;&#10;Description automatically generated">
              <a:extLst>
                <a:ext uri="{FF2B5EF4-FFF2-40B4-BE49-F238E27FC236}">
                  <a16:creationId xmlns:a16="http://schemas.microsoft.com/office/drawing/2014/main" id="{584F5731-4379-4303-B347-812D5913A821}"/>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6792795" y="4030828"/>
              <a:ext cx="839759" cy="1141445"/>
            </a:xfrm>
            <a:prstGeom prst="rect">
              <a:avLst/>
            </a:prstGeom>
          </p:spPr>
        </p:pic>
      </p:grpSp>
    </p:spTree>
    <p:extLst>
      <p:ext uri="{BB962C8B-B14F-4D97-AF65-F5344CB8AC3E}">
        <p14:creationId xmlns:p14="http://schemas.microsoft.com/office/powerpoint/2010/main" val="15743948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0" name="Rectangle 19"/>
          <p:cNvSpPr/>
          <p:nvPr userDrawn="1"/>
        </p:nvSpPr>
        <p:spPr>
          <a:xfrm>
            <a:off x="0" y="3"/>
            <a:ext cx="12192000" cy="57573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11" name="Title 1"/>
          <p:cNvSpPr>
            <a:spLocks noGrp="1"/>
          </p:cNvSpPr>
          <p:nvPr>
            <p:ph type="ctrTitle"/>
          </p:nvPr>
        </p:nvSpPr>
        <p:spPr>
          <a:xfrm>
            <a:off x="914401" y="3424965"/>
            <a:ext cx="10524511" cy="1458360"/>
          </a:xfrm>
        </p:spPr>
        <p:txBody>
          <a:bodyPr anchor="t">
            <a:normAutofit/>
          </a:bodyPr>
          <a:lstStyle>
            <a:lvl1pPr>
              <a:defRPr sz="3200">
                <a:solidFill>
                  <a:schemeClr val="accent3"/>
                </a:solidFill>
                <a:latin typeface="Arial" panose="020B0604020202020204" pitchFamily="34" charset="0"/>
                <a:cs typeface="Arial" panose="020B0604020202020204" pitchFamily="34" charset="0"/>
              </a:defRPr>
            </a:lvl1pPr>
          </a:lstStyle>
          <a:p>
            <a:r>
              <a:rPr lang="en-US"/>
              <a:t>Click to edit Master title style</a:t>
            </a:r>
          </a:p>
        </p:txBody>
      </p:sp>
      <p:sp>
        <p:nvSpPr>
          <p:cNvPr id="21" name="Subtitle 2"/>
          <p:cNvSpPr>
            <a:spLocks noGrp="1"/>
          </p:cNvSpPr>
          <p:nvPr>
            <p:ph type="subTitle" idx="1"/>
          </p:nvPr>
        </p:nvSpPr>
        <p:spPr>
          <a:xfrm>
            <a:off x="914402" y="4961469"/>
            <a:ext cx="6310489" cy="1225964"/>
          </a:xfrm>
        </p:spPr>
        <p:txBody>
          <a:bodyPr anchor="b"/>
          <a:lstStyle>
            <a:lvl1pPr marL="0" indent="0" algn="l">
              <a:buNone/>
              <a:defRPr sz="1800">
                <a:solidFill>
                  <a:schemeClr val="tx1">
                    <a:lumMod val="65000"/>
                    <a:lumOff val="3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pic>
        <p:nvPicPr>
          <p:cNvPr id="7" name="Picture 6" descr="IAASB Logo with FullName.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36605" y="5534026"/>
            <a:ext cx="3720336" cy="653407"/>
          </a:xfrm>
          <a:prstGeom prst="rect">
            <a:avLst/>
          </a:prstGeom>
        </p:spPr>
      </p:pic>
      <p:pic>
        <p:nvPicPr>
          <p:cNvPr id="9" name="Picture 8" descr="Page topper.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43"/>
            <a:ext cx="12192000" cy="3126879"/>
          </a:xfrm>
          <a:prstGeom prst="rect">
            <a:avLst/>
          </a:prstGeom>
        </p:spPr>
      </p:pic>
    </p:spTree>
    <p:extLst>
      <p:ext uri="{BB962C8B-B14F-4D97-AF65-F5344CB8AC3E}">
        <p14:creationId xmlns:p14="http://schemas.microsoft.com/office/powerpoint/2010/main" val="35892820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option 2">
    <p:spTree>
      <p:nvGrpSpPr>
        <p:cNvPr id="1" name=""/>
        <p:cNvGrpSpPr/>
        <p:nvPr/>
      </p:nvGrpSpPr>
      <p:grpSpPr>
        <a:xfrm>
          <a:off x="0" y="0"/>
          <a:ext cx="0" cy="0"/>
          <a:chOff x="0" y="0"/>
          <a:chExt cx="0" cy="0"/>
        </a:xfrm>
      </p:grpSpPr>
      <p:sp>
        <p:nvSpPr>
          <p:cNvPr id="20" name="Rectangle 19"/>
          <p:cNvSpPr/>
          <p:nvPr userDrawn="1"/>
        </p:nvSpPr>
        <p:spPr>
          <a:xfrm>
            <a:off x="0" y="3"/>
            <a:ext cx="12192000" cy="57573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11" name="Title 1"/>
          <p:cNvSpPr>
            <a:spLocks noGrp="1"/>
          </p:cNvSpPr>
          <p:nvPr>
            <p:ph type="ctrTitle"/>
          </p:nvPr>
        </p:nvSpPr>
        <p:spPr>
          <a:xfrm>
            <a:off x="914401" y="3424965"/>
            <a:ext cx="10524511" cy="1458360"/>
          </a:xfrm>
        </p:spPr>
        <p:txBody>
          <a:bodyPr anchor="t">
            <a:normAutofit/>
          </a:bodyPr>
          <a:lstStyle>
            <a:lvl1pPr>
              <a:defRPr sz="3200">
                <a:solidFill>
                  <a:schemeClr val="accent3"/>
                </a:solidFill>
                <a:latin typeface="Arial" panose="020B0604020202020204" pitchFamily="34" charset="0"/>
                <a:cs typeface="Arial" panose="020B0604020202020204" pitchFamily="34" charset="0"/>
              </a:defRPr>
            </a:lvl1pPr>
          </a:lstStyle>
          <a:p>
            <a:r>
              <a:rPr lang="en-US"/>
              <a:t>Click to edit Master title style</a:t>
            </a:r>
          </a:p>
        </p:txBody>
      </p:sp>
      <p:sp>
        <p:nvSpPr>
          <p:cNvPr id="21" name="Subtitle 2"/>
          <p:cNvSpPr>
            <a:spLocks noGrp="1"/>
          </p:cNvSpPr>
          <p:nvPr>
            <p:ph type="subTitle" idx="1"/>
          </p:nvPr>
        </p:nvSpPr>
        <p:spPr>
          <a:xfrm>
            <a:off x="914402" y="4961469"/>
            <a:ext cx="6310489" cy="1225964"/>
          </a:xfrm>
        </p:spPr>
        <p:txBody>
          <a:bodyPr anchor="b"/>
          <a:lstStyle>
            <a:lvl1pPr marL="0" indent="0" algn="l">
              <a:buNone/>
              <a:defRPr sz="1800">
                <a:solidFill>
                  <a:schemeClr val="tx1">
                    <a:lumMod val="65000"/>
                    <a:lumOff val="3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pic>
        <p:nvPicPr>
          <p:cNvPr id="8" name="Picture 7" descr="IAASB Logo with FullName.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36605" y="5534026"/>
            <a:ext cx="3720336" cy="653407"/>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l="210" t="12331" r="-210" b="13383"/>
          <a:stretch/>
        </p:blipFill>
        <p:spPr>
          <a:xfrm>
            <a:off x="2" y="2"/>
            <a:ext cx="12208933" cy="3169919"/>
          </a:xfrm>
          <a:prstGeom prst="rect">
            <a:avLst/>
          </a:prstGeom>
        </p:spPr>
      </p:pic>
    </p:spTree>
    <p:extLst>
      <p:ext uri="{BB962C8B-B14F-4D97-AF65-F5344CB8AC3E}">
        <p14:creationId xmlns:p14="http://schemas.microsoft.com/office/powerpoint/2010/main" val="952719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903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ransition or Title Slide">
    <p:spTree>
      <p:nvGrpSpPr>
        <p:cNvPr id="1" name=""/>
        <p:cNvGrpSpPr/>
        <p:nvPr/>
      </p:nvGrpSpPr>
      <p:grpSpPr>
        <a:xfrm>
          <a:off x="0" y="0"/>
          <a:ext cx="0" cy="0"/>
          <a:chOff x="0" y="0"/>
          <a:chExt cx="0" cy="0"/>
        </a:xfrm>
      </p:grpSpPr>
      <p:sp>
        <p:nvSpPr>
          <p:cNvPr id="20" name="Rectangle 19"/>
          <p:cNvSpPr/>
          <p:nvPr userDrawn="1"/>
        </p:nvSpPr>
        <p:spPr>
          <a:xfrm>
            <a:off x="0" y="3"/>
            <a:ext cx="12192000" cy="57573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11" name="Title 1"/>
          <p:cNvSpPr>
            <a:spLocks noGrp="1"/>
          </p:cNvSpPr>
          <p:nvPr>
            <p:ph type="ctrTitle"/>
          </p:nvPr>
        </p:nvSpPr>
        <p:spPr>
          <a:xfrm>
            <a:off x="914401" y="3424965"/>
            <a:ext cx="10524511" cy="1458360"/>
          </a:xfrm>
        </p:spPr>
        <p:txBody>
          <a:bodyPr anchor="t">
            <a:normAutofit/>
          </a:bodyPr>
          <a:lstStyle>
            <a:lvl1pPr>
              <a:defRPr sz="3200">
                <a:solidFill>
                  <a:schemeClr val="accent3"/>
                </a:solidFill>
                <a:latin typeface="Arial" panose="020B0604020202020204" pitchFamily="34" charset="0"/>
                <a:cs typeface="Arial" panose="020B0604020202020204" pitchFamily="34" charset="0"/>
              </a:defRPr>
            </a:lvl1pPr>
          </a:lstStyle>
          <a:p>
            <a:r>
              <a:rPr lang="en-US"/>
              <a:t>Click to edit Master title style</a:t>
            </a:r>
          </a:p>
        </p:txBody>
      </p:sp>
      <p:sp>
        <p:nvSpPr>
          <p:cNvPr id="21" name="Subtitle 2"/>
          <p:cNvSpPr>
            <a:spLocks noGrp="1"/>
          </p:cNvSpPr>
          <p:nvPr>
            <p:ph type="subTitle" idx="1"/>
          </p:nvPr>
        </p:nvSpPr>
        <p:spPr>
          <a:xfrm>
            <a:off x="914402" y="4961469"/>
            <a:ext cx="6310489" cy="1225964"/>
          </a:xfrm>
        </p:spPr>
        <p:txBody>
          <a:bodyPr anchor="b"/>
          <a:lstStyle>
            <a:lvl1pPr marL="0" indent="0" algn="l">
              <a:buNone/>
              <a:defRPr sz="1800">
                <a:solidFill>
                  <a:schemeClr val="tx1">
                    <a:lumMod val="65000"/>
                    <a:lumOff val="3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pic>
        <p:nvPicPr>
          <p:cNvPr id="7" name="Picture 6" descr="IAASB Logo with FullName.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36605" y="5537200"/>
            <a:ext cx="3702259" cy="650232"/>
          </a:xfrm>
          <a:prstGeom prst="rect">
            <a:avLst/>
          </a:prstGeom>
        </p:spPr>
      </p:pic>
      <p:pic>
        <p:nvPicPr>
          <p:cNvPr id="9" name="Picture 8" descr="Ribbon_orange_top.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0" y="1601537"/>
            <a:ext cx="12192000" cy="164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95088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229" indent="-228594">
              <a:defRPr>
                <a:solidFill>
                  <a:srgbClr val="808080"/>
                </a:solidFill>
                <a:latin typeface="Arial" panose="020B0604020202020204" pitchFamily="34" charset="0"/>
                <a:cs typeface="Arial" panose="020B0604020202020204" pitchFamily="34" charset="0"/>
              </a:defRPr>
            </a:lvl4pPr>
            <a:lvl5pPr marL="1084236" indent="-22859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905136" y="6511061"/>
            <a:ext cx="3677264" cy="304412"/>
          </a:xfrm>
        </p:spPr>
        <p:txBody>
          <a:bodyPr/>
          <a:lstStyle>
            <a:lvl1pPr marL="0" marR="0" indent="0" algn="r" defTabSz="457189"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endParaRPr lang="en-US" dirty="0">
              <a:latin typeface="Arial" panose="020B0604020202020204" pitchFamily="34" charset="0"/>
              <a:cs typeface="MS PGothic" charset="0"/>
            </a:endParaRPr>
          </a:p>
        </p:txBody>
      </p:sp>
    </p:spTree>
    <p:extLst>
      <p:ext uri="{BB962C8B-B14F-4D97-AF65-F5344CB8AC3E}">
        <p14:creationId xmlns:p14="http://schemas.microsoft.com/office/powerpoint/2010/main" val="34044211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0" y="1610881"/>
            <a:ext cx="12192000" cy="525221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6" name="Slide Number Placeholder 5"/>
          <p:cNvSpPr>
            <a:spLocks noGrp="1"/>
          </p:cNvSpPr>
          <p:nvPr>
            <p:ph type="sldNum" sz="quarter" idx="12"/>
          </p:nvPr>
        </p:nvSpPr>
        <p:spPr/>
        <p:txBody>
          <a:bodyPr/>
          <a:lstStyle>
            <a:lvl1pPr algn="r">
              <a:defRPr/>
            </a:lvl1pPr>
          </a:lstStyle>
          <a:p>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endParaRPr lang="en-US" dirty="0">
              <a:latin typeface="Arial" panose="020B0604020202020204" pitchFamily="34" charset="0"/>
              <a:cs typeface="Arial" panose="020B0604020202020204" pitchFamily="34" charset="0"/>
            </a:endParaRPr>
          </a:p>
        </p:txBody>
      </p:sp>
      <p:cxnSp>
        <p:nvCxnSpPr>
          <p:cNvPr id="13" name="Straight Connector 12"/>
          <p:cNvCxnSpPr/>
          <p:nvPr userDrawn="1"/>
        </p:nvCxnSpPr>
        <p:spPr>
          <a:xfrm>
            <a:off x="0" y="5732585"/>
            <a:ext cx="12192000" cy="0"/>
          </a:xfrm>
          <a:prstGeom prst="line">
            <a:avLst/>
          </a:prstGeom>
          <a:ln w="952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14" name="Rectangle 13"/>
          <p:cNvSpPr/>
          <p:nvPr userDrawn="1"/>
        </p:nvSpPr>
        <p:spPr>
          <a:xfrm>
            <a:off x="0" y="5732585"/>
            <a:ext cx="12192000" cy="538500"/>
          </a:xfrm>
          <a:prstGeom prst="rect">
            <a:avLst/>
          </a:prstGeom>
          <a:gradFill flip="none" rotWithShape="1">
            <a:gsLst>
              <a:gs pos="0">
                <a:schemeClr val="accent2"/>
              </a:gs>
              <a:gs pos="7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Tree>
    <p:extLst>
      <p:ext uri="{BB962C8B-B14F-4D97-AF65-F5344CB8AC3E}">
        <p14:creationId xmlns:p14="http://schemas.microsoft.com/office/powerpoint/2010/main" val="7419764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000">
                <a:solidFill>
                  <a:schemeClr val="tx1">
                    <a:lumMod val="65000"/>
                    <a:lumOff val="35000"/>
                  </a:schemeClr>
                </a:solidFill>
              </a:defRPr>
            </a:lvl1pPr>
            <a:lvl2pPr>
              <a:defRPr sz="1800">
                <a:solidFill>
                  <a:schemeClr val="tx1">
                    <a:lumMod val="65000"/>
                    <a:lumOff val="35000"/>
                  </a:schemeClr>
                </a:solidFill>
              </a:defRPr>
            </a:lvl2pPr>
            <a:lvl3pPr>
              <a:defRPr sz="1600">
                <a:solidFill>
                  <a:schemeClr val="tx1">
                    <a:lumMod val="65000"/>
                    <a:lumOff val="35000"/>
                  </a:schemeClr>
                </a:solidFill>
              </a:defRPr>
            </a:lvl3pPr>
            <a:lvl4pPr marL="855641" indent="-228594">
              <a:defRPr sz="1400">
                <a:solidFill>
                  <a:schemeClr val="tx1">
                    <a:lumMod val="65000"/>
                    <a:lumOff val="35000"/>
                  </a:schemeClr>
                </a:solidFill>
                <a:latin typeface="Arial" panose="020B0604020202020204" pitchFamily="34" charset="0"/>
                <a:cs typeface="Arial" panose="020B0604020202020204" pitchFamily="34" charset="0"/>
              </a:defRPr>
            </a:lvl4pPr>
            <a:lvl5pPr marL="1084236" indent="-228594">
              <a:defRPr sz="1400">
                <a:solidFill>
                  <a:schemeClr val="tx1">
                    <a:lumMod val="65000"/>
                    <a:lumOff val="35000"/>
                  </a:schemeClr>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000">
                <a:solidFill>
                  <a:schemeClr val="tx1">
                    <a:lumMod val="65000"/>
                    <a:lumOff val="35000"/>
                  </a:schemeClr>
                </a:solidFill>
              </a:defRPr>
            </a:lvl1pPr>
            <a:lvl2pPr>
              <a:defRPr sz="1800">
                <a:solidFill>
                  <a:schemeClr val="tx1">
                    <a:lumMod val="65000"/>
                    <a:lumOff val="35000"/>
                  </a:schemeClr>
                </a:solidFill>
              </a:defRPr>
            </a:lvl2pPr>
            <a:lvl3pPr>
              <a:defRPr sz="1600">
                <a:solidFill>
                  <a:schemeClr val="tx1">
                    <a:lumMod val="65000"/>
                    <a:lumOff val="35000"/>
                  </a:schemeClr>
                </a:solidFill>
              </a:defRPr>
            </a:lvl3pPr>
            <a:lvl4pPr marL="855641" indent="-228594">
              <a:defRPr sz="1400">
                <a:solidFill>
                  <a:schemeClr val="tx1">
                    <a:lumMod val="65000"/>
                    <a:lumOff val="35000"/>
                  </a:schemeClr>
                </a:solidFill>
                <a:latin typeface="Arial" panose="020B0604020202020204" pitchFamily="34" charset="0"/>
                <a:cs typeface="Arial" panose="020B0604020202020204" pitchFamily="34" charset="0"/>
              </a:defRPr>
            </a:lvl4pPr>
            <a:lvl5pPr marL="1084236" indent="-228594">
              <a:defRPr sz="1400">
                <a:solidFill>
                  <a:schemeClr val="tx1">
                    <a:lumMod val="65000"/>
                    <a:lumOff val="35000"/>
                  </a:schemeClr>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8808016" y="6497447"/>
            <a:ext cx="2774384" cy="335775"/>
          </a:xfrm>
        </p:spPr>
        <p:txBody>
          <a:body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28857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350690"/>
            <a:ext cx="5386917" cy="480663"/>
          </a:xfrm>
        </p:spPr>
        <p:txBody>
          <a:bodyPr anchor="b"/>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003648"/>
            <a:ext cx="5386917" cy="3951288"/>
          </a:xfrm>
        </p:spPr>
        <p:txBody>
          <a:bodyPr/>
          <a:lstStyle>
            <a:lvl1pPr>
              <a:defRPr sz="2000">
                <a:solidFill>
                  <a:schemeClr val="tx1">
                    <a:lumMod val="65000"/>
                    <a:lumOff val="35000"/>
                  </a:schemeClr>
                </a:solidFill>
              </a:defRPr>
            </a:lvl1pPr>
            <a:lvl2pPr>
              <a:defRPr sz="1800">
                <a:solidFill>
                  <a:schemeClr val="tx1">
                    <a:lumMod val="65000"/>
                    <a:lumOff val="35000"/>
                  </a:schemeClr>
                </a:solidFill>
              </a:defRPr>
            </a:lvl2pPr>
            <a:lvl3pPr>
              <a:defRPr sz="1600">
                <a:solidFill>
                  <a:schemeClr val="tx1">
                    <a:lumMod val="65000"/>
                    <a:lumOff val="35000"/>
                  </a:schemeClr>
                </a:solidFill>
              </a:defRPr>
            </a:lvl3pPr>
            <a:lvl4pPr marL="855641" indent="-228594">
              <a:defRPr sz="1400">
                <a:solidFill>
                  <a:schemeClr val="tx1">
                    <a:lumMod val="65000"/>
                    <a:lumOff val="35000"/>
                  </a:schemeClr>
                </a:solidFill>
                <a:latin typeface="Arial" panose="020B0604020202020204" pitchFamily="34" charset="0"/>
                <a:cs typeface="Arial" panose="020B0604020202020204" pitchFamily="34" charset="0"/>
              </a:defRPr>
            </a:lvl4pPr>
            <a:lvl5pPr marL="1084236" indent="-228594">
              <a:defRPr sz="1400">
                <a:solidFill>
                  <a:schemeClr val="tx1">
                    <a:lumMod val="65000"/>
                    <a:lumOff val="35000"/>
                  </a:schemeClr>
                </a:solidFill>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350690"/>
            <a:ext cx="5389033" cy="480663"/>
          </a:xfrm>
        </p:spPr>
        <p:txBody>
          <a:bodyPr anchor="b"/>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003648"/>
            <a:ext cx="5389033" cy="3951288"/>
          </a:xfrm>
        </p:spPr>
        <p:txBody>
          <a:bodyPr/>
          <a:lstStyle>
            <a:lvl1pPr>
              <a:defRPr sz="2000">
                <a:solidFill>
                  <a:schemeClr val="tx1">
                    <a:lumMod val="65000"/>
                    <a:lumOff val="35000"/>
                  </a:schemeClr>
                </a:solidFill>
              </a:defRPr>
            </a:lvl1pPr>
            <a:lvl2pPr>
              <a:defRPr sz="1800">
                <a:solidFill>
                  <a:schemeClr val="tx1">
                    <a:lumMod val="65000"/>
                    <a:lumOff val="35000"/>
                  </a:schemeClr>
                </a:solidFill>
              </a:defRPr>
            </a:lvl2pPr>
            <a:lvl3pPr>
              <a:defRPr sz="1600">
                <a:solidFill>
                  <a:schemeClr val="tx1">
                    <a:lumMod val="65000"/>
                    <a:lumOff val="35000"/>
                  </a:schemeClr>
                </a:solidFill>
              </a:defRPr>
            </a:lvl3pPr>
            <a:lvl4pPr marL="855641" indent="-228594">
              <a:defRPr sz="1400">
                <a:solidFill>
                  <a:schemeClr val="tx1">
                    <a:lumMod val="65000"/>
                    <a:lumOff val="35000"/>
                  </a:schemeClr>
                </a:solidFill>
                <a:latin typeface="Arial" panose="020B0604020202020204" pitchFamily="34" charset="0"/>
                <a:cs typeface="Arial" panose="020B0604020202020204" pitchFamily="34" charset="0"/>
              </a:defRPr>
            </a:lvl4pPr>
            <a:lvl5pPr marL="1084236" indent="-228594">
              <a:defRPr sz="1400">
                <a:solidFill>
                  <a:schemeClr val="tx1">
                    <a:lumMod val="65000"/>
                    <a:lumOff val="35000"/>
                  </a:schemeClr>
                </a:solidFill>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10681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72897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2106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3024003" y="2082499"/>
            <a:ext cx="5857477" cy="976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userDrawn="1"/>
        </p:nvSpPr>
        <p:spPr>
          <a:xfrm>
            <a:off x="5095865" y="5009183"/>
            <a:ext cx="1685141" cy="369332"/>
          </a:xfrm>
          <a:prstGeom prst="rect">
            <a:avLst/>
          </a:prstGeom>
        </p:spPr>
        <p:txBody>
          <a:bodyPr wrap="none">
            <a:spAutoFit/>
          </a:bodyPr>
          <a:lstStyle/>
          <a:p>
            <a:pPr defTabSz="457189"/>
            <a:r>
              <a:rPr lang="en-US" sz="1800" dirty="0">
                <a:solidFill>
                  <a:srgbClr val="1F497D"/>
                </a:solidFill>
                <a:latin typeface="Arial" panose="020B0604020202020204" pitchFamily="34" charset="0"/>
                <a:ea typeface="Calibri" panose="020F0502020204030204" pitchFamily="34" charset="0"/>
                <a:cs typeface="Arial" panose="020B0604020202020204" pitchFamily="34" charset="0"/>
                <a:hlinkClick r:id="rId3"/>
              </a:rPr>
              <a:t>www.iaasb.org</a:t>
            </a:r>
            <a:endParaRPr lang="en-US" sz="2000"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sp>
        <p:nvSpPr>
          <p:cNvPr id="5" name="Rectangle 5"/>
          <p:cNvSpPr>
            <a:spLocks noChangeArrowheads="1"/>
          </p:cNvSpPr>
          <p:nvPr userDrawn="1"/>
        </p:nvSpPr>
        <p:spPr bwMode="auto">
          <a:xfrm flipH="1">
            <a:off x="508000" y="6430429"/>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89"/>
            <a:endParaRPr lang="en-US" sz="1800" dirty="0">
              <a:solidFill>
                <a:prstClr val="black"/>
              </a:solidFill>
            </a:endParaRPr>
          </a:p>
        </p:txBody>
      </p:sp>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72746" y="5557768"/>
            <a:ext cx="770407" cy="257536"/>
          </a:xfrm>
          <a:prstGeom prst="rect">
            <a:avLst/>
          </a:prstGeom>
        </p:spPr>
      </p:pic>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24003" y="5567520"/>
            <a:ext cx="583308" cy="257536"/>
          </a:xfrm>
          <a:prstGeom prst="rect">
            <a:avLst/>
          </a:prstGeom>
        </p:spPr>
      </p:pic>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3723" y="5554229"/>
            <a:ext cx="770407" cy="257536"/>
          </a:xfrm>
          <a:prstGeom prst="rect">
            <a:avLst/>
          </a:prstGeom>
        </p:spPr>
      </p:pic>
      <p:pic>
        <p:nvPicPr>
          <p:cNvPr id="8" name="Picture 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501197" y="5557768"/>
            <a:ext cx="770407" cy="312565"/>
          </a:xfrm>
          <a:prstGeom prst="rect">
            <a:avLst/>
          </a:prstGeom>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238015" y="5557768"/>
            <a:ext cx="770407" cy="257536"/>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780285" y="5553603"/>
            <a:ext cx="770407" cy="257536"/>
          </a:xfrm>
          <a:prstGeom prst="rect">
            <a:avLst/>
          </a:prstGeom>
        </p:spPr>
      </p:pic>
      <p:sp>
        <p:nvSpPr>
          <p:cNvPr id="11" name="Rectangle 10"/>
          <p:cNvSpPr/>
          <p:nvPr userDrawn="1"/>
        </p:nvSpPr>
        <p:spPr>
          <a:xfrm>
            <a:off x="931335" y="6144039"/>
            <a:ext cx="10837333" cy="276999"/>
          </a:xfrm>
          <a:prstGeom prst="rect">
            <a:avLst/>
          </a:prstGeom>
        </p:spPr>
        <p:txBody>
          <a:bodyPr wrap="square">
            <a:spAutoFit/>
          </a:bodyPr>
          <a:lstStyle/>
          <a:p>
            <a:pPr defTabSz="457189"/>
            <a:r>
              <a:rPr lang="en-US" sz="1200" dirty="0">
                <a:solidFill>
                  <a:prstClr val="black"/>
                </a:solidFill>
                <a:latin typeface="Arial" panose="020B0604020202020204" pitchFamily="34" charset="0"/>
                <a:ea typeface="Calibri" panose="020F0502020204030204" pitchFamily="34" charset="0"/>
              </a:rPr>
              <a:t>For copyright, trademark, and permissions information, please go to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0"/>
              </a:rPr>
              <a:t>permissions</a:t>
            </a:r>
            <a:r>
              <a:rPr lang="en-US" sz="1200" dirty="0">
                <a:solidFill>
                  <a:prstClr val="black"/>
                </a:solidFill>
                <a:latin typeface="Arial" panose="020B0604020202020204" pitchFamily="34" charset="0"/>
                <a:ea typeface="Calibri" panose="020F0502020204030204" pitchFamily="34" charset="0"/>
              </a:rPr>
              <a:t> or contact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1"/>
              </a:rPr>
              <a:t>permissions@ifac.org</a:t>
            </a:r>
            <a:r>
              <a:rPr lang="en-US" sz="1200" dirty="0">
                <a:solidFill>
                  <a:prstClr val="black"/>
                </a:solidFill>
                <a:latin typeface="Arial" panose="020B0604020202020204" pitchFamily="34" charset="0"/>
                <a:ea typeface="Calibri" panose="020F0502020204030204" pitchFamily="34" charset="0"/>
              </a:rPr>
              <a:t>.</a:t>
            </a:r>
            <a:endParaRPr lang="en-US" sz="1200" dirty="0">
              <a:solidFill>
                <a:prstClr val="black"/>
              </a:solidFill>
            </a:endParaRPr>
          </a:p>
        </p:txBody>
      </p:sp>
    </p:spTree>
    <p:extLst>
      <p:ext uri="{BB962C8B-B14F-4D97-AF65-F5344CB8AC3E}">
        <p14:creationId xmlns:p14="http://schemas.microsoft.com/office/powerpoint/2010/main" val="2859355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7" name="Rectangle 6">
            <a:extLst>
              <a:ext uri="{FF2B5EF4-FFF2-40B4-BE49-F238E27FC236}">
                <a16:creationId xmlns:a16="http://schemas.microsoft.com/office/drawing/2014/main" id="{D4CAB030-C5C6-4601-983B-333E1D6E5C9C}"/>
              </a:ext>
            </a:extLst>
          </p:cNvPr>
          <p:cNvSpPr/>
          <p:nvPr userDrawn="1"/>
        </p:nvSpPr>
        <p:spPr>
          <a:xfrm>
            <a:off x="213064" y="5491794"/>
            <a:ext cx="4933024" cy="1389355"/>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4147104021"/>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2" name="Rectangle 21">
            <a:extLst>
              <a:ext uri="{FF2B5EF4-FFF2-40B4-BE49-F238E27FC236}">
                <a16:creationId xmlns:a16="http://schemas.microsoft.com/office/drawing/2014/main" id="{E74A54BB-5F1D-4F1C-AD95-610EB90AD167}"/>
              </a:ext>
            </a:extLst>
          </p:cNvPr>
          <p:cNvSpPr/>
          <p:nvPr userDrawn="1"/>
        </p:nvSpPr>
        <p:spPr>
          <a:xfrm>
            <a:off x="2951151" y="4119638"/>
            <a:ext cx="2194937" cy="181486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07F479FA-E622-4175-814A-280C7C5845B5}"/>
              </a:ext>
            </a:extLst>
          </p:cNvPr>
          <p:cNvGrpSpPr/>
          <p:nvPr userDrawn="1"/>
        </p:nvGrpSpPr>
        <p:grpSpPr>
          <a:xfrm>
            <a:off x="1950720" y="1472240"/>
            <a:ext cx="3791017" cy="4110721"/>
            <a:chOff x="2112884" y="1472240"/>
            <a:chExt cx="3628853" cy="3968671"/>
          </a:xfrm>
        </p:grpSpPr>
        <p:sp>
          <p:nvSpPr>
            <p:cNvPr id="13" name="Rectangle 12">
              <a:extLst>
                <a:ext uri="{FF2B5EF4-FFF2-40B4-BE49-F238E27FC236}">
                  <a16:creationId xmlns:a16="http://schemas.microsoft.com/office/drawing/2014/main" id="{C2868FF5-84F6-426A-95D5-D76FB26472F3}"/>
                </a:ext>
              </a:extLst>
            </p:cNvPr>
            <p:cNvSpPr/>
            <p:nvPr userDrawn="1"/>
          </p:nvSpPr>
          <p:spPr>
            <a:xfrm>
              <a:off x="2112884" y="36514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0CBE9FB-8585-4B33-B366-6FEDE6979347}"/>
                </a:ext>
              </a:extLst>
            </p:cNvPr>
            <p:cNvSpPr/>
            <p:nvPr userDrawn="1"/>
          </p:nvSpPr>
          <p:spPr>
            <a:xfrm>
              <a:off x="2507940" y="5279575"/>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76A8669-B132-48A2-B677-FDE5F82C82C5}"/>
                </a:ext>
              </a:extLst>
            </p:cNvPr>
            <p:cNvSpPr/>
            <p:nvPr userDrawn="1"/>
          </p:nvSpPr>
          <p:spPr>
            <a:xfrm>
              <a:off x="3151079" y="2229771"/>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292FDEE-39ED-4D7E-A0A4-112387668473}"/>
                </a:ext>
              </a:extLst>
            </p:cNvPr>
            <p:cNvSpPr/>
            <p:nvPr userDrawn="1"/>
          </p:nvSpPr>
          <p:spPr>
            <a:xfrm>
              <a:off x="4214920" y="1472240"/>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FF109F55-344A-448F-A86C-0DD9EEEA5531}"/>
                </a:ext>
              </a:extLst>
            </p:cNvPr>
            <p:cNvSpPr/>
            <p:nvPr userDrawn="1"/>
          </p:nvSpPr>
          <p:spPr>
            <a:xfrm>
              <a:off x="4368800" y="19473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8A04E59-0C1F-45E0-A481-BFB323694267}"/>
                </a:ext>
              </a:extLst>
            </p:cNvPr>
            <p:cNvSpPr/>
            <p:nvPr userDrawn="1"/>
          </p:nvSpPr>
          <p:spPr>
            <a:xfrm>
              <a:off x="2844800" y="3610830"/>
              <a:ext cx="1193800" cy="1178757"/>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0A0E6F9D-8981-41A6-9771-C1AEA238CB24}"/>
                </a:ext>
              </a:extLst>
            </p:cNvPr>
            <p:cNvSpPr/>
            <p:nvPr userDrawn="1"/>
          </p:nvSpPr>
          <p:spPr>
            <a:xfrm>
              <a:off x="2472062" y="3398985"/>
              <a:ext cx="1063841" cy="32182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5F262100-0E38-4340-9B16-0256C0F4344A}"/>
                </a:ext>
              </a:extLst>
            </p:cNvPr>
            <p:cNvSpPr/>
            <p:nvPr userDrawn="1"/>
          </p:nvSpPr>
          <p:spPr>
            <a:xfrm>
              <a:off x="2503749" y="4963225"/>
              <a:ext cx="1063841" cy="22519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2175DEE-AA08-41C4-8BEB-7886384686E3}"/>
                </a:ext>
              </a:extLst>
            </p:cNvPr>
            <p:cNvSpPr/>
            <p:nvPr userDrawn="1"/>
          </p:nvSpPr>
          <p:spPr>
            <a:xfrm>
              <a:off x="3346882" y="2202038"/>
              <a:ext cx="2085759" cy="129147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EBC28A9-920B-486A-BE5C-51C34D3E4ED5}"/>
                </a:ext>
              </a:extLst>
            </p:cNvPr>
            <p:cNvSpPr/>
            <p:nvPr userDrawn="1"/>
          </p:nvSpPr>
          <p:spPr>
            <a:xfrm>
              <a:off x="2713854" y="5255738"/>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159E0DA7-8BF3-4B31-8BA3-2477D9164BF7}"/>
                </a:ext>
              </a:extLst>
            </p:cNvPr>
            <p:cNvSpPr/>
            <p:nvPr userDrawn="1"/>
          </p:nvSpPr>
          <p:spPr>
            <a:xfrm rot="17587573">
              <a:off x="5011581" y="2304183"/>
              <a:ext cx="1063841" cy="39647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Rectangle 25">
            <a:extLst>
              <a:ext uri="{FF2B5EF4-FFF2-40B4-BE49-F238E27FC236}">
                <a16:creationId xmlns:a16="http://schemas.microsoft.com/office/drawing/2014/main" id="{D3FEE9DD-9A98-4887-AD15-2142729BD41B}"/>
              </a:ext>
            </a:extLst>
          </p:cNvPr>
          <p:cNvSpPr/>
          <p:nvPr userDrawn="1"/>
        </p:nvSpPr>
        <p:spPr>
          <a:xfrm>
            <a:off x="3437330" y="3398984"/>
            <a:ext cx="830489" cy="37870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EE37958-B21D-44EC-92BB-385F044F4BDD}"/>
              </a:ext>
            </a:extLst>
          </p:cNvPr>
          <p:cNvSpPr/>
          <p:nvPr userDrawn="1"/>
        </p:nvSpPr>
        <p:spPr>
          <a:xfrm>
            <a:off x="2481151" y="4604910"/>
            <a:ext cx="764623" cy="54676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6662646-9F1E-4A60-8966-EBFE7D3C8DB8}"/>
              </a:ext>
            </a:extLst>
          </p:cNvPr>
          <p:cNvSpPr/>
          <p:nvPr userDrawn="1"/>
        </p:nvSpPr>
        <p:spPr>
          <a:xfrm>
            <a:off x="1450513" y="5441914"/>
            <a:ext cx="1111381" cy="16711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09126B04-6174-4EDE-9BC6-7920B18311A3}"/>
              </a:ext>
            </a:extLst>
          </p:cNvPr>
          <p:cNvSpPr/>
          <p:nvPr userDrawn="1"/>
        </p:nvSpPr>
        <p:spPr>
          <a:xfrm>
            <a:off x="4811585" y="6385458"/>
            <a:ext cx="731916" cy="44806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82885" y="-334786"/>
            <a:ext cx="9144000" cy="2387600"/>
          </a:xfrm>
        </p:spPr>
        <p:txBody>
          <a:bodyPr anchor="b">
            <a:normAutofit/>
          </a:bodyPr>
          <a:lstStyle>
            <a:lvl1pPr algn="l">
              <a:defRPr sz="3000">
                <a:solidFill>
                  <a:srgbClr val="4A4A4A"/>
                </a:solidFill>
                <a:latin typeface="Arial" panose="020B0604020202020204" pitchFamily="34" charset="0"/>
                <a:cs typeface="Arial" panose="020B0604020202020204" pitchFamily="34" charset="0"/>
              </a:defRPr>
            </a:lvl1pPr>
          </a:lstStyle>
          <a:p>
            <a:r>
              <a:rPr lang="en-US"/>
              <a:t>Click to edit Master title style</a:t>
            </a:r>
          </a:p>
        </p:txBody>
      </p:sp>
      <mc:AlternateContent xmlns:mc="http://schemas.openxmlformats.org/markup-compatibility/2006" xmlns:p14="http://schemas.microsoft.com/office/powerpoint/2010/main">
        <mc:Choice Requires="p14">
          <p:contentPart p14:bwMode="auto" r:id="rId4">
            <p14:nvContentPartPr>
              <p14:cNvPr id="55" name="Ink 54">
                <a:extLst>
                  <a:ext uri="{FF2B5EF4-FFF2-40B4-BE49-F238E27FC236}">
                    <a16:creationId xmlns:a16="http://schemas.microsoft.com/office/drawing/2014/main" id="{66CA5E24-888C-42AD-A913-5E5FA65B91F1}"/>
                  </a:ext>
                </a:extLst>
              </p14:cNvPr>
              <p14:cNvContentPartPr/>
              <p14:nvPr userDrawn="1"/>
            </p14:nvContentPartPr>
            <p14:xfrm>
              <a:off x="3905553" y="3360628"/>
              <a:ext cx="360" cy="3960"/>
            </p14:xfrm>
          </p:contentPart>
        </mc:Choice>
        <mc:Fallback xmlns="">
          <p:pic>
            <p:nvPicPr>
              <p:cNvPr id="55" name="Ink 54">
                <a:extLst>
                  <a:ext uri="{FF2B5EF4-FFF2-40B4-BE49-F238E27FC236}">
                    <a16:creationId xmlns:a16="http://schemas.microsoft.com/office/drawing/2014/main" id="{66CA5E24-888C-42AD-A913-5E5FA65B91F1}"/>
                  </a:ext>
                </a:extLst>
              </p:cNvPr>
              <p:cNvPicPr/>
              <p:nvPr/>
            </p:nvPicPr>
            <p:blipFill>
              <a:blip r:embed="rId5"/>
              <a:stretch>
                <a:fillRect/>
              </a:stretch>
            </p:blipFill>
            <p:spPr>
              <a:xfrm>
                <a:off x="3896553" y="3352378"/>
                <a:ext cx="18000" cy="20130"/>
              </a:xfrm>
              <a:prstGeom prst="rect">
                <a:avLst/>
              </a:prstGeom>
            </p:spPr>
          </p:pic>
        </mc:Fallback>
      </mc:AlternateContent>
      <p:grpSp>
        <p:nvGrpSpPr>
          <p:cNvPr id="56" name="Group 55">
            <a:extLst>
              <a:ext uri="{FF2B5EF4-FFF2-40B4-BE49-F238E27FC236}">
                <a16:creationId xmlns:a16="http://schemas.microsoft.com/office/drawing/2014/main" id="{56660C64-8D82-4650-BCE6-F651F5258933}"/>
              </a:ext>
            </a:extLst>
          </p:cNvPr>
          <p:cNvGrpSpPr/>
          <p:nvPr userDrawn="1"/>
        </p:nvGrpSpPr>
        <p:grpSpPr>
          <a:xfrm>
            <a:off x="1863993" y="5042188"/>
            <a:ext cx="360" cy="360"/>
            <a:chOff x="1863993" y="5042188"/>
            <a:chExt cx="360" cy="360"/>
          </a:xfrm>
          <a:solidFill>
            <a:srgbClr val="F1F1F1"/>
          </a:solidFill>
        </p:grpSpPr>
        <mc:AlternateContent xmlns:mc="http://schemas.openxmlformats.org/markup-compatibility/2006" xmlns:p14="http://schemas.microsoft.com/office/powerpoint/2010/main">
          <mc:Choice Requires="p14">
            <p:contentPart p14:bwMode="auto" r:id="rId6">
              <p14:nvContentPartPr>
                <p14:cNvPr id="57" name="Ink 56">
                  <a:extLst>
                    <a:ext uri="{FF2B5EF4-FFF2-40B4-BE49-F238E27FC236}">
                      <a16:creationId xmlns:a16="http://schemas.microsoft.com/office/drawing/2014/main" id="{26D4092C-C15D-424F-B402-38E943BAB366}"/>
                    </a:ext>
                  </a:extLst>
                </p14:cNvPr>
                <p14:cNvContentPartPr/>
                <p14:nvPr/>
              </p14:nvContentPartPr>
              <p14:xfrm>
                <a:off x="1863993" y="5042188"/>
                <a:ext cx="360" cy="360"/>
              </p14:xfrm>
            </p:contentPart>
          </mc:Choice>
          <mc:Fallback xmlns="">
            <p:pic>
              <p:nvPicPr>
                <p:cNvPr id="57" name="Ink 56">
                  <a:extLst>
                    <a:ext uri="{FF2B5EF4-FFF2-40B4-BE49-F238E27FC236}">
                      <a16:creationId xmlns:a16="http://schemas.microsoft.com/office/drawing/2014/main" id="{26D4092C-C15D-424F-B402-38E943BAB366}"/>
                    </a:ext>
                  </a:extLst>
                </p:cNvPr>
                <p:cNvPicPr/>
                <p:nvPr/>
              </p:nvPicPr>
              <p:blipFill>
                <a:blip r:embed="rId5"/>
                <a:stretch>
                  <a:fillRect/>
                </a:stretch>
              </p:blipFill>
              <p:spPr>
                <a:xfrm>
                  <a:off x="1854993" y="503318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8" name="Ink 57">
                  <a:extLst>
                    <a:ext uri="{FF2B5EF4-FFF2-40B4-BE49-F238E27FC236}">
                      <a16:creationId xmlns:a16="http://schemas.microsoft.com/office/drawing/2014/main" id="{18727F7E-D0E7-4F4A-904C-6AFBFE757DF9}"/>
                    </a:ext>
                  </a:extLst>
                </p14:cNvPr>
                <p14:cNvContentPartPr/>
                <p14:nvPr/>
              </p14:nvContentPartPr>
              <p14:xfrm>
                <a:off x="1863993" y="5042188"/>
                <a:ext cx="360" cy="360"/>
              </p14:xfrm>
            </p:contentPart>
          </mc:Choice>
          <mc:Fallback xmlns="">
            <p:pic>
              <p:nvPicPr>
                <p:cNvPr id="58" name="Ink 57">
                  <a:extLst>
                    <a:ext uri="{FF2B5EF4-FFF2-40B4-BE49-F238E27FC236}">
                      <a16:creationId xmlns:a16="http://schemas.microsoft.com/office/drawing/2014/main" id="{18727F7E-D0E7-4F4A-904C-6AFBFE757DF9}"/>
                    </a:ext>
                  </a:extLst>
                </p:cNvPr>
                <p:cNvPicPr/>
                <p:nvPr/>
              </p:nvPicPr>
              <p:blipFill>
                <a:blip r:embed="rId5"/>
                <a:stretch>
                  <a:fillRect/>
                </a:stretch>
              </p:blipFill>
              <p:spPr>
                <a:xfrm>
                  <a:off x="1854993" y="5033188"/>
                  <a:ext cx="18000" cy="18000"/>
                </a:xfrm>
                <a:prstGeom prst="rect">
                  <a:avLst/>
                </a:prstGeom>
              </p:spPr>
            </p:pic>
          </mc:Fallback>
        </mc:AlternateContent>
      </p:grpSp>
      <p:sp>
        <p:nvSpPr>
          <p:cNvPr id="59" name="Oval 58">
            <a:extLst>
              <a:ext uri="{FF2B5EF4-FFF2-40B4-BE49-F238E27FC236}">
                <a16:creationId xmlns:a16="http://schemas.microsoft.com/office/drawing/2014/main" id="{1906D68D-0A19-4A44-8051-CD9B72FF4BFC}"/>
              </a:ext>
            </a:extLst>
          </p:cNvPr>
          <p:cNvSpPr/>
          <p:nvPr userDrawn="1"/>
        </p:nvSpPr>
        <p:spPr>
          <a:xfrm>
            <a:off x="3789680" y="3241040"/>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E41CF352-B3BF-46F9-8B47-2A36B8ADDD46}"/>
              </a:ext>
            </a:extLst>
          </p:cNvPr>
          <p:cNvSpPr/>
          <p:nvPr userDrawn="1"/>
        </p:nvSpPr>
        <p:spPr>
          <a:xfrm>
            <a:off x="3939200" y="3845619"/>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58602D92-40BC-4611-837A-18F5941A63F7}"/>
              </a:ext>
            </a:extLst>
          </p:cNvPr>
          <p:cNvSpPr/>
          <p:nvPr userDrawn="1"/>
        </p:nvSpPr>
        <p:spPr>
          <a:xfrm>
            <a:off x="4650400" y="37818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5BC6914A-CF2F-4593-A9D7-E2958C1BEAD2}"/>
              </a:ext>
            </a:extLst>
          </p:cNvPr>
          <p:cNvSpPr/>
          <p:nvPr userDrawn="1"/>
        </p:nvSpPr>
        <p:spPr>
          <a:xfrm>
            <a:off x="1768193" y="4939463"/>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a:extLst>
              <a:ext uri="{FF2B5EF4-FFF2-40B4-BE49-F238E27FC236}">
                <a16:creationId xmlns:a16="http://schemas.microsoft.com/office/drawing/2014/main" id="{6ED9A960-85D4-4DA5-80D4-D73460C5825D}"/>
              </a:ext>
            </a:extLst>
          </p:cNvPr>
          <p:cNvSpPr/>
          <p:nvPr userDrawn="1"/>
        </p:nvSpPr>
        <p:spPr>
          <a:xfrm>
            <a:off x="4802800" y="39342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838200" y="3847419"/>
            <a:ext cx="9144000" cy="1655762"/>
          </a:xfrm>
        </p:spPr>
        <p:txBody>
          <a:bodyPr/>
          <a:lstStyle>
            <a:lvl1pPr marL="0" indent="0" algn="l">
              <a:buNone/>
              <a:defRPr sz="2400">
                <a:solidFill>
                  <a:srgbClr val="4A4A4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335896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lang="en-US" sz="4800" kern="120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343595618"/>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293839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2" y="4406901"/>
            <a:ext cx="10818284"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508002" y="2906713"/>
            <a:ext cx="10818284" cy="1500187"/>
          </a:xfrm>
        </p:spPr>
        <p:txBody>
          <a:bodyPr anchor="b"/>
          <a:lstStyle>
            <a:lvl1pPr marL="0" indent="0">
              <a:buNone/>
              <a:defRPr sz="24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Click to edit Master text styles</a:t>
            </a:r>
          </a:p>
        </p:txBody>
      </p:sp>
    </p:spTree>
    <p:extLst>
      <p:ext uri="{BB962C8B-B14F-4D97-AF65-F5344CB8AC3E}">
        <p14:creationId xmlns:p14="http://schemas.microsoft.com/office/powerpoint/2010/main" val="34849472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sz="4800">
                <a:solidFill>
                  <a:schemeClr val="bg1"/>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1813979115"/>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7505968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48788" y="-182658"/>
            <a:ext cx="9144000" cy="2387600"/>
          </a:xfrm>
        </p:spPr>
        <p:txBody>
          <a:bodyPr anchor="b">
            <a:normAutofit/>
          </a:bodyPr>
          <a:lstStyle>
            <a:lvl1pPr algn="l">
              <a:defRPr sz="4400">
                <a:solidFill>
                  <a:srgbClr val="4A4A4A"/>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7AD54F5D-7337-4470-AF86-BC1D88600ECD}"/>
              </a:ext>
            </a:extLst>
          </p:cNvPr>
          <p:cNvGraphicFramePr>
            <a:graphicFrameLocks noGrp="1"/>
          </p:cNvGraphicFramePr>
          <p:nvPr userDrawn="1">
            <p:extLst>
              <p:ext uri="{D42A27DB-BD31-4B8C-83A1-F6EECF244321}">
                <p14:modId xmlns:p14="http://schemas.microsoft.com/office/powerpoint/2010/main" val="2949368527"/>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140177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29642049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9B08FF-86A9-489B-9293-6DAA81CF5589}"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17218440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7369"/>
            <a:ext cx="10515600" cy="1325563"/>
          </a:xfrm>
        </p:spPr>
        <p:txBody>
          <a:bodyPr>
            <a:normAutofit/>
          </a:bodyPr>
          <a:lstStyle>
            <a:lvl1pPr>
              <a:defRPr sz="40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EBFDA1-892D-475D-A681-5E1B87AA4CC5}"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3E46C0D9-61BA-47D1-AD60-8396A8439D43}"/>
              </a:ext>
            </a:extLst>
          </p:cNvPr>
          <p:cNvGraphicFramePr>
            <a:graphicFrameLocks noGrp="1"/>
          </p:cNvGraphicFramePr>
          <p:nvPr userDrawn="1">
            <p:extLst>
              <p:ext uri="{D42A27DB-BD31-4B8C-83A1-F6EECF244321}">
                <p14:modId xmlns:p14="http://schemas.microsoft.com/office/powerpoint/2010/main" val="1277205840"/>
              </p:ext>
            </p:extLst>
          </p:nvPr>
        </p:nvGraphicFramePr>
        <p:xfrm>
          <a:off x="838200" y="364472"/>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551936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77F70-787D-4334-ABBD-4BEE84081B9F}" type="datetime1">
              <a:rPr lang="en-US" smtClean="0"/>
              <a:t>9/8/2023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
        <p:nvSpPr>
          <p:cNvPr id="9" name="Title 1">
            <a:extLst>
              <a:ext uri="{FF2B5EF4-FFF2-40B4-BE49-F238E27FC236}">
                <a16:creationId xmlns:a16="http://schemas.microsoft.com/office/drawing/2014/main" id="{94C45C70-6047-4CCE-A18D-B24830AC37D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10" name="Table 9">
            <a:extLst>
              <a:ext uri="{FF2B5EF4-FFF2-40B4-BE49-F238E27FC236}">
                <a16:creationId xmlns:a16="http://schemas.microsoft.com/office/drawing/2014/main" id="{A254F94C-3A3D-4131-A609-1FF25420F3C3}"/>
              </a:ext>
            </a:extLst>
          </p:cNvPr>
          <p:cNvGraphicFramePr>
            <a:graphicFrameLocks noGrp="1"/>
          </p:cNvGraphicFramePr>
          <p:nvPr userDrawn="1">
            <p:extLst>
              <p:ext uri="{D42A27DB-BD31-4B8C-83A1-F6EECF244321}">
                <p14:modId xmlns:p14="http://schemas.microsoft.com/office/powerpoint/2010/main" val="1749815183"/>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5406957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C84004-8839-470E-98FD-2398CB003887}" type="datetime1">
              <a:rPr lang="en-US" smtClean="0"/>
              <a:t>9/8/2023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C14F10E-3CFE-4C50-9C04-3D38C47A1378}" type="slidenum">
              <a:rPr lang="en-US" smtClean="0"/>
              <a:t>‹#›</a:t>
            </a:fld>
            <a:endParaRPr lang="en-US" dirty="0"/>
          </a:p>
        </p:txBody>
      </p:sp>
      <p:sp>
        <p:nvSpPr>
          <p:cNvPr id="10" name="Title 1">
            <a:extLst>
              <a:ext uri="{FF2B5EF4-FFF2-40B4-BE49-F238E27FC236}">
                <a16:creationId xmlns:a16="http://schemas.microsoft.com/office/drawing/2014/main" id="{1A140C67-0B9C-45CD-B076-7F170821ECA1}"/>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11" name="Table 10">
            <a:extLst>
              <a:ext uri="{FF2B5EF4-FFF2-40B4-BE49-F238E27FC236}">
                <a16:creationId xmlns:a16="http://schemas.microsoft.com/office/drawing/2014/main" id="{1A3E30DB-6C43-44BD-BF18-9F2ED18EF061}"/>
              </a:ext>
            </a:extLst>
          </p:cNvPr>
          <p:cNvGraphicFramePr>
            <a:graphicFrameLocks noGrp="1"/>
          </p:cNvGraphicFramePr>
          <p:nvPr userDrawn="1">
            <p:extLst>
              <p:ext uri="{D42A27DB-BD31-4B8C-83A1-F6EECF244321}">
                <p14:modId xmlns:p14="http://schemas.microsoft.com/office/powerpoint/2010/main" val="981799756"/>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478362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F0DBE43-71DC-4CB5-9DC9-86D083825D16}" type="datetime1">
              <a:rPr lang="en-US" smtClean="0"/>
              <a:t>9/8/2023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C14F10E-3CFE-4C50-9C04-3D38C47A1378}" type="slidenum">
              <a:rPr lang="en-US" smtClean="0"/>
              <a:t>‹#›</a:t>
            </a:fld>
            <a:endParaRPr lang="en-US" dirty="0"/>
          </a:p>
        </p:txBody>
      </p:sp>
      <p:sp>
        <p:nvSpPr>
          <p:cNvPr id="7" name="Title 1">
            <a:extLst>
              <a:ext uri="{FF2B5EF4-FFF2-40B4-BE49-F238E27FC236}">
                <a16:creationId xmlns:a16="http://schemas.microsoft.com/office/drawing/2014/main" id="{D2C7FC12-DD25-4553-A10B-809D9AA5F7F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8" name="Table 7">
            <a:extLst>
              <a:ext uri="{FF2B5EF4-FFF2-40B4-BE49-F238E27FC236}">
                <a16:creationId xmlns:a16="http://schemas.microsoft.com/office/drawing/2014/main" id="{56EB0FF4-0776-4142-8B08-D85961FA7909}"/>
              </a:ext>
            </a:extLst>
          </p:cNvPr>
          <p:cNvGraphicFramePr>
            <a:graphicFrameLocks noGrp="1"/>
          </p:cNvGraphicFramePr>
          <p:nvPr userDrawn="1">
            <p:extLst>
              <p:ext uri="{D42A27DB-BD31-4B8C-83A1-F6EECF244321}">
                <p14:modId xmlns:p14="http://schemas.microsoft.com/office/powerpoint/2010/main" val="3430549400"/>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456348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
        <p:nvSpPr>
          <p:cNvPr id="5" name="Title 1">
            <a:extLst>
              <a:ext uri="{FF2B5EF4-FFF2-40B4-BE49-F238E27FC236}">
                <a16:creationId xmlns:a16="http://schemas.microsoft.com/office/drawing/2014/main" id="{4425FCDB-996C-44B4-91B5-2F919D796D5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6" name="Table 5">
            <a:extLst>
              <a:ext uri="{FF2B5EF4-FFF2-40B4-BE49-F238E27FC236}">
                <a16:creationId xmlns:a16="http://schemas.microsoft.com/office/drawing/2014/main" id="{F3994C57-D1DF-482C-BB73-596656BEBC9A}"/>
              </a:ext>
            </a:extLst>
          </p:cNvPr>
          <p:cNvGraphicFramePr>
            <a:graphicFrameLocks noGrp="1"/>
          </p:cNvGraphicFramePr>
          <p:nvPr userDrawn="1">
            <p:extLst>
              <p:ext uri="{D42A27DB-BD31-4B8C-83A1-F6EECF244321}">
                <p14:modId xmlns:p14="http://schemas.microsoft.com/office/powerpoint/2010/main" val="3054236381"/>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7545251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3627550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981200"/>
            <a:ext cx="5181600" cy="4114800"/>
          </a:xfrm>
        </p:spPr>
        <p:txBody>
          <a:bodyPr/>
          <a:lstStyle>
            <a:lvl1pPr>
              <a:defRPr sz="24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02400" y="1981200"/>
            <a:ext cx="5181600" cy="4114800"/>
          </a:xfrm>
        </p:spPr>
        <p:txBody>
          <a:bodyPr/>
          <a:lstStyle>
            <a:lvl1pPr>
              <a:defRPr sz="24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p:cNvSpPr>
            <a:spLocks noGrp="1"/>
          </p:cNvSpPr>
          <p:nvPr>
            <p:ph type="title"/>
          </p:nvPr>
        </p:nvSpPr>
        <p:spPr>
          <a:xfrm>
            <a:off x="508000" y="457200"/>
            <a:ext cx="10058400" cy="533400"/>
          </a:xfrm>
        </p:spPr>
        <p:txBody>
          <a:bodyPr anchor="ctr"/>
          <a:lstStyle/>
          <a:p>
            <a:r>
              <a:rPr lang="en-US"/>
              <a:t>Click to edit Master title style</a:t>
            </a:r>
          </a:p>
        </p:txBody>
      </p:sp>
      <p:sp>
        <p:nvSpPr>
          <p:cNvPr id="10"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spTree>
    <p:extLst>
      <p:ext uri="{BB962C8B-B14F-4D97-AF65-F5344CB8AC3E}">
        <p14:creationId xmlns:p14="http://schemas.microsoft.com/office/powerpoint/2010/main" val="6234611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8867214-0AB1-49E6-A7A9-395C2525D2CB}" type="datetime1">
              <a:rPr lang="en-US" smtClean="0"/>
              <a:t>9/8/2023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339026099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615EC8-B9E7-4675-8613-1CB4C2CB4986}" type="datetime1">
              <a:rPr lang="en-US" smtClean="0"/>
              <a:t>9/8/2023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285447721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Back Cover">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2769325" y="1803150"/>
            <a:ext cx="6653353" cy="110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userDrawn="1"/>
        </p:nvSpPr>
        <p:spPr bwMode="auto">
          <a:xfrm flipH="1">
            <a:off x="508000" y="6430430"/>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78"/>
            <a:endParaRPr lang="en-US" sz="1800" dirty="0">
              <a:solidFill>
                <a:prstClr val="black"/>
              </a:solidFill>
            </a:endParaRPr>
          </a:p>
        </p:txBody>
      </p:sp>
      <p:grpSp>
        <p:nvGrpSpPr>
          <p:cNvPr id="22" name="Group 21">
            <a:extLst>
              <a:ext uri="{FF2B5EF4-FFF2-40B4-BE49-F238E27FC236}">
                <a16:creationId xmlns:a16="http://schemas.microsoft.com/office/drawing/2014/main" id="{2EA8ABF6-D59A-4365-AB8A-1104571951A2}"/>
              </a:ext>
            </a:extLst>
          </p:cNvPr>
          <p:cNvGrpSpPr/>
          <p:nvPr userDrawn="1"/>
        </p:nvGrpSpPr>
        <p:grpSpPr>
          <a:xfrm>
            <a:off x="1460963" y="5354569"/>
            <a:ext cx="9358835" cy="894747"/>
            <a:chOff x="1191857" y="4985338"/>
            <a:chExt cx="9358835" cy="894747"/>
          </a:xfrm>
        </p:grpSpPr>
        <p:sp>
          <p:nvSpPr>
            <p:cNvPr id="2" name="Rectangle 1"/>
            <p:cNvSpPr/>
            <p:nvPr userDrawn="1"/>
          </p:nvSpPr>
          <p:spPr>
            <a:xfrm>
              <a:off x="4900070" y="4985338"/>
              <a:ext cx="1853649" cy="400110"/>
            </a:xfrm>
            <a:prstGeom prst="rect">
              <a:avLst/>
            </a:prstGeom>
          </p:spPr>
          <p:txBody>
            <a:bodyPr wrap="none">
              <a:spAutoFit/>
            </a:bodyPr>
            <a:lstStyle/>
            <a:p>
              <a:pPr defTabSz="457178"/>
              <a:r>
                <a:rPr lang="en-US" sz="2000" dirty="0">
                  <a:solidFill>
                    <a:srgbClr val="1F497D"/>
                  </a:solidFill>
                  <a:latin typeface="Arial" panose="020B0604020202020204" pitchFamily="34" charset="0"/>
                  <a:ea typeface="Calibri" panose="020F0502020204030204" pitchFamily="34" charset="0"/>
                  <a:cs typeface="Arial" panose="020B0604020202020204" pitchFamily="34" charset="0"/>
                  <a:hlinkClick r:id="rId3"/>
                </a:rPr>
                <a:t>www.iaasb.org</a:t>
              </a:r>
              <a:endParaRPr lang="en-US" sz="2400"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91857" y="5553603"/>
              <a:ext cx="770407" cy="257536"/>
            </a:xfrm>
            <a:prstGeom prst="rect">
              <a:avLst/>
            </a:prstGeom>
          </p:spPr>
        </p:pic>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24003" y="5567520"/>
              <a:ext cx="583308" cy="257536"/>
            </a:xfrm>
            <a:prstGeom prst="rect">
              <a:avLst/>
            </a:prstGeom>
          </p:spPr>
        </p:pic>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669050" y="5553603"/>
              <a:ext cx="770407" cy="257536"/>
            </a:xfrm>
            <a:prstGeom prst="rect">
              <a:avLst/>
            </a:prstGeom>
          </p:spPr>
        </p:pic>
        <p:pic>
          <p:nvPicPr>
            <p:cNvPr id="8" name="Picture 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303092" y="5567520"/>
              <a:ext cx="770407" cy="312565"/>
            </a:xfrm>
            <a:prstGeom prst="rect">
              <a:avLst/>
            </a:prstGeom>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46243" y="5561834"/>
              <a:ext cx="770407" cy="257536"/>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780285" y="5553603"/>
              <a:ext cx="770407" cy="257536"/>
            </a:xfrm>
            <a:prstGeom prst="rect">
              <a:avLst/>
            </a:prstGeom>
          </p:spPr>
        </p:pic>
      </p:grpSp>
      <p:sp>
        <p:nvSpPr>
          <p:cNvPr id="11" name="Rectangle 10"/>
          <p:cNvSpPr/>
          <p:nvPr userDrawn="1"/>
        </p:nvSpPr>
        <p:spPr>
          <a:xfrm>
            <a:off x="420915" y="6564585"/>
            <a:ext cx="10837333" cy="276999"/>
          </a:xfrm>
          <a:prstGeom prst="rect">
            <a:avLst/>
          </a:prstGeom>
        </p:spPr>
        <p:txBody>
          <a:bodyPr wrap="square">
            <a:spAutoFit/>
          </a:bodyPr>
          <a:lstStyle/>
          <a:p>
            <a:pPr algn="l" defTabSz="457178"/>
            <a:r>
              <a:rPr lang="en-US" sz="1200" dirty="0">
                <a:solidFill>
                  <a:prstClr val="black"/>
                </a:solidFill>
                <a:latin typeface="Arial" panose="020B0604020202020204" pitchFamily="34" charset="0"/>
                <a:ea typeface="Calibri" panose="020F0502020204030204" pitchFamily="34" charset="0"/>
              </a:rPr>
              <a:t>For copyright, trademark, and permissions information, please go to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0"/>
              </a:rPr>
              <a:t>permissions</a:t>
            </a:r>
            <a:r>
              <a:rPr lang="en-US" sz="1200" dirty="0">
                <a:solidFill>
                  <a:prstClr val="black"/>
                </a:solidFill>
                <a:latin typeface="Arial" panose="020B0604020202020204" pitchFamily="34" charset="0"/>
                <a:ea typeface="Calibri" panose="020F0502020204030204" pitchFamily="34" charset="0"/>
              </a:rPr>
              <a:t> or contact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1"/>
              </a:rPr>
              <a:t>permissions@ifac.org</a:t>
            </a:r>
            <a:r>
              <a:rPr lang="en-US" sz="1200" dirty="0">
                <a:solidFill>
                  <a:prstClr val="black"/>
                </a:solidFill>
                <a:latin typeface="Arial" panose="020B0604020202020204" pitchFamily="34" charset="0"/>
                <a:ea typeface="Calibri" panose="020F0502020204030204" pitchFamily="34" charset="0"/>
              </a:rPr>
              <a:t>.</a:t>
            </a:r>
            <a:endParaRPr lang="en-US" sz="1200" dirty="0">
              <a:solidFill>
                <a:prstClr val="black"/>
              </a:solidFill>
            </a:endParaRPr>
          </a:p>
        </p:txBody>
      </p:sp>
      <p:grpSp>
        <p:nvGrpSpPr>
          <p:cNvPr id="16" name="Group 15">
            <a:extLst>
              <a:ext uri="{FF2B5EF4-FFF2-40B4-BE49-F238E27FC236}">
                <a16:creationId xmlns:a16="http://schemas.microsoft.com/office/drawing/2014/main" id="{24C1BF69-9738-49C3-B35F-E3FBD192AC08}"/>
              </a:ext>
            </a:extLst>
          </p:cNvPr>
          <p:cNvGrpSpPr/>
          <p:nvPr userDrawn="1"/>
        </p:nvGrpSpPr>
        <p:grpSpPr>
          <a:xfrm>
            <a:off x="708215" y="3856007"/>
            <a:ext cx="10111592" cy="1108893"/>
            <a:chOff x="2114419" y="4030828"/>
            <a:chExt cx="7838741" cy="1141445"/>
          </a:xfrm>
        </p:grpSpPr>
        <p:grpSp>
          <p:nvGrpSpPr>
            <p:cNvPr id="12" name="Group 11">
              <a:extLst>
                <a:ext uri="{FF2B5EF4-FFF2-40B4-BE49-F238E27FC236}">
                  <a16:creationId xmlns:a16="http://schemas.microsoft.com/office/drawing/2014/main" id="{CCAEDAC1-DF42-48D7-AA41-F8A499940289}"/>
                </a:ext>
              </a:extLst>
            </p:cNvPr>
            <p:cNvGrpSpPr/>
            <p:nvPr userDrawn="1"/>
          </p:nvGrpSpPr>
          <p:grpSpPr>
            <a:xfrm>
              <a:off x="2114419" y="4223908"/>
              <a:ext cx="7838741" cy="634040"/>
              <a:chOff x="1120998" y="1817079"/>
              <a:chExt cx="9836385" cy="811909"/>
            </a:xfrm>
          </p:grpSpPr>
          <p:grpSp>
            <p:nvGrpSpPr>
              <p:cNvPr id="13" name="Group 12">
                <a:extLst>
                  <a:ext uri="{FF2B5EF4-FFF2-40B4-BE49-F238E27FC236}">
                    <a16:creationId xmlns:a16="http://schemas.microsoft.com/office/drawing/2014/main" id="{D099F185-E691-4A1A-ABEC-0B8C4803DB8E}"/>
                  </a:ext>
                </a:extLst>
              </p:cNvPr>
              <p:cNvGrpSpPr/>
              <p:nvPr userDrawn="1"/>
            </p:nvGrpSpPr>
            <p:grpSpPr>
              <a:xfrm>
                <a:off x="3538139" y="1858182"/>
                <a:ext cx="3748058" cy="770806"/>
                <a:chOff x="2647142" y="1851247"/>
                <a:chExt cx="3748058" cy="770806"/>
              </a:xfrm>
            </p:grpSpPr>
            <p:sp>
              <p:nvSpPr>
                <p:cNvPr id="20" name="Rectangle 19">
                  <a:extLst>
                    <a:ext uri="{FF2B5EF4-FFF2-40B4-BE49-F238E27FC236}">
                      <a16:creationId xmlns:a16="http://schemas.microsoft.com/office/drawing/2014/main" id="{12EDAE34-61EF-4278-B0D5-0322ED0D43CC}"/>
                    </a:ext>
                  </a:extLst>
                </p:cNvPr>
                <p:cNvSpPr/>
                <p:nvPr userDrawn="1"/>
              </p:nvSpPr>
              <p:spPr>
                <a:xfrm>
                  <a:off x="3163630" y="1851247"/>
                  <a:ext cx="3231570" cy="77080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2"/>
                    </a:rPr>
                    <a:t>@International Auditing and Assurance Standards Board</a:t>
                  </a:r>
                  <a:endParaRPr lang="en-US" sz="1600" dirty="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F66F4BE8-5D69-4536-9853-CF330DAC136D}"/>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2647142" y="1917247"/>
                  <a:ext cx="502687" cy="632281"/>
                </a:xfrm>
                <a:prstGeom prst="rect">
                  <a:avLst/>
                </a:prstGeom>
              </p:spPr>
            </p:pic>
          </p:grpSp>
          <p:grpSp>
            <p:nvGrpSpPr>
              <p:cNvPr id="14" name="Group 13">
                <a:extLst>
                  <a:ext uri="{FF2B5EF4-FFF2-40B4-BE49-F238E27FC236}">
                    <a16:creationId xmlns:a16="http://schemas.microsoft.com/office/drawing/2014/main" id="{B816CC03-1489-4F6E-ACAA-C6CC22940ED4}"/>
                  </a:ext>
                </a:extLst>
              </p:cNvPr>
              <p:cNvGrpSpPr/>
              <p:nvPr userDrawn="1"/>
            </p:nvGrpSpPr>
            <p:grpSpPr>
              <a:xfrm>
                <a:off x="1120998" y="1817079"/>
                <a:ext cx="2303751" cy="739383"/>
                <a:chOff x="249783" y="1810145"/>
                <a:chExt cx="2303751" cy="739383"/>
              </a:xfrm>
            </p:grpSpPr>
            <p:sp>
              <p:nvSpPr>
                <p:cNvPr id="18" name="Rectangle 17">
                  <a:extLst>
                    <a:ext uri="{FF2B5EF4-FFF2-40B4-BE49-F238E27FC236}">
                      <a16:creationId xmlns:a16="http://schemas.microsoft.com/office/drawing/2014/main" id="{BE8D915F-E0CA-404E-9982-85748EB1A686}"/>
                    </a:ext>
                  </a:extLst>
                </p:cNvPr>
                <p:cNvSpPr/>
                <p:nvPr userDrawn="1"/>
              </p:nvSpPr>
              <p:spPr>
                <a:xfrm>
                  <a:off x="780789" y="1864552"/>
                  <a:ext cx="1772745" cy="44625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4"/>
                    </a:rPr>
                    <a:t>@IAASB_News</a:t>
                  </a:r>
                  <a:endParaRPr lang="en-US" sz="1600" dirty="0">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CA78071D-59F0-4080-9916-0CEC70185496}"/>
                    </a:ext>
                  </a:extLst>
                </p:cNvPr>
                <p:cNvPicPr>
                  <a:picLocks noChangeAspect="1"/>
                </p:cNvPicPr>
                <p:nvPr userDrawn="1"/>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9783" y="1810145"/>
                  <a:ext cx="666980" cy="739383"/>
                </a:xfrm>
                <a:prstGeom prst="rect">
                  <a:avLst/>
                </a:prstGeom>
              </p:spPr>
            </p:pic>
          </p:grpSp>
          <p:sp>
            <p:nvSpPr>
              <p:cNvPr id="17" name="Rectangle 16">
                <a:extLst>
                  <a:ext uri="{FF2B5EF4-FFF2-40B4-BE49-F238E27FC236}">
                    <a16:creationId xmlns:a16="http://schemas.microsoft.com/office/drawing/2014/main" id="{90714402-5112-43BA-863B-E8D6C1EF84CE}"/>
                  </a:ext>
                </a:extLst>
              </p:cNvPr>
              <p:cNvSpPr/>
              <p:nvPr userDrawn="1"/>
            </p:nvSpPr>
            <p:spPr>
              <a:xfrm>
                <a:off x="8005164" y="1822402"/>
                <a:ext cx="2952219" cy="770805"/>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6"/>
                  </a:rPr>
                  <a:t>@International Auditing &amp; Assurance Standards Board</a:t>
                </a:r>
                <a:endParaRPr lang="en-US" sz="1600" dirty="0">
                  <a:latin typeface="Arial" panose="020B0604020202020204" pitchFamily="34" charset="0"/>
                  <a:cs typeface="Arial" panose="020B0604020202020204" pitchFamily="34" charset="0"/>
                </a:endParaRPr>
              </a:p>
            </p:txBody>
          </p:sp>
        </p:grpSp>
        <p:pic>
          <p:nvPicPr>
            <p:cNvPr id="15" name="Picture 14" descr="A close up of a logo&#10;&#10;Description automatically generated">
              <a:extLst>
                <a:ext uri="{FF2B5EF4-FFF2-40B4-BE49-F238E27FC236}">
                  <a16:creationId xmlns:a16="http://schemas.microsoft.com/office/drawing/2014/main" id="{584F5731-4379-4303-B347-812D5913A821}"/>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6792795" y="4030828"/>
              <a:ext cx="839759" cy="1141445"/>
            </a:xfrm>
            <a:prstGeom prst="rect">
              <a:avLst/>
            </a:prstGeom>
          </p:spPr>
        </p:pic>
      </p:grpSp>
    </p:spTree>
    <p:extLst>
      <p:ext uri="{BB962C8B-B14F-4D97-AF65-F5344CB8AC3E}">
        <p14:creationId xmlns:p14="http://schemas.microsoft.com/office/powerpoint/2010/main" val="168189804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fld id="{E4AEA1E0-879C-46F0-A4B9-F041627F04B1}" type="datetime1">
              <a:rPr lang="en-US" smtClean="0"/>
              <a:t>9/8/2023</a:t>
            </a:fld>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4151628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7" name="Rectangle 6">
            <a:extLst>
              <a:ext uri="{FF2B5EF4-FFF2-40B4-BE49-F238E27FC236}">
                <a16:creationId xmlns:a16="http://schemas.microsoft.com/office/drawing/2014/main" id="{D4CAB030-C5C6-4601-983B-333E1D6E5C9C}"/>
              </a:ext>
            </a:extLst>
          </p:cNvPr>
          <p:cNvSpPr/>
          <p:nvPr userDrawn="1"/>
        </p:nvSpPr>
        <p:spPr>
          <a:xfrm>
            <a:off x="213064" y="5491794"/>
            <a:ext cx="4933024" cy="1389355"/>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4147104021"/>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2" name="Rectangle 21">
            <a:extLst>
              <a:ext uri="{FF2B5EF4-FFF2-40B4-BE49-F238E27FC236}">
                <a16:creationId xmlns:a16="http://schemas.microsoft.com/office/drawing/2014/main" id="{E74A54BB-5F1D-4F1C-AD95-610EB90AD167}"/>
              </a:ext>
            </a:extLst>
          </p:cNvPr>
          <p:cNvSpPr/>
          <p:nvPr userDrawn="1"/>
        </p:nvSpPr>
        <p:spPr>
          <a:xfrm>
            <a:off x="2951151" y="4119638"/>
            <a:ext cx="2194937" cy="181486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07F479FA-E622-4175-814A-280C7C5845B5}"/>
              </a:ext>
            </a:extLst>
          </p:cNvPr>
          <p:cNvGrpSpPr/>
          <p:nvPr userDrawn="1"/>
        </p:nvGrpSpPr>
        <p:grpSpPr>
          <a:xfrm>
            <a:off x="1950720" y="1472240"/>
            <a:ext cx="3791017" cy="4110721"/>
            <a:chOff x="2112884" y="1472240"/>
            <a:chExt cx="3628853" cy="3968671"/>
          </a:xfrm>
        </p:grpSpPr>
        <p:sp>
          <p:nvSpPr>
            <p:cNvPr id="13" name="Rectangle 12">
              <a:extLst>
                <a:ext uri="{FF2B5EF4-FFF2-40B4-BE49-F238E27FC236}">
                  <a16:creationId xmlns:a16="http://schemas.microsoft.com/office/drawing/2014/main" id="{C2868FF5-84F6-426A-95D5-D76FB26472F3}"/>
                </a:ext>
              </a:extLst>
            </p:cNvPr>
            <p:cNvSpPr/>
            <p:nvPr userDrawn="1"/>
          </p:nvSpPr>
          <p:spPr>
            <a:xfrm>
              <a:off x="2112884" y="36514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0CBE9FB-8585-4B33-B366-6FEDE6979347}"/>
                </a:ext>
              </a:extLst>
            </p:cNvPr>
            <p:cNvSpPr/>
            <p:nvPr userDrawn="1"/>
          </p:nvSpPr>
          <p:spPr>
            <a:xfrm>
              <a:off x="2507940" y="5279575"/>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76A8669-B132-48A2-B677-FDE5F82C82C5}"/>
                </a:ext>
              </a:extLst>
            </p:cNvPr>
            <p:cNvSpPr/>
            <p:nvPr userDrawn="1"/>
          </p:nvSpPr>
          <p:spPr>
            <a:xfrm>
              <a:off x="3151079" y="2229771"/>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292FDEE-39ED-4D7E-A0A4-112387668473}"/>
                </a:ext>
              </a:extLst>
            </p:cNvPr>
            <p:cNvSpPr/>
            <p:nvPr userDrawn="1"/>
          </p:nvSpPr>
          <p:spPr>
            <a:xfrm>
              <a:off x="4214920" y="1472240"/>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FF109F55-344A-448F-A86C-0DD9EEEA5531}"/>
                </a:ext>
              </a:extLst>
            </p:cNvPr>
            <p:cNvSpPr/>
            <p:nvPr userDrawn="1"/>
          </p:nvSpPr>
          <p:spPr>
            <a:xfrm>
              <a:off x="4368800" y="19473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8A04E59-0C1F-45E0-A481-BFB323694267}"/>
                </a:ext>
              </a:extLst>
            </p:cNvPr>
            <p:cNvSpPr/>
            <p:nvPr userDrawn="1"/>
          </p:nvSpPr>
          <p:spPr>
            <a:xfrm>
              <a:off x="2844800" y="3610830"/>
              <a:ext cx="1193800" cy="1178757"/>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0A0E6F9D-8981-41A6-9771-C1AEA238CB24}"/>
                </a:ext>
              </a:extLst>
            </p:cNvPr>
            <p:cNvSpPr/>
            <p:nvPr userDrawn="1"/>
          </p:nvSpPr>
          <p:spPr>
            <a:xfrm>
              <a:off x="2472062" y="3398985"/>
              <a:ext cx="1063841" cy="32182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5F262100-0E38-4340-9B16-0256C0F4344A}"/>
                </a:ext>
              </a:extLst>
            </p:cNvPr>
            <p:cNvSpPr/>
            <p:nvPr userDrawn="1"/>
          </p:nvSpPr>
          <p:spPr>
            <a:xfrm>
              <a:off x="2503749" y="4963225"/>
              <a:ext cx="1063841" cy="22519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2175DEE-AA08-41C4-8BEB-7886384686E3}"/>
                </a:ext>
              </a:extLst>
            </p:cNvPr>
            <p:cNvSpPr/>
            <p:nvPr userDrawn="1"/>
          </p:nvSpPr>
          <p:spPr>
            <a:xfrm>
              <a:off x="3346882" y="2202038"/>
              <a:ext cx="2085759" cy="129147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EBC28A9-920B-486A-BE5C-51C34D3E4ED5}"/>
                </a:ext>
              </a:extLst>
            </p:cNvPr>
            <p:cNvSpPr/>
            <p:nvPr userDrawn="1"/>
          </p:nvSpPr>
          <p:spPr>
            <a:xfrm>
              <a:off x="2713854" y="5255738"/>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159E0DA7-8BF3-4B31-8BA3-2477D9164BF7}"/>
                </a:ext>
              </a:extLst>
            </p:cNvPr>
            <p:cNvSpPr/>
            <p:nvPr userDrawn="1"/>
          </p:nvSpPr>
          <p:spPr>
            <a:xfrm rot="17587573">
              <a:off x="5011581" y="2304183"/>
              <a:ext cx="1063841" cy="39647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Rectangle 25">
            <a:extLst>
              <a:ext uri="{FF2B5EF4-FFF2-40B4-BE49-F238E27FC236}">
                <a16:creationId xmlns:a16="http://schemas.microsoft.com/office/drawing/2014/main" id="{D3FEE9DD-9A98-4887-AD15-2142729BD41B}"/>
              </a:ext>
            </a:extLst>
          </p:cNvPr>
          <p:cNvSpPr/>
          <p:nvPr userDrawn="1"/>
        </p:nvSpPr>
        <p:spPr>
          <a:xfrm>
            <a:off x="3437330" y="3398984"/>
            <a:ext cx="830489" cy="37870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EE37958-B21D-44EC-92BB-385F044F4BDD}"/>
              </a:ext>
            </a:extLst>
          </p:cNvPr>
          <p:cNvSpPr/>
          <p:nvPr userDrawn="1"/>
        </p:nvSpPr>
        <p:spPr>
          <a:xfrm>
            <a:off x="2481151" y="4604910"/>
            <a:ext cx="764623" cy="54676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6662646-9F1E-4A60-8966-EBFE7D3C8DB8}"/>
              </a:ext>
            </a:extLst>
          </p:cNvPr>
          <p:cNvSpPr/>
          <p:nvPr userDrawn="1"/>
        </p:nvSpPr>
        <p:spPr>
          <a:xfrm>
            <a:off x="1450513" y="5441914"/>
            <a:ext cx="1111381" cy="16711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09126B04-6174-4EDE-9BC6-7920B18311A3}"/>
              </a:ext>
            </a:extLst>
          </p:cNvPr>
          <p:cNvSpPr/>
          <p:nvPr userDrawn="1"/>
        </p:nvSpPr>
        <p:spPr>
          <a:xfrm>
            <a:off x="4811585" y="6385458"/>
            <a:ext cx="731916" cy="44806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82885" y="-334786"/>
            <a:ext cx="9144000" cy="2387600"/>
          </a:xfrm>
        </p:spPr>
        <p:txBody>
          <a:bodyPr anchor="b">
            <a:normAutofit/>
          </a:bodyPr>
          <a:lstStyle>
            <a:lvl1pPr algn="l">
              <a:defRPr sz="3000">
                <a:solidFill>
                  <a:srgbClr val="4A4A4A"/>
                </a:solidFill>
                <a:latin typeface="Arial" panose="020B0604020202020204" pitchFamily="34" charset="0"/>
                <a:cs typeface="Arial" panose="020B0604020202020204" pitchFamily="34" charset="0"/>
              </a:defRPr>
            </a:lvl1pPr>
          </a:lstStyle>
          <a:p>
            <a:r>
              <a:rPr lang="en-US"/>
              <a:t>Click to edit Master title style</a:t>
            </a:r>
          </a:p>
        </p:txBody>
      </p:sp>
      <mc:AlternateContent xmlns:mc="http://schemas.openxmlformats.org/markup-compatibility/2006" xmlns:p14="http://schemas.microsoft.com/office/powerpoint/2010/main">
        <mc:Choice Requires="p14">
          <p:contentPart p14:bwMode="auto" r:id="rId4">
            <p14:nvContentPartPr>
              <p14:cNvPr id="55" name="Ink 54">
                <a:extLst>
                  <a:ext uri="{FF2B5EF4-FFF2-40B4-BE49-F238E27FC236}">
                    <a16:creationId xmlns:a16="http://schemas.microsoft.com/office/drawing/2014/main" id="{66CA5E24-888C-42AD-A913-5E5FA65B91F1}"/>
                  </a:ext>
                </a:extLst>
              </p14:cNvPr>
              <p14:cNvContentPartPr/>
              <p14:nvPr userDrawn="1"/>
            </p14:nvContentPartPr>
            <p14:xfrm>
              <a:off x="3905553" y="3360628"/>
              <a:ext cx="360" cy="3960"/>
            </p14:xfrm>
          </p:contentPart>
        </mc:Choice>
        <mc:Fallback xmlns="">
          <p:pic>
            <p:nvPicPr>
              <p:cNvPr id="55" name="Ink 54">
                <a:extLst>
                  <a:ext uri="{FF2B5EF4-FFF2-40B4-BE49-F238E27FC236}">
                    <a16:creationId xmlns:a16="http://schemas.microsoft.com/office/drawing/2014/main" id="{66CA5E24-888C-42AD-A913-5E5FA65B91F1}"/>
                  </a:ext>
                </a:extLst>
              </p:cNvPr>
              <p:cNvPicPr/>
              <p:nvPr/>
            </p:nvPicPr>
            <p:blipFill>
              <a:blip r:embed="rId5"/>
              <a:stretch>
                <a:fillRect/>
              </a:stretch>
            </p:blipFill>
            <p:spPr>
              <a:xfrm>
                <a:off x="3896553" y="3352378"/>
                <a:ext cx="18000" cy="20130"/>
              </a:xfrm>
              <a:prstGeom prst="rect">
                <a:avLst/>
              </a:prstGeom>
            </p:spPr>
          </p:pic>
        </mc:Fallback>
      </mc:AlternateContent>
      <p:grpSp>
        <p:nvGrpSpPr>
          <p:cNvPr id="56" name="Group 55">
            <a:extLst>
              <a:ext uri="{FF2B5EF4-FFF2-40B4-BE49-F238E27FC236}">
                <a16:creationId xmlns:a16="http://schemas.microsoft.com/office/drawing/2014/main" id="{56660C64-8D82-4650-BCE6-F651F5258933}"/>
              </a:ext>
            </a:extLst>
          </p:cNvPr>
          <p:cNvGrpSpPr/>
          <p:nvPr userDrawn="1"/>
        </p:nvGrpSpPr>
        <p:grpSpPr>
          <a:xfrm>
            <a:off x="1863993" y="5042188"/>
            <a:ext cx="360" cy="360"/>
            <a:chOff x="1863993" y="5042188"/>
            <a:chExt cx="360" cy="360"/>
          </a:xfrm>
          <a:solidFill>
            <a:srgbClr val="F1F1F1"/>
          </a:solidFill>
        </p:grpSpPr>
        <mc:AlternateContent xmlns:mc="http://schemas.openxmlformats.org/markup-compatibility/2006" xmlns:p14="http://schemas.microsoft.com/office/powerpoint/2010/main">
          <mc:Choice Requires="p14">
            <p:contentPart p14:bwMode="auto" r:id="rId6">
              <p14:nvContentPartPr>
                <p14:cNvPr id="57" name="Ink 56">
                  <a:extLst>
                    <a:ext uri="{FF2B5EF4-FFF2-40B4-BE49-F238E27FC236}">
                      <a16:creationId xmlns:a16="http://schemas.microsoft.com/office/drawing/2014/main" id="{26D4092C-C15D-424F-B402-38E943BAB366}"/>
                    </a:ext>
                  </a:extLst>
                </p14:cNvPr>
                <p14:cNvContentPartPr/>
                <p14:nvPr/>
              </p14:nvContentPartPr>
              <p14:xfrm>
                <a:off x="1863993" y="5042188"/>
                <a:ext cx="360" cy="360"/>
              </p14:xfrm>
            </p:contentPart>
          </mc:Choice>
          <mc:Fallback xmlns="">
            <p:pic>
              <p:nvPicPr>
                <p:cNvPr id="57" name="Ink 56">
                  <a:extLst>
                    <a:ext uri="{FF2B5EF4-FFF2-40B4-BE49-F238E27FC236}">
                      <a16:creationId xmlns:a16="http://schemas.microsoft.com/office/drawing/2014/main" id="{26D4092C-C15D-424F-B402-38E943BAB366}"/>
                    </a:ext>
                  </a:extLst>
                </p:cNvPr>
                <p:cNvPicPr/>
                <p:nvPr/>
              </p:nvPicPr>
              <p:blipFill>
                <a:blip r:embed="rId5"/>
                <a:stretch>
                  <a:fillRect/>
                </a:stretch>
              </p:blipFill>
              <p:spPr>
                <a:xfrm>
                  <a:off x="1854993" y="503318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8" name="Ink 57">
                  <a:extLst>
                    <a:ext uri="{FF2B5EF4-FFF2-40B4-BE49-F238E27FC236}">
                      <a16:creationId xmlns:a16="http://schemas.microsoft.com/office/drawing/2014/main" id="{18727F7E-D0E7-4F4A-904C-6AFBFE757DF9}"/>
                    </a:ext>
                  </a:extLst>
                </p14:cNvPr>
                <p14:cNvContentPartPr/>
                <p14:nvPr/>
              </p14:nvContentPartPr>
              <p14:xfrm>
                <a:off x="1863993" y="5042188"/>
                <a:ext cx="360" cy="360"/>
              </p14:xfrm>
            </p:contentPart>
          </mc:Choice>
          <mc:Fallback xmlns="">
            <p:pic>
              <p:nvPicPr>
                <p:cNvPr id="58" name="Ink 57">
                  <a:extLst>
                    <a:ext uri="{FF2B5EF4-FFF2-40B4-BE49-F238E27FC236}">
                      <a16:creationId xmlns:a16="http://schemas.microsoft.com/office/drawing/2014/main" id="{18727F7E-D0E7-4F4A-904C-6AFBFE757DF9}"/>
                    </a:ext>
                  </a:extLst>
                </p:cNvPr>
                <p:cNvPicPr/>
                <p:nvPr/>
              </p:nvPicPr>
              <p:blipFill>
                <a:blip r:embed="rId5"/>
                <a:stretch>
                  <a:fillRect/>
                </a:stretch>
              </p:blipFill>
              <p:spPr>
                <a:xfrm>
                  <a:off x="1854993" y="5033188"/>
                  <a:ext cx="18000" cy="18000"/>
                </a:xfrm>
                <a:prstGeom prst="rect">
                  <a:avLst/>
                </a:prstGeom>
              </p:spPr>
            </p:pic>
          </mc:Fallback>
        </mc:AlternateContent>
      </p:grpSp>
      <p:sp>
        <p:nvSpPr>
          <p:cNvPr id="59" name="Oval 58">
            <a:extLst>
              <a:ext uri="{FF2B5EF4-FFF2-40B4-BE49-F238E27FC236}">
                <a16:creationId xmlns:a16="http://schemas.microsoft.com/office/drawing/2014/main" id="{1906D68D-0A19-4A44-8051-CD9B72FF4BFC}"/>
              </a:ext>
            </a:extLst>
          </p:cNvPr>
          <p:cNvSpPr/>
          <p:nvPr userDrawn="1"/>
        </p:nvSpPr>
        <p:spPr>
          <a:xfrm>
            <a:off x="3789680" y="3241040"/>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E41CF352-B3BF-46F9-8B47-2A36B8ADDD46}"/>
              </a:ext>
            </a:extLst>
          </p:cNvPr>
          <p:cNvSpPr/>
          <p:nvPr userDrawn="1"/>
        </p:nvSpPr>
        <p:spPr>
          <a:xfrm>
            <a:off x="3939200" y="3845619"/>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58602D92-40BC-4611-837A-18F5941A63F7}"/>
              </a:ext>
            </a:extLst>
          </p:cNvPr>
          <p:cNvSpPr/>
          <p:nvPr userDrawn="1"/>
        </p:nvSpPr>
        <p:spPr>
          <a:xfrm>
            <a:off x="4650400" y="37818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5BC6914A-CF2F-4593-A9D7-E2958C1BEAD2}"/>
              </a:ext>
            </a:extLst>
          </p:cNvPr>
          <p:cNvSpPr/>
          <p:nvPr userDrawn="1"/>
        </p:nvSpPr>
        <p:spPr>
          <a:xfrm>
            <a:off x="1768193" y="4939463"/>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a:extLst>
              <a:ext uri="{FF2B5EF4-FFF2-40B4-BE49-F238E27FC236}">
                <a16:creationId xmlns:a16="http://schemas.microsoft.com/office/drawing/2014/main" id="{6ED9A960-85D4-4DA5-80D4-D73460C5825D}"/>
              </a:ext>
            </a:extLst>
          </p:cNvPr>
          <p:cNvSpPr/>
          <p:nvPr userDrawn="1"/>
        </p:nvSpPr>
        <p:spPr>
          <a:xfrm>
            <a:off x="4802800" y="39342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838200" y="3847419"/>
            <a:ext cx="9144000" cy="1655762"/>
          </a:xfrm>
        </p:spPr>
        <p:txBody>
          <a:bodyPr/>
          <a:lstStyle>
            <a:lvl1pPr marL="0" indent="0" algn="l">
              <a:buNone/>
              <a:defRPr sz="2400">
                <a:solidFill>
                  <a:srgbClr val="4A4A4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607616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lang="en-US" sz="4800" kern="120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343595618"/>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39190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sz="4800">
                <a:solidFill>
                  <a:schemeClr val="bg1"/>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1813979115"/>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13421368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48788" y="-182658"/>
            <a:ext cx="9144000" cy="2387600"/>
          </a:xfrm>
        </p:spPr>
        <p:txBody>
          <a:bodyPr anchor="b">
            <a:normAutofit/>
          </a:bodyPr>
          <a:lstStyle>
            <a:lvl1pPr algn="l">
              <a:defRPr sz="4400">
                <a:solidFill>
                  <a:srgbClr val="4A4A4A"/>
                </a:solidFill>
              </a:defRPr>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7AD54F5D-7337-4470-AF86-BC1D88600ECD}"/>
              </a:ext>
            </a:extLst>
          </p:cNvPr>
          <p:cNvGraphicFramePr>
            <a:graphicFrameLocks noGrp="1"/>
          </p:cNvGraphicFramePr>
          <p:nvPr userDrawn="1">
            <p:extLst>
              <p:ext uri="{D42A27DB-BD31-4B8C-83A1-F6EECF244321}">
                <p14:modId xmlns:p14="http://schemas.microsoft.com/office/powerpoint/2010/main" val="2949368527"/>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061933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36327193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9B08FF-86A9-489B-9293-6DAA81CF5589}"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2522951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457200"/>
            <a:ext cx="10058400" cy="533400"/>
          </a:xfrm>
        </p:spPr>
        <p:txBody>
          <a:bodyPr anchor="ctr"/>
          <a:lstStyle/>
          <a:p>
            <a:r>
              <a:rPr lang="en-US"/>
              <a:t>Click to edit Master title style</a:t>
            </a:r>
          </a:p>
        </p:txBody>
      </p:sp>
      <p:sp>
        <p:nvSpPr>
          <p:cNvPr id="6"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spTree>
    <p:extLst>
      <p:ext uri="{BB962C8B-B14F-4D97-AF65-F5344CB8AC3E}">
        <p14:creationId xmlns:p14="http://schemas.microsoft.com/office/powerpoint/2010/main" val="25524088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7369"/>
            <a:ext cx="10515600" cy="1325563"/>
          </a:xfrm>
        </p:spPr>
        <p:txBody>
          <a:bodyPr>
            <a:normAutofit/>
          </a:bodyPr>
          <a:lstStyle>
            <a:lvl1pPr>
              <a:defRPr sz="40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EBFDA1-892D-475D-A681-5E1B87AA4CC5}" type="datetime1">
              <a:rPr lang="en-US" smtClean="0"/>
              <a:t>9/8/2023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3E46C0D9-61BA-47D1-AD60-8396A8439D43}"/>
              </a:ext>
            </a:extLst>
          </p:cNvPr>
          <p:cNvGraphicFramePr>
            <a:graphicFrameLocks noGrp="1"/>
          </p:cNvGraphicFramePr>
          <p:nvPr userDrawn="1">
            <p:extLst>
              <p:ext uri="{D42A27DB-BD31-4B8C-83A1-F6EECF244321}">
                <p14:modId xmlns:p14="http://schemas.microsoft.com/office/powerpoint/2010/main" val="1277205840"/>
              </p:ext>
            </p:extLst>
          </p:nvPr>
        </p:nvGraphicFramePr>
        <p:xfrm>
          <a:off x="838200" y="364472"/>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919419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77F70-787D-4334-ABBD-4BEE84081B9F}" type="datetime1">
              <a:rPr lang="en-US" smtClean="0"/>
              <a:t>9/8/2023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
        <p:nvSpPr>
          <p:cNvPr id="9" name="Title 1">
            <a:extLst>
              <a:ext uri="{FF2B5EF4-FFF2-40B4-BE49-F238E27FC236}">
                <a16:creationId xmlns:a16="http://schemas.microsoft.com/office/drawing/2014/main" id="{94C45C70-6047-4CCE-A18D-B24830AC37D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10" name="Table 9">
            <a:extLst>
              <a:ext uri="{FF2B5EF4-FFF2-40B4-BE49-F238E27FC236}">
                <a16:creationId xmlns:a16="http://schemas.microsoft.com/office/drawing/2014/main" id="{A254F94C-3A3D-4131-A609-1FF25420F3C3}"/>
              </a:ext>
            </a:extLst>
          </p:cNvPr>
          <p:cNvGraphicFramePr>
            <a:graphicFrameLocks noGrp="1"/>
          </p:cNvGraphicFramePr>
          <p:nvPr userDrawn="1">
            <p:extLst>
              <p:ext uri="{D42A27DB-BD31-4B8C-83A1-F6EECF244321}">
                <p14:modId xmlns:p14="http://schemas.microsoft.com/office/powerpoint/2010/main" val="1749815183"/>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01223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C84004-8839-470E-98FD-2398CB003887}" type="datetime1">
              <a:rPr lang="en-US" smtClean="0"/>
              <a:t>9/8/2023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C14F10E-3CFE-4C50-9C04-3D38C47A1378}" type="slidenum">
              <a:rPr lang="en-US" smtClean="0"/>
              <a:t>‹#›</a:t>
            </a:fld>
            <a:endParaRPr lang="en-US" dirty="0"/>
          </a:p>
        </p:txBody>
      </p:sp>
      <p:sp>
        <p:nvSpPr>
          <p:cNvPr id="10" name="Title 1">
            <a:extLst>
              <a:ext uri="{FF2B5EF4-FFF2-40B4-BE49-F238E27FC236}">
                <a16:creationId xmlns:a16="http://schemas.microsoft.com/office/drawing/2014/main" id="{1A140C67-0B9C-45CD-B076-7F170821ECA1}"/>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11" name="Table 10">
            <a:extLst>
              <a:ext uri="{FF2B5EF4-FFF2-40B4-BE49-F238E27FC236}">
                <a16:creationId xmlns:a16="http://schemas.microsoft.com/office/drawing/2014/main" id="{1A3E30DB-6C43-44BD-BF18-9F2ED18EF061}"/>
              </a:ext>
            </a:extLst>
          </p:cNvPr>
          <p:cNvGraphicFramePr>
            <a:graphicFrameLocks noGrp="1"/>
          </p:cNvGraphicFramePr>
          <p:nvPr userDrawn="1">
            <p:extLst>
              <p:ext uri="{D42A27DB-BD31-4B8C-83A1-F6EECF244321}">
                <p14:modId xmlns:p14="http://schemas.microsoft.com/office/powerpoint/2010/main" val="981799756"/>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4105337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F0DBE43-71DC-4CB5-9DC9-86D083825D16}" type="datetime1">
              <a:rPr lang="en-US" smtClean="0"/>
              <a:t>9/8/2023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C14F10E-3CFE-4C50-9C04-3D38C47A1378}" type="slidenum">
              <a:rPr lang="en-US" smtClean="0"/>
              <a:t>‹#›</a:t>
            </a:fld>
            <a:endParaRPr lang="en-US" dirty="0"/>
          </a:p>
        </p:txBody>
      </p:sp>
      <p:sp>
        <p:nvSpPr>
          <p:cNvPr id="7" name="Title 1">
            <a:extLst>
              <a:ext uri="{FF2B5EF4-FFF2-40B4-BE49-F238E27FC236}">
                <a16:creationId xmlns:a16="http://schemas.microsoft.com/office/drawing/2014/main" id="{D2C7FC12-DD25-4553-A10B-809D9AA5F7F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8" name="Table 7">
            <a:extLst>
              <a:ext uri="{FF2B5EF4-FFF2-40B4-BE49-F238E27FC236}">
                <a16:creationId xmlns:a16="http://schemas.microsoft.com/office/drawing/2014/main" id="{56EB0FF4-0776-4142-8B08-D85961FA7909}"/>
              </a:ext>
            </a:extLst>
          </p:cNvPr>
          <p:cNvGraphicFramePr>
            <a:graphicFrameLocks noGrp="1"/>
          </p:cNvGraphicFramePr>
          <p:nvPr userDrawn="1">
            <p:extLst>
              <p:ext uri="{D42A27DB-BD31-4B8C-83A1-F6EECF244321}">
                <p14:modId xmlns:p14="http://schemas.microsoft.com/office/powerpoint/2010/main" val="3430549400"/>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8256938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
        <p:nvSpPr>
          <p:cNvPr id="5" name="Title 1">
            <a:extLst>
              <a:ext uri="{FF2B5EF4-FFF2-40B4-BE49-F238E27FC236}">
                <a16:creationId xmlns:a16="http://schemas.microsoft.com/office/drawing/2014/main" id="{4425FCDB-996C-44B4-91B5-2F919D796D52}"/>
              </a:ext>
            </a:extLst>
          </p:cNvPr>
          <p:cNvSpPr>
            <a:spLocks noGrp="1"/>
          </p:cNvSpPr>
          <p:nvPr>
            <p:ph type="title"/>
          </p:nvPr>
        </p:nvSpPr>
        <p:spPr>
          <a:xfrm>
            <a:off x="838200" y="338491"/>
            <a:ext cx="10515600" cy="1325563"/>
          </a:xfrm>
        </p:spPr>
        <p:txBody>
          <a:bodyPr>
            <a:normAutofit/>
          </a:bodyPr>
          <a:lstStyle>
            <a:lvl1pPr>
              <a:defRPr sz="4000"/>
            </a:lvl1pPr>
          </a:lstStyle>
          <a:p>
            <a:r>
              <a:rPr lang="en-US"/>
              <a:t>Click to edit Master title style</a:t>
            </a:r>
          </a:p>
        </p:txBody>
      </p:sp>
      <p:graphicFrame>
        <p:nvGraphicFramePr>
          <p:cNvPr id="6" name="Table 5">
            <a:extLst>
              <a:ext uri="{FF2B5EF4-FFF2-40B4-BE49-F238E27FC236}">
                <a16:creationId xmlns:a16="http://schemas.microsoft.com/office/drawing/2014/main" id="{F3994C57-D1DF-482C-BB73-596656BEBC9A}"/>
              </a:ext>
            </a:extLst>
          </p:cNvPr>
          <p:cNvGraphicFramePr>
            <a:graphicFrameLocks noGrp="1"/>
          </p:cNvGraphicFramePr>
          <p:nvPr userDrawn="1">
            <p:extLst>
              <p:ext uri="{D42A27DB-BD31-4B8C-83A1-F6EECF244321}">
                <p14:modId xmlns:p14="http://schemas.microsoft.com/office/powerpoint/2010/main" val="3054236381"/>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210320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33100783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8867214-0AB1-49E6-A7A9-395C2525D2CB}" type="datetime1">
              <a:rPr lang="en-US" smtClean="0"/>
              <a:t>9/8/2023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278377310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615EC8-B9E7-4675-8613-1CB4C2CB4986}" type="datetime1">
              <a:rPr lang="en-US" smtClean="0"/>
              <a:t>9/8/2023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26516846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Back Cover">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2769325" y="1803150"/>
            <a:ext cx="6653353" cy="110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userDrawn="1"/>
        </p:nvSpPr>
        <p:spPr bwMode="auto">
          <a:xfrm flipH="1">
            <a:off x="508000" y="6430430"/>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78"/>
            <a:endParaRPr lang="en-US" sz="1800" dirty="0">
              <a:solidFill>
                <a:prstClr val="black"/>
              </a:solidFill>
            </a:endParaRPr>
          </a:p>
        </p:txBody>
      </p:sp>
      <p:grpSp>
        <p:nvGrpSpPr>
          <p:cNvPr id="22" name="Group 21">
            <a:extLst>
              <a:ext uri="{FF2B5EF4-FFF2-40B4-BE49-F238E27FC236}">
                <a16:creationId xmlns:a16="http://schemas.microsoft.com/office/drawing/2014/main" id="{2EA8ABF6-D59A-4365-AB8A-1104571951A2}"/>
              </a:ext>
            </a:extLst>
          </p:cNvPr>
          <p:cNvGrpSpPr/>
          <p:nvPr userDrawn="1"/>
        </p:nvGrpSpPr>
        <p:grpSpPr>
          <a:xfrm>
            <a:off x="1460963" y="5354569"/>
            <a:ext cx="9358835" cy="894747"/>
            <a:chOff x="1191857" y="4985338"/>
            <a:chExt cx="9358835" cy="894747"/>
          </a:xfrm>
        </p:grpSpPr>
        <p:sp>
          <p:nvSpPr>
            <p:cNvPr id="2" name="Rectangle 1"/>
            <p:cNvSpPr/>
            <p:nvPr userDrawn="1"/>
          </p:nvSpPr>
          <p:spPr>
            <a:xfrm>
              <a:off x="4900070" y="4985338"/>
              <a:ext cx="1853649" cy="400110"/>
            </a:xfrm>
            <a:prstGeom prst="rect">
              <a:avLst/>
            </a:prstGeom>
          </p:spPr>
          <p:txBody>
            <a:bodyPr wrap="none">
              <a:spAutoFit/>
            </a:bodyPr>
            <a:lstStyle/>
            <a:p>
              <a:pPr defTabSz="457178"/>
              <a:r>
                <a:rPr lang="en-US" sz="2000" dirty="0">
                  <a:solidFill>
                    <a:srgbClr val="1F497D"/>
                  </a:solidFill>
                  <a:latin typeface="Arial" panose="020B0604020202020204" pitchFamily="34" charset="0"/>
                  <a:ea typeface="Calibri" panose="020F0502020204030204" pitchFamily="34" charset="0"/>
                  <a:cs typeface="Arial" panose="020B0604020202020204" pitchFamily="34" charset="0"/>
                  <a:hlinkClick r:id="rId3"/>
                </a:rPr>
                <a:t>www.iaasb.org</a:t>
              </a:r>
              <a:endParaRPr lang="en-US" sz="2400"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91857" y="5553603"/>
              <a:ext cx="770407" cy="257536"/>
            </a:xfrm>
            <a:prstGeom prst="rect">
              <a:avLst/>
            </a:prstGeom>
          </p:spPr>
        </p:pic>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24003" y="5567520"/>
              <a:ext cx="583308" cy="257536"/>
            </a:xfrm>
            <a:prstGeom prst="rect">
              <a:avLst/>
            </a:prstGeom>
          </p:spPr>
        </p:pic>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669050" y="5553603"/>
              <a:ext cx="770407" cy="257536"/>
            </a:xfrm>
            <a:prstGeom prst="rect">
              <a:avLst/>
            </a:prstGeom>
          </p:spPr>
        </p:pic>
        <p:pic>
          <p:nvPicPr>
            <p:cNvPr id="8" name="Picture 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303092" y="5567520"/>
              <a:ext cx="770407" cy="312565"/>
            </a:xfrm>
            <a:prstGeom prst="rect">
              <a:avLst/>
            </a:prstGeom>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46243" y="5561834"/>
              <a:ext cx="770407" cy="257536"/>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780285" y="5553603"/>
              <a:ext cx="770407" cy="257536"/>
            </a:xfrm>
            <a:prstGeom prst="rect">
              <a:avLst/>
            </a:prstGeom>
          </p:spPr>
        </p:pic>
      </p:grpSp>
      <p:sp>
        <p:nvSpPr>
          <p:cNvPr id="11" name="Rectangle 10"/>
          <p:cNvSpPr/>
          <p:nvPr userDrawn="1"/>
        </p:nvSpPr>
        <p:spPr>
          <a:xfrm>
            <a:off x="420915" y="6564585"/>
            <a:ext cx="10837333" cy="276999"/>
          </a:xfrm>
          <a:prstGeom prst="rect">
            <a:avLst/>
          </a:prstGeom>
        </p:spPr>
        <p:txBody>
          <a:bodyPr wrap="square">
            <a:spAutoFit/>
          </a:bodyPr>
          <a:lstStyle/>
          <a:p>
            <a:pPr algn="l" defTabSz="457178"/>
            <a:r>
              <a:rPr lang="en-US" sz="1200" dirty="0">
                <a:solidFill>
                  <a:prstClr val="black"/>
                </a:solidFill>
                <a:latin typeface="Arial" panose="020B0604020202020204" pitchFamily="34" charset="0"/>
                <a:ea typeface="Calibri" panose="020F0502020204030204" pitchFamily="34" charset="0"/>
              </a:rPr>
              <a:t>For copyright, trademark, and permissions information, please go to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0"/>
              </a:rPr>
              <a:t>permissions</a:t>
            </a:r>
            <a:r>
              <a:rPr lang="en-US" sz="1200" dirty="0">
                <a:solidFill>
                  <a:prstClr val="black"/>
                </a:solidFill>
                <a:latin typeface="Arial" panose="020B0604020202020204" pitchFamily="34" charset="0"/>
                <a:ea typeface="Calibri" panose="020F0502020204030204" pitchFamily="34" charset="0"/>
              </a:rPr>
              <a:t> or contact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1"/>
              </a:rPr>
              <a:t>permissions@ifac.org</a:t>
            </a:r>
            <a:r>
              <a:rPr lang="en-US" sz="1200" dirty="0">
                <a:solidFill>
                  <a:prstClr val="black"/>
                </a:solidFill>
                <a:latin typeface="Arial" panose="020B0604020202020204" pitchFamily="34" charset="0"/>
                <a:ea typeface="Calibri" panose="020F0502020204030204" pitchFamily="34" charset="0"/>
              </a:rPr>
              <a:t>.</a:t>
            </a:r>
            <a:endParaRPr lang="en-US" sz="1200" dirty="0">
              <a:solidFill>
                <a:prstClr val="black"/>
              </a:solidFill>
            </a:endParaRPr>
          </a:p>
        </p:txBody>
      </p:sp>
      <p:grpSp>
        <p:nvGrpSpPr>
          <p:cNvPr id="16" name="Group 15">
            <a:extLst>
              <a:ext uri="{FF2B5EF4-FFF2-40B4-BE49-F238E27FC236}">
                <a16:creationId xmlns:a16="http://schemas.microsoft.com/office/drawing/2014/main" id="{24C1BF69-9738-49C3-B35F-E3FBD192AC08}"/>
              </a:ext>
            </a:extLst>
          </p:cNvPr>
          <p:cNvGrpSpPr/>
          <p:nvPr userDrawn="1"/>
        </p:nvGrpSpPr>
        <p:grpSpPr>
          <a:xfrm>
            <a:off x="708215" y="3856007"/>
            <a:ext cx="10111592" cy="1108893"/>
            <a:chOff x="2114419" y="4030828"/>
            <a:chExt cx="7838741" cy="1141445"/>
          </a:xfrm>
        </p:grpSpPr>
        <p:grpSp>
          <p:nvGrpSpPr>
            <p:cNvPr id="12" name="Group 11">
              <a:extLst>
                <a:ext uri="{FF2B5EF4-FFF2-40B4-BE49-F238E27FC236}">
                  <a16:creationId xmlns:a16="http://schemas.microsoft.com/office/drawing/2014/main" id="{CCAEDAC1-DF42-48D7-AA41-F8A499940289}"/>
                </a:ext>
              </a:extLst>
            </p:cNvPr>
            <p:cNvGrpSpPr/>
            <p:nvPr userDrawn="1"/>
          </p:nvGrpSpPr>
          <p:grpSpPr>
            <a:xfrm>
              <a:off x="2114419" y="4223908"/>
              <a:ext cx="7838741" cy="634040"/>
              <a:chOff x="1120998" y="1817079"/>
              <a:chExt cx="9836385" cy="811909"/>
            </a:xfrm>
          </p:grpSpPr>
          <p:grpSp>
            <p:nvGrpSpPr>
              <p:cNvPr id="13" name="Group 12">
                <a:extLst>
                  <a:ext uri="{FF2B5EF4-FFF2-40B4-BE49-F238E27FC236}">
                    <a16:creationId xmlns:a16="http://schemas.microsoft.com/office/drawing/2014/main" id="{D099F185-E691-4A1A-ABEC-0B8C4803DB8E}"/>
                  </a:ext>
                </a:extLst>
              </p:cNvPr>
              <p:cNvGrpSpPr/>
              <p:nvPr userDrawn="1"/>
            </p:nvGrpSpPr>
            <p:grpSpPr>
              <a:xfrm>
                <a:off x="3538139" y="1858182"/>
                <a:ext cx="3748058" cy="770806"/>
                <a:chOff x="2647142" y="1851247"/>
                <a:chExt cx="3748058" cy="770806"/>
              </a:xfrm>
            </p:grpSpPr>
            <p:sp>
              <p:nvSpPr>
                <p:cNvPr id="20" name="Rectangle 19">
                  <a:extLst>
                    <a:ext uri="{FF2B5EF4-FFF2-40B4-BE49-F238E27FC236}">
                      <a16:creationId xmlns:a16="http://schemas.microsoft.com/office/drawing/2014/main" id="{12EDAE34-61EF-4278-B0D5-0322ED0D43CC}"/>
                    </a:ext>
                  </a:extLst>
                </p:cNvPr>
                <p:cNvSpPr/>
                <p:nvPr userDrawn="1"/>
              </p:nvSpPr>
              <p:spPr>
                <a:xfrm>
                  <a:off x="3163630" y="1851247"/>
                  <a:ext cx="3231570" cy="77080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2"/>
                    </a:rPr>
                    <a:t>@International Auditing and Assurance Standards Board</a:t>
                  </a:r>
                  <a:endParaRPr lang="en-US" sz="1600" dirty="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F66F4BE8-5D69-4536-9853-CF330DAC136D}"/>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2647142" y="1917247"/>
                  <a:ext cx="502687" cy="632281"/>
                </a:xfrm>
                <a:prstGeom prst="rect">
                  <a:avLst/>
                </a:prstGeom>
              </p:spPr>
            </p:pic>
          </p:grpSp>
          <p:grpSp>
            <p:nvGrpSpPr>
              <p:cNvPr id="14" name="Group 13">
                <a:extLst>
                  <a:ext uri="{FF2B5EF4-FFF2-40B4-BE49-F238E27FC236}">
                    <a16:creationId xmlns:a16="http://schemas.microsoft.com/office/drawing/2014/main" id="{B816CC03-1489-4F6E-ACAA-C6CC22940ED4}"/>
                  </a:ext>
                </a:extLst>
              </p:cNvPr>
              <p:cNvGrpSpPr/>
              <p:nvPr userDrawn="1"/>
            </p:nvGrpSpPr>
            <p:grpSpPr>
              <a:xfrm>
                <a:off x="1120998" y="1817079"/>
                <a:ext cx="2303751" cy="739383"/>
                <a:chOff x="249783" y="1810145"/>
                <a:chExt cx="2303751" cy="739383"/>
              </a:xfrm>
            </p:grpSpPr>
            <p:sp>
              <p:nvSpPr>
                <p:cNvPr id="18" name="Rectangle 17">
                  <a:extLst>
                    <a:ext uri="{FF2B5EF4-FFF2-40B4-BE49-F238E27FC236}">
                      <a16:creationId xmlns:a16="http://schemas.microsoft.com/office/drawing/2014/main" id="{BE8D915F-E0CA-404E-9982-85748EB1A686}"/>
                    </a:ext>
                  </a:extLst>
                </p:cNvPr>
                <p:cNvSpPr/>
                <p:nvPr userDrawn="1"/>
              </p:nvSpPr>
              <p:spPr>
                <a:xfrm>
                  <a:off x="780789" y="1864552"/>
                  <a:ext cx="1772745" cy="44625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4"/>
                    </a:rPr>
                    <a:t>@IAASB_News</a:t>
                  </a:r>
                  <a:endParaRPr lang="en-US" sz="1600" dirty="0">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CA78071D-59F0-4080-9916-0CEC70185496}"/>
                    </a:ext>
                  </a:extLst>
                </p:cNvPr>
                <p:cNvPicPr>
                  <a:picLocks noChangeAspect="1"/>
                </p:cNvPicPr>
                <p:nvPr userDrawn="1"/>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9783" y="1810145"/>
                  <a:ext cx="666980" cy="739383"/>
                </a:xfrm>
                <a:prstGeom prst="rect">
                  <a:avLst/>
                </a:prstGeom>
              </p:spPr>
            </p:pic>
          </p:grpSp>
          <p:sp>
            <p:nvSpPr>
              <p:cNvPr id="17" name="Rectangle 16">
                <a:extLst>
                  <a:ext uri="{FF2B5EF4-FFF2-40B4-BE49-F238E27FC236}">
                    <a16:creationId xmlns:a16="http://schemas.microsoft.com/office/drawing/2014/main" id="{90714402-5112-43BA-863B-E8D6C1EF84CE}"/>
                  </a:ext>
                </a:extLst>
              </p:cNvPr>
              <p:cNvSpPr/>
              <p:nvPr userDrawn="1"/>
            </p:nvSpPr>
            <p:spPr>
              <a:xfrm>
                <a:off x="8005164" y="1822402"/>
                <a:ext cx="2952219" cy="770805"/>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6"/>
                  </a:rPr>
                  <a:t>@International Auditing &amp; Assurance Standards Board</a:t>
                </a:r>
                <a:endParaRPr lang="en-US" sz="1600" dirty="0">
                  <a:latin typeface="Arial" panose="020B0604020202020204" pitchFamily="34" charset="0"/>
                  <a:cs typeface="Arial" panose="020B0604020202020204" pitchFamily="34" charset="0"/>
                </a:endParaRPr>
              </a:p>
            </p:txBody>
          </p:sp>
        </p:grpSp>
        <p:pic>
          <p:nvPicPr>
            <p:cNvPr id="15" name="Picture 14" descr="A close up of a logo&#10;&#10;Description automatically generated">
              <a:extLst>
                <a:ext uri="{FF2B5EF4-FFF2-40B4-BE49-F238E27FC236}">
                  <a16:creationId xmlns:a16="http://schemas.microsoft.com/office/drawing/2014/main" id="{584F5731-4379-4303-B347-812D5913A821}"/>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6792795" y="4030828"/>
              <a:ext cx="839759" cy="1141445"/>
            </a:xfrm>
            <a:prstGeom prst="rect">
              <a:avLst/>
            </a:prstGeom>
          </p:spPr>
        </p:pic>
      </p:grpSp>
    </p:spTree>
    <p:extLst>
      <p:ext uri="{BB962C8B-B14F-4D97-AF65-F5344CB8AC3E}">
        <p14:creationId xmlns:p14="http://schemas.microsoft.com/office/powerpoint/2010/main" val="63087356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ACD46E6-90C9-5A94-5A35-1C98F051F60F}"/>
              </a:ext>
            </a:extLst>
          </p:cNvPr>
          <p:cNvSpPr>
            <a:spLocks noGrp="1"/>
          </p:cNvSpPr>
          <p:nvPr>
            <p:ph type="title" hasCustomPrompt="1"/>
          </p:nvPr>
        </p:nvSpPr>
        <p:spPr>
          <a:xfrm>
            <a:off x="791022" y="416577"/>
            <a:ext cx="10643616" cy="717279"/>
          </a:xfrm>
          <a:prstGeom prst="rect">
            <a:avLst/>
          </a:prstGeom>
        </p:spPr>
        <p:txBody>
          <a:bodyPr>
            <a:normAutofit/>
          </a:bodyPr>
          <a:lstStyle>
            <a:lvl1pPr>
              <a:defRPr sz="3600" cap="all" baseline="0"/>
            </a:lvl1pPr>
          </a:lstStyle>
          <a:p>
            <a:pPr algn="ctr"/>
            <a:r>
              <a:rPr lang="en-US">
                <a:solidFill>
                  <a:srgbClr val="4D5BE2"/>
                </a:solidFill>
              </a:rPr>
              <a:t>ADD TITLE HERE</a:t>
            </a:r>
          </a:p>
        </p:txBody>
      </p:sp>
      <p:sp>
        <p:nvSpPr>
          <p:cNvPr id="7" name="Text Placeholder 6">
            <a:extLst>
              <a:ext uri="{FF2B5EF4-FFF2-40B4-BE49-F238E27FC236}">
                <a16:creationId xmlns:a16="http://schemas.microsoft.com/office/drawing/2014/main" id="{C47D4AE5-C0C9-3ADD-96CD-4F646C40ECDE}"/>
              </a:ext>
            </a:extLst>
          </p:cNvPr>
          <p:cNvSpPr>
            <a:spLocks noGrp="1"/>
          </p:cNvSpPr>
          <p:nvPr>
            <p:ph type="body" sz="quarter" idx="10" hasCustomPrompt="1"/>
          </p:nvPr>
        </p:nvSpPr>
        <p:spPr>
          <a:xfrm>
            <a:off x="869315" y="1181873"/>
            <a:ext cx="2787650" cy="1154112"/>
          </a:xfrm>
          <a:solidFill>
            <a:schemeClr val="accent1"/>
          </a:solidFill>
        </p:spPr>
        <p:txBody>
          <a:bodyPr lIns="320040" tIns="457200">
            <a:noAutofit/>
          </a:bodyPr>
          <a:lstStyle>
            <a:lvl1pPr marL="0" indent="0">
              <a:lnSpc>
                <a:spcPct val="90000"/>
              </a:lnSpc>
              <a:buNone/>
              <a:defRPr sz="1200" b="0">
                <a:solidFill>
                  <a:schemeClr val="accent1">
                    <a:lumMod val="25000"/>
                  </a:schemeClr>
                </a:solidFill>
              </a:defRPr>
            </a:lvl1pPr>
            <a:lvl2pPr marL="457200" indent="0">
              <a:buNone/>
              <a:defRPr sz="1400"/>
            </a:lvl2pPr>
            <a:lvl3pPr marL="914400" indent="0">
              <a:buNone/>
              <a:defRPr sz="1200"/>
            </a:lvl3pPr>
            <a:lvl4pPr marL="1371600" indent="0">
              <a:buNone/>
              <a:defRPr sz="1100"/>
            </a:lvl4pPr>
            <a:lvl5pPr marL="1828800" indent="0">
              <a:buNone/>
              <a:defRPr sz="1100"/>
            </a:lvl5pPr>
          </a:lstStyle>
          <a:p>
            <a:pPr lvl="0"/>
            <a:r>
              <a:rPr lang="en-US"/>
              <a:t>Add text here</a:t>
            </a:r>
          </a:p>
        </p:txBody>
      </p:sp>
      <p:sp>
        <p:nvSpPr>
          <p:cNvPr id="11" name="Text Placeholder 10">
            <a:extLst>
              <a:ext uri="{FF2B5EF4-FFF2-40B4-BE49-F238E27FC236}">
                <a16:creationId xmlns:a16="http://schemas.microsoft.com/office/drawing/2014/main" id="{9C840F69-82D1-BA5D-BCDE-065BCBD763CC}"/>
              </a:ext>
            </a:extLst>
          </p:cNvPr>
          <p:cNvSpPr>
            <a:spLocks noGrp="1"/>
          </p:cNvSpPr>
          <p:nvPr>
            <p:ph type="body" sz="quarter" idx="13" hasCustomPrompt="1"/>
          </p:nvPr>
        </p:nvSpPr>
        <p:spPr>
          <a:xfrm>
            <a:off x="1076960" y="1347291"/>
            <a:ext cx="2265363" cy="304800"/>
          </a:xfrm>
        </p:spPr>
        <p:txBody>
          <a:bodyPr>
            <a:noAutofit/>
          </a:bodyPr>
          <a:lstStyle>
            <a:lvl1pPr marL="0" indent="0">
              <a:buNone/>
              <a:defRPr sz="1400" b="1">
                <a:solidFill>
                  <a:schemeClr val="accent1">
                    <a:lumMod val="25000"/>
                  </a:schemeClr>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8" name="Text Placeholder 6">
            <a:extLst>
              <a:ext uri="{FF2B5EF4-FFF2-40B4-BE49-F238E27FC236}">
                <a16:creationId xmlns:a16="http://schemas.microsoft.com/office/drawing/2014/main" id="{2E6E650B-9763-2E1B-83A3-D40D92876A32}"/>
              </a:ext>
            </a:extLst>
          </p:cNvPr>
          <p:cNvSpPr>
            <a:spLocks noGrp="1"/>
          </p:cNvSpPr>
          <p:nvPr>
            <p:ph type="body" sz="quarter" idx="11" hasCustomPrompt="1"/>
          </p:nvPr>
        </p:nvSpPr>
        <p:spPr>
          <a:xfrm>
            <a:off x="3737610" y="1181873"/>
            <a:ext cx="4532630" cy="1154112"/>
          </a:xfrm>
          <a:solidFill>
            <a:schemeClr val="accent1"/>
          </a:solidFill>
        </p:spPr>
        <p:txBody>
          <a:bodyPr lIns="274320" tIns="457200" rIns="457200">
            <a:noAutofit/>
          </a:bodyPr>
          <a:lstStyle>
            <a:lvl1pPr marL="0" indent="0">
              <a:lnSpc>
                <a:spcPct val="90000"/>
              </a:lnSpc>
              <a:buNone/>
              <a:defRPr sz="1200" b="0">
                <a:solidFill>
                  <a:schemeClr val="accent1">
                    <a:lumMod val="25000"/>
                  </a:schemeClr>
                </a:solidFill>
              </a:defRPr>
            </a:lvl1pPr>
            <a:lvl2pPr marL="457200" indent="0">
              <a:buNone/>
              <a:defRPr sz="1400"/>
            </a:lvl2pPr>
            <a:lvl3pPr marL="914400" indent="0">
              <a:buNone/>
              <a:defRPr sz="1200"/>
            </a:lvl3pPr>
            <a:lvl4pPr marL="1371600" indent="0">
              <a:buNone/>
              <a:defRPr sz="1100"/>
            </a:lvl4pPr>
            <a:lvl5pPr marL="1828800" indent="0">
              <a:buNone/>
              <a:defRPr sz="1100"/>
            </a:lvl5pPr>
          </a:lstStyle>
          <a:p>
            <a:pPr lvl="0"/>
            <a:r>
              <a:rPr lang="en-US"/>
              <a:t>Add text here</a:t>
            </a:r>
          </a:p>
        </p:txBody>
      </p:sp>
      <p:sp>
        <p:nvSpPr>
          <p:cNvPr id="12" name="Text Placeholder 10">
            <a:extLst>
              <a:ext uri="{FF2B5EF4-FFF2-40B4-BE49-F238E27FC236}">
                <a16:creationId xmlns:a16="http://schemas.microsoft.com/office/drawing/2014/main" id="{F0365650-4538-97BE-682C-4FEE50D5B36D}"/>
              </a:ext>
            </a:extLst>
          </p:cNvPr>
          <p:cNvSpPr>
            <a:spLocks noGrp="1"/>
          </p:cNvSpPr>
          <p:nvPr>
            <p:ph type="body" sz="quarter" idx="14" hasCustomPrompt="1"/>
          </p:nvPr>
        </p:nvSpPr>
        <p:spPr>
          <a:xfrm>
            <a:off x="3915410" y="1347291"/>
            <a:ext cx="2265363" cy="304800"/>
          </a:xfrm>
        </p:spPr>
        <p:txBody>
          <a:bodyPr>
            <a:noAutofit/>
          </a:bodyPr>
          <a:lstStyle>
            <a:lvl1pPr marL="0" indent="0">
              <a:buNone/>
              <a:defRPr sz="1400" b="1" spc="40" baseline="0">
                <a:solidFill>
                  <a:schemeClr val="accent1">
                    <a:lumMod val="25000"/>
                  </a:schemeClr>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9" name="Text Placeholder 6">
            <a:extLst>
              <a:ext uri="{FF2B5EF4-FFF2-40B4-BE49-F238E27FC236}">
                <a16:creationId xmlns:a16="http://schemas.microsoft.com/office/drawing/2014/main" id="{E605A104-600A-E6C4-A7F3-4C6E6E8B6230}"/>
              </a:ext>
            </a:extLst>
          </p:cNvPr>
          <p:cNvSpPr>
            <a:spLocks noGrp="1"/>
          </p:cNvSpPr>
          <p:nvPr>
            <p:ph type="body" sz="quarter" idx="12" hasCustomPrompt="1"/>
          </p:nvPr>
        </p:nvSpPr>
        <p:spPr>
          <a:xfrm>
            <a:off x="8350250" y="1181873"/>
            <a:ext cx="3084388" cy="1154112"/>
          </a:xfrm>
          <a:solidFill>
            <a:schemeClr val="accent1"/>
          </a:solidFill>
        </p:spPr>
        <p:txBody>
          <a:bodyPr lIns="274320" tIns="457200">
            <a:noAutofit/>
          </a:bodyPr>
          <a:lstStyle>
            <a:lvl1pPr marL="0" indent="0">
              <a:lnSpc>
                <a:spcPct val="90000"/>
              </a:lnSpc>
              <a:buNone/>
              <a:defRPr sz="1200" b="0">
                <a:solidFill>
                  <a:schemeClr val="accent1">
                    <a:lumMod val="25000"/>
                  </a:schemeClr>
                </a:solidFill>
              </a:defRPr>
            </a:lvl1pPr>
            <a:lvl2pPr marL="457200" indent="0">
              <a:buNone/>
              <a:defRPr sz="1400"/>
            </a:lvl2pPr>
            <a:lvl3pPr marL="914400" indent="0">
              <a:buNone/>
              <a:defRPr sz="1200"/>
            </a:lvl3pPr>
            <a:lvl4pPr marL="1371600" indent="0">
              <a:buNone/>
              <a:defRPr sz="1100"/>
            </a:lvl4pPr>
            <a:lvl5pPr marL="1828800" indent="0">
              <a:buNone/>
              <a:defRPr sz="1100"/>
            </a:lvl5pPr>
          </a:lstStyle>
          <a:p>
            <a:pPr lvl="0"/>
            <a:r>
              <a:rPr lang="en-US"/>
              <a:t>Add text here</a:t>
            </a:r>
          </a:p>
        </p:txBody>
      </p:sp>
      <p:sp>
        <p:nvSpPr>
          <p:cNvPr id="13" name="Text Placeholder 10">
            <a:extLst>
              <a:ext uri="{FF2B5EF4-FFF2-40B4-BE49-F238E27FC236}">
                <a16:creationId xmlns:a16="http://schemas.microsoft.com/office/drawing/2014/main" id="{D53846D8-2231-F40F-1840-B4D3ECF5575D}"/>
              </a:ext>
            </a:extLst>
          </p:cNvPr>
          <p:cNvSpPr>
            <a:spLocks noGrp="1"/>
          </p:cNvSpPr>
          <p:nvPr>
            <p:ph type="body" sz="quarter" idx="15" hasCustomPrompt="1"/>
          </p:nvPr>
        </p:nvSpPr>
        <p:spPr>
          <a:xfrm>
            <a:off x="8542020" y="1347291"/>
            <a:ext cx="2265363" cy="304800"/>
          </a:xfrm>
        </p:spPr>
        <p:txBody>
          <a:bodyPr>
            <a:noAutofit/>
          </a:bodyPr>
          <a:lstStyle>
            <a:lvl1pPr marL="0" indent="0">
              <a:buNone/>
              <a:defRPr sz="1400" b="1" spc="40" baseline="0">
                <a:solidFill>
                  <a:schemeClr val="accent1">
                    <a:lumMod val="25000"/>
                  </a:schemeClr>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4" name="Text Placeholder 10">
            <a:extLst>
              <a:ext uri="{FF2B5EF4-FFF2-40B4-BE49-F238E27FC236}">
                <a16:creationId xmlns:a16="http://schemas.microsoft.com/office/drawing/2014/main" id="{0328A27F-4D37-7494-A00B-931B4AF98F3C}"/>
              </a:ext>
            </a:extLst>
          </p:cNvPr>
          <p:cNvSpPr>
            <a:spLocks noGrp="1"/>
          </p:cNvSpPr>
          <p:nvPr>
            <p:ph type="body" sz="quarter" idx="16" hasCustomPrompt="1"/>
          </p:nvPr>
        </p:nvSpPr>
        <p:spPr>
          <a:xfrm>
            <a:off x="1026161" y="2744409"/>
            <a:ext cx="1554480" cy="839183"/>
          </a:xfrm>
        </p:spPr>
        <p:txBody>
          <a:bodyPr>
            <a:noAutofit/>
          </a:bodyPr>
          <a:lstStyle>
            <a:lvl1pPr marL="0" indent="0">
              <a:lnSpc>
                <a:spcPts val="1500"/>
              </a:lnSpc>
              <a:spcBef>
                <a:spcPts val="0"/>
              </a:spcBef>
              <a:buNone/>
              <a:defRPr sz="1200" b="0" spc="0"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5" name="Text Placeholder 10">
            <a:extLst>
              <a:ext uri="{FF2B5EF4-FFF2-40B4-BE49-F238E27FC236}">
                <a16:creationId xmlns:a16="http://schemas.microsoft.com/office/drawing/2014/main" id="{B72A2B16-E242-6548-CD5D-53E9964738AB}"/>
              </a:ext>
            </a:extLst>
          </p:cNvPr>
          <p:cNvSpPr>
            <a:spLocks noGrp="1"/>
          </p:cNvSpPr>
          <p:nvPr>
            <p:ph type="body" sz="quarter" idx="17" hasCustomPrompt="1"/>
          </p:nvPr>
        </p:nvSpPr>
        <p:spPr>
          <a:xfrm>
            <a:off x="3154120" y="2744409"/>
            <a:ext cx="1554480" cy="839183"/>
          </a:xfrm>
        </p:spPr>
        <p:txBody>
          <a:bodyPr>
            <a:noAutofit/>
          </a:bodyPr>
          <a:lstStyle>
            <a:lvl1pPr marL="0" indent="0">
              <a:lnSpc>
                <a:spcPts val="1500"/>
              </a:lnSpc>
              <a:spcBef>
                <a:spcPts val="0"/>
              </a:spcBef>
              <a:buNone/>
              <a:defRPr sz="1200" b="0" spc="0"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6" name="Text Placeholder 10">
            <a:extLst>
              <a:ext uri="{FF2B5EF4-FFF2-40B4-BE49-F238E27FC236}">
                <a16:creationId xmlns:a16="http://schemas.microsoft.com/office/drawing/2014/main" id="{AA825916-F570-17B8-0B3F-0C3FC2D74643}"/>
              </a:ext>
            </a:extLst>
          </p:cNvPr>
          <p:cNvSpPr>
            <a:spLocks noGrp="1"/>
          </p:cNvSpPr>
          <p:nvPr>
            <p:ph type="body" sz="quarter" idx="18" hasCustomPrompt="1"/>
          </p:nvPr>
        </p:nvSpPr>
        <p:spPr>
          <a:xfrm>
            <a:off x="5282079" y="2744409"/>
            <a:ext cx="1554480" cy="839183"/>
          </a:xfrm>
        </p:spPr>
        <p:txBody>
          <a:bodyPr>
            <a:noAutofit/>
          </a:bodyPr>
          <a:lstStyle>
            <a:lvl1pPr marL="0" indent="0">
              <a:lnSpc>
                <a:spcPts val="1500"/>
              </a:lnSpc>
              <a:spcBef>
                <a:spcPts val="0"/>
              </a:spcBef>
              <a:buNone/>
              <a:defRPr sz="1200" b="0" spc="0"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7" name="Text Placeholder 10">
            <a:extLst>
              <a:ext uri="{FF2B5EF4-FFF2-40B4-BE49-F238E27FC236}">
                <a16:creationId xmlns:a16="http://schemas.microsoft.com/office/drawing/2014/main" id="{936D7BCE-44E5-237E-196D-3CCF2508CE47}"/>
              </a:ext>
            </a:extLst>
          </p:cNvPr>
          <p:cNvSpPr>
            <a:spLocks noGrp="1"/>
          </p:cNvSpPr>
          <p:nvPr>
            <p:ph type="body" sz="quarter" idx="19" hasCustomPrompt="1"/>
          </p:nvPr>
        </p:nvSpPr>
        <p:spPr>
          <a:xfrm>
            <a:off x="7410038" y="2744409"/>
            <a:ext cx="1554480" cy="839183"/>
          </a:xfrm>
        </p:spPr>
        <p:txBody>
          <a:bodyPr>
            <a:noAutofit/>
          </a:bodyPr>
          <a:lstStyle>
            <a:lvl1pPr marL="0" indent="0">
              <a:lnSpc>
                <a:spcPts val="1500"/>
              </a:lnSpc>
              <a:spcBef>
                <a:spcPts val="0"/>
              </a:spcBef>
              <a:buNone/>
              <a:defRPr sz="1200" b="0" spc="0"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8" name="Text Placeholder 10">
            <a:extLst>
              <a:ext uri="{FF2B5EF4-FFF2-40B4-BE49-F238E27FC236}">
                <a16:creationId xmlns:a16="http://schemas.microsoft.com/office/drawing/2014/main" id="{FF3883B4-1028-4C70-B921-8FBE334E7F38}"/>
              </a:ext>
            </a:extLst>
          </p:cNvPr>
          <p:cNvSpPr>
            <a:spLocks noGrp="1"/>
          </p:cNvSpPr>
          <p:nvPr>
            <p:ph type="body" sz="quarter" idx="20" hasCustomPrompt="1"/>
          </p:nvPr>
        </p:nvSpPr>
        <p:spPr>
          <a:xfrm>
            <a:off x="9537996" y="2744409"/>
            <a:ext cx="1554480" cy="839183"/>
          </a:xfrm>
        </p:spPr>
        <p:txBody>
          <a:bodyPr>
            <a:noAutofit/>
          </a:bodyPr>
          <a:lstStyle>
            <a:lvl1pPr marL="0" indent="0">
              <a:lnSpc>
                <a:spcPts val="1500"/>
              </a:lnSpc>
              <a:spcBef>
                <a:spcPts val="0"/>
              </a:spcBef>
              <a:buNone/>
              <a:defRPr sz="1200" b="0" spc="0"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9" name="Text Placeholder 10">
            <a:extLst>
              <a:ext uri="{FF2B5EF4-FFF2-40B4-BE49-F238E27FC236}">
                <a16:creationId xmlns:a16="http://schemas.microsoft.com/office/drawing/2014/main" id="{2538B7A0-40F3-1C50-E2D0-32A910FA7E69}"/>
              </a:ext>
            </a:extLst>
          </p:cNvPr>
          <p:cNvSpPr>
            <a:spLocks noGrp="1"/>
          </p:cNvSpPr>
          <p:nvPr>
            <p:ph type="body" sz="quarter" idx="21" hasCustomPrompt="1"/>
          </p:nvPr>
        </p:nvSpPr>
        <p:spPr>
          <a:xfrm>
            <a:off x="195581" y="4431347"/>
            <a:ext cx="1186179" cy="678064"/>
          </a:xfrm>
        </p:spPr>
        <p:txBody>
          <a:bodyPr>
            <a:noAutofit/>
          </a:bodyPr>
          <a:lstStyle>
            <a:lvl1pPr marL="0" indent="0" algn="ctr">
              <a:buNone/>
              <a:defRPr sz="5400" b="1">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sp>
        <p:nvSpPr>
          <p:cNvPr id="20" name="Text Placeholder 10">
            <a:extLst>
              <a:ext uri="{FF2B5EF4-FFF2-40B4-BE49-F238E27FC236}">
                <a16:creationId xmlns:a16="http://schemas.microsoft.com/office/drawing/2014/main" id="{E7A61A86-EC14-71A1-4F13-8B5BC4DD2CD7}"/>
              </a:ext>
            </a:extLst>
          </p:cNvPr>
          <p:cNvSpPr>
            <a:spLocks noGrp="1"/>
          </p:cNvSpPr>
          <p:nvPr>
            <p:ph type="body" sz="quarter" idx="22" hasCustomPrompt="1"/>
          </p:nvPr>
        </p:nvSpPr>
        <p:spPr>
          <a:xfrm>
            <a:off x="2338706" y="5667186"/>
            <a:ext cx="1186179" cy="678064"/>
          </a:xfrm>
        </p:spPr>
        <p:txBody>
          <a:bodyPr>
            <a:noAutofit/>
          </a:bodyPr>
          <a:lstStyle>
            <a:lvl1pPr marL="0" indent="0" algn="ctr">
              <a:buNone/>
              <a:defRPr sz="5400" b="1">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sp>
        <p:nvSpPr>
          <p:cNvPr id="23" name="Text Placeholder 10">
            <a:extLst>
              <a:ext uri="{FF2B5EF4-FFF2-40B4-BE49-F238E27FC236}">
                <a16:creationId xmlns:a16="http://schemas.microsoft.com/office/drawing/2014/main" id="{8AB8BDC8-1B18-C92E-002C-8E803D447435}"/>
              </a:ext>
            </a:extLst>
          </p:cNvPr>
          <p:cNvSpPr>
            <a:spLocks noGrp="1"/>
          </p:cNvSpPr>
          <p:nvPr>
            <p:ph type="body" sz="quarter" idx="23" hasCustomPrompt="1"/>
          </p:nvPr>
        </p:nvSpPr>
        <p:spPr>
          <a:xfrm>
            <a:off x="4465161" y="5079585"/>
            <a:ext cx="1186179" cy="678064"/>
          </a:xfrm>
        </p:spPr>
        <p:txBody>
          <a:bodyPr>
            <a:noAutofit/>
          </a:bodyPr>
          <a:lstStyle>
            <a:lvl1pPr marL="0" indent="0" algn="ctr">
              <a:buNone/>
              <a:defRPr sz="5400" b="1">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sp>
        <p:nvSpPr>
          <p:cNvPr id="24" name="Text Placeholder 10">
            <a:extLst>
              <a:ext uri="{FF2B5EF4-FFF2-40B4-BE49-F238E27FC236}">
                <a16:creationId xmlns:a16="http://schemas.microsoft.com/office/drawing/2014/main" id="{33C067A7-180C-CF1A-D355-AD9EFC1F30E3}"/>
              </a:ext>
            </a:extLst>
          </p:cNvPr>
          <p:cNvSpPr>
            <a:spLocks noGrp="1"/>
          </p:cNvSpPr>
          <p:nvPr>
            <p:ph type="body" sz="quarter" idx="24" hasCustomPrompt="1"/>
          </p:nvPr>
        </p:nvSpPr>
        <p:spPr>
          <a:xfrm>
            <a:off x="6531906" y="3583592"/>
            <a:ext cx="1186179" cy="678064"/>
          </a:xfrm>
        </p:spPr>
        <p:txBody>
          <a:bodyPr>
            <a:noAutofit/>
          </a:bodyPr>
          <a:lstStyle>
            <a:lvl1pPr marL="0" indent="0" algn="ctr">
              <a:buNone/>
              <a:defRPr sz="5400" b="1">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sp>
        <p:nvSpPr>
          <p:cNvPr id="25" name="Text Placeholder 10">
            <a:extLst>
              <a:ext uri="{FF2B5EF4-FFF2-40B4-BE49-F238E27FC236}">
                <a16:creationId xmlns:a16="http://schemas.microsoft.com/office/drawing/2014/main" id="{89E3E312-6617-D826-24CF-F63DC3CC30D4}"/>
              </a:ext>
            </a:extLst>
          </p:cNvPr>
          <p:cNvSpPr>
            <a:spLocks noGrp="1"/>
          </p:cNvSpPr>
          <p:nvPr>
            <p:ph type="body" sz="quarter" idx="25" hasCustomPrompt="1"/>
          </p:nvPr>
        </p:nvSpPr>
        <p:spPr>
          <a:xfrm>
            <a:off x="8706265" y="3837782"/>
            <a:ext cx="1186179" cy="678064"/>
          </a:xfrm>
        </p:spPr>
        <p:txBody>
          <a:bodyPr>
            <a:noAutofit/>
          </a:bodyPr>
          <a:lstStyle>
            <a:lvl1pPr marL="0" indent="0" algn="ctr">
              <a:buNone/>
              <a:defRPr sz="5400" b="1">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sp>
        <p:nvSpPr>
          <p:cNvPr id="28" name="Picture Placeholder 27">
            <a:extLst>
              <a:ext uri="{FF2B5EF4-FFF2-40B4-BE49-F238E27FC236}">
                <a16:creationId xmlns:a16="http://schemas.microsoft.com/office/drawing/2014/main" id="{7917E37C-ED1D-4637-B0A8-CAECDD7D93AA}"/>
              </a:ext>
            </a:extLst>
          </p:cNvPr>
          <p:cNvSpPr>
            <a:spLocks noGrp="1"/>
          </p:cNvSpPr>
          <p:nvPr>
            <p:ph type="pic" sz="quarter" idx="26"/>
          </p:nvPr>
        </p:nvSpPr>
        <p:spPr>
          <a:xfrm>
            <a:off x="6606164" y="4551608"/>
            <a:ext cx="4828474" cy="2306392"/>
          </a:xfrm>
        </p:spPr>
        <p:txBody>
          <a:bodyPr/>
          <a:lstStyle>
            <a:lvl1pPr marL="0" indent="0" algn="ctr">
              <a:buNone/>
              <a:defRPr/>
            </a:lvl1pPr>
          </a:lstStyle>
          <a:p>
            <a:endParaRPr lang="en-US" dirty="0"/>
          </a:p>
        </p:txBody>
      </p:sp>
      <p:grpSp>
        <p:nvGrpSpPr>
          <p:cNvPr id="2" name="Group 1">
            <a:extLst>
              <a:ext uri="{FF2B5EF4-FFF2-40B4-BE49-F238E27FC236}">
                <a16:creationId xmlns:a16="http://schemas.microsoft.com/office/drawing/2014/main" id="{47F4481A-F390-506E-4D63-DCAF6A49957F}"/>
              </a:ext>
              <a:ext uri="{C183D7F6-B498-43B3-948B-1728B52AA6E4}">
                <adec:decorative xmlns:adec="http://schemas.microsoft.com/office/drawing/2017/decorative" val="1"/>
              </a:ext>
            </a:extLst>
          </p:cNvPr>
          <p:cNvGrpSpPr/>
          <p:nvPr userDrawn="1"/>
        </p:nvGrpSpPr>
        <p:grpSpPr>
          <a:xfrm>
            <a:off x="700708" y="2352259"/>
            <a:ext cx="10816491" cy="3363296"/>
            <a:chOff x="700708" y="2352259"/>
            <a:chExt cx="10816491" cy="3363296"/>
          </a:xfrm>
        </p:grpSpPr>
        <p:cxnSp>
          <p:nvCxnSpPr>
            <p:cNvPr id="3" name="Straight Connector 2">
              <a:extLst>
                <a:ext uri="{FF2B5EF4-FFF2-40B4-BE49-F238E27FC236}">
                  <a16:creationId xmlns:a16="http://schemas.microsoft.com/office/drawing/2014/main" id="{7C823AA8-87A2-6001-8638-F343F400A907}"/>
                </a:ext>
              </a:extLst>
            </p:cNvPr>
            <p:cNvCxnSpPr/>
            <p:nvPr/>
          </p:nvCxnSpPr>
          <p:spPr>
            <a:xfrm flipV="1">
              <a:off x="774192" y="2451652"/>
              <a:ext cx="10643616" cy="0"/>
            </a:xfrm>
            <a:prstGeom prst="line">
              <a:avLst/>
            </a:prstGeom>
            <a:ln w="41275">
              <a:solidFill>
                <a:schemeClr val="tx2"/>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AD0F530E-03E0-7D35-0708-C47F20465254}"/>
                </a:ext>
              </a:extLst>
            </p:cNvPr>
            <p:cNvSpPr/>
            <p:nvPr/>
          </p:nvSpPr>
          <p:spPr>
            <a:xfrm>
              <a:off x="700708" y="2355117"/>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25A788A8-1C4E-8BDE-6C51-E311BF3124E3}"/>
                </a:ext>
              </a:extLst>
            </p:cNvPr>
            <p:cNvSpPr/>
            <p:nvPr/>
          </p:nvSpPr>
          <p:spPr>
            <a:xfrm>
              <a:off x="11318416" y="2352259"/>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0B1C1373-9DDB-2372-515C-67A4497F18F3}"/>
                </a:ext>
              </a:extLst>
            </p:cNvPr>
            <p:cNvSpPr/>
            <p:nvPr/>
          </p:nvSpPr>
          <p:spPr>
            <a:xfrm>
              <a:off x="2824250" y="2360833"/>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2260ED27-416C-9721-BEEA-92FC9C6AFE0E}"/>
                </a:ext>
              </a:extLst>
            </p:cNvPr>
            <p:cNvSpPr/>
            <p:nvPr/>
          </p:nvSpPr>
          <p:spPr>
            <a:xfrm>
              <a:off x="7071334" y="2366548"/>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AFF3DAA4-1C0B-AB02-F0B7-AB04EEC80102}"/>
                </a:ext>
              </a:extLst>
            </p:cNvPr>
            <p:cNvSpPr/>
            <p:nvPr/>
          </p:nvSpPr>
          <p:spPr>
            <a:xfrm>
              <a:off x="9194876" y="2357975"/>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traight Connector 25">
              <a:extLst>
                <a:ext uri="{FF2B5EF4-FFF2-40B4-BE49-F238E27FC236}">
                  <a16:creationId xmlns:a16="http://schemas.microsoft.com/office/drawing/2014/main" id="{4A6169A7-8DDB-F115-7D7E-F3F5AE9B0DE0}"/>
                </a:ext>
              </a:extLst>
            </p:cNvPr>
            <p:cNvCxnSpPr>
              <a:cxnSpLocks/>
            </p:cNvCxnSpPr>
            <p:nvPr/>
          </p:nvCxnSpPr>
          <p:spPr>
            <a:xfrm flipH="1">
              <a:off x="799303" y="2451650"/>
              <a:ext cx="1592" cy="18389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0D69B09-D0BB-952F-77DD-FCCA81D1923E}"/>
                </a:ext>
              </a:extLst>
            </p:cNvPr>
            <p:cNvCxnSpPr>
              <a:cxnSpLocks/>
            </p:cNvCxnSpPr>
            <p:nvPr/>
          </p:nvCxnSpPr>
          <p:spPr>
            <a:xfrm flipH="1">
              <a:off x="2921650" y="2528842"/>
              <a:ext cx="1592" cy="29848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3322965-77FF-0956-83EE-ADA9AFCC2F19}"/>
                </a:ext>
              </a:extLst>
            </p:cNvPr>
            <p:cNvCxnSpPr>
              <a:cxnSpLocks/>
            </p:cNvCxnSpPr>
            <p:nvPr/>
          </p:nvCxnSpPr>
          <p:spPr>
            <a:xfrm>
              <a:off x="7166344" y="2496185"/>
              <a:ext cx="0" cy="932815"/>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BD744AE-A2B8-150A-697C-7B187BF232E9}"/>
                </a:ext>
              </a:extLst>
            </p:cNvPr>
            <p:cNvCxnSpPr>
              <a:cxnSpLocks/>
            </p:cNvCxnSpPr>
            <p:nvPr/>
          </p:nvCxnSpPr>
          <p:spPr>
            <a:xfrm>
              <a:off x="9287099" y="2447199"/>
              <a:ext cx="2067" cy="122673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83F6EBDE-BEBF-BD05-1C3E-6D9CC3A8AA09}"/>
                </a:ext>
              </a:extLst>
            </p:cNvPr>
            <p:cNvSpPr/>
            <p:nvPr/>
          </p:nvSpPr>
          <p:spPr>
            <a:xfrm>
              <a:off x="704140" y="4297941"/>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E35038F8-201A-2CE5-4F96-F5D0E07662F3}"/>
                </a:ext>
              </a:extLst>
            </p:cNvPr>
            <p:cNvSpPr/>
            <p:nvPr/>
          </p:nvSpPr>
          <p:spPr>
            <a:xfrm>
              <a:off x="2817657" y="5516772"/>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a:extLst>
                <a:ext uri="{FF2B5EF4-FFF2-40B4-BE49-F238E27FC236}">
                  <a16:creationId xmlns:a16="http://schemas.microsoft.com/office/drawing/2014/main" id="{C152144A-0227-81C8-5EB0-4217CF1CEEE7}"/>
                </a:ext>
              </a:extLst>
            </p:cNvPr>
            <p:cNvSpPr/>
            <p:nvPr/>
          </p:nvSpPr>
          <p:spPr>
            <a:xfrm>
              <a:off x="7066553" y="3435384"/>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C30680FA-8F0F-C8F7-B721-95071536CA7B}"/>
                </a:ext>
              </a:extLst>
            </p:cNvPr>
            <p:cNvSpPr/>
            <p:nvPr/>
          </p:nvSpPr>
          <p:spPr>
            <a:xfrm>
              <a:off x="9194875" y="3679366"/>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C0A1FBC1-3297-E024-39A0-EAA69D56BF0E}"/>
                </a:ext>
              </a:extLst>
            </p:cNvPr>
            <p:cNvSpPr/>
            <p:nvPr/>
          </p:nvSpPr>
          <p:spPr>
            <a:xfrm>
              <a:off x="4947792" y="2363691"/>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6" name="Straight Connector 35">
              <a:extLst>
                <a:ext uri="{FF2B5EF4-FFF2-40B4-BE49-F238E27FC236}">
                  <a16:creationId xmlns:a16="http://schemas.microsoft.com/office/drawing/2014/main" id="{2BE65DC2-ECCC-4D86-835A-D8496935F50C}"/>
                </a:ext>
              </a:extLst>
            </p:cNvPr>
            <p:cNvCxnSpPr>
              <a:cxnSpLocks/>
              <a:stCxn id="35" idx="4"/>
            </p:cNvCxnSpPr>
            <p:nvPr/>
          </p:nvCxnSpPr>
          <p:spPr>
            <a:xfrm flipH="1">
              <a:off x="5043997" y="2562474"/>
              <a:ext cx="3187" cy="234858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8877BD28-BE76-FA51-3EE0-19344A0C1BDE}"/>
                </a:ext>
              </a:extLst>
            </p:cNvPr>
            <p:cNvSpPr/>
            <p:nvPr/>
          </p:nvSpPr>
          <p:spPr>
            <a:xfrm>
              <a:off x="4944605" y="4911060"/>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2830112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631973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meline 2">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ACD46E6-90C9-5A94-5A35-1C98F051F60F}"/>
              </a:ext>
            </a:extLst>
          </p:cNvPr>
          <p:cNvSpPr>
            <a:spLocks noGrp="1"/>
          </p:cNvSpPr>
          <p:nvPr>
            <p:ph type="title" hasCustomPrompt="1"/>
          </p:nvPr>
        </p:nvSpPr>
        <p:spPr>
          <a:xfrm>
            <a:off x="4000495" y="1081599"/>
            <a:ext cx="6810682" cy="717279"/>
          </a:xfrm>
          <a:prstGeom prst="rect">
            <a:avLst/>
          </a:prstGeom>
        </p:spPr>
        <p:txBody>
          <a:bodyPr>
            <a:normAutofit/>
          </a:bodyPr>
          <a:lstStyle>
            <a:lvl1pPr>
              <a:defRPr sz="3600" cap="all" baseline="0"/>
            </a:lvl1pPr>
          </a:lstStyle>
          <a:p>
            <a:pPr algn="ctr"/>
            <a:r>
              <a:rPr lang="en-US">
                <a:solidFill>
                  <a:srgbClr val="4D5BE2"/>
                </a:solidFill>
              </a:rPr>
              <a:t>ADD TITLE HERE</a:t>
            </a:r>
          </a:p>
        </p:txBody>
      </p:sp>
      <p:sp>
        <p:nvSpPr>
          <p:cNvPr id="28" name="Picture Placeholder 27">
            <a:extLst>
              <a:ext uri="{FF2B5EF4-FFF2-40B4-BE49-F238E27FC236}">
                <a16:creationId xmlns:a16="http://schemas.microsoft.com/office/drawing/2014/main" id="{7917E37C-ED1D-4637-B0A8-CAECDD7D93AA}"/>
              </a:ext>
            </a:extLst>
          </p:cNvPr>
          <p:cNvSpPr>
            <a:spLocks noGrp="1"/>
          </p:cNvSpPr>
          <p:nvPr>
            <p:ph type="pic" sz="quarter" idx="26"/>
          </p:nvPr>
        </p:nvSpPr>
        <p:spPr>
          <a:xfrm>
            <a:off x="866264" y="311726"/>
            <a:ext cx="3501736" cy="2303391"/>
          </a:xfrm>
        </p:spPr>
        <p:txBody>
          <a:bodyPr/>
          <a:lstStyle>
            <a:lvl1pPr marL="0" indent="0" algn="ctr">
              <a:buNone/>
              <a:defRPr/>
            </a:lvl1pPr>
          </a:lstStyle>
          <a:p>
            <a:endParaRPr lang="en-US" dirty="0"/>
          </a:p>
        </p:txBody>
      </p:sp>
      <p:sp>
        <p:nvSpPr>
          <p:cNvPr id="14" name="Text Placeholder 10">
            <a:extLst>
              <a:ext uri="{FF2B5EF4-FFF2-40B4-BE49-F238E27FC236}">
                <a16:creationId xmlns:a16="http://schemas.microsoft.com/office/drawing/2014/main" id="{0328A27F-4D37-7494-A00B-931B4AF98F3C}"/>
              </a:ext>
            </a:extLst>
          </p:cNvPr>
          <p:cNvSpPr>
            <a:spLocks noGrp="1"/>
          </p:cNvSpPr>
          <p:nvPr>
            <p:ph type="body" sz="quarter" idx="16" hasCustomPrompt="1"/>
          </p:nvPr>
        </p:nvSpPr>
        <p:spPr>
          <a:xfrm>
            <a:off x="1026161" y="2765191"/>
            <a:ext cx="1524000" cy="872551"/>
          </a:xfrm>
        </p:spPr>
        <p:txBody>
          <a:bodyPr>
            <a:noAutofit/>
          </a:bodyPr>
          <a:lstStyle>
            <a:lvl1pPr marL="0" indent="0">
              <a:lnSpc>
                <a:spcPts val="1500"/>
              </a:lnSpc>
              <a:buNone/>
              <a:defRPr sz="1200" b="0" spc="0"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5" name="Text Placeholder 10">
            <a:extLst>
              <a:ext uri="{FF2B5EF4-FFF2-40B4-BE49-F238E27FC236}">
                <a16:creationId xmlns:a16="http://schemas.microsoft.com/office/drawing/2014/main" id="{B72A2B16-E242-6548-CD5D-53E9964738AB}"/>
              </a:ext>
            </a:extLst>
          </p:cNvPr>
          <p:cNvSpPr>
            <a:spLocks noGrp="1"/>
          </p:cNvSpPr>
          <p:nvPr>
            <p:ph type="body" sz="quarter" idx="17" hasCustomPrompt="1"/>
          </p:nvPr>
        </p:nvSpPr>
        <p:spPr>
          <a:xfrm>
            <a:off x="3163570" y="2765191"/>
            <a:ext cx="1774190" cy="872551"/>
          </a:xfrm>
        </p:spPr>
        <p:txBody>
          <a:bodyPr>
            <a:noAutofit/>
          </a:bodyPr>
          <a:lstStyle>
            <a:lvl1pPr marL="0" indent="0">
              <a:lnSpc>
                <a:spcPts val="1500"/>
              </a:lnSpc>
              <a:buNone/>
              <a:defRPr sz="1200" b="0" spc="0"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6" name="Text Placeholder 10">
            <a:extLst>
              <a:ext uri="{FF2B5EF4-FFF2-40B4-BE49-F238E27FC236}">
                <a16:creationId xmlns:a16="http://schemas.microsoft.com/office/drawing/2014/main" id="{AA825916-F570-17B8-0B3F-0C3FC2D74643}"/>
              </a:ext>
            </a:extLst>
          </p:cNvPr>
          <p:cNvSpPr>
            <a:spLocks noGrp="1"/>
          </p:cNvSpPr>
          <p:nvPr>
            <p:ph type="body" sz="quarter" idx="18" hasCustomPrompt="1"/>
          </p:nvPr>
        </p:nvSpPr>
        <p:spPr>
          <a:xfrm>
            <a:off x="5282565" y="2765191"/>
            <a:ext cx="1627390" cy="872551"/>
          </a:xfrm>
        </p:spPr>
        <p:txBody>
          <a:bodyPr>
            <a:noAutofit/>
          </a:bodyPr>
          <a:lstStyle>
            <a:lvl1pPr marL="0" indent="0">
              <a:lnSpc>
                <a:spcPts val="1500"/>
              </a:lnSpc>
              <a:buNone/>
              <a:defRPr sz="1200" b="0" spc="0"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7" name="Text Placeholder 10">
            <a:extLst>
              <a:ext uri="{FF2B5EF4-FFF2-40B4-BE49-F238E27FC236}">
                <a16:creationId xmlns:a16="http://schemas.microsoft.com/office/drawing/2014/main" id="{936D7BCE-44E5-237E-196D-3CCF2508CE47}"/>
              </a:ext>
            </a:extLst>
          </p:cNvPr>
          <p:cNvSpPr>
            <a:spLocks noGrp="1"/>
          </p:cNvSpPr>
          <p:nvPr>
            <p:ph type="body" sz="quarter" idx="19" hasCustomPrompt="1"/>
          </p:nvPr>
        </p:nvSpPr>
        <p:spPr>
          <a:xfrm>
            <a:off x="7408840" y="2765191"/>
            <a:ext cx="1558585" cy="872551"/>
          </a:xfrm>
        </p:spPr>
        <p:txBody>
          <a:bodyPr>
            <a:noAutofit/>
          </a:bodyPr>
          <a:lstStyle>
            <a:lvl1pPr marL="0" indent="0">
              <a:lnSpc>
                <a:spcPts val="1500"/>
              </a:lnSpc>
              <a:buNone/>
              <a:defRPr sz="1200" b="0" spc="0"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8" name="Text Placeholder 10">
            <a:extLst>
              <a:ext uri="{FF2B5EF4-FFF2-40B4-BE49-F238E27FC236}">
                <a16:creationId xmlns:a16="http://schemas.microsoft.com/office/drawing/2014/main" id="{FF3883B4-1028-4C70-B921-8FBE334E7F38}"/>
              </a:ext>
            </a:extLst>
          </p:cNvPr>
          <p:cNvSpPr>
            <a:spLocks noGrp="1"/>
          </p:cNvSpPr>
          <p:nvPr>
            <p:ph type="body" sz="quarter" idx="20" hasCustomPrompt="1"/>
          </p:nvPr>
        </p:nvSpPr>
        <p:spPr>
          <a:xfrm>
            <a:off x="9537996" y="2765191"/>
            <a:ext cx="1558584" cy="872551"/>
          </a:xfrm>
        </p:spPr>
        <p:txBody>
          <a:bodyPr>
            <a:noAutofit/>
          </a:bodyPr>
          <a:lstStyle>
            <a:lvl1pPr marL="0" indent="0">
              <a:lnSpc>
                <a:spcPts val="1500"/>
              </a:lnSpc>
              <a:buNone/>
              <a:defRPr sz="1200" b="0" spc="0"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4" name="Text Placeholder 10">
            <a:extLst>
              <a:ext uri="{FF2B5EF4-FFF2-40B4-BE49-F238E27FC236}">
                <a16:creationId xmlns:a16="http://schemas.microsoft.com/office/drawing/2014/main" id="{6DBD545B-C7EA-7554-01A9-B9A7ADEEADA1}"/>
              </a:ext>
            </a:extLst>
          </p:cNvPr>
          <p:cNvSpPr>
            <a:spLocks noGrp="1"/>
          </p:cNvSpPr>
          <p:nvPr>
            <p:ph type="body" sz="quarter" idx="13" hasCustomPrompt="1"/>
          </p:nvPr>
        </p:nvSpPr>
        <p:spPr>
          <a:xfrm>
            <a:off x="308843" y="4516277"/>
            <a:ext cx="979397" cy="336278"/>
          </a:xfrm>
        </p:spPr>
        <p:txBody>
          <a:bodyPr>
            <a:noAutofit/>
          </a:bodyPr>
          <a:lstStyle>
            <a:lvl1pPr marL="0" indent="0" algn="ctr">
              <a:buNone/>
              <a:defRPr sz="1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TEXT</a:t>
            </a:r>
          </a:p>
        </p:txBody>
      </p:sp>
      <p:sp>
        <p:nvSpPr>
          <p:cNvPr id="19" name="Text Placeholder 10">
            <a:extLst>
              <a:ext uri="{FF2B5EF4-FFF2-40B4-BE49-F238E27FC236}">
                <a16:creationId xmlns:a16="http://schemas.microsoft.com/office/drawing/2014/main" id="{2538B7A0-40F3-1C50-E2D0-32A910FA7E69}"/>
              </a:ext>
            </a:extLst>
          </p:cNvPr>
          <p:cNvSpPr>
            <a:spLocks noGrp="1"/>
          </p:cNvSpPr>
          <p:nvPr>
            <p:ph type="body" sz="quarter" idx="21" hasCustomPrompt="1"/>
          </p:nvPr>
        </p:nvSpPr>
        <p:spPr>
          <a:xfrm>
            <a:off x="205972" y="4732686"/>
            <a:ext cx="1186179" cy="892492"/>
          </a:xfrm>
        </p:spPr>
        <p:txBody>
          <a:bodyPr>
            <a:noAutofit/>
          </a:bodyPr>
          <a:lstStyle>
            <a:lvl1pPr marL="0" indent="0" algn="ctr">
              <a:buNone/>
              <a:defRPr sz="5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sp>
        <p:nvSpPr>
          <p:cNvPr id="5" name="Text Placeholder 10">
            <a:extLst>
              <a:ext uri="{FF2B5EF4-FFF2-40B4-BE49-F238E27FC236}">
                <a16:creationId xmlns:a16="http://schemas.microsoft.com/office/drawing/2014/main" id="{AFC63024-9505-E263-E747-4350C4DF2C67}"/>
              </a:ext>
            </a:extLst>
          </p:cNvPr>
          <p:cNvSpPr>
            <a:spLocks noGrp="1"/>
          </p:cNvSpPr>
          <p:nvPr>
            <p:ph type="body" sz="quarter" idx="27" hasCustomPrompt="1"/>
          </p:nvPr>
        </p:nvSpPr>
        <p:spPr>
          <a:xfrm>
            <a:off x="2432050" y="5738941"/>
            <a:ext cx="979397" cy="336278"/>
          </a:xfrm>
        </p:spPr>
        <p:txBody>
          <a:bodyPr>
            <a:noAutofit/>
          </a:bodyPr>
          <a:lstStyle>
            <a:lvl1pPr marL="0" indent="0" algn="ctr">
              <a:buNone/>
              <a:defRPr sz="1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TEXT</a:t>
            </a:r>
          </a:p>
        </p:txBody>
      </p:sp>
      <p:sp>
        <p:nvSpPr>
          <p:cNvPr id="20" name="Text Placeholder 10">
            <a:extLst>
              <a:ext uri="{FF2B5EF4-FFF2-40B4-BE49-F238E27FC236}">
                <a16:creationId xmlns:a16="http://schemas.microsoft.com/office/drawing/2014/main" id="{E7A61A86-EC14-71A1-4F13-8B5BC4DD2CD7}"/>
              </a:ext>
            </a:extLst>
          </p:cNvPr>
          <p:cNvSpPr>
            <a:spLocks noGrp="1"/>
          </p:cNvSpPr>
          <p:nvPr>
            <p:ph type="body" sz="quarter" idx="22" hasCustomPrompt="1"/>
          </p:nvPr>
        </p:nvSpPr>
        <p:spPr>
          <a:xfrm>
            <a:off x="2328315" y="5968525"/>
            <a:ext cx="1186179" cy="892492"/>
          </a:xfrm>
        </p:spPr>
        <p:txBody>
          <a:bodyPr>
            <a:noAutofit/>
          </a:bodyPr>
          <a:lstStyle>
            <a:lvl1pPr marL="0" indent="0" algn="ctr">
              <a:buNone/>
              <a:defRPr sz="5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sp>
        <p:nvSpPr>
          <p:cNvPr id="10" name="Text Placeholder 10">
            <a:extLst>
              <a:ext uri="{FF2B5EF4-FFF2-40B4-BE49-F238E27FC236}">
                <a16:creationId xmlns:a16="http://schemas.microsoft.com/office/drawing/2014/main" id="{21022AC1-BD17-72D5-2B44-1179380BAA5A}"/>
              </a:ext>
            </a:extLst>
          </p:cNvPr>
          <p:cNvSpPr>
            <a:spLocks noGrp="1"/>
          </p:cNvSpPr>
          <p:nvPr>
            <p:ph type="body" sz="quarter" idx="28" hasCustomPrompt="1"/>
          </p:nvPr>
        </p:nvSpPr>
        <p:spPr>
          <a:xfrm>
            <a:off x="4568063" y="5136272"/>
            <a:ext cx="979397" cy="336278"/>
          </a:xfrm>
        </p:spPr>
        <p:txBody>
          <a:bodyPr>
            <a:noAutofit/>
          </a:bodyPr>
          <a:lstStyle>
            <a:lvl1pPr marL="0" indent="0" algn="ctr">
              <a:buNone/>
              <a:defRPr sz="1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TEXT</a:t>
            </a:r>
          </a:p>
        </p:txBody>
      </p:sp>
      <p:sp>
        <p:nvSpPr>
          <p:cNvPr id="23" name="Text Placeholder 10">
            <a:extLst>
              <a:ext uri="{FF2B5EF4-FFF2-40B4-BE49-F238E27FC236}">
                <a16:creationId xmlns:a16="http://schemas.microsoft.com/office/drawing/2014/main" id="{8AB8BDC8-1B18-C92E-002C-8E803D447435}"/>
              </a:ext>
            </a:extLst>
          </p:cNvPr>
          <p:cNvSpPr>
            <a:spLocks noGrp="1"/>
          </p:cNvSpPr>
          <p:nvPr>
            <p:ph type="body" sz="quarter" idx="23" hasCustomPrompt="1"/>
          </p:nvPr>
        </p:nvSpPr>
        <p:spPr>
          <a:xfrm>
            <a:off x="4454770" y="5370533"/>
            <a:ext cx="1186179" cy="892492"/>
          </a:xfrm>
        </p:spPr>
        <p:txBody>
          <a:bodyPr>
            <a:noAutofit/>
          </a:bodyPr>
          <a:lstStyle>
            <a:lvl1pPr marL="0" indent="0" algn="ctr">
              <a:buNone/>
              <a:defRPr sz="5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sp>
        <p:nvSpPr>
          <p:cNvPr id="21" name="Text Placeholder 10">
            <a:extLst>
              <a:ext uri="{FF2B5EF4-FFF2-40B4-BE49-F238E27FC236}">
                <a16:creationId xmlns:a16="http://schemas.microsoft.com/office/drawing/2014/main" id="{DCC3C0D0-FD25-227E-0C25-4B5D96A89CC9}"/>
              </a:ext>
            </a:extLst>
          </p:cNvPr>
          <p:cNvSpPr>
            <a:spLocks noGrp="1"/>
          </p:cNvSpPr>
          <p:nvPr>
            <p:ph type="body" sz="quarter" idx="29" hasCustomPrompt="1"/>
          </p:nvPr>
        </p:nvSpPr>
        <p:spPr>
          <a:xfrm>
            <a:off x="6699246" y="3667681"/>
            <a:ext cx="979397" cy="336278"/>
          </a:xfrm>
        </p:spPr>
        <p:txBody>
          <a:bodyPr>
            <a:noAutofit/>
          </a:bodyPr>
          <a:lstStyle>
            <a:lvl1pPr marL="0" indent="0" algn="ctr">
              <a:buNone/>
              <a:defRPr sz="1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TEXT</a:t>
            </a:r>
          </a:p>
        </p:txBody>
      </p:sp>
      <p:sp>
        <p:nvSpPr>
          <p:cNvPr id="24" name="Text Placeholder 10">
            <a:extLst>
              <a:ext uri="{FF2B5EF4-FFF2-40B4-BE49-F238E27FC236}">
                <a16:creationId xmlns:a16="http://schemas.microsoft.com/office/drawing/2014/main" id="{33C067A7-180C-CF1A-D355-AD9EFC1F30E3}"/>
              </a:ext>
            </a:extLst>
          </p:cNvPr>
          <p:cNvSpPr>
            <a:spLocks noGrp="1"/>
          </p:cNvSpPr>
          <p:nvPr>
            <p:ph type="body" sz="quarter" idx="24" hasCustomPrompt="1"/>
          </p:nvPr>
        </p:nvSpPr>
        <p:spPr>
          <a:xfrm>
            <a:off x="6594252" y="3874540"/>
            <a:ext cx="1186179" cy="892492"/>
          </a:xfrm>
        </p:spPr>
        <p:txBody>
          <a:bodyPr>
            <a:noAutofit/>
          </a:bodyPr>
          <a:lstStyle>
            <a:lvl1pPr marL="0" indent="0" algn="ctr">
              <a:buNone/>
              <a:defRPr sz="5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sp>
        <p:nvSpPr>
          <p:cNvPr id="22" name="Text Placeholder 10">
            <a:extLst>
              <a:ext uri="{FF2B5EF4-FFF2-40B4-BE49-F238E27FC236}">
                <a16:creationId xmlns:a16="http://schemas.microsoft.com/office/drawing/2014/main" id="{240B963E-6D68-753B-684E-FA76297683A7}"/>
              </a:ext>
            </a:extLst>
          </p:cNvPr>
          <p:cNvSpPr>
            <a:spLocks noGrp="1"/>
          </p:cNvSpPr>
          <p:nvPr>
            <p:ph type="body" sz="quarter" idx="30" hasCustomPrompt="1"/>
          </p:nvPr>
        </p:nvSpPr>
        <p:spPr>
          <a:xfrm>
            <a:off x="8815528" y="3903209"/>
            <a:ext cx="979397" cy="336278"/>
          </a:xfrm>
        </p:spPr>
        <p:txBody>
          <a:bodyPr>
            <a:noAutofit/>
          </a:bodyPr>
          <a:lstStyle>
            <a:lvl1pPr marL="0" indent="0" algn="ctr">
              <a:buNone/>
              <a:defRPr sz="1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TEXT</a:t>
            </a:r>
          </a:p>
        </p:txBody>
      </p:sp>
      <p:sp>
        <p:nvSpPr>
          <p:cNvPr id="25" name="Text Placeholder 10">
            <a:extLst>
              <a:ext uri="{FF2B5EF4-FFF2-40B4-BE49-F238E27FC236}">
                <a16:creationId xmlns:a16="http://schemas.microsoft.com/office/drawing/2014/main" id="{89E3E312-6617-D826-24CF-F63DC3CC30D4}"/>
              </a:ext>
            </a:extLst>
          </p:cNvPr>
          <p:cNvSpPr>
            <a:spLocks noGrp="1"/>
          </p:cNvSpPr>
          <p:nvPr>
            <p:ph type="body" sz="quarter" idx="25" hasCustomPrompt="1"/>
          </p:nvPr>
        </p:nvSpPr>
        <p:spPr>
          <a:xfrm>
            <a:off x="8716656" y="4128730"/>
            <a:ext cx="1186179" cy="892492"/>
          </a:xfrm>
        </p:spPr>
        <p:txBody>
          <a:bodyPr>
            <a:noAutofit/>
          </a:bodyPr>
          <a:lstStyle>
            <a:lvl1pPr marL="0" indent="0" algn="ctr">
              <a:buNone/>
              <a:defRPr sz="5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grpSp>
        <p:nvGrpSpPr>
          <p:cNvPr id="2" name="Group 1">
            <a:extLst>
              <a:ext uri="{FF2B5EF4-FFF2-40B4-BE49-F238E27FC236}">
                <a16:creationId xmlns:a16="http://schemas.microsoft.com/office/drawing/2014/main" id="{E0E95E94-C91A-7D90-489F-979154A50D45}"/>
              </a:ext>
              <a:ext uri="{C183D7F6-B498-43B3-948B-1728B52AA6E4}">
                <adec:decorative xmlns:adec="http://schemas.microsoft.com/office/drawing/2017/decorative" val="1"/>
              </a:ext>
            </a:extLst>
          </p:cNvPr>
          <p:cNvGrpSpPr/>
          <p:nvPr userDrawn="1"/>
        </p:nvGrpSpPr>
        <p:grpSpPr>
          <a:xfrm>
            <a:off x="699338" y="2352259"/>
            <a:ext cx="10817861" cy="3363296"/>
            <a:chOff x="699338" y="2352259"/>
            <a:chExt cx="10817861" cy="3363296"/>
          </a:xfrm>
        </p:grpSpPr>
        <p:cxnSp>
          <p:nvCxnSpPr>
            <p:cNvPr id="3" name="Straight Connector 2">
              <a:extLst>
                <a:ext uri="{FF2B5EF4-FFF2-40B4-BE49-F238E27FC236}">
                  <a16:creationId xmlns:a16="http://schemas.microsoft.com/office/drawing/2014/main" id="{82321084-3662-3AC2-9063-B4C96C8D03F8}"/>
                </a:ext>
              </a:extLst>
            </p:cNvPr>
            <p:cNvCxnSpPr/>
            <p:nvPr/>
          </p:nvCxnSpPr>
          <p:spPr>
            <a:xfrm flipV="1">
              <a:off x="774192" y="2451652"/>
              <a:ext cx="10643616" cy="0"/>
            </a:xfrm>
            <a:prstGeom prst="line">
              <a:avLst/>
            </a:prstGeom>
            <a:ln w="412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02F364F9-1001-8A8A-E378-A32BD15C0BAC}"/>
                </a:ext>
              </a:extLst>
            </p:cNvPr>
            <p:cNvSpPr/>
            <p:nvPr/>
          </p:nvSpPr>
          <p:spPr>
            <a:xfrm>
              <a:off x="700708" y="2355117"/>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B99546CB-73CE-F525-D8C0-4AFD24A0ECEE}"/>
                </a:ext>
              </a:extLst>
            </p:cNvPr>
            <p:cNvSpPr/>
            <p:nvPr/>
          </p:nvSpPr>
          <p:spPr>
            <a:xfrm>
              <a:off x="11318416" y="2352259"/>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48385D98-23B5-1951-FCF2-575B6CB9D3C3}"/>
                </a:ext>
              </a:extLst>
            </p:cNvPr>
            <p:cNvSpPr/>
            <p:nvPr/>
          </p:nvSpPr>
          <p:spPr>
            <a:xfrm>
              <a:off x="2824250" y="2360833"/>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B27EC48D-6773-0157-AB1D-A36DCBF2342B}"/>
                </a:ext>
              </a:extLst>
            </p:cNvPr>
            <p:cNvSpPr/>
            <p:nvPr/>
          </p:nvSpPr>
          <p:spPr>
            <a:xfrm>
              <a:off x="7071334" y="2366548"/>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67197B2A-F814-0F94-65C6-2C666E7C4B11}"/>
                </a:ext>
              </a:extLst>
            </p:cNvPr>
            <p:cNvSpPr/>
            <p:nvPr/>
          </p:nvSpPr>
          <p:spPr>
            <a:xfrm>
              <a:off x="9194876" y="2357975"/>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B72EF2C-8D4F-426F-E532-9848DA562D07}"/>
                </a:ext>
              </a:extLst>
            </p:cNvPr>
            <p:cNvCxnSpPr>
              <a:cxnSpLocks/>
            </p:cNvCxnSpPr>
            <p:nvPr/>
          </p:nvCxnSpPr>
          <p:spPr>
            <a:xfrm flipH="1">
              <a:off x="799303" y="2451650"/>
              <a:ext cx="1592" cy="18389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F79E6B9-3986-3441-3239-03C8BAF4008C}"/>
                </a:ext>
              </a:extLst>
            </p:cNvPr>
            <p:cNvCxnSpPr>
              <a:cxnSpLocks/>
            </p:cNvCxnSpPr>
            <p:nvPr/>
          </p:nvCxnSpPr>
          <p:spPr>
            <a:xfrm flipH="1">
              <a:off x="2921650" y="2528842"/>
              <a:ext cx="1592" cy="29848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4AD6852-33FA-D4BC-95FC-3FCFE5A29AA0}"/>
                </a:ext>
              </a:extLst>
            </p:cNvPr>
            <p:cNvCxnSpPr>
              <a:cxnSpLocks/>
            </p:cNvCxnSpPr>
            <p:nvPr/>
          </p:nvCxnSpPr>
          <p:spPr>
            <a:xfrm>
              <a:off x="7171108" y="2496185"/>
              <a:ext cx="0" cy="932815"/>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CB4FEB6-AF59-E0CC-6CBF-5C0AE5E9F0B4}"/>
                </a:ext>
              </a:extLst>
            </p:cNvPr>
            <p:cNvCxnSpPr>
              <a:cxnSpLocks/>
            </p:cNvCxnSpPr>
            <p:nvPr/>
          </p:nvCxnSpPr>
          <p:spPr>
            <a:xfrm>
              <a:off x="9291333" y="2447199"/>
              <a:ext cx="2067" cy="122673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F925AA1D-824F-C6F6-AF28-AD78390DEFB3}"/>
                </a:ext>
              </a:extLst>
            </p:cNvPr>
            <p:cNvSpPr/>
            <p:nvPr/>
          </p:nvSpPr>
          <p:spPr>
            <a:xfrm>
              <a:off x="699338" y="4296353"/>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a:extLst>
                <a:ext uri="{FF2B5EF4-FFF2-40B4-BE49-F238E27FC236}">
                  <a16:creationId xmlns:a16="http://schemas.microsoft.com/office/drawing/2014/main" id="{15D82967-DC99-C9B0-B596-A62B757AEA9E}"/>
                </a:ext>
              </a:extLst>
            </p:cNvPr>
            <p:cNvSpPr/>
            <p:nvPr/>
          </p:nvSpPr>
          <p:spPr>
            <a:xfrm>
              <a:off x="2821073" y="5516772"/>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257490DB-B4E0-9638-A70F-84BAD77D5B85}"/>
                </a:ext>
              </a:extLst>
            </p:cNvPr>
            <p:cNvSpPr/>
            <p:nvPr/>
          </p:nvSpPr>
          <p:spPr>
            <a:xfrm>
              <a:off x="7072489" y="3435384"/>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a:extLst>
                <a:ext uri="{FF2B5EF4-FFF2-40B4-BE49-F238E27FC236}">
                  <a16:creationId xmlns:a16="http://schemas.microsoft.com/office/drawing/2014/main" id="{3E9F2D72-DBC0-63CB-0C92-4A97C46C9046}"/>
                </a:ext>
              </a:extLst>
            </p:cNvPr>
            <p:cNvSpPr/>
            <p:nvPr/>
          </p:nvSpPr>
          <p:spPr>
            <a:xfrm>
              <a:off x="9193605" y="3679366"/>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A99004F8-D92D-5313-C37E-C81E7AECAB76}"/>
                </a:ext>
              </a:extLst>
            </p:cNvPr>
            <p:cNvSpPr/>
            <p:nvPr/>
          </p:nvSpPr>
          <p:spPr>
            <a:xfrm>
              <a:off x="4947792" y="2363691"/>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5" name="Straight Connector 34">
              <a:extLst>
                <a:ext uri="{FF2B5EF4-FFF2-40B4-BE49-F238E27FC236}">
                  <a16:creationId xmlns:a16="http://schemas.microsoft.com/office/drawing/2014/main" id="{F32A87DF-D655-E886-D5EF-E5690A0C7C08}"/>
                </a:ext>
              </a:extLst>
            </p:cNvPr>
            <p:cNvCxnSpPr>
              <a:cxnSpLocks/>
              <a:stCxn id="34" idx="4"/>
            </p:cNvCxnSpPr>
            <p:nvPr/>
          </p:nvCxnSpPr>
          <p:spPr>
            <a:xfrm flipH="1">
              <a:off x="5043997" y="2562474"/>
              <a:ext cx="3187" cy="234858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A3DFD143-EAF1-3327-1DEE-57CE1ECCBFBC}"/>
                </a:ext>
              </a:extLst>
            </p:cNvPr>
            <p:cNvSpPr/>
            <p:nvPr/>
          </p:nvSpPr>
          <p:spPr>
            <a:xfrm>
              <a:off x="4942661" y="4911060"/>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0251428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Outlin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ACD46E6-90C9-5A94-5A35-1C98F051F60F}"/>
              </a:ext>
            </a:extLst>
          </p:cNvPr>
          <p:cNvSpPr>
            <a:spLocks noGrp="1"/>
          </p:cNvSpPr>
          <p:nvPr>
            <p:ph type="title" hasCustomPrompt="1"/>
          </p:nvPr>
        </p:nvSpPr>
        <p:spPr>
          <a:xfrm>
            <a:off x="791022" y="416577"/>
            <a:ext cx="10643616" cy="717279"/>
          </a:xfrm>
          <a:prstGeom prst="rect">
            <a:avLst/>
          </a:prstGeom>
        </p:spPr>
        <p:txBody>
          <a:bodyPr>
            <a:normAutofit/>
          </a:bodyPr>
          <a:lstStyle>
            <a:lvl1pPr>
              <a:defRPr sz="3600" cap="all" baseline="0"/>
            </a:lvl1pPr>
          </a:lstStyle>
          <a:p>
            <a:pPr algn="ctr"/>
            <a:r>
              <a:rPr lang="en-US">
                <a:solidFill>
                  <a:srgbClr val="4D5BE2"/>
                </a:solidFill>
              </a:rPr>
              <a:t>ADD TITLE HERE</a:t>
            </a:r>
          </a:p>
        </p:txBody>
      </p:sp>
      <p:sp>
        <p:nvSpPr>
          <p:cNvPr id="22" name="SmartArt Placeholder 21">
            <a:extLst>
              <a:ext uri="{FF2B5EF4-FFF2-40B4-BE49-F238E27FC236}">
                <a16:creationId xmlns:a16="http://schemas.microsoft.com/office/drawing/2014/main" id="{CE9173F4-65C7-2EC9-A5E4-827E9483F1E5}"/>
              </a:ext>
            </a:extLst>
          </p:cNvPr>
          <p:cNvSpPr>
            <a:spLocks noGrp="1"/>
          </p:cNvSpPr>
          <p:nvPr>
            <p:ph type="dgm" sz="quarter" idx="29"/>
          </p:nvPr>
        </p:nvSpPr>
        <p:spPr>
          <a:xfrm>
            <a:off x="800100" y="1235075"/>
            <a:ext cx="10644188" cy="4975225"/>
          </a:xfrm>
        </p:spPr>
        <p:txBody>
          <a:bodyPr/>
          <a:lstStyle>
            <a:lvl1pPr marL="0" indent="0" algn="ctr">
              <a:buNone/>
              <a:defRPr/>
            </a:lvl1pPr>
          </a:lstStyle>
          <a:p>
            <a:endParaRPr lang="en-US" dirty="0"/>
          </a:p>
        </p:txBody>
      </p:sp>
      <p:sp>
        <p:nvSpPr>
          <p:cNvPr id="28" name="Picture Placeholder 27">
            <a:extLst>
              <a:ext uri="{FF2B5EF4-FFF2-40B4-BE49-F238E27FC236}">
                <a16:creationId xmlns:a16="http://schemas.microsoft.com/office/drawing/2014/main" id="{7917E37C-ED1D-4637-B0A8-CAECDD7D93AA}"/>
              </a:ext>
            </a:extLst>
          </p:cNvPr>
          <p:cNvSpPr>
            <a:spLocks noGrp="1"/>
          </p:cNvSpPr>
          <p:nvPr>
            <p:ph type="pic" sz="quarter" idx="26"/>
          </p:nvPr>
        </p:nvSpPr>
        <p:spPr>
          <a:xfrm>
            <a:off x="785884" y="4573721"/>
            <a:ext cx="2927538" cy="2284280"/>
          </a:xfrm>
        </p:spPr>
        <p:txBody>
          <a:bodyPr/>
          <a:lstStyle>
            <a:lvl1pPr marL="0" indent="0" algn="ctr">
              <a:buNone/>
              <a:defRPr/>
            </a:lvl1pPr>
          </a:lstStyle>
          <a:p>
            <a:endParaRPr lang="en-US" dirty="0"/>
          </a:p>
        </p:txBody>
      </p:sp>
    </p:spTree>
    <p:extLst>
      <p:ext uri="{BB962C8B-B14F-4D97-AF65-F5344CB8AC3E}">
        <p14:creationId xmlns:p14="http://schemas.microsoft.com/office/powerpoint/2010/main" val="10209087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Outline 2">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ACD46E6-90C9-5A94-5A35-1C98F051F60F}"/>
              </a:ext>
            </a:extLst>
          </p:cNvPr>
          <p:cNvSpPr>
            <a:spLocks noGrp="1"/>
          </p:cNvSpPr>
          <p:nvPr>
            <p:ph type="title" hasCustomPrompt="1"/>
          </p:nvPr>
        </p:nvSpPr>
        <p:spPr>
          <a:xfrm>
            <a:off x="791022" y="416577"/>
            <a:ext cx="10643616" cy="717279"/>
          </a:xfrm>
          <a:prstGeom prst="rect">
            <a:avLst/>
          </a:prstGeom>
        </p:spPr>
        <p:txBody>
          <a:bodyPr>
            <a:normAutofit/>
          </a:bodyPr>
          <a:lstStyle>
            <a:lvl1pPr>
              <a:defRPr sz="3600" cap="all" baseline="0"/>
            </a:lvl1pPr>
          </a:lstStyle>
          <a:p>
            <a:pPr algn="ctr"/>
            <a:r>
              <a:rPr lang="en-US">
                <a:solidFill>
                  <a:srgbClr val="4D5BE2"/>
                </a:solidFill>
              </a:rPr>
              <a:t>ADD TITLE HERE</a:t>
            </a:r>
          </a:p>
        </p:txBody>
      </p:sp>
      <p:sp>
        <p:nvSpPr>
          <p:cNvPr id="22" name="SmartArt Placeholder 21">
            <a:extLst>
              <a:ext uri="{FF2B5EF4-FFF2-40B4-BE49-F238E27FC236}">
                <a16:creationId xmlns:a16="http://schemas.microsoft.com/office/drawing/2014/main" id="{CE9173F4-65C7-2EC9-A5E4-827E9483F1E5}"/>
              </a:ext>
            </a:extLst>
          </p:cNvPr>
          <p:cNvSpPr>
            <a:spLocks noGrp="1"/>
          </p:cNvSpPr>
          <p:nvPr>
            <p:ph type="dgm" sz="quarter" idx="29"/>
          </p:nvPr>
        </p:nvSpPr>
        <p:spPr>
          <a:xfrm>
            <a:off x="785884" y="1818409"/>
            <a:ext cx="10620232" cy="4530436"/>
          </a:xfrm>
        </p:spPr>
        <p:txBody>
          <a:bodyPr/>
          <a:lstStyle>
            <a:lvl1pPr marL="0" indent="0" algn="ctr">
              <a:buNone/>
              <a:defRPr/>
            </a:lvl1pPr>
          </a:lstStyle>
          <a:p>
            <a:endParaRPr lang="en-US" dirty="0"/>
          </a:p>
        </p:txBody>
      </p:sp>
      <p:sp>
        <p:nvSpPr>
          <p:cNvPr id="5" name="Picture Placeholder 4">
            <a:extLst>
              <a:ext uri="{FF2B5EF4-FFF2-40B4-BE49-F238E27FC236}">
                <a16:creationId xmlns:a16="http://schemas.microsoft.com/office/drawing/2014/main" id="{CC21CF4B-0175-F178-DDAD-E4153A66F75F}"/>
              </a:ext>
            </a:extLst>
          </p:cNvPr>
          <p:cNvSpPr>
            <a:spLocks noGrp="1"/>
          </p:cNvSpPr>
          <p:nvPr>
            <p:ph type="pic" sz="quarter" idx="30"/>
          </p:nvPr>
        </p:nvSpPr>
        <p:spPr>
          <a:xfrm>
            <a:off x="2046767" y="3141743"/>
            <a:ext cx="429768" cy="429768"/>
          </a:xfrm>
        </p:spPr>
        <p:txBody>
          <a:bodyPr lIns="0" tIns="0" rIns="0" bIns="0">
            <a:normAutofit/>
          </a:bodyPr>
          <a:lstStyle>
            <a:lvl1pPr marL="0" indent="0" algn="ctr">
              <a:buNone/>
              <a:defRPr sz="800"/>
            </a:lvl1pPr>
          </a:lstStyle>
          <a:p>
            <a:endParaRPr lang="en-US" dirty="0"/>
          </a:p>
        </p:txBody>
      </p:sp>
      <p:sp>
        <p:nvSpPr>
          <p:cNvPr id="7" name="Picture Placeholder 4">
            <a:extLst>
              <a:ext uri="{FF2B5EF4-FFF2-40B4-BE49-F238E27FC236}">
                <a16:creationId xmlns:a16="http://schemas.microsoft.com/office/drawing/2014/main" id="{469A370C-8C84-0411-0B1D-F7CFCEA96DE2}"/>
              </a:ext>
            </a:extLst>
          </p:cNvPr>
          <p:cNvSpPr>
            <a:spLocks noGrp="1"/>
          </p:cNvSpPr>
          <p:nvPr>
            <p:ph type="pic" sz="quarter" idx="31"/>
          </p:nvPr>
        </p:nvSpPr>
        <p:spPr>
          <a:xfrm>
            <a:off x="5881116" y="3141743"/>
            <a:ext cx="429768" cy="429768"/>
          </a:xfrm>
        </p:spPr>
        <p:txBody>
          <a:bodyPr lIns="0" tIns="0" rIns="0" bIns="0">
            <a:normAutofit/>
          </a:bodyPr>
          <a:lstStyle>
            <a:lvl1pPr marL="0" indent="0" algn="ctr">
              <a:buNone/>
              <a:defRPr sz="800"/>
            </a:lvl1pPr>
          </a:lstStyle>
          <a:p>
            <a:endParaRPr lang="en-US" dirty="0"/>
          </a:p>
        </p:txBody>
      </p:sp>
      <p:sp>
        <p:nvSpPr>
          <p:cNvPr id="8" name="Picture Placeholder 4">
            <a:extLst>
              <a:ext uri="{FF2B5EF4-FFF2-40B4-BE49-F238E27FC236}">
                <a16:creationId xmlns:a16="http://schemas.microsoft.com/office/drawing/2014/main" id="{DF3CEC12-A675-5B79-6276-32AE902BDCDA}"/>
              </a:ext>
            </a:extLst>
          </p:cNvPr>
          <p:cNvSpPr>
            <a:spLocks noGrp="1"/>
          </p:cNvSpPr>
          <p:nvPr>
            <p:ph type="pic" sz="quarter" idx="32"/>
          </p:nvPr>
        </p:nvSpPr>
        <p:spPr>
          <a:xfrm>
            <a:off x="9715465" y="3141743"/>
            <a:ext cx="429768" cy="429768"/>
          </a:xfrm>
        </p:spPr>
        <p:txBody>
          <a:bodyPr lIns="0" tIns="0" rIns="0" bIns="0">
            <a:normAutofit/>
          </a:bodyPr>
          <a:lstStyle>
            <a:lvl1pPr marL="0" indent="0" algn="ctr">
              <a:buNone/>
              <a:defRPr sz="800"/>
            </a:lvl1pPr>
          </a:lstStyle>
          <a:p>
            <a:endParaRPr lang="en-US" dirty="0"/>
          </a:p>
        </p:txBody>
      </p:sp>
      <p:grpSp>
        <p:nvGrpSpPr>
          <p:cNvPr id="2" name="Group 1">
            <a:extLst>
              <a:ext uri="{FF2B5EF4-FFF2-40B4-BE49-F238E27FC236}">
                <a16:creationId xmlns:a16="http://schemas.microsoft.com/office/drawing/2014/main" id="{CB7A0051-C60B-9702-8D0B-55AD9470DB55}"/>
              </a:ext>
            </a:extLst>
          </p:cNvPr>
          <p:cNvGrpSpPr/>
          <p:nvPr userDrawn="1"/>
        </p:nvGrpSpPr>
        <p:grpSpPr>
          <a:xfrm>
            <a:off x="396950" y="4022070"/>
            <a:ext cx="2492996" cy="2679178"/>
            <a:chOff x="396950" y="3454904"/>
            <a:chExt cx="2492996" cy="2679178"/>
          </a:xfrm>
        </p:grpSpPr>
        <p:sp>
          <p:nvSpPr>
            <p:cNvPr id="3" name="Rounded Rectangle 24">
              <a:extLst>
                <a:ext uri="{FF2B5EF4-FFF2-40B4-BE49-F238E27FC236}">
                  <a16:creationId xmlns:a16="http://schemas.microsoft.com/office/drawing/2014/main" id="{80B74359-1E30-E650-34A9-AC1C13F1EBD4}"/>
                </a:ext>
                <a:ext uri="{C183D7F6-B498-43B3-948B-1728B52AA6E4}">
                  <adec:decorative xmlns:adec="http://schemas.microsoft.com/office/drawing/2017/decorative" val="1"/>
                </a:ext>
              </a:extLst>
            </p:cNvPr>
            <p:cNvSpPr/>
            <p:nvPr/>
          </p:nvSpPr>
          <p:spPr>
            <a:xfrm>
              <a:off x="492882" y="3653687"/>
              <a:ext cx="2226761" cy="2381004"/>
            </a:xfrm>
            <a:custGeom>
              <a:avLst/>
              <a:gdLst>
                <a:gd name="connsiteX0" fmla="*/ 0 w 3481668"/>
                <a:gd name="connsiteY0" fmla="*/ 0 h 3505316"/>
                <a:gd name="connsiteX1" fmla="*/ 0 w 3481668"/>
                <a:gd name="connsiteY1" fmla="*/ 0 h 3505316"/>
                <a:gd name="connsiteX2" fmla="*/ 3481668 w 3481668"/>
                <a:gd name="connsiteY2" fmla="*/ 0 h 3505316"/>
                <a:gd name="connsiteX3" fmla="*/ 3481668 w 3481668"/>
                <a:gd name="connsiteY3" fmla="*/ 0 h 3505316"/>
                <a:gd name="connsiteX4" fmla="*/ 3481668 w 3481668"/>
                <a:gd name="connsiteY4" fmla="*/ 3505316 h 3505316"/>
                <a:gd name="connsiteX5" fmla="*/ 3481668 w 3481668"/>
                <a:gd name="connsiteY5" fmla="*/ 3505316 h 3505316"/>
                <a:gd name="connsiteX6" fmla="*/ 0 w 3481668"/>
                <a:gd name="connsiteY6" fmla="*/ 3505316 h 3505316"/>
                <a:gd name="connsiteX7" fmla="*/ 0 w 3481668"/>
                <a:gd name="connsiteY7" fmla="*/ 3505316 h 3505316"/>
                <a:gd name="connsiteX8" fmla="*/ 0 w 3481668"/>
                <a:gd name="connsiteY8" fmla="*/ 0 h 3505316"/>
                <a:gd name="connsiteX0" fmla="*/ 3481668 w 3573108"/>
                <a:gd name="connsiteY0" fmla="*/ 0 h 3505316"/>
                <a:gd name="connsiteX1" fmla="*/ 3481668 w 3573108"/>
                <a:gd name="connsiteY1" fmla="*/ 3505316 h 3505316"/>
                <a:gd name="connsiteX2" fmla="*/ 3481668 w 3573108"/>
                <a:gd name="connsiteY2" fmla="*/ 3505316 h 3505316"/>
                <a:gd name="connsiteX3" fmla="*/ 0 w 3573108"/>
                <a:gd name="connsiteY3" fmla="*/ 3505316 h 3505316"/>
                <a:gd name="connsiteX4" fmla="*/ 0 w 3573108"/>
                <a:gd name="connsiteY4" fmla="*/ 3505316 h 3505316"/>
                <a:gd name="connsiteX5" fmla="*/ 0 w 3573108"/>
                <a:gd name="connsiteY5" fmla="*/ 0 h 3505316"/>
                <a:gd name="connsiteX6" fmla="*/ 0 w 3573108"/>
                <a:gd name="connsiteY6" fmla="*/ 0 h 3505316"/>
                <a:gd name="connsiteX7" fmla="*/ 3481668 w 3573108"/>
                <a:gd name="connsiteY7" fmla="*/ 0 h 3505316"/>
                <a:gd name="connsiteX8" fmla="*/ 3573108 w 3573108"/>
                <a:gd name="connsiteY8" fmla="*/ 91440 h 3505316"/>
                <a:gd name="connsiteX0" fmla="*/ 3481668 w 4137884"/>
                <a:gd name="connsiteY0" fmla="*/ 0 h 3505316"/>
                <a:gd name="connsiteX1" fmla="*/ 3481668 w 4137884"/>
                <a:gd name="connsiteY1" fmla="*/ 3505316 h 3505316"/>
                <a:gd name="connsiteX2" fmla="*/ 3481668 w 4137884"/>
                <a:gd name="connsiteY2" fmla="*/ 3505316 h 3505316"/>
                <a:gd name="connsiteX3" fmla="*/ 0 w 4137884"/>
                <a:gd name="connsiteY3" fmla="*/ 3505316 h 3505316"/>
                <a:gd name="connsiteX4" fmla="*/ 0 w 4137884"/>
                <a:gd name="connsiteY4" fmla="*/ 3505316 h 3505316"/>
                <a:gd name="connsiteX5" fmla="*/ 0 w 4137884"/>
                <a:gd name="connsiteY5" fmla="*/ 0 h 3505316"/>
                <a:gd name="connsiteX6" fmla="*/ 0 w 4137884"/>
                <a:gd name="connsiteY6" fmla="*/ 0 h 3505316"/>
                <a:gd name="connsiteX7" fmla="*/ 3481668 w 4137884"/>
                <a:gd name="connsiteY7" fmla="*/ 0 h 3505316"/>
                <a:gd name="connsiteX8" fmla="*/ 4137884 w 4137884"/>
                <a:gd name="connsiteY8" fmla="*/ 199016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7" fmla="*/ 3481668 w 3481668"/>
                <a:gd name="connsiteY7" fmla="*/ 0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0" fmla="*/ 3481668 w 3481668"/>
                <a:gd name="connsiteY0" fmla="*/ 3505316 h 3505316"/>
                <a:gd name="connsiteX1" fmla="*/ 3481668 w 3481668"/>
                <a:gd name="connsiteY1" fmla="*/ 3505316 h 3505316"/>
                <a:gd name="connsiteX2" fmla="*/ 0 w 3481668"/>
                <a:gd name="connsiteY2" fmla="*/ 3505316 h 3505316"/>
                <a:gd name="connsiteX3" fmla="*/ 0 w 3481668"/>
                <a:gd name="connsiteY3" fmla="*/ 3505316 h 3505316"/>
                <a:gd name="connsiteX4" fmla="*/ 0 w 3481668"/>
                <a:gd name="connsiteY4" fmla="*/ 0 h 3505316"/>
                <a:gd name="connsiteX5" fmla="*/ 0 w 3481668"/>
                <a:gd name="connsiteY5" fmla="*/ 0 h 350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668" h="3505316">
                  <a:moveTo>
                    <a:pt x="3481668" y="3505316"/>
                  </a:moveTo>
                  <a:lnTo>
                    <a:pt x="3481668" y="3505316"/>
                  </a:lnTo>
                  <a:lnTo>
                    <a:pt x="0" y="3505316"/>
                  </a:lnTo>
                  <a:lnTo>
                    <a:pt x="0" y="3505316"/>
                  </a:lnTo>
                  <a:lnTo>
                    <a:pt x="0" y="0"/>
                  </a:lnTo>
                  <a:lnTo>
                    <a:pt x="0" y="0"/>
                  </a:lnTo>
                </a:path>
              </a:pathLst>
            </a:cu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BEF44D11-0A54-B4F4-331E-6B96D8A43623}"/>
                </a:ext>
                <a:ext uri="{C183D7F6-B498-43B3-948B-1728B52AA6E4}">
                  <adec:decorative xmlns:adec="http://schemas.microsoft.com/office/drawing/2017/decorative" val="1"/>
                </a:ext>
              </a:extLst>
            </p:cNvPr>
            <p:cNvSpPr/>
            <p:nvPr/>
          </p:nvSpPr>
          <p:spPr>
            <a:xfrm>
              <a:off x="2691163" y="5935299"/>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4BDB7A0A-6198-DB01-83AB-531F46341C15}"/>
                </a:ext>
                <a:ext uri="{C183D7F6-B498-43B3-948B-1728B52AA6E4}">
                  <adec:decorative xmlns:adec="http://schemas.microsoft.com/office/drawing/2017/decorative" val="1"/>
                </a:ext>
              </a:extLst>
            </p:cNvPr>
            <p:cNvSpPr/>
            <p:nvPr/>
          </p:nvSpPr>
          <p:spPr>
            <a:xfrm>
              <a:off x="396950" y="3454904"/>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 name="Group 9">
            <a:extLst>
              <a:ext uri="{FF2B5EF4-FFF2-40B4-BE49-F238E27FC236}">
                <a16:creationId xmlns:a16="http://schemas.microsoft.com/office/drawing/2014/main" id="{CE34D87E-7828-3BED-4543-3B4C0CA46B21}"/>
              </a:ext>
            </a:extLst>
          </p:cNvPr>
          <p:cNvGrpSpPr/>
          <p:nvPr userDrawn="1"/>
        </p:nvGrpSpPr>
        <p:grpSpPr>
          <a:xfrm>
            <a:off x="4231036" y="4022070"/>
            <a:ext cx="2523286" cy="2679178"/>
            <a:chOff x="4231036" y="3454904"/>
            <a:chExt cx="2523286" cy="2679178"/>
          </a:xfrm>
        </p:grpSpPr>
        <p:sp>
          <p:nvSpPr>
            <p:cNvPr id="11" name="Rounded Rectangle 24">
              <a:extLst>
                <a:ext uri="{FF2B5EF4-FFF2-40B4-BE49-F238E27FC236}">
                  <a16:creationId xmlns:a16="http://schemas.microsoft.com/office/drawing/2014/main" id="{4BC203BC-2D31-485A-F534-45D83FB3C0BC}"/>
                </a:ext>
                <a:ext uri="{C183D7F6-B498-43B3-948B-1728B52AA6E4}">
                  <adec:decorative xmlns:adec="http://schemas.microsoft.com/office/drawing/2017/decorative" val="1"/>
                </a:ext>
              </a:extLst>
            </p:cNvPr>
            <p:cNvSpPr/>
            <p:nvPr/>
          </p:nvSpPr>
          <p:spPr>
            <a:xfrm>
              <a:off x="4336514" y="3656619"/>
              <a:ext cx="2226761" cy="2381004"/>
            </a:xfrm>
            <a:custGeom>
              <a:avLst/>
              <a:gdLst>
                <a:gd name="connsiteX0" fmla="*/ 0 w 3481668"/>
                <a:gd name="connsiteY0" fmla="*/ 0 h 3505316"/>
                <a:gd name="connsiteX1" fmla="*/ 0 w 3481668"/>
                <a:gd name="connsiteY1" fmla="*/ 0 h 3505316"/>
                <a:gd name="connsiteX2" fmla="*/ 3481668 w 3481668"/>
                <a:gd name="connsiteY2" fmla="*/ 0 h 3505316"/>
                <a:gd name="connsiteX3" fmla="*/ 3481668 w 3481668"/>
                <a:gd name="connsiteY3" fmla="*/ 0 h 3505316"/>
                <a:gd name="connsiteX4" fmla="*/ 3481668 w 3481668"/>
                <a:gd name="connsiteY4" fmla="*/ 3505316 h 3505316"/>
                <a:gd name="connsiteX5" fmla="*/ 3481668 w 3481668"/>
                <a:gd name="connsiteY5" fmla="*/ 3505316 h 3505316"/>
                <a:gd name="connsiteX6" fmla="*/ 0 w 3481668"/>
                <a:gd name="connsiteY6" fmla="*/ 3505316 h 3505316"/>
                <a:gd name="connsiteX7" fmla="*/ 0 w 3481668"/>
                <a:gd name="connsiteY7" fmla="*/ 3505316 h 3505316"/>
                <a:gd name="connsiteX8" fmla="*/ 0 w 3481668"/>
                <a:gd name="connsiteY8" fmla="*/ 0 h 3505316"/>
                <a:gd name="connsiteX0" fmla="*/ 3481668 w 3573108"/>
                <a:gd name="connsiteY0" fmla="*/ 0 h 3505316"/>
                <a:gd name="connsiteX1" fmla="*/ 3481668 w 3573108"/>
                <a:gd name="connsiteY1" fmla="*/ 3505316 h 3505316"/>
                <a:gd name="connsiteX2" fmla="*/ 3481668 w 3573108"/>
                <a:gd name="connsiteY2" fmla="*/ 3505316 h 3505316"/>
                <a:gd name="connsiteX3" fmla="*/ 0 w 3573108"/>
                <a:gd name="connsiteY3" fmla="*/ 3505316 h 3505316"/>
                <a:gd name="connsiteX4" fmla="*/ 0 w 3573108"/>
                <a:gd name="connsiteY4" fmla="*/ 3505316 h 3505316"/>
                <a:gd name="connsiteX5" fmla="*/ 0 w 3573108"/>
                <a:gd name="connsiteY5" fmla="*/ 0 h 3505316"/>
                <a:gd name="connsiteX6" fmla="*/ 0 w 3573108"/>
                <a:gd name="connsiteY6" fmla="*/ 0 h 3505316"/>
                <a:gd name="connsiteX7" fmla="*/ 3481668 w 3573108"/>
                <a:gd name="connsiteY7" fmla="*/ 0 h 3505316"/>
                <a:gd name="connsiteX8" fmla="*/ 3573108 w 3573108"/>
                <a:gd name="connsiteY8" fmla="*/ 91440 h 3505316"/>
                <a:gd name="connsiteX0" fmla="*/ 3481668 w 4137884"/>
                <a:gd name="connsiteY0" fmla="*/ 0 h 3505316"/>
                <a:gd name="connsiteX1" fmla="*/ 3481668 w 4137884"/>
                <a:gd name="connsiteY1" fmla="*/ 3505316 h 3505316"/>
                <a:gd name="connsiteX2" fmla="*/ 3481668 w 4137884"/>
                <a:gd name="connsiteY2" fmla="*/ 3505316 h 3505316"/>
                <a:gd name="connsiteX3" fmla="*/ 0 w 4137884"/>
                <a:gd name="connsiteY3" fmla="*/ 3505316 h 3505316"/>
                <a:gd name="connsiteX4" fmla="*/ 0 w 4137884"/>
                <a:gd name="connsiteY4" fmla="*/ 3505316 h 3505316"/>
                <a:gd name="connsiteX5" fmla="*/ 0 w 4137884"/>
                <a:gd name="connsiteY5" fmla="*/ 0 h 3505316"/>
                <a:gd name="connsiteX6" fmla="*/ 0 w 4137884"/>
                <a:gd name="connsiteY6" fmla="*/ 0 h 3505316"/>
                <a:gd name="connsiteX7" fmla="*/ 3481668 w 4137884"/>
                <a:gd name="connsiteY7" fmla="*/ 0 h 3505316"/>
                <a:gd name="connsiteX8" fmla="*/ 4137884 w 4137884"/>
                <a:gd name="connsiteY8" fmla="*/ 199016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7" fmla="*/ 3481668 w 3481668"/>
                <a:gd name="connsiteY7" fmla="*/ 0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0" fmla="*/ 3481668 w 3481668"/>
                <a:gd name="connsiteY0" fmla="*/ 3505316 h 3505316"/>
                <a:gd name="connsiteX1" fmla="*/ 3481668 w 3481668"/>
                <a:gd name="connsiteY1" fmla="*/ 3505316 h 3505316"/>
                <a:gd name="connsiteX2" fmla="*/ 0 w 3481668"/>
                <a:gd name="connsiteY2" fmla="*/ 3505316 h 3505316"/>
                <a:gd name="connsiteX3" fmla="*/ 0 w 3481668"/>
                <a:gd name="connsiteY3" fmla="*/ 3505316 h 3505316"/>
                <a:gd name="connsiteX4" fmla="*/ 0 w 3481668"/>
                <a:gd name="connsiteY4" fmla="*/ 0 h 3505316"/>
                <a:gd name="connsiteX5" fmla="*/ 0 w 3481668"/>
                <a:gd name="connsiteY5" fmla="*/ 0 h 350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668" h="3505316">
                  <a:moveTo>
                    <a:pt x="3481668" y="3505316"/>
                  </a:moveTo>
                  <a:lnTo>
                    <a:pt x="3481668" y="3505316"/>
                  </a:lnTo>
                  <a:lnTo>
                    <a:pt x="0" y="3505316"/>
                  </a:lnTo>
                  <a:lnTo>
                    <a:pt x="0" y="3505316"/>
                  </a:lnTo>
                  <a:lnTo>
                    <a:pt x="0" y="0"/>
                  </a:lnTo>
                  <a:lnTo>
                    <a:pt x="0" y="0"/>
                  </a:lnTo>
                </a:path>
              </a:pathLst>
            </a:cu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84EB6EC0-B466-7E25-560F-DB65221CD998}"/>
                </a:ext>
                <a:ext uri="{C183D7F6-B498-43B3-948B-1728B52AA6E4}">
                  <adec:decorative xmlns:adec="http://schemas.microsoft.com/office/drawing/2017/decorative" val="1"/>
                </a:ext>
              </a:extLst>
            </p:cNvPr>
            <p:cNvSpPr/>
            <p:nvPr/>
          </p:nvSpPr>
          <p:spPr>
            <a:xfrm>
              <a:off x="6555539" y="5935299"/>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5445C946-5C12-71D9-0A10-E4324C04CD9D}"/>
                </a:ext>
                <a:ext uri="{C183D7F6-B498-43B3-948B-1728B52AA6E4}">
                  <adec:decorative xmlns:adec="http://schemas.microsoft.com/office/drawing/2017/decorative" val="1"/>
                </a:ext>
              </a:extLst>
            </p:cNvPr>
            <p:cNvSpPr/>
            <p:nvPr/>
          </p:nvSpPr>
          <p:spPr>
            <a:xfrm>
              <a:off x="4231036" y="3454904"/>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 name="Group 13">
            <a:extLst>
              <a:ext uri="{FF2B5EF4-FFF2-40B4-BE49-F238E27FC236}">
                <a16:creationId xmlns:a16="http://schemas.microsoft.com/office/drawing/2014/main" id="{365B5F83-31C9-7197-4027-2354C85DE9ED}"/>
              </a:ext>
            </a:extLst>
          </p:cNvPr>
          <p:cNvGrpSpPr/>
          <p:nvPr userDrawn="1"/>
        </p:nvGrpSpPr>
        <p:grpSpPr>
          <a:xfrm>
            <a:off x="8098797" y="4022937"/>
            <a:ext cx="2519900" cy="2678311"/>
            <a:chOff x="8098797" y="3455771"/>
            <a:chExt cx="2519900" cy="2678311"/>
          </a:xfrm>
        </p:grpSpPr>
        <p:sp>
          <p:nvSpPr>
            <p:cNvPr id="15" name="Rounded Rectangle 24">
              <a:extLst>
                <a:ext uri="{FF2B5EF4-FFF2-40B4-BE49-F238E27FC236}">
                  <a16:creationId xmlns:a16="http://schemas.microsoft.com/office/drawing/2014/main" id="{BD003E26-3B0A-9530-FA03-1DE8541DC78F}"/>
                </a:ext>
                <a:ext uri="{C183D7F6-B498-43B3-948B-1728B52AA6E4}">
                  <adec:decorative xmlns:adec="http://schemas.microsoft.com/office/drawing/2017/decorative" val="1"/>
                </a:ext>
              </a:extLst>
            </p:cNvPr>
            <p:cNvSpPr/>
            <p:nvPr/>
          </p:nvSpPr>
          <p:spPr>
            <a:xfrm>
              <a:off x="8198189" y="3658300"/>
              <a:ext cx="2226761" cy="2381004"/>
            </a:xfrm>
            <a:custGeom>
              <a:avLst/>
              <a:gdLst>
                <a:gd name="connsiteX0" fmla="*/ 0 w 3481668"/>
                <a:gd name="connsiteY0" fmla="*/ 0 h 3505316"/>
                <a:gd name="connsiteX1" fmla="*/ 0 w 3481668"/>
                <a:gd name="connsiteY1" fmla="*/ 0 h 3505316"/>
                <a:gd name="connsiteX2" fmla="*/ 3481668 w 3481668"/>
                <a:gd name="connsiteY2" fmla="*/ 0 h 3505316"/>
                <a:gd name="connsiteX3" fmla="*/ 3481668 w 3481668"/>
                <a:gd name="connsiteY3" fmla="*/ 0 h 3505316"/>
                <a:gd name="connsiteX4" fmla="*/ 3481668 w 3481668"/>
                <a:gd name="connsiteY4" fmla="*/ 3505316 h 3505316"/>
                <a:gd name="connsiteX5" fmla="*/ 3481668 w 3481668"/>
                <a:gd name="connsiteY5" fmla="*/ 3505316 h 3505316"/>
                <a:gd name="connsiteX6" fmla="*/ 0 w 3481668"/>
                <a:gd name="connsiteY6" fmla="*/ 3505316 h 3505316"/>
                <a:gd name="connsiteX7" fmla="*/ 0 w 3481668"/>
                <a:gd name="connsiteY7" fmla="*/ 3505316 h 3505316"/>
                <a:gd name="connsiteX8" fmla="*/ 0 w 3481668"/>
                <a:gd name="connsiteY8" fmla="*/ 0 h 3505316"/>
                <a:gd name="connsiteX0" fmla="*/ 3481668 w 3573108"/>
                <a:gd name="connsiteY0" fmla="*/ 0 h 3505316"/>
                <a:gd name="connsiteX1" fmla="*/ 3481668 w 3573108"/>
                <a:gd name="connsiteY1" fmla="*/ 3505316 h 3505316"/>
                <a:gd name="connsiteX2" fmla="*/ 3481668 w 3573108"/>
                <a:gd name="connsiteY2" fmla="*/ 3505316 h 3505316"/>
                <a:gd name="connsiteX3" fmla="*/ 0 w 3573108"/>
                <a:gd name="connsiteY3" fmla="*/ 3505316 h 3505316"/>
                <a:gd name="connsiteX4" fmla="*/ 0 w 3573108"/>
                <a:gd name="connsiteY4" fmla="*/ 3505316 h 3505316"/>
                <a:gd name="connsiteX5" fmla="*/ 0 w 3573108"/>
                <a:gd name="connsiteY5" fmla="*/ 0 h 3505316"/>
                <a:gd name="connsiteX6" fmla="*/ 0 w 3573108"/>
                <a:gd name="connsiteY6" fmla="*/ 0 h 3505316"/>
                <a:gd name="connsiteX7" fmla="*/ 3481668 w 3573108"/>
                <a:gd name="connsiteY7" fmla="*/ 0 h 3505316"/>
                <a:gd name="connsiteX8" fmla="*/ 3573108 w 3573108"/>
                <a:gd name="connsiteY8" fmla="*/ 91440 h 3505316"/>
                <a:gd name="connsiteX0" fmla="*/ 3481668 w 4137884"/>
                <a:gd name="connsiteY0" fmla="*/ 0 h 3505316"/>
                <a:gd name="connsiteX1" fmla="*/ 3481668 w 4137884"/>
                <a:gd name="connsiteY1" fmla="*/ 3505316 h 3505316"/>
                <a:gd name="connsiteX2" fmla="*/ 3481668 w 4137884"/>
                <a:gd name="connsiteY2" fmla="*/ 3505316 h 3505316"/>
                <a:gd name="connsiteX3" fmla="*/ 0 w 4137884"/>
                <a:gd name="connsiteY3" fmla="*/ 3505316 h 3505316"/>
                <a:gd name="connsiteX4" fmla="*/ 0 w 4137884"/>
                <a:gd name="connsiteY4" fmla="*/ 3505316 h 3505316"/>
                <a:gd name="connsiteX5" fmla="*/ 0 w 4137884"/>
                <a:gd name="connsiteY5" fmla="*/ 0 h 3505316"/>
                <a:gd name="connsiteX6" fmla="*/ 0 w 4137884"/>
                <a:gd name="connsiteY6" fmla="*/ 0 h 3505316"/>
                <a:gd name="connsiteX7" fmla="*/ 3481668 w 4137884"/>
                <a:gd name="connsiteY7" fmla="*/ 0 h 3505316"/>
                <a:gd name="connsiteX8" fmla="*/ 4137884 w 4137884"/>
                <a:gd name="connsiteY8" fmla="*/ 199016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7" fmla="*/ 3481668 w 3481668"/>
                <a:gd name="connsiteY7" fmla="*/ 0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0" fmla="*/ 3481668 w 3481668"/>
                <a:gd name="connsiteY0" fmla="*/ 3505316 h 3505316"/>
                <a:gd name="connsiteX1" fmla="*/ 3481668 w 3481668"/>
                <a:gd name="connsiteY1" fmla="*/ 3505316 h 3505316"/>
                <a:gd name="connsiteX2" fmla="*/ 0 w 3481668"/>
                <a:gd name="connsiteY2" fmla="*/ 3505316 h 3505316"/>
                <a:gd name="connsiteX3" fmla="*/ 0 w 3481668"/>
                <a:gd name="connsiteY3" fmla="*/ 3505316 h 3505316"/>
                <a:gd name="connsiteX4" fmla="*/ 0 w 3481668"/>
                <a:gd name="connsiteY4" fmla="*/ 0 h 3505316"/>
                <a:gd name="connsiteX5" fmla="*/ 0 w 3481668"/>
                <a:gd name="connsiteY5" fmla="*/ 0 h 350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668" h="3505316">
                  <a:moveTo>
                    <a:pt x="3481668" y="3505316"/>
                  </a:moveTo>
                  <a:lnTo>
                    <a:pt x="3481668" y="3505316"/>
                  </a:lnTo>
                  <a:lnTo>
                    <a:pt x="0" y="3505316"/>
                  </a:lnTo>
                  <a:lnTo>
                    <a:pt x="0" y="3505316"/>
                  </a:lnTo>
                  <a:lnTo>
                    <a:pt x="0" y="0"/>
                  </a:lnTo>
                  <a:lnTo>
                    <a:pt x="0" y="0"/>
                  </a:lnTo>
                </a:path>
              </a:pathLst>
            </a:cu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5D9E3472-2688-408D-F31B-9BE1005DB7EE}"/>
                </a:ext>
                <a:ext uri="{C183D7F6-B498-43B3-948B-1728B52AA6E4}">
                  <adec:decorative xmlns:adec="http://schemas.microsoft.com/office/drawing/2017/decorative" val="1"/>
                </a:ext>
              </a:extLst>
            </p:cNvPr>
            <p:cNvSpPr/>
            <p:nvPr/>
          </p:nvSpPr>
          <p:spPr>
            <a:xfrm>
              <a:off x="10419914" y="5935299"/>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DC81E04E-B059-42D8-1D0C-C79A34BFD0F7}"/>
                </a:ext>
                <a:ext uri="{C183D7F6-B498-43B3-948B-1728B52AA6E4}">
                  <adec:decorative xmlns:adec="http://schemas.microsoft.com/office/drawing/2017/decorative" val="1"/>
                </a:ext>
              </a:extLst>
            </p:cNvPr>
            <p:cNvSpPr/>
            <p:nvPr/>
          </p:nvSpPr>
          <p:spPr>
            <a:xfrm>
              <a:off x="8098797" y="3455771"/>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 name="Group 17">
            <a:extLst>
              <a:ext uri="{FF2B5EF4-FFF2-40B4-BE49-F238E27FC236}">
                <a16:creationId xmlns:a16="http://schemas.microsoft.com/office/drawing/2014/main" id="{CE75CF47-105F-945E-7D7E-CE093E52E846}"/>
              </a:ext>
            </a:extLst>
          </p:cNvPr>
          <p:cNvGrpSpPr/>
          <p:nvPr userDrawn="1"/>
        </p:nvGrpSpPr>
        <p:grpSpPr>
          <a:xfrm>
            <a:off x="1606262" y="1468735"/>
            <a:ext cx="2486777" cy="2679180"/>
            <a:chOff x="1606262" y="1468735"/>
            <a:chExt cx="2486777" cy="2679180"/>
          </a:xfrm>
        </p:grpSpPr>
        <p:sp>
          <p:nvSpPr>
            <p:cNvPr id="19" name="Rounded Rectangle 24">
              <a:extLst>
                <a:ext uri="{FF2B5EF4-FFF2-40B4-BE49-F238E27FC236}">
                  <a16:creationId xmlns:a16="http://schemas.microsoft.com/office/drawing/2014/main" id="{CC24ACFD-D793-5188-B42E-1E897F8C7D83}"/>
                </a:ext>
                <a:ext uri="{C183D7F6-B498-43B3-948B-1728B52AA6E4}">
                  <adec:decorative xmlns:adec="http://schemas.microsoft.com/office/drawing/2017/decorative" val="1"/>
                </a:ext>
              </a:extLst>
            </p:cNvPr>
            <p:cNvSpPr/>
            <p:nvPr/>
          </p:nvSpPr>
          <p:spPr>
            <a:xfrm rot="10800000">
              <a:off x="1764510" y="1561711"/>
              <a:ext cx="2226761" cy="2381004"/>
            </a:xfrm>
            <a:custGeom>
              <a:avLst/>
              <a:gdLst>
                <a:gd name="connsiteX0" fmla="*/ 0 w 3481668"/>
                <a:gd name="connsiteY0" fmla="*/ 0 h 3505316"/>
                <a:gd name="connsiteX1" fmla="*/ 0 w 3481668"/>
                <a:gd name="connsiteY1" fmla="*/ 0 h 3505316"/>
                <a:gd name="connsiteX2" fmla="*/ 3481668 w 3481668"/>
                <a:gd name="connsiteY2" fmla="*/ 0 h 3505316"/>
                <a:gd name="connsiteX3" fmla="*/ 3481668 w 3481668"/>
                <a:gd name="connsiteY3" fmla="*/ 0 h 3505316"/>
                <a:gd name="connsiteX4" fmla="*/ 3481668 w 3481668"/>
                <a:gd name="connsiteY4" fmla="*/ 3505316 h 3505316"/>
                <a:gd name="connsiteX5" fmla="*/ 3481668 w 3481668"/>
                <a:gd name="connsiteY5" fmla="*/ 3505316 h 3505316"/>
                <a:gd name="connsiteX6" fmla="*/ 0 w 3481668"/>
                <a:gd name="connsiteY6" fmla="*/ 3505316 h 3505316"/>
                <a:gd name="connsiteX7" fmla="*/ 0 w 3481668"/>
                <a:gd name="connsiteY7" fmla="*/ 3505316 h 3505316"/>
                <a:gd name="connsiteX8" fmla="*/ 0 w 3481668"/>
                <a:gd name="connsiteY8" fmla="*/ 0 h 3505316"/>
                <a:gd name="connsiteX0" fmla="*/ 3481668 w 3573108"/>
                <a:gd name="connsiteY0" fmla="*/ 0 h 3505316"/>
                <a:gd name="connsiteX1" fmla="*/ 3481668 w 3573108"/>
                <a:gd name="connsiteY1" fmla="*/ 3505316 h 3505316"/>
                <a:gd name="connsiteX2" fmla="*/ 3481668 w 3573108"/>
                <a:gd name="connsiteY2" fmla="*/ 3505316 h 3505316"/>
                <a:gd name="connsiteX3" fmla="*/ 0 w 3573108"/>
                <a:gd name="connsiteY3" fmla="*/ 3505316 h 3505316"/>
                <a:gd name="connsiteX4" fmla="*/ 0 w 3573108"/>
                <a:gd name="connsiteY4" fmla="*/ 3505316 h 3505316"/>
                <a:gd name="connsiteX5" fmla="*/ 0 w 3573108"/>
                <a:gd name="connsiteY5" fmla="*/ 0 h 3505316"/>
                <a:gd name="connsiteX6" fmla="*/ 0 w 3573108"/>
                <a:gd name="connsiteY6" fmla="*/ 0 h 3505316"/>
                <a:gd name="connsiteX7" fmla="*/ 3481668 w 3573108"/>
                <a:gd name="connsiteY7" fmla="*/ 0 h 3505316"/>
                <a:gd name="connsiteX8" fmla="*/ 3573108 w 3573108"/>
                <a:gd name="connsiteY8" fmla="*/ 91440 h 3505316"/>
                <a:gd name="connsiteX0" fmla="*/ 3481668 w 4137884"/>
                <a:gd name="connsiteY0" fmla="*/ 0 h 3505316"/>
                <a:gd name="connsiteX1" fmla="*/ 3481668 w 4137884"/>
                <a:gd name="connsiteY1" fmla="*/ 3505316 h 3505316"/>
                <a:gd name="connsiteX2" fmla="*/ 3481668 w 4137884"/>
                <a:gd name="connsiteY2" fmla="*/ 3505316 h 3505316"/>
                <a:gd name="connsiteX3" fmla="*/ 0 w 4137884"/>
                <a:gd name="connsiteY3" fmla="*/ 3505316 h 3505316"/>
                <a:gd name="connsiteX4" fmla="*/ 0 w 4137884"/>
                <a:gd name="connsiteY4" fmla="*/ 3505316 h 3505316"/>
                <a:gd name="connsiteX5" fmla="*/ 0 w 4137884"/>
                <a:gd name="connsiteY5" fmla="*/ 0 h 3505316"/>
                <a:gd name="connsiteX6" fmla="*/ 0 w 4137884"/>
                <a:gd name="connsiteY6" fmla="*/ 0 h 3505316"/>
                <a:gd name="connsiteX7" fmla="*/ 3481668 w 4137884"/>
                <a:gd name="connsiteY7" fmla="*/ 0 h 3505316"/>
                <a:gd name="connsiteX8" fmla="*/ 4137884 w 4137884"/>
                <a:gd name="connsiteY8" fmla="*/ 199016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7" fmla="*/ 3481668 w 3481668"/>
                <a:gd name="connsiteY7" fmla="*/ 0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0" fmla="*/ 3481668 w 3481668"/>
                <a:gd name="connsiteY0" fmla="*/ 3505316 h 3505316"/>
                <a:gd name="connsiteX1" fmla="*/ 3481668 w 3481668"/>
                <a:gd name="connsiteY1" fmla="*/ 3505316 h 3505316"/>
                <a:gd name="connsiteX2" fmla="*/ 0 w 3481668"/>
                <a:gd name="connsiteY2" fmla="*/ 3505316 h 3505316"/>
                <a:gd name="connsiteX3" fmla="*/ 0 w 3481668"/>
                <a:gd name="connsiteY3" fmla="*/ 3505316 h 3505316"/>
                <a:gd name="connsiteX4" fmla="*/ 0 w 3481668"/>
                <a:gd name="connsiteY4" fmla="*/ 0 h 3505316"/>
                <a:gd name="connsiteX5" fmla="*/ 0 w 3481668"/>
                <a:gd name="connsiteY5" fmla="*/ 0 h 350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668" h="3505316">
                  <a:moveTo>
                    <a:pt x="3481668" y="3505316"/>
                  </a:moveTo>
                  <a:lnTo>
                    <a:pt x="3481668" y="3505316"/>
                  </a:lnTo>
                  <a:lnTo>
                    <a:pt x="0" y="3505316"/>
                  </a:lnTo>
                  <a:lnTo>
                    <a:pt x="0" y="3505316"/>
                  </a:lnTo>
                  <a:lnTo>
                    <a:pt x="0" y="0"/>
                  </a:lnTo>
                  <a:lnTo>
                    <a:pt x="0" y="0"/>
                  </a:lnTo>
                </a:path>
              </a:pathLst>
            </a:cu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1A7AAC8D-C780-DD07-FB08-3D84CF0150DD}"/>
                </a:ext>
                <a:ext uri="{C183D7F6-B498-43B3-948B-1728B52AA6E4}">
                  <adec:decorative xmlns:adec="http://schemas.microsoft.com/office/drawing/2017/decorative" val="1"/>
                </a:ext>
              </a:extLst>
            </p:cNvPr>
            <p:cNvSpPr/>
            <p:nvPr/>
          </p:nvSpPr>
          <p:spPr>
            <a:xfrm>
              <a:off x="1606262" y="1468735"/>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7755834E-B5C7-896C-41B3-C9AA1CF225E6}"/>
                </a:ext>
                <a:ext uri="{C183D7F6-B498-43B3-948B-1728B52AA6E4}">
                  <adec:decorative xmlns:adec="http://schemas.microsoft.com/office/drawing/2017/decorative" val="1"/>
                </a:ext>
              </a:extLst>
            </p:cNvPr>
            <p:cNvSpPr/>
            <p:nvPr/>
          </p:nvSpPr>
          <p:spPr>
            <a:xfrm>
              <a:off x="3894256" y="3949132"/>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 name="Group 22">
            <a:extLst>
              <a:ext uri="{FF2B5EF4-FFF2-40B4-BE49-F238E27FC236}">
                <a16:creationId xmlns:a16="http://schemas.microsoft.com/office/drawing/2014/main" id="{AF3D40A7-96C6-7325-D74E-0BAAF95B0348}"/>
              </a:ext>
            </a:extLst>
          </p:cNvPr>
          <p:cNvGrpSpPr/>
          <p:nvPr userDrawn="1"/>
        </p:nvGrpSpPr>
        <p:grpSpPr>
          <a:xfrm>
            <a:off x="5472033" y="1468735"/>
            <a:ext cx="2492391" cy="2679180"/>
            <a:chOff x="5472033" y="1468735"/>
            <a:chExt cx="2492391" cy="2679180"/>
          </a:xfrm>
        </p:grpSpPr>
        <p:sp>
          <p:nvSpPr>
            <p:cNvPr id="24" name="Rounded Rectangle 24">
              <a:extLst>
                <a:ext uri="{FF2B5EF4-FFF2-40B4-BE49-F238E27FC236}">
                  <a16:creationId xmlns:a16="http://schemas.microsoft.com/office/drawing/2014/main" id="{E8634FC8-AA45-1D4D-41A5-0045D067C986}"/>
                </a:ext>
                <a:ext uri="{C183D7F6-B498-43B3-948B-1728B52AA6E4}">
                  <adec:decorative xmlns:adec="http://schemas.microsoft.com/office/drawing/2017/decorative" val="1"/>
                </a:ext>
              </a:extLst>
            </p:cNvPr>
            <p:cNvSpPr/>
            <p:nvPr/>
          </p:nvSpPr>
          <p:spPr>
            <a:xfrm rot="10800000">
              <a:off x="5641896" y="1560107"/>
              <a:ext cx="2226761" cy="2381004"/>
            </a:xfrm>
            <a:custGeom>
              <a:avLst/>
              <a:gdLst>
                <a:gd name="connsiteX0" fmla="*/ 0 w 3481668"/>
                <a:gd name="connsiteY0" fmla="*/ 0 h 3505316"/>
                <a:gd name="connsiteX1" fmla="*/ 0 w 3481668"/>
                <a:gd name="connsiteY1" fmla="*/ 0 h 3505316"/>
                <a:gd name="connsiteX2" fmla="*/ 3481668 w 3481668"/>
                <a:gd name="connsiteY2" fmla="*/ 0 h 3505316"/>
                <a:gd name="connsiteX3" fmla="*/ 3481668 w 3481668"/>
                <a:gd name="connsiteY3" fmla="*/ 0 h 3505316"/>
                <a:gd name="connsiteX4" fmla="*/ 3481668 w 3481668"/>
                <a:gd name="connsiteY4" fmla="*/ 3505316 h 3505316"/>
                <a:gd name="connsiteX5" fmla="*/ 3481668 w 3481668"/>
                <a:gd name="connsiteY5" fmla="*/ 3505316 h 3505316"/>
                <a:gd name="connsiteX6" fmla="*/ 0 w 3481668"/>
                <a:gd name="connsiteY6" fmla="*/ 3505316 h 3505316"/>
                <a:gd name="connsiteX7" fmla="*/ 0 w 3481668"/>
                <a:gd name="connsiteY7" fmla="*/ 3505316 h 3505316"/>
                <a:gd name="connsiteX8" fmla="*/ 0 w 3481668"/>
                <a:gd name="connsiteY8" fmla="*/ 0 h 3505316"/>
                <a:gd name="connsiteX0" fmla="*/ 3481668 w 3573108"/>
                <a:gd name="connsiteY0" fmla="*/ 0 h 3505316"/>
                <a:gd name="connsiteX1" fmla="*/ 3481668 w 3573108"/>
                <a:gd name="connsiteY1" fmla="*/ 3505316 h 3505316"/>
                <a:gd name="connsiteX2" fmla="*/ 3481668 w 3573108"/>
                <a:gd name="connsiteY2" fmla="*/ 3505316 h 3505316"/>
                <a:gd name="connsiteX3" fmla="*/ 0 w 3573108"/>
                <a:gd name="connsiteY3" fmla="*/ 3505316 h 3505316"/>
                <a:gd name="connsiteX4" fmla="*/ 0 w 3573108"/>
                <a:gd name="connsiteY4" fmla="*/ 3505316 h 3505316"/>
                <a:gd name="connsiteX5" fmla="*/ 0 w 3573108"/>
                <a:gd name="connsiteY5" fmla="*/ 0 h 3505316"/>
                <a:gd name="connsiteX6" fmla="*/ 0 w 3573108"/>
                <a:gd name="connsiteY6" fmla="*/ 0 h 3505316"/>
                <a:gd name="connsiteX7" fmla="*/ 3481668 w 3573108"/>
                <a:gd name="connsiteY7" fmla="*/ 0 h 3505316"/>
                <a:gd name="connsiteX8" fmla="*/ 3573108 w 3573108"/>
                <a:gd name="connsiteY8" fmla="*/ 91440 h 3505316"/>
                <a:gd name="connsiteX0" fmla="*/ 3481668 w 4137884"/>
                <a:gd name="connsiteY0" fmla="*/ 0 h 3505316"/>
                <a:gd name="connsiteX1" fmla="*/ 3481668 w 4137884"/>
                <a:gd name="connsiteY1" fmla="*/ 3505316 h 3505316"/>
                <a:gd name="connsiteX2" fmla="*/ 3481668 w 4137884"/>
                <a:gd name="connsiteY2" fmla="*/ 3505316 h 3505316"/>
                <a:gd name="connsiteX3" fmla="*/ 0 w 4137884"/>
                <a:gd name="connsiteY3" fmla="*/ 3505316 h 3505316"/>
                <a:gd name="connsiteX4" fmla="*/ 0 w 4137884"/>
                <a:gd name="connsiteY4" fmla="*/ 3505316 h 3505316"/>
                <a:gd name="connsiteX5" fmla="*/ 0 w 4137884"/>
                <a:gd name="connsiteY5" fmla="*/ 0 h 3505316"/>
                <a:gd name="connsiteX6" fmla="*/ 0 w 4137884"/>
                <a:gd name="connsiteY6" fmla="*/ 0 h 3505316"/>
                <a:gd name="connsiteX7" fmla="*/ 3481668 w 4137884"/>
                <a:gd name="connsiteY7" fmla="*/ 0 h 3505316"/>
                <a:gd name="connsiteX8" fmla="*/ 4137884 w 4137884"/>
                <a:gd name="connsiteY8" fmla="*/ 199016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7" fmla="*/ 3481668 w 3481668"/>
                <a:gd name="connsiteY7" fmla="*/ 0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0" fmla="*/ 3481668 w 3481668"/>
                <a:gd name="connsiteY0" fmla="*/ 3505316 h 3505316"/>
                <a:gd name="connsiteX1" fmla="*/ 3481668 w 3481668"/>
                <a:gd name="connsiteY1" fmla="*/ 3505316 h 3505316"/>
                <a:gd name="connsiteX2" fmla="*/ 0 w 3481668"/>
                <a:gd name="connsiteY2" fmla="*/ 3505316 h 3505316"/>
                <a:gd name="connsiteX3" fmla="*/ 0 w 3481668"/>
                <a:gd name="connsiteY3" fmla="*/ 3505316 h 3505316"/>
                <a:gd name="connsiteX4" fmla="*/ 0 w 3481668"/>
                <a:gd name="connsiteY4" fmla="*/ 0 h 3505316"/>
                <a:gd name="connsiteX5" fmla="*/ 0 w 3481668"/>
                <a:gd name="connsiteY5" fmla="*/ 0 h 350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668" h="3505316">
                  <a:moveTo>
                    <a:pt x="3481668" y="3505316"/>
                  </a:moveTo>
                  <a:lnTo>
                    <a:pt x="3481668" y="3505316"/>
                  </a:lnTo>
                  <a:lnTo>
                    <a:pt x="0" y="3505316"/>
                  </a:lnTo>
                  <a:lnTo>
                    <a:pt x="0" y="3505316"/>
                  </a:lnTo>
                  <a:lnTo>
                    <a:pt x="0" y="0"/>
                  </a:lnTo>
                  <a:lnTo>
                    <a:pt x="0" y="0"/>
                  </a:lnTo>
                </a:path>
              </a:pathLst>
            </a:cu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C57BBEDC-DE34-CECB-4508-DDD5D6372737}"/>
                </a:ext>
                <a:ext uri="{C183D7F6-B498-43B3-948B-1728B52AA6E4}">
                  <adec:decorative xmlns:adec="http://schemas.microsoft.com/office/drawing/2017/decorative" val="1"/>
                </a:ext>
              </a:extLst>
            </p:cNvPr>
            <p:cNvSpPr/>
            <p:nvPr/>
          </p:nvSpPr>
          <p:spPr>
            <a:xfrm>
              <a:off x="5472033" y="1468735"/>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A8E38120-7946-0D28-A127-23C1F9B601C0}"/>
                </a:ext>
                <a:ext uri="{C183D7F6-B498-43B3-948B-1728B52AA6E4}">
                  <adec:decorative xmlns:adec="http://schemas.microsoft.com/office/drawing/2017/decorative" val="1"/>
                </a:ext>
              </a:extLst>
            </p:cNvPr>
            <p:cNvSpPr/>
            <p:nvPr/>
          </p:nvSpPr>
          <p:spPr>
            <a:xfrm>
              <a:off x="7765641" y="3949132"/>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7" name="Group 26">
            <a:extLst>
              <a:ext uri="{FF2B5EF4-FFF2-40B4-BE49-F238E27FC236}">
                <a16:creationId xmlns:a16="http://schemas.microsoft.com/office/drawing/2014/main" id="{AB58CFD4-852D-4B39-D204-3EB0869E1FE6}"/>
              </a:ext>
            </a:extLst>
          </p:cNvPr>
          <p:cNvGrpSpPr/>
          <p:nvPr userDrawn="1"/>
        </p:nvGrpSpPr>
        <p:grpSpPr>
          <a:xfrm>
            <a:off x="9337804" y="1468735"/>
            <a:ext cx="2498005" cy="2679180"/>
            <a:chOff x="9337804" y="1468735"/>
            <a:chExt cx="2498005" cy="2679180"/>
          </a:xfrm>
        </p:grpSpPr>
        <p:sp>
          <p:nvSpPr>
            <p:cNvPr id="28" name="Rounded Rectangle 24">
              <a:extLst>
                <a:ext uri="{FF2B5EF4-FFF2-40B4-BE49-F238E27FC236}">
                  <a16:creationId xmlns:a16="http://schemas.microsoft.com/office/drawing/2014/main" id="{305F0D8C-8A5D-FA97-8CB4-9ED5382147B8}"/>
                </a:ext>
                <a:ext uri="{C183D7F6-B498-43B3-948B-1728B52AA6E4}">
                  <adec:decorative xmlns:adec="http://schemas.microsoft.com/office/drawing/2017/decorative" val="1"/>
                </a:ext>
              </a:extLst>
            </p:cNvPr>
            <p:cNvSpPr/>
            <p:nvPr/>
          </p:nvSpPr>
          <p:spPr>
            <a:xfrm rot="10800000">
              <a:off x="9509656" y="1568128"/>
              <a:ext cx="2226761" cy="2381004"/>
            </a:xfrm>
            <a:custGeom>
              <a:avLst/>
              <a:gdLst>
                <a:gd name="connsiteX0" fmla="*/ 0 w 3481668"/>
                <a:gd name="connsiteY0" fmla="*/ 0 h 3505316"/>
                <a:gd name="connsiteX1" fmla="*/ 0 w 3481668"/>
                <a:gd name="connsiteY1" fmla="*/ 0 h 3505316"/>
                <a:gd name="connsiteX2" fmla="*/ 3481668 w 3481668"/>
                <a:gd name="connsiteY2" fmla="*/ 0 h 3505316"/>
                <a:gd name="connsiteX3" fmla="*/ 3481668 w 3481668"/>
                <a:gd name="connsiteY3" fmla="*/ 0 h 3505316"/>
                <a:gd name="connsiteX4" fmla="*/ 3481668 w 3481668"/>
                <a:gd name="connsiteY4" fmla="*/ 3505316 h 3505316"/>
                <a:gd name="connsiteX5" fmla="*/ 3481668 w 3481668"/>
                <a:gd name="connsiteY5" fmla="*/ 3505316 h 3505316"/>
                <a:gd name="connsiteX6" fmla="*/ 0 w 3481668"/>
                <a:gd name="connsiteY6" fmla="*/ 3505316 h 3505316"/>
                <a:gd name="connsiteX7" fmla="*/ 0 w 3481668"/>
                <a:gd name="connsiteY7" fmla="*/ 3505316 h 3505316"/>
                <a:gd name="connsiteX8" fmla="*/ 0 w 3481668"/>
                <a:gd name="connsiteY8" fmla="*/ 0 h 3505316"/>
                <a:gd name="connsiteX0" fmla="*/ 3481668 w 3573108"/>
                <a:gd name="connsiteY0" fmla="*/ 0 h 3505316"/>
                <a:gd name="connsiteX1" fmla="*/ 3481668 w 3573108"/>
                <a:gd name="connsiteY1" fmla="*/ 3505316 h 3505316"/>
                <a:gd name="connsiteX2" fmla="*/ 3481668 w 3573108"/>
                <a:gd name="connsiteY2" fmla="*/ 3505316 h 3505316"/>
                <a:gd name="connsiteX3" fmla="*/ 0 w 3573108"/>
                <a:gd name="connsiteY3" fmla="*/ 3505316 h 3505316"/>
                <a:gd name="connsiteX4" fmla="*/ 0 w 3573108"/>
                <a:gd name="connsiteY4" fmla="*/ 3505316 h 3505316"/>
                <a:gd name="connsiteX5" fmla="*/ 0 w 3573108"/>
                <a:gd name="connsiteY5" fmla="*/ 0 h 3505316"/>
                <a:gd name="connsiteX6" fmla="*/ 0 w 3573108"/>
                <a:gd name="connsiteY6" fmla="*/ 0 h 3505316"/>
                <a:gd name="connsiteX7" fmla="*/ 3481668 w 3573108"/>
                <a:gd name="connsiteY7" fmla="*/ 0 h 3505316"/>
                <a:gd name="connsiteX8" fmla="*/ 3573108 w 3573108"/>
                <a:gd name="connsiteY8" fmla="*/ 91440 h 3505316"/>
                <a:gd name="connsiteX0" fmla="*/ 3481668 w 4137884"/>
                <a:gd name="connsiteY0" fmla="*/ 0 h 3505316"/>
                <a:gd name="connsiteX1" fmla="*/ 3481668 w 4137884"/>
                <a:gd name="connsiteY1" fmla="*/ 3505316 h 3505316"/>
                <a:gd name="connsiteX2" fmla="*/ 3481668 w 4137884"/>
                <a:gd name="connsiteY2" fmla="*/ 3505316 h 3505316"/>
                <a:gd name="connsiteX3" fmla="*/ 0 w 4137884"/>
                <a:gd name="connsiteY3" fmla="*/ 3505316 h 3505316"/>
                <a:gd name="connsiteX4" fmla="*/ 0 w 4137884"/>
                <a:gd name="connsiteY4" fmla="*/ 3505316 h 3505316"/>
                <a:gd name="connsiteX5" fmla="*/ 0 w 4137884"/>
                <a:gd name="connsiteY5" fmla="*/ 0 h 3505316"/>
                <a:gd name="connsiteX6" fmla="*/ 0 w 4137884"/>
                <a:gd name="connsiteY6" fmla="*/ 0 h 3505316"/>
                <a:gd name="connsiteX7" fmla="*/ 3481668 w 4137884"/>
                <a:gd name="connsiteY7" fmla="*/ 0 h 3505316"/>
                <a:gd name="connsiteX8" fmla="*/ 4137884 w 4137884"/>
                <a:gd name="connsiteY8" fmla="*/ 199016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7" fmla="*/ 3481668 w 3481668"/>
                <a:gd name="connsiteY7" fmla="*/ 0 h 3505316"/>
                <a:gd name="connsiteX0" fmla="*/ 3481668 w 3481668"/>
                <a:gd name="connsiteY0" fmla="*/ 0 h 3505316"/>
                <a:gd name="connsiteX1" fmla="*/ 3481668 w 3481668"/>
                <a:gd name="connsiteY1" fmla="*/ 3505316 h 3505316"/>
                <a:gd name="connsiteX2" fmla="*/ 3481668 w 3481668"/>
                <a:gd name="connsiteY2" fmla="*/ 3505316 h 3505316"/>
                <a:gd name="connsiteX3" fmla="*/ 0 w 3481668"/>
                <a:gd name="connsiteY3" fmla="*/ 3505316 h 3505316"/>
                <a:gd name="connsiteX4" fmla="*/ 0 w 3481668"/>
                <a:gd name="connsiteY4" fmla="*/ 3505316 h 3505316"/>
                <a:gd name="connsiteX5" fmla="*/ 0 w 3481668"/>
                <a:gd name="connsiteY5" fmla="*/ 0 h 3505316"/>
                <a:gd name="connsiteX6" fmla="*/ 0 w 3481668"/>
                <a:gd name="connsiteY6" fmla="*/ 0 h 3505316"/>
                <a:gd name="connsiteX0" fmla="*/ 3481668 w 3481668"/>
                <a:gd name="connsiteY0" fmla="*/ 3505316 h 3505316"/>
                <a:gd name="connsiteX1" fmla="*/ 3481668 w 3481668"/>
                <a:gd name="connsiteY1" fmla="*/ 3505316 h 3505316"/>
                <a:gd name="connsiteX2" fmla="*/ 0 w 3481668"/>
                <a:gd name="connsiteY2" fmla="*/ 3505316 h 3505316"/>
                <a:gd name="connsiteX3" fmla="*/ 0 w 3481668"/>
                <a:gd name="connsiteY3" fmla="*/ 3505316 h 3505316"/>
                <a:gd name="connsiteX4" fmla="*/ 0 w 3481668"/>
                <a:gd name="connsiteY4" fmla="*/ 0 h 3505316"/>
                <a:gd name="connsiteX5" fmla="*/ 0 w 3481668"/>
                <a:gd name="connsiteY5" fmla="*/ 0 h 350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1668" h="3505316">
                  <a:moveTo>
                    <a:pt x="3481668" y="3505316"/>
                  </a:moveTo>
                  <a:lnTo>
                    <a:pt x="3481668" y="3505316"/>
                  </a:lnTo>
                  <a:lnTo>
                    <a:pt x="0" y="3505316"/>
                  </a:lnTo>
                  <a:lnTo>
                    <a:pt x="0" y="3505316"/>
                  </a:lnTo>
                  <a:lnTo>
                    <a:pt x="0" y="0"/>
                  </a:lnTo>
                  <a:lnTo>
                    <a:pt x="0" y="0"/>
                  </a:lnTo>
                </a:path>
              </a:pathLst>
            </a:cu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CA4B38F4-9D14-8C3E-5400-810290DA6C38}"/>
                </a:ext>
                <a:ext uri="{C183D7F6-B498-43B3-948B-1728B52AA6E4}">
                  <adec:decorative xmlns:adec="http://schemas.microsoft.com/office/drawing/2017/decorative" val="1"/>
                </a:ext>
              </a:extLst>
            </p:cNvPr>
            <p:cNvSpPr/>
            <p:nvPr/>
          </p:nvSpPr>
          <p:spPr>
            <a:xfrm>
              <a:off x="9337804" y="1468735"/>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a:extLst>
                <a:ext uri="{FF2B5EF4-FFF2-40B4-BE49-F238E27FC236}">
                  <a16:creationId xmlns:a16="http://schemas.microsoft.com/office/drawing/2014/main" id="{661262C4-56A3-D5A6-84A9-98855854D876}"/>
                </a:ext>
                <a:ext uri="{C183D7F6-B498-43B3-948B-1728B52AA6E4}">
                  <adec:decorative xmlns:adec="http://schemas.microsoft.com/office/drawing/2017/decorative" val="1"/>
                </a:ext>
              </a:extLst>
            </p:cNvPr>
            <p:cNvSpPr/>
            <p:nvPr/>
          </p:nvSpPr>
          <p:spPr>
            <a:xfrm>
              <a:off x="11637026" y="3949132"/>
              <a:ext cx="198783" cy="19878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942413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Mileston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ACD46E6-90C9-5A94-5A35-1C98F051F60F}"/>
              </a:ext>
            </a:extLst>
          </p:cNvPr>
          <p:cNvSpPr>
            <a:spLocks noGrp="1"/>
          </p:cNvSpPr>
          <p:nvPr>
            <p:ph type="title" hasCustomPrompt="1"/>
          </p:nvPr>
        </p:nvSpPr>
        <p:spPr>
          <a:xfrm>
            <a:off x="791022" y="1071208"/>
            <a:ext cx="10643616" cy="717279"/>
          </a:xfrm>
          <a:prstGeom prst="rect">
            <a:avLst/>
          </a:prstGeom>
        </p:spPr>
        <p:txBody>
          <a:bodyPr>
            <a:normAutofit/>
          </a:bodyPr>
          <a:lstStyle>
            <a:lvl1pPr>
              <a:defRPr sz="3600"/>
            </a:lvl1pPr>
          </a:lstStyle>
          <a:p>
            <a:pPr algn="ctr"/>
            <a:r>
              <a:rPr lang="en-US">
                <a:solidFill>
                  <a:srgbClr val="4D5BE2"/>
                </a:solidFill>
              </a:rPr>
              <a:t>ADD TITLE HERE</a:t>
            </a:r>
          </a:p>
        </p:txBody>
      </p:sp>
      <p:cxnSp>
        <p:nvCxnSpPr>
          <p:cNvPr id="41" name="Straight Connector 40">
            <a:extLst>
              <a:ext uri="{FF2B5EF4-FFF2-40B4-BE49-F238E27FC236}">
                <a16:creationId xmlns:a16="http://schemas.microsoft.com/office/drawing/2014/main" id="{79A330AA-5878-8D5D-D42E-8AD48FB27915}"/>
              </a:ext>
            </a:extLst>
          </p:cNvPr>
          <p:cNvCxnSpPr>
            <a:cxnSpLocks/>
          </p:cNvCxnSpPr>
          <p:nvPr userDrawn="1"/>
        </p:nvCxnSpPr>
        <p:spPr>
          <a:xfrm>
            <a:off x="798616" y="3267400"/>
            <a:ext cx="10641775" cy="0"/>
          </a:xfrm>
          <a:prstGeom prst="line">
            <a:avLst/>
          </a:prstGeom>
          <a:ln w="41275">
            <a:solidFill>
              <a:schemeClr val="tx2"/>
            </a:solidFill>
          </a:ln>
        </p:spPr>
        <p:style>
          <a:lnRef idx="1">
            <a:schemeClr val="accent1"/>
          </a:lnRef>
          <a:fillRef idx="0">
            <a:schemeClr val="accent1"/>
          </a:fillRef>
          <a:effectRef idx="0">
            <a:schemeClr val="accent1"/>
          </a:effectRef>
          <a:fontRef idx="minor">
            <a:schemeClr val="tx1"/>
          </a:fontRef>
        </p:style>
      </p:cxnSp>
      <p:sp>
        <p:nvSpPr>
          <p:cNvPr id="42" name="Oval 41">
            <a:extLst>
              <a:ext uri="{FF2B5EF4-FFF2-40B4-BE49-F238E27FC236}">
                <a16:creationId xmlns:a16="http://schemas.microsoft.com/office/drawing/2014/main" id="{F81950AF-9F44-8F79-3672-CDC47B01BFD7}"/>
              </a:ext>
            </a:extLst>
          </p:cNvPr>
          <p:cNvSpPr/>
          <p:nvPr userDrawn="1"/>
        </p:nvSpPr>
        <p:spPr>
          <a:xfrm>
            <a:off x="711099" y="3166370"/>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a:extLst>
              <a:ext uri="{FF2B5EF4-FFF2-40B4-BE49-F238E27FC236}">
                <a16:creationId xmlns:a16="http://schemas.microsoft.com/office/drawing/2014/main" id="{E03206E1-A4ED-C18D-1A9F-4C775CC6D06E}"/>
              </a:ext>
            </a:extLst>
          </p:cNvPr>
          <p:cNvSpPr/>
          <p:nvPr userDrawn="1"/>
        </p:nvSpPr>
        <p:spPr>
          <a:xfrm>
            <a:off x="11339005" y="3175573"/>
            <a:ext cx="198783" cy="19878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 1">
            <a:extLst>
              <a:ext uri="{FF2B5EF4-FFF2-40B4-BE49-F238E27FC236}">
                <a16:creationId xmlns:a16="http://schemas.microsoft.com/office/drawing/2014/main" id="{76D407CB-B80D-99CA-DDDE-268370F5B364}"/>
              </a:ext>
            </a:extLst>
          </p:cNvPr>
          <p:cNvSpPr>
            <a:spLocks noGrp="1"/>
          </p:cNvSpPr>
          <p:nvPr userDrawn="1">
            <p:ph type="body" sz="quarter" idx="21" hasCustomPrompt="1"/>
          </p:nvPr>
        </p:nvSpPr>
        <p:spPr>
          <a:xfrm>
            <a:off x="1986455" y="2579624"/>
            <a:ext cx="1371600" cy="1371600"/>
          </a:xfrm>
          <a:custGeom>
            <a:avLst/>
            <a:gdLst>
              <a:gd name="connsiteX0" fmla="*/ 685800 w 1371600"/>
              <a:gd name="connsiteY0" fmla="*/ 0 h 1371600"/>
              <a:gd name="connsiteX1" fmla="*/ 1371600 w 1371600"/>
              <a:gd name="connsiteY1" fmla="*/ 685800 h 1371600"/>
              <a:gd name="connsiteX2" fmla="*/ 685800 w 1371600"/>
              <a:gd name="connsiteY2" fmla="*/ 1371600 h 1371600"/>
              <a:gd name="connsiteX3" fmla="*/ 0 w 1371600"/>
              <a:gd name="connsiteY3" fmla="*/ 685800 h 1371600"/>
              <a:gd name="connsiteX4" fmla="*/ 685800 w 1371600"/>
              <a:gd name="connsiteY4" fmla="*/ 0 h 13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1371600">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solidFill>
            <a:schemeClr val="accent5"/>
          </a:solidFill>
          <a:ln w="19050">
            <a:solidFill>
              <a:schemeClr val="tx2"/>
            </a:solidFill>
          </a:ln>
        </p:spPr>
        <p:txBody>
          <a:bodyPr wrap="square" lIns="0" tIns="91440" rIns="0" anchor="ctr">
            <a:noAutofit/>
          </a:bodyPr>
          <a:lstStyle>
            <a:lvl1pPr marL="0" indent="0" algn="ctr">
              <a:buNone/>
              <a:defRPr sz="5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X</a:t>
            </a:r>
          </a:p>
        </p:txBody>
      </p:sp>
      <p:sp>
        <p:nvSpPr>
          <p:cNvPr id="9" name="Text Placeholder 10">
            <a:extLst>
              <a:ext uri="{FF2B5EF4-FFF2-40B4-BE49-F238E27FC236}">
                <a16:creationId xmlns:a16="http://schemas.microsoft.com/office/drawing/2014/main" id="{D4A68BDE-729F-6ACA-C709-13AAD3F9E232}"/>
              </a:ext>
            </a:extLst>
          </p:cNvPr>
          <p:cNvSpPr>
            <a:spLocks noGrp="1"/>
          </p:cNvSpPr>
          <p:nvPr userDrawn="1">
            <p:ph type="body" sz="quarter" idx="13" hasCustomPrompt="1"/>
          </p:nvPr>
        </p:nvSpPr>
        <p:spPr>
          <a:xfrm>
            <a:off x="2293510" y="2739431"/>
            <a:ext cx="752544" cy="304800"/>
          </a:xfrm>
        </p:spPr>
        <p:txBody>
          <a:bodyPr>
            <a:noAutofit/>
          </a:bodyPr>
          <a:lstStyle>
            <a:lvl1pPr marL="0" indent="0" algn="ctr">
              <a:buNone/>
              <a:defRPr sz="1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TEXT</a:t>
            </a:r>
          </a:p>
        </p:txBody>
      </p:sp>
      <p:sp>
        <p:nvSpPr>
          <p:cNvPr id="26" name=" 25">
            <a:extLst>
              <a:ext uri="{FF2B5EF4-FFF2-40B4-BE49-F238E27FC236}">
                <a16:creationId xmlns:a16="http://schemas.microsoft.com/office/drawing/2014/main" id="{012715B7-52DD-7F3A-75F5-06C1119DF716}"/>
              </a:ext>
            </a:extLst>
          </p:cNvPr>
          <p:cNvSpPr>
            <a:spLocks noGrp="1"/>
          </p:cNvSpPr>
          <p:nvPr>
            <p:ph type="body" sz="quarter" idx="39" hasCustomPrompt="1"/>
          </p:nvPr>
        </p:nvSpPr>
        <p:spPr>
          <a:xfrm>
            <a:off x="2109511" y="3546257"/>
            <a:ext cx="1125489" cy="573965"/>
          </a:xfrm>
          <a:custGeom>
            <a:avLst/>
            <a:gdLst>
              <a:gd name="connsiteX0" fmla="*/ 431268 w 1125489"/>
              <a:gd name="connsiteY0" fmla="*/ 0 h 573965"/>
              <a:gd name="connsiteX1" fmla="*/ 546201 w 1125489"/>
              <a:gd name="connsiteY1" fmla="*/ 39030 h 573965"/>
              <a:gd name="connsiteX2" fmla="*/ 563677 w 1125489"/>
              <a:gd name="connsiteY2" fmla="*/ 57502 h 573965"/>
              <a:gd name="connsiteX3" fmla="*/ 579289 w 1125489"/>
              <a:gd name="connsiteY3" fmla="*/ 41000 h 573965"/>
              <a:gd name="connsiteX4" fmla="*/ 694222 w 1125489"/>
              <a:gd name="connsiteY4" fmla="*/ 1970 h 573965"/>
              <a:gd name="connsiteX5" fmla="*/ 883529 w 1125489"/>
              <a:gd name="connsiteY5" fmla="*/ 186438 h 573965"/>
              <a:gd name="connsiteX6" fmla="*/ 929627 w 1125489"/>
              <a:gd name="connsiteY6" fmla="*/ 180718 h 573965"/>
              <a:gd name="connsiteX7" fmla="*/ 1125489 w 1125489"/>
              <a:gd name="connsiteY7" fmla="*/ 377342 h 573965"/>
              <a:gd name="connsiteX8" fmla="*/ 929556 w 1125489"/>
              <a:gd name="connsiteY8" fmla="*/ 573965 h 573965"/>
              <a:gd name="connsiteX9" fmla="*/ 203106 w 1125489"/>
              <a:gd name="connsiteY9" fmla="*/ 573965 h 573965"/>
              <a:gd name="connsiteX10" fmla="*/ 190843 w 1125489"/>
              <a:gd name="connsiteY10" fmla="*/ 571480 h 573965"/>
              <a:gd name="connsiteX11" fmla="*/ 156442 w 1125489"/>
              <a:gd name="connsiteY11" fmla="*/ 568001 h 573965"/>
              <a:gd name="connsiteX12" fmla="*/ 1 w 1125489"/>
              <a:gd name="connsiteY12" fmla="*/ 375372 h 573965"/>
              <a:gd name="connsiteX13" fmla="*/ 195863 w 1125489"/>
              <a:gd name="connsiteY13" fmla="*/ 178748 h 573965"/>
              <a:gd name="connsiteX14" fmla="*/ 241961 w 1125489"/>
              <a:gd name="connsiteY14" fmla="*/ 184468 h 573965"/>
              <a:gd name="connsiteX15" fmla="*/ 431268 w 1125489"/>
              <a:gd name="connsiteY15" fmla="*/ 0 h 573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5489" h="573965">
                <a:moveTo>
                  <a:pt x="431268" y="0"/>
                </a:moveTo>
                <a:cubicBezTo>
                  <a:pt x="474516" y="0"/>
                  <a:pt x="514344" y="14550"/>
                  <a:pt x="546201" y="39030"/>
                </a:cubicBezTo>
                <a:lnTo>
                  <a:pt x="563677" y="57502"/>
                </a:lnTo>
                <a:lnTo>
                  <a:pt x="579289" y="41000"/>
                </a:lnTo>
                <a:cubicBezTo>
                  <a:pt x="611146" y="16520"/>
                  <a:pt x="650974" y="1970"/>
                  <a:pt x="694222" y="1970"/>
                </a:cubicBezTo>
                <a:cubicBezTo>
                  <a:pt x="796962" y="1970"/>
                  <a:pt x="880465" y="84051"/>
                  <a:pt x="883529" y="186438"/>
                </a:cubicBezTo>
                <a:cubicBezTo>
                  <a:pt x="898349" y="182792"/>
                  <a:pt x="913738" y="180718"/>
                  <a:pt x="929627" y="180718"/>
                </a:cubicBezTo>
                <a:cubicBezTo>
                  <a:pt x="1037853" y="180718"/>
                  <a:pt x="1125560" y="268734"/>
                  <a:pt x="1125489" y="377342"/>
                </a:cubicBezTo>
                <a:cubicBezTo>
                  <a:pt x="1125489" y="485949"/>
                  <a:pt x="1037782" y="573965"/>
                  <a:pt x="929556" y="573965"/>
                </a:cubicBezTo>
                <a:lnTo>
                  <a:pt x="203106" y="573965"/>
                </a:lnTo>
                <a:lnTo>
                  <a:pt x="190843" y="571480"/>
                </a:lnTo>
                <a:lnTo>
                  <a:pt x="156442" y="568001"/>
                </a:lnTo>
                <a:cubicBezTo>
                  <a:pt x="67152" y="549669"/>
                  <a:pt x="1" y="470403"/>
                  <a:pt x="1" y="375372"/>
                </a:cubicBezTo>
                <a:cubicBezTo>
                  <a:pt x="-70" y="266764"/>
                  <a:pt x="87637" y="178748"/>
                  <a:pt x="195863" y="178748"/>
                </a:cubicBezTo>
                <a:cubicBezTo>
                  <a:pt x="211752" y="178748"/>
                  <a:pt x="227141" y="180822"/>
                  <a:pt x="241961" y="184468"/>
                </a:cubicBezTo>
                <a:cubicBezTo>
                  <a:pt x="245025" y="82081"/>
                  <a:pt x="328528" y="0"/>
                  <a:pt x="431268" y="0"/>
                </a:cubicBezTo>
                <a:close/>
              </a:path>
            </a:pathLst>
          </a:custGeom>
          <a:solidFill>
            <a:schemeClr val="accent3">
              <a:lumMod val="40000"/>
              <a:lumOff val="60000"/>
            </a:schemeClr>
          </a:solidFill>
          <a:ln w="19050">
            <a:solidFill>
              <a:schemeClr val="accent3"/>
            </a:solidFill>
          </a:ln>
        </p:spPr>
        <p:txBody>
          <a:bodyPr wrap="square" anchor="ctr">
            <a:noAutofit/>
          </a:bodyPr>
          <a:lstStyle>
            <a:lvl1pPr marL="0" indent="0" algn="ctr">
              <a:buNone/>
              <a:defRPr sz="800">
                <a:noFill/>
              </a:defRPr>
            </a:lvl1pPr>
          </a:lstStyle>
          <a:p>
            <a:pPr lvl="0"/>
            <a:r>
              <a:rPr lang="en-US"/>
              <a:t>N/A</a:t>
            </a:r>
          </a:p>
        </p:txBody>
      </p:sp>
      <p:sp>
        <p:nvSpPr>
          <p:cNvPr id="13" name="Text Placeholder 10">
            <a:extLst>
              <a:ext uri="{FF2B5EF4-FFF2-40B4-BE49-F238E27FC236}">
                <a16:creationId xmlns:a16="http://schemas.microsoft.com/office/drawing/2014/main" id="{0DFDD86D-A319-8E15-DEEF-F1A74BFC931B}"/>
              </a:ext>
            </a:extLst>
          </p:cNvPr>
          <p:cNvSpPr>
            <a:spLocks noGrp="1"/>
          </p:cNvSpPr>
          <p:nvPr userDrawn="1">
            <p:ph type="body" sz="quarter" idx="30" hasCustomPrompt="1"/>
          </p:nvPr>
        </p:nvSpPr>
        <p:spPr>
          <a:xfrm>
            <a:off x="1754336" y="4512813"/>
            <a:ext cx="1830893" cy="287787"/>
          </a:xfrm>
        </p:spPr>
        <p:txBody>
          <a:bodyPr>
            <a:noAutofit/>
          </a:bodyPr>
          <a:lstStyle>
            <a:lvl1pPr marL="0" indent="0" algn="ctr">
              <a:buNone/>
              <a:defRPr sz="1400" b="1" cap="all" baseline="0">
                <a:solidFill>
                  <a:schemeClr val="tx1"/>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21" name="Text Placeholder 10">
            <a:extLst>
              <a:ext uri="{FF2B5EF4-FFF2-40B4-BE49-F238E27FC236}">
                <a16:creationId xmlns:a16="http://schemas.microsoft.com/office/drawing/2014/main" id="{86A4BBA9-4A8A-DFC1-5462-3C7B1D7B7B24}"/>
              </a:ext>
            </a:extLst>
          </p:cNvPr>
          <p:cNvSpPr>
            <a:spLocks noGrp="1"/>
          </p:cNvSpPr>
          <p:nvPr userDrawn="1">
            <p:ph type="body" sz="quarter" idx="38" hasCustomPrompt="1"/>
          </p:nvPr>
        </p:nvSpPr>
        <p:spPr>
          <a:xfrm>
            <a:off x="1754336" y="4786745"/>
            <a:ext cx="1830893" cy="616527"/>
          </a:xfrm>
        </p:spPr>
        <p:txBody>
          <a:bodyPr>
            <a:noAutofit/>
          </a:bodyPr>
          <a:lstStyle>
            <a:lvl1pPr marL="0" indent="0" algn="ctr">
              <a:lnSpc>
                <a:spcPct val="100000"/>
              </a:lnSpc>
              <a:buNone/>
              <a:defRPr sz="1200" b="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3" name=" 2">
            <a:extLst>
              <a:ext uri="{FF2B5EF4-FFF2-40B4-BE49-F238E27FC236}">
                <a16:creationId xmlns:a16="http://schemas.microsoft.com/office/drawing/2014/main" id="{9EF40F9D-972B-E196-BEFF-34E20BAC0F86}"/>
              </a:ext>
            </a:extLst>
          </p:cNvPr>
          <p:cNvSpPr>
            <a:spLocks noGrp="1"/>
          </p:cNvSpPr>
          <p:nvPr userDrawn="1">
            <p:ph type="body" sz="quarter" idx="22" hasCustomPrompt="1"/>
          </p:nvPr>
        </p:nvSpPr>
        <p:spPr>
          <a:xfrm>
            <a:off x="4286271" y="2578137"/>
            <a:ext cx="1371600" cy="1371600"/>
          </a:xfrm>
          <a:custGeom>
            <a:avLst/>
            <a:gdLst>
              <a:gd name="connsiteX0" fmla="*/ 685800 w 1371600"/>
              <a:gd name="connsiteY0" fmla="*/ 0 h 1371600"/>
              <a:gd name="connsiteX1" fmla="*/ 1371600 w 1371600"/>
              <a:gd name="connsiteY1" fmla="*/ 685800 h 1371600"/>
              <a:gd name="connsiteX2" fmla="*/ 685800 w 1371600"/>
              <a:gd name="connsiteY2" fmla="*/ 1371600 h 1371600"/>
              <a:gd name="connsiteX3" fmla="*/ 0 w 1371600"/>
              <a:gd name="connsiteY3" fmla="*/ 685800 h 1371600"/>
              <a:gd name="connsiteX4" fmla="*/ 685800 w 1371600"/>
              <a:gd name="connsiteY4" fmla="*/ 0 h 13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1371600">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solidFill>
            <a:schemeClr val="accent5"/>
          </a:solidFill>
          <a:ln w="19050">
            <a:solidFill>
              <a:schemeClr val="tx2"/>
            </a:solidFill>
          </a:ln>
        </p:spPr>
        <p:txBody>
          <a:bodyPr vert="horz" wrap="square" lIns="0" tIns="91440" rIns="0" bIns="45720" rtlCol="0" anchor="ctr">
            <a:noAutofit/>
          </a:bodyPr>
          <a:lstStyle>
            <a:lvl1pPr marL="0" indent="0" algn="ctr">
              <a:buNone/>
              <a:defRPr lang="en-US" sz="5400" b="1" cap="all" baseline="0" dirty="0">
                <a:solidFill>
                  <a:schemeClr val="tx2"/>
                </a:solidFill>
              </a:defRPr>
            </a:lvl1pPr>
          </a:lstStyle>
          <a:p>
            <a:pPr marL="228600" lvl="0" indent="-228600" algn="ctr"/>
            <a:r>
              <a:rPr lang="en-US"/>
              <a:t>X</a:t>
            </a:r>
          </a:p>
        </p:txBody>
      </p:sp>
      <p:sp>
        <p:nvSpPr>
          <p:cNvPr id="10" name="Text Placeholder 10">
            <a:extLst>
              <a:ext uri="{FF2B5EF4-FFF2-40B4-BE49-F238E27FC236}">
                <a16:creationId xmlns:a16="http://schemas.microsoft.com/office/drawing/2014/main" id="{2AF715E5-429E-2966-2302-1D9698B1853F}"/>
              </a:ext>
            </a:extLst>
          </p:cNvPr>
          <p:cNvSpPr>
            <a:spLocks noGrp="1"/>
          </p:cNvSpPr>
          <p:nvPr userDrawn="1">
            <p:ph type="body" sz="quarter" idx="27" hasCustomPrompt="1"/>
          </p:nvPr>
        </p:nvSpPr>
        <p:spPr>
          <a:xfrm>
            <a:off x="4593364" y="2746357"/>
            <a:ext cx="752544" cy="304800"/>
          </a:xfrm>
        </p:spPr>
        <p:txBody>
          <a:bodyPr>
            <a:noAutofit/>
          </a:bodyPr>
          <a:lstStyle>
            <a:lvl1pPr marL="0" indent="0" algn="ctr">
              <a:buNone/>
              <a:defRPr sz="1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TEXT</a:t>
            </a:r>
          </a:p>
        </p:txBody>
      </p:sp>
      <p:sp>
        <p:nvSpPr>
          <p:cNvPr id="28" name=" 27">
            <a:extLst>
              <a:ext uri="{FF2B5EF4-FFF2-40B4-BE49-F238E27FC236}">
                <a16:creationId xmlns:a16="http://schemas.microsoft.com/office/drawing/2014/main" id="{514E574E-1D17-CA27-73EB-8C1330B3FBA3}"/>
              </a:ext>
            </a:extLst>
          </p:cNvPr>
          <p:cNvSpPr>
            <a:spLocks noGrp="1"/>
          </p:cNvSpPr>
          <p:nvPr>
            <p:ph type="body" sz="quarter" idx="40" hasCustomPrompt="1"/>
          </p:nvPr>
        </p:nvSpPr>
        <p:spPr>
          <a:xfrm>
            <a:off x="4409327" y="3546257"/>
            <a:ext cx="1125489" cy="573965"/>
          </a:xfrm>
          <a:custGeom>
            <a:avLst/>
            <a:gdLst>
              <a:gd name="connsiteX0" fmla="*/ 431268 w 1125489"/>
              <a:gd name="connsiteY0" fmla="*/ 0 h 573965"/>
              <a:gd name="connsiteX1" fmla="*/ 546201 w 1125489"/>
              <a:gd name="connsiteY1" fmla="*/ 39030 h 573965"/>
              <a:gd name="connsiteX2" fmla="*/ 563677 w 1125489"/>
              <a:gd name="connsiteY2" fmla="*/ 57502 h 573965"/>
              <a:gd name="connsiteX3" fmla="*/ 579289 w 1125489"/>
              <a:gd name="connsiteY3" fmla="*/ 41000 h 573965"/>
              <a:gd name="connsiteX4" fmla="*/ 694222 w 1125489"/>
              <a:gd name="connsiteY4" fmla="*/ 1970 h 573965"/>
              <a:gd name="connsiteX5" fmla="*/ 883529 w 1125489"/>
              <a:gd name="connsiteY5" fmla="*/ 186438 h 573965"/>
              <a:gd name="connsiteX6" fmla="*/ 929627 w 1125489"/>
              <a:gd name="connsiteY6" fmla="*/ 180718 h 573965"/>
              <a:gd name="connsiteX7" fmla="*/ 1125489 w 1125489"/>
              <a:gd name="connsiteY7" fmla="*/ 377342 h 573965"/>
              <a:gd name="connsiteX8" fmla="*/ 929556 w 1125489"/>
              <a:gd name="connsiteY8" fmla="*/ 573965 h 573965"/>
              <a:gd name="connsiteX9" fmla="*/ 203106 w 1125489"/>
              <a:gd name="connsiteY9" fmla="*/ 573965 h 573965"/>
              <a:gd name="connsiteX10" fmla="*/ 190843 w 1125489"/>
              <a:gd name="connsiteY10" fmla="*/ 571480 h 573965"/>
              <a:gd name="connsiteX11" fmla="*/ 156442 w 1125489"/>
              <a:gd name="connsiteY11" fmla="*/ 568001 h 573965"/>
              <a:gd name="connsiteX12" fmla="*/ 1 w 1125489"/>
              <a:gd name="connsiteY12" fmla="*/ 375372 h 573965"/>
              <a:gd name="connsiteX13" fmla="*/ 195863 w 1125489"/>
              <a:gd name="connsiteY13" fmla="*/ 178748 h 573965"/>
              <a:gd name="connsiteX14" fmla="*/ 241961 w 1125489"/>
              <a:gd name="connsiteY14" fmla="*/ 184468 h 573965"/>
              <a:gd name="connsiteX15" fmla="*/ 431268 w 1125489"/>
              <a:gd name="connsiteY15" fmla="*/ 0 h 573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5489" h="573965">
                <a:moveTo>
                  <a:pt x="431268" y="0"/>
                </a:moveTo>
                <a:cubicBezTo>
                  <a:pt x="474516" y="0"/>
                  <a:pt x="514344" y="14550"/>
                  <a:pt x="546201" y="39030"/>
                </a:cubicBezTo>
                <a:lnTo>
                  <a:pt x="563677" y="57502"/>
                </a:lnTo>
                <a:lnTo>
                  <a:pt x="579289" y="41000"/>
                </a:lnTo>
                <a:cubicBezTo>
                  <a:pt x="611146" y="16520"/>
                  <a:pt x="650974" y="1970"/>
                  <a:pt x="694222" y="1970"/>
                </a:cubicBezTo>
                <a:cubicBezTo>
                  <a:pt x="796962" y="1970"/>
                  <a:pt x="880465" y="84051"/>
                  <a:pt x="883529" y="186438"/>
                </a:cubicBezTo>
                <a:cubicBezTo>
                  <a:pt x="898349" y="182792"/>
                  <a:pt x="913738" y="180718"/>
                  <a:pt x="929627" y="180718"/>
                </a:cubicBezTo>
                <a:cubicBezTo>
                  <a:pt x="1037853" y="180718"/>
                  <a:pt x="1125560" y="268734"/>
                  <a:pt x="1125489" y="377342"/>
                </a:cubicBezTo>
                <a:cubicBezTo>
                  <a:pt x="1125489" y="485949"/>
                  <a:pt x="1037782" y="573965"/>
                  <a:pt x="929556" y="573965"/>
                </a:cubicBezTo>
                <a:lnTo>
                  <a:pt x="203106" y="573965"/>
                </a:lnTo>
                <a:lnTo>
                  <a:pt x="190843" y="571480"/>
                </a:lnTo>
                <a:lnTo>
                  <a:pt x="156442" y="568001"/>
                </a:lnTo>
                <a:cubicBezTo>
                  <a:pt x="67152" y="549669"/>
                  <a:pt x="1" y="470403"/>
                  <a:pt x="1" y="375372"/>
                </a:cubicBezTo>
                <a:cubicBezTo>
                  <a:pt x="-70" y="266764"/>
                  <a:pt x="87637" y="178748"/>
                  <a:pt x="195863" y="178748"/>
                </a:cubicBezTo>
                <a:cubicBezTo>
                  <a:pt x="211752" y="178748"/>
                  <a:pt x="227141" y="180822"/>
                  <a:pt x="241961" y="184468"/>
                </a:cubicBezTo>
                <a:cubicBezTo>
                  <a:pt x="245025" y="82081"/>
                  <a:pt x="328528" y="0"/>
                  <a:pt x="431268" y="0"/>
                </a:cubicBezTo>
                <a:close/>
              </a:path>
            </a:pathLst>
          </a:custGeom>
          <a:solidFill>
            <a:schemeClr val="accent3">
              <a:lumMod val="40000"/>
              <a:lumOff val="60000"/>
            </a:schemeClr>
          </a:solidFill>
          <a:ln w="19050">
            <a:solidFill>
              <a:schemeClr val="accent3"/>
            </a:solidFill>
          </a:ln>
        </p:spPr>
        <p:txBody>
          <a:bodyPr wrap="square" anchor="ctr">
            <a:noAutofit/>
          </a:bodyPr>
          <a:lstStyle>
            <a:lvl1pPr marL="0" indent="0" algn="ctr">
              <a:buNone/>
              <a:defRPr sz="800">
                <a:noFill/>
              </a:defRPr>
            </a:lvl1pPr>
          </a:lstStyle>
          <a:p>
            <a:pPr lvl="0"/>
            <a:r>
              <a:rPr lang="en-US"/>
              <a:t>N/A</a:t>
            </a:r>
          </a:p>
        </p:txBody>
      </p:sp>
      <p:sp>
        <p:nvSpPr>
          <p:cNvPr id="14" name="Text Placeholder 10">
            <a:extLst>
              <a:ext uri="{FF2B5EF4-FFF2-40B4-BE49-F238E27FC236}">
                <a16:creationId xmlns:a16="http://schemas.microsoft.com/office/drawing/2014/main" id="{536E95F6-AF3B-48BC-9D1E-76681AA30643}"/>
              </a:ext>
            </a:extLst>
          </p:cNvPr>
          <p:cNvSpPr>
            <a:spLocks noGrp="1"/>
          </p:cNvSpPr>
          <p:nvPr userDrawn="1">
            <p:ph type="body" sz="quarter" idx="31" hasCustomPrompt="1"/>
          </p:nvPr>
        </p:nvSpPr>
        <p:spPr>
          <a:xfrm>
            <a:off x="4054190" y="4512813"/>
            <a:ext cx="1830893" cy="287787"/>
          </a:xfrm>
        </p:spPr>
        <p:txBody>
          <a:bodyPr>
            <a:noAutofit/>
          </a:bodyPr>
          <a:lstStyle>
            <a:lvl1pPr marL="0" indent="0" algn="ctr">
              <a:buNone/>
              <a:defRPr sz="1400" b="1" cap="all" baseline="0">
                <a:solidFill>
                  <a:schemeClr val="tx1"/>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8" name="Text Placeholder 10">
            <a:extLst>
              <a:ext uri="{FF2B5EF4-FFF2-40B4-BE49-F238E27FC236}">
                <a16:creationId xmlns:a16="http://schemas.microsoft.com/office/drawing/2014/main" id="{01BF7226-47B1-B42E-D7BF-768B7C2CA215}"/>
              </a:ext>
            </a:extLst>
          </p:cNvPr>
          <p:cNvSpPr>
            <a:spLocks noGrp="1"/>
          </p:cNvSpPr>
          <p:nvPr userDrawn="1">
            <p:ph type="body" sz="quarter" idx="35" hasCustomPrompt="1"/>
          </p:nvPr>
        </p:nvSpPr>
        <p:spPr>
          <a:xfrm>
            <a:off x="4054190" y="4786745"/>
            <a:ext cx="1830893" cy="616527"/>
          </a:xfrm>
        </p:spPr>
        <p:txBody>
          <a:bodyPr>
            <a:noAutofit/>
          </a:bodyPr>
          <a:lstStyle>
            <a:lvl1pPr marL="0" indent="0" algn="ctr">
              <a:lnSpc>
                <a:spcPct val="100000"/>
              </a:lnSpc>
              <a:buNone/>
              <a:defRPr sz="1200" b="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7" name=" 16">
            <a:extLst>
              <a:ext uri="{FF2B5EF4-FFF2-40B4-BE49-F238E27FC236}">
                <a16:creationId xmlns:a16="http://schemas.microsoft.com/office/drawing/2014/main" id="{574EF984-2E1F-2EBD-43C0-9C2A5A8359E7}"/>
              </a:ext>
            </a:extLst>
          </p:cNvPr>
          <p:cNvSpPr>
            <a:spLocks noGrp="1"/>
          </p:cNvSpPr>
          <p:nvPr userDrawn="1">
            <p:ph type="body" sz="quarter" idx="23" hasCustomPrompt="1"/>
          </p:nvPr>
        </p:nvSpPr>
        <p:spPr>
          <a:xfrm>
            <a:off x="6565305" y="2576649"/>
            <a:ext cx="1371600" cy="1371600"/>
          </a:xfrm>
          <a:custGeom>
            <a:avLst/>
            <a:gdLst>
              <a:gd name="connsiteX0" fmla="*/ 685800 w 1371600"/>
              <a:gd name="connsiteY0" fmla="*/ 0 h 1371600"/>
              <a:gd name="connsiteX1" fmla="*/ 1371600 w 1371600"/>
              <a:gd name="connsiteY1" fmla="*/ 685800 h 1371600"/>
              <a:gd name="connsiteX2" fmla="*/ 685800 w 1371600"/>
              <a:gd name="connsiteY2" fmla="*/ 1371600 h 1371600"/>
              <a:gd name="connsiteX3" fmla="*/ 0 w 1371600"/>
              <a:gd name="connsiteY3" fmla="*/ 685800 h 1371600"/>
              <a:gd name="connsiteX4" fmla="*/ 685800 w 1371600"/>
              <a:gd name="connsiteY4" fmla="*/ 0 h 13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1371600">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solidFill>
            <a:schemeClr val="accent5"/>
          </a:solidFill>
          <a:ln w="19050">
            <a:solidFill>
              <a:schemeClr val="tx2"/>
            </a:solidFill>
          </a:ln>
        </p:spPr>
        <p:txBody>
          <a:bodyPr vert="horz" wrap="square" lIns="0" tIns="91440" rIns="0" bIns="45720" rtlCol="0" anchor="ctr">
            <a:noAutofit/>
          </a:bodyPr>
          <a:lstStyle>
            <a:lvl1pPr marL="0" indent="0" algn="ctr">
              <a:buNone/>
              <a:defRPr lang="en-US" sz="5400" b="1" cap="all" baseline="0" dirty="0">
                <a:solidFill>
                  <a:schemeClr val="tx2"/>
                </a:solidFill>
              </a:defRPr>
            </a:lvl1pPr>
          </a:lstStyle>
          <a:p>
            <a:pPr marL="228600" lvl="0" indent="-228600" algn="ctr"/>
            <a:r>
              <a:rPr lang="en-US"/>
              <a:t>X</a:t>
            </a:r>
          </a:p>
        </p:txBody>
      </p:sp>
      <p:sp>
        <p:nvSpPr>
          <p:cNvPr id="11" name="Text Placeholder 10">
            <a:extLst>
              <a:ext uri="{FF2B5EF4-FFF2-40B4-BE49-F238E27FC236}">
                <a16:creationId xmlns:a16="http://schemas.microsoft.com/office/drawing/2014/main" id="{1FF871F4-0EA0-DADA-3643-4A75A73170CB}"/>
              </a:ext>
            </a:extLst>
          </p:cNvPr>
          <p:cNvSpPr>
            <a:spLocks noGrp="1"/>
          </p:cNvSpPr>
          <p:nvPr userDrawn="1">
            <p:ph type="body" sz="quarter" idx="28" hasCustomPrompt="1"/>
          </p:nvPr>
        </p:nvSpPr>
        <p:spPr>
          <a:xfrm>
            <a:off x="6874851" y="2746357"/>
            <a:ext cx="752544" cy="304800"/>
          </a:xfrm>
        </p:spPr>
        <p:txBody>
          <a:bodyPr>
            <a:noAutofit/>
          </a:bodyPr>
          <a:lstStyle>
            <a:lvl1pPr marL="0" indent="0" algn="ctr">
              <a:buNone/>
              <a:defRPr sz="1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TEXT</a:t>
            </a:r>
          </a:p>
        </p:txBody>
      </p:sp>
      <p:sp>
        <p:nvSpPr>
          <p:cNvPr id="29" name=" 28">
            <a:extLst>
              <a:ext uri="{FF2B5EF4-FFF2-40B4-BE49-F238E27FC236}">
                <a16:creationId xmlns:a16="http://schemas.microsoft.com/office/drawing/2014/main" id="{B245BB00-C503-A47B-71E5-9FD143CEAE08}"/>
              </a:ext>
            </a:extLst>
          </p:cNvPr>
          <p:cNvSpPr>
            <a:spLocks noGrp="1"/>
          </p:cNvSpPr>
          <p:nvPr>
            <p:ph type="body" sz="quarter" idx="41" hasCustomPrompt="1"/>
          </p:nvPr>
        </p:nvSpPr>
        <p:spPr>
          <a:xfrm>
            <a:off x="6688361" y="3546257"/>
            <a:ext cx="1125489" cy="573965"/>
          </a:xfrm>
          <a:custGeom>
            <a:avLst/>
            <a:gdLst>
              <a:gd name="connsiteX0" fmla="*/ 431268 w 1125489"/>
              <a:gd name="connsiteY0" fmla="*/ 0 h 573965"/>
              <a:gd name="connsiteX1" fmla="*/ 546201 w 1125489"/>
              <a:gd name="connsiteY1" fmla="*/ 39030 h 573965"/>
              <a:gd name="connsiteX2" fmla="*/ 563677 w 1125489"/>
              <a:gd name="connsiteY2" fmla="*/ 57502 h 573965"/>
              <a:gd name="connsiteX3" fmla="*/ 579289 w 1125489"/>
              <a:gd name="connsiteY3" fmla="*/ 41000 h 573965"/>
              <a:gd name="connsiteX4" fmla="*/ 694222 w 1125489"/>
              <a:gd name="connsiteY4" fmla="*/ 1970 h 573965"/>
              <a:gd name="connsiteX5" fmla="*/ 883529 w 1125489"/>
              <a:gd name="connsiteY5" fmla="*/ 186438 h 573965"/>
              <a:gd name="connsiteX6" fmla="*/ 929627 w 1125489"/>
              <a:gd name="connsiteY6" fmla="*/ 180718 h 573965"/>
              <a:gd name="connsiteX7" fmla="*/ 1125489 w 1125489"/>
              <a:gd name="connsiteY7" fmla="*/ 377342 h 573965"/>
              <a:gd name="connsiteX8" fmla="*/ 929556 w 1125489"/>
              <a:gd name="connsiteY8" fmla="*/ 573965 h 573965"/>
              <a:gd name="connsiteX9" fmla="*/ 203106 w 1125489"/>
              <a:gd name="connsiteY9" fmla="*/ 573965 h 573965"/>
              <a:gd name="connsiteX10" fmla="*/ 190843 w 1125489"/>
              <a:gd name="connsiteY10" fmla="*/ 571480 h 573965"/>
              <a:gd name="connsiteX11" fmla="*/ 156442 w 1125489"/>
              <a:gd name="connsiteY11" fmla="*/ 568001 h 573965"/>
              <a:gd name="connsiteX12" fmla="*/ 1 w 1125489"/>
              <a:gd name="connsiteY12" fmla="*/ 375372 h 573965"/>
              <a:gd name="connsiteX13" fmla="*/ 195863 w 1125489"/>
              <a:gd name="connsiteY13" fmla="*/ 178748 h 573965"/>
              <a:gd name="connsiteX14" fmla="*/ 241961 w 1125489"/>
              <a:gd name="connsiteY14" fmla="*/ 184468 h 573965"/>
              <a:gd name="connsiteX15" fmla="*/ 431268 w 1125489"/>
              <a:gd name="connsiteY15" fmla="*/ 0 h 573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5489" h="573965">
                <a:moveTo>
                  <a:pt x="431268" y="0"/>
                </a:moveTo>
                <a:cubicBezTo>
                  <a:pt x="474516" y="0"/>
                  <a:pt x="514344" y="14550"/>
                  <a:pt x="546201" y="39030"/>
                </a:cubicBezTo>
                <a:lnTo>
                  <a:pt x="563677" y="57502"/>
                </a:lnTo>
                <a:lnTo>
                  <a:pt x="579289" y="41000"/>
                </a:lnTo>
                <a:cubicBezTo>
                  <a:pt x="611146" y="16520"/>
                  <a:pt x="650974" y="1970"/>
                  <a:pt x="694222" y="1970"/>
                </a:cubicBezTo>
                <a:cubicBezTo>
                  <a:pt x="796962" y="1970"/>
                  <a:pt x="880465" y="84051"/>
                  <a:pt x="883529" y="186438"/>
                </a:cubicBezTo>
                <a:cubicBezTo>
                  <a:pt x="898349" y="182792"/>
                  <a:pt x="913738" y="180718"/>
                  <a:pt x="929627" y="180718"/>
                </a:cubicBezTo>
                <a:cubicBezTo>
                  <a:pt x="1037853" y="180718"/>
                  <a:pt x="1125560" y="268734"/>
                  <a:pt x="1125489" y="377342"/>
                </a:cubicBezTo>
                <a:cubicBezTo>
                  <a:pt x="1125489" y="485949"/>
                  <a:pt x="1037782" y="573965"/>
                  <a:pt x="929556" y="573965"/>
                </a:cubicBezTo>
                <a:lnTo>
                  <a:pt x="203106" y="573965"/>
                </a:lnTo>
                <a:lnTo>
                  <a:pt x="190843" y="571480"/>
                </a:lnTo>
                <a:lnTo>
                  <a:pt x="156442" y="568001"/>
                </a:lnTo>
                <a:cubicBezTo>
                  <a:pt x="67152" y="549669"/>
                  <a:pt x="1" y="470403"/>
                  <a:pt x="1" y="375372"/>
                </a:cubicBezTo>
                <a:cubicBezTo>
                  <a:pt x="-70" y="266764"/>
                  <a:pt x="87637" y="178748"/>
                  <a:pt x="195863" y="178748"/>
                </a:cubicBezTo>
                <a:cubicBezTo>
                  <a:pt x="211752" y="178748"/>
                  <a:pt x="227141" y="180822"/>
                  <a:pt x="241961" y="184468"/>
                </a:cubicBezTo>
                <a:cubicBezTo>
                  <a:pt x="245025" y="82081"/>
                  <a:pt x="328528" y="0"/>
                  <a:pt x="431268" y="0"/>
                </a:cubicBezTo>
                <a:close/>
              </a:path>
            </a:pathLst>
          </a:custGeom>
          <a:solidFill>
            <a:schemeClr val="accent3">
              <a:lumMod val="40000"/>
              <a:lumOff val="60000"/>
            </a:schemeClr>
          </a:solidFill>
          <a:ln w="19050">
            <a:solidFill>
              <a:schemeClr val="accent3"/>
            </a:solidFill>
          </a:ln>
        </p:spPr>
        <p:txBody>
          <a:bodyPr wrap="square" anchor="ctr">
            <a:noAutofit/>
          </a:bodyPr>
          <a:lstStyle>
            <a:lvl1pPr marL="0" indent="0" algn="ctr">
              <a:buNone/>
              <a:defRPr sz="800">
                <a:noFill/>
              </a:defRPr>
            </a:lvl1pPr>
          </a:lstStyle>
          <a:p>
            <a:pPr lvl="0"/>
            <a:r>
              <a:rPr lang="en-US"/>
              <a:t>N/A</a:t>
            </a:r>
          </a:p>
        </p:txBody>
      </p:sp>
      <p:sp>
        <p:nvSpPr>
          <p:cNvPr id="15" name="Text Placeholder 10">
            <a:extLst>
              <a:ext uri="{FF2B5EF4-FFF2-40B4-BE49-F238E27FC236}">
                <a16:creationId xmlns:a16="http://schemas.microsoft.com/office/drawing/2014/main" id="{3572CB72-265B-1A6E-CB4B-1D54DCA3C9E4}"/>
              </a:ext>
            </a:extLst>
          </p:cNvPr>
          <p:cNvSpPr>
            <a:spLocks noGrp="1"/>
          </p:cNvSpPr>
          <p:nvPr userDrawn="1">
            <p:ph type="body" sz="quarter" idx="32" hasCustomPrompt="1"/>
          </p:nvPr>
        </p:nvSpPr>
        <p:spPr>
          <a:xfrm>
            <a:off x="6335677" y="4512813"/>
            <a:ext cx="1830893" cy="287787"/>
          </a:xfrm>
        </p:spPr>
        <p:txBody>
          <a:bodyPr>
            <a:noAutofit/>
          </a:bodyPr>
          <a:lstStyle>
            <a:lvl1pPr marL="0" indent="0" algn="ctr">
              <a:buNone/>
              <a:defRPr sz="1400" b="1" cap="all" baseline="0">
                <a:solidFill>
                  <a:schemeClr val="tx1"/>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19" name="Text Placeholder 10">
            <a:extLst>
              <a:ext uri="{FF2B5EF4-FFF2-40B4-BE49-F238E27FC236}">
                <a16:creationId xmlns:a16="http://schemas.microsoft.com/office/drawing/2014/main" id="{AD6653FC-DD0E-D272-9249-E5BC7F66D4A6}"/>
              </a:ext>
            </a:extLst>
          </p:cNvPr>
          <p:cNvSpPr>
            <a:spLocks noGrp="1"/>
          </p:cNvSpPr>
          <p:nvPr userDrawn="1">
            <p:ph type="body" sz="quarter" idx="36" hasCustomPrompt="1"/>
          </p:nvPr>
        </p:nvSpPr>
        <p:spPr>
          <a:xfrm>
            <a:off x="6241474" y="4786745"/>
            <a:ext cx="2019298" cy="616527"/>
          </a:xfrm>
        </p:spPr>
        <p:txBody>
          <a:bodyPr>
            <a:noAutofit/>
          </a:bodyPr>
          <a:lstStyle>
            <a:lvl1pPr marL="0" indent="0" algn="ctr">
              <a:lnSpc>
                <a:spcPct val="100000"/>
              </a:lnSpc>
              <a:buNone/>
              <a:defRPr sz="1200" b="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22" name=" 21">
            <a:extLst>
              <a:ext uri="{FF2B5EF4-FFF2-40B4-BE49-F238E27FC236}">
                <a16:creationId xmlns:a16="http://schemas.microsoft.com/office/drawing/2014/main" id="{C59D9FE5-B2E1-8F66-399D-12509D16150D}"/>
              </a:ext>
            </a:extLst>
          </p:cNvPr>
          <p:cNvSpPr>
            <a:spLocks noGrp="1"/>
          </p:cNvSpPr>
          <p:nvPr userDrawn="1">
            <p:ph type="body" sz="quarter" idx="24" hasCustomPrompt="1"/>
          </p:nvPr>
        </p:nvSpPr>
        <p:spPr>
          <a:xfrm>
            <a:off x="8854729" y="2573867"/>
            <a:ext cx="1371600" cy="1371600"/>
          </a:xfrm>
          <a:custGeom>
            <a:avLst/>
            <a:gdLst>
              <a:gd name="connsiteX0" fmla="*/ 685800 w 1371600"/>
              <a:gd name="connsiteY0" fmla="*/ 0 h 1371600"/>
              <a:gd name="connsiteX1" fmla="*/ 1371600 w 1371600"/>
              <a:gd name="connsiteY1" fmla="*/ 685800 h 1371600"/>
              <a:gd name="connsiteX2" fmla="*/ 685800 w 1371600"/>
              <a:gd name="connsiteY2" fmla="*/ 1371600 h 1371600"/>
              <a:gd name="connsiteX3" fmla="*/ 0 w 1371600"/>
              <a:gd name="connsiteY3" fmla="*/ 685800 h 1371600"/>
              <a:gd name="connsiteX4" fmla="*/ 685800 w 1371600"/>
              <a:gd name="connsiteY4" fmla="*/ 0 h 137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600" h="1371600">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solidFill>
            <a:schemeClr val="accent5"/>
          </a:solidFill>
          <a:ln w="19050">
            <a:solidFill>
              <a:schemeClr val="tx2"/>
            </a:solidFill>
          </a:ln>
        </p:spPr>
        <p:txBody>
          <a:bodyPr vert="horz" wrap="square" lIns="0" tIns="91440" rIns="0" bIns="45720" rtlCol="0" anchor="ctr">
            <a:noAutofit/>
          </a:bodyPr>
          <a:lstStyle>
            <a:lvl1pPr marL="0" indent="0" algn="ctr">
              <a:buNone/>
              <a:defRPr lang="en-US" sz="5400" b="1" cap="all" baseline="0" dirty="0">
                <a:solidFill>
                  <a:schemeClr val="tx2"/>
                </a:solidFill>
              </a:defRPr>
            </a:lvl1pPr>
          </a:lstStyle>
          <a:p>
            <a:pPr marL="228600" lvl="0" indent="-228600" algn="ctr"/>
            <a:r>
              <a:rPr lang="en-US"/>
              <a:t>X</a:t>
            </a:r>
          </a:p>
        </p:txBody>
      </p:sp>
      <p:sp>
        <p:nvSpPr>
          <p:cNvPr id="12" name="Text Placeholder 10">
            <a:extLst>
              <a:ext uri="{FF2B5EF4-FFF2-40B4-BE49-F238E27FC236}">
                <a16:creationId xmlns:a16="http://schemas.microsoft.com/office/drawing/2014/main" id="{555E618A-EFFF-E485-8AD1-1D28C8E2CAD8}"/>
              </a:ext>
            </a:extLst>
          </p:cNvPr>
          <p:cNvSpPr>
            <a:spLocks noGrp="1"/>
          </p:cNvSpPr>
          <p:nvPr userDrawn="1">
            <p:ph type="body" sz="quarter" idx="29" hasCustomPrompt="1"/>
          </p:nvPr>
        </p:nvSpPr>
        <p:spPr>
          <a:xfrm>
            <a:off x="9161899" y="2753283"/>
            <a:ext cx="752544" cy="304800"/>
          </a:xfrm>
        </p:spPr>
        <p:txBody>
          <a:bodyPr>
            <a:noAutofit/>
          </a:bodyPr>
          <a:lstStyle>
            <a:lvl1pPr marL="0" indent="0" algn="ctr">
              <a:buNone/>
              <a:defRPr sz="1400" b="1" cap="all" baseline="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TEXT</a:t>
            </a:r>
          </a:p>
        </p:txBody>
      </p:sp>
      <p:sp>
        <p:nvSpPr>
          <p:cNvPr id="30" name=" 29">
            <a:extLst>
              <a:ext uri="{FF2B5EF4-FFF2-40B4-BE49-F238E27FC236}">
                <a16:creationId xmlns:a16="http://schemas.microsoft.com/office/drawing/2014/main" id="{0D27FCF8-D283-7038-1C0F-0082367663DA}"/>
              </a:ext>
            </a:extLst>
          </p:cNvPr>
          <p:cNvSpPr>
            <a:spLocks noGrp="1"/>
          </p:cNvSpPr>
          <p:nvPr>
            <p:ph type="body" sz="quarter" idx="42" hasCustomPrompt="1"/>
          </p:nvPr>
        </p:nvSpPr>
        <p:spPr>
          <a:xfrm>
            <a:off x="8977785" y="3546257"/>
            <a:ext cx="1125489" cy="573965"/>
          </a:xfrm>
          <a:custGeom>
            <a:avLst/>
            <a:gdLst>
              <a:gd name="connsiteX0" fmla="*/ 431268 w 1125489"/>
              <a:gd name="connsiteY0" fmla="*/ 0 h 573965"/>
              <a:gd name="connsiteX1" fmla="*/ 546201 w 1125489"/>
              <a:gd name="connsiteY1" fmla="*/ 39030 h 573965"/>
              <a:gd name="connsiteX2" fmla="*/ 563677 w 1125489"/>
              <a:gd name="connsiteY2" fmla="*/ 57502 h 573965"/>
              <a:gd name="connsiteX3" fmla="*/ 579289 w 1125489"/>
              <a:gd name="connsiteY3" fmla="*/ 41000 h 573965"/>
              <a:gd name="connsiteX4" fmla="*/ 694222 w 1125489"/>
              <a:gd name="connsiteY4" fmla="*/ 1970 h 573965"/>
              <a:gd name="connsiteX5" fmla="*/ 883529 w 1125489"/>
              <a:gd name="connsiteY5" fmla="*/ 186438 h 573965"/>
              <a:gd name="connsiteX6" fmla="*/ 929627 w 1125489"/>
              <a:gd name="connsiteY6" fmla="*/ 180718 h 573965"/>
              <a:gd name="connsiteX7" fmla="*/ 1125489 w 1125489"/>
              <a:gd name="connsiteY7" fmla="*/ 377342 h 573965"/>
              <a:gd name="connsiteX8" fmla="*/ 929556 w 1125489"/>
              <a:gd name="connsiteY8" fmla="*/ 573965 h 573965"/>
              <a:gd name="connsiteX9" fmla="*/ 203106 w 1125489"/>
              <a:gd name="connsiteY9" fmla="*/ 573965 h 573965"/>
              <a:gd name="connsiteX10" fmla="*/ 190843 w 1125489"/>
              <a:gd name="connsiteY10" fmla="*/ 571480 h 573965"/>
              <a:gd name="connsiteX11" fmla="*/ 156442 w 1125489"/>
              <a:gd name="connsiteY11" fmla="*/ 568001 h 573965"/>
              <a:gd name="connsiteX12" fmla="*/ 1 w 1125489"/>
              <a:gd name="connsiteY12" fmla="*/ 375372 h 573965"/>
              <a:gd name="connsiteX13" fmla="*/ 195863 w 1125489"/>
              <a:gd name="connsiteY13" fmla="*/ 178748 h 573965"/>
              <a:gd name="connsiteX14" fmla="*/ 241961 w 1125489"/>
              <a:gd name="connsiteY14" fmla="*/ 184468 h 573965"/>
              <a:gd name="connsiteX15" fmla="*/ 431268 w 1125489"/>
              <a:gd name="connsiteY15" fmla="*/ 0 h 573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5489" h="573965">
                <a:moveTo>
                  <a:pt x="431268" y="0"/>
                </a:moveTo>
                <a:cubicBezTo>
                  <a:pt x="474516" y="0"/>
                  <a:pt x="514344" y="14550"/>
                  <a:pt x="546201" y="39030"/>
                </a:cubicBezTo>
                <a:lnTo>
                  <a:pt x="563677" y="57502"/>
                </a:lnTo>
                <a:lnTo>
                  <a:pt x="579289" y="41000"/>
                </a:lnTo>
                <a:cubicBezTo>
                  <a:pt x="611146" y="16520"/>
                  <a:pt x="650974" y="1970"/>
                  <a:pt x="694222" y="1970"/>
                </a:cubicBezTo>
                <a:cubicBezTo>
                  <a:pt x="796962" y="1970"/>
                  <a:pt x="880465" y="84051"/>
                  <a:pt x="883529" y="186438"/>
                </a:cubicBezTo>
                <a:cubicBezTo>
                  <a:pt x="898349" y="182792"/>
                  <a:pt x="913738" y="180718"/>
                  <a:pt x="929627" y="180718"/>
                </a:cubicBezTo>
                <a:cubicBezTo>
                  <a:pt x="1037853" y="180718"/>
                  <a:pt x="1125560" y="268734"/>
                  <a:pt x="1125489" y="377342"/>
                </a:cubicBezTo>
                <a:cubicBezTo>
                  <a:pt x="1125489" y="485949"/>
                  <a:pt x="1037782" y="573965"/>
                  <a:pt x="929556" y="573965"/>
                </a:cubicBezTo>
                <a:lnTo>
                  <a:pt x="203106" y="573965"/>
                </a:lnTo>
                <a:lnTo>
                  <a:pt x="190843" y="571480"/>
                </a:lnTo>
                <a:lnTo>
                  <a:pt x="156442" y="568001"/>
                </a:lnTo>
                <a:cubicBezTo>
                  <a:pt x="67152" y="549669"/>
                  <a:pt x="1" y="470403"/>
                  <a:pt x="1" y="375372"/>
                </a:cubicBezTo>
                <a:cubicBezTo>
                  <a:pt x="-70" y="266764"/>
                  <a:pt x="87637" y="178748"/>
                  <a:pt x="195863" y="178748"/>
                </a:cubicBezTo>
                <a:cubicBezTo>
                  <a:pt x="211752" y="178748"/>
                  <a:pt x="227141" y="180822"/>
                  <a:pt x="241961" y="184468"/>
                </a:cubicBezTo>
                <a:cubicBezTo>
                  <a:pt x="245025" y="82081"/>
                  <a:pt x="328528" y="0"/>
                  <a:pt x="431268" y="0"/>
                </a:cubicBezTo>
                <a:close/>
              </a:path>
            </a:pathLst>
          </a:custGeom>
          <a:solidFill>
            <a:schemeClr val="accent3">
              <a:lumMod val="40000"/>
              <a:lumOff val="60000"/>
            </a:schemeClr>
          </a:solidFill>
          <a:ln w="19050">
            <a:solidFill>
              <a:schemeClr val="accent3"/>
            </a:solidFill>
          </a:ln>
        </p:spPr>
        <p:txBody>
          <a:bodyPr wrap="square" anchor="ctr">
            <a:noAutofit/>
          </a:bodyPr>
          <a:lstStyle>
            <a:lvl1pPr marL="0" indent="0" algn="ctr">
              <a:buNone/>
              <a:defRPr sz="800">
                <a:noFill/>
              </a:defRPr>
            </a:lvl1pPr>
          </a:lstStyle>
          <a:p>
            <a:pPr lvl="0"/>
            <a:r>
              <a:rPr lang="en-US"/>
              <a:t>N/A</a:t>
            </a:r>
          </a:p>
        </p:txBody>
      </p:sp>
      <p:sp>
        <p:nvSpPr>
          <p:cNvPr id="16" name="Text Placeholder 10">
            <a:extLst>
              <a:ext uri="{FF2B5EF4-FFF2-40B4-BE49-F238E27FC236}">
                <a16:creationId xmlns:a16="http://schemas.microsoft.com/office/drawing/2014/main" id="{91520171-76AD-DCF6-B7F6-35E395BDFA85}"/>
              </a:ext>
            </a:extLst>
          </p:cNvPr>
          <p:cNvSpPr>
            <a:spLocks noGrp="1"/>
          </p:cNvSpPr>
          <p:nvPr userDrawn="1">
            <p:ph type="body" sz="quarter" idx="33" hasCustomPrompt="1"/>
          </p:nvPr>
        </p:nvSpPr>
        <p:spPr>
          <a:xfrm>
            <a:off x="8622725" y="4512813"/>
            <a:ext cx="1830893" cy="287787"/>
          </a:xfrm>
        </p:spPr>
        <p:txBody>
          <a:bodyPr>
            <a:noAutofit/>
          </a:bodyPr>
          <a:lstStyle>
            <a:lvl1pPr marL="0" indent="0" algn="ctr">
              <a:buNone/>
              <a:defRPr sz="1400" b="1" cap="all" baseline="0">
                <a:solidFill>
                  <a:schemeClr val="tx1"/>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
        <p:nvSpPr>
          <p:cNvPr id="20" name="Text Placeholder 10">
            <a:extLst>
              <a:ext uri="{FF2B5EF4-FFF2-40B4-BE49-F238E27FC236}">
                <a16:creationId xmlns:a16="http://schemas.microsoft.com/office/drawing/2014/main" id="{08CFEF0A-F0F7-3357-5C21-B15CE89D0CB8}"/>
              </a:ext>
            </a:extLst>
          </p:cNvPr>
          <p:cNvSpPr>
            <a:spLocks noGrp="1"/>
          </p:cNvSpPr>
          <p:nvPr userDrawn="1">
            <p:ph type="body" sz="quarter" idx="37" hasCustomPrompt="1"/>
          </p:nvPr>
        </p:nvSpPr>
        <p:spPr>
          <a:xfrm>
            <a:off x="8622725" y="4786745"/>
            <a:ext cx="1830893" cy="616527"/>
          </a:xfrm>
        </p:spPr>
        <p:txBody>
          <a:bodyPr>
            <a:noAutofit/>
          </a:bodyPr>
          <a:lstStyle>
            <a:lvl1pPr marL="0" indent="0" algn="ctr">
              <a:lnSpc>
                <a:spcPct val="100000"/>
              </a:lnSpc>
              <a:buNone/>
              <a:defRPr sz="1200" b="0">
                <a:solidFill>
                  <a:schemeClr val="tx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a:t>Add text here</a:t>
            </a:r>
          </a:p>
        </p:txBody>
      </p:sp>
    </p:spTree>
    <p:extLst>
      <p:ext uri="{BB962C8B-B14F-4D97-AF65-F5344CB8AC3E}">
        <p14:creationId xmlns:p14="http://schemas.microsoft.com/office/powerpoint/2010/main" val="12663680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7721600" cy="641351"/>
          </a:xfrm>
        </p:spPr>
        <p:txBody>
          <a:bodyPr/>
          <a:lstStyle>
            <a:lvl1pPr algn="l">
              <a:defRPr sz="2400" b="1"/>
            </a:lvl1pPr>
          </a:lstStyle>
          <a:p>
            <a:r>
              <a:rPr lang="en-US"/>
              <a:t>Click to edit Master title style</a:t>
            </a:r>
          </a:p>
        </p:txBody>
      </p:sp>
      <p:sp>
        <p:nvSpPr>
          <p:cNvPr id="3" name="Content Placeholder 2"/>
          <p:cNvSpPr>
            <a:spLocks noGrp="1"/>
          </p:cNvSpPr>
          <p:nvPr>
            <p:ph idx="1"/>
          </p:nvPr>
        </p:nvSpPr>
        <p:spPr>
          <a:xfrm>
            <a:off x="4766733" y="1600201"/>
            <a:ext cx="6815667" cy="4267200"/>
          </a:xfrm>
        </p:spPr>
        <p:txBody>
          <a:bodyPr/>
          <a:lstStyle>
            <a:lvl1pPr>
              <a:defRPr sz="2400"/>
            </a:lvl1pPr>
            <a:lvl2pPr>
              <a:defRPr sz="1800"/>
            </a:lvl2pPr>
            <a:lvl3pPr>
              <a:defRPr sz="1600"/>
            </a:lvl3pPr>
            <a:lvl4pPr>
              <a:defRPr sz="1400"/>
            </a:lvl4pPr>
            <a:lvl5pPr>
              <a:defRPr sz="12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2" y="1600203"/>
            <a:ext cx="4112684" cy="4267199"/>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Tree>
    <p:extLst>
      <p:ext uri="{BB962C8B-B14F-4D97-AF65-F5344CB8AC3E}">
        <p14:creationId xmlns:p14="http://schemas.microsoft.com/office/powerpoint/2010/main" val="2287347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447801"/>
            <a:ext cx="11277600" cy="4419601"/>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n-US" noProof="0" dirty="0"/>
              <a:t>Click icon to add picture</a:t>
            </a:r>
          </a:p>
        </p:txBody>
      </p:sp>
    </p:spTree>
    <p:extLst>
      <p:ext uri="{BB962C8B-B14F-4D97-AF65-F5344CB8AC3E}">
        <p14:creationId xmlns:p14="http://schemas.microsoft.com/office/powerpoint/2010/main" val="403800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6.jpe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20.jpe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theme" Target="../theme/theme3.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image" Target="../media/image6.jpe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theme" Target="../theme/theme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image" Target="../media/image6.jpeg"/><Relationship Id="rId2" Type="http://schemas.openxmlformats.org/officeDocument/2006/relationships/slideLayout" Target="../slideLayouts/slideLayout55.xml"/><Relationship Id="rId16" Type="http://schemas.openxmlformats.org/officeDocument/2006/relationships/theme" Target="../theme/theme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theme" Target="../theme/theme6.xml"/><Relationship Id="rId5" Type="http://schemas.openxmlformats.org/officeDocument/2006/relationships/slideLayout" Target="../slideLayouts/slideLayout73.xml"/><Relationship Id="rId4"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Ribbon_orange_top.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467" y="1"/>
            <a:ext cx="12175067"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508000" y="533400"/>
            <a:ext cx="904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508000" y="1524000"/>
            <a:ext cx="112776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9" name="Rectangle 5"/>
          <p:cNvSpPr>
            <a:spLocks noChangeArrowheads="1"/>
          </p:cNvSpPr>
          <p:nvPr/>
        </p:nvSpPr>
        <p:spPr bwMode="auto">
          <a:xfrm flipH="1">
            <a:off x="508000" y="6096001"/>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6" name="Slide Number Placeholder 3"/>
          <p:cNvSpPr txBox="1">
            <a:spLocks noGrp="1"/>
          </p:cNvSpPr>
          <p:nvPr/>
        </p:nvSpPr>
        <p:spPr bwMode="auto">
          <a:xfrm>
            <a:off x="8566153" y="6432551"/>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800" dirty="0">
                <a:solidFill>
                  <a:schemeClr val="bg2"/>
                </a:solidFill>
                <a:cs typeface="MS PGothic" charset="0"/>
              </a:rPr>
              <a:t>Page </a:t>
            </a:r>
            <a:fld id="{E3CAB21C-BC65-364F-A804-105922D50C8B}" type="slidenum">
              <a:rPr lang="en-US" sz="800" smtClean="0">
                <a:solidFill>
                  <a:schemeClr val="bg2"/>
                </a:solidFill>
              </a:rPr>
              <a:pPr algn="r">
                <a:defRPr/>
              </a:pPr>
              <a:t>‹#›</a:t>
            </a:fld>
            <a:endParaRPr lang="en-US" sz="800" dirty="0">
              <a:solidFill>
                <a:schemeClr val="bg2"/>
              </a:solidFill>
              <a:cs typeface="MS PGothic" charset="0"/>
            </a:endParaRPr>
          </a:p>
        </p:txBody>
      </p:sp>
      <p:pic>
        <p:nvPicPr>
          <p:cNvPr id="2" name="Picture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508000" y="6236278"/>
            <a:ext cx="1295400" cy="392545"/>
          </a:xfrm>
          <a:prstGeom prst="rect">
            <a:avLst/>
          </a:prstGeom>
        </p:spPr>
      </p:pic>
    </p:spTree>
    <p:extLst>
      <p:ext uri="{BB962C8B-B14F-4D97-AF65-F5344CB8AC3E}">
        <p14:creationId xmlns:p14="http://schemas.microsoft.com/office/powerpoint/2010/main" val="1211259034"/>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4076" r:id="rId12"/>
  </p:sldLayoutIdLst>
  <p:hf hdr="0" ftr="0" dt="0"/>
  <p:txStyles>
    <p:titleStyle>
      <a:lvl1pPr algn="l" rtl="0" eaLnBrk="1" fontAlgn="base" hangingPunct="1">
        <a:spcBef>
          <a:spcPct val="0"/>
        </a:spcBef>
        <a:spcAft>
          <a:spcPct val="0"/>
        </a:spcAft>
        <a:defRPr sz="2400" b="1">
          <a:solidFill>
            <a:schemeClr val="bg1"/>
          </a:solidFill>
          <a:latin typeface="+mn-lt"/>
          <a:ea typeface="ＭＳ Ｐゴシック" charset="0"/>
          <a:cs typeface="ＭＳ Ｐゴシック" charset="0"/>
        </a:defRPr>
      </a:lvl1pPr>
      <a:lvl2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5pPr>
      <a:lvl6pPr marL="457189"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6pPr>
      <a:lvl7pPr marL="914377"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7pPr>
      <a:lvl8pPr marL="1371566"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8pPr>
      <a:lvl9pPr marL="1828754"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9pPr>
    </p:titleStyle>
    <p:bodyStyle>
      <a:lvl1pPr marL="342891" indent="-342891" algn="l" rtl="0" eaLnBrk="1" fontAlgn="base" hangingPunct="1">
        <a:spcBef>
          <a:spcPct val="20000"/>
        </a:spcBef>
        <a:spcAft>
          <a:spcPct val="0"/>
        </a:spcAft>
        <a:buChar char="•"/>
        <a:defRPr sz="2400">
          <a:solidFill>
            <a:schemeClr val="tx2">
              <a:lumMod val="65000"/>
              <a:lumOff val="35000"/>
            </a:schemeClr>
          </a:solidFill>
          <a:latin typeface="+mn-lt"/>
          <a:ea typeface="ＭＳ Ｐゴシック" charset="0"/>
          <a:cs typeface="ＭＳ Ｐゴシック" charset="0"/>
        </a:defRPr>
      </a:lvl1pPr>
      <a:lvl2pPr marL="742932" indent="-285744" algn="l" rtl="0" eaLnBrk="1" fontAlgn="base" hangingPunct="1">
        <a:spcBef>
          <a:spcPct val="20000"/>
        </a:spcBef>
        <a:spcAft>
          <a:spcPct val="0"/>
        </a:spcAft>
        <a:buChar char="–"/>
        <a:defRPr>
          <a:solidFill>
            <a:schemeClr val="tx2">
              <a:lumMod val="65000"/>
              <a:lumOff val="35000"/>
            </a:schemeClr>
          </a:solidFill>
          <a:latin typeface="+mn-lt"/>
          <a:ea typeface="ＭＳ Ｐゴシック" charset="0"/>
          <a:cs typeface="+mn-cs"/>
        </a:defRPr>
      </a:lvl2pPr>
      <a:lvl3pPr marL="1142971" indent="-228594" algn="l" rtl="0" eaLnBrk="1" fontAlgn="base" hangingPunct="1">
        <a:spcBef>
          <a:spcPct val="20000"/>
        </a:spcBef>
        <a:spcAft>
          <a:spcPct val="0"/>
        </a:spcAft>
        <a:buChar char="•"/>
        <a:defRPr sz="1600">
          <a:solidFill>
            <a:schemeClr val="tx2">
              <a:lumMod val="65000"/>
              <a:lumOff val="35000"/>
            </a:schemeClr>
          </a:solidFill>
          <a:latin typeface="+mn-lt"/>
          <a:ea typeface="ＭＳ Ｐゴシック" charset="0"/>
          <a:cs typeface="+mn-cs"/>
        </a:defRPr>
      </a:lvl3pPr>
      <a:lvl4pPr marL="1600160" indent="-228594" algn="l" rtl="0" eaLnBrk="1" fontAlgn="base" hangingPunct="1">
        <a:spcBef>
          <a:spcPct val="20000"/>
        </a:spcBef>
        <a:spcAft>
          <a:spcPct val="0"/>
        </a:spcAft>
        <a:buChar char="–"/>
        <a:defRPr sz="1400">
          <a:solidFill>
            <a:schemeClr val="tx2">
              <a:lumMod val="65000"/>
              <a:lumOff val="35000"/>
            </a:schemeClr>
          </a:solidFill>
          <a:latin typeface="+mn-lt"/>
          <a:ea typeface="ＭＳ Ｐゴシック" charset="0"/>
          <a:cs typeface="+mn-cs"/>
        </a:defRPr>
      </a:lvl4pPr>
      <a:lvl5pPr marL="2057349" indent="-228594" algn="l" rtl="0" eaLnBrk="1" fontAlgn="base" hangingPunct="1">
        <a:spcBef>
          <a:spcPct val="20000"/>
        </a:spcBef>
        <a:spcAft>
          <a:spcPct val="0"/>
        </a:spcAft>
        <a:buChar char="»"/>
        <a:defRPr sz="1200">
          <a:solidFill>
            <a:schemeClr val="tx2">
              <a:lumMod val="65000"/>
              <a:lumOff val="35000"/>
            </a:schemeClr>
          </a:solidFill>
          <a:latin typeface="+mn-lt"/>
          <a:ea typeface="ＭＳ Ｐゴシック" charset="0"/>
          <a:cs typeface="+mn-cs"/>
        </a:defRPr>
      </a:lvl5pPr>
      <a:lvl6pPr marL="2514537" indent="-228594" algn="l" rtl="0" eaLnBrk="1" fontAlgn="base" hangingPunct="1">
        <a:spcBef>
          <a:spcPct val="20000"/>
        </a:spcBef>
        <a:spcAft>
          <a:spcPct val="0"/>
        </a:spcAft>
        <a:buChar char="»"/>
        <a:defRPr sz="2000">
          <a:solidFill>
            <a:schemeClr val="tx1"/>
          </a:solidFill>
          <a:latin typeface="+mn-lt"/>
          <a:ea typeface="+mn-ea"/>
          <a:cs typeface="+mn-cs"/>
        </a:defRPr>
      </a:lvl6pPr>
      <a:lvl7pPr marL="2971726" indent="-228594" algn="l" rtl="0" eaLnBrk="1" fontAlgn="base" hangingPunct="1">
        <a:spcBef>
          <a:spcPct val="20000"/>
        </a:spcBef>
        <a:spcAft>
          <a:spcPct val="0"/>
        </a:spcAft>
        <a:buChar char="»"/>
        <a:defRPr sz="2000">
          <a:solidFill>
            <a:schemeClr val="tx1"/>
          </a:solidFill>
          <a:latin typeface="+mn-lt"/>
          <a:ea typeface="+mn-ea"/>
          <a:cs typeface="+mn-cs"/>
        </a:defRPr>
      </a:lvl7pPr>
      <a:lvl8pPr marL="3428914" indent="-228594" algn="l" rtl="0" eaLnBrk="1" fontAlgn="base" hangingPunct="1">
        <a:spcBef>
          <a:spcPct val="20000"/>
        </a:spcBef>
        <a:spcAft>
          <a:spcPct val="0"/>
        </a:spcAft>
        <a:buChar char="»"/>
        <a:defRPr sz="2000">
          <a:solidFill>
            <a:schemeClr val="tx1"/>
          </a:solidFill>
          <a:latin typeface="+mn-lt"/>
          <a:ea typeface="+mn-ea"/>
          <a:cs typeface="+mn-cs"/>
        </a:defRPr>
      </a:lvl8pPr>
      <a:lvl9pPr marL="3886103" indent="-228594" algn="l" rtl="0" eaLnBrk="1" fontAlgn="base" hangingPunct="1">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E7E7A-EFDA-4F96-BA3A-43C7E3A490FB}" type="datetime1">
              <a:rPr lang="en-US" smtClean="0"/>
              <a:t>9/8/2023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4F10E-3CFE-4C50-9C04-3D38C47A1378}" type="slidenum">
              <a:rPr lang="en-US" smtClean="0"/>
              <a:pPr/>
              <a:t>‹#›</a:t>
            </a:fld>
            <a:endParaRPr lang="en-US" dirty="0"/>
          </a:p>
        </p:txBody>
      </p:sp>
      <p:pic>
        <p:nvPicPr>
          <p:cNvPr id="11" name="Picture 10"/>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sp>
        <p:nvSpPr>
          <p:cNvPr id="12" name="Rectangle 11"/>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Rectangle 12"/>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788740627"/>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 id="2147483961" r:id="rId13"/>
    <p:sldLayoutId id="2147483962" r:id="rId14"/>
    <p:sldLayoutId id="2147483963" r:id="rId15"/>
  </p:sldLayoutIdLst>
  <p:hf hdr="0" ftr="0" dt="0"/>
  <p:txStyles>
    <p:titleStyle>
      <a:lvl1pPr algn="l" defTabSz="914400" rtl="0" eaLnBrk="1" latinLnBrk="0" hangingPunct="1">
        <a:lnSpc>
          <a:spcPct val="90000"/>
        </a:lnSpc>
        <a:spcBef>
          <a:spcPct val="0"/>
        </a:spcBef>
        <a:buNone/>
        <a:defRPr sz="4400" kern="1200">
          <a:solidFill>
            <a:srgbClr val="4A4A4A"/>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4A4A4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4A4A4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A4A4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569917"/>
            <a:ext cx="12192000" cy="538500"/>
          </a:xfrm>
          <a:prstGeom prst="rect">
            <a:avLst/>
          </a:prstGeom>
          <a:gradFill flip="none" rotWithShape="1">
            <a:gsLst>
              <a:gs pos="0">
                <a:schemeClr val="accent2"/>
              </a:gs>
              <a:gs pos="7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endParaRPr lang="en-US" sz="1800" dirty="0">
              <a:solidFill>
                <a:prstClr val="white"/>
              </a:solidFill>
            </a:endParaRPr>
          </a:p>
        </p:txBody>
      </p:sp>
      <p:sp>
        <p:nvSpPr>
          <p:cNvPr id="2" name="Title Placeholder 1"/>
          <p:cNvSpPr>
            <a:spLocks noGrp="1"/>
          </p:cNvSpPr>
          <p:nvPr>
            <p:ph type="title"/>
          </p:nvPr>
        </p:nvSpPr>
        <p:spPr>
          <a:xfrm>
            <a:off x="609600" y="569917"/>
            <a:ext cx="10972800" cy="538500"/>
          </a:xfrm>
          <a:prstGeom prst="rect">
            <a:avLst/>
          </a:prstGeom>
        </p:spPr>
        <p:txBody>
          <a:bodyPr vert="horz" lIns="0" tIns="0" rIns="0" bIns="0" rtlCol="0" anchor="ctr">
            <a:noAutofit/>
          </a:bodyPr>
          <a:lstStyle/>
          <a:p>
            <a:r>
              <a:rPr lang="en-US"/>
              <a:t>Click to edit Master title style</a:t>
            </a:r>
          </a:p>
        </p:txBody>
      </p:sp>
      <p:sp>
        <p:nvSpPr>
          <p:cNvPr id="3" name="Text Placeholder 2"/>
          <p:cNvSpPr>
            <a:spLocks noGrp="1"/>
          </p:cNvSpPr>
          <p:nvPr>
            <p:ph type="body" idx="1"/>
          </p:nvPr>
        </p:nvSpPr>
        <p:spPr>
          <a:xfrm>
            <a:off x="609600" y="1600202"/>
            <a:ext cx="10972800" cy="4251569"/>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606647" y="6511061"/>
            <a:ext cx="2743200" cy="304412"/>
          </a:xfrm>
          <a:prstGeom prst="rect">
            <a:avLst/>
          </a:prstGeom>
        </p:spPr>
        <p:txBody>
          <a:bodyPr vert="horz" lIns="91440" tIns="45720" rIns="91440" bIns="45720" rtlCol="0" anchor="ctr"/>
          <a:lstStyle>
            <a:lvl1pPr algn="l">
              <a:defRPr sz="900">
                <a:solidFill>
                  <a:schemeClr val="tx1">
                    <a:tint val="75000"/>
                  </a:schemeClr>
                </a:solidFill>
                <a:latin typeface="Arial" panose="020B0604020202020204" pitchFamily="34" charset="0"/>
              </a:defRPr>
            </a:lvl1pPr>
          </a:lstStyle>
          <a:p>
            <a:pPr defTabSz="457189"/>
            <a:fld id="{AF73A935-0AD8-4B38-AD39-55437B5CA1D2}" type="datetime1">
              <a:rPr lang="en-US" smtClean="0">
                <a:solidFill>
                  <a:prstClr val="black">
                    <a:tint val="75000"/>
                  </a:prstClr>
                </a:solidFill>
              </a:rPr>
              <a:pPr defTabSz="457189"/>
              <a:t>9/8/2023</a:t>
            </a:fld>
            <a:endParaRPr lang="en-US" dirty="0">
              <a:solidFill>
                <a:prstClr val="black">
                  <a:tint val="75000"/>
                </a:prstClr>
              </a:solidFill>
            </a:endParaRPr>
          </a:p>
        </p:txBody>
      </p:sp>
      <p:sp>
        <p:nvSpPr>
          <p:cNvPr id="5" name="Footer Placeholder 4"/>
          <p:cNvSpPr>
            <a:spLocks noGrp="1"/>
          </p:cNvSpPr>
          <p:nvPr>
            <p:ph type="ftr" sz="quarter" idx="3"/>
          </p:nvPr>
        </p:nvSpPr>
        <p:spPr>
          <a:xfrm>
            <a:off x="4021531" y="6511061"/>
            <a:ext cx="4114800" cy="304412"/>
          </a:xfrm>
          <a:prstGeom prst="rect">
            <a:avLst/>
          </a:prstGeom>
        </p:spPr>
        <p:txBody>
          <a:bodyPr vert="horz" lIns="91440" tIns="45720" rIns="91440" bIns="45720" rtlCol="0" anchor="ctr"/>
          <a:lstStyle>
            <a:lvl1pPr algn="ctr">
              <a:defRPr sz="900">
                <a:solidFill>
                  <a:schemeClr val="tx1">
                    <a:tint val="75000"/>
                  </a:schemeClr>
                </a:solidFill>
                <a:latin typeface="Arial" panose="020B0604020202020204" pitchFamily="34" charset="0"/>
              </a:defRPr>
            </a:lvl1pPr>
          </a:lstStyle>
          <a:p>
            <a:pPr defTabSz="457189"/>
            <a:endParaRPr lang="en-US" dirty="0">
              <a:solidFill>
                <a:prstClr val="black">
                  <a:tint val="75000"/>
                </a:prstClr>
              </a:solidFill>
            </a:endParaRPr>
          </a:p>
        </p:txBody>
      </p:sp>
      <p:sp>
        <p:nvSpPr>
          <p:cNvPr id="6" name="Slide Number Placeholder 5"/>
          <p:cNvSpPr>
            <a:spLocks noGrp="1"/>
          </p:cNvSpPr>
          <p:nvPr>
            <p:ph type="sldNum" sz="quarter" idx="4"/>
          </p:nvPr>
        </p:nvSpPr>
        <p:spPr>
          <a:xfrm>
            <a:off x="8808016" y="6511061"/>
            <a:ext cx="2774384" cy="304412"/>
          </a:xfrm>
          <a:prstGeom prst="rect">
            <a:avLst/>
          </a:prstGeom>
        </p:spPr>
        <p:txBody>
          <a:bodyPr vert="horz" lIns="0" tIns="0" rIns="0" bIns="0" rtlCol="0" anchor="ctr"/>
          <a:lstStyle>
            <a:lvl1pPr algn="ctr">
              <a:defRPr sz="900">
                <a:solidFill>
                  <a:srgbClr val="808080"/>
                </a:solidFill>
                <a:latin typeface="Arial Narrow"/>
                <a:cs typeface="Arial Narrow"/>
              </a:defRPr>
            </a:lvl1pPr>
          </a:lstStyle>
          <a:p>
            <a:pPr algn="r" defTabSz="457189"/>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defTabSz="457189"/>
              <a:t>‹#›</a:t>
            </a:fld>
            <a:endParaRPr lang="en-US" dirty="0">
              <a:latin typeface="Arial" panose="020B0604020202020204" pitchFamily="34" charset="0"/>
              <a:cs typeface="Arial" panose="020B0604020202020204" pitchFamily="34" charset="0"/>
            </a:endParaRPr>
          </a:p>
        </p:txBody>
      </p:sp>
      <p:sp>
        <p:nvSpPr>
          <p:cNvPr id="14" name="Rectangle 5"/>
          <p:cNvSpPr>
            <a:spLocks noChangeArrowheads="1"/>
          </p:cNvSpPr>
          <p:nvPr userDrawn="1"/>
        </p:nvSpPr>
        <p:spPr bwMode="auto">
          <a:xfrm flipH="1">
            <a:off x="508000" y="6429638"/>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89"/>
            <a:endParaRPr lang="en-US" sz="1800" dirty="0">
              <a:solidFill>
                <a:prstClr val="black"/>
              </a:solidFill>
            </a:endParaRPr>
          </a:p>
        </p:txBody>
      </p:sp>
      <p:pic>
        <p:nvPicPr>
          <p:cNvPr id="11" name="Picture 10" descr="IAASB Logo with FullName.jp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9199157" y="73879"/>
            <a:ext cx="2383243" cy="418572"/>
          </a:xfrm>
          <a:prstGeom prst="rect">
            <a:avLst/>
          </a:prstGeom>
        </p:spPr>
      </p:pic>
    </p:spTree>
    <p:extLst>
      <p:ext uri="{BB962C8B-B14F-4D97-AF65-F5344CB8AC3E}">
        <p14:creationId xmlns:p14="http://schemas.microsoft.com/office/powerpoint/2010/main" val="806544996"/>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Lst>
  <p:hf hdr="0" ftr="0" dt="0"/>
  <p:txStyles>
    <p:titleStyle>
      <a:lvl1pPr algn="l" defTabSz="457189" rtl="0" eaLnBrk="1" latinLnBrk="0" hangingPunct="1">
        <a:spcBef>
          <a:spcPct val="0"/>
        </a:spcBef>
        <a:buNone/>
        <a:defRPr sz="2400" kern="1200">
          <a:solidFill>
            <a:schemeClr val="bg1"/>
          </a:solidFill>
          <a:latin typeface="Arial" panose="020B0604020202020204" pitchFamily="34" charset="0"/>
          <a:ea typeface="+mj-ea"/>
          <a:cs typeface="Arial" panose="020B0604020202020204" pitchFamily="34" charset="0"/>
        </a:defRPr>
      </a:lvl1pPr>
    </p:titleStyle>
    <p:bodyStyle>
      <a:lvl1pPr marL="173034" indent="-173034" algn="l" defTabSz="457189" rtl="0" eaLnBrk="1" latinLnBrk="0" hangingPunct="1">
        <a:spcBef>
          <a:spcPts val="1200"/>
        </a:spcBef>
        <a:buFont typeface="Arial"/>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457189" indent="-228594" algn="l" defTabSz="457189" rtl="0" eaLnBrk="1" latinLnBrk="0" hangingPunct="1">
        <a:spcBef>
          <a:spcPts val="600"/>
        </a:spcBef>
        <a:spcAft>
          <a:spcPts val="400"/>
        </a:spcAft>
        <a:buFont typeface="Arial"/>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630223" indent="-171446" algn="l" defTabSz="457189" rtl="0" eaLnBrk="1" latinLnBrk="0" hangingPunct="1">
        <a:spcBef>
          <a:spcPct val="20000"/>
        </a:spcBef>
        <a:buFont typeface="Arial"/>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228594" algn="l" defTabSz="457189" rtl="0" eaLnBrk="1" latinLnBrk="0" hangingPunct="1">
        <a:spcBef>
          <a:spcPct val="20000"/>
        </a:spcBef>
        <a:buFont typeface="Arial"/>
        <a:buChar char="–"/>
        <a:defRPr sz="1400" kern="1200">
          <a:solidFill>
            <a:schemeClr val="tx1"/>
          </a:solidFill>
          <a:latin typeface="Arial Narrow"/>
          <a:ea typeface="+mn-ea"/>
          <a:cs typeface="Arial Narrow"/>
        </a:defRPr>
      </a:lvl4pPr>
      <a:lvl5pPr marL="2057349" indent="-228594" algn="l" defTabSz="457189" rtl="0" eaLnBrk="1" latinLnBrk="0" hangingPunct="1">
        <a:spcBef>
          <a:spcPct val="20000"/>
        </a:spcBef>
        <a:buFont typeface="Arial"/>
        <a:buChar char="»"/>
        <a:defRPr sz="1400" kern="1200">
          <a:solidFill>
            <a:schemeClr val="tx1"/>
          </a:solidFill>
          <a:latin typeface="Arial Narrow"/>
          <a:ea typeface="+mn-ea"/>
          <a:cs typeface="Arial Narrow"/>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E7E7A-EFDA-4F96-BA3A-43C7E3A490FB}" type="datetime1">
              <a:rPr lang="en-US" smtClean="0"/>
              <a:t>9/8/2023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4F10E-3CFE-4C50-9C04-3D38C47A1378}" type="slidenum">
              <a:rPr lang="en-US" smtClean="0"/>
              <a:pPr/>
              <a:t>‹#›</a:t>
            </a:fld>
            <a:endParaRPr lang="en-US" dirty="0"/>
          </a:p>
        </p:txBody>
      </p:sp>
      <p:pic>
        <p:nvPicPr>
          <p:cNvPr id="11" name="Picture 10"/>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sp>
        <p:nvSpPr>
          <p:cNvPr id="12" name="Rectangle 11"/>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Rectangle 12"/>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94470519"/>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 id="2147483981" r:id="rId6"/>
    <p:sldLayoutId id="2147483982" r:id="rId7"/>
    <p:sldLayoutId id="2147483983" r:id="rId8"/>
    <p:sldLayoutId id="2147483984" r:id="rId9"/>
    <p:sldLayoutId id="2147483985" r:id="rId10"/>
    <p:sldLayoutId id="2147483986" r:id="rId11"/>
    <p:sldLayoutId id="2147483987" r:id="rId12"/>
    <p:sldLayoutId id="2147483988" r:id="rId13"/>
    <p:sldLayoutId id="2147483989" r:id="rId14"/>
    <p:sldLayoutId id="2147483990" r:id="rId15"/>
    <p:sldLayoutId id="2147483991" r:id="rId16"/>
  </p:sldLayoutIdLst>
  <p:hf hdr="0" ftr="0" dt="0"/>
  <p:txStyles>
    <p:titleStyle>
      <a:lvl1pPr algn="l" defTabSz="914400" rtl="0" eaLnBrk="1" latinLnBrk="0" hangingPunct="1">
        <a:lnSpc>
          <a:spcPct val="90000"/>
        </a:lnSpc>
        <a:spcBef>
          <a:spcPct val="0"/>
        </a:spcBef>
        <a:buNone/>
        <a:defRPr sz="4400" kern="1200">
          <a:solidFill>
            <a:srgbClr val="4A4A4A"/>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4A4A4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4A4A4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A4A4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E7E7A-EFDA-4F96-BA3A-43C7E3A490FB}" type="datetime1">
              <a:rPr lang="en-US" smtClean="0"/>
              <a:t>9/8/2023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4F10E-3CFE-4C50-9C04-3D38C47A1378}" type="slidenum">
              <a:rPr lang="en-US" smtClean="0"/>
              <a:pPr/>
              <a:t>‹#›</a:t>
            </a:fld>
            <a:endParaRPr lang="en-US" dirty="0"/>
          </a:p>
        </p:txBody>
      </p:sp>
      <p:pic>
        <p:nvPicPr>
          <p:cNvPr id="11" name="Picture 10"/>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sp>
        <p:nvSpPr>
          <p:cNvPr id="12" name="Rectangle 11"/>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Rectangle 12"/>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101147178"/>
      </p:ext>
    </p:extLst>
  </p:cSld>
  <p:clrMap bg1="lt1" tx1="dk1" bg2="lt2" tx2="dk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 id="2147484066" r:id="rId6"/>
    <p:sldLayoutId id="2147484067" r:id="rId7"/>
    <p:sldLayoutId id="2147484068" r:id="rId8"/>
    <p:sldLayoutId id="2147484069" r:id="rId9"/>
    <p:sldLayoutId id="2147484070" r:id="rId10"/>
    <p:sldLayoutId id="2147484071" r:id="rId11"/>
    <p:sldLayoutId id="2147484072" r:id="rId12"/>
    <p:sldLayoutId id="2147484073" r:id="rId13"/>
    <p:sldLayoutId id="2147484074" r:id="rId14"/>
    <p:sldLayoutId id="2147484075" r:id="rId15"/>
  </p:sldLayoutIdLst>
  <p:hf hdr="0" ftr="0" dt="0"/>
  <p:txStyles>
    <p:titleStyle>
      <a:lvl1pPr algn="l" defTabSz="914400" rtl="0" eaLnBrk="1" latinLnBrk="0" hangingPunct="1">
        <a:lnSpc>
          <a:spcPct val="90000"/>
        </a:lnSpc>
        <a:spcBef>
          <a:spcPct val="0"/>
        </a:spcBef>
        <a:buNone/>
        <a:defRPr sz="4400" kern="1200">
          <a:solidFill>
            <a:srgbClr val="4A4A4A"/>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4A4A4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4A4A4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A4A4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94C4A8-C2EB-4D2A-A43E-BE19EA9AEF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p>
        </p:txBody>
      </p:sp>
      <p:sp>
        <p:nvSpPr>
          <p:cNvPr id="3" name="Text Placeholder 2">
            <a:extLst>
              <a:ext uri="{FF2B5EF4-FFF2-40B4-BE49-F238E27FC236}">
                <a16:creationId xmlns:a16="http://schemas.microsoft.com/office/drawing/2014/main" id="{4D2742BD-2E9C-46B7-AFF7-A440C094DF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a:extLst>
              <a:ext uri="{FF2B5EF4-FFF2-40B4-BE49-F238E27FC236}">
                <a16:creationId xmlns:a16="http://schemas.microsoft.com/office/drawing/2014/main" id="{3DB3F001-24C4-4191-A568-B1096B9ABF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C9F280-24DB-415F-8DF8-72D7FF3C4BF0}" type="datetimeFigureOut">
              <a:rPr lang="en-US" noProof="0" smtClean="0"/>
              <a:t>9/8/2023</a:t>
            </a:fld>
            <a:endParaRPr lang="en-US" noProof="0" dirty="0"/>
          </a:p>
        </p:txBody>
      </p:sp>
      <p:sp>
        <p:nvSpPr>
          <p:cNvPr id="5" name="Footer Placeholder 4">
            <a:extLst>
              <a:ext uri="{FF2B5EF4-FFF2-40B4-BE49-F238E27FC236}">
                <a16:creationId xmlns:a16="http://schemas.microsoft.com/office/drawing/2014/main" id="{E13E5E6E-ED1A-4700-A7E8-68DEBCDD6E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noProof="0" dirty="0"/>
          </a:p>
        </p:txBody>
      </p:sp>
      <p:sp>
        <p:nvSpPr>
          <p:cNvPr id="6" name="Slide Number Placeholder 5">
            <a:extLst>
              <a:ext uri="{FF2B5EF4-FFF2-40B4-BE49-F238E27FC236}">
                <a16:creationId xmlns:a16="http://schemas.microsoft.com/office/drawing/2014/main" id="{552E6C46-B63C-4A83-8155-0AE7FABAD9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0A9A2B-DCEA-459B-8067-44D042050D8C}" type="slidenum">
              <a:rPr lang="en-US" noProof="0" smtClean="0"/>
              <a:t>‹#›</a:t>
            </a:fld>
            <a:endParaRPr lang="en-US" noProof="0" dirty="0"/>
          </a:p>
        </p:txBody>
      </p:sp>
    </p:spTree>
    <p:extLst>
      <p:ext uri="{BB962C8B-B14F-4D97-AF65-F5344CB8AC3E}">
        <p14:creationId xmlns:p14="http://schemas.microsoft.com/office/powerpoint/2010/main" val="1118646306"/>
      </p:ext>
    </p:extLst>
  </p:cSld>
  <p:clrMap bg1="lt1" tx1="dk1" bg2="lt2" tx2="dk2" accent1="accent1" accent2="accent2" accent3="accent3" accent4="accent4" accent5="accent5" accent6="accent6" hlink="hlink" folHlink="folHlink"/>
  <p:sldLayoutIdLst>
    <p:sldLayoutId id="2147484079" r:id="rId1"/>
    <p:sldLayoutId id="2147484080" r:id="rId2"/>
    <p:sldLayoutId id="2147484081" r:id="rId3"/>
    <p:sldLayoutId id="2147484082" r:id="rId4"/>
    <p:sldLayoutId id="2147484083" r:id="rId5"/>
  </p:sldLayoutIdLst>
  <p:txStyles>
    <p:titleStyle>
      <a:lvl1pPr algn="ctr" defTabSz="914400" rtl="0" eaLnBrk="1" latinLnBrk="0" hangingPunct="1">
        <a:lnSpc>
          <a:spcPct val="90000"/>
        </a:lnSpc>
        <a:spcBef>
          <a:spcPct val="0"/>
        </a:spcBef>
        <a:buNone/>
        <a:defRPr sz="30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43.sv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44.png"/><Relationship Id="rId7" Type="http://schemas.openxmlformats.org/officeDocument/2006/relationships/diagramQuickStyle" Target="../diagrams/quickStyle2.xml"/><Relationship Id="rId2" Type="http://schemas.openxmlformats.org/officeDocument/2006/relationships/notesSlide" Target="../notesSlides/notesSlide16.xml"/><Relationship Id="rId1" Type="http://schemas.openxmlformats.org/officeDocument/2006/relationships/slideLayout" Target="../slideLayouts/slideLayout69.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45.svg"/><Relationship Id="rId9" Type="http://schemas.microsoft.com/office/2007/relationships/diagramDrawing" Target="../diagrams/drawing2.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8" Type="http://schemas.openxmlformats.org/officeDocument/2006/relationships/hyperlink" Target="https://www.youtube.com/channel/UCwM6ao9Id3G35NNxGLgf7mg" TargetMode="External"/><Relationship Id="rId13" Type="http://schemas.openxmlformats.org/officeDocument/2006/relationships/image" Target="../media/image51.png"/><Relationship Id="rId18" Type="http://schemas.openxmlformats.org/officeDocument/2006/relationships/image" Target="../media/image56.svg"/><Relationship Id="rId26" Type="http://schemas.openxmlformats.org/officeDocument/2006/relationships/image" Target="../media/image63.jpeg"/><Relationship Id="rId3" Type="http://schemas.openxmlformats.org/officeDocument/2006/relationships/image" Target="../media/image46.jpeg"/><Relationship Id="rId21" Type="http://schemas.openxmlformats.org/officeDocument/2006/relationships/image" Target="../media/image59.png"/><Relationship Id="rId7" Type="http://schemas.openxmlformats.org/officeDocument/2006/relationships/image" Target="../media/image18.png"/><Relationship Id="rId12" Type="http://schemas.openxmlformats.org/officeDocument/2006/relationships/image" Target="../media/image50.svg"/><Relationship Id="rId17" Type="http://schemas.openxmlformats.org/officeDocument/2006/relationships/image" Target="../media/image55.png"/><Relationship Id="rId25" Type="http://schemas.openxmlformats.org/officeDocument/2006/relationships/hyperlink" Target="http://www.iaasb.org/" TargetMode="External"/><Relationship Id="rId2" Type="http://schemas.openxmlformats.org/officeDocument/2006/relationships/notesSlide" Target="../notesSlides/notesSlide18.xml"/><Relationship Id="rId16" Type="http://schemas.openxmlformats.org/officeDocument/2006/relationships/image" Target="../media/image54.svg"/><Relationship Id="rId20" Type="http://schemas.openxmlformats.org/officeDocument/2006/relationships/image" Target="../media/image58.svg"/><Relationship Id="rId29" Type="http://schemas.openxmlformats.org/officeDocument/2006/relationships/hyperlink" Target="https://www.youtube.com/channel/UC0VaH8c5S0a_ASiToeonj0g" TargetMode="External"/><Relationship Id="rId1" Type="http://schemas.openxmlformats.org/officeDocument/2006/relationships/slideLayout" Target="../slideLayouts/slideLayout31.xml"/><Relationship Id="rId6" Type="http://schemas.openxmlformats.org/officeDocument/2006/relationships/hyperlink" Target="https://twitter.com/IAASB_News" TargetMode="External"/><Relationship Id="rId11" Type="http://schemas.openxmlformats.org/officeDocument/2006/relationships/image" Target="../media/image49.png"/><Relationship Id="rId24" Type="http://schemas.openxmlformats.org/officeDocument/2006/relationships/image" Target="../media/image62.svg"/><Relationship Id="rId5" Type="http://schemas.openxmlformats.org/officeDocument/2006/relationships/image" Target="../media/image17.png"/><Relationship Id="rId15" Type="http://schemas.openxmlformats.org/officeDocument/2006/relationships/image" Target="../media/image53.png"/><Relationship Id="rId23" Type="http://schemas.openxmlformats.org/officeDocument/2006/relationships/image" Target="../media/image61.png"/><Relationship Id="rId28" Type="http://schemas.openxmlformats.org/officeDocument/2006/relationships/hyperlink" Target="https://www.linkedin.com/company/65255822/admin/" TargetMode="External"/><Relationship Id="rId10" Type="http://schemas.openxmlformats.org/officeDocument/2006/relationships/image" Target="../media/image48.svg"/><Relationship Id="rId19" Type="http://schemas.openxmlformats.org/officeDocument/2006/relationships/image" Target="../media/image57.png"/><Relationship Id="rId4" Type="http://schemas.openxmlformats.org/officeDocument/2006/relationships/hyperlink" Target="https://www.linkedin.com/company/iesba/" TargetMode="External"/><Relationship Id="rId9" Type="http://schemas.openxmlformats.org/officeDocument/2006/relationships/image" Target="../media/image47.png"/><Relationship Id="rId14" Type="http://schemas.openxmlformats.org/officeDocument/2006/relationships/image" Target="../media/image52.svg"/><Relationship Id="rId22" Type="http://schemas.openxmlformats.org/officeDocument/2006/relationships/image" Target="../media/image60.svg"/><Relationship Id="rId27" Type="http://schemas.openxmlformats.org/officeDocument/2006/relationships/hyperlink" Target="https://www.ethicsboard.org/" TargetMode="External"/><Relationship Id="rId30" Type="http://schemas.openxmlformats.org/officeDocument/2006/relationships/hyperlink" Target="https://twitter.com/Ethics_Board?ref_src=twsrc%5Egoogle%7Ctwcamp%5Eserp%7Ctwgr%5Eauthor"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29.jpeg"/></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33.pn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31.jpeg"/></Relationships>
</file>

<file path=ppt/slides/_rels/slide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ctrTitle"/>
          </p:nvPr>
        </p:nvSpPr>
        <p:spPr>
          <a:xfrm>
            <a:off x="5148943" y="1865315"/>
            <a:ext cx="6966857" cy="990600"/>
          </a:xfrm>
        </p:spPr>
        <p:txBody>
          <a:bodyPr/>
          <a:lstStyle/>
          <a:p>
            <a:r>
              <a:rPr lang="en-US" sz="4400" dirty="0">
                <a:latin typeface="Arial" charset="0"/>
              </a:rPr>
              <a:t>IAASB–IESBA </a:t>
            </a:r>
            <a:br>
              <a:rPr lang="en-US" sz="4400" dirty="0">
                <a:latin typeface="Arial" charset="0"/>
              </a:rPr>
            </a:br>
            <a:r>
              <a:rPr lang="en-US" sz="4400" dirty="0">
                <a:latin typeface="Arial" charset="0"/>
              </a:rPr>
              <a:t>Joint Board Meeting</a:t>
            </a:r>
          </a:p>
        </p:txBody>
      </p:sp>
      <p:sp>
        <p:nvSpPr>
          <p:cNvPr id="5" name="Subtitle 2"/>
          <p:cNvSpPr>
            <a:spLocks noGrp="1"/>
          </p:cNvSpPr>
          <p:nvPr>
            <p:ph type="subTitle" idx="1"/>
          </p:nvPr>
        </p:nvSpPr>
        <p:spPr>
          <a:xfrm>
            <a:off x="5148943" y="4767076"/>
            <a:ext cx="6670077" cy="1356829"/>
          </a:xfrm>
        </p:spPr>
        <p:txBody>
          <a:bodyPr/>
          <a:lstStyle/>
          <a:p>
            <a:r>
              <a:rPr lang="en-US" sz="2200" b="1" dirty="0">
                <a:latin typeface="Arial" charset="0"/>
              </a:rPr>
              <a:t>Gabriela Figueiredo Dias</a:t>
            </a:r>
            <a:r>
              <a:rPr lang="en-US" sz="2200" dirty="0">
                <a:latin typeface="Arial" charset="0"/>
              </a:rPr>
              <a:t>, IESBA Chair</a:t>
            </a:r>
          </a:p>
          <a:p>
            <a:r>
              <a:rPr lang="en-US" sz="2200" b="1" dirty="0">
                <a:latin typeface="Arial" charset="0"/>
              </a:rPr>
              <a:t>Tom Seidenstein</a:t>
            </a:r>
            <a:r>
              <a:rPr lang="en-US" sz="2200" dirty="0">
                <a:latin typeface="Arial" charset="0"/>
              </a:rPr>
              <a:t>, IAASB Chair</a:t>
            </a:r>
          </a:p>
          <a:p>
            <a:r>
              <a:rPr lang="en-US" sz="2200" b="1" dirty="0">
                <a:latin typeface="Arial" charset="0"/>
              </a:rPr>
              <a:t>Ken Siong, </a:t>
            </a:r>
            <a:r>
              <a:rPr lang="en-US" sz="2200" dirty="0">
                <a:latin typeface="Arial" charset="0"/>
              </a:rPr>
              <a:t>IESBA Program &amp; Senior Director</a:t>
            </a:r>
          </a:p>
          <a:p>
            <a:r>
              <a:rPr lang="en-US" sz="2200" b="1" dirty="0">
                <a:latin typeface="Arial" charset="0"/>
              </a:rPr>
              <a:t>Willie Botha</a:t>
            </a:r>
            <a:r>
              <a:rPr lang="en-US" sz="2200" dirty="0">
                <a:latin typeface="Arial" charset="0"/>
              </a:rPr>
              <a:t>, IAASB Program &amp; Technical Director</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5165" y="457200"/>
            <a:ext cx="2870835" cy="812132"/>
          </a:xfrm>
          <a:prstGeom prst="rect">
            <a:avLst/>
          </a:prstGeom>
        </p:spPr>
      </p:pic>
      <p:sp>
        <p:nvSpPr>
          <p:cNvPr id="2" name="Rectangle 1"/>
          <p:cNvSpPr/>
          <p:nvPr/>
        </p:nvSpPr>
        <p:spPr bwMode="auto">
          <a:xfrm>
            <a:off x="11494469" y="457200"/>
            <a:ext cx="136659"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377" eaLnBrk="0" fontAlgn="base" hangingPunct="0">
              <a:spcBef>
                <a:spcPct val="0"/>
              </a:spcBef>
              <a:spcAft>
                <a:spcPct val="0"/>
              </a:spcAft>
            </a:pPr>
            <a:endParaRPr lang="en-US" sz="2400" dirty="0">
              <a:solidFill>
                <a:srgbClr val="000000"/>
              </a:solidFill>
              <a:latin typeface="Arial" charset="0"/>
              <a:ea typeface="ヒラギノ角ゴ Pro W3" charset="-128"/>
              <a:cs typeface="ヒラギノ角ゴ Pro W3" charset="-128"/>
            </a:endParaRPr>
          </a:p>
        </p:txBody>
      </p:sp>
      <p:sp>
        <p:nvSpPr>
          <p:cNvPr id="6" name="Subtitle 3">
            <a:extLst>
              <a:ext uri="{FF2B5EF4-FFF2-40B4-BE49-F238E27FC236}">
                <a16:creationId xmlns:a16="http://schemas.microsoft.com/office/drawing/2014/main" id="{8930809C-E286-413D-AAE9-A19293D17312}"/>
              </a:ext>
            </a:extLst>
          </p:cNvPr>
          <p:cNvSpPr txBox="1">
            <a:spLocks/>
          </p:cNvSpPr>
          <p:nvPr/>
        </p:nvSpPr>
        <p:spPr bwMode="auto">
          <a:xfrm>
            <a:off x="910996" y="5943238"/>
            <a:ext cx="2890839" cy="4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0" indent="0" algn="l" rtl="0" eaLnBrk="1" fontAlgn="base" hangingPunct="1">
              <a:spcBef>
                <a:spcPct val="20000"/>
              </a:spcBef>
              <a:spcAft>
                <a:spcPct val="0"/>
              </a:spcAft>
              <a:buNone/>
              <a:defRPr sz="1867">
                <a:solidFill>
                  <a:schemeClr val="bg1"/>
                </a:solidFill>
                <a:latin typeface="+mn-lt"/>
                <a:ea typeface="ＭＳ Ｐゴシック" charset="0"/>
                <a:cs typeface="ＭＳ Ｐゴシック" charset="0"/>
              </a:defRPr>
            </a:lvl1pPr>
            <a:lvl2pPr marL="609585" indent="0" algn="ctr" rtl="0" eaLnBrk="1" fontAlgn="base" hangingPunct="1">
              <a:spcBef>
                <a:spcPct val="20000"/>
              </a:spcBef>
              <a:spcAft>
                <a:spcPct val="0"/>
              </a:spcAft>
              <a:buNone/>
              <a:defRPr>
                <a:solidFill>
                  <a:schemeClr val="tx2">
                    <a:lumMod val="65000"/>
                    <a:lumOff val="35000"/>
                  </a:schemeClr>
                </a:solidFill>
                <a:latin typeface="+mn-lt"/>
                <a:ea typeface="ＭＳ Ｐゴシック" charset="0"/>
                <a:cs typeface="+mn-cs"/>
              </a:defRPr>
            </a:lvl2pPr>
            <a:lvl3pPr marL="1219170" indent="0" algn="ctr" rtl="0" eaLnBrk="1" fontAlgn="base" hangingPunct="1">
              <a:spcBef>
                <a:spcPct val="20000"/>
              </a:spcBef>
              <a:spcAft>
                <a:spcPct val="0"/>
              </a:spcAft>
              <a:buNone/>
              <a:defRPr sz="1600">
                <a:solidFill>
                  <a:schemeClr val="tx2">
                    <a:lumMod val="65000"/>
                    <a:lumOff val="35000"/>
                  </a:schemeClr>
                </a:solidFill>
                <a:latin typeface="+mn-lt"/>
                <a:ea typeface="ＭＳ Ｐゴシック" charset="0"/>
                <a:cs typeface="+mn-cs"/>
              </a:defRPr>
            </a:lvl3pPr>
            <a:lvl4pPr marL="1828754" indent="0" algn="ctr" rtl="0" eaLnBrk="1" fontAlgn="base" hangingPunct="1">
              <a:spcBef>
                <a:spcPct val="20000"/>
              </a:spcBef>
              <a:spcAft>
                <a:spcPct val="0"/>
              </a:spcAft>
              <a:buNone/>
              <a:defRPr sz="1400">
                <a:solidFill>
                  <a:schemeClr val="tx2">
                    <a:lumMod val="65000"/>
                    <a:lumOff val="35000"/>
                  </a:schemeClr>
                </a:solidFill>
                <a:latin typeface="+mn-lt"/>
                <a:ea typeface="ＭＳ Ｐゴシック" charset="0"/>
                <a:cs typeface="+mn-cs"/>
              </a:defRPr>
            </a:lvl4pPr>
            <a:lvl5pPr marL="2438339" indent="0" algn="ctr" rtl="0" eaLnBrk="1" fontAlgn="base" hangingPunct="1">
              <a:spcBef>
                <a:spcPct val="20000"/>
              </a:spcBef>
              <a:spcAft>
                <a:spcPct val="0"/>
              </a:spcAft>
              <a:buNone/>
              <a:defRPr sz="1200">
                <a:solidFill>
                  <a:schemeClr val="tx2">
                    <a:lumMod val="65000"/>
                    <a:lumOff val="35000"/>
                  </a:schemeClr>
                </a:solidFill>
                <a:latin typeface="+mn-lt"/>
                <a:ea typeface="ＭＳ Ｐゴシック" charset="0"/>
                <a:cs typeface="+mn-cs"/>
              </a:defRPr>
            </a:lvl5pPr>
            <a:lvl6pPr marL="3047924" indent="0" algn="ctr" rtl="0" eaLnBrk="1" fontAlgn="base" hangingPunct="1">
              <a:spcBef>
                <a:spcPct val="20000"/>
              </a:spcBef>
              <a:spcAft>
                <a:spcPct val="0"/>
              </a:spcAft>
              <a:buNone/>
              <a:defRPr sz="2000">
                <a:solidFill>
                  <a:schemeClr val="tx1"/>
                </a:solidFill>
                <a:latin typeface="+mn-lt"/>
                <a:ea typeface="+mn-ea"/>
                <a:cs typeface="+mn-cs"/>
              </a:defRPr>
            </a:lvl6pPr>
            <a:lvl7pPr marL="3657509" indent="0" algn="ctr" rtl="0" eaLnBrk="1" fontAlgn="base" hangingPunct="1">
              <a:spcBef>
                <a:spcPct val="20000"/>
              </a:spcBef>
              <a:spcAft>
                <a:spcPct val="0"/>
              </a:spcAft>
              <a:buNone/>
              <a:defRPr sz="2000">
                <a:solidFill>
                  <a:schemeClr val="tx1"/>
                </a:solidFill>
                <a:latin typeface="+mn-lt"/>
                <a:ea typeface="+mn-ea"/>
                <a:cs typeface="+mn-cs"/>
              </a:defRPr>
            </a:lvl7pPr>
            <a:lvl8pPr marL="4267093" indent="0" algn="ctr" rtl="0" eaLnBrk="1" fontAlgn="base" hangingPunct="1">
              <a:spcBef>
                <a:spcPct val="20000"/>
              </a:spcBef>
              <a:spcAft>
                <a:spcPct val="0"/>
              </a:spcAft>
              <a:buNone/>
              <a:defRPr sz="2000">
                <a:solidFill>
                  <a:schemeClr val="tx1"/>
                </a:solidFill>
                <a:latin typeface="+mn-lt"/>
                <a:ea typeface="+mn-ea"/>
                <a:cs typeface="+mn-cs"/>
              </a:defRPr>
            </a:lvl8pPr>
            <a:lvl9pPr marL="4876678" indent="0" algn="ctr" rtl="0" eaLnBrk="1" fontAlgn="base" hangingPunct="1">
              <a:spcBef>
                <a:spcPct val="20000"/>
              </a:spcBef>
              <a:spcAft>
                <a:spcPct val="0"/>
              </a:spcAft>
              <a:buNone/>
              <a:defRPr sz="2000">
                <a:solidFill>
                  <a:schemeClr val="tx1"/>
                </a:solidFill>
                <a:latin typeface="+mn-lt"/>
                <a:ea typeface="+mn-ea"/>
                <a:cs typeface="+mn-cs"/>
              </a:defRPr>
            </a:lvl9pPr>
          </a:lstStyle>
          <a:p>
            <a:pPr marL="236533" indent="-236533" defTabSz="914377">
              <a:spcBef>
                <a:spcPts val="600"/>
              </a:spcBef>
            </a:pPr>
            <a:r>
              <a:rPr lang="en-US" sz="2200" kern="0" dirty="0">
                <a:solidFill>
                  <a:srgbClr val="FFFFFF"/>
                </a:solidFill>
                <a:latin typeface="Arial"/>
              </a:rPr>
              <a:t>September 21, 2023</a:t>
            </a:r>
          </a:p>
        </p:txBody>
      </p:sp>
      <p:sp>
        <p:nvSpPr>
          <p:cNvPr id="3" name="Subtitle 2">
            <a:extLst>
              <a:ext uri="{FF2B5EF4-FFF2-40B4-BE49-F238E27FC236}">
                <a16:creationId xmlns:a16="http://schemas.microsoft.com/office/drawing/2014/main" id="{42ECBD8A-4FB3-A821-9A20-C4A9BE435FAA}"/>
              </a:ext>
            </a:extLst>
          </p:cNvPr>
          <p:cNvSpPr txBox="1">
            <a:spLocks/>
          </p:cNvSpPr>
          <p:nvPr/>
        </p:nvSpPr>
        <p:spPr bwMode="auto">
          <a:xfrm>
            <a:off x="494617" y="3543781"/>
            <a:ext cx="10597926" cy="76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0" indent="0" algn="l" rtl="0" eaLnBrk="1" fontAlgn="base" hangingPunct="1">
              <a:spcBef>
                <a:spcPct val="20000"/>
              </a:spcBef>
              <a:spcAft>
                <a:spcPct val="0"/>
              </a:spcAft>
              <a:buNone/>
              <a:defRPr sz="1867">
                <a:solidFill>
                  <a:schemeClr val="bg1"/>
                </a:solidFill>
                <a:latin typeface="+mn-lt"/>
                <a:ea typeface="ＭＳ Ｐゴシック" charset="0"/>
                <a:cs typeface="ＭＳ Ｐゴシック" charset="0"/>
              </a:defRPr>
            </a:lvl1pPr>
            <a:lvl2pPr marL="609570" indent="0" algn="ctr" rtl="0" eaLnBrk="1" fontAlgn="base" hangingPunct="1">
              <a:spcBef>
                <a:spcPct val="20000"/>
              </a:spcBef>
              <a:spcAft>
                <a:spcPct val="0"/>
              </a:spcAft>
              <a:buNone/>
              <a:defRPr>
                <a:solidFill>
                  <a:schemeClr val="tx2">
                    <a:lumMod val="65000"/>
                    <a:lumOff val="35000"/>
                  </a:schemeClr>
                </a:solidFill>
                <a:latin typeface="+mn-lt"/>
                <a:ea typeface="ＭＳ Ｐゴシック" charset="0"/>
                <a:cs typeface="+mn-cs"/>
              </a:defRPr>
            </a:lvl2pPr>
            <a:lvl3pPr marL="1219140" indent="0" algn="ctr" rtl="0" eaLnBrk="1" fontAlgn="base" hangingPunct="1">
              <a:spcBef>
                <a:spcPct val="20000"/>
              </a:spcBef>
              <a:spcAft>
                <a:spcPct val="0"/>
              </a:spcAft>
              <a:buNone/>
              <a:defRPr sz="1600">
                <a:solidFill>
                  <a:schemeClr val="tx2">
                    <a:lumMod val="65000"/>
                    <a:lumOff val="35000"/>
                  </a:schemeClr>
                </a:solidFill>
                <a:latin typeface="+mn-lt"/>
                <a:ea typeface="ＭＳ Ｐゴシック" charset="0"/>
                <a:cs typeface="+mn-cs"/>
              </a:defRPr>
            </a:lvl3pPr>
            <a:lvl4pPr marL="1828709" indent="0" algn="ctr" rtl="0" eaLnBrk="1" fontAlgn="base" hangingPunct="1">
              <a:spcBef>
                <a:spcPct val="20000"/>
              </a:spcBef>
              <a:spcAft>
                <a:spcPct val="0"/>
              </a:spcAft>
              <a:buNone/>
              <a:defRPr sz="1400">
                <a:solidFill>
                  <a:schemeClr val="tx2">
                    <a:lumMod val="65000"/>
                    <a:lumOff val="35000"/>
                  </a:schemeClr>
                </a:solidFill>
                <a:latin typeface="+mn-lt"/>
                <a:ea typeface="ＭＳ Ｐゴシック" charset="0"/>
                <a:cs typeface="+mn-cs"/>
              </a:defRPr>
            </a:lvl4pPr>
            <a:lvl5pPr marL="2438278" indent="0" algn="ctr" rtl="0" eaLnBrk="1" fontAlgn="base" hangingPunct="1">
              <a:spcBef>
                <a:spcPct val="20000"/>
              </a:spcBef>
              <a:spcAft>
                <a:spcPct val="0"/>
              </a:spcAft>
              <a:buNone/>
              <a:defRPr sz="1200">
                <a:solidFill>
                  <a:schemeClr val="tx2">
                    <a:lumMod val="65000"/>
                    <a:lumOff val="35000"/>
                  </a:schemeClr>
                </a:solidFill>
                <a:latin typeface="+mn-lt"/>
                <a:ea typeface="ＭＳ Ｐゴシック" charset="0"/>
                <a:cs typeface="+mn-cs"/>
              </a:defRPr>
            </a:lvl5pPr>
            <a:lvl6pPr marL="3047848" indent="0" algn="ctr" rtl="0" eaLnBrk="1" fontAlgn="base" hangingPunct="1">
              <a:spcBef>
                <a:spcPct val="20000"/>
              </a:spcBef>
              <a:spcAft>
                <a:spcPct val="0"/>
              </a:spcAft>
              <a:buNone/>
              <a:defRPr sz="2000">
                <a:solidFill>
                  <a:schemeClr val="tx1"/>
                </a:solidFill>
                <a:latin typeface="+mn-lt"/>
                <a:ea typeface="+mn-ea"/>
                <a:cs typeface="+mn-cs"/>
              </a:defRPr>
            </a:lvl6pPr>
            <a:lvl7pPr marL="3657418" indent="0" algn="ctr" rtl="0" eaLnBrk="1" fontAlgn="base" hangingPunct="1">
              <a:spcBef>
                <a:spcPct val="20000"/>
              </a:spcBef>
              <a:spcAft>
                <a:spcPct val="0"/>
              </a:spcAft>
              <a:buNone/>
              <a:defRPr sz="2000">
                <a:solidFill>
                  <a:schemeClr val="tx1"/>
                </a:solidFill>
                <a:latin typeface="+mn-lt"/>
                <a:ea typeface="+mn-ea"/>
                <a:cs typeface="+mn-cs"/>
              </a:defRPr>
            </a:lvl7pPr>
            <a:lvl8pPr marL="4266987" indent="0" algn="ctr" rtl="0" eaLnBrk="1" fontAlgn="base" hangingPunct="1">
              <a:spcBef>
                <a:spcPct val="20000"/>
              </a:spcBef>
              <a:spcAft>
                <a:spcPct val="0"/>
              </a:spcAft>
              <a:buNone/>
              <a:defRPr sz="2000">
                <a:solidFill>
                  <a:schemeClr val="tx1"/>
                </a:solidFill>
                <a:latin typeface="+mn-lt"/>
                <a:ea typeface="+mn-ea"/>
                <a:cs typeface="+mn-cs"/>
              </a:defRPr>
            </a:lvl8pPr>
            <a:lvl9pPr marL="4876557" indent="0" algn="ctr" rtl="0" eaLnBrk="1" fontAlgn="base" hangingPunct="1">
              <a:spcBef>
                <a:spcPct val="20000"/>
              </a:spcBef>
              <a:spcAft>
                <a:spcPct val="0"/>
              </a:spcAft>
              <a:buNone/>
              <a:defRPr sz="2000">
                <a:solidFill>
                  <a:schemeClr val="tx1"/>
                </a:solidFill>
                <a:latin typeface="+mn-lt"/>
                <a:ea typeface="+mn-ea"/>
                <a:cs typeface="+mn-cs"/>
              </a:defRPr>
            </a:lvl9pPr>
          </a:lstStyle>
          <a:p>
            <a:pPr algn="ctr"/>
            <a:r>
              <a:rPr lang="en-US" sz="4400" b="1" kern="0" dirty="0">
                <a:latin typeface="Arial" charset="0"/>
              </a:rPr>
              <a:t>IAASB-IESBA Strategic Coordination</a:t>
            </a:r>
            <a:endParaRPr lang="en-US" sz="4400" kern="0" dirty="0">
              <a:latin typeface="Arial" charset="0"/>
            </a:endParaRPr>
          </a:p>
        </p:txBody>
      </p:sp>
      <p:sp>
        <p:nvSpPr>
          <p:cNvPr id="7" name="TextBox 6">
            <a:extLst>
              <a:ext uri="{FF2B5EF4-FFF2-40B4-BE49-F238E27FC236}">
                <a16:creationId xmlns:a16="http://schemas.microsoft.com/office/drawing/2014/main" id="{4300A135-ABC5-5001-7FE1-6D1C087DB451}"/>
              </a:ext>
            </a:extLst>
          </p:cNvPr>
          <p:cNvSpPr txBox="1"/>
          <p:nvPr/>
        </p:nvSpPr>
        <p:spPr>
          <a:xfrm>
            <a:off x="7152774" y="559468"/>
            <a:ext cx="4614110" cy="646331"/>
          </a:xfrm>
          <a:prstGeom prst="rect">
            <a:avLst/>
          </a:prstGeom>
          <a:noFill/>
        </p:spPr>
        <p:txBody>
          <a:bodyPr wrap="square" rtlCol="0">
            <a:spAutoFit/>
          </a:bodyPr>
          <a:lstStyle/>
          <a:p>
            <a:pPr algn="r"/>
            <a:r>
              <a:rPr lang="en-US" sz="3600" b="1" dirty="0"/>
              <a:t>Agenda Item J-1</a:t>
            </a:r>
            <a:endParaRPr lang="en-US" b="1" dirty="0"/>
          </a:p>
        </p:txBody>
      </p:sp>
    </p:spTree>
    <p:extLst>
      <p:ext uri="{BB962C8B-B14F-4D97-AF65-F5344CB8AC3E}">
        <p14:creationId xmlns:p14="http://schemas.microsoft.com/office/powerpoint/2010/main" val="4222434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A6049A7F-F042-8F45-E91E-B57FB954F011}"/>
              </a:ext>
            </a:extLst>
          </p:cNvPr>
          <p:cNvGraphicFramePr>
            <a:graphicFrameLocks noGrp="1"/>
          </p:cNvGraphicFramePr>
          <p:nvPr>
            <p:ph sz="half" idx="1"/>
            <p:extLst>
              <p:ext uri="{D42A27DB-BD31-4B8C-83A1-F6EECF244321}">
                <p14:modId xmlns:p14="http://schemas.microsoft.com/office/powerpoint/2010/main" val="3467686937"/>
              </p:ext>
            </p:extLst>
          </p:nvPr>
        </p:nvGraphicFramePr>
        <p:xfrm>
          <a:off x="295727" y="1389974"/>
          <a:ext cx="7460346" cy="43928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EE5FC8DB-C9F9-10F2-D775-6005A04EA44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
        <p:nvSpPr>
          <p:cNvPr id="9" name="Title 3">
            <a:extLst>
              <a:ext uri="{FF2B5EF4-FFF2-40B4-BE49-F238E27FC236}">
                <a16:creationId xmlns:a16="http://schemas.microsoft.com/office/drawing/2014/main" id="{8B5E0A7F-225C-0A47-3C3F-4C1D345561DB}"/>
              </a:ext>
            </a:extLst>
          </p:cNvPr>
          <p:cNvSpPr>
            <a:spLocks noGrp="1"/>
          </p:cNvSpPr>
          <p:nvPr>
            <p:ph type="title"/>
          </p:nvPr>
        </p:nvSpPr>
        <p:spPr>
          <a:xfrm>
            <a:off x="592221" y="391027"/>
            <a:ext cx="10058400" cy="533400"/>
          </a:xfrm>
        </p:spPr>
        <p:txBody>
          <a:bodyPr/>
          <a:lstStyle/>
          <a:p>
            <a:r>
              <a:rPr lang="en-US" sz="3600" dirty="0">
                <a:ea typeface="ＭＳ Ｐゴシック"/>
              </a:rPr>
              <a:t>Summary of Respondents’ Comments: IESBA</a:t>
            </a:r>
            <a:endParaRPr lang="en-US" sz="3600" dirty="0"/>
          </a:p>
        </p:txBody>
      </p:sp>
      <p:pic>
        <p:nvPicPr>
          <p:cNvPr id="5" name="Picture 4">
            <a:extLst>
              <a:ext uri="{FF2B5EF4-FFF2-40B4-BE49-F238E27FC236}">
                <a16:creationId xmlns:a16="http://schemas.microsoft.com/office/drawing/2014/main" id="{B9F02850-188B-F7C3-3492-793A6AA3751E}"/>
              </a:ext>
            </a:extLst>
          </p:cNvPr>
          <p:cNvPicPr>
            <a:picLocks noChangeAspect="1"/>
          </p:cNvPicPr>
          <p:nvPr/>
        </p:nvPicPr>
        <p:blipFill rotWithShape="1">
          <a:blip r:embed="rId9"/>
          <a:srcRect l="20924" r="21039" b="-1"/>
          <a:stretch/>
        </p:blipFill>
        <p:spPr>
          <a:xfrm>
            <a:off x="7968344" y="1225491"/>
            <a:ext cx="4223656" cy="4857762"/>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981171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5FC8DB-C9F9-10F2-D775-6005A04EA4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
        <p:nvSpPr>
          <p:cNvPr id="9" name="Title 3">
            <a:extLst>
              <a:ext uri="{FF2B5EF4-FFF2-40B4-BE49-F238E27FC236}">
                <a16:creationId xmlns:a16="http://schemas.microsoft.com/office/drawing/2014/main" id="{8B5E0A7F-225C-0A47-3C3F-4C1D345561DB}"/>
              </a:ext>
            </a:extLst>
          </p:cNvPr>
          <p:cNvSpPr>
            <a:spLocks noGrp="1"/>
          </p:cNvSpPr>
          <p:nvPr>
            <p:ph type="title"/>
          </p:nvPr>
        </p:nvSpPr>
        <p:spPr>
          <a:xfrm>
            <a:off x="590759" y="348839"/>
            <a:ext cx="10058400" cy="533400"/>
          </a:xfrm>
        </p:spPr>
        <p:txBody>
          <a:bodyPr/>
          <a:lstStyle/>
          <a:p>
            <a:r>
              <a:rPr lang="en-US" sz="3600" dirty="0">
                <a:ea typeface="ＭＳ Ｐゴシック"/>
              </a:rPr>
              <a:t>Summary of Key Comments on Coordination</a:t>
            </a:r>
            <a:endParaRPr lang="en-US" sz="3600" dirty="0"/>
          </a:p>
        </p:txBody>
      </p:sp>
      <p:graphicFrame>
        <p:nvGraphicFramePr>
          <p:cNvPr id="5" name="Table 11">
            <a:extLst>
              <a:ext uri="{FF2B5EF4-FFF2-40B4-BE49-F238E27FC236}">
                <a16:creationId xmlns:a16="http://schemas.microsoft.com/office/drawing/2014/main" id="{1AC70C60-FE5C-BE44-87A0-9609C9828180}"/>
              </a:ext>
            </a:extLst>
          </p:cNvPr>
          <p:cNvGraphicFramePr>
            <a:graphicFrameLocks/>
          </p:cNvGraphicFramePr>
          <p:nvPr>
            <p:extLst>
              <p:ext uri="{D42A27DB-BD31-4B8C-83A1-F6EECF244321}">
                <p14:modId xmlns:p14="http://schemas.microsoft.com/office/powerpoint/2010/main" val="2182500771"/>
              </p:ext>
            </p:extLst>
          </p:nvPr>
        </p:nvGraphicFramePr>
        <p:xfrm>
          <a:off x="608931" y="1799331"/>
          <a:ext cx="10974138" cy="3011410"/>
        </p:xfrm>
        <a:graphic>
          <a:graphicData uri="http://schemas.openxmlformats.org/drawingml/2006/table">
            <a:tbl>
              <a:tblPr firstRow="1" bandRow="1">
                <a:tableStyleId>{5C22544A-7EE6-4342-B048-85BDC9FD1C3A}</a:tableStyleId>
              </a:tblPr>
              <a:tblGrid>
                <a:gridCol w="5487069">
                  <a:extLst>
                    <a:ext uri="{9D8B030D-6E8A-4147-A177-3AD203B41FA5}">
                      <a16:colId xmlns:a16="http://schemas.microsoft.com/office/drawing/2014/main" val="67763779"/>
                    </a:ext>
                  </a:extLst>
                </a:gridCol>
                <a:gridCol w="5487069">
                  <a:extLst>
                    <a:ext uri="{9D8B030D-6E8A-4147-A177-3AD203B41FA5}">
                      <a16:colId xmlns:a16="http://schemas.microsoft.com/office/drawing/2014/main" val="3969374615"/>
                    </a:ext>
                  </a:extLst>
                </a:gridCol>
              </a:tblGrid>
              <a:tr h="331022">
                <a:tc>
                  <a:txBody>
                    <a:bodyPr/>
                    <a:lstStyle/>
                    <a:p>
                      <a:pPr algn="l"/>
                      <a:r>
                        <a:rPr lang="en-US" sz="1600" b="0" dirty="0">
                          <a:solidFill>
                            <a:schemeClr val="tx2">
                              <a:lumMod val="65000"/>
                              <a:lumOff val="35000"/>
                            </a:schemeClr>
                          </a:solidFill>
                        </a:rPr>
                        <a:t>IAASB and IESBA should adopt a systematic approach to their coordination efforts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dirty="0">
                          <a:solidFill>
                            <a:schemeClr val="tx2">
                              <a:lumMod val="65000"/>
                              <a:lumOff val="35000"/>
                            </a:schemeClr>
                          </a:solidFill>
                        </a:rPr>
                        <a:t>Collaborate to address topics of mutual interest, such as the use of consistent terms and definitions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3968211"/>
                  </a:ext>
                </a:extLst>
              </a:tr>
              <a:tr h="270013">
                <a:tc>
                  <a:txBody>
                    <a:bodyPr/>
                    <a:lstStyle/>
                    <a:p>
                      <a:pPr algn="l"/>
                      <a:r>
                        <a:rPr lang="en-US" sz="1600" b="0" dirty="0">
                          <a:solidFill>
                            <a:schemeClr val="tx2">
                              <a:lumMod val="65000"/>
                              <a:lumOff val="35000"/>
                            </a:schemeClr>
                          </a:solidFill>
                        </a:rPr>
                        <a:t>Aligning projects and relating timetables, and effective dates for related projects (if possible)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600" b="0" dirty="0">
                          <a:solidFill>
                            <a:schemeClr val="tx2">
                              <a:lumMod val="65000"/>
                              <a:lumOff val="35000"/>
                            </a:schemeClr>
                          </a:solidFill>
                        </a:rPr>
                        <a:t>Alignment of timetables and effective dates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5884373"/>
                  </a:ext>
                </a:extLst>
              </a:tr>
              <a:tr h="270013">
                <a:tc>
                  <a:txBody>
                    <a:bodyPr/>
                    <a:lstStyle/>
                    <a:p>
                      <a:pPr algn="l"/>
                      <a:r>
                        <a:rPr lang="en-US" sz="1600" b="0" dirty="0">
                          <a:solidFill>
                            <a:schemeClr val="tx2">
                              <a:lumMod val="65000"/>
                              <a:lumOff val="35000"/>
                            </a:schemeClr>
                          </a:solidFill>
                        </a:rPr>
                        <a:t>Including, in the Strategy and Work Plan, more specifics around the planned topics for coordination with the IESBA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dirty="0">
                          <a:solidFill>
                            <a:schemeClr val="tx2">
                              <a:lumMod val="65000"/>
                              <a:lumOff val="35000"/>
                            </a:schemeClr>
                          </a:solidFill>
                        </a:rPr>
                        <a:t>Including questions that are relevant to both Boards to obtain views without using additional consultation papers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9509741"/>
                  </a:ext>
                </a:extLst>
              </a:tr>
              <a:tr h="347465">
                <a:tc>
                  <a:txBody>
                    <a:bodyPr/>
                    <a:lstStyle/>
                    <a:p>
                      <a:pPr algn="l"/>
                      <a:r>
                        <a:rPr lang="en-US" sz="1600" b="0" dirty="0">
                          <a:solidFill>
                            <a:schemeClr val="tx2">
                              <a:lumMod val="65000"/>
                              <a:lumOff val="35000"/>
                            </a:schemeClr>
                          </a:solidFill>
                        </a:rPr>
                        <a:t>Aligning definitions as closely as possible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dirty="0">
                          <a:solidFill>
                            <a:schemeClr val="tx2">
                              <a:lumMod val="65000"/>
                              <a:lumOff val="35000"/>
                            </a:schemeClr>
                          </a:solidFill>
                        </a:rPr>
                        <a:t>Staggering Board meetings and comment periods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9739627"/>
                  </a:ext>
                </a:extLst>
              </a:tr>
              <a:tr h="347465">
                <a:tc>
                  <a:txBody>
                    <a:bodyPr/>
                    <a:lstStyle/>
                    <a:p>
                      <a:pPr algn="l"/>
                      <a:r>
                        <a:rPr lang="en-US" sz="1600" b="0" dirty="0">
                          <a:solidFill>
                            <a:schemeClr val="tx2">
                              <a:lumMod val="65000"/>
                              <a:lumOff val="35000"/>
                            </a:schemeClr>
                          </a:solidFill>
                        </a:rPr>
                        <a:t>Leveraging joint outreach activities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dirty="0">
                          <a:solidFill>
                            <a:schemeClr val="tx2">
                              <a:lumMod val="65000"/>
                              <a:lumOff val="35000"/>
                            </a:schemeClr>
                          </a:solidFill>
                        </a:rPr>
                        <a:t>Having joint or shared outreach events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0935945"/>
                  </a:ext>
                </a:extLst>
              </a:tr>
              <a:tr h="347465">
                <a:tc>
                  <a:txBody>
                    <a:bodyPr/>
                    <a:lstStyle/>
                    <a:p>
                      <a:pPr algn="l"/>
                      <a:r>
                        <a:rPr lang="en-US" sz="1600" b="0" dirty="0">
                          <a:solidFill>
                            <a:schemeClr val="tx2">
                              <a:lumMod val="65000"/>
                              <a:lumOff val="35000"/>
                            </a:schemeClr>
                          </a:solidFill>
                        </a:rPr>
                        <a:t>Opportunities for joint or complementary actions through standard-setting work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dirty="0">
                          <a:solidFill>
                            <a:schemeClr val="tx2">
                              <a:lumMod val="65000"/>
                              <a:lumOff val="35000"/>
                            </a:schemeClr>
                          </a:solidFill>
                        </a:rPr>
                        <a:t>Broaden coordination efforts to other international standard setters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0859523"/>
                  </a:ext>
                </a:extLst>
              </a:tr>
            </a:tbl>
          </a:graphicData>
        </a:graphic>
      </p:graphicFrame>
      <p:sp>
        <p:nvSpPr>
          <p:cNvPr id="6" name="TextBox 5">
            <a:extLst>
              <a:ext uri="{FF2B5EF4-FFF2-40B4-BE49-F238E27FC236}">
                <a16:creationId xmlns:a16="http://schemas.microsoft.com/office/drawing/2014/main" id="{06D41DF4-11A2-769C-3494-4F2FF9E20540}"/>
              </a:ext>
            </a:extLst>
          </p:cNvPr>
          <p:cNvSpPr txBox="1"/>
          <p:nvPr/>
        </p:nvSpPr>
        <p:spPr>
          <a:xfrm>
            <a:off x="568157" y="1265081"/>
            <a:ext cx="1301959" cy="523220"/>
          </a:xfrm>
          <a:prstGeom prst="rect">
            <a:avLst/>
          </a:prstGeom>
          <a:noFill/>
        </p:spPr>
        <p:txBody>
          <a:bodyPr wrap="none" rtlCol="0">
            <a:spAutoFit/>
          </a:bodyPr>
          <a:lstStyle/>
          <a:p>
            <a:r>
              <a:rPr lang="en-US" sz="2800" b="1" dirty="0">
                <a:solidFill>
                  <a:schemeClr val="tx2">
                    <a:lumMod val="65000"/>
                    <a:lumOff val="35000"/>
                  </a:schemeClr>
                </a:solidFill>
              </a:rPr>
              <a:t>IAASB</a:t>
            </a:r>
          </a:p>
        </p:txBody>
      </p:sp>
      <p:sp>
        <p:nvSpPr>
          <p:cNvPr id="8" name="TextBox 7">
            <a:extLst>
              <a:ext uri="{FF2B5EF4-FFF2-40B4-BE49-F238E27FC236}">
                <a16:creationId xmlns:a16="http://schemas.microsoft.com/office/drawing/2014/main" id="{6373830C-75B0-4816-BB52-BFCB6A7AD14A}"/>
              </a:ext>
            </a:extLst>
          </p:cNvPr>
          <p:cNvSpPr txBox="1"/>
          <p:nvPr/>
        </p:nvSpPr>
        <p:spPr>
          <a:xfrm>
            <a:off x="6066526" y="1283892"/>
            <a:ext cx="1281120" cy="523220"/>
          </a:xfrm>
          <a:prstGeom prst="rect">
            <a:avLst/>
          </a:prstGeom>
          <a:noFill/>
        </p:spPr>
        <p:txBody>
          <a:bodyPr wrap="none" rtlCol="0">
            <a:spAutoFit/>
          </a:bodyPr>
          <a:lstStyle/>
          <a:p>
            <a:r>
              <a:rPr lang="en-US" sz="2800" b="1" dirty="0">
                <a:solidFill>
                  <a:schemeClr val="tx2">
                    <a:lumMod val="65000"/>
                    <a:lumOff val="35000"/>
                  </a:schemeClr>
                </a:solidFill>
              </a:rPr>
              <a:t>IESBA</a:t>
            </a:r>
          </a:p>
        </p:txBody>
      </p:sp>
      <p:sp>
        <p:nvSpPr>
          <p:cNvPr id="10" name="Rectangle: Rounded Corners 9">
            <a:extLst>
              <a:ext uri="{FF2B5EF4-FFF2-40B4-BE49-F238E27FC236}">
                <a16:creationId xmlns:a16="http://schemas.microsoft.com/office/drawing/2014/main" id="{137B2427-7E0D-E75C-380F-B63C1AC09D00}"/>
              </a:ext>
            </a:extLst>
          </p:cNvPr>
          <p:cNvSpPr/>
          <p:nvPr/>
        </p:nvSpPr>
        <p:spPr bwMode="auto">
          <a:xfrm>
            <a:off x="568157" y="4947061"/>
            <a:ext cx="10996739" cy="1028700"/>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just" defTabSz="914400" rtl="0" eaLnBrk="0" fontAlgn="base" latinLnBrk="0" hangingPunct="0">
              <a:lnSpc>
                <a:spcPct val="100000"/>
              </a:lnSpc>
              <a:spcBef>
                <a:spcPct val="0"/>
              </a:spcBef>
              <a:spcAft>
                <a:spcPct val="0"/>
              </a:spcAft>
              <a:buClrTx/>
              <a:buSzTx/>
              <a:buFontTx/>
              <a:buNone/>
              <a:tabLst/>
            </a:pPr>
            <a:r>
              <a:rPr lang="en-US" sz="1400" dirty="0">
                <a:solidFill>
                  <a:schemeClr val="bg1"/>
                </a:solidFill>
                <a:latin typeface="Arial" panose="020B0604020202020204" pitchFamily="34" charset="0"/>
                <a:ea typeface="Calibri" panose="020F0502020204030204" pitchFamily="34" charset="0"/>
              </a:rPr>
              <a:t>S</a:t>
            </a:r>
            <a:r>
              <a:rPr lang="en-US" sz="1400" dirty="0">
                <a:solidFill>
                  <a:schemeClr val="bg1"/>
                </a:solidFill>
                <a:effectLst/>
                <a:latin typeface="Arial" panose="020B0604020202020204" pitchFamily="34" charset="0"/>
                <a:ea typeface="Calibri" panose="020F0502020204030204" pitchFamily="34" charset="0"/>
              </a:rPr>
              <a:t>ince 2018, coordination between the two Boards has been operating under an established framework that sets out the general principles, criteria for coordination and other key considerations. Since then, the two Boards have continued to identify new means to ensure matters of mutual interests are addressed more efficiently such as the use of correspondent members in working groups and task forces and the inclusion of relevant questions in the other Board’s exposure drafts and outreach events</a:t>
            </a:r>
            <a:r>
              <a:rPr lang="en-US" sz="1600" dirty="0">
                <a:solidFill>
                  <a:schemeClr val="bg1"/>
                </a:solidFill>
                <a:effectLst/>
                <a:latin typeface="Arial" panose="020B0604020202020204" pitchFamily="34" charset="0"/>
                <a:ea typeface="Calibri" panose="020F0502020204030204" pitchFamily="34" charset="0"/>
              </a:rPr>
              <a:t>.</a:t>
            </a:r>
            <a:endParaRPr kumimoji="0" lang="en-US" sz="2000" b="0" i="0" u="none" strike="noStrike" cap="none" normalizeH="0" baseline="0" dirty="0">
              <a:ln>
                <a:noFill/>
              </a:ln>
              <a:solidFill>
                <a:schemeClr val="bg1"/>
              </a:solidFill>
              <a:effectLst/>
              <a:latin typeface="Arial" charset="0"/>
              <a:ea typeface="ヒラギノ角ゴ Pro W3" charset="-128"/>
              <a:cs typeface="ヒラギノ角ゴ Pro W3" charset="-128"/>
            </a:endParaRPr>
          </a:p>
        </p:txBody>
      </p:sp>
    </p:spTree>
    <p:extLst>
      <p:ext uri="{BB962C8B-B14F-4D97-AF65-F5344CB8AC3E}">
        <p14:creationId xmlns:p14="http://schemas.microsoft.com/office/powerpoint/2010/main" val="39604819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C5BCC-B61A-DA4A-B61E-2BF62554EB04}"/>
              </a:ext>
            </a:extLst>
          </p:cNvPr>
          <p:cNvSpPr>
            <a:spLocks noGrp="1"/>
          </p:cNvSpPr>
          <p:nvPr>
            <p:ph type="title"/>
          </p:nvPr>
        </p:nvSpPr>
        <p:spPr>
          <a:xfrm>
            <a:off x="508002" y="131536"/>
            <a:ext cx="10330543" cy="641351"/>
          </a:xfrm>
        </p:spPr>
        <p:txBody>
          <a:bodyPr/>
          <a:lstStyle/>
          <a:p>
            <a:r>
              <a:rPr lang="en-US" sz="3600" dirty="0"/>
              <a:t>Axis of Coordination on Ongoing Projects and Selected Potential Projects / Work Streams</a:t>
            </a:r>
          </a:p>
        </p:txBody>
      </p:sp>
      <p:sp>
        <p:nvSpPr>
          <p:cNvPr id="6" name="Rectangle: Rounded Corners 5">
            <a:extLst>
              <a:ext uri="{FF2B5EF4-FFF2-40B4-BE49-F238E27FC236}">
                <a16:creationId xmlns:a16="http://schemas.microsoft.com/office/drawing/2014/main" id="{66B3A685-AED3-D115-6C7A-BC27C3F0B59A}"/>
              </a:ext>
            </a:extLst>
          </p:cNvPr>
          <p:cNvSpPr/>
          <p:nvPr/>
        </p:nvSpPr>
        <p:spPr bwMode="auto">
          <a:xfrm>
            <a:off x="631371" y="3816284"/>
            <a:ext cx="10929258" cy="2181744"/>
          </a:xfrm>
          <a:prstGeom prst="roundRect">
            <a:avLst/>
          </a:prstGeom>
          <a:solidFill>
            <a:schemeClr val="accent1">
              <a:alpha val="80000"/>
            </a:schemeClr>
          </a:solidFill>
          <a:ln w="5715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ts val="300"/>
              </a:spcBef>
              <a:spcAft>
                <a:spcPts val="300"/>
              </a:spcAft>
              <a:buClrTx/>
              <a:buSzTx/>
              <a:buFontTx/>
              <a:buNone/>
              <a:tabLst/>
            </a:pPr>
            <a:r>
              <a:rPr kumimoji="0" lang="en-US" sz="2000" b="1" i="0" u="sng" strike="noStrike" cap="none" normalizeH="0" baseline="0" dirty="0">
                <a:ln>
                  <a:noFill/>
                </a:ln>
                <a:solidFill>
                  <a:schemeClr val="bg1"/>
                </a:solidFill>
                <a:effectLst/>
                <a:latin typeface="Arial" charset="0"/>
                <a:ea typeface="ヒラギノ角ゴ Pro W3" charset="-128"/>
                <a:cs typeface="ヒラギノ角ゴ Pro W3" charset="-128"/>
              </a:rPr>
              <a:t>Selected Potential Projects / Work Streams</a:t>
            </a:r>
            <a:endParaRPr kumimoji="0" lang="en-US" sz="2000" b="1" i="0" u="none" strike="noStrike" cap="none" normalizeH="0" baseline="0" dirty="0">
              <a:ln>
                <a:noFill/>
              </a:ln>
              <a:solidFill>
                <a:schemeClr val="bg1"/>
              </a:solidFill>
              <a:effectLst/>
              <a:latin typeface="Arial" charset="0"/>
              <a:ea typeface="ヒラギノ角ゴ Pro W3" charset="-128"/>
              <a:cs typeface="ヒラギノ角ゴ Pro W3" charset="-128"/>
            </a:endParaRPr>
          </a:p>
        </p:txBody>
      </p:sp>
      <p:sp>
        <p:nvSpPr>
          <p:cNvPr id="7" name="Rectangle: Rounded Corners 6">
            <a:extLst>
              <a:ext uri="{FF2B5EF4-FFF2-40B4-BE49-F238E27FC236}">
                <a16:creationId xmlns:a16="http://schemas.microsoft.com/office/drawing/2014/main" id="{4D360A61-6E9D-4CB4-B269-BF08268981EB}"/>
              </a:ext>
            </a:extLst>
          </p:cNvPr>
          <p:cNvSpPr/>
          <p:nvPr/>
        </p:nvSpPr>
        <p:spPr bwMode="auto">
          <a:xfrm>
            <a:off x="669471" y="1433360"/>
            <a:ext cx="10853058" cy="2146991"/>
          </a:xfrm>
          <a:prstGeom prst="roundRect">
            <a:avLst/>
          </a:prstGeom>
          <a:solidFill>
            <a:srgbClr val="0A7537">
              <a:alpha val="69804"/>
            </a:srgbClr>
          </a:solidFill>
          <a:ln w="57150" cap="flat" cmpd="sng" algn="ctr">
            <a:solidFill>
              <a:schemeClr val="accent5"/>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sng" strike="noStrike" cap="none" normalizeH="0" baseline="0" dirty="0">
                <a:ln>
                  <a:noFill/>
                </a:ln>
                <a:solidFill>
                  <a:schemeClr val="bg1"/>
                </a:solidFill>
                <a:effectLst/>
                <a:latin typeface="Arial" charset="0"/>
                <a:ea typeface="ヒラギノ角ゴ Pro W3" charset="-128"/>
                <a:cs typeface="ヒラギノ角ゴ Pro W3" charset="-128"/>
              </a:rPr>
              <a:t>Ongoing Projects / Work streams</a:t>
            </a:r>
            <a:endParaRPr kumimoji="0" lang="en-US" sz="2400" b="1" i="0" u="sng" strike="noStrike" cap="none" normalizeH="0" baseline="0" dirty="0">
              <a:ln>
                <a:noFill/>
              </a:ln>
              <a:solidFill>
                <a:schemeClr val="bg1"/>
              </a:solidFill>
              <a:effectLst/>
              <a:latin typeface="Arial" charset="0"/>
              <a:ea typeface="ヒラギノ角ゴ Pro W3" charset="-128"/>
              <a:cs typeface="ヒラギノ角ゴ Pro W3" charset="-128"/>
            </a:endParaRPr>
          </a:p>
        </p:txBody>
      </p:sp>
      <p:graphicFrame>
        <p:nvGraphicFramePr>
          <p:cNvPr id="8" name="Table 8">
            <a:extLst>
              <a:ext uri="{FF2B5EF4-FFF2-40B4-BE49-F238E27FC236}">
                <a16:creationId xmlns:a16="http://schemas.microsoft.com/office/drawing/2014/main" id="{F8A9AC32-F2F5-CB1A-5BB6-7A1AFCA9AEF0}"/>
              </a:ext>
            </a:extLst>
          </p:cNvPr>
          <p:cNvGraphicFramePr>
            <a:graphicFrameLocks noGrp="1"/>
          </p:cNvGraphicFramePr>
          <p:nvPr/>
        </p:nvGraphicFramePr>
        <p:xfrm>
          <a:off x="838199" y="1924107"/>
          <a:ext cx="10548258" cy="1463040"/>
        </p:xfrm>
        <a:graphic>
          <a:graphicData uri="http://schemas.openxmlformats.org/drawingml/2006/table">
            <a:tbl>
              <a:tblPr firstRow="1" bandRow="1">
                <a:tableStyleId>{8A107856-5554-42FB-B03E-39F5DBC370BA}</a:tableStyleId>
              </a:tblPr>
              <a:tblGrid>
                <a:gridCol w="5274129">
                  <a:extLst>
                    <a:ext uri="{9D8B030D-6E8A-4147-A177-3AD203B41FA5}">
                      <a16:colId xmlns:a16="http://schemas.microsoft.com/office/drawing/2014/main" val="2396169128"/>
                    </a:ext>
                  </a:extLst>
                </a:gridCol>
                <a:gridCol w="5274129">
                  <a:extLst>
                    <a:ext uri="{9D8B030D-6E8A-4147-A177-3AD203B41FA5}">
                      <a16:colId xmlns:a16="http://schemas.microsoft.com/office/drawing/2014/main" val="3850530235"/>
                    </a:ext>
                  </a:extLst>
                </a:gridCol>
              </a:tblGrid>
              <a:tr h="1394751">
                <a:tc>
                  <a:txBody>
                    <a:bodyPr/>
                    <a:lstStyle/>
                    <a:p>
                      <a:pPr marL="285750" indent="-285750">
                        <a:buFont typeface="Arial" panose="020B0604020202020204" pitchFamily="34" charset="0"/>
                        <a:buChar char="•"/>
                      </a:pPr>
                      <a:r>
                        <a:rPr lang="en-US" b="0" dirty="0">
                          <a:solidFill>
                            <a:schemeClr val="bg1"/>
                          </a:solidFill>
                        </a:rPr>
                        <a:t>Sustainability Assurance</a:t>
                      </a:r>
                    </a:p>
                    <a:p>
                      <a:pPr marL="285750" indent="-285750">
                        <a:buFont typeface="Arial" panose="020B0604020202020204" pitchFamily="34" charset="0"/>
                        <a:buChar char="•"/>
                      </a:pPr>
                      <a:r>
                        <a:rPr lang="en-US" b="0" dirty="0">
                          <a:solidFill>
                            <a:schemeClr val="bg1"/>
                          </a:solidFill>
                        </a:rPr>
                        <a:t>Audit Evidence (ISA 500)</a:t>
                      </a:r>
                    </a:p>
                    <a:p>
                      <a:pPr marL="285750" indent="-285750">
                        <a:buFont typeface="Arial" panose="020B0604020202020204" pitchFamily="34" charset="0"/>
                        <a:buChar char="•"/>
                      </a:pPr>
                      <a:r>
                        <a:rPr lang="en-US" b="0" dirty="0">
                          <a:solidFill>
                            <a:schemeClr val="bg1"/>
                          </a:solidFill>
                        </a:rPr>
                        <a:t>Going Concern (ISA 570)</a:t>
                      </a:r>
                    </a:p>
                    <a:p>
                      <a:pPr marL="285750" indent="-285750">
                        <a:buFont typeface="Arial" panose="020B0604020202020204" pitchFamily="34" charset="0"/>
                        <a:buChar char="•"/>
                      </a:pPr>
                      <a:r>
                        <a:rPr lang="en-US" b="0" dirty="0">
                          <a:solidFill>
                            <a:schemeClr val="bg1"/>
                          </a:solidFill>
                        </a:rPr>
                        <a:t>Listed Entity and PIE (Track 2)</a:t>
                      </a:r>
                    </a:p>
                    <a:p>
                      <a:pPr marL="285750" indent="-285750">
                        <a:buFont typeface="Arial" panose="020B0604020202020204" pitchFamily="34" charset="0"/>
                        <a:buChar char="•"/>
                      </a:pPr>
                      <a:r>
                        <a:rPr lang="en-US" b="0" dirty="0">
                          <a:solidFill>
                            <a:schemeClr val="bg1"/>
                          </a:solidFill>
                        </a:rPr>
                        <a:t>Fraud (ISA 240)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b="0" dirty="0">
                          <a:solidFill>
                            <a:schemeClr val="bg1"/>
                          </a:solidFill>
                        </a:rPr>
                        <a:t>Sustainability</a:t>
                      </a:r>
                    </a:p>
                    <a:p>
                      <a:pPr marL="285750" indent="-285750">
                        <a:buFont typeface="Arial" panose="020B0604020202020204" pitchFamily="34" charset="0"/>
                        <a:buChar char="•"/>
                      </a:pPr>
                      <a:r>
                        <a:rPr lang="en-US" b="0" dirty="0">
                          <a:solidFill>
                            <a:schemeClr val="bg1"/>
                          </a:solidFill>
                        </a:rPr>
                        <a:t>Use of Experts</a:t>
                      </a:r>
                    </a:p>
                    <a:p>
                      <a:pPr marL="285750" indent="-285750">
                        <a:buFont typeface="Arial" panose="020B0604020202020204" pitchFamily="34" charset="0"/>
                        <a:buChar char="•"/>
                      </a:pPr>
                      <a:r>
                        <a:rPr lang="en-US" b="0" dirty="0">
                          <a:solidFill>
                            <a:schemeClr val="bg1"/>
                          </a:solidFill>
                        </a:rPr>
                        <a:t>CIVs/ Pension Funds and Investment Companies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854492"/>
                  </a:ext>
                </a:extLst>
              </a:tr>
            </a:tbl>
          </a:graphicData>
        </a:graphic>
      </p:graphicFrame>
      <p:pic>
        <p:nvPicPr>
          <p:cNvPr id="12" name="Picture 11">
            <a:extLst>
              <a:ext uri="{FF2B5EF4-FFF2-40B4-BE49-F238E27FC236}">
                <a16:creationId xmlns:a16="http://schemas.microsoft.com/office/drawing/2014/main" id="{981E9AC5-504C-1036-18EA-FEBE12019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graphicFrame>
        <p:nvGraphicFramePr>
          <p:cNvPr id="14" name="Table 14">
            <a:extLst>
              <a:ext uri="{FF2B5EF4-FFF2-40B4-BE49-F238E27FC236}">
                <a16:creationId xmlns:a16="http://schemas.microsoft.com/office/drawing/2014/main" id="{F87DA102-1A32-F4C7-E2E0-AD6BD4A473B1}"/>
              </a:ext>
            </a:extLst>
          </p:cNvPr>
          <p:cNvGraphicFramePr>
            <a:graphicFrameLocks noGrp="1"/>
          </p:cNvGraphicFramePr>
          <p:nvPr>
            <p:extLst>
              <p:ext uri="{D42A27DB-BD31-4B8C-83A1-F6EECF244321}">
                <p14:modId xmlns:p14="http://schemas.microsoft.com/office/powerpoint/2010/main" val="1053128482"/>
              </p:ext>
            </p:extLst>
          </p:nvPr>
        </p:nvGraphicFramePr>
        <p:xfrm>
          <a:off x="838199" y="4379301"/>
          <a:ext cx="10548258" cy="1463040"/>
        </p:xfrm>
        <a:graphic>
          <a:graphicData uri="http://schemas.openxmlformats.org/drawingml/2006/table">
            <a:tbl>
              <a:tblPr firstRow="1" bandRow="1">
                <a:tableStyleId>{5C22544A-7EE6-4342-B048-85BDC9FD1C3A}</a:tableStyleId>
              </a:tblPr>
              <a:tblGrid>
                <a:gridCol w="5274129">
                  <a:extLst>
                    <a:ext uri="{9D8B030D-6E8A-4147-A177-3AD203B41FA5}">
                      <a16:colId xmlns:a16="http://schemas.microsoft.com/office/drawing/2014/main" val="433715236"/>
                    </a:ext>
                  </a:extLst>
                </a:gridCol>
                <a:gridCol w="5274129">
                  <a:extLst>
                    <a:ext uri="{9D8B030D-6E8A-4147-A177-3AD203B41FA5}">
                      <a16:colId xmlns:a16="http://schemas.microsoft.com/office/drawing/2014/main" val="3272337069"/>
                    </a:ext>
                  </a:extLst>
                </a:gridCol>
              </a:tblGrid>
              <a:tr h="0">
                <a:tc>
                  <a:txBody>
                    <a:bodyPr/>
                    <a:lstStyle/>
                    <a:p>
                      <a:pPr marL="285750" indent="-285750">
                        <a:buFont typeface="Arial" panose="020B0604020202020204" pitchFamily="34" charset="0"/>
                        <a:buChar char="•"/>
                      </a:pPr>
                      <a:r>
                        <a:rPr lang="en-US" b="0" dirty="0">
                          <a:solidFill>
                            <a:schemeClr val="bg1"/>
                          </a:solidFill>
                        </a:rPr>
                        <a:t>Technology and Other Modernizations in Revising ISA 330 and Targeted Standards in the ISA 500-series</a:t>
                      </a:r>
                    </a:p>
                    <a:p>
                      <a:pPr marL="285750" indent="-285750">
                        <a:buFont typeface="Arial" panose="020B0604020202020204" pitchFamily="34" charset="0"/>
                        <a:buChar char="•"/>
                      </a:pPr>
                      <a:r>
                        <a:rPr lang="en-US" b="0" dirty="0">
                          <a:solidFill>
                            <a:schemeClr val="bg1"/>
                          </a:solidFill>
                        </a:rPr>
                        <a:t>Materiality (ISA 320)</a:t>
                      </a:r>
                    </a:p>
                    <a:p>
                      <a:pPr marL="285750" indent="-285750">
                        <a:buFont typeface="Arial" panose="020B0604020202020204" pitchFamily="34" charset="0"/>
                        <a:buChar char="•"/>
                      </a:pPr>
                      <a:r>
                        <a:rPr lang="en-US" b="0" dirty="0">
                          <a:solidFill>
                            <a:schemeClr val="bg1"/>
                          </a:solidFill>
                        </a:rPr>
                        <a:t>Review of Interim Financial Information</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b="0" dirty="0">
                          <a:solidFill>
                            <a:schemeClr val="bg1"/>
                          </a:solidFill>
                        </a:rPr>
                        <a:t>Firm Culture and Governance</a:t>
                      </a:r>
                    </a:p>
                    <a:p>
                      <a:pPr marL="285750" marR="0" lvl="0" indent="-285750" algn="l" defTabSz="4571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solidFill>
                            <a:schemeClr val="bg1"/>
                          </a:solidFill>
                        </a:rPr>
                        <a:t>Role of CFOs and Other Senior PAIBs</a:t>
                      </a:r>
                    </a:p>
                    <a:p>
                      <a:pPr marL="285750" marR="0" lvl="0" indent="-285750" algn="l" defTabSz="45718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solidFill>
                            <a:schemeClr val="bg1"/>
                          </a:solidFill>
                        </a:rPr>
                        <a:t>Business Relationships</a:t>
                      </a:r>
                    </a:p>
                    <a:p>
                      <a:pPr marL="285750" indent="-285750">
                        <a:buFont typeface="Arial" panose="020B0604020202020204" pitchFamily="34" charset="0"/>
                        <a:buChar char="•"/>
                      </a:pPr>
                      <a:r>
                        <a:rPr lang="en-US" b="0" dirty="0">
                          <a:solidFill>
                            <a:schemeClr val="bg1"/>
                          </a:solidFill>
                        </a:rPr>
                        <a:t>Audit Firm – Audit Client Relationship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18913012"/>
                  </a:ext>
                </a:extLst>
              </a:tr>
            </a:tbl>
          </a:graphicData>
        </a:graphic>
      </p:graphicFrame>
      <p:sp>
        <p:nvSpPr>
          <p:cNvPr id="18" name="TextBox 17">
            <a:extLst>
              <a:ext uri="{FF2B5EF4-FFF2-40B4-BE49-F238E27FC236}">
                <a16:creationId xmlns:a16="http://schemas.microsoft.com/office/drawing/2014/main" id="{1EFB4FC8-CAEE-B777-8621-D50D8B071737}"/>
              </a:ext>
            </a:extLst>
          </p:cNvPr>
          <p:cNvSpPr txBox="1"/>
          <p:nvPr/>
        </p:nvSpPr>
        <p:spPr>
          <a:xfrm>
            <a:off x="944525" y="1433360"/>
            <a:ext cx="1143262" cy="461665"/>
          </a:xfrm>
          <a:prstGeom prst="rect">
            <a:avLst/>
          </a:prstGeom>
          <a:noFill/>
        </p:spPr>
        <p:txBody>
          <a:bodyPr wrap="none" rtlCol="0">
            <a:spAutoFit/>
          </a:bodyPr>
          <a:lstStyle/>
          <a:p>
            <a:r>
              <a:rPr lang="en-US" sz="2400" b="1" dirty="0">
                <a:solidFill>
                  <a:schemeClr val="bg1"/>
                </a:solidFill>
              </a:rPr>
              <a:t>IAASB</a:t>
            </a:r>
          </a:p>
        </p:txBody>
      </p:sp>
      <p:sp>
        <p:nvSpPr>
          <p:cNvPr id="19" name="TextBox 18">
            <a:extLst>
              <a:ext uri="{FF2B5EF4-FFF2-40B4-BE49-F238E27FC236}">
                <a16:creationId xmlns:a16="http://schemas.microsoft.com/office/drawing/2014/main" id="{35583B44-F944-A501-A20D-8EF3DDB7A43F}"/>
              </a:ext>
            </a:extLst>
          </p:cNvPr>
          <p:cNvSpPr txBox="1"/>
          <p:nvPr/>
        </p:nvSpPr>
        <p:spPr>
          <a:xfrm>
            <a:off x="9976626" y="1443302"/>
            <a:ext cx="1584003" cy="461665"/>
          </a:xfrm>
          <a:prstGeom prst="rect">
            <a:avLst/>
          </a:prstGeom>
          <a:noFill/>
        </p:spPr>
        <p:txBody>
          <a:bodyPr wrap="square" rtlCol="0">
            <a:spAutoFit/>
          </a:bodyPr>
          <a:lstStyle/>
          <a:p>
            <a:pPr algn="ctr"/>
            <a:r>
              <a:rPr lang="en-US" sz="2400" b="1" dirty="0">
                <a:solidFill>
                  <a:schemeClr val="bg1"/>
                </a:solidFill>
              </a:rPr>
              <a:t>IESBA</a:t>
            </a:r>
          </a:p>
        </p:txBody>
      </p:sp>
      <p:sp>
        <p:nvSpPr>
          <p:cNvPr id="3" name="TextBox 2">
            <a:extLst>
              <a:ext uri="{FF2B5EF4-FFF2-40B4-BE49-F238E27FC236}">
                <a16:creationId xmlns:a16="http://schemas.microsoft.com/office/drawing/2014/main" id="{ACEE6BAC-D368-958A-B496-1D25333C45A7}"/>
              </a:ext>
            </a:extLst>
          </p:cNvPr>
          <p:cNvSpPr txBox="1"/>
          <p:nvPr/>
        </p:nvSpPr>
        <p:spPr>
          <a:xfrm>
            <a:off x="944525" y="3866959"/>
            <a:ext cx="1143262" cy="461665"/>
          </a:xfrm>
          <a:prstGeom prst="rect">
            <a:avLst/>
          </a:prstGeom>
          <a:noFill/>
        </p:spPr>
        <p:txBody>
          <a:bodyPr wrap="none" rtlCol="0">
            <a:spAutoFit/>
          </a:bodyPr>
          <a:lstStyle/>
          <a:p>
            <a:r>
              <a:rPr lang="en-US" sz="2400" b="1" dirty="0">
                <a:solidFill>
                  <a:schemeClr val="bg1"/>
                </a:solidFill>
              </a:rPr>
              <a:t>IAASB</a:t>
            </a:r>
          </a:p>
        </p:txBody>
      </p:sp>
      <p:sp>
        <p:nvSpPr>
          <p:cNvPr id="4" name="TextBox 3">
            <a:extLst>
              <a:ext uri="{FF2B5EF4-FFF2-40B4-BE49-F238E27FC236}">
                <a16:creationId xmlns:a16="http://schemas.microsoft.com/office/drawing/2014/main" id="{5A5992DD-0521-9EFB-54A9-4A91E32EE1AF}"/>
              </a:ext>
            </a:extLst>
          </p:cNvPr>
          <p:cNvSpPr txBox="1"/>
          <p:nvPr/>
        </p:nvSpPr>
        <p:spPr>
          <a:xfrm>
            <a:off x="9976625" y="3866960"/>
            <a:ext cx="1584003" cy="461665"/>
          </a:xfrm>
          <a:prstGeom prst="rect">
            <a:avLst/>
          </a:prstGeom>
          <a:noFill/>
        </p:spPr>
        <p:txBody>
          <a:bodyPr wrap="square" rtlCol="0">
            <a:spAutoFit/>
          </a:bodyPr>
          <a:lstStyle/>
          <a:p>
            <a:pPr algn="ctr"/>
            <a:r>
              <a:rPr lang="en-US" sz="2400" b="1" dirty="0">
                <a:solidFill>
                  <a:schemeClr val="bg1"/>
                </a:solidFill>
              </a:rPr>
              <a:t>IESBA</a:t>
            </a:r>
          </a:p>
        </p:txBody>
      </p:sp>
    </p:spTree>
    <p:extLst>
      <p:ext uri="{BB962C8B-B14F-4D97-AF65-F5344CB8AC3E}">
        <p14:creationId xmlns:p14="http://schemas.microsoft.com/office/powerpoint/2010/main" val="2817404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FE9F13-101E-9AB7-333C-395E5A682B7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rgbClr val="C3C8CD"/>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F33DA19C-7C08-D9A2-EBF0-2C85BAA0F411}"/>
              </a:ext>
            </a:extLst>
          </p:cNvPr>
          <p:cNvSpPr>
            <a:spLocks noGrp="1"/>
          </p:cNvSpPr>
          <p:nvPr>
            <p:ph type="title"/>
          </p:nvPr>
        </p:nvSpPr>
        <p:spPr>
          <a:xfrm>
            <a:off x="598714" y="2950406"/>
            <a:ext cx="9874308" cy="1115179"/>
          </a:xfrm>
        </p:spPr>
        <p:txBody>
          <a:bodyPr>
            <a:normAutofit/>
          </a:bodyPr>
          <a:lstStyle/>
          <a:p>
            <a:r>
              <a:rPr lang="en-US" sz="4900" dirty="0">
                <a:solidFill>
                  <a:srgbClr val="0070C0"/>
                </a:solidFill>
              </a:rPr>
              <a:t>Common Focus on Sustainability</a:t>
            </a:r>
          </a:p>
        </p:txBody>
      </p:sp>
      <p:pic>
        <p:nvPicPr>
          <p:cNvPr id="5" name="Picture 4">
            <a:extLst>
              <a:ext uri="{FF2B5EF4-FFF2-40B4-BE49-F238E27FC236}">
                <a16:creationId xmlns:a16="http://schemas.microsoft.com/office/drawing/2014/main" id="{A2E5AC3D-D279-257B-4D5B-6B3171E6AE80}"/>
              </a:ext>
            </a:extLst>
          </p:cNvPr>
          <p:cNvPicPr>
            <a:picLocks noChangeAspect="1"/>
          </p:cNvPicPr>
          <p:nvPr/>
        </p:nvPicPr>
        <p:blipFill>
          <a:blip r:embed="rId3"/>
          <a:stretch>
            <a:fillRect/>
          </a:stretch>
        </p:blipFill>
        <p:spPr>
          <a:xfrm>
            <a:off x="8993530" y="659640"/>
            <a:ext cx="2958984" cy="574131"/>
          </a:xfrm>
          <a:prstGeom prst="rect">
            <a:avLst/>
          </a:prstGeom>
        </p:spPr>
      </p:pic>
    </p:spTree>
    <p:extLst>
      <p:ext uri="{BB962C8B-B14F-4D97-AF65-F5344CB8AC3E}">
        <p14:creationId xmlns:p14="http://schemas.microsoft.com/office/powerpoint/2010/main" val="1444311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00AB0-AF45-1D07-3C9F-87D0993B0735}"/>
              </a:ext>
            </a:extLst>
          </p:cNvPr>
          <p:cNvSpPr>
            <a:spLocks noGrp="1"/>
          </p:cNvSpPr>
          <p:nvPr>
            <p:ph type="title" idx="4294967295"/>
          </p:nvPr>
        </p:nvSpPr>
        <p:spPr>
          <a:xfrm>
            <a:off x="412299" y="231380"/>
            <a:ext cx="10515600" cy="714601"/>
          </a:xfrm>
        </p:spPr>
        <p:txBody>
          <a:bodyPr>
            <a:normAutofit/>
          </a:bodyPr>
          <a:lstStyle/>
          <a:p>
            <a:r>
              <a:rPr lang="en-US" sz="3600" dirty="0">
                <a:latin typeface="+mj-lt"/>
              </a:rPr>
              <a:t>Sustainability Standards Infrastructure</a:t>
            </a:r>
          </a:p>
        </p:txBody>
      </p:sp>
      <p:sp>
        <p:nvSpPr>
          <p:cNvPr id="5" name="Slide Number Placeholder 4">
            <a:extLst>
              <a:ext uri="{FF2B5EF4-FFF2-40B4-BE49-F238E27FC236}">
                <a16:creationId xmlns:a16="http://schemas.microsoft.com/office/drawing/2014/main" id="{1E180CBD-3BAA-D708-178D-C926EDB4CA8E}"/>
              </a:ext>
            </a:extLst>
          </p:cNvPr>
          <p:cNvSpPr>
            <a:spLocks noGrp="1"/>
          </p:cNvSpPr>
          <p:nvPr>
            <p:ph type="sldNum" sz="quarter" idx="4294967295"/>
          </p:nvPr>
        </p:nvSpPr>
        <p:spPr>
          <a:xfrm>
            <a:off x="0" y="0"/>
            <a:ext cx="0" cy="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9" name="Picture 8" descr="Text&#10;&#10;Description automatically generated">
            <a:extLst>
              <a:ext uri="{FF2B5EF4-FFF2-40B4-BE49-F238E27FC236}">
                <a16:creationId xmlns:a16="http://schemas.microsoft.com/office/drawing/2014/main" id="{24AC2EA7-DF8D-DA71-7C25-D79E28A5EB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299" y="1328057"/>
            <a:ext cx="11367402" cy="4626429"/>
          </a:xfrm>
          <a:prstGeom prst="rect">
            <a:avLst/>
          </a:prstGeom>
        </p:spPr>
      </p:pic>
      <p:pic>
        <p:nvPicPr>
          <p:cNvPr id="3" name="Picture 2">
            <a:extLst>
              <a:ext uri="{FF2B5EF4-FFF2-40B4-BE49-F238E27FC236}">
                <a16:creationId xmlns:a16="http://schemas.microsoft.com/office/drawing/2014/main" id="{29CFF8F5-77D1-C25A-F421-FF2D194C6C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Tree>
    <p:extLst>
      <p:ext uri="{BB962C8B-B14F-4D97-AF65-F5344CB8AC3E}">
        <p14:creationId xmlns:p14="http://schemas.microsoft.com/office/powerpoint/2010/main" val="2568140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491A03-E4DF-7829-CA99-DF44FEEF9559}"/>
              </a:ext>
            </a:extLst>
          </p:cNvPr>
          <p:cNvSpPr>
            <a:spLocks noGrp="1"/>
          </p:cNvSpPr>
          <p:nvPr>
            <p:ph type="title"/>
          </p:nvPr>
        </p:nvSpPr>
        <p:spPr>
          <a:xfrm>
            <a:off x="508000" y="333353"/>
            <a:ext cx="10058400" cy="533400"/>
          </a:xfrm>
        </p:spPr>
        <p:txBody>
          <a:bodyPr/>
          <a:lstStyle/>
          <a:p>
            <a:r>
              <a:rPr lang="en-US" sz="3600" dirty="0">
                <a:ea typeface="ＭＳ Ｐゴシック"/>
              </a:rPr>
              <a:t>Sustainability Assurance: IAASB</a:t>
            </a:r>
            <a:endParaRPr lang="en-US" sz="3600" dirty="0"/>
          </a:p>
        </p:txBody>
      </p:sp>
      <p:pic>
        <p:nvPicPr>
          <p:cNvPr id="7" name="Picture 6">
            <a:extLst>
              <a:ext uri="{FF2B5EF4-FFF2-40B4-BE49-F238E27FC236}">
                <a16:creationId xmlns:a16="http://schemas.microsoft.com/office/drawing/2014/main" id="{7DD90748-93FC-5B5A-D458-FB8B06F5F6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
        <p:nvSpPr>
          <p:cNvPr id="6" name="Freeform: Shape 5">
            <a:extLst>
              <a:ext uri="{FF2B5EF4-FFF2-40B4-BE49-F238E27FC236}">
                <a16:creationId xmlns:a16="http://schemas.microsoft.com/office/drawing/2014/main" id="{FC3134CF-E0F8-2850-4FF5-CAD01FF92D36}"/>
              </a:ext>
            </a:extLst>
          </p:cNvPr>
          <p:cNvSpPr/>
          <p:nvPr/>
        </p:nvSpPr>
        <p:spPr>
          <a:xfrm flipH="1">
            <a:off x="4901858" y="2464938"/>
            <a:ext cx="7292644" cy="3626118"/>
          </a:xfrm>
          <a:custGeom>
            <a:avLst/>
            <a:gdLst>
              <a:gd name="connsiteX0" fmla="*/ 0 w 7329003"/>
              <a:gd name="connsiteY0" fmla="*/ 2915807 h 2915806"/>
              <a:gd name="connsiteX1" fmla="*/ 2704015 w 7329003"/>
              <a:gd name="connsiteY1" fmla="*/ 1681864 h 2915806"/>
              <a:gd name="connsiteX2" fmla="*/ 3402019 w 7329003"/>
              <a:gd name="connsiteY2" fmla="*/ 1363062 h 2915806"/>
              <a:gd name="connsiteX3" fmla="*/ 2748016 w 7329003"/>
              <a:gd name="connsiteY3" fmla="*/ 753411 h 2915806"/>
              <a:gd name="connsiteX4" fmla="*/ 5274697 w 7329003"/>
              <a:gd name="connsiteY4" fmla="*/ 97837 h 2915806"/>
              <a:gd name="connsiteX5" fmla="*/ 7312708 w 7329003"/>
              <a:gd name="connsiteY5" fmla="*/ 0 h 2915806"/>
              <a:gd name="connsiteX6" fmla="*/ 7312708 w 7329003"/>
              <a:gd name="connsiteY6" fmla="*/ 192346 h 2915806"/>
              <a:gd name="connsiteX7" fmla="*/ 4059356 w 7329003"/>
              <a:gd name="connsiteY7" fmla="*/ 690183 h 2915806"/>
              <a:gd name="connsiteX8" fmla="*/ 4796027 w 7329003"/>
              <a:gd name="connsiteY8" fmla="*/ 1397005 h 2915806"/>
              <a:gd name="connsiteX9" fmla="*/ 3118684 w 7329003"/>
              <a:gd name="connsiteY9" fmla="*/ 2914476 h 2915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29003" h="2915806">
                <a:moveTo>
                  <a:pt x="0" y="2915807"/>
                </a:moveTo>
                <a:cubicBezTo>
                  <a:pt x="572670" y="2514476"/>
                  <a:pt x="1483342" y="2050582"/>
                  <a:pt x="2704015" y="1681864"/>
                </a:cubicBezTo>
                <a:cubicBezTo>
                  <a:pt x="3189351" y="1535441"/>
                  <a:pt x="3407352" y="1480865"/>
                  <a:pt x="3402019" y="1363062"/>
                </a:cubicBezTo>
                <a:cubicBezTo>
                  <a:pt x="3395352" y="1219301"/>
                  <a:pt x="2748016" y="1116805"/>
                  <a:pt x="2748016" y="753411"/>
                </a:cubicBezTo>
                <a:cubicBezTo>
                  <a:pt x="2748016" y="390017"/>
                  <a:pt x="4004689" y="185025"/>
                  <a:pt x="5274697" y="97837"/>
                </a:cubicBezTo>
                <a:cubicBezTo>
                  <a:pt x="6383369" y="21963"/>
                  <a:pt x="7312708" y="0"/>
                  <a:pt x="7312708" y="0"/>
                </a:cubicBezTo>
                <a:cubicBezTo>
                  <a:pt x="7312708" y="0"/>
                  <a:pt x="7349375" y="192346"/>
                  <a:pt x="7312708" y="192346"/>
                </a:cubicBezTo>
                <a:cubicBezTo>
                  <a:pt x="5940033" y="192346"/>
                  <a:pt x="4107356" y="395341"/>
                  <a:pt x="4059356" y="690183"/>
                </a:cubicBezTo>
                <a:cubicBezTo>
                  <a:pt x="4011356" y="985025"/>
                  <a:pt x="4796027" y="815973"/>
                  <a:pt x="4796027" y="1397005"/>
                </a:cubicBezTo>
                <a:cubicBezTo>
                  <a:pt x="4796027" y="1834276"/>
                  <a:pt x="3802021" y="2336107"/>
                  <a:pt x="3118684" y="2914476"/>
                </a:cubicBezTo>
              </a:path>
            </a:pathLst>
          </a:custGeom>
          <a:solidFill>
            <a:schemeClr val="bg2">
              <a:lumMod val="20000"/>
              <a:lumOff val="80000"/>
            </a:schemeClr>
          </a:solidFill>
          <a:ln w="666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dirty="0">
              <a:ln>
                <a:noFill/>
              </a:ln>
              <a:effectLst/>
              <a:uLnTx/>
              <a:uFillTx/>
              <a:latin typeface="Calibri"/>
              <a:ea typeface="+mn-ea"/>
              <a:cs typeface="+mn-cs"/>
            </a:endParaRPr>
          </a:p>
        </p:txBody>
      </p:sp>
      <p:sp>
        <p:nvSpPr>
          <p:cNvPr id="8" name="Freeform: Shape 7">
            <a:extLst>
              <a:ext uri="{FF2B5EF4-FFF2-40B4-BE49-F238E27FC236}">
                <a16:creationId xmlns:a16="http://schemas.microsoft.com/office/drawing/2014/main" id="{866EC875-87EA-A200-E5F8-6E9352F17950}"/>
              </a:ext>
            </a:extLst>
          </p:cNvPr>
          <p:cNvSpPr/>
          <p:nvPr/>
        </p:nvSpPr>
        <p:spPr>
          <a:xfrm flipH="1">
            <a:off x="4907026" y="2591273"/>
            <a:ext cx="5778923" cy="3499784"/>
          </a:xfrm>
          <a:custGeom>
            <a:avLst/>
            <a:gdLst>
              <a:gd name="connsiteX0" fmla="*/ 5710699 w 5710698"/>
              <a:gd name="connsiteY0" fmla="*/ 0 h 2816638"/>
              <a:gd name="connsiteX1" fmla="*/ 1782010 w 5710698"/>
              <a:gd name="connsiteY1" fmla="*/ 657571 h 2816638"/>
              <a:gd name="connsiteX2" fmla="*/ 2506014 w 5710698"/>
              <a:gd name="connsiteY2" fmla="*/ 1309151 h 2816638"/>
              <a:gd name="connsiteX3" fmla="*/ 0 w 5710698"/>
              <a:gd name="connsiteY3" fmla="*/ 2816639 h 2816638"/>
            </a:gdLst>
            <a:ahLst/>
            <a:cxnLst>
              <a:cxn ang="0">
                <a:pos x="connsiteX0" y="connsiteY0"/>
              </a:cxn>
              <a:cxn ang="0">
                <a:pos x="connsiteX1" y="connsiteY1"/>
              </a:cxn>
              <a:cxn ang="0">
                <a:pos x="connsiteX2" y="connsiteY2"/>
              </a:cxn>
              <a:cxn ang="0">
                <a:pos x="connsiteX3" y="connsiteY3"/>
              </a:cxn>
            </a:cxnLst>
            <a:rect l="l" t="t" r="r" b="b"/>
            <a:pathLst>
              <a:path w="5710698" h="2816638">
                <a:moveTo>
                  <a:pt x="5710699" y="0"/>
                </a:moveTo>
                <a:cubicBezTo>
                  <a:pt x="4661360" y="0"/>
                  <a:pt x="1782010" y="149085"/>
                  <a:pt x="1782010" y="657571"/>
                </a:cubicBezTo>
                <a:cubicBezTo>
                  <a:pt x="1782010" y="931115"/>
                  <a:pt x="2506014" y="1009651"/>
                  <a:pt x="2506014" y="1309151"/>
                </a:cubicBezTo>
                <a:cubicBezTo>
                  <a:pt x="2506014" y="1749751"/>
                  <a:pt x="1013339" y="2153744"/>
                  <a:pt x="0" y="2816639"/>
                </a:cubicBezTo>
              </a:path>
            </a:pathLst>
          </a:custGeom>
          <a:noFill/>
          <a:ln w="19987" cap="flat">
            <a:solidFill>
              <a:schemeClr val="bg2">
                <a:lumMod val="60000"/>
                <a:lumOff val="40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effectLst/>
              <a:uLnTx/>
              <a:uFillTx/>
              <a:latin typeface="Calibri"/>
              <a:ea typeface="+mn-ea"/>
              <a:cs typeface="+mn-cs"/>
            </a:endParaRPr>
          </a:p>
        </p:txBody>
      </p:sp>
      <p:sp>
        <p:nvSpPr>
          <p:cNvPr id="9" name="TextBox 8">
            <a:extLst>
              <a:ext uri="{FF2B5EF4-FFF2-40B4-BE49-F238E27FC236}">
                <a16:creationId xmlns:a16="http://schemas.microsoft.com/office/drawing/2014/main" id="{16AF04BA-AB9D-0CCB-DC3B-F68A99C7D2E0}"/>
              </a:ext>
            </a:extLst>
          </p:cNvPr>
          <p:cNvSpPr txBox="1"/>
          <p:nvPr/>
        </p:nvSpPr>
        <p:spPr>
          <a:xfrm>
            <a:off x="10334528" y="5435940"/>
            <a:ext cx="2191894"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Standard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Effective</a:t>
            </a:r>
          </a:p>
        </p:txBody>
      </p:sp>
      <p:sp>
        <p:nvSpPr>
          <p:cNvPr id="10" name="TextBox 9">
            <a:extLst>
              <a:ext uri="{FF2B5EF4-FFF2-40B4-BE49-F238E27FC236}">
                <a16:creationId xmlns:a16="http://schemas.microsoft.com/office/drawing/2014/main" id="{79F3F64E-67A9-8C9A-9A2B-ABC3A4F3F699}"/>
              </a:ext>
            </a:extLst>
          </p:cNvPr>
          <p:cNvSpPr txBox="1"/>
          <p:nvPr/>
        </p:nvSpPr>
        <p:spPr>
          <a:xfrm>
            <a:off x="9595299" y="3243002"/>
            <a:ext cx="2191894"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Targeted Approval</a:t>
            </a:r>
            <a:br>
              <a:rPr kumimoji="0" lang="en-US" sz="1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br>
            <a:r>
              <a:rPr kumimoji="0" lang="en-US" sz="1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of ISSA 5000</a:t>
            </a:r>
          </a:p>
        </p:txBody>
      </p:sp>
      <p:sp>
        <p:nvSpPr>
          <p:cNvPr id="11" name="TextBox 10">
            <a:extLst>
              <a:ext uri="{FF2B5EF4-FFF2-40B4-BE49-F238E27FC236}">
                <a16:creationId xmlns:a16="http://schemas.microsoft.com/office/drawing/2014/main" id="{676D913D-65A9-1DF7-DE5E-26DA8CBEBBFA}"/>
              </a:ext>
            </a:extLst>
          </p:cNvPr>
          <p:cNvSpPr txBox="1"/>
          <p:nvPr/>
        </p:nvSpPr>
        <p:spPr>
          <a:xfrm>
            <a:off x="5116329" y="2009117"/>
            <a:ext cx="2629179" cy="43088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Arial"/>
                <a:ea typeface="+mn-ea"/>
                <a:cs typeface="Arial"/>
              </a:rPr>
              <a:t>ED-5000 &amp; Explanatory Memorandum Issued</a:t>
            </a:r>
            <a:endParaRPr kumimoji="0" lang="en-US" sz="1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sp>
        <p:nvSpPr>
          <p:cNvPr id="12" name="TextBox 11">
            <a:extLst>
              <a:ext uri="{FF2B5EF4-FFF2-40B4-BE49-F238E27FC236}">
                <a16:creationId xmlns:a16="http://schemas.microsoft.com/office/drawing/2014/main" id="{220B6EA5-E1A9-CA1A-1276-17259B0A571F}"/>
              </a:ext>
            </a:extLst>
          </p:cNvPr>
          <p:cNvSpPr txBox="1"/>
          <p:nvPr/>
        </p:nvSpPr>
        <p:spPr>
          <a:xfrm>
            <a:off x="9234412" y="1838994"/>
            <a:ext cx="2191894"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Comment Period Ends</a:t>
            </a:r>
          </a:p>
        </p:txBody>
      </p:sp>
      <p:grpSp>
        <p:nvGrpSpPr>
          <p:cNvPr id="13" name="Group 12">
            <a:extLst>
              <a:ext uri="{FF2B5EF4-FFF2-40B4-BE49-F238E27FC236}">
                <a16:creationId xmlns:a16="http://schemas.microsoft.com/office/drawing/2014/main" id="{8FB48CAC-D942-84D8-BBFF-F87A8BA55DEC}"/>
              </a:ext>
            </a:extLst>
          </p:cNvPr>
          <p:cNvGrpSpPr/>
          <p:nvPr/>
        </p:nvGrpSpPr>
        <p:grpSpPr>
          <a:xfrm>
            <a:off x="4901858" y="1317433"/>
            <a:ext cx="1099457" cy="1162779"/>
            <a:chOff x="1527039" y="3070619"/>
            <a:chExt cx="1180983" cy="1362248"/>
          </a:xfrm>
          <a:solidFill>
            <a:srgbClr val="E65722"/>
          </a:solidFill>
        </p:grpSpPr>
        <p:sp>
          <p:nvSpPr>
            <p:cNvPr id="14" name="Freeform 249">
              <a:extLst>
                <a:ext uri="{FF2B5EF4-FFF2-40B4-BE49-F238E27FC236}">
                  <a16:creationId xmlns:a16="http://schemas.microsoft.com/office/drawing/2014/main" id="{1A73B2C5-2DF9-6BC2-9D27-CAC230FFA43B}"/>
                </a:ext>
              </a:extLst>
            </p:cNvPr>
            <p:cNvSpPr>
              <a:spLocks noChangeArrowheads="1"/>
            </p:cNvSpPr>
            <p:nvPr/>
          </p:nvSpPr>
          <p:spPr bwMode="auto">
            <a:xfrm>
              <a:off x="1527039" y="3098089"/>
              <a:ext cx="1180983" cy="779997"/>
            </a:xfrm>
            <a:custGeom>
              <a:avLst/>
              <a:gdLst>
                <a:gd name="T0" fmla="*/ 946 w 947"/>
                <a:gd name="T1" fmla="*/ 627 h 628"/>
                <a:gd name="T2" fmla="*/ 0 w 947"/>
                <a:gd name="T3" fmla="*/ 627 h 628"/>
                <a:gd name="T4" fmla="*/ 0 w 947"/>
                <a:gd name="T5" fmla="*/ 0 h 628"/>
                <a:gd name="T6" fmla="*/ 946 w 947"/>
                <a:gd name="T7" fmla="*/ 0 h 628"/>
                <a:gd name="T8" fmla="*/ 761 w 947"/>
                <a:gd name="T9" fmla="*/ 314 h 628"/>
                <a:gd name="T10" fmla="*/ 946 w 947"/>
                <a:gd name="T11" fmla="*/ 627 h 628"/>
              </a:gdLst>
              <a:ahLst/>
              <a:cxnLst>
                <a:cxn ang="0">
                  <a:pos x="T0" y="T1"/>
                </a:cxn>
                <a:cxn ang="0">
                  <a:pos x="T2" y="T3"/>
                </a:cxn>
                <a:cxn ang="0">
                  <a:pos x="T4" y="T5"/>
                </a:cxn>
                <a:cxn ang="0">
                  <a:pos x="T6" y="T7"/>
                </a:cxn>
                <a:cxn ang="0">
                  <a:pos x="T8" y="T9"/>
                </a:cxn>
                <a:cxn ang="0">
                  <a:pos x="T10" y="T11"/>
                </a:cxn>
              </a:cxnLst>
              <a:rect l="0" t="0" r="r" b="b"/>
              <a:pathLst>
                <a:path w="947" h="628">
                  <a:moveTo>
                    <a:pt x="946" y="627"/>
                  </a:moveTo>
                  <a:lnTo>
                    <a:pt x="0" y="627"/>
                  </a:lnTo>
                  <a:lnTo>
                    <a:pt x="0" y="0"/>
                  </a:lnTo>
                  <a:lnTo>
                    <a:pt x="946" y="0"/>
                  </a:lnTo>
                  <a:lnTo>
                    <a:pt x="761" y="314"/>
                  </a:lnTo>
                  <a:lnTo>
                    <a:pt x="946" y="627"/>
                  </a:lnTo>
                </a:path>
              </a:pathLst>
            </a:custGeom>
            <a:grp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August 2</a:t>
              </a:r>
              <a:r>
                <a:rPr kumimoji="0" lang="en-US" sz="1200" b="1" i="0" u="none" strike="noStrike" kern="1200" cap="none" spc="0" normalizeH="0" baseline="30000" noProof="0" dirty="0">
                  <a:ln>
                    <a:noFill/>
                  </a:ln>
                  <a:effectLst/>
                  <a:uLnTx/>
                  <a:uFillTx/>
                  <a:latin typeface="Arial" panose="020B0604020202020204" pitchFamily="34" charset="0"/>
                  <a:ea typeface="+mn-ea"/>
                  <a:cs typeface="Arial" panose="020B0604020202020204" pitchFamily="34" charset="0"/>
                </a:rPr>
                <a:t>nd</a:t>
              </a:r>
              <a:r>
                <a:rPr kumimoji="0" lang="en-US" sz="12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2023</a:t>
              </a:r>
            </a:p>
          </p:txBody>
        </p:sp>
        <p:sp>
          <p:nvSpPr>
            <p:cNvPr id="15" name="Freeform 250">
              <a:extLst>
                <a:ext uri="{FF2B5EF4-FFF2-40B4-BE49-F238E27FC236}">
                  <a16:creationId xmlns:a16="http://schemas.microsoft.com/office/drawing/2014/main" id="{50C389E2-2F89-7648-D1AA-B3D37AFAD95E}"/>
                </a:ext>
              </a:extLst>
            </p:cNvPr>
            <p:cNvSpPr>
              <a:spLocks noChangeArrowheads="1"/>
            </p:cNvSpPr>
            <p:nvPr/>
          </p:nvSpPr>
          <p:spPr bwMode="auto">
            <a:xfrm>
              <a:off x="1527039" y="3070619"/>
              <a:ext cx="54929" cy="1362248"/>
            </a:xfrm>
            <a:custGeom>
              <a:avLst/>
              <a:gdLst>
                <a:gd name="T0" fmla="*/ 11 w 43"/>
                <a:gd name="T1" fmla="*/ 0 h 1092"/>
                <a:gd name="T2" fmla="*/ 30 w 43"/>
                <a:gd name="T3" fmla="*/ 0 h 1092"/>
                <a:gd name="T4" fmla="*/ 30 w 43"/>
                <a:gd name="T5" fmla="*/ 0 h 1092"/>
                <a:gd name="T6" fmla="*/ 42 w 43"/>
                <a:gd name="T7" fmla="*/ 12 h 1092"/>
                <a:gd name="T8" fmla="*/ 42 w 43"/>
                <a:gd name="T9" fmla="*/ 1079 h 1092"/>
                <a:gd name="T10" fmla="*/ 42 w 43"/>
                <a:gd name="T11" fmla="*/ 1079 h 1092"/>
                <a:gd name="T12" fmla="*/ 30 w 43"/>
                <a:gd name="T13" fmla="*/ 1091 h 1092"/>
                <a:gd name="T14" fmla="*/ 11 w 43"/>
                <a:gd name="T15" fmla="*/ 1091 h 1092"/>
                <a:gd name="T16" fmla="*/ 11 w 43"/>
                <a:gd name="T17" fmla="*/ 1091 h 1092"/>
                <a:gd name="T18" fmla="*/ 0 w 43"/>
                <a:gd name="T19" fmla="*/ 1079 h 1092"/>
                <a:gd name="T20" fmla="*/ 0 w 43"/>
                <a:gd name="T21" fmla="*/ 12 h 1092"/>
                <a:gd name="T22" fmla="*/ 0 w 43"/>
                <a:gd name="T23" fmla="*/ 12 h 1092"/>
                <a:gd name="T24" fmla="*/ 11 w 43"/>
                <a:gd name="T25"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092">
                  <a:moveTo>
                    <a:pt x="11" y="0"/>
                  </a:moveTo>
                  <a:lnTo>
                    <a:pt x="30" y="0"/>
                  </a:lnTo>
                  <a:lnTo>
                    <a:pt x="30" y="0"/>
                  </a:lnTo>
                  <a:cubicBezTo>
                    <a:pt x="37" y="0"/>
                    <a:pt x="42" y="6"/>
                    <a:pt x="42" y="12"/>
                  </a:cubicBezTo>
                  <a:lnTo>
                    <a:pt x="42" y="1079"/>
                  </a:lnTo>
                  <a:lnTo>
                    <a:pt x="42" y="1079"/>
                  </a:lnTo>
                  <a:cubicBezTo>
                    <a:pt x="42" y="1086"/>
                    <a:pt x="37" y="1091"/>
                    <a:pt x="30" y="1091"/>
                  </a:cubicBezTo>
                  <a:lnTo>
                    <a:pt x="11" y="1091"/>
                  </a:lnTo>
                  <a:lnTo>
                    <a:pt x="11" y="1091"/>
                  </a:lnTo>
                  <a:cubicBezTo>
                    <a:pt x="5" y="1091"/>
                    <a:pt x="0" y="1086"/>
                    <a:pt x="0" y="1079"/>
                  </a:cubicBezTo>
                  <a:lnTo>
                    <a:pt x="0" y="12"/>
                  </a:lnTo>
                  <a:lnTo>
                    <a:pt x="0" y="12"/>
                  </a:lnTo>
                  <a:cubicBezTo>
                    <a:pt x="0" y="6"/>
                    <a:pt x="5" y="0"/>
                    <a:pt x="11" y="0"/>
                  </a:cubicBez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30" b="0" i="0" u="none" strike="noStrike" kern="1200" cap="none" spc="0" normalizeH="0" baseline="0" noProof="0" dirty="0">
                <a:ln>
                  <a:noFill/>
                </a:ln>
                <a:effectLst/>
                <a:uLnTx/>
                <a:uFillTx/>
                <a:latin typeface="Lato Light" panose="020F0502020204030203" pitchFamily="34" charset="0"/>
                <a:ea typeface="+mn-ea"/>
                <a:cs typeface="+mn-cs"/>
              </a:endParaRPr>
            </a:p>
          </p:txBody>
        </p:sp>
      </p:grpSp>
      <p:grpSp>
        <p:nvGrpSpPr>
          <p:cNvPr id="16" name="Group 15">
            <a:extLst>
              <a:ext uri="{FF2B5EF4-FFF2-40B4-BE49-F238E27FC236}">
                <a16:creationId xmlns:a16="http://schemas.microsoft.com/office/drawing/2014/main" id="{5C9AD029-B56E-07DA-EB61-5B72B3D03488}"/>
              </a:ext>
            </a:extLst>
          </p:cNvPr>
          <p:cNvGrpSpPr/>
          <p:nvPr/>
        </p:nvGrpSpPr>
        <p:grpSpPr>
          <a:xfrm>
            <a:off x="8225169" y="1665531"/>
            <a:ext cx="1099457" cy="1162779"/>
            <a:chOff x="1527039" y="3070619"/>
            <a:chExt cx="1180983" cy="1362248"/>
          </a:xfrm>
          <a:solidFill>
            <a:srgbClr val="00AA55"/>
          </a:solidFill>
        </p:grpSpPr>
        <p:sp>
          <p:nvSpPr>
            <p:cNvPr id="17" name="Freeform 249">
              <a:extLst>
                <a:ext uri="{FF2B5EF4-FFF2-40B4-BE49-F238E27FC236}">
                  <a16:creationId xmlns:a16="http://schemas.microsoft.com/office/drawing/2014/main" id="{C93399EC-39B2-A98F-6134-408CB64EACD1}"/>
                </a:ext>
              </a:extLst>
            </p:cNvPr>
            <p:cNvSpPr>
              <a:spLocks noChangeArrowheads="1"/>
            </p:cNvSpPr>
            <p:nvPr/>
          </p:nvSpPr>
          <p:spPr bwMode="auto">
            <a:xfrm>
              <a:off x="1527039" y="3098090"/>
              <a:ext cx="1180983" cy="779997"/>
            </a:xfrm>
            <a:custGeom>
              <a:avLst/>
              <a:gdLst>
                <a:gd name="T0" fmla="*/ 946 w 947"/>
                <a:gd name="T1" fmla="*/ 627 h 628"/>
                <a:gd name="T2" fmla="*/ 0 w 947"/>
                <a:gd name="T3" fmla="*/ 627 h 628"/>
                <a:gd name="T4" fmla="*/ 0 w 947"/>
                <a:gd name="T5" fmla="*/ 0 h 628"/>
                <a:gd name="T6" fmla="*/ 946 w 947"/>
                <a:gd name="T7" fmla="*/ 0 h 628"/>
                <a:gd name="T8" fmla="*/ 761 w 947"/>
                <a:gd name="T9" fmla="*/ 314 h 628"/>
                <a:gd name="T10" fmla="*/ 946 w 947"/>
                <a:gd name="T11" fmla="*/ 627 h 628"/>
              </a:gdLst>
              <a:ahLst/>
              <a:cxnLst>
                <a:cxn ang="0">
                  <a:pos x="T0" y="T1"/>
                </a:cxn>
                <a:cxn ang="0">
                  <a:pos x="T2" y="T3"/>
                </a:cxn>
                <a:cxn ang="0">
                  <a:pos x="T4" y="T5"/>
                </a:cxn>
                <a:cxn ang="0">
                  <a:pos x="T6" y="T7"/>
                </a:cxn>
                <a:cxn ang="0">
                  <a:pos x="T8" y="T9"/>
                </a:cxn>
                <a:cxn ang="0">
                  <a:pos x="T10" y="T11"/>
                </a:cxn>
              </a:cxnLst>
              <a:rect l="0" t="0" r="r" b="b"/>
              <a:pathLst>
                <a:path w="947" h="628">
                  <a:moveTo>
                    <a:pt x="946" y="627"/>
                  </a:moveTo>
                  <a:lnTo>
                    <a:pt x="0" y="627"/>
                  </a:lnTo>
                  <a:lnTo>
                    <a:pt x="0" y="0"/>
                  </a:lnTo>
                  <a:lnTo>
                    <a:pt x="946" y="0"/>
                  </a:lnTo>
                  <a:lnTo>
                    <a:pt x="761" y="314"/>
                  </a:lnTo>
                  <a:lnTo>
                    <a:pt x="946" y="627"/>
                  </a:lnTo>
                </a:path>
              </a:pathLst>
            </a:custGeom>
            <a:grp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December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2023</a:t>
              </a:r>
            </a:p>
          </p:txBody>
        </p:sp>
        <p:sp>
          <p:nvSpPr>
            <p:cNvPr id="18" name="Freeform 250">
              <a:extLst>
                <a:ext uri="{FF2B5EF4-FFF2-40B4-BE49-F238E27FC236}">
                  <a16:creationId xmlns:a16="http://schemas.microsoft.com/office/drawing/2014/main" id="{2CFFF58E-1E52-70D4-78B0-5D3BA39C2B3A}"/>
                </a:ext>
              </a:extLst>
            </p:cNvPr>
            <p:cNvSpPr>
              <a:spLocks noChangeArrowheads="1"/>
            </p:cNvSpPr>
            <p:nvPr/>
          </p:nvSpPr>
          <p:spPr bwMode="auto">
            <a:xfrm>
              <a:off x="1527039" y="3070619"/>
              <a:ext cx="54929" cy="1362248"/>
            </a:xfrm>
            <a:custGeom>
              <a:avLst/>
              <a:gdLst>
                <a:gd name="T0" fmla="*/ 11 w 43"/>
                <a:gd name="T1" fmla="*/ 0 h 1092"/>
                <a:gd name="T2" fmla="*/ 30 w 43"/>
                <a:gd name="T3" fmla="*/ 0 h 1092"/>
                <a:gd name="T4" fmla="*/ 30 w 43"/>
                <a:gd name="T5" fmla="*/ 0 h 1092"/>
                <a:gd name="T6" fmla="*/ 42 w 43"/>
                <a:gd name="T7" fmla="*/ 12 h 1092"/>
                <a:gd name="T8" fmla="*/ 42 w 43"/>
                <a:gd name="T9" fmla="*/ 1079 h 1092"/>
                <a:gd name="T10" fmla="*/ 42 w 43"/>
                <a:gd name="T11" fmla="*/ 1079 h 1092"/>
                <a:gd name="T12" fmla="*/ 30 w 43"/>
                <a:gd name="T13" fmla="*/ 1091 h 1092"/>
                <a:gd name="T14" fmla="*/ 11 w 43"/>
                <a:gd name="T15" fmla="*/ 1091 h 1092"/>
                <a:gd name="T16" fmla="*/ 11 w 43"/>
                <a:gd name="T17" fmla="*/ 1091 h 1092"/>
                <a:gd name="T18" fmla="*/ 0 w 43"/>
                <a:gd name="T19" fmla="*/ 1079 h 1092"/>
                <a:gd name="T20" fmla="*/ 0 w 43"/>
                <a:gd name="T21" fmla="*/ 12 h 1092"/>
                <a:gd name="T22" fmla="*/ 0 w 43"/>
                <a:gd name="T23" fmla="*/ 12 h 1092"/>
                <a:gd name="T24" fmla="*/ 11 w 43"/>
                <a:gd name="T25"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092">
                  <a:moveTo>
                    <a:pt x="11" y="0"/>
                  </a:moveTo>
                  <a:lnTo>
                    <a:pt x="30" y="0"/>
                  </a:lnTo>
                  <a:lnTo>
                    <a:pt x="30" y="0"/>
                  </a:lnTo>
                  <a:cubicBezTo>
                    <a:pt x="37" y="0"/>
                    <a:pt x="42" y="6"/>
                    <a:pt x="42" y="12"/>
                  </a:cubicBezTo>
                  <a:lnTo>
                    <a:pt x="42" y="1079"/>
                  </a:lnTo>
                  <a:lnTo>
                    <a:pt x="42" y="1079"/>
                  </a:lnTo>
                  <a:cubicBezTo>
                    <a:pt x="42" y="1086"/>
                    <a:pt x="37" y="1091"/>
                    <a:pt x="30" y="1091"/>
                  </a:cubicBezTo>
                  <a:lnTo>
                    <a:pt x="11" y="1091"/>
                  </a:lnTo>
                  <a:lnTo>
                    <a:pt x="11" y="1091"/>
                  </a:lnTo>
                  <a:cubicBezTo>
                    <a:pt x="5" y="1091"/>
                    <a:pt x="0" y="1086"/>
                    <a:pt x="0" y="1079"/>
                  </a:cubicBezTo>
                  <a:lnTo>
                    <a:pt x="0" y="12"/>
                  </a:lnTo>
                  <a:lnTo>
                    <a:pt x="0" y="12"/>
                  </a:lnTo>
                  <a:cubicBezTo>
                    <a:pt x="0" y="6"/>
                    <a:pt x="5" y="0"/>
                    <a:pt x="11" y="0"/>
                  </a:cubicBez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30" b="0" i="0" u="none" strike="noStrike" kern="1200" cap="none" spc="0" normalizeH="0" baseline="0" noProof="0" dirty="0">
                <a:ln>
                  <a:noFill/>
                </a:ln>
                <a:effectLst/>
                <a:uLnTx/>
                <a:uFillTx/>
                <a:latin typeface="Lato Light" panose="020F0502020204030203" pitchFamily="34" charset="0"/>
                <a:ea typeface="+mn-ea"/>
                <a:cs typeface="+mn-cs"/>
              </a:endParaRPr>
            </a:p>
          </p:txBody>
        </p:sp>
      </p:grpSp>
      <p:grpSp>
        <p:nvGrpSpPr>
          <p:cNvPr id="19" name="Group 18">
            <a:extLst>
              <a:ext uri="{FF2B5EF4-FFF2-40B4-BE49-F238E27FC236}">
                <a16:creationId xmlns:a16="http://schemas.microsoft.com/office/drawing/2014/main" id="{0C80BA08-16B3-E7D6-0278-C9012C32E793}"/>
              </a:ext>
            </a:extLst>
          </p:cNvPr>
          <p:cNvGrpSpPr/>
          <p:nvPr/>
        </p:nvGrpSpPr>
        <p:grpSpPr>
          <a:xfrm>
            <a:off x="8675564" y="3103499"/>
            <a:ext cx="1099457" cy="1162779"/>
            <a:chOff x="1527039" y="3070619"/>
            <a:chExt cx="1180983" cy="1362248"/>
          </a:xfrm>
          <a:solidFill>
            <a:srgbClr val="5EADF4"/>
          </a:solidFill>
        </p:grpSpPr>
        <p:sp>
          <p:nvSpPr>
            <p:cNvPr id="20" name="Freeform 249">
              <a:extLst>
                <a:ext uri="{FF2B5EF4-FFF2-40B4-BE49-F238E27FC236}">
                  <a16:creationId xmlns:a16="http://schemas.microsoft.com/office/drawing/2014/main" id="{E138AB50-1B2A-ED0E-4B64-ACDF68DB8EEC}"/>
                </a:ext>
              </a:extLst>
            </p:cNvPr>
            <p:cNvSpPr>
              <a:spLocks noChangeArrowheads="1"/>
            </p:cNvSpPr>
            <p:nvPr/>
          </p:nvSpPr>
          <p:spPr bwMode="auto">
            <a:xfrm>
              <a:off x="1527039" y="3098089"/>
              <a:ext cx="1180983" cy="779997"/>
            </a:xfrm>
            <a:custGeom>
              <a:avLst/>
              <a:gdLst>
                <a:gd name="T0" fmla="*/ 946 w 947"/>
                <a:gd name="T1" fmla="*/ 627 h 628"/>
                <a:gd name="T2" fmla="*/ 0 w 947"/>
                <a:gd name="T3" fmla="*/ 627 h 628"/>
                <a:gd name="T4" fmla="*/ 0 w 947"/>
                <a:gd name="T5" fmla="*/ 0 h 628"/>
                <a:gd name="T6" fmla="*/ 946 w 947"/>
                <a:gd name="T7" fmla="*/ 0 h 628"/>
                <a:gd name="T8" fmla="*/ 761 w 947"/>
                <a:gd name="T9" fmla="*/ 314 h 628"/>
                <a:gd name="T10" fmla="*/ 946 w 947"/>
                <a:gd name="T11" fmla="*/ 627 h 628"/>
              </a:gdLst>
              <a:ahLst/>
              <a:cxnLst>
                <a:cxn ang="0">
                  <a:pos x="T0" y="T1"/>
                </a:cxn>
                <a:cxn ang="0">
                  <a:pos x="T2" y="T3"/>
                </a:cxn>
                <a:cxn ang="0">
                  <a:pos x="T4" y="T5"/>
                </a:cxn>
                <a:cxn ang="0">
                  <a:pos x="T6" y="T7"/>
                </a:cxn>
                <a:cxn ang="0">
                  <a:pos x="T8" y="T9"/>
                </a:cxn>
                <a:cxn ang="0">
                  <a:pos x="T10" y="T11"/>
                </a:cxn>
              </a:cxnLst>
              <a:rect l="0" t="0" r="r" b="b"/>
              <a:pathLst>
                <a:path w="947" h="628">
                  <a:moveTo>
                    <a:pt x="946" y="627"/>
                  </a:moveTo>
                  <a:lnTo>
                    <a:pt x="0" y="627"/>
                  </a:lnTo>
                  <a:lnTo>
                    <a:pt x="0" y="0"/>
                  </a:lnTo>
                  <a:lnTo>
                    <a:pt x="946" y="0"/>
                  </a:lnTo>
                  <a:lnTo>
                    <a:pt x="761" y="314"/>
                  </a:lnTo>
                  <a:lnTo>
                    <a:pt x="946" y="627"/>
                  </a:lnTo>
                </a:path>
              </a:pathLst>
            </a:custGeom>
            <a:grp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September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2024</a:t>
              </a:r>
            </a:p>
          </p:txBody>
        </p:sp>
        <p:sp>
          <p:nvSpPr>
            <p:cNvPr id="21" name="Freeform 250">
              <a:extLst>
                <a:ext uri="{FF2B5EF4-FFF2-40B4-BE49-F238E27FC236}">
                  <a16:creationId xmlns:a16="http://schemas.microsoft.com/office/drawing/2014/main" id="{20FFEDA4-EEBA-7676-7EF4-67B5C15E5410}"/>
                </a:ext>
              </a:extLst>
            </p:cNvPr>
            <p:cNvSpPr>
              <a:spLocks noChangeArrowheads="1"/>
            </p:cNvSpPr>
            <p:nvPr/>
          </p:nvSpPr>
          <p:spPr bwMode="auto">
            <a:xfrm>
              <a:off x="1527039" y="3070619"/>
              <a:ext cx="54929" cy="1362248"/>
            </a:xfrm>
            <a:custGeom>
              <a:avLst/>
              <a:gdLst>
                <a:gd name="T0" fmla="*/ 11 w 43"/>
                <a:gd name="T1" fmla="*/ 0 h 1092"/>
                <a:gd name="T2" fmla="*/ 30 w 43"/>
                <a:gd name="T3" fmla="*/ 0 h 1092"/>
                <a:gd name="T4" fmla="*/ 30 w 43"/>
                <a:gd name="T5" fmla="*/ 0 h 1092"/>
                <a:gd name="T6" fmla="*/ 42 w 43"/>
                <a:gd name="T7" fmla="*/ 12 h 1092"/>
                <a:gd name="T8" fmla="*/ 42 w 43"/>
                <a:gd name="T9" fmla="*/ 1079 h 1092"/>
                <a:gd name="T10" fmla="*/ 42 w 43"/>
                <a:gd name="T11" fmla="*/ 1079 h 1092"/>
                <a:gd name="T12" fmla="*/ 30 w 43"/>
                <a:gd name="T13" fmla="*/ 1091 h 1092"/>
                <a:gd name="T14" fmla="*/ 11 w 43"/>
                <a:gd name="T15" fmla="*/ 1091 h 1092"/>
                <a:gd name="T16" fmla="*/ 11 w 43"/>
                <a:gd name="T17" fmla="*/ 1091 h 1092"/>
                <a:gd name="T18" fmla="*/ 0 w 43"/>
                <a:gd name="T19" fmla="*/ 1079 h 1092"/>
                <a:gd name="T20" fmla="*/ 0 w 43"/>
                <a:gd name="T21" fmla="*/ 12 h 1092"/>
                <a:gd name="T22" fmla="*/ 0 w 43"/>
                <a:gd name="T23" fmla="*/ 12 h 1092"/>
                <a:gd name="T24" fmla="*/ 11 w 43"/>
                <a:gd name="T25"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092">
                  <a:moveTo>
                    <a:pt x="11" y="0"/>
                  </a:moveTo>
                  <a:lnTo>
                    <a:pt x="30" y="0"/>
                  </a:lnTo>
                  <a:lnTo>
                    <a:pt x="30" y="0"/>
                  </a:lnTo>
                  <a:cubicBezTo>
                    <a:pt x="37" y="0"/>
                    <a:pt x="42" y="6"/>
                    <a:pt x="42" y="12"/>
                  </a:cubicBezTo>
                  <a:lnTo>
                    <a:pt x="42" y="1079"/>
                  </a:lnTo>
                  <a:lnTo>
                    <a:pt x="42" y="1079"/>
                  </a:lnTo>
                  <a:cubicBezTo>
                    <a:pt x="42" y="1086"/>
                    <a:pt x="37" y="1091"/>
                    <a:pt x="30" y="1091"/>
                  </a:cubicBezTo>
                  <a:lnTo>
                    <a:pt x="11" y="1091"/>
                  </a:lnTo>
                  <a:lnTo>
                    <a:pt x="11" y="1091"/>
                  </a:lnTo>
                  <a:cubicBezTo>
                    <a:pt x="5" y="1091"/>
                    <a:pt x="0" y="1086"/>
                    <a:pt x="0" y="1079"/>
                  </a:cubicBezTo>
                  <a:lnTo>
                    <a:pt x="0" y="12"/>
                  </a:lnTo>
                  <a:lnTo>
                    <a:pt x="0" y="12"/>
                  </a:lnTo>
                  <a:cubicBezTo>
                    <a:pt x="0" y="6"/>
                    <a:pt x="5" y="0"/>
                    <a:pt x="11" y="0"/>
                  </a:cubicBez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30" b="0" i="0" u="none" strike="noStrike" kern="1200" cap="none" spc="0" normalizeH="0" baseline="0" noProof="0" dirty="0">
                <a:ln>
                  <a:noFill/>
                </a:ln>
                <a:effectLst/>
                <a:uLnTx/>
                <a:uFillTx/>
                <a:latin typeface="Lato Light" panose="020F0502020204030203" pitchFamily="34" charset="0"/>
                <a:ea typeface="+mn-ea"/>
                <a:cs typeface="+mn-cs"/>
              </a:endParaRPr>
            </a:p>
          </p:txBody>
        </p:sp>
      </p:grpSp>
      <p:grpSp>
        <p:nvGrpSpPr>
          <p:cNvPr id="22" name="Group 21">
            <a:extLst>
              <a:ext uri="{FF2B5EF4-FFF2-40B4-BE49-F238E27FC236}">
                <a16:creationId xmlns:a16="http://schemas.microsoft.com/office/drawing/2014/main" id="{6BF17A6E-94FA-33C2-E0B7-345F1AE39243}"/>
              </a:ext>
            </a:extLst>
          </p:cNvPr>
          <p:cNvGrpSpPr/>
          <p:nvPr/>
        </p:nvGrpSpPr>
        <p:grpSpPr>
          <a:xfrm>
            <a:off x="10628268" y="4674186"/>
            <a:ext cx="1099457" cy="1162779"/>
            <a:chOff x="1527039" y="3070619"/>
            <a:chExt cx="1180983" cy="1362248"/>
          </a:xfrm>
          <a:solidFill>
            <a:srgbClr val="0B5494"/>
          </a:solidFill>
        </p:grpSpPr>
        <p:sp>
          <p:nvSpPr>
            <p:cNvPr id="23" name="Freeform 249">
              <a:extLst>
                <a:ext uri="{FF2B5EF4-FFF2-40B4-BE49-F238E27FC236}">
                  <a16:creationId xmlns:a16="http://schemas.microsoft.com/office/drawing/2014/main" id="{2DA65380-EEA2-95D0-F131-4D7B51DB67F4}"/>
                </a:ext>
              </a:extLst>
            </p:cNvPr>
            <p:cNvSpPr>
              <a:spLocks noChangeArrowheads="1"/>
            </p:cNvSpPr>
            <p:nvPr/>
          </p:nvSpPr>
          <p:spPr bwMode="auto">
            <a:xfrm>
              <a:off x="1527039" y="3098089"/>
              <a:ext cx="1180983" cy="779997"/>
            </a:xfrm>
            <a:custGeom>
              <a:avLst/>
              <a:gdLst>
                <a:gd name="T0" fmla="*/ 946 w 947"/>
                <a:gd name="T1" fmla="*/ 627 h 628"/>
                <a:gd name="T2" fmla="*/ 0 w 947"/>
                <a:gd name="T3" fmla="*/ 627 h 628"/>
                <a:gd name="T4" fmla="*/ 0 w 947"/>
                <a:gd name="T5" fmla="*/ 0 h 628"/>
                <a:gd name="T6" fmla="*/ 946 w 947"/>
                <a:gd name="T7" fmla="*/ 0 h 628"/>
                <a:gd name="T8" fmla="*/ 761 w 947"/>
                <a:gd name="T9" fmla="*/ 314 h 628"/>
                <a:gd name="T10" fmla="*/ 946 w 947"/>
                <a:gd name="T11" fmla="*/ 627 h 628"/>
              </a:gdLst>
              <a:ahLst/>
              <a:cxnLst>
                <a:cxn ang="0">
                  <a:pos x="T0" y="T1"/>
                </a:cxn>
                <a:cxn ang="0">
                  <a:pos x="T2" y="T3"/>
                </a:cxn>
                <a:cxn ang="0">
                  <a:pos x="T4" y="T5"/>
                </a:cxn>
                <a:cxn ang="0">
                  <a:pos x="T6" y="T7"/>
                </a:cxn>
                <a:cxn ang="0">
                  <a:pos x="T8" y="T9"/>
                </a:cxn>
                <a:cxn ang="0">
                  <a:pos x="T10" y="T11"/>
                </a:cxn>
              </a:cxnLst>
              <a:rect l="0" t="0" r="r" b="b"/>
              <a:pathLst>
                <a:path w="947" h="628">
                  <a:moveTo>
                    <a:pt x="946" y="627"/>
                  </a:moveTo>
                  <a:lnTo>
                    <a:pt x="0" y="627"/>
                  </a:lnTo>
                  <a:lnTo>
                    <a:pt x="0" y="0"/>
                  </a:lnTo>
                  <a:lnTo>
                    <a:pt x="946" y="0"/>
                  </a:lnTo>
                  <a:lnTo>
                    <a:pt x="761" y="314"/>
                  </a:lnTo>
                  <a:lnTo>
                    <a:pt x="946" y="627"/>
                  </a:lnTo>
                </a:path>
              </a:pathLst>
            </a:custGeom>
            <a:grpFill/>
            <a:ln>
              <a:noFill/>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[2026</a:t>
              </a:r>
              <a:br>
                <a:rPr kumimoji="0" lang="en-US" sz="12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br>
              <a:r>
                <a:rPr kumimoji="0" lang="en-US" sz="12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TBC]</a:t>
              </a:r>
            </a:p>
          </p:txBody>
        </p:sp>
        <p:sp>
          <p:nvSpPr>
            <p:cNvPr id="24" name="Freeform 250">
              <a:extLst>
                <a:ext uri="{FF2B5EF4-FFF2-40B4-BE49-F238E27FC236}">
                  <a16:creationId xmlns:a16="http://schemas.microsoft.com/office/drawing/2014/main" id="{B2998E42-5206-8BFE-335D-B77A4E471043}"/>
                </a:ext>
              </a:extLst>
            </p:cNvPr>
            <p:cNvSpPr>
              <a:spLocks noChangeArrowheads="1"/>
            </p:cNvSpPr>
            <p:nvPr/>
          </p:nvSpPr>
          <p:spPr bwMode="auto">
            <a:xfrm>
              <a:off x="1527039" y="3070619"/>
              <a:ext cx="54929" cy="1362248"/>
            </a:xfrm>
            <a:custGeom>
              <a:avLst/>
              <a:gdLst>
                <a:gd name="T0" fmla="*/ 11 w 43"/>
                <a:gd name="T1" fmla="*/ 0 h 1092"/>
                <a:gd name="T2" fmla="*/ 30 w 43"/>
                <a:gd name="T3" fmla="*/ 0 h 1092"/>
                <a:gd name="T4" fmla="*/ 30 w 43"/>
                <a:gd name="T5" fmla="*/ 0 h 1092"/>
                <a:gd name="T6" fmla="*/ 42 w 43"/>
                <a:gd name="T7" fmla="*/ 12 h 1092"/>
                <a:gd name="T8" fmla="*/ 42 w 43"/>
                <a:gd name="T9" fmla="*/ 1079 h 1092"/>
                <a:gd name="T10" fmla="*/ 42 w 43"/>
                <a:gd name="T11" fmla="*/ 1079 h 1092"/>
                <a:gd name="T12" fmla="*/ 30 w 43"/>
                <a:gd name="T13" fmla="*/ 1091 h 1092"/>
                <a:gd name="T14" fmla="*/ 11 w 43"/>
                <a:gd name="T15" fmla="*/ 1091 h 1092"/>
                <a:gd name="T16" fmla="*/ 11 w 43"/>
                <a:gd name="T17" fmla="*/ 1091 h 1092"/>
                <a:gd name="T18" fmla="*/ 0 w 43"/>
                <a:gd name="T19" fmla="*/ 1079 h 1092"/>
                <a:gd name="T20" fmla="*/ 0 w 43"/>
                <a:gd name="T21" fmla="*/ 12 h 1092"/>
                <a:gd name="T22" fmla="*/ 0 w 43"/>
                <a:gd name="T23" fmla="*/ 12 h 1092"/>
                <a:gd name="T24" fmla="*/ 11 w 43"/>
                <a:gd name="T25"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092">
                  <a:moveTo>
                    <a:pt x="11" y="0"/>
                  </a:moveTo>
                  <a:lnTo>
                    <a:pt x="30" y="0"/>
                  </a:lnTo>
                  <a:lnTo>
                    <a:pt x="30" y="0"/>
                  </a:lnTo>
                  <a:cubicBezTo>
                    <a:pt x="37" y="0"/>
                    <a:pt x="42" y="6"/>
                    <a:pt x="42" y="12"/>
                  </a:cubicBezTo>
                  <a:lnTo>
                    <a:pt x="42" y="1079"/>
                  </a:lnTo>
                  <a:lnTo>
                    <a:pt x="42" y="1079"/>
                  </a:lnTo>
                  <a:cubicBezTo>
                    <a:pt x="42" y="1086"/>
                    <a:pt x="37" y="1091"/>
                    <a:pt x="30" y="1091"/>
                  </a:cubicBezTo>
                  <a:lnTo>
                    <a:pt x="11" y="1091"/>
                  </a:lnTo>
                  <a:lnTo>
                    <a:pt x="11" y="1091"/>
                  </a:lnTo>
                  <a:cubicBezTo>
                    <a:pt x="5" y="1091"/>
                    <a:pt x="0" y="1086"/>
                    <a:pt x="0" y="1079"/>
                  </a:cubicBezTo>
                  <a:lnTo>
                    <a:pt x="0" y="12"/>
                  </a:lnTo>
                  <a:lnTo>
                    <a:pt x="0" y="12"/>
                  </a:lnTo>
                  <a:cubicBezTo>
                    <a:pt x="0" y="6"/>
                    <a:pt x="5" y="0"/>
                    <a:pt x="11" y="0"/>
                  </a:cubicBez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6530" b="0" i="0" u="none" strike="noStrike" kern="1200" cap="none" spc="0" normalizeH="0" baseline="0" noProof="0" dirty="0">
                <a:ln>
                  <a:noFill/>
                </a:ln>
                <a:effectLst/>
                <a:uLnTx/>
                <a:uFillTx/>
                <a:latin typeface="Lato Light" panose="020F0502020204030203" pitchFamily="34" charset="0"/>
                <a:ea typeface="+mn-ea"/>
                <a:cs typeface="+mn-cs"/>
              </a:endParaRPr>
            </a:p>
          </p:txBody>
        </p:sp>
      </p:grpSp>
      <p:sp>
        <p:nvSpPr>
          <p:cNvPr id="25" name="TextBox 24">
            <a:extLst>
              <a:ext uri="{FF2B5EF4-FFF2-40B4-BE49-F238E27FC236}">
                <a16:creationId xmlns:a16="http://schemas.microsoft.com/office/drawing/2014/main" id="{96647FE2-7450-8F70-5749-44C66213D5A2}"/>
              </a:ext>
            </a:extLst>
          </p:cNvPr>
          <p:cNvSpPr txBox="1"/>
          <p:nvPr/>
        </p:nvSpPr>
        <p:spPr>
          <a:xfrm>
            <a:off x="6096000" y="2774501"/>
            <a:ext cx="1199790" cy="367449"/>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Arial"/>
                <a:ea typeface="+mn-ea"/>
                <a:cs typeface="Arial"/>
              </a:rPr>
              <a:t>120-day comment period</a:t>
            </a:r>
            <a:endParaRPr kumimoji="0" lang="en-US" sz="12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sp>
        <p:nvSpPr>
          <p:cNvPr id="26" name="TextBox 25">
            <a:extLst>
              <a:ext uri="{FF2B5EF4-FFF2-40B4-BE49-F238E27FC236}">
                <a16:creationId xmlns:a16="http://schemas.microsoft.com/office/drawing/2014/main" id="{6510E3FE-E96E-1D8C-38C0-4F7341B52C84}"/>
              </a:ext>
            </a:extLst>
          </p:cNvPr>
          <p:cNvSpPr txBox="1"/>
          <p:nvPr/>
        </p:nvSpPr>
        <p:spPr>
          <a:xfrm>
            <a:off x="10140394" y="4033432"/>
            <a:ext cx="1497941"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effectLst/>
                <a:uLnTx/>
                <a:uFillTx/>
                <a:latin typeface="Arial"/>
                <a:ea typeface="+mn-ea"/>
                <a:cs typeface="Arial"/>
              </a:rPr>
              <a:t>18-month implementation period</a:t>
            </a:r>
            <a:endParaRPr kumimoji="0" lang="en-US" sz="12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pic>
        <p:nvPicPr>
          <p:cNvPr id="27" name="Graphic 26" descr="Hourglass 30% outline">
            <a:extLst>
              <a:ext uri="{FF2B5EF4-FFF2-40B4-BE49-F238E27FC236}">
                <a16:creationId xmlns:a16="http://schemas.microsoft.com/office/drawing/2014/main" id="{8AC0908B-2007-108E-033A-65526081AF7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81281" y="2656061"/>
            <a:ext cx="604327" cy="604327"/>
          </a:xfrm>
          <a:prstGeom prst="rect">
            <a:avLst/>
          </a:prstGeom>
        </p:spPr>
      </p:pic>
      <p:pic>
        <p:nvPicPr>
          <p:cNvPr id="28" name="Graphic 27" descr="Hourglass 30% outline">
            <a:extLst>
              <a:ext uri="{FF2B5EF4-FFF2-40B4-BE49-F238E27FC236}">
                <a16:creationId xmlns:a16="http://schemas.microsoft.com/office/drawing/2014/main" id="{DA37A700-5FD7-E4B6-E0DE-25CDBF84A7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25675" y="3932347"/>
            <a:ext cx="604327" cy="604327"/>
          </a:xfrm>
          <a:prstGeom prst="rect">
            <a:avLst/>
          </a:prstGeom>
        </p:spPr>
      </p:pic>
      <p:sp>
        <p:nvSpPr>
          <p:cNvPr id="29" name="TextBox 28">
            <a:extLst>
              <a:ext uri="{FF2B5EF4-FFF2-40B4-BE49-F238E27FC236}">
                <a16:creationId xmlns:a16="http://schemas.microsoft.com/office/drawing/2014/main" id="{B298554E-A713-D978-AF26-2970A3C337E7}"/>
              </a:ext>
            </a:extLst>
          </p:cNvPr>
          <p:cNvSpPr txBox="1"/>
          <p:nvPr/>
        </p:nvSpPr>
        <p:spPr>
          <a:xfrm>
            <a:off x="508000" y="1688980"/>
            <a:ext cx="3709355" cy="3077766"/>
          </a:xfrm>
          <a:prstGeom prst="rect">
            <a:avLst/>
          </a:prstGeom>
          <a:noFill/>
        </p:spPr>
        <p:txBody>
          <a:bodyPr wrap="square" rtlCol="0">
            <a:spAutoFit/>
          </a:bodyPr>
          <a:lstStyle/>
          <a:p>
            <a:pPr>
              <a:spcBef>
                <a:spcPts val="600"/>
              </a:spcBef>
              <a:spcAft>
                <a:spcPts val="600"/>
              </a:spcAft>
            </a:pPr>
            <a:r>
              <a:rPr lang="en-US" b="1" dirty="0">
                <a:solidFill>
                  <a:schemeClr val="tx2">
                    <a:lumMod val="65000"/>
                    <a:lumOff val="35000"/>
                  </a:schemeClr>
                </a:solidFill>
              </a:rPr>
              <a:t>ISSA 5000:</a:t>
            </a:r>
          </a:p>
          <a:p>
            <a:pPr marL="285750" indent="-285750">
              <a:spcBef>
                <a:spcPts val="600"/>
              </a:spcBef>
              <a:spcAft>
                <a:spcPts val="600"/>
              </a:spcAft>
              <a:buFont typeface="Arial" panose="020B0604020202020204" pitchFamily="34" charset="0"/>
              <a:buChar char="•"/>
            </a:pPr>
            <a:r>
              <a:rPr lang="en-US" dirty="0">
                <a:solidFill>
                  <a:schemeClr val="tx2">
                    <a:lumMod val="65000"/>
                    <a:lumOff val="35000"/>
                  </a:schemeClr>
                </a:solidFill>
              </a:rPr>
              <a:t>Global baseline - Overarching Standard</a:t>
            </a:r>
          </a:p>
          <a:p>
            <a:pPr marL="285750" indent="-285750">
              <a:spcBef>
                <a:spcPts val="600"/>
              </a:spcBef>
              <a:spcAft>
                <a:spcPts val="600"/>
              </a:spcAft>
              <a:buFont typeface="Arial" panose="020B0604020202020204" pitchFamily="34" charset="0"/>
              <a:buChar char="•"/>
            </a:pPr>
            <a:r>
              <a:rPr lang="en-US" dirty="0">
                <a:solidFill>
                  <a:schemeClr val="tx2">
                    <a:lumMod val="65000"/>
                    <a:lumOff val="35000"/>
                  </a:schemeClr>
                </a:solidFill>
              </a:rPr>
              <a:t>All Sustainability Topics</a:t>
            </a:r>
          </a:p>
          <a:p>
            <a:pPr marL="285750" indent="-285750">
              <a:spcBef>
                <a:spcPts val="600"/>
              </a:spcBef>
              <a:spcAft>
                <a:spcPts val="600"/>
              </a:spcAft>
              <a:buFont typeface="Arial" panose="020B0604020202020204" pitchFamily="34" charset="0"/>
              <a:buChar char="•"/>
            </a:pPr>
            <a:r>
              <a:rPr lang="en-US" dirty="0">
                <a:solidFill>
                  <a:schemeClr val="tx2">
                    <a:lumMod val="65000"/>
                    <a:lumOff val="35000"/>
                  </a:schemeClr>
                </a:solidFill>
              </a:rPr>
              <a:t>Reporting Framework Neutral</a:t>
            </a:r>
          </a:p>
          <a:p>
            <a:pPr marL="285750" indent="-285750">
              <a:spcBef>
                <a:spcPts val="600"/>
              </a:spcBef>
              <a:spcAft>
                <a:spcPts val="600"/>
              </a:spcAft>
              <a:buFont typeface="Arial" panose="020B0604020202020204" pitchFamily="34" charset="0"/>
              <a:buChar char="•"/>
            </a:pPr>
            <a:r>
              <a:rPr lang="en-US" dirty="0">
                <a:solidFill>
                  <a:schemeClr val="tx2">
                    <a:lumMod val="65000"/>
                    <a:lumOff val="35000"/>
                  </a:schemeClr>
                </a:solidFill>
              </a:rPr>
              <a:t>Profession Agnostic</a:t>
            </a:r>
          </a:p>
          <a:p>
            <a:pPr marL="285750" indent="-285750">
              <a:spcBef>
                <a:spcPts val="600"/>
              </a:spcBef>
              <a:spcAft>
                <a:spcPts val="600"/>
              </a:spcAft>
              <a:buFont typeface="Arial" panose="020B0604020202020204" pitchFamily="34" charset="0"/>
              <a:buChar char="•"/>
            </a:pPr>
            <a:r>
              <a:rPr lang="en-US" dirty="0">
                <a:solidFill>
                  <a:schemeClr val="tx2">
                    <a:lumMod val="65000"/>
                    <a:lumOff val="35000"/>
                  </a:schemeClr>
                </a:solidFill>
              </a:rPr>
              <a:t>Limited and Reasonable Assurance</a:t>
            </a:r>
          </a:p>
        </p:txBody>
      </p:sp>
      <p:sp>
        <p:nvSpPr>
          <p:cNvPr id="30" name="TextBox 29">
            <a:extLst>
              <a:ext uri="{FF2B5EF4-FFF2-40B4-BE49-F238E27FC236}">
                <a16:creationId xmlns:a16="http://schemas.microsoft.com/office/drawing/2014/main" id="{91C474C7-862D-276F-A493-DC3CF421F43F}"/>
              </a:ext>
            </a:extLst>
          </p:cNvPr>
          <p:cNvSpPr txBox="1"/>
          <p:nvPr/>
        </p:nvSpPr>
        <p:spPr>
          <a:xfrm>
            <a:off x="508000" y="5138241"/>
            <a:ext cx="5083443" cy="646331"/>
          </a:xfrm>
          <a:prstGeom prst="rect">
            <a:avLst/>
          </a:prstGeom>
          <a:solidFill>
            <a:srgbClr val="00AA55"/>
          </a:solidFill>
        </p:spPr>
        <p:txBody>
          <a:bodyPr wrap="none" rtlCol="0">
            <a:spAutoFit/>
          </a:bodyPr>
          <a:lstStyle/>
          <a:p>
            <a:r>
              <a:rPr lang="en-US" dirty="0">
                <a:solidFill>
                  <a:schemeClr val="bg1"/>
                </a:solidFill>
              </a:rPr>
              <a:t>Fundamental Premises:</a:t>
            </a:r>
            <a:br>
              <a:rPr lang="en-US" dirty="0">
                <a:solidFill>
                  <a:schemeClr val="bg1"/>
                </a:solidFill>
              </a:rPr>
            </a:br>
            <a:r>
              <a:rPr lang="en-US" dirty="0">
                <a:solidFill>
                  <a:schemeClr val="bg1"/>
                </a:solidFill>
              </a:rPr>
              <a:t>Ethical Requirements and Quality Management</a:t>
            </a:r>
          </a:p>
        </p:txBody>
      </p:sp>
    </p:spTree>
    <p:extLst>
      <p:ext uri="{BB962C8B-B14F-4D97-AF65-F5344CB8AC3E}">
        <p14:creationId xmlns:p14="http://schemas.microsoft.com/office/powerpoint/2010/main" val="3848190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8319C-2CE8-2D03-F274-E19F185FFE82}"/>
              </a:ext>
            </a:extLst>
          </p:cNvPr>
          <p:cNvSpPr>
            <a:spLocks noGrp="1"/>
          </p:cNvSpPr>
          <p:nvPr>
            <p:ph type="title"/>
          </p:nvPr>
        </p:nvSpPr>
        <p:spPr>
          <a:xfrm>
            <a:off x="0" y="23246"/>
            <a:ext cx="10643616" cy="717279"/>
          </a:xfrm>
          <a:solidFill>
            <a:srgbClr val="F2800E"/>
          </a:solidFill>
        </p:spPr>
        <p:txBody>
          <a:bodyPr>
            <a:normAutofit fontScale="90000"/>
          </a:bodyPr>
          <a:lstStyle/>
          <a:p>
            <a:r>
              <a:rPr lang="en-US" sz="3200" dirty="0">
                <a:solidFill>
                  <a:schemeClr val="bg1"/>
                </a:solidFill>
                <a:latin typeface="+mn-lt"/>
              </a:rPr>
              <a:t>Iesba - Sustainability reporting and Assurance</a:t>
            </a:r>
          </a:p>
        </p:txBody>
      </p:sp>
      <p:sp>
        <p:nvSpPr>
          <p:cNvPr id="9" name="Text Placeholder 8">
            <a:extLst>
              <a:ext uri="{FF2B5EF4-FFF2-40B4-BE49-F238E27FC236}">
                <a16:creationId xmlns:a16="http://schemas.microsoft.com/office/drawing/2014/main" id="{42835657-5DA0-1A6D-5167-12F6EB432C6B}"/>
              </a:ext>
            </a:extLst>
          </p:cNvPr>
          <p:cNvSpPr>
            <a:spLocks noGrp="1"/>
          </p:cNvSpPr>
          <p:nvPr>
            <p:ph type="body" sz="quarter" idx="16"/>
          </p:nvPr>
        </p:nvSpPr>
        <p:spPr/>
        <p:txBody>
          <a:bodyPr/>
          <a:lstStyle/>
          <a:p>
            <a:r>
              <a:rPr lang="en-US" sz="1600" dirty="0"/>
              <a:t>Approval of ED</a:t>
            </a:r>
          </a:p>
        </p:txBody>
      </p:sp>
      <p:sp>
        <p:nvSpPr>
          <p:cNvPr id="10" name="Text Placeholder 9">
            <a:extLst>
              <a:ext uri="{FF2B5EF4-FFF2-40B4-BE49-F238E27FC236}">
                <a16:creationId xmlns:a16="http://schemas.microsoft.com/office/drawing/2014/main" id="{4DB0A2FA-5D96-215B-CC72-FB61D8525AAC}"/>
              </a:ext>
            </a:extLst>
          </p:cNvPr>
          <p:cNvSpPr>
            <a:spLocks noGrp="1"/>
          </p:cNvSpPr>
          <p:nvPr>
            <p:ph type="body" sz="quarter" idx="17"/>
          </p:nvPr>
        </p:nvSpPr>
        <p:spPr/>
        <p:txBody>
          <a:bodyPr vert="horz" lIns="91440" tIns="45720" rIns="91440" bIns="45720" rtlCol="0">
            <a:noAutofit/>
          </a:bodyPr>
          <a:lstStyle/>
          <a:p>
            <a:r>
              <a:rPr lang="en-US" sz="1600" dirty="0"/>
              <a:t>Release of ED</a:t>
            </a:r>
          </a:p>
        </p:txBody>
      </p:sp>
      <p:sp>
        <p:nvSpPr>
          <p:cNvPr id="28" name="Text Placeholder 27">
            <a:extLst>
              <a:ext uri="{FF2B5EF4-FFF2-40B4-BE49-F238E27FC236}">
                <a16:creationId xmlns:a16="http://schemas.microsoft.com/office/drawing/2014/main" id="{948CEE70-39A4-44B7-C3E9-34D19AB5B88B}"/>
              </a:ext>
            </a:extLst>
          </p:cNvPr>
          <p:cNvSpPr>
            <a:spLocks noGrp="1"/>
          </p:cNvSpPr>
          <p:nvPr>
            <p:ph type="body" sz="quarter" idx="18"/>
          </p:nvPr>
        </p:nvSpPr>
        <p:spPr/>
        <p:txBody>
          <a:bodyPr vert="horz" lIns="91440" tIns="45720" rIns="91440" bIns="45720" rtlCol="0">
            <a:noAutofit/>
          </a:bodyPr>
          <a:lstStyle/>
          <a:p>
            <a:pPr>
              <a:lnSpc>
                <a:spcPct val="100000"/>
              </a:lnSpc>
            </a:pPr>
            <a:r>
              <a:rPr lang="en-US" sz="1600" dirty="0"/>
              <a:t>Comment period closes​</a:t>
            </a:r>
          </a:p>
        </p:txBody>
      </p:sp>
      <p:sp>
        <p:nvSpPr>
          <p:cNvPr id="63" name="Text Placeholder 62">
            <a:extLst>
              <a:ext uri="{FF2B5EF4-FFF2-40B4-BE49-F238E27FC236}">
                <a16:creationId xmlns:a16="http://schemas.microsoft.com/office/drawing/2014/main" id="{30255E1E-52F3-FD18-1B19-D42D6870D754}"/>
              </a:ext>
            </a:extLst>
          </p:cNvPr>
          <p:cNvSpPr>
            <a:spLocks noGrp="1"/>
          </p:cNvSpPr>
          <p:nvPr>
            <p:ph type="body" sz="quarter" idx="19"/>
          </p:nvPr>
        </p:nvSpPr>
        <p:spPr/>
        <p:txBody>
          <a:bodyPr vert="horz" lIns="91440" tIns="45720" rIns="91440" bIns="45720" rtlCol="0">
            <a:noAutofit/>
          </a:bodyPr>
          <a:lstStyle/>
          <a:p>
            <a:pPr>
              <a:lnSpc>
                <a:spcPct val="100000"/>
              </a:lnSpc>
            </a:pPr>
            <a:r>
              <a:rPr lang="en-US" sz="1600" dirty="0"/>
              <a:t>Approval of Standards</a:t>
            </a:r>
          </a:p>
          <a:p>
            <a:pPr>
              <a:lnSpc>
                <a:spcPct val="100000"/>
              </a:lnSpc>
            </a:pPr>
            <a:endParaRPr lang="en-US" sz="1600" dirty="0"/>
          </a:p>
        </p:txBody>
      </p:sp>
      <p:sp>
        <p:nvSpPr>
          <p:cNvPr id="64" name="Text Placeholder 63">
            <a:extLst>
              <a:ext uri="{FF2B5EF4-FFF2-40B4-BE49-F238E27FC236}">
                <a16:creationId xmlns:a16="http://schemas.microsoft.com/office/drawing/2014/main" id="{E12194B4-7038-6077-795A-394B86080A4B}"/>
              </a:ext>
            </a:extLst>
          </p:cNvPr>
          <p:cNvSpPr>
            <a:spLocks noGrp="1"/>
          </p:cNvSpPr>
          <p:nvPr>
            <p:ph type="body" sz="quarter" idx="20"/>
          </p:nvPr>
        </p:nvSpPr>
        <p:spPr>
          <a:xfrm>
            <a:off x="9415532" y="2744409"/>
            <a:ext cx="1896642" cy="1057611"/>
          </a:xfrm>
        </p:spPr>
        <p:txBody>
          <a:bodyPr vert="horz" lIns="91440" tIns="45720" rIns="91440" bIns="45720" rtlCol="0">
            <a:noAutofit/>
          </a:bodyPr>
          <a:lstStyle/>
          <a:p>
            <a:pPr>
              <a:lnSpc>
                <a:spcPct val="100000"/>
              </a:lnSpc>
            </a:pPr>
            <a:r>
              <a:rPr lang="en-US" sz="1600" dirty="0"/>
              <a:t>Rollout and implementation support</a:t>
            </a:r>
          </a:p>
          <a:p>
            <a:pPr>
              <a:lnSpc>
                <a:spcPct val="100000"/>
              </a:lnSpc>
            </a:pPr>
            <a:endParaRPr lang="en-US" sz="1600" dirty="0"/>
          </a:p>
        </p:txBody>
      </p:sp>
      <p:sp>
        <p:nvSpPr>
          <p:cNvPr id="99" name="Text Placeholder 98">
            <a:extLst>
              <a:ext uri="{FF2B5EF4-FFF2-40B4-BE49-F238E27FC236}">
                <a16:creationId xmlns:a16="http://schemas.microsoft.com/office/drawing/2014/main" id="{4B15B48F-323D-D53A-284E-ECFCF1B47763}"/>
              </a:ext>
            </a:extLst>
          </p:cNvPr>
          <p:cNvSpPr>
            <a:spLocks noGrp="1"/>
          </p:cNvSpPr>
          <p:nvPr>
            <p:ph type="body" sz="quarter" idx="21"/>
          </p:nvPr>
        </p:nvSpPr>
        <p:spPr/>
        <p:txBody>
          <a:bodyPr/>
          <a:lstStyle/>
          <a:p>
            <a:r>
              <a:rPr lang="en-US" sz="2000" dirty="0"/>
              <a:t>Dec 2023</a:t>
            </a:r>
          </a:p>
        </p:txBody>
      </p:sp>
      <p:sp>
        <p:nvSpPr>
          <p:cNvPr id="100" name="Text Placeholder 99">
            <a:extLst>
              <a:ext uri="{FF2B5EF4-FFF2-40B4-BE49-F238E27FC236}">
                <a16:creationId xmlns:a16="http://schemas.microsoft.com/office/drawing/2014/main" id="{10991830-5611-7EA5-5C05-EB305E105A54}"/>
              </a:ext>
            </a:extLst>
          </p:cNvPr>
          <p:cNvSpPr>
            <a:spLocks noGrp="1"/>
          </p:cNvSpPr>
          <p:nvPr>
            <p:ph type="body" sz="quarter" idx="22"/>
          </p:nvPr>
        </p:nvSpPr>
        <p:spPr/>
        <p:txBody>
          <a:bodyPr/>
          <a:lstStyle/>
          <a:p>
            <a:r>
              <a:rPr lang="en-US" sz="2400" dirty="0"/>
              <a:t>Jan 2024</a:t>
            </a:r>
          </a:p>
        </p:txBody>
      </p:sp>
      <p:sp>
        <p:nvSpPr>
          <p:cNvPr id="101" name="Text Placeholder 100">
            <a:extLst>
              <a:ext uri="{FF2B5EF4-FFF2-40B4-BE49-F238E27FC236}">
                <a16:creationId xmlns:a16="http://schemas.microsoft.com/office/drawing/2014/main" id="{5D75CF1C-89C8-3658-E1C1-3B208B1E7D72}"/>
              </a:ext>
            </a:extLst>
          </p:cNvPr>
          <p:cNvSpPr>
            <a:spLocks noGrp="1"/>
          </p:cNvSpPr>
          <p:nvPr>
            <p:ph type="body" sz="quarter" idx="23"/>
          </p:nvPr>
        </p:nvSpPr>
        <p:spPr/>
        <p:txBody>
          <a:bodyPr vert="horz" lIns="91440" tIns="45720" rIns="91440" bIns="45720" rtlCol="0">
            <a:noAutofit/>
          </a:bodyPr>
          <a:lstStyle/>
          <a:p>
            <a:r>
              <a:rPr lang="en-US" sz="2400" dirty="0"/>
              <a:t>May 2024</a:t>
            </a:r>
          </a:p>
        </p:txBody>
      </p:sp>
      <p:sp>
        <p:nvSpPr>
          <p:cNvPr id="102" name="Text Placeholder 101">
            <a:extLst>
              <a:ext uri="{FF2B5EF4-FFF2-40B4-BE49-F238E27FC236}">
                <a16:creationId xmlns:a16="http://schemas.microsoft.com/office/drawing/2014/main" id="{028BE212-50F0-A359-7C63-B91DE555EBC0}"/>
              </a:ext>
            </a:extLst>
          </p:cNvPr>
          <p:cNvSpPr>
            <a:spLocks noGrp="1"/>
          </p:cNvSpPr>
          <p:nvPr>
            <p:ph type="body" sz="quarter" idx="24"/>
          </p:nvPr>
        </p:nvSpPr>
        <p:spPr/>
        <p:txBody>
          <a:bodyPr vert="horz" lIns="91440" tIns="45720" rIns="91440" bIns="45720" rtlCol="0">
            <a:noAutofit/>
          </a:bodyPr>
          <a:lstStyle/>
          <a:p>
            <a:r>
              <a:rPr lang="en-US" sz="2400" dirty="0"/>
              <a:t>Dec 2024</a:t>
            </a:r>
          </a:p>
        </p:txBody>
      </p:sp>
      <p:sp>
        <p:nvSpPr>
          <p:cNvPr id="103" name="Text Placeholder 102">
            <a:extLst>
              <a:ext uri="{FF2B5EF4-FFF2-40B4-BE49-F238E27FC236}">
                <a16:creationId xmlns:a16="http://schemas.microsoft.com/office/drawing/2014/main" id="{19F7CB68-3005-C3CF-3A55-43B3FA72542F}"/>
              </a:ext>
            </a:extLst>
          </p:cNvPr>
          <p:cNvSpPr>
            <a:spLocks noGrp="1"/>
          </p:cNvSpPr>
          <p:nvPr>
            <p:ph type="body" sz="quarter" idx="25"/>
          </p:nvPr>
        </p:nvSpPr>
        <p:spPr/>
        <p:txBody>
          <a:bodyPr vert="horz" lIns="91440" tIns="45720" rIns="91440" bIns="45720" rtlCol="0">
            <a:noAutofit/>
          </a:bodyPr>
          <a:lstStyle/>
          <a:p>
            <a:r>
              <a:rPr lang="en-US" sz="2400" dirty="0"/>
              <a:t>Q1 2025</a:t>
            </a:r>
          </a:p>
        </p:txBody>
      </p:sp>
      <p:pic>
        <p:nvPicPr>
          <p:cNvPr id="158" name="Picture Placeholder 157" descr="Isometric drawing person climbing a mountain">
            <a:extLst>
              <a:ext uri="{FF2B5EF4-FFF2-40B4-BE49-F238E27FC236}">
                <a16:creationId xmlns:a16="http://schemas.microsoft.com/office/drawing/2014/main" id="{5AEC4904-7638-57CD-130D-B0230284BC5F}"/>
              </a:ext>
            </a:extLst>
          </p:cNvPr>
          <p:cNvPicPr>
            <a:picLocks noGrp="1" noChangeAspect="1"/>
          </p:cNvPicPr>
          <p:nvPr>
            <p:ph type="pic" sz="quarter" idx="26"/>
          </p:nvPr>
        </p:nvPicPr>
        <p:blipFill rotWithShape="1">
          <a:blip r:embed="rId3">
            <a:extLst>
              <a:ext uri="{96DAC541-7B7A-43D3-8B79-37D633B846F1}">
                <asvg:svgBlip xmlns:asvg="http://schemas.microsoft.com/office/drawing/2016/SVG/main" r:embed="rId4"/>
              </a:ext>
            </a:extLst>
          </a:blip>
          <a:srcRect t="8124" b="8124"/>
          <a:stretch/>
        </p:blipFill>
        <p:spPr/>
      </p:pic>
      <p:graphicFrame>
        <p:nvGraphicFramePr>
          <p:cNvPr id="24" name="Diagram 23">
            <a:extLst>
              <a:ext uri="{FF2B5EF4-FFF2-40B4-BE49-F238E27FC236}">
                <a16:creationId xmlns:a16="http://schemas.microsoft.com/office/drawing/2014/main" id="{41442EC6-600C-937C-0B08-84EC55C9B5D1}"/>
              </a:ext>
            </a:extLst>
          </p:cNvPr>
          <p:cNvGraphicFramePr/>
          <p:nvPr>
            <p:extLst>
              <p:ext uri="{D42A27DB-BD31-4B8C-83A1-F6EECF244321}">
                <p14:modId xmlns:p14="http://schemas.microsoft.com/office/powerpoint/2010/main" val="527065409"/>
              </p:ext>
            </p:extLst>
          </p:nvPr>
        </p:nvGraphicFramePr>
        <p:xfrm>
          <a:off x="775608" y="839940"/>
          <a:ext cx="10536566" cy="139657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69332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Question mark symbol">
            <a:extLst>
              <a:ext uri="{FF2B5EF4-FFF2-40B4-BE49-F238E27FC236}">
                <a16:creationId xmlns:a16="http://schemas.microsoft.com/office/drawing/2014/main" id="{3657A57D-FF3B-493A-625E-9D6531098243}"/>
              </a:ext>
            </a:extLst>
          </p:cNvPr>
          <p:cNvPicPr>
            <a:picLocks noChangeAspect="1"/>
          </p:cNvPicPr>
          <p:nvPr/>
        </p:nvPicPr>
        <p:blipFill rotWithShape="1">
          <a:blip r:embed="rId3"/>
          <a:srcRect l="14513" r="14654"/>
          <a:stretch/>
        </p:blipFill>
        <p:spPr>
          <a:xfrm>
            <a:off x="503162" y="1654629"/>
            <a:ext cx="5592838" cy="4441371"/>
          </a:xfrm>
          <a:prstGeom prst="rect">
            <a:avLst/>
          </a:prstGeom>
          <a:noFill/>
        </p:spPr>
      </p:pic>
      <p:sp>
        <p:nvSpPr>
          <p:cNvPr id="7" name="Content Placeholder 2">
            <a:extLst>
              <a:ext uri="{FF2B5EF4-FFF2-40B4-BE49-F238E27FC236}">
                <a16:creationId xmlns:a16="http://schemas.microsoft.com/office/drawing/2014/main" id="{A750D53D-9326-B9DD-5F84-99F48EC714BB}"/>
              </a:ext>
            </a:extLst>
          </p:cNvPr>
          <p:cNvSpPr>
            <a:spLocks noGrp="1"/>
          </p:cNvSpPr>
          <p:nvPr>
            <p:ph sz="half" idx="2"/>
          </p:nvPr>
        </p:nvSpPr>
        <p:spPr>
          <a:xfrm>
            <a:off x="6215742" y="1654628"/>
            <a:ext cx="5468257" cy="4441371"/>
          </a:xfrm>
        </p:spPr>
        <p:txBody>
          <a:bodyPr/>
          <a:lstStyle/>
          <a:p>
            <a:pPr marL="0" marR="0" lvl="0" indent="0" algn="just">
              <a:spcBef>
                <a:spcPts val="600"/>
              </a:spcBef>
              <a:spcAft>
                <a:spcPts val="600"/>
              </a:spcAft>
              <a:buNone/>
            </a:pPr>
            <a:r>
              <a:rPr lang="en-US" sz="2200" kern="400" dirty="0">
                <a:effectLst/>
                <a:latin typeface="Arial" panose="020B0604020202020204" pitchFamily="34" charset="0"/>
                <a:ea typeface="Times New Roman" panose="02020603050405020304" pitchFamily="18" charset="0"/>
                <a:cs typeface="Times New Roman" panose="02020603050405020304" pitchFamily="18" charset="0"/>
              </a:rPr>
              <a:t>What are other opportunities or challenges for coordination on the current IAASB and IESBA Sustainability projects that are </a:t>
            </a:r>
            <a:r>
              <a:rPr lang="en-US" sz="2200" kern="400" dirty="0">
                <a:latin typeface="Arial" panose="020B0604020202020204" pitchFamily="34" charset="0"/>
                <a:cs typeface="Times New Roman" panose="02020603050405020304" pitchFamily="18" charset="0"/>
              </a:rPr>
              <a:t>due to be finalized in 2024? Are there other lessons learned from our coordination experience on those projects to date?</a:t>
            </a:r>
          </a:p>
          <a:p>
            <a:endParaRPr lang="en-US" dirty="0"/>
          </a:p>
        </p:txBody>
      </p:sp>
      <p:sp>
        <p:nvSpPr>
          <p:cNvPr id="9" name="Title 3">
            <a:extLst>
              <a:ext uri="{FF2B5EF4-FFF2-40B4-BE49-F238E27FC236}">
                <a16:creationId xmlns:a16="http://schemas.microsoft.com/office/drawing/2014/main" id="{49D2AB8D-744B-40AD-CDE7-714C653ACAC4}"/>
              </a:ext>
            </a:extLst>
          </p:cNvPr>
          <p:cNvSpPr>
            <a:spLocks noGrp="1"/>
          </p:cNvSpPr>
          <p:nvPr>
            <p:ph type="title"/>
          </p:nvPr>
        </p:nvSpPr>
        <p:spPr>
          <a:xfrm>
            <a:off x="508000" y="359228"/>
            <a:ext cx="10058400" cy="533400"/>
          </a:xfrm>
        </p:spPr>
        <p:txBody>
          <a:bodyPr/>
          <a:lstStyle/>
          <a:p>
            <a:r>
              <a:rPr lang="en-US" sz="3600" dirty="0"/>
              <a:t>Discussion Topic</a:t>
            </a:r>
          </a:p>
        </p:txBody>
      </p:sp>
      <p:pic>
        <p:nvPicPr>
          <p:cNvPr id="4" name="Picture 3">
            <a:extLst>
              <a:ext uri="{FF2B5EF4-FFF2-40B4-BE49-F238E27FC236}">
                <a16:creationId xmlns:a16="http://schemas.microsoft.com/office/drawing/2014/main" id="{14E02E84-F44A-D4F7-C672-34B584ED19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Tree>
    <p:extLst>
      <p:ext uri="{BB962C8B-B14F-4D97-AF65-F5344CB8AC3E}">
        <p14:creationId xmlns:p14="http://schemas.microsoft.com/office/powerpoint/2010/main" val="2966747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 up of a logo&#10;&#10;Description automatically generated">
            <a:extLst>
              <a:ext uri="{FF2B5EF4-FFF2-40B4-BE49-F238E27FC236}">
                <a16:creationId xmlns:a16="http://schemas.microsoft.com/office/drawing/2014/main" id="{570D9B72-2712-4781-8A85-F01F320B2F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599" y="3647440"/>
            <a:ext cx="1246540" cy="1435209"/>
          </a:xfrm>
          <a:prstGeom prst="rect">
            <a:avLst/>
          </a:prstGeom>
        </p:spPr>
      </p:pic>
      <p:sp>
        <p:nvSpPr>
          <p:cNvPr id="9" name="Title 8"/>
          <p:cNvSpPr>
            <a:spLocks noGrp="1"/>
          </p:cNvSpPr>
          <p:nvPr>
            <p:ph type="title"/>
          </p:nvPr>
        </p:nvSpPr>
        <p:spPr/>
        <p:txBody>
          <a:bodyPr/>
          <a:lstStyle/>
          <a:p>
            <a:pPr marL="347463"/>
            <a:r>
              <a:rPr lang="en-US" sz="3200" b="1" dirty="0"/>
              <a:t>Follow us</a:t>
            </a:r>
          </a:p>
        </p:txBody>
      </p:sp>
      <p:sp>
        <p:nvSpPr>
          <p:cNvPr id="10" name="Content Placeholder 2">
            <a:extLst>
              <a:ext uri="{FF2B5EF4-FFF2-40B4-BE49-F238E27FC236}">
                <a16:creationId xmlns:a16="http://schemas.microsoft.com/office/drawing/2014/main" id="{C6484B08-BFC1-4FD0-ACDB-93C0FE31F09C}"/>
              </a:ext>
            </a:extLst>
          </p:cNvPr>
          <p:cNvSpPr txBox="1">
            <a:spLocks/>
          </p:cNvSpPr>
          <p:nvPr/>
        </p:nvSpPr>
        <p:spPr>
          <a:xfrm>
            <a:off x="548640" y="1403149"/>
            <a:ext cx="10625440" cy="5073851"/>
          </a:xfrm>
          <a:prstGeom prst="rect">
            <a:avLst/>
          </a:prstGeom>
        </p:spPr>
        <p:txBody>
          <a:bodyPr vert="horz" lIns="121920" tIns="0" rIns="121920" bIns="0" rtlCol="0">
            <a:noAutofit/>
          </a:bodyPr>
          <a:lstStyle>
            <a:lvl1pPr marL="173034" indent="-173034" algn="l" defTabSz="457189" rtl="0" eaLnBrk="1" latinLnBrk="0" hangingPunct="1">
              <a:spcBef>
                <a:spcPts val="1200"/>
              </a:spcBef>
              <a:buFont typeface="Arial"/>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457189" indent="-228594" algn="l" defTabSz="457189" rtl="0" eaLnBrk="1" latinLnBrk="0" hangingPunct="1">
              <a:spcBef>
                <a:spcPts val="600"/>
              </a:spcBef>
              <a:spcAft>
                <a:spcPts val="400"/>
              </a:spcAft>
              <a:buFont typeface="Arial"/>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630223" indent="-171446" algn="l" defTabSz="457189" rtl="0" eaLnBrk="1" latinLnBrk="0" hangingPunct="1">
              <a:spcBef>
                <a:spcPct val="20000"/>
              </a:spcBef>
              <a:buFont typeface="Arial"/>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228594" algn="l" defTabSz="457189" rtl="0" eaLnBrk="1" latinLnBrk="0" hangingPunct="1">
              <a:spcBef>
                <a:spcPct val="20000"/>
              </a:spcBef>
              <a:buFont typeface="Arial"/>
              <a:buChar char="–"/>
              <a:defRPr sz="1400" kern="1200">
                <a:solidFill>
                  <a:schemeClr val="tx1"/>
                </a:solidFill>
                <a:latin typeface="Arial Narrow"/>
                <a:ea typeface="+mn-ea"/>
                <a:cs typeface="Arial Narrow"/>
              </a:defRPr>
            </a:lvl4pPr>
            <a:lvl5pPr marL="2057349" indent="-228594" algn="l" defTabSz="457189" rtl="0" eaLnBrk="1" latinLnBrk="0" hangingPunct="1">
              <a:spcBef>
                <a:spcPct val="20000"/>
              </a:spcBef>
              <a:buFont typeface="Arial"/>
              <a:buChar char="»"/>
              <a:defRPr sz="1400" kern="1200">
                <a:solidFill>
                  <a:schemeClr val="tx1"/>
                </a:solidFill>
                <a:latin typeface="Arial Narrow"/>
                <a:ea typeface="+mn-ea"/>
                <a:cs typeface="Arial Narrow"/>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just" defTabSz="457189" rtl="0" eaLnBrk="1" fontAlgn="auto" latinLnBrk="0" hangingPunct="1">
              <a:lnSpc>
                <a:spcPct val="100000"/>
              </a:lnSpc>
              <a:spcBef>
                <a:spcPts val="800"/>
              </a:spcBef>
              <a:spcAft>
                <a:spcPts val="0"/>
              </a:spcAft>
              <a:buClrTx/>
              <a:buSzTx/>
              <a:buFont typeface="Arial"/>
              <a:buNone/>
              <a:tabLst/>
              <a:defRPr/>
            </a:pPr>
            <a:endParaRPr kumimoji="0" lang="en-US" sz="20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a:p>
            <a:pPr marL="347463" marR="0" lvl="1" indent="0" algn="l" defTabSz="457189" rtl="0" eaLnBrk="1" fontAlgn="auto" latinLnBrk="0" hangingPunct="1">
              <a:lnSpc>
                <a:spcPts val="2400"/>
              </a:lnSpc>
              <a:spcBef>
                <a:spcPts val="300"/>
              </a:spcBef>
              <a:spcAft>
                <a:spcPts val="300"/>
              </a:spcAft>
              <a:buClrTx/>
              <a:buSzTx/>
              <a:buFont typeface="Arial"/>
              <a:buNone/>
              <a:tabLst/>
              <a:defRPr/>
            </a:pPr>
            <a:endParaRPr kumimoji="0" lang="en-US" sz="18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8" name="Content Placeholder 2">
            <a:extLst>
              <a:ext uri="{FF2B5EF4-FFF2-40B4-BE49-F238E27FC236}">
                <a16:creationId xmlns:a16="http://schemas.microsoft.com/office/drawing/2014/main" id="{0A962E3C-3575-4F9A-828A-A3A429055D70}"/>
              </a:ext>
            </a:extLst>
          </p:cNvPr>
          <p:cNvSpPr txBox="1">
            <a:spLocks/>
          </p:cNvSpPr>
          <p:nvPr/>
        </p:nvSpPr>
        <p:spPr>
          <a:xfrm>
            <a:off x="238800" y="3647440"/>
            <a:ext cx="11844115" cy="3958635"/>
          </a:xfrm>
          <a:prstGeom prst="rect">
            <a:avLst/>
          </a:prstGeom>
        </p:spPr>
        <p:txBody>
          <a:bodyPr vert="horz" lIns="121920" tIns="0" rIns="121920" bIns="0" rtlCol="0">
            <a:noAutofit/>
          </a:bodyPr>
          <a:lstStyle>
            <a:lvl1pPr marL="173034" indent="-173034" algn="l" defTabSz="457189" rtl="0" eaLnBrk="1" latinLnBrk="0" hangingPunct="1">
              <a:spcBef>
                <a:spcPts val="1200"/>
              </a:spcBef>
              <a:buFont typeface="Arial"/>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457189" indent="-228594" algn="l" defTabSz="457189" rtl="0" eaLnBrk="1" latinLnBrk="0" hangingPunct="1">
              <a:spcBef>
                <a:spcPts val="600"/>
              </a:spcBef>
              <a:spcAft>
                <a:spcPts val="400"/>
              </a:spcAft>
              <a:buFont typeface="Arial"/>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630223" indent="-171446" algn="l" defTabSz="457189" rtl="0" eaLnBrk="1" latinLnBrk="0" hangingPunct="1">
              <a:spcBef>
                <a:spcPct val="20000"/>
              </a:spcBef>
              <a:buFont typeface="Arial"/>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160" indent="-228594" algn="l" defTabSz="457189" rtl="0" eaLnBrk="1" latinLnBrk="0" hangingPunct="1">
              <a:spcBef>
                <a:spcPct val="20000"/>
              </a:spcBef>
              <a:buFont typeface="Arial"/>
              <a:buChar char="–"/>
              <a:defRPr sz="1400" kern="1200">
                <a:solidFill>
                  <a:schemeClr val="tx1"/>
                </a:solidFill>
                <a:latin typeface="Arial Narrow"/>
                <a:ea typeface="+mn-ea"/>
                <a:cs typeface="Arial Narrow"/>
              </a:defRPr>
            </a:lvl4pPr>
            <a:lvl5pPr marL="2057349" indent="-228594" algn="l" defTabSz="457189" rtl="0" eaLnBrk="1" latinLnBrk="0" hangingPunct="1">
              <a:spcBef>
                <a:spcPct val="20000"/>
              </a:spcBef>
              <a:buFont typeface="Arial"/>
              <a:buChar char="»"/>
              <a:defRPr sz="1400" kern="1200">
                <a:solidFill>
                  <a:schemeClr val="tx1"/>
                </a:solidFill>
                <a:latin typeface="Arial Narrow"/>
                <a:ea typeface="+mn-ea"/>
                <a:cs typeface="Arial Narrow"/>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867957" marR="0" lvl="2" indent="-347463" algn="l" defTabSz="457189" rtl="0" eaLnBrk="1" fontAlgn="auto" latinLnBrk="0" hangingPunct="1">
              <a:lnSpc>
                <a:spcPct val="100000"/>
              </a:lnSpc>
              <a:spcBef>
                <a:spcPct val="20000"/>
              </a:spcBef>
              <a:spcAft>
                <a:spcPts val="300"/>
              </a:spcAft>
              <a:buClrTx/>
              <a:buSzTx/>
              <a:buFont typeface="Arial"/>
              <a:buChar char="•"/>
              <a:tabLst/>
              <a:defRPr/>
            </a:pPr>
            <a:endParaRPr kumimoji="0" lang="en-US"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a:p>
            <a:pPr marL="694927" marR="0" lvl="1" indent="-347463" algn="l" defTabSz="457189" rtl="0" eaLnBrk="1" fontAlgn="auto" latinLnBrk="0" hangingPunct="1">
              <a:lnSpc>
                <a:spcPts val="2400"/>
              </a:lnSpc>
              <a:spcBef>
                <a:spcPts val="600"/>
              </a:spcBef>
              <a:spcAft>
                <a:spcPts val="300"/>
              </a:spcAft>
              <a:buClrTx/>
              <a:buSzTx/>
              <a:buFont typeface="Arial"/>
              <a:buChar char="–"/>
              <a:tabLst/>
              <a:defRPr/>
            </a:pPr>
            <a:endParaRPr kumimoji="0" lang="en-US" sz="18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a:p>
            <a:pPr marL="347463" marR="0" lvl="1" indent="0" algn="l" defTabSz="457189" rtl="0" eaLnBrk="1" fontAlgn="auto" latinLnBrk="0" hangingPunct="1">
              <a:lnSpc>
                <a:spcPts val="2400"/>
              </a:lnSpc>
              <a:spcBef>
                <a:spcPts val="300"/>
              </a:spcBef>
              <a:spcAft>
                <a:spcPts val="300"/>
              </a:spcAft>
              <a:buClrTx/>
              <a:buSzTx/>
              <a:buFont typeface="Arial"/>
              <a:buNone/>
              <a:tabLst/>
              <a:defRPr/>
            </a:pPr>
            <a:endParaRPr kumimoji="0" lang="en-US" sz="18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16" name="Rectangle 15">
            <a:extLst>
              <a:ext uri="{FF2B5EF4-FFF2-40B4-BE49-F238E27FC236}">
                <a16:creationId xmlns:a16="http://schemas.microsoft.com/office/drawing/2014/main" id="{6A67367B-675C-478C-9865-344DF31379DF}"/>
              </a:ext>
            </a:extLst>
          </p:cNvPr>
          <p:cNvSpPr/>
          <p:nvPr userDrawn="1"/>
        </p:nvSpPr>
        <p:spPr>
          <a:xfrm>
            <a:off x="1772070" y="3276807"/>
            <a:ext cx="5909118" cy="369332"/>
          </a:xfrm>
          <a:prstGeom prst="rect">
            <a:avLst/>
          </a:prstGeom>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4"/>
              </a:rPr>
              <a:t>@International Ethics Board for Accountants</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7" name="Picture 16">
            <a:extLst>
              <a:ext uri="{FF2B5EF4-FFF2-40B4-BE49-F238E27FC236}">
                <a16:creationId xmlns:a16="http://schemas.microsoft.com/office/drawing/2014/main" id="{20505112-6035-4B61-91F5-83595ED280E8}"/>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10223" r="10638"/>
          <a:stretch/>
        </p:blipFill>
        <p:spPr>
          <a:xfrm>
            <a:off x="943126" y="2868653"/>
            <a:ext cx="822819" cy="779780"/>
          </a:xfrm>
          <a:prstGeom prst="rect">
            <a:avLst/>
          </a:prstGeom>
        </p:spPr>
      </p:pic>
      <p:sp>
        <p:nvSpPr>
          <p:cNvPr id="19" name="Rectangle 18">
            <a:extLst>
              <a:ext uri="{FF2B5EF4-FFF2-40B4-BE49-F238E27FC236}">
                <a16:creationId xmlns:a16="http://schemas.microsoft.com/office/drawing/2014/main" id="{816FA256-159F-437B-919F-070E1DB35938}"/>
              </a:ext>
            </a:extLst>
          </p:cNvPr>
          <p:cNvSpPr/>
          <p:nvPr/>
        </p:nvSpPr>
        <p:spPr>
          <a:xfrm>
            <a:off x="1787265" y="1990315"/>
            <a:ext cx="4314753" cy="369332"/>
          </a:xfrm>
          <a:prstGeom prst="rect">
            <a:avLst/>
          </a:prstGeom>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6"/>
              </a:rPr>
              <a:t>@IAASB_News</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pic>
        <p:nvPicPr>
          <p:cNvPr id="20" name="Picture 19">
            <a:extLst>
              <a:ext uri="{FF2B5EF4-FFF2-40B4-BE49-F238E27FC236}">
                <a16:creationId xmlns:a16="http://schemas.microsoft.com/office/drawing/2014/main" id="{DC68C494-3573-4B4E-9AED-C1FE200263E2}"/>
              </a:ext>
            </a:extLst>
          </p:cNvPr>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8665" y="1682628"/>
            <a:ext cx="1091739" cy="1091736"/>
          </a:xfrm>
          <a:prstGeom prst="rect">
            <a:avLst/>
          </a:prstGeom>
        </p:spPr>
      </p:pic>
      <p:sp>
        <p:nvSpPr>
          <p:cNvPr id="7" name="Rectangle 6">
            <a:extLst>
              <a:ext uri="{FF2B5EF4-FFF2-40B4-BE49-F238E27FC236}">
                <a16:creationId xmlns:a16="http://schemas.microsoft.com/office/drawing/2014/main" id="{6CB2FDF0-CD17-4974-8E1A-56FEB65F6CBA}"/>
              </a:ext>
            </a:extLst>
          </p:cNvPr>
          <p:cNvSpPr/>
          <p:nvPr/>
        </p:nvSpPr>
        <p:spPr>
          <a:xfrm>
            <a:off x="1755785" y="4020172"/>
            <a:ext cx="5930438" cy="369332"/>
          </a:xfrm>
          <a:prstGeom prst="rect">
            <a:avLst/>
          </a:prstGeom>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8"/>
              </a:rPr>
              <a:t>@International Auditing &amp; Assurance Standards Board</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25" name="Content Placeholder 24" descr="Online Network">
            <a:extLst>
              <a:ext uri="{FF2B5EF4-FFF2-40B4-BE49-F238E27FC236}">
                <a16:creationId xmlns:a16="http://schemas.microsoft.com/office/drawing/2014/main" id="{193975B3-BC25-43ED-B318-11BF1BE0F206}"/>
              </a:ext>
            </a:extLst>
          </p:cNvPr>
          <p:cNvPicPr>
            <a:picLocks noGrp="1" noChangeAspect="1"/>
          </p:cNvPicPr>
          <p:nvPr>
            <p:ph idx="1"/>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08091" y="1349460"/>
            <a:ext cx="1519193" cy="1519193"/>
          </a:xfrm>
        </p:spPr>
      </p:pic>
      <p:pic>
        <p:nvPicPr>
          <p:cNvPr id="27" name="Graphic 26" descr="Connections">
            <a:extLst>
              <a:ext uri="{FF2B5EF4-FFF2-40B4-BE49-F238E27FC236}">
                <a16:creationId xmlns:a16="http://schemas.microsoft.com/office/drawing/2014/main" id="{7135F753-619E-4204-9FE6-4CD1224B823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321293" y="2755635"/>
            <a:ext cx="1519193" cy="1519193"/>
          </a:xfrm>
          <a:prstGeom prst="rect">
            <a:avLst/>
          </a:prstGeom>
        </p:spPr>
      </p:pic>
      <p:pic>
        <p:nvPicPr>
          <p:cNvPr id="31" name="Graphic 30" descr="Play">
            <a:extLst>
              <a:ext uri="{FF2B5EF4-FFF2-40B4-BE49-F238E27FC236}">
                <a16:creationId xmlns:a16="http://schemas.microsoft.com/office/drawing/2014/main" id="{79F7EE3C-B041-491B-9563-7AE28993BF0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750298" y="2217448"/>
            <a:ext cx="1519193" cy="1519193"/>
          </a:xfrm>
          <a:prstGeom prst="rect">
            <a:avLst/>
          </a:prstGeom>
        </p:spPr>
      </p:pic>
      <p:pic>
        <p:nvPicPr>
          <p:cNvPr id="33" name="Graphic 32" descr="Megaphone">
            <a:extLst>
              <a:ext uri="{FF2B5EF4-FFF2-40B4-BE49-F238E27FC236}">
                <a16:creationId xmlns:a16="http://schemas.microsoft.com/office/drawing/2014/main" id="{D33A1237-A2AA-437A-8F68-7EBAE5CE6C0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830842" y="1644679"/>
            <a:ext cx="1405178" cy="1405178"/>
          </a:xfrm>
          <a:prstGeom prst="rect">
            <a:avLst/>
          </a:prstGeom>
        </p:spPr>
      </p:pic>
      <p:pic>
        <p:nvPicPr>
          <p:cNvPr id="35" name="Graphic 34" descr="Podcast">
            <a:extLst>
              <a:ext uri="{FF2B5EF4-FFF2-40B4-BE49-F238E27FC236}">
                <a16:creationId xmlns:a16="http://schemas.microsoft.com/office/drawing/2014/main" id="{1C235DBF-ECDC-4058-A8AE-9D30B482B1F6}"/>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055144" y="1349460"/>
            <a:ext cx="1405178" cy="1405178"/>
          </a:xfrm>
          <a:prstGeom prst="rect">
            <a:avLst/>
          </a:prstGeom>
        </p:spPr>
      </p:pic>
      <p:pic>
        <p:nvPicPr>
          <p:cNvPr id="37" name="Graphic 36" descr="Internet">
            <a:extLst>
              <a:ext uri="{FF2B5EF4-FFF2-40B4-BE49-F238E27FC236}">
                <a16:creationId xmlns:a16="http://schemas.microsoft.com/office/drawing/2014/main" id="{0AAC461D-A8F5-4F33-AF06-AC5B605EDCC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077255" y="3237485"/>
            <a:ext cx="1405178" cy="1405178"/>
          </a:xfrm>
          <a:prstGeom prst="rect">
            <a:avLst/>
          </a:prstGeom>
        </p:spPr>
      </p:pic>
      <p:pic>
        <p:nvPicPr>
          <p:cNvPr id="39" name="Graphic 38" descr="Hashtag">
            <a:extLst>
              <a:ext uri="{FF2B5EF4-FFF2-40B4-BE49-F238E27FC236}">
                <a16:creationId xmlns:a16="http://schemas.microsoft.com/office/drawing/2014/main" id="{B92675C6-0EBF-4BEB-A8F3-3A750C8F9071}"/>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8865098" y="3707766"/>
            <a:ext cx="1405178" cy="1405178"/>
          </a:xfrm>
          <a:prstGeom prst="rect">
            <a:avLst/>
          </a:prstGeom>
        </p:spPr>
      </p:pic>
      <p:pic>
        <p:nvPicPr>
          <p:cNvPr id="41" name="Graphic 40" descr="Follow">
            <a:extLst>
              <a:ext uri="{FF2B5EF4-FFF2-40B4-BE49-F238E27FC236}">
                <a16:creationId xmlns:a16="http://schemas.microsoft.com/office/drawing/2014/main" id="{7F62214E-8146-43A9-B62D-584D3DD6D6EB}"/>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081911" y="4327097"/>
            <a:ext cx="1405178" cy="1405178"/>
          </a:xfrm>
          <a:prstGeom prst="rect">
            <a:avLst/>
          </a:prstGeom>
        </p:spPr>
      </p:pic>
      <p:sp>
        <p:nvSpPr>
          <p:cNvPr id="46" name="Rectangle 45">
            <a:extLst>
              <a:ext uri="{FF2B5EF4-FFF2-40B4-BE49-F238E27FC236}">
                <a16:creationId xmlns:a16="http://schemas.microsoft.com/office/drawing/2014/main" id="{2BD58818-E34B-463D-8353-4CEEAE22BD14}"/>
              </a:ext>
            </a:extLst>
          </p:cNvPr>
          <p:cNvSpPr/>
          <p:nvPr/>
        </p:nvSpPr>
        <p:spPr>
          <a:xfrm>
            <a:off x="4458732" y="4871476"/>
            <a:ext cx="1685141" cy="369332"/>
          </a:xfrm>
          <a:prstGeom prst="rect">
            <a:avLst/>
          </a:prstGeom>
        </p:spPr>
        <p:txBody>
          <a:bodyPr wrap="none">
            <a:spAutoFit/>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F497D"/>
                </a:solidFill>
                <a:effectLst/>
                <a:uLnTx/>
                <a:uFillTx/>
                <a:latin typeface="Arial" panose="020B0604020202020204" pitchFamily="34" charset="0"/>
                <a:ea typeface="Calibri" panose="020F0502020204030204" pitchFamily="34" charset="0"/>
                <a:cs typeface="Arial" panose="020B0604020202020204" pitchFamily="34" charset="0"/>
                <a:hlinkClick r:id="rId25"/>
              </a:rPr>
              <a:t>www.iaasb.org</a:t>
            </a: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21" name="Slide Number Placeholder 3">
            <a:extLst>
              <a:ext uri="{FF2B5EF4-FFF2-40B4-BE49-F238E27FC236}">
                <a16:creationId xmlns:a16="http://schemas.microsoft.com/office/drawing/2014/main" id="{F7388114-5453-4BCD-8C4A-8B14AE6173CD}"/>
              </a:ext>
            </a:extLst>
          </p:cNvPr>
          <p:cNvSpPr>
            <a:spLocks noGrp="1"/>
          </p:cNvSpPr>
          <p:nvPr>
            <p:ph type="sldNum" sz="quarter" idx="12"/>
          </p:nvPr>
        </p:nvSpPr>
        <p:spPr>
          <a:xfrm>
            <a:off x="7905136" y="6511061"/>
            <a:ext cx="3677264" cy="304412"/>
          </a:xfrm>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808080"/>
                </a:solidFill>
                <a:effectLst/>
                <a:uLnTx/>
                <a:uFillTx/>
                <a:latin typeface="Arial" panose="020B0604020202020204" pitchFamily="34" charset="0"/>
                <a:ea typeface="+mn-ea"/>
                <a:cs typeface="MS PGothic" charset="0"/>
              </a:rPr>
              <a:t>Page </a:t>
            </a:r>
            <a:fld id="{95158037-59F0-9C4B-B231-1C776117AADA}" type="slidenum">
              <a:rPr kumimoji="0" lang="en-US" sz="900" b="0" i="0" u="none" strike="noStrike" kern="1200" cap="none" spc="0" normalizeH="0" baseline="0" noProof="0" smtClean="0">
                <a:ln>
                  <a:noFill/>
                </a:ln>
                <a:solidFill>
                  <a:srgbClr val="808080"/>
                </a:solidFill>
                <a:effectLst/>
                <a:uLnTx/>
                <a:uFillTx/>
                <a:latin typeface="Arial" panose="020B0604020202020204" pitchFamily="34" charset="0"/>
                <a:ea typeface="+mn-ea"/>
                <a:cs typeface="Arial" panose="020B0604020202020204" pitchFamily="34" charset="0"/>
              </a:rPr>
              <a:pPr marL="0" marR="0" lvl="0" indent="0" algn="r" defTabSz="457189" rtl="0" eaLnBrk="1" fontAlgn="auto" latinLnBrk="0" hangingPunct="1">
                <a:lnSpc>
                  <a:spcPct val="100000"/>
                </a:lnSpc>
                <a:spcBef>
                  <a:spcPts val="0"/>
                </a:spcBef>
                <a:spcAft>
                  <a:spcPts val="0"/>
                </a:spcAft>
                <a:buClrTx/>
                <a:buSzTx/>
                <a:buFontTx/>
                <a:buNone/>
                <a:tabLst/>
                <a:defRPr/>
              </a:pPr>
              <a:t>18</a:t>
            </a:fld>
            <a:endParaRPr kumimoji="0" lang="en-US" sz="900" b="0" i="0" u="none" strike="noStrike" kern="1200" cap="none" spc="0" normalizeH="0" baseline="0" noProof="0" dirty="0">
              <a:ln>
                <a:noFill/>
              </a:ln>
              <a:solidFill>
                <a:srgbClr val="808080"/>
              </a:solidFill>
              <a:effectLst/>
              <a:uLnTx/>
              <a:uFillTx/>
              <a:latin typeface="Arial" panose="020B0604020202020204" pitchFamily="34" charset="0"/>
              <a:ea typeface="+mn-ea"/>
              <a:cs typeface="MS PGothic" charset="0"/>
            </a:endParaRPr>
          </a:p>
        </p:txBody>
      </p:sp>
      <p:pic>
        <p:nvPicPr>
          <p:cNvPr id="3" name="Picture 2">
            <a:extLst>
              <a:ext uri="{FF2B5EF4-FFF2-40B4-BE49-F238E27FC236}">
                <a16:creationId xmlns:a16="http://schemas.microsoft.com/office/drawing/2014/main" id="{B3FA3F7A-ADBF-472A-BD1D-26EC4FBA3810}"/>
              </a:ext>
            </a:extLst>
          </p:cNvPr>
          <p:cNvPicPr/>
          <p:nvPr/>
        </p:nvPicPr>
        <p:blipFill>
          <a:blip r:embed="rId26" cstate="print">
            <a:extLst>
              <a:ext uri="{28A0092B-C50C-407E-A947-70E740481C1C}">
                <a14:useLocalDpi xmlns:a14="http://schemas.microsoft.com/office/drawing/2010/main" val="0"/>
              </a:ext>
            </a:extLst>
          </a:blip>
          <a:stretch>
            <a:fillRect/>
          </a:stretch>
        </p:blipFill>
        <p:spPr>
          <a:xfrm>
            <a:off x="238800" y="36135"/>
            <a:ext cx="2437820" cy="475877"/>
          </a:xfrm>
          <a:prstGeom prst="rect">
            <a:avLst/>
          </a:prstGeom>
        </p:spPr>
      </p:pic>
      <p:sp>
        <p:nvSpPr>
          <p:cNvPr id="4" name="TextBox 3">
            <a:extLst>
              <a:ext uri="{FF2B5EF4-FFF2-40B4-BE49-F238E27FC236}">
                <a16:creationId xmlns:a16="http://schemas.microsoft.com/office/drawing/2014/main" id="{1F289277-E76F-4A08-BADE-5605B1A86CF4}"/>
              </a:ext>
            </a:extLst>
          </p:cNvPr>
          <p:cNvSpPr txBox="1"/>
          <p:nvPr/>
        </p:nvSpPr>
        <p:spPr>
          <a:xfrm>
            <a:off x="943127" y="4886847"/>
            <a:ext cx="365011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Register &amp; Subscribe for updates: </a:t>
            </a:r>
          </a:p>
        </p:txBody>
      </p:sp>
      <p:sp>
        <p:nvSpPr>
          <p:cNvPr id="5" name="Rectangle 4">
            <a:extLst>
              <a:ext uri="{FF2B5EF4-FFF2-40B4-BE49-F238E27FC236}">
                <a16:creationId xmlns:a16="http://schemas.microsoft.com/office/drawing/2014/main" id="{7F3B46AF-B4A0-4820-AB0D-84D3B1281134}"/>
              </a:ext>
            </a:extLst>
          </p:cNvPr>
          <p:cNvSpPr/>
          <p:nvPr/>
        </p:nvSpPr>
        <p:spPr>
          <a:xfrm>
            <a:off x="4462867" y="5200383"/>
            <a:ext cx="2326342" cy="369332"/>
          </a:xfrm>
          <a:prstGeom prst="rect">
            <a:avLst/>
          </a:prstGeom>
        </p:spPr>
        <p:txBody>
          <a:bodyPr wrap="none">
            <a:spAutoFit/>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F497D"/>
                </a:solidFill>
                <a:effectLst/>
                <a:uLnTx/>
                <a:uFillTx/>
                <a:latin typeface="Arial" panose="020B0604020202020204" pitchFamily="34" charset="0"/>
                <a:ea typeface="Calibri" panose="020F0502020204030204" pitchFamily="34" charset="0"/>
                <a:cs typeface="Arial" panose="020B0604020202020204" pitchFamily="34" charset="0"/>
                <a:hlinkClick r:id="rId27"/>
              </a:rPr>
              <a:t>www.ethicsboard.org</a:t>
            </a: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E2919EDB-62FE-4C40-B931-DFC003172B43}"/>
              </a:ext>
            </a:extLst>
          </p:cNvPr>
          <p:cNvSpPr/>
          <p:nvPr/>
        </p:nvSpPr>
        <p:spPr>
          <a:xfrm>
            <a:off x="1766804" y="2874778"/>
            <a:ext cx="5909118" cy="369332"/>
          </a:xfrm>
          <a:prstGeom prst="rect">
            <a:avLst/>
          </a:prstGeom>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28"/>
              </a:rPr>
              <a:t>@International Auditing and Assurance Standards Board</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7D15CD68-DA10-4D77-A8EA-8D82BA0B8B4D}"/>
              </a:ext>
            </a:extLst>
          </p:cNvPr>
          <p:cNvSpPr/>
          <p:nvPr/>
        </p:nvSpPr>
        <p:spPr>
          <a:xfrm>
            <a:off x="1750165" y="4339546"/>
            <a:ext cx="5930438" cy="369332"/>
          </a:xfrm>
          <a:prstGeom prst="rect">
            <a:avLst/>
          </a:prstGeom>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29"/>
              </a:rPr>
              <a:t>@IESBA</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Rectangle 12">
            <a:extLst>
              <a:ext uri="{FF2B5EF4-FFF2-40B4-BE49-F238E27FC236}">
                <a16:creationId xmlns:a16="http://schemas.microsoft.com/office/drawing/2014/main" id="{0D7D3F40-B920-4342-A2F5-9919867F3FEE}"/>
              </a:ext>
            </a:extLst>
          </p:cNvPr>
          <p:cNvSpPr/>
          <p:nvPr/>
        </p:nvSpPr>
        <p:spPr>
          <a:xfrm>
            <a:off x="1755785" y="2324979"/>
            <a:ext cx="4314753" cy="369332"/>
          </a:xfrm>
          <a:prstGeom prst="rect">
            <a:avLst/>
          </a:prstGeom>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30"/>
              </a:rPr>
              <a:t>@Ethics_Board</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48409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0B4FD-EF58-921B-CFCF-F23ED68D7FA2}"/>
              </a:ext>
            </a:extLst>
          </p:cNvPr>
          <p:cNvSpPr>
            <a:spLocks noGrp="1"/>
          </p:cNvSpPr>
          <p:nvPr>
            <p:ph type="ctrTitle"/>
          </p:nvPr>
        </p:nvSpPr>
        <p:spPr>
          <a:xfrm>
            <a:off x="833744" y="2089460"/>
            <a:ext cx="10524511" cy="725930"/>
          </a:xfrm>
        </p:spPr>
        <p:txBody>
          <a:bodyPr>
            <a:normAutofit/>
          </a:bodyPr>
          <a:lstStyle/>
          <a:p>
            <a:r>
              <a:rPr lang="en-US" sz="4400" b="1" dirty="0">
                <a:solidFill>
                  <a:schemeClr val="bg1"/>
                </a:solidFill>
              </a:rPr>
              <a:t>Appendix</a:t>
            </a:r>
          </a:p>
        </p:txBody>
      </p:sp>
      <p:pic>
        <p:nvPicPr>
          <p:cNvPr id="4" name="Picture 3">
            <a:extLst>
              <a:ext uri="{FF2B5EF4-FFF2-40B4-BE49-F238E27FC236}">
                <a16:creationId xmlns:a16="http://schemas.microsoft.com/office/drawing/2014/main" id="{2EEF0701-C0D3-A1D7-DC17-92C93CD630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1167" y="4786564"/>
            <a:ext cx="2190900" cy="639679"/>
          </a:xfrm>
          <a:prstGeom prst="rect">
            <a:avLst/>
          </a:prstGeom>
        </p:spPr>
      </p:pic>
      <p:sp>
        <p:nvSpPr>
          <p:cNvPr id="5" name="TextBox 4">
            <a:extLst>
              <a:ext uri="{FF2B5EF4-FFF2-40B4-BE49-F238E27FC236}">
                <a16:creationId xmlns:a16="http://schemas.microsoft.com/office/drawing/2014/main" id="{6474EF91-1551-B155-09AA-9B9709A218B8}"/>
              </a:ext>
            </a:extLst>
          </p:cNvPr>
          <p:cNvSpPr txBox="1"/>
          <p:nvPr/>
        </p:nvSpPr>
        <p:spPr>
          <a:xfrm>
            <a:off x="9932067" y="4817079"/>
            <a:ext cx="1552076" cy="577081"/>
          </a:xfrm>
          <a:prstGeom prst="rect">
            <a:avLst/>
          </a:prstGeom>
          <a:noFill/>
          <a:effectLst>
            <a:innerShdw blurRad="114300">
              <a:prstClr val="black"/>
            </a:innerShdw>
          </a:effectLst>
        </p:spPr>
        <p:txBody>
          <a:bodyPr wrap="square" rtlCol="0">
            <a:spAutoFit/>
          </a:bodyPr>
          <a:lstStyle/>
          <a:p>
            <a:r>
              <a:rPr lang="en-US" sz="1050" b="1" dirty="0">
                <a:latin typeface="Arial" panose="020B0604020202020204" pitchFamily="34" charset="0"/>
                <a:cs typeface="Arial" panose="020B0604020202020204" pitchFamily="34" charset="0"/>
              </a:rPr>
              <a:t>International Ethics Standards Board for Accountants</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733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E18F6E8B-15ED-43C7-94BA-91549A651C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itle 1">
            <a:extLst>
              <a:ext uri="{FF2B5EF4-FFF2-40B4-BE49-F238E27FC236}">
                <a16:creationId xmlns:a16="http://schemas.microsoft.com/office/drawing/2014/main" id="{DFD226FC-1906-C21D-EEBA-DAF664E16389}"/>
              </a:ext>
            </a:extLst>
          </p:cNvPr>
          <p:cNvSpPr txBox="1">
            <a:spLocks/>
          </p:cNvSpPr>
          <p:nvPr/>
        </p:nvSpPr>
        <p:spPr bwMode="auto">
          <a:xfrm>
            <a:off x="803500" y="2669052"/>
            <a:ext cx="5645426" cy="20473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lIns="91440" tIns="45720" rIns="91440" bIns="45720" numCol="1" rtlCol="0" anchor="t" anchorCtr="0" compatLnSpc="1">
            <a:prstTxWarp prst="textNoShape">
              <a:avLst/>
            </a:prstTxWarp>
            <a:normAutofit fontScale="25000" lnSpcReduction="20000"/>
          </a:bodyPr>
          <a:lstStyle>
            <a:lvl1pPr algn="l" rtl="0" eaLnBrk="1" fontAlgn="base" hangingPunct="1">
              <a:spcBef>
                <a:spcPct val="0"/>
              </a:spcBef>
              <a:spcAft>
                <a:spcPct val="0"/>
              </a:spcAft>
              <a:defRPr sz="2400" b="1">
                <a:solidFill>
                  <a:schemeClr val="bg1"/>
                </a:solidFill>
                <a:latin typeface="+mn-lt"/>
                <a:ea typeface="ＭＳ Ｐゴシック" charset="0"/>
                <a:cs typeface="ＭＳ Ｐゴシック" charset="0"/>
              </a:defRPr>
            </a:lvl1pPr>
            <a:lvl2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5pPr>
            <a:lvl6pPr marL="457189"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6pPr>
            <a:lvl7pPr marL="914377"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7pPr>
            <a:lvl8pPr marL="1371566"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8pPr>
            <a:lvl9pPr marL="1828754"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9pPr>
          </a:lstStyle>
          <a:p>
            <a:pPr algn="just">
              <a:lnSpc>
                <a:spcPct val="120000"/>
              </a:lnSpc>
              <a:spcAft>
                <a:spcPts val="600"/>
              </a:spcAft>
            </a:pPr>
            <a:r>
              <a:rPr lang="en-US" sz="14400" dirty="0">
                <a:solidFill>
                  <a:schemeClr val="tx1">
                    <a:lumMod val="65000"/>
                    <a:lumOff val="35000"/>
                  </a:schemeClr>
                </a:solidFill>
                <a:latin typeface="Arial" panose="020B0604020202020204" pitchFamily="34" charset="0"/>
                <a:ea typeface="+mj-ea"/>
                <a:cs typeface="Arial" panose="020B0604020202020204" pitchFamily="34" charset="0"/>
              </a:rPr>
              <a:t>Continued robust and transparent coordination</a:t>
            </a:r>
          </a:p>
          <a:p>
            <a:pPr algn="just">
              <a:lnSpc>
                <a:spcPct val="120000"/>
              </a:lnSpc>
              <a:spcAft>
                <a:spcPts val="600"/>
              </a:spcAft>
            </a:pPr>
            <a:r>
              <a:rPr lang="en-US" sz="5600" b="0" dirty="0">
                <a:solidFill>
                  <a:schemeClr val="tx1">
                    <a:lumMod val="65000"/>
                    <a:lumOff val="35000"/>
                  </a:schemeClr>
                </a:solidFill>
                <a:latin typeface="Arial" panose="020B0604020202020204" pitchFamily="34" charset="0"/>
                <a:cs typeface="Arial" panose="020B0604020202020204" pitchFamily="34" charset="0"/>
              </a:rPr>
              <a:t>is </a:t>
            </a:r>
            <a:r>
              <a:rPr lang="en-US" sz="5600" b="0" dirty="0">
                <a:solidFill>
                  <a:schemeClr val="tx1">
                    <a:lumMod val="65000"/>
                    <a:lumOff val="35000"/>
                  </a:schemeClr>
                </a:solidFill>
                <a:effectLst/>
                <a:latin typeface="Arial" panose="020B0604020202020204" pitchFamily="34" charset="0"/>
                <a:cs typeface="Arial" panose="020B0604020202020204" pitchFamily="34" charset="0"/>
              </a:rPr>
              <a:t>paramount to the continued relevance and global impact of the IAASB and IESBA standards that together play a vital role in the external reporting ecosystem </a:t>
            </a:r>
            <a:endParaRPr lang="en-US" sz="5600" b="0" dirty="0">
              <a:solidFill>
                <a:schemeClr val="tx1">
                  <a:lumMod val="65000"/>
                  <a:lumOff val="35000"/>
                </a:schemeClr>
              </a:solidFill>
              <a:latin typeface="Arial" panose="020B0604020202020204" pitchFamily="34" charset="0"/>
              <a:cs typeface="Arial" panose="020B0604020202020204" pitchFamily="34" charset="0"/>
            </a:endParaRPr>
          </a:p>
          <a:p>
            <a:pPr>
              <a:lnSpc>
                <a:spcPct val="90000"/>
              </a:lnSpc>
              <a:spcAft>
                <a:spcPts val="600"/>
              </a:spcAft>
            </a:pPr>
            <a:endParaRPr lang="en-US" sz="5400" dirty="0">
              <a:solidFill>
                <a:schemeClr val="tx1"/>
              </a:solidFill>
              <a:latin typeface="Arial" panose="020B0604020202020204" pitchFamily="34" charset="0"/>
              <a:ea typeface="+mj-ea"/>
              <a:cs typeface="Arial" panose="020B0604020202020204" pitchFamily="34" charset="0"/>
            </a:endParaRPr>
          </a:p>
        </p:txBody>
      </p:sp>
      <p:grpSp>
        <p:nvGrpSpPr>
          <p:cNvPr id="26" name="Group 25">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048031"/>
            <a:ext cx="731521" cy="673460"/>
            <a:chOff x="3940602" y="308034"/>
            <a:chExt cx="2116791" cy="3428999"/>
          </a:xfrm>
          <a:solidFill>
            <a:schemeClr val="accent4"/>
          </a:solidFill>
        </p:grpSpPr>
        <p:sp>
          <p:nvSpPr>
            <p:cNvPr id="27" name="Rectangle 26">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1" name="Rectangle 30">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B089A89A-1E9C-4761-9DFF-53C275FBF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0" y="257770"/>
            <a:ext cx="4837176" cy="297996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0" y="3462252"/>
            <a:ext cx="4837176" cy="297996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868EDFE-AA4A-7136-2D62-392DCA78D0CF}"/>
              </a:ext>
            </a:extLst>
          </p:cNvPr>
          <p:cNvPicPr>
            <a:picLocks/>
          </p:cNvPicPr>
          <p:nvPr/>
        </p:nvPicPr>
        <p:blipFill>
          <a:blip r:embed="rId3" cstate="print">
            <a:extLst>
              <a:ext uri="{28A0092B-C50C-407E-A947-70E740481C1C}">
                <a14:useLocalDpi xmlns:a14="http://schemas.microsoft.com/office/drawing/2010/main" val="0"/>
              </a:ext>
            </a:extLst>
          </a:blip>
          <a:srcRect/>
          <a:stretch/>
        </p:blipFill>
        <p:spPr>
          <a:xfrm>
            <a:off x="8001395" y="3676230"/>
            <a:ext cx="2550383" cy="2552007"/>
          </a:xfrm>
          <a:prstGeom prst="rect">
            <a:avLst/>
          </a:prstGeom>
          <a:scene3d>
            <a:camera prst="orthographicFront"/>
            <a:lightRig rig="contrasting" dir="t">
              <a:rot lat="0" lon="0" rev="3000000"/>
            </a:lightRig>
          </a:scene3d>
        </p:spPr>
      </p:pic>
      <p:pic>
        <p:nvPicPr>
          <p:cNvPr id="1028" name="Picture 4">
            <a:extLst>
              <a:ext uri="{FF2B5EF4-FFF2-40B4-BE49-F238E27FC236}">
                <a16:creationId xmlns:a16="http://schemas.microsoft.com/office/drawing/2014/main" id="{DCE3B0C2-4AA9-9369-EEC3-3C2406204EA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01395" y="415783"/>
            <a:ext cx="2550383" cy="2550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4369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383630"/>
            <a:ext cx="10058400" cy="533400"/>
          </a:xfrm>
        </p:spPr>
        <p:txBody>
          <a:bodyPr/>
          <a:lstStyle/>
          <a:p>
            <a:r>
              <a:rPr lang="en-US" sz="4400" dirty="0"/>
              <a:t>Strategic Goal/ Vision</a:t>
            </a:r>
          </a:p>
        </p:txBody>
      </p:sp>
      <p:graphicFrame>
        <p:nvGraphicFramePr>
          <p:cNvPr id="5" name="Table 5">
            <a:extLst>
              <a:ext uri="{FF2B5EF4-FFF2-40B4-BE49-F238E27FC236}">
                <a16:creationId xmlns:a16="http://schemas.microsoft.com/office/drawing/2014/main" id="{1AA15799-5962-4523-85C3-35B076732432}"/>
              </a:ext>
            </a:extLst>
          </p:cNvPr>
          <p:cNvGraphicFramePr>
            <a:graphicFrameLocks noGrp="1"/>
          </p:cNvGraphicFramePr>
          <p:nvPr>
            <p:ph idx="1"/>
            <p:extLst>
              <p:ext uri="{D42A27DB-BD31-4B8C-83A1-F6EECF244321}">
                <p14:modId xmlns:p14="http://schemas.microsoft.com/office/powerpoint/2010/main" val="2377587618"/>
              </p:ext>
            </p:extLst>
          </p:nvPr>
        </p:nvGraphicFramePr>
        <p:xfrm>
          <a:off x="447840" y="1902219"/>
          <a:ext cx="11277600" cy="2902818"/>
        </p:xfrm>
        <a:graphic>
          <a:graphicData uri="http://schemas.openxmlformats.org/drawingml/2006/table">
            <a:tbl>
              <a:tblPr firstRow="1" bandRow="1">
                <a:tableStyleId>{5C22544A-7EE6-4342-B048-85BDC9FD1C3A}</a:tableStyleId>
              </a:tblPr>
              <a:tblGrid>
                <a:gridCol w="5638800">
                  <a:extLst>
                    <a:ext uri="{9D8B030D-6E8A-4147-A177-3AD203B41FA5}">
                      <a16:colId xmlns:a16="http://schemas.microsoft.com/office/drawing/2014/main" val="2507348712"/>
                    </a:ext>
                  </a:extLst>
                </a:gridCol>
                <a:gridCol w="5638800">
                  <a:extLst>
                    <a:ext uri="{9D8B030D-6E8A-4147-A177-3AD203B41FA5}">
                      <a16:colId xmlns:a16="http://schemas.microsoft.com/office/drawing/2014/main" val="251759692"/>
                    </a:ext>
                  </a:extLst>
                </a:gridCol>
              </a:tblGrid>
              <a:tr h="461116">
                <a:tc>
                  <a:txBody>
                    <a:bodyPr/>
                    <a:lstStyle/>
                    <a:p>
                      <a:pPr algn="ctr"/>
                      <a:r>
                        <a:rPr lang="en-US" sz="2400" dirty="0"/>
                        <a:t>IAASB – Strategic Goal</a:t>
                      </a:r>
                    </a:p>
                  </a:txBody>
                  <a:tcPr/>
                </a:tc>
                <a:tc>
                  <a:txBody>
                    <a:bodyPr/>
                    <a:lstStyle/>
                    <a:p>
                      <a:pPr algn="ctr"/>
                      <a:r>
                        <a:rPr lang="en-US" sz="2400" dirty="0"/>
                        <a:t>IESBA – Strategic Vision</a:t>
                      </a:r>
                    </a:p>
                  </a:txBody>
                  <a:tcPr>
                    <a:solidFill>
                      <a:schemeClr val="accent5">
                        <a:lumMod val="75000"/>
                      </a:schemeClr>
                    </a:solidFill>
                  </a:tcPr>
                </a:tc>
                <a:extLst>
                  <a:ext uri="{0D108BD9-81ED-4DB2-BD59-A6C34878D82A}">
                    <a16:rowId xmlns:a16="http://schemas.microsoft.com/office/drawing/2014/main" val="3801380889"/>
                  </a:ext>
                </a:extLst>
              </a:tr>
              <a:tr h="2395052">
                <a:tc>
                  <a:txBody>
                    <a:bodyPr/>
                    <a:lstStyle/>
                    <a:p>
                      <a:pPr marL="0" marR="0" lvl="0" indent="0" algn="just" defTabSz="457189" rtl="0" eaLnBrk="1" fontAlgn="auto" latinLnBrk="0" hangingPunct="1">
                        <a:lnSpc>
                          <a:spcPct val="120000"/>
                        </a:lnSpc>
                        <a:spcBef>
                          <a:spcPts val="300"/>
                        </a:spcBef>
                        <a:spcAft>
                          <a:spcPts val="300"/>
                        </a:spcAft>
                        <a:buClrTx/>
                        <a:buSzTx/>
                        <a:buFontTx/>
                        <a:buNone/>
                        <a:tabLst/>
                        <a:defRPr/>
                      </a:pPr>
                      <a:r>
                        <a:rPr lang="en-US" sz="1800" i="0" kern="1200" dirty="0">
                          <a:solidFill>
                            <a:schemeClr val="tx2">
                              <a:lumMod val="65000"/>
                              <a:lumOff val="35000"/>
                            </a:schemeClr>
                          </a:solidFill>
                          <a:effectLst/>
                          <a:latin typeface="+mn-lt"/>
                          <a:ea typeface="+mn-ea"/>
                          <a:cs typeface="+mn-cs"/>
                        </a:rPr>
                        <a:t>To serve the public interest by:</a:t>
                      </a:r>
                    </a:p>
                    <a:p>
                      <a:pPr marL="0" marR="0" lvl="0" indent="0" algn="just" defTabSz="457189" rtl="0" eaLnBrk="1" fontAlgn="auto" latinLnBrk="0" hangingPunct="1">
                        <a:lnSpc>
                          <a:spcPct val="120000"/>
                        </a:lnSpc>
                        <a:spcBef>
                          <a:spcPts val="300"/>
                        </a:spcBef>
                        <a:spcAft>
                          <a:spcPts val="300"/>
                        </a:spcAft>
                        <a:buClrTx/>
                        <a:buSzTx/>
                        <a:buFontTx/>
                        <a:buNone/>
                        <a:tabLst/>
                        <a:defRPr/>
                      </a:pPr>
                      <a:r>
                        <a:rPr lang="en-US" sz="1800" i="0" kern="1200" dirty="0">
                          <a:solidFill>
                            <a:schemeClr val="tx2">
                              <a:lumMod val="65000"/>
                              <a:lumOff val="35000"/>
                            </a:schemeClr>
                          </a:solidFill>
                          <a:effectLst/>
                          <a:latin typeface="+mn-lt"/>
                          <a:ea typeface="+mn-ea"/>
                          <a:cs typeface="+mn-cs"/>
                        </a:rPr>
                        <a:t>Developing the globally accepted and leading audit, review and other assurance standards enabling the consistent performance of quality engagements that enhance trust in external reporting and evolve in a timely manner to meet changing public interest demands</a:t>
                      </a:r>
                    </a:p>
                  </a:txBody>
                  <a:tcPr/>
                </a:tc>
                <a:tc>
                  <a:txBody>
                    <a:bodyPr/>
                    <a:lstStyle/>
                    <a:p>
                      <a:pPr lvl="0" algn="just">
                        <a:lnSpc>
                          <a:spcPct val="120000"/>
                        </a:lnSpc>
                        <a:spcBef>
                          <a:spcPts val="300"/>
                        </a:spcBef>
                        <a:spcAft>
                          <a:spcPts val="300"/>
                        </a:spcAft>
                        <a:buNone/>
                      </a:pPr>
                      <a:r>
                        <a:rPr lang="en-US" sz="1800" i="0" kern="1200" noProof="0" dirty="0">
                          <a:solidFill>
                            <a:schemeClr val="tx2">
                              <a:lumMod val="65000"/>
                              <a:lumOff val="35000"/>
                            </a:schemeClr>
                          </a:solidFill>
                          <a:effectLst/>
                          <a:latin typeface="+mn-lt"/>
                          <a:ea typeface="+mn-ea"/>
                          <a:cs typeface="+mn-cs"/>
                        </a:rPr>
                        <a:t>To achieve global recognition and acceptance of its ethics (including independence) standards as being a cornerstone to ethical behavior in business and organizations, and to public trust in financial and non-financial information that is fundamental to the proper functioning and sustainability of organizations, financial markets and economies worldwide.</a:t>
                      </a:r>
                      <a:endParaRPr lang="en-US" sz="1800" i="0" kern="1200" dirty="0">
                        <a:solidFill>
                          <a:schemeClr val="tx2">
                            <a:lumMod val="65000"/>
                            <a:lumOff val="35000"/>
                          </a:schemeClr>
                        </a:solidFill>
                        <a:effectLst/>
                        <a:latin typeface="+mn-lt"/>
                        <a:ea typeface="+mn-ea"/>
                        <a:cs typeface="+mn-cs"/>
                      </a:endParaRPr>
                    </a:p>
                  </a:txBody>
                  <a:tcPr/>
                </a:tc>
                <a:extLst>
                  <a:ext uri="{0D108BD9-81ED-4DB2-BD59-A6C34878D82A}">
                    <a16:rowId xmlns:a16="http://schemas.microsoft.com/office/drawing/2014/main" val="1315390232"/>
                  </a:ext>
                </a:extLst>
              </a:tr>
            </a:tbl>
          </a:graphicData>
        </a:graphic>
      </p:graphicFrame>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Tree>
    <p:extLst>
      <p:ext uri="{BB962C8B-B14F-4D97-AF65-F5344CB8AC3E}">
        <p14:creationId xmlns:p14="http://schemas.microsoft.com/office/powerpoint/2010/main" val="2647826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383630"/>
            <a:ext cx="10058400" cy="533400"/>
          </a:xfrm>
        </p:spPr>
        <p:txBody>
          <a:bodyPr/>
          <a:lstStyle/>
          <a:p>
            <a:r>
              <a:rPr lang="en-US" sz="4400" dirty="0"/>
              <a:t>Strategic Drivers</a:t>
            </a:r>
          </a:p>
        </p:txBody>
      </p:sp>
      <p:graphicFrame>
        <p:nvGraphicFramePr>
          <p:cNvPr id="5" name="Table 5">
            <a:extLst>
              <a:ext uri="{FF2B5EF4-FFF2-40B4-BE49-F238E27FC236}">
                <a16:creationId xmlns:a16="http://schemas.microsoft.com/office/drawing/2014/main" id="{1AA15799-5962-4523-85C3-35B076732432}"/>
              </a:ext>
            </a:extLst>
          </p:cNvPr>
          <p:cNvGraphicFramePr>
            <a:graphicFrameLocks noGrp="1"/>
          </p:cNvGraphicFramePr>
          <p:nvPr>
            <p:ph idx="1"/>
            <p:extLst>
              <p:ext uri="{D42A27DB-BD31-4B8C-83A1-F6EECF244321}">
                <p14:modId xmlns:p14="http://schemas.microsoft.com/office/powerpoint/2010/main" val="2544599520"/>
              </p:ext>
            </p:extLst>
          </p:nvPr>
        </p:nvGraphicFramePr>
        <p:xfrm>
          <a:off x="145345" y="1443028"/>
          <a:ext cx="11922575" cy="5198389"/>
        </p:xfrm>
        <a:graphic>
          <a:graphicData uri="http://schemas.openxmlformats.org/drawingml/2006/table">
            <a:tbl>
              <a:tblPr firstRow="1" bandRow="1">
                <a:tableStyleId>{5C22544A-7EE6-4342-B048-85BDC9FD1C3A}</a:tableStyleId>
              </a:tblPr>
              <a:tblGrid>
                <a:gridCol w="1270368">
                  <a:extLst>
                    <a:ext uri="{9D8B030D-6E8A-4147-A177-3AD203B41FA5}">
                      <a16:colId xmlns:a16="http://schemas.microsoft.com/office/drawing/2014/main" val="2507348712"/>
                    </a:ext>
                  </a:extLst>
                </a:gridCol>
                <a:gridCol w="5137002">
                  <a:extLst>
                    <a:ext uri="{9D8B030D-6E8A-4147-A177-3AD203B41FA5}">
                      <a16:colId xmlns:a16="http://schemas.microsoft.com/office/drawing/2014/main" val="4026077701"/>
                    </a:ext>
                  </a:extLst>
                </a:gridCol>
                <a:gridCol w="5515205">
                  <a:extLst>
                    <a:ext uri="{9D8B030D-6E8A-4147-A177-3AD203B41FA5}">
                      <a16:colId xmlns:a16="http://schemas.microsoft.com/office/drawing/2014/main" val="251759692"/>
                    </a:ext>
                  </a:extLst>
                </a:gridCol>
              </a:tblGrid>
              <a:tr h="386843">
                <a:tc gridSpan="2">
                  <a:txBody>
                    <a:bodyPr/>
                    <a:lstStyle/>
                    <a:p>
                      <a:pPr algn="ctr"/>
                      <a:r>
                        <a:rPr lang="en-US" sz="2000" dirty="0"/>
                        <a:t>IAASB</a:t>
                      </a:r>
                    </a:p>
                  </a:txBody>
                  <a:tcPr/>
                </a:tc>
                <a:tc hMerge="1">
                  <a:txBody>
                    <a:bodyPr/>
                    <a:lstStyle/>
                    <a:p>
                      <a:endParaRPr lang="en-US"/>
                    </a:p>
                  </a:txBody>
                  <a:tcPr/>
                </a:tc>
                <a:tc>
                  <a:txBody>
                    <a:bodyPr/>
                    <a:lstStyle/>
                    <a:p>
                      <a:pPr algn="ctr"/>
                      <a:r>
                        <a:rPr lang="en-US" sz="2000" dirty="0"/>
                        <a:t>IESBA</a:t>
                      </a:r>
                    </a:p>
                  </a:txBody>
                  <a:tcPr>
                    <a:solidFill>
                      <a:schemeClr val="accent5">
                        <a:lumMod val="75000"/>
                      </a:schemeClr>
                    </a:solidFill>
                  </a:tcPr>
                </a:tc>
                <a:extLst>
                  <a:ext uri="{0D108BD9-81ED-4DB2-BD59-A6C34878D82A}">
                    <a16:rowId xmlns:a16="http://schemas.microsoft.com/office/drawing/2014/main" val="3801380889"/>
                  </a:ext>
                </a:extLst>
              </a:tr>
              <a:tr h="241781">
                <a:tc rowSpan="5">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00" b="1" kern="1200" dirty="0">
                          <a:solidFill>
                            <a:schemeClr val="tx2">
                              <a:lumMod val="65000"/>
                              <a:lumOff val="35000"/>
                            </a:schemeClr>
                          </a:solidFill>
                          <a:effectLst/>
                          <a:latin typeface="+mn-lt"/>
                          <a:ea typeface="+mn-ea"/>
                          <a:cs typeface="+mn-cs"/>
                        </a:rPr>
                        <a:t>Increased and More Diverse Demand for Our Standards</a:t>
                      </a:r>
                      <a:endParaRPr lang="en-US" sz="1200" kern="1200" dirty="0">
                        <a:solidFill>
                          <a:schemeClr val="tx2">
                            <a:lumMod val="65000"/>
                            <a:lumOff val="35000"/>
                          </a:schemeClr>
                        </a:solidFill>
                        <a:effectLst/>
                        <a:latin typeface="+mn-lt"/>
                        <a:ea typeface="+mn-ea"/>
                        <a:cs typeface="+mn-cs"/>
                      </a:endParaRPr>
                    </a:p>
                  </a:txBody>
                  <a:tcPr/>
                </a:tc>
                <a:tc>
                  <a:txBody>
                    <a:bodyPr/>
                    <a:lstStyle/>
                    <a:p>
                      <a:pPr marL="0" marR="0" lvl="0" indent="0" algn="l" defTabSz="457189" rtl="0" eaLnBrk="1" fontAlgn="auto" latinLnBrk="0" hangingPunct="1">
                        <a:lnSpc>
                          <a:spcPct val="150000"/>
                        </a:lnSpc>
                        <a:spcBef>
                          <a:spcPts val="0"/>
                        </a:spcBef>
                        <a:spcAft>
                          <a:spcPts val="0"/>
                        </a:spcAft>
                        <a:buClrTx/>
                        <a:buSzTx/>
                        <a:buFontTx/>
                        <a:buNone/>
                        <a:tabLst/>
                        <a:defRPr/>
                      </a:pPr>
                      <a:r>
                        <a:rPr lang="en-US" sz="1100" b="0" kern="1200" dirty="0">
                          <a:solidFill>
                            <a:schemeClr val="tx2">
                              <a:lumMod val="65000"/>
                              <a:lumOff val="35000"/>
                            </a:schemeClr>
                          </a:solidFill>
                          <a:effectLst/>
                          <a:latin typeface="+mn-lt"/>
                          <a:ea typeface="+mn-ea"/>
                          <a:cs typeface="+mn-cs"/>
                        </a:rPr>
                        <a:t>Impact of technology</a:t>
                      </a:r>
                      <a:endParaRPr lang="en-US" sz="1100" b="0" dirty="0">
                        <a:solidFill>
                          <a:schemeClr val="tx2">
                            <a:lumMod val="65000"/>
                            <a:lumOff val="35000"/>
                          </a:schemeClr>
                        </a:solidFill>
                      </a:endParaRPr>
                    </a:p>
                  </a:txBody>
                  <a:tcPr/>
                </a:tc>
                <a:tc>
                  <a:txBody>
                    <a:bodyPr/>
                    <a:lstStyle/>
                    <a:p>
                      <a:pPr marL="0" marR="0" lvl="0" indent="0" algn="l" rtl="0" eaLnBrk="1" fontAlgn="auto" latinLnBrk="0" hangingPunct="1">
                        <a:lnSpc>
                          <a:spcPct val="150000"/>
                        </a:lnSpc>
                        <a:spcBef>
                          <a:spcPts val="0"/>
                        </a:spcBef>
                        <a:spcAft>
                          <a:spcPts val="0"/>
                        </a:spcAft>
                        <a:buClrTx/>
                        <a:buSzTx/>
                        <a:buFontTx/>
                        <a:buNone/>
                      </a:pPr>
                      <a:r>
                        <a:rPr lang="en-US" sz="1100" dirty="0">
                          <a:solidFill>
                            <a:schemeClr val="tx2">
                              <a:lumMod val="65000"/>
                              <a:lumOff val="35000"/>
                            </a:schemeClr>
                          </a:solidFill>
                        </a:rPr>
                        <a:t>Rapidly Growing Market Demand for Sustainability</a:t>
                      </a:r>
                    </a:p>
                  </a:txBody>
                  <a:tcPr/>
                </a:tc>
                <a:extLst>
                  <a:ext uri="{0D108BD9-81ED-4DB2-BD59-A6C34878D82A}">
                    <a16:rowId xmlns:a16="http://schemas.microsoft.com/office/drawing/2014/main" val="1315390232"/>
                  </a:ext>
                </a:extLst>
              </a:tr>
              <a:tr h="240065">
                <a:tc vMerge="1">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lang="en-US" sz="1800" kern="1200">
                        <a:solidFill>
                          <a:schemeClr val="dk1"/>
                        </a:solidFill>
                        <a:effectLst/>
                        <a:latin typeface="+mn-lt"/>
                        <a:ea typeface="+mn-ea"/>
                        <a:cs typeface="+mn-cs"/>
                      </a:endParaRPr>
                    </a:p>
                  </a:txBody>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Sustainability reporting and other evolving areas for assurance engagements</a:t>
                      </a:r>
                    </a:p>
                  </a:txBody>
                  <a:tcPr/>
                </a:tc>
                <a:tc>
                  <a:txBody>
                    <a:bodyPr/>
                    <a:lstStyle/>
                    <a:p>
                      <a:pPr marL="0" marR="0" lvl="0" indent="0" algn="l">
                        <a:lnSpc>
                          <a:spcPct val="150000"/>
                        </a:lnSpc>
                        <a:spcBef>
                          <a:spcPts val="0"/>
                        </a:spcBef>
                        <a:spcAft>
                          <a:spcPts val="0"/>
                        </a:spcAft>
                        <a:buNone/>
                      </a:pPr>
                      <a:r>
                        <a:rPr lang="en-US" sz="1100" b="0" i="0" u="none" strike="noStrike" noProof="0" dirty="0">
                          <a:solidFill>
                            <a:schemeClr val="tx2">
                              <a:lumMod val="65000"/>
                              <a:lumOff val="35000"/>
                            </a:schemeClr>
                          </a:solidFill>
                          <a:latin typeface="Arial"/>
                        </a:rPr>
                        <a:t>Heightened Stakeholder Expectations for Greater Timeliness</a:t>
                      </a:r>
                      <a:endParaRPr lang="en-US" sz="1100" dirty="0"/>
                    </a:p>
                  </a:txBody>
                  <a:tcPr/>
                </a:tc>
                <a:extLst>
                  <a:ext uri="{0D108BD9-81ED-4DB2-BD59-A6C34878D82A}">
                    <a16:rowId xmlns:a16="http://schemas.microsoft.com/office/drawing/2014/main" val="3202038579"/>
                  </a:ext>
                </a:extLst>
              </a:tr>
              <a:tr h="362663">
                <a:tc vMerge="1">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lang="en-US" sz="1800" kern="1200">
                        <a:solidFill>
                          <a:schemeClr val="dk1"/>
                        </a:solidFill>
                        <a:effectLst/>
                        <a:latin typeface="+mn-lt"/>
                        <a:ea typeface="+mn-ea"/>
                        <a:cs typeface="+mn-cs"/>
                      </a:endParaRPr>
                    </a:p>
                  </a:txBody>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Diverse demands across the spectrum of stakeholders reflecting the breath of the global economy </a:t>
                      </a:r>
                    </a:p>
                  </a:txBody>
                  <a:tcPr/>
                </a:tc>
                <a:tc>
                  <a:txBody>
                    <a:bodyPr/>
                    <a:lstStyle/>
                    <a:p>
                      <a:pPr marL="0" marR="0" lvl="0" indent="0" algn="l" defTabSz="457189" rtl="0" eaLnBrk="1" fontAlgn="auto" latinLnBrk="0" hangingPunct="1">
                        <a:lnSpc>
                          <a:spcPct val="150000"/>
                        </a:lnSpc>
                        <a:spcBef>
                          <a:spcPts val="0"/>
                        </a:spcBef>
                        <a:spcAft>
                          <a:spcPts val="0"/>
                        </a:spcAft>
                        <a:buClrTx/>
                        <a:buSzTx/>
                        <a:buFontTx/>
                        <a:buNone/>
                        <a:tabLst/>
                        <a:defRPr/>
                      </a:pPr>
                      <a:r>
                        <a:rPr lang="en-US" sz="1100" dirty="0">
                          <a:solidFill>
                            <a:schemeClr val="tx2">
                              <a:lumMod val="65000"/>
                              <a:lumOff val="35000"/>
                            </a:schemeClr>
                          </a:solidFill>
                        </a:rPr>
                        <a:t>The Expanding Roles of Professional Accountants in Business</a:t>
                      </a:r>
                    </a:p>
                  </a:txBody>
                  <a:tcPr/>
                </a:tc>
                <a:extLst>
                  <a:ext uri="{0D108BD9-81ED-4DB2-BD59-A6C34878D82A}">
                    <a16:rowId xmlns:a16="http://schemas.microsoft.com/office/drawing/2014/main" val="1637458489"/>
                  </a:ext>
                </a:extLst>
              </a:tr>
              <a:tr h="387645">
                <a:tc vMerge="1">
                  <a:txBody>
                    <a:bodyPr/>
                    <a:lstStyle/>
                    <a:p>
                      <a:endParaRPr lang="en-US"/>
                    </a:p>
                  </a:txBody>
                  <a:tcPr/>
                </a:tc>
                <a:tc>
                  <a:txBody>
                    <a:bodyPr/>
                    <a:lstStyle/>
                    <a:p>
                      <a:pPr marL="0" marR="0" lvl="0" indent="0" algn="l" defTabSz="457189" rtl="0" eaLnBrk="1" fontAlgn="auto" latinLnBrk="0" hangingPunct="1">
                        <a:lnSpc>
                          <a:spcPct val="150000"/>
                        </a:lnSpc>
                        <a:spcBef>
                          <a:spcPts val="0"/>
                        </a:spcBef>
                        <a:spcAft>
                          <a:spcPts val="0"/>
                        </a:spcAft>
                        <a:buClrTx/>
                        <a:buSzTx/>
                        <a:buFontTx/>
                        <a:buNone/>
                        <a:tabLst/>
                        <a:defRPr/>
                      </a:pPr>
                      <a:r>
                        <a:rPr lang="en-US" sz="1100" b="0" kern="1200" dirty="0">
                          <a:solidFill>
                            <a:schemeClr val="tx2">
                              <a:lumMod val="65000"/>
                              <a:lumOff val="35000"/>
                            </a:schemeClr>
                          </a:solidFill>
                          <a:effectLst/>
                          <a:latin typeface="+mn-lt"/>
                          <a:ea typeface="+mn-ea"/>
                          <a:cs typeface="+mn-cs"/>
                        </a:rPr>
                        <a:t>Heightened supervisory scrutiny</a:t>
                      </a:r>
                      <a:endParaRPr lang="en-US" sz="1100" b="0" dirty="0">
                        <a:solidFill>
                          <a:schemeClr val="tx2">
                            <a:lumMod val="65000"/>
                            <a:lumOff val="35000"/>
                          </a:schemeClr>
                        </a:solidFill>
                      </a:endParaRPr>
                    </a:p>
                  </a:txBody>
                  <a:tcPr/>
                </a:tc>
                <a:tc>
                  <a:txBody>
                    <a:bodyPr/>
                    <a:lstStyle/>
                    <a:p>
                      <a:pPr marL="0" marR="0" lvl="0" indent="0" algn="l">
                        <a:lnSpc>
                          <a:spcPct val="150000"/>
                        </a:lnSpc>
                        <a:spcBef>
                          <a:spcPts val="0"/>
                        </a:spcBef>
                        <a:spcAft>
                          <a:spcPts val="0"/>
                        </a:spcAft>
                        <a:buNone/>
                      </a:pPr>
                      <a:r>
                        <a:rPr lang="en-US" sz="1100" b="0" kern="1200" noProof="0" dirty="0">
                          <a:solidFill>
                            <a:schemeClr val="tx2">
                              <a:lumMod val="65000"/>
                              <a:lumOff val="35000"/>
                            </a:schemeClr>
                          </a:solidFill>
                          <a:effectLst/>
                          <a:latin typeface="+mn-lt"/>
                          <a:ea typeface="+mn-ea"/>
                          <a:cs typeface="+mn-cs"/>
                        </a:rPr>
                        <a:t>Ongoing Impact of Technological Transformations</a:t>
                      </a:r>
                      <a:endParaRPr lang="en-US" sz="1100" b="0" kern="1200" dirty="0">
                        <a:solidFill>
                          <a:schemeClr val="tx2">
                            <a:lumMod val="65000"/>
                            <a:lumOff val="35000"/>
                          </a:schemeClr>
                        </a:solidFill>
                        <a:effectLst/>
                        <a:latin typeface="+mn-lt"/>
                        <a:ea typeface="+mn-ea"/>
                        <a:cs typeface="+mn-cs"/>
                      </a:endParaRPr>
                    </a:p>
                  </a:txBody>
                  <a:tcPr/>
                </a:tc>
                <a:extLst>
                  <a:ext uri="{0D108BD9-81ED-4DB2-BD59-A6C34878D82A}">
                    <a16:rowId xmlns:a16="http://schemas.microsoft.com/office/drawing/2014/main" val="3283558915"/>
                  </a:ext>
                </a:extLst>
              </a:tr>
              <a:tr h="362663">
                <a:tc vMerge="1">
                  <a:txBody>
                    <a:bodyPr/>
                    <a:lstStyle/>
                    <a:p>
                      <a:endParaRPr lang="en-US"/>
                    </a:p>
                  </a:txBody>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Supporting the implementation of our standards</a:t>
                      </a:r>
                      <a:endParaRPr lang="en-US" sz="1100" b="0" dirty="0">
                        <a:solidFill>
                          <a:schemeClr val="tx2">
                            <a:lumMod val="65000"/>
                            <a:lumOff val="35000"/>
                          </a:schemeClr>
                        </a:solidFill>
                      </a:endParaRPr>
                    </a:p>
                  </a:txBody>
                  <a:tcPr/>
                </a:tc>
                <a:tc>
                  <a:txBody>
                    <a:bodyPr/>
                    <a:lstStyle/>
                    <a:p>
                      <a:pPr marL="0" marR="0" lvl="0" indent="0" algn="l">
                        <a:lnSpc>
                          <a:spcPct val="150000"/>
                        </a:lnSpc>
                        <a:spcBef>
                          <a:spcPts val="0"/>
                        </a:spcBef>
                        <a:spcAft>
                          <a:spcPts val="0"/>
                        </a:spcAft>
                        <a:buNone/>
                      </a:pPr>
                      <a:r>
                        <a:rPr lang="en-US" sz="1100" b="0" kern="1200" noProof="0" dirty="0">
                          <a:solidFill>
                            <a:schemeClr val="tx2">
                              <a:lumMod val="65000"/>
                              <a:lumOff val="35000"/>
                            </a:schemeClr>
                          </a:solidFill>
                          <a:effectLst/>
                          <a:latin typeface="+mn-lt"/>
                          <a:ea typeface="+mn-ea"/>
                          <a:cs typeface="+mn-cs"/>
                        </a:rPr>
                        <a:t>Heightened Stakeholder Expectations for Greater Timeliness</a:t>
                      </a:r>
                      <a:endParaRPr lang="en-US" sz="1100" b="0" kern="1200" dirty="0">
                        <a:solidFill>
                          <a:schemeClr val="tx2">
                            <a:lumMod val="65000"/>
                            <a:lumOff val="35000"/>
                          </a:schemeClr>
                        </a:solidFill>
                        <a:effectLst/>
                        <a:latin typeface="+mn-lt"/>
                        <a:ea typeface="+mn-ea"/>
                        <a:cs typeface="+mn-cs"/>
                      </a:endParaRPr>
                    </a:p>
                  </a:txBody>
                  <a:tcPr/>
                </a:tc>
                <a:extLst>
                  <a:ext uri="{0D108BD9-81ED-4DB2-BD59-A6C34878D82A}">
                    <a16:rowId xmlns:a16="http://schemas.microsoft.com/office/drawing/2014/main" val="4156345246"/>
                  </a:ext>
                </a:extLst>
              </a:tr>
              <a:tr h="362663">
                <a:tc rowSpan="4">
                  <a:txBody>
                    <a:bodyPr/>
                    <a:lstStyle/>
                    <a:p>
                      <a:pPr marL="0" marR="0" lvl="0" indent="0" algn="l" rtl="0" eaLnBrk="1" fontAlgn="auto" latinLnBrk="0" hangingPunct="1">
                        <a:lnSpc>
                          <a:spcPct val="100000"/>
                        </a:lnSpc>
                        <a:spcBef>
                          <a:spcPts val="0"/>
                        </a:spcBef>
                        <a:spcAft>
                          <a:spcPts val="0"/>
                        </a:spcAft>
                        <a:buClrTx/>
                        <a:buSzTx/>
                        <a:buFontTx/>
                        <a:buNone/>
                      </a:pPr>
                      <a:r>
                        <a:rPr lang="en-US" sz="1200" b="1" kern="1200" dirty="0">
                          <a:solidFill>
                            <a:schemeClr val="tx2">
                              <a:lumMod val="65000"/>
                              <a:lumOff val="35000"/>
                            </a:schemeClr>
                          </a:solidFill>
                          <a:effectLst/>
                          <a:latin typeface="+mn-lt"/>
                          <a:ea typeface="+mn-ea"/>
                          <a:cs typeface="+mn-cs"/>
                        </a:rPr>
                        <a:t>Confronting ‘headwinds’ to global adoption of standards </a:t>
                      </a:r>
                      <a:endParaRPr lang="en-US" sz="1200" kern="1200" dirty="0">
                        <a:solidFill>
                          <a:schemeClr val="tx2">
                            <a:lumMod val="65000"/>
                            <a:lumOff val="35000"/>
                          </a:schemeClr>
                        </a:solidFill>
                        <a:effectLst/>
                        <a:latin typeface="+mn-lt"/>
                        <a:ea typeface="+mn-ea"/>
                        <a:cs typeface="+mn-cs"/>
                      </a:endParaRPr>
                    </a:p>
                    <a:p>
                      <a:endParaRPr lang="en-US" sz="1200" dirty="0">
                        <a:solidFill>
                          <a:schemeClr val="tx2">
                            <a:lumMod val="65000"/>
                            <a:lumOff val="35000"/>
                          </a:schemeClr>
                        </a:solidFill>
                      </a:endParaRPr>
                    </a:p>
                  </a:txBody>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Value of cooperation across independent standards-setting bodies</a:t>
                      </a:r>
                      <a:endParaRPr lang="en-US" sz="1100" b="0" dirty="0">
                        <a:solidFill>
                          <a:schemeClr val="tx2">
                            <a:lumMod val="65000"/>
                            <a:lumOff val="35000"/>
                          </a:schemeClr>
                        </a:solidFill>
                      </a:endParaRPr>
                    </a:p>
                  </a:txBody>
                  <a:tcPr/>
                </a:tc>
                <a:tc>
                  <a:txBody>
                    <a:bodyPr/>
                    <a:lstStyle/>
                    <a:p>
                      <a:pPr marL="0" marR="0" lvl="0" indent="0" algn="l">
                        <a:lnSpc>
                          <a:spcPct val="150000"/>
                        </a:lnSpc>
                        <a:spcBef>
                          <a:spcPts val="0"/>
                        </a:spcBef>
                        <a:spcAft>
                          <a:spcPts val="0"/>
                        </a:spcAft>
                        <a:buNone/>
                      </a:pPr>
                      <a:r>
                        <a:rPr lang="en-US" sz="1100" b="0" kern="1200" noProof="0" dirty="0">
                          <a:solidFill>
                            <a:schemeClr val="tx2">
                              <a:lumMod val="65000"/>
                              <a:lumOff val="35000"/>
                            </a:schemeClr>
                          </a:solidFill>
                          <a:effectLst/>
                          <a:latin typeface="+mn-lt"/>
                          <a:ea typeface="+mn-ea"/>
                          <a:cs typeface="+mn-cs"/>
                        </a:rPr>
                        <a:t>Trust Crisis and Other Repercussions from Recurring High-profile Corporate Failures</a:t>
                      </a:r>
                      <a:endParaRPr lang="en-US" sz="1100" b="0" kern="1200" dirty="0">
                        <a:solidFill>
                          <a:schemeClr val="tx2">
                            <a:lumMod val="65000"/>
                            <a:lumOff val="35000"/>
                          </a:schemeClr>
                        </a:solidFill>
                        <a:effectLst/>
                        <a:latin typeface="+mn-lt"/>
                        <a:ea typeface="+mn-ea"/>
                        <a:cs typeface="+mn-cs"/>
                      </a:endParaRPr>
                    </a:p>
                  </a:txBody>
                  <a:tcPr/>
                </a:tc>
                <a:extLst>
                  <a:ext uri="{0D108BD9-81ED-4DB2-BD59-A6C34878D82A}">
                    <a16:rowId xmlns:a16="http://schemas.microsoft.com/office/drawing/2014/main" val="1917973380"/>
                  </a:ext>
                </a:extLst>
              </a:tr>
              <a:tr h="362663">
                <a:tc vMerge="1">
                  <a:txBody>
                    <a:bodyPr/>
                    <a:lstStyle/>
                    <a:p>
                      <a:endParaRPr lang="en-US"/>
                    </a:p>
                  </a:txBody>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Evolving expectations </a:t>
                      </a:r>
                      <a:r>
                        <a:rPr lang="en-US" sz="1100" b="0" u="none" kern="1200" dirty="0">
                          <a:solidFill>
                            <a:schemeClr val="tx2">
                              <a:lumMod val="65000"/>
                              <a:lumOff val="35000"/>
                            </a:schemeClr>
                          </a:solidFill>
                          <a:effectLst/>
                          <a:latin typeface="+mn-lt"/>
                          <a:ea typeface="+mn-ea"/>
                          <a:cs typeface="+mn-cs"/>
                        </a:rPr>
                        <a:t>around </a:t>
                      </a:r>
                      <a:r>
                        <a:rPr lang="en-US" sz="1100" b="0" kern="1200" dirty="0">
                          <a:solidFill>
                            <a:schemeClr val="tx2">
                              <a:lumMod val="65000"/>
                              <a:lumOff val="35000"/>
                            </a:schemeClr>
                          </a:solidFill>
                          <a:effectLst/>
                          <a:latin typeface="+mn-lt"/>
                          <a:ea typeface="+mn-ea"/>
                          <a:cs typeface="+mn-cs"/>
                        </a:rPr>
                        <a:t>sustainability assurance</a:t>
                      </a:r>
                      <a:r>
                        <a:rPr lang="en-US" sz="1100" b="0" strike="sngStrike" kern="1200" dirty="0">
                          <a:solidFill>
                            <a:schemeClr val="tx2">
                              <a:lumMod val="65000"/>
                              <a:lumOff val="35000"/>
                            </a:schemeClr>
                          </a:solidFill>
                          <a:effectLst/>
                          <a:latin typeface="+mn-lt"/>
                          <a:ea typeface="+mn-ea"/>
                          <a:cs typeface="+mn-cs"/>
                        </a:rPr>
                        <a:t> </a:t>
                      </a:r>
                      <a:endParaRPr lang="en-US" sz="1100" b="0" dirty="0">
                        <a:solidFill>
                          <a:schemeClr val="tx2">
                            <a:lumMod val="65000"/>
                            <a:lumOff val="35000"/>
                          </a:schemeClr>
                        </a:solidFill>
                      </a:endParaRPr>
                    </a:p>
                  </a:txBody>
                  <a:tcPr/>
                </a:tc>
                <a:tc>
                  <a:txBody>
                    <a:bodyPr/>
                    <a:lstStyle/>
                    <a:p>
                      <a:pPr lvl="0">
                        <a:lnSpc>
                          <a:spcPct val="150000"/>
                        </a:lnSpc>
                        <a:buNone/>
                      </a:pPr>
                      <a:r>
                        <a:rPr lang="en-US" sz="1100" b="0" kern="1200" noProof="0" dirty="0">
                          <a:solidFill>
                            <a:schemeClr val="tx2">
                              <a:lumMod val="65000"/>
                              <a:lumOff val="35000"/>
                            </a:schemeClr>
                          </a:solidFill>
                          <a:effectLst/>
                          <a:latin typeface="+mn-lt"/>
                          <a:ea typeface="+mn-ea"/>
                          <a:cs typeface="+mn-cs"/>
                        </a:rPr>
                        <a:t>The Imperatives of Quality and Global Acceptance of the IESBA’s Standards</a:t>
                      </a:r>
                      <a:endParaRPr lang="en-US" sz="1100" b="0" kern="1200" dirty="0">
                        <a:solidFill>
                          <a:schemeClr val="tx2">
                            <a:lumMod val="65000"/>
                            <a:lumOff val="35000"/>
                          </a:schemeClr>
                        </a:solidFill>
                        <a:effectLst/>
                        <a:latin typeface="+mn-lt"/>
                        <a:ea typeface="+mn-ea"/>
                        <a:cs typeface="+mn-cs"/>
                      </a:endParaRPr>
                    </a:p>
                  </a:txBody>
                  <a:tcPr/>
                </a:tc>
                <a:extLst>
                  <a:ext uri="{0D108BD9-81ED-4DB2-BD59-A6C34878D82A}">
                    <a16:rowId xmlns:a16="http://schemas.microsoft.com/office/drawing/2014/main" val="1602478436"/>
                  </a:ext>
                </a:extLst>
              </a:tr>
              <a:tr h="214696">
                <a:tc vMerge="1">
                  <a:txBody>
                    <a:bodyPr/>
                    <a:lstStyle/>
                    <a:p>
                      <a:endParaRPr lang="en-US"/>
                    </a:p>
                  </a:txBody>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Impact of and reasons for jurisdictions developing their own standards</a:t>
                      </a:r>
                      <a:endParaRPr lang="en-US" sz="1100" b="0" dirty="0">
                        <a:solidFill>
                          <a:schemeClr val="tx2">
                            <a:lumMod val="65000"/>
                            <a:lumOff val="35000"/>
                          </a:schemeClr>
                        </a:solidFill>
                      </a:endParaRPr>
                    </a:p>
                  </a:txBody>
                  <a:tcPr/>
                </a:tc>
                <a:tc>
                  <a:txBody>
                    <a:bodyPr/>
                    <a:lstStyle/>
                    <a:p>
                      <a:pPr lvl="0">
                        <a:lnSpc>
                          <a:spcPct val="150000"/>
                        </a:lnSpc>
                        <a:buNone/>
                      </a:pPr>
                      <a:r>
                        <a:rPr lang="en-US" sz="1100" b="0" kern="1200" noProof="0" dirty="0">
                          <a:solidFill>
                            <a:schemeClr val="tx2">
                              <a:lumMod val="65000"/>
                              <a:lumOff val="35000"/>
                            </a:schemeClr>
                          </a:solidFill>
                          <a:effectLst/>
                          <a:latin typeface="+mn-lt"/>
                          <a:ea typeface="+mn-ea"/>
                          <a:cs typeface="+mn-cs"/>
                        </a:rPr>
                        <a:t>Global Operability of the IESBA’s Standards</a:t>
                      </a:r>
                      <a:endParaRPr lang="en-US" sz="1100" b="0" kern="1200" dirty="0">
                        <a:solidFill>
                          <a:schemeClr val="tx2">
                            <a:lumMod val="65000"/>
                            <a:lumOff val="35000"/>
                          </a:schemeClr>
                        </a:solidFill>
                        <a:effectLst/>
                        <a:latin typeface="+mn-lt"/>
                        <a:ea typeface="+mn-ea"/>
                        <a:cs typeface="+mn-cs"/>
                      </a:endParaRPr>
                    </a:p>
                  </a:txBody>
                  <a:tcPr/>
                </a:tc>
                <a:extLst>
                  <a:ext uri="{0D108BD9-81ED-4DB2-BD59-A6C34878D82A}">
                    <a16:rowId xmlns:a16="http://schemas.microsoft.com/office/drawing/2014/main" val="1810762521"/>
                  </a:ext>
                </a:extLst>
              </a:tr>
              <a:tr h="580263">
                <a:tc vMerge="1">
                  <a:txBody>
                    <a:bodyPr/>
                    <a:lstStyle/>
                    <a:p>
                      <a:endParaRPr lang="en-US"/>
                    </a:p>
                  </a:txBody>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Increasingly complex to manage global engagement with new stakeholders</a:t>
                      </a:r>
                      <a:endParaRPr lang="en-US" sz="1100" b="0" dirty="0">
                        <a:solidFill>
                          <a:schemeClr val="tx2">
                            <a:lumMod val="65000"/>
                            <a:lumOff val="35000"/>
                          </a:schemeClr>
                        </a:solidFill>
                      </a:endParaRPr>
                    </a:p>
                  </a:txBody>
                  <a:tcPr/>
                </a:tc>
                <a:tc>
                  <a:txBody>
                    <a:bodyPr/>
                    <a:lstStyle/>
                    <a:p>
                      <a:pPr lvl="0">
                        <a:lnSpc>
                          <a:spcPct val="150000"/>
                        </a:lnSpc>
                        <a:buNone/>
                      </a:pPr>
                      <a:r>
                        <a:rPr lang="en-US" sz="1100" b="0" kern="1200" noProof="0" dirty="0">
                          <a:solidFill>
                            <a:schemeClr val="tx2">
                              <a:lumMod val="65000"/>
                              <a:lumOff val="35000"/>
                            </a:schemeClr>
                          </a:solidFill>
                          <a:effectLst/>
                          <a:latin typeface="+mn-lt"/>
                          <a:ea typeface="+mn-ea"/>
                          <a:cs typeface="+mn-cs"/>
                        </a:rPr>
                        <a:t>Further Increasing Global Adoption of the Code and Supporting Its Effective Implementation</a:t>
                      </a:r>
                      <a:endParaRPr lang="en-US" sz="1100" b="0" kern="1200" dirty="0">
                        <a:solidFill>
                          <a:schemeClr val="tx2">
                            <a:lumMod val="65000"/>
                            <a:lumOff val="35000"/>
                          </a:schemeClr>
                        </a:solidFill>
                        <a:effectLst/>
                        <a:latin typeface="+mn-lt"/>
                        <a:ea typeface="+mn-ea"/>
                        <a:cs typeface="+mn-cs"/>
                      </a:endParaRPr>
                    </a:p>
                  </a:txBody>
                  <a:tcPr/>
                </a:tc>
                <a:extLst>
                  <a:ext uri="{0D108BD9-81ED-4DB2-BD59-A6C34878D82A}">
                    <a16:rowId xmlns:a16="http://schemas.microsoft.com/office/drawing/2014/main" val="623495821"/>
                  </a:ext>
                </a:extLst>
              </a:tr>
              <a:tr h="200890">
                <a:tc rowSpan="4">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00" b="1" kern="1200" dirty="0">
                          <a:solidFill>
                            <a:schemeClr val="tx2">
                              <a:lumMod val="65000"/>
                              <a:lumOff val="35000"/>
                            </a:schemeClr>
                          </a:solidFill>
                          <a:effectLst/>
                          <a:latin typeface="+mn-lt"/>
                          <a:ea typeface="+mn-ea"/>
                          <a:cs typeface="+mn-cs"/>
                        </a:rPr>
                        <a:t>Changing Demands to Our Ways of Working</a:t>
                      </a:r>
                      <a:endParaRPr lang="en-US" sz="1200" kern="1200" dirty="0">
                        <a:solidFill>
                          <a:schemeClr val="tx2">
                            <a:lumMod val="65000"/>
                            <a:lumOff val="35000"/>
                          </a:schemeClr>
                        </a:solidFill>
                        <a:effectLst/>
                        <a:latin typeface="+mn-lt"/>
                        <a:ea typeface="+mn-ea"/>
                        <a:cs typeface="+mn-cs"/>
                      </a:endParaRPr>
                    </a:p>
                    <a:p>
                      <a:endParaRPr lang="en-US" sz="1200" dirty="0">
                        <a:solidFill>
                          <a:schemeClr val="tx2">
                            <a:lumMod val="65000"/>
                            <a:lumOff val="35000"/>
                          </a:schemeClr>
                        </a:solidFill>
                      </a:endParaRPr>
                    </a:p>
                  </a:txBody>
                  <a:tcPr>
                    <a:solidFill>
                      <a:srgbClr val="CBD2E2"/>
                    </a:solidFill>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Implement the Monitoring Group reforms</a:t>
                      </a:r>
                      <a:endParaRPr lang="en-US" sz="1100" b="0" dirty="0">
                        <a:solidFill>
                          <a:schemeClr val="tx2">
                            <a:lumMod val="65000"/>
                            <a:lumOff val="35000"/>
                          </a:schemeClr>
                        </a:solidFill>
                      </a:endParaRPr>
                    </a:p>
                  </a:txBody>
                  <a:tcPr/>
                </a:tc>
                <a:tc>
                  <a:txBody>
                    <a:bodyPr/>
                    <a:lstStyle/>
                    <a:p>
                      <a:pPr>
                        <a:lnSpc>
                          <a:spcPct val="150000"/>
                        </a:lnSpc>
                      </a:pPr>
                      <a:endParaRPr lang="en-US" sz="1100" dirty="0">
                        <a:solidFill>
                          <a:schemeClr val="tx2">
                            <a:lumMod val="65000"/>
                            <a:lumOff val="35000"/>
                          </a:schemeClr>
                        </a:solidFill>
                      </a:endParaRPr>
                    </a:p>
                  </a:txBody>
                  <a:tcPr/>
                </a:tc>
                <a:extLst>
                  <a:ext uri="{0D108BD9-81ED-4DB2-BD59-A6C34878D82A}">
                    <a16:rowId xmlns:a16="http://schemas.microsoft.com/office/drawing/2014/main" val="2846311935"/>
                  </a:ext>
                </a:extLst>
              </a:tr>
              <a:tr h="151048">
                <a:tc vMerge="1">
                  <a:txBody>
                    <a:bodyPr/>
                    <a:lstStyle/>
                    <a:p>
                      <a:endParaRPr lang="en-US"/>
                    </a:p>
                  </a:txBody>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Attract top talent at the Board and Staff levels</a:t>
                      </a:r>
                      <a:endParaRPr lang="en-US" sz="1100" b="0" dirty="0">
                        <a:solidFill>
                          <a:schemeClr val="tx2">
                            <a:lumMod val="65000"/>
                            <a:lumOff val="35000"/>
                          </a:schemeClr>
                        </a:solidFill>
                      </a:endParaRPr>
                    </a:p>
                  </a:txBody>
                  <a:tcPr/>
                </a:tc>
                <a:tc>
                  <a:txBody>
                    <a:bodyPr/>
                    <a:lstStyle/>
                    <a:p>
                      <a:pPr marL="0" marR="0" lvl="0" indent="0" algn="l" defTabSz="457189" rtl="0" eaLnBrk="1" fontAlgn="auto" latinLnBrk="0" hangingPunct="1">
                        <a:lnSpc>
                          <a:spcPct val="150000"/>
                        </a:lnSpc>
                        <a:spcBef>
                          <a:spcPts val="0"/>
                        </a:spcBef>
                        <a:spcAft>
                          <a:spcPts val="0"/>
                        </a:spcAft>
                        <a:buClrTx/>
                        <a:buSzTx/>
                        <a:buFontTx/>
                        <a:buNone/>
                        <a:tabLst/>
                        <a:defRPr/>
                      </a:pPr>
                      <a:endParaRPr lang="en-US" sz="1100" dirty="0">
                        <a:solidFill>
                          <a:schemeClr val="tx2">
                            <a:lumMod val="65000"/>
                            <a:lumOff val="35000"/>
                          </a:schemeClr>
                        </a:solidFill>
                      </a:endParaRPr>
                    </a:p>
                  </a:txBody>
                  <a:tcPr/>
                </a:tc>
                <a:extLst>
                  <a:ext uri="{0D108BD9-81ED-4DB2-BD59-A6C34878D82A}">
                    <a16:rowId xmlns:a16="http://schemas.microsoft.com/office/drawing/2014/main" val="4211832809"/>
                  </a:ext>
                </a:extLst>
              </a:tr>
              <a:tr h="227537">
                <a:tc vMerge="1">
                  <a:txBody>
                    <a:bodyPr/>
                    <a:lstStyle/>
                    <a:p>
                      <a:endParaRPr lang="en-US"/>
                    </a:p>
                  </a:txBody>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Increasingly tight timelines to meet heightened expectations</a:t>
                      </a:r>
                      <a:endParaRPr lang="en-US" sz="1100" b="0" dirty="0">
                        <a:solidFill>
                          <a:schemeClr val="tx2">
                            <a:lumMod val="65000"/>
                            <a:lumOff val="35000"/>
                          </a:schemeClr>
                        </a:solidFill>
                      </a:endParaRPr>
                    </a:p>
                  </a:txBody>
                  <a:tcPr/>
                </a:tc>
                <a:tc>
                  <a:txBody>
                    <a:bodyPr/>
                    <a:lstStyle/>
                    <a:p>
                      <a:pPr>
                        <a:lnSpc>
                          <a:spcPct val="150000"/>
                        </a:lnSpc>
                      </a:pPr>
                      <a:endParaRPr lang="en-US" sz="1100" dirty="0">
                        <a:solidFill>
                          <a:schemeClr val="tx2">
                            <a:lumMod val="65000"/>
                            <a:lumOff val="35000"/>
                          </a:schemeClr>
                        </a:solidFill>
                      </a:endParaRPr>
                    </a:p>
                  </a:txBody>
                  <a:tcPr/>
                </a:tc>
                <a:extLst>
                  <a:ext uri="{0D108BD9-81ED-4DB2-BD59-A6C34878D82A}">
                    <a16:rowId xmlns:a16="http://schemas.microsoft.com/office/drawing/2014/main" val="2770578365"/>
                  </a:ext>
                </a:extLst>
              </a:tr>
              <a:tr h="165664">
                <a:tc vMerge="1">
                  <a:txBody>
                    <a:bodyPr/>
                    <a:lstStyle/>
                    <a:p>
                      <a:endParaRPr lang="en-US"/>
                    </a:p>
                  </a:txBody>
                  <a:tcPr/>
                </a:tc>
                <a:tc>
                  <a:txBody>
                    <a:bodyPr/>
                    <a:lstStyle/>
                    <a:p>
                      <a:pPr>
                        <a:lnSpc>
                          <a:spcPct val="150000"/>
                        </a:lnSpc>
                      </a:pPr>
                      <a:r>
                        <a:rPr lang="en-US" sz="1100" b="0" kern="1200" dirty="0">
                          <a:solidFill>
                            <a:schemeClr val="tx2">
                              <a:lumMod val="65000"/>
                              <a:lumOff val="35000"/>
                            </a:schemeClr>
                          </a:solidFill>
                          <a:effectLst/>
                          <a:latin typeface="+mn-lt"/>
                          <a:ea typeface="+mn-ea"/>
                          <a:cs typeface="+mn-cs"/>
                        </a:rPr>
                        <a:t>Ability to leverage technology</a:t>
                      </a:r>
                      <a:endParaRPr lang="en-US" sz="1100" b="0" dirty="0">
                        <a:solidFill>
                          <a:schemeClr val="tx2">
                            <a:lumMod val="65000"/>
                            <a:lumOff val="35000"/>
                          </a:schemeClr>
                        </a:solidFill>
                      </a:endParaRPr>
                    </a:p>
                  </a:txBody>
                  <a:tcPr/>
                </a:tc>
                <a:tc>
                  <a:txBody>
                    <a:bodyPr/>
                    <a:lstStyle/>
                    <a:p>
                      <a:pPr marL="0" marR="0" lvl="0" indent="0" algn="l" defTabSz="457189" rtl="0" eaLnBrk="1" fontAlgn="auto" latinLnBrk="0" hangingPunct="1">
                        <a:lnSpc>
                          <a:spcPct val="150000"/>
                        </a:lnSpc>
                        <a:spcBef>
                          <a:spcPts val="0"/>
                        </a:spcBef>
                        <a:spcAft>
                          <a:spcPts val="0"/>
                        </a:spcAft>
                        <a:buClrTx/>
                        <a:buSzTx/>
                        <a:buFontTx/>
                        <a:buNone/>
                        <a:tabLst/>
                        <a:defRPr/>
                      </a:pPr>
                      <a:endParaRPr lang="en-US" sz="1100" dirty="0">
                        <a:solidFill>
                          <a:schemeClr val="tx2">
                            <a:lumMod val="65000"/>
                            <a:lumOff val="35000"/>
                          </a:schemeClr>
                        </a:solidFill>
                      </a:endParaRPr>
                    </a:p>
                  </a:txBody>
                  <a:tcPr/>
                </a:tc>
                <a:extLst>
                  <a:ext uri="{0D108BD9-81ED-4DB2-BD59-A6C34878D82A}">
                    <a16:rowId xmlns:a16="http://schemas.microsoft.com/office/drawing/2014/main" val="1729439935"/>
                  </a:ext>
                </a:extLst>
              </a:tr>
            </a:tbl>
          </a:graphicData>
        </a:graphic>
      </p:graphicFrame>
    </p:spTree>
    <p:extLst>
      <p:ext uri="{BB962C8B-B14F-4D97-AF65-F5344CB8AC3E}">
        <p14:creationId xmlns:p14="http://schemas.microsoft.com/office/powerpoint/2010/main" val="276243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383630"/>
            <a:ext cx="10058400" cy="533400"/>
          </a:xfrm>
        </p:spPr>
        <p:txBody>
          <a:bodyPr/>
          <a:lstStyle/>
          <a:p>
            <a:r>
              <a:rPr lang="en-US" sz="4400" dirty="0"/>
              <a:t>Strategic Objectives/ Themes</a:t>
            </a:r>
          </a:p>
        </p:txBody>
      </p:sp>
      <p:graphicFrame>
        <p:nvGraphicFramePr>
          <p:cNvPr id="5" name="Table 5">
            <a:extLst>
              <a:ext uri="{FF2B5EF4-FFF2-40B4-BE49-F238E27FC236}">
                <a16:creationId xmlns:a16="http://schemas.microsoft.com/office/drawing/2014/main" id="{1AA15799-5962-4523-85C3-35B076732432}"/>
              </a:ext>
            </a:extLst>
          </p:cNvPr>
          <p:cNvGraphicFramePr>
            <a:graphicFrameLocks noGrp="1"/>
          </p:cNvGraphicFramePr>
          <p:nvPr>
            <p:ph idx="1"/>
            <p:extLst>
              <p:ext uri="{D42A27DB-BD31-4B8C-83A1-F6EECF244321}">
                <p14:modId xmlns:p14="http://schemas.microsoft.com/office/powerpoint/2010/main" val="3114520701"/>
              </p:ext>
            </p:extLst>
          </p:nvPr>
        </p:nvGraphicFramePr>
        <p:xfrm>
          <a:off x="508000" y="1524002"/>
          <a:ext cx="11277600" cy="4259621"/>
        </p:xfrm>
        <a:graphic>
          <a:graphicData uri="http://schemas.openxmlformats.org/drawingml/2006/table">
            <a:tbl>
              <a:tblPr firstRow="1" bandRow="1">
                <a:tableStyleId>{5C22544A-7EE6-4342-B048-85BDC9FD1C3A}</a:tableStyleId>
              </a:tblPr>
              <a:tblGrid>
                <a:gridCol w="5638800">
                  <a:extLst>
                    <a:ext uri="{9D8B030D-6E8A-4147-A177-3AD203B41FA5}">
                      <a16:colId xmlns:a16="http://schemas.microsoft.com/office/drawing/2014/main" val="2507348712"/>
                    </a:ext>
                  </a:extLst>
                </a:gridCol>
                <a:gridCol w="5638800">
                  <a:extLst>
                    <a:ext uri="{9D8B030D-6E8A-4147-A177-3AD203B41FA5}">
                      <a16:colId xmlns:a16="http://schemas.microsoft.com/office/drawing/2014/main" val="251759692"/>
                    </a:ext>
                  </a:extLst>
                </a:gridCol>
              </a:tblGrid>
              <a:tr h="437579">
                <a:tc>
                  <a:txBody>
                    <a:bodyPr/>
                    <a:lstStyle/>
                    <a:p>
                      <a:pPr algn="ctr"/>
                      <a:r>
                        <a:rPr lang="en-US" sz="2400" dirty="0"/>
                        <a:t>IAASB – Strategic Objectives</a:t>
                      </a:r>
                    </a:p>
                  </a:txBody>
                  <a:tcPr/>
                </a:tc>
                <a:tc>
                  <a:txBody>
                    <a:bodyPr/>
                    <a:lstStyle/>
                    <a:p>
                      <a:pPr algn="ctr"/>
                      <a:r>
                        <a:rPr lang="en-US" sz="2400" dirty="0"/>
                        <a:t>IESBA – Strategic Themes</a:t>
                      </a:r>
                    </a:p>
                  </a:txBody>
                  <a:tcPr>
                    <a:solidFill>
                      <a:schemeClr val="accent5">
                        <a:lumMod val="75000"/>
                      </a:schemeClr>
                    </a:solidFill>
                  </a:tcPr>
                </a:tc>
                <a:extLst>
                  <a:ext uri="{0D108BD9-81ED-4DB2-BD59-A6C34878D82A}">
                    <a16:rowId xmlns:a16="http://schemas.microsoft.com/office/drawing/2014/main" val="3801380889"/>
                  </a:ext>
                </a:extLst>
              </a:tr>
              <a:tr h="1254393">
                <a:tc>
                  <a:txBody>
                    <a:bodyPr/>
                    <a:lstStyle/>
                    <a:p>
                      <a:pPr marL="0" marR="0" lvl="0" indent="0" algn="just" defTabSz="457189" rtl="0" eaLnBrk="1" fontAlgn="auto" latinLnBrk="0" hangingPunct="1">
                        <a:lnSpc>
                          <a:spcPct val="100000"/>
                        </a:lnSpc>
                        <a:spcBef>
                          <a:spcPts val="0"/>
                        </a:spcBef>
                        <a:spcAft>
                          <a:spcPts val="0"/>
                        </a:spcAft>
                        <a:buClrTx/>
                        <a:buSzTx/>
                        <a:buFontTx/>
                        <a:buNone/>
                        <a:tabLst/>
                        <a:defRPr/>
                      </a:pPr>
                      <a:r>
                        <a:rPr lang="en-US" sz="1800" b="0" dirty="0">
                          <a:solidFill>
                            <a:schemeClr val="tx2">
                              <a:lumMod val="65000"/>
                              <a:lumOff val="35000"/>
                            </a:schemeClr>
                          </a:solidFill>
                          <a:latin typeface="+mn-lt"/>
                          <a:cs typeface="Arial" panose="020B0604020202020204" pitchFamily="34" charset="0"/>
                        </a:rPr>
                        <a:t>Support the consistent p</a:t>
                      </a:r>
                      <a:r>
                        <a:rPr lang="en-US" sz="1800" b="0" baseline="0" dirty="0">
                          <a:solidFill>
                            <a:schemeClr val="tx2">
                              <a:lumMod val="65000"/>
                              <a:lumOff val="35000"/>
                            </a:schemeClr>
                          </a:solidFill>
                          <a:latin typeface="+mn-lt"/>
                          <a:cs typeface="Arial" panose="020B0604020202020204" pitchFamily="34" charset="0"/>
                        </a:rPr>
                        <a:t>erformance of quality audit engagements by enhancing our auditing standards in areas where there is the greatest public interest demand </a:t>
                      </a:r>
                    </a:p>
                  </a:txBody>
                  <a:tcPr/>
                </a:tc>
                <a:tc>
                  <a:txBody>
                    <a:bodyPr/>
                    <a:lstStyle/>
                    <a:p>
                      <a:pPr marL="0" marR="0" lvl="0" indent="0" algn="just" rtl="0" eaLnBrk="1" fontAlgn="auto" latinLnBrk="0" hangingPunct="1">
                        <a:lnSpc>
                          <a:spcPct val="100000"/>
                        </a:lnSpc>
                        <a:spcBef>
                          <a:spcPts val="0"/>
                        </a:spcBef>
                        <a:spcAft>
                          <a:spcPts val="0"/>
                        </a:spcAft>
                        <a:buClrTx/>
                        <a:buSzTx/>
                        <a:buFontTx/>
                        <a:buNone/>
                      </a:pPr>
                      <a:r>
                        <a:rPr lang="en-US" sz="1800" kern="1200" dirty="0">
                          <a:solidFill>
                            <a:schemeClr val="tx2">
                              <a:lumMod val="65000"/>
                              <a:lumOff val="35000"/>
                            </a:schemeClr>
                          </a:solidFill>
                          <a:effectLst/>
                          <a:latin typeface="+mn-lt"/>
                          <a:ea typeface="+mn-ea"/>
                          <a:cs typeface="+mn-cs"/>
                        </a:rPr>
                        <a:t>Strengthening the Code or responding in other ways in areas beyond sustainability reporting and assurance</a:t>
                      </a:r>
                    </a:p>
                  </a:txBody>
                  <a:tcPr/>
                </a:tc>
                <a:extLst>
                  <a:ext uri="{0D108BD9-81ED-4DB2-BD59-A6C34878D82A}">
                    <a16:rowId xmlns:a16="http://schemas.microsoft.com/office/drawing/2014/main" val="1315390232"/>
                  </a:ext>
                </a:extLst>
              </a:tr>
              <a:tr h="670954">
                <a:tc>
                  <a:txBody>
                    <a:bodyPr/>
                    <a:lstStyle/>
                    <a:p>
                      <a:pPr marL="0" marR="0" lvl="0" indent="0" algn="just" defTabSz="457189" rtl="0" eaLnBrk="1" fontAlgn="auto" latinLnBrk="0" hangingPunct="1">
                        <a:lnSpc>
                          <a:spcPct val="100000"/>
                        </a:lnSpc>
                        <a:spcBef>
                          <a:spcPts val="0"/>
                        </a:spcBef>
                        <a:spcAft>
                          <a:spcPts val="0"/>
                        </a:spcAft>
                        <a:buClrTx/>
                        <a:buSzTx/>
                        <a:buFontTx/>
                        <a:buNone/>
                        <a:tabLst/>
                        <a:defRPr/>
                      </a:pPr>
                      <a:r>
                        <a:rPr lang="en-US" sz="1800" dirty="0">
                          <a:solidFill>
                            <a:schemeClr val="tx2">
                              <a:lumMod val="65000"/>
                              <a:lumOff val="35000"/>
                            </a:schemeClr>
                          </a:solidFill>
                          <a:latin typeface="+mn-lt"/>
                          <a:cs typeface="Arial" panose="020B0604020202020204" pitchFamily="34" charset="0"/>
                        </a:rPr>
                        <a:t>Establish globally accepted standard(s) for assurance on sustainability reporting</a:t>
                      </a:r>
                    </a:p>
                  </a:txBody>
                  <a:tcPr/>
                </a:tc>
                <a:tc>
                  <a:txBody>
                    <a:bodyPr/>
                    <a:lstStyle/>
                    <a:p>
                      <a:pPr marL="0" marR="0" lvl="0" indent="0" algn="just" defTabSz="457189" rtl="0" eaLnBrk="1" fontAlgn="auto" latinLnBrk="0" hangingPunct="1">
                        <a:lnSpc>
                          <a:spcPct val="100000"/>
                        </a:lnSpc>
                        <a:spcBef>
                          <a:spcPts val="0"/>
                        </a:spcBef>
                        <a:spcAft>
                          <a:spcPts val="0"/>
                        </a:spcAft>
                        <a:buClrTx/>
                        <a:buSzTx/>
                        <a:buFontTx/>
                        <a:buNone/>
                        <a:tabLst/>
                        <a:defRPr/>
                      </a:pPr>
                      <a:r>
                        <a:rPr lang="en-US" sz="1800" kern="1200" dirty="0">
                          <a:solidFill>
                            <a:schemeClr val="tx2">
                              <a:lumMod val="65000"/>
                              <a:lumOff val="35000"/>
                            </a:schemeClr>
                          </a:solidFill>
                          <a:effectLst/>
                          <a:latin typeface="+mn-lt"/>
                          <a:ea typeface="+mn-ea"/>
                          <a:cs typeface="+mn-cs"/>
                        </a:rPr>
                        <a:t>Enhancing trust in sustainability reporting and assurance</a:t>
                      </a:r>
                      <a:endParaRPr lang="en-US" sz="2000" dirty="0">
                        <a:solidFill>
                          <a:schemeClr val="tx2">
                            <a:lumMod val="65000"/>
                            <a:lumOff val="35000"/>
                          </a:schemeClr>
                        </a:solidFill>
                        <a:latin typeface="+mn-lt"/>
                      </a:endParaRPr>
                    </a:p>
                  </a:txBody>
                  <a:tcPr/>
                </a:tc>
                <a:extLst>
                  <a:ext uri="{0D108BD9-81ED-4DB2-BD59-A6C34878D82A}">
                    <a16:rowId xmlns:a16="http://schemas.microsoft.com/office/drawing/2014/main" val="3202038579"/>
                  </a:ext>
                </a:extLst>
              </a:tr>
              <a:tr h="962674">
                <a:tc>
                  <a:txBody>
                    <a:bodyPr/>
                    <a:lstStyle/>
                    <a:p>
                      <a:pPr marL="0" marR="0" lvl="0" indent="0" algn="just" defTabSz="457189" rtl="0" eaLnBrk="1" fontAlgn="auto" latinLnBrk="0" hangingPunct="1">
                        <a:lnSpc>
                          <a:spcPct val="100000"/>
                        </a:lnSpc>
                        <a:spcBef>
                          <a:spcPts val="0"/>
                        </a:spcBef>
                        <a:spcAft>
                          <a:spcPts val="0"/>
                        </a:spcAft>
                        <a:buClrTx/>
                        <a:buSzTx/>
                        <a:buFontTx/>
                        <a:buNone/>
                        <a:tabLst/>
                        <a:defRPr/>
                      </a:pPr>
                      <a:r>
                        <a:rPr lang="en-US" sz="1800" dirty="0">
                          <a:solidFill>
                            <a:schemeClr val="tx2">
                              <a:lumMod val="65000"/>
                              <a:lumOff val="35000"/>
                            </a:schemeClr>
                          </a:solidFill>
                          <a:latin typeface="+mn-lt"/>
                          <a:cs typeface="Arial" panose="020B0604020202020204" pitchFamily="34" charset="0"/>
                        </a:rPr>
                        <a:t>Strengthen coordination with IESBA and other leading standard setters and regulators to leverage better collective actions in the public interest</a:t>
                      </a:r>
                    </a:p>
                  </a:txBody>
                  <a:tcPr/>
                </a:tc>
                <a:tc>
                  <a:txBody>
                    <a:bodyPr/>
                    <a:lstStyle/>
                    <a:p>
                      <a:pPr algn="just"/>
                      <a:r>
                        <a:rPr lang="en-US" sz="1800" kern="1200" dirty="0">
                          <a:solidFill>
                            <a:schemeClr val="tx2">
                              <a:lumMod val="65000"/>
                              <a:lumOff val="35000"/>
                            </a:schemeClr>
                          </a:solidFill>
                          <a:effectLst/>
                          <a:latin typeface="+mn-lt"/>
                          <a:ea typeface="+mn-ea"/>
                          <a:cs typeface="+mn-cs"/>
                        </a:rPr>
                        <a:t>Further enhancing the diversity of stakeholder perspectives and the global operability and acceptance of the IESBA's standards</a:t>
                      </a:r>
                    </a:p>
                  </a:txBody>
                  <a:tcPr/>
                </a:tc>
                <a:extLst>
                  <a:ext uri="{0D108BD9-81ED-4DB2-BD59-A6C34878D82A}">
                    <a16:rowId xmlns:a16="http://schemas.microsoft.com/office/drawing/2014/main" val="1637458489"/>
                  </a:ext>
                </a:extLst>
              </a:tr>
              <a:tr h="866997">
                <a:tc>
                  <a:txBody>
                    <a:bodyPr/>
                    <a:lstStyle/>
                    <a:p>
                      <a:pPr marL="0" marR="0" lvl="0" indent="0" algn="just" defTabSz="457189" rtl="0" eaLnBrk="1" fontAlgn="auto" latinLnBrk="0" hangingPunct="1">
                        <a:lnSpc>
                          <a:spcPct val="100000"/>
                        </a:lnSpc>
                        <a:spcBef>
                          <a:spcPts val="0"/>
                        </a:spcBef>
                        <a:spcAft>
                          <a:spcPts val="0"/>
                        </a:spcAft>
                        <a:buClrTx/>
                        <a:buSzTx/>
                        <a:buFontTx/>
                        <a:buNone/>
                        <a:tabLst/>
                        <a:defRPr/>
                      </a:pPr>
                      <a:r>
                        <a:rPr lang="en-US" sz="1800" dirty="0">
                          <a:solidFill>
                            <a:schemeClr val="tx2">
                              <a:lumMod val="65000"/>
                              <a:lumOff val="35000"/>
                            </a:schemeClr>
                          </a:solidFill>
                          <a:latin typeface="+mn-lt"/>
                          <a:cs typeface="Arial" panose="020B0604020202020204" pitchFamily="34" charset="0"/>
                        </a:rPr>
                        <a:t>Create more agile, innovative ways of working in line with the Monitoring Group’s reform vision</a:t>
                      </a:r>
                    </a:p>
                  </a:txBody>
                  <a:tcPr/>
                </a:tc>
                <a:tc>
                  <a:txBody>
                    <a:bodyPr/>
                    <a:lstStyle/>
                    <a:p>
                      <a:pPr algn="just"/>
                      <a:r>
                        <a:rPr lang="en-US" sz="1800" kern="1200" dirty="0">
                          <a:solidFill>
                            <a:schemeClr val="tx2">
                              <a:lumMod val="65000"/>
                              <a:lumOff val="35000"/>
                            </a:schemeClr>
                          </a:solidFill>
                          <a:effectLst/>
                          <a:latin typeface="+mn-lt"/>
                          <a:ea typeface="+mn-ea"/>
                          <a:cs typeface="+mn-cs"/>
                        </a:rPr>
                        <a:t>Widening the influence of the IESBA's standards through a continued focus on adoption and implementation</a:t>
                      </a:r>
                    </a:p>
                  </a:txBody>
                  <a:tcPr/>
                </a:tc>
                <a:extLst>
                  <a:ext uri="{0D108BD9-81ED-4DB2-BD59-A6C34878D82A}">
                    <a16:rowId xmlns:a16="http://schemas.microsoft.com/office/drawing/2014/main" val="2137341589"/>
                  </a:ext>
                </a:extLst>
              </a:tr>
            </a:tbl>
          </a:graphicData>
        </a:graphic>
      </p:graphicFrame>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Tree>
    <p:extLst>
      <p:ext uri="{BB962C8B-B14F-4D97-AF65-F5344CB8AC3E}">
        <p14:creationId xmlns:p14="http://schemas.microsoft.com/office/powerpoint/2010/main" val="3008779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383630"/>
            <a:ext cx="10058400" cy="533400"/>
          </a:xfrm>
        </p:spPr>
        <p:txBody>
          <a:bodyPr/>
          <a:lstStyle/>
          <a:p>
            <a:r>
              <a:rPr lang="en-US" sz="4000" dirty="0"/>
              <a:t>Possible Future Projects / Work Streams</a:t>
            </a:r>
          </a:p>
        </p:txBody>
      </p:sp>
      <p:graphicFrame>
        <p:nvGraphicFramePr>
          <p:cNvPr id="5" name="Table 5">
            <a:extLst>
              <a:ext uri="{FF2B5EF4-FFF2-40B4-BE49-F238E27FC236}">
                <a16:creationId xmlns:a16="http://schemas.microsoft.com/office/drawing/2014/main" id="{1AA15799-5962-4523-85C3-35B076732432}"/>
              </a:ext>
            </a:extLst>
          </p:cNvPr>
          <p:cNvGraphicFramePr>
            <a:graphicFrameLocks noGrp="1"/>
          </p:cNvGraphicFramePr>
          <p:nvPr>
            <p:ph idx="1"/>
            <p:extLst>
              <p:ext uri="{D42A27DB-BD31-4B8C-83A1-F6EECF244321}">
                <p14:modId xmlns:p14="http://schemas.microsoft.com/office/powerpoint/2010/main" val="3493559550"/>
              </p:ext>
            </p:extLst>
          </p:nvPr>
        </p:nvGraphicFramePr>
        <p:xfrm>
          <a:off x="306732" y="1190592"/>
          <a:ext cx="11599780" cy="5006340"/>
        </p:xfrm>
        <a:graphic>
          <a:graphicData uri="http://schemas.openxmlformats.org/drawingml/2006/table">
            <a:tbl>
              <a:tblPr firstRow="1" bandRow="1">
                <a:tableStyleId>{5C22544A-7EE6-4342-B048-85BDC9FD1C3A}</a:tableStyleId>
              </a:tblPr>
              <a:tblGrid>
                <a:gridCol w="5908843">
                  <a:extLst>
                    <a:ext uri="{9D8B030D-6E8A-4147-A177-3AD203B41FA5}">
                      <a16:colId xmlns:a16="http://schemas.microsoft.com/office/drawing/2014/main" val="2507348712"/>
                    </a:ext>
                  </a:extLst>
                </a:gridCol>
                <a:gridCol w="5690937">
                  <a:extLst>
                    <a:ext uri="{9D8B030D-6E8A-4147-A177-3AD203B41FA5}">
                      <a16:colId xmlns:a16="http://schemas.microsoft.com/office/drawing/2014/main" val="251759692"/>
                    </a:ext>
                  </a:extLst>
                </a:gridCol>
              </a:tblGrid>
              <a:tr h="313871">
                <a:tc>
                  <a:txBody>
                    <a:bodyPr/>
                    <a:lstStyle/>
                    <a:p>
                      <a:pPr algn="ctr"/>
                      <a:r>
                        <a:rPr lang="en-US" sz="1600" dirty="0"/>
                        <a:t>IAASB</a:t>
                      </a:r>
                      <a:br>
                        <a:rPr lang="en-US" sz="1600" dirty="0"/>
                      </a:br>
                      <a:r>
                        <a:rPr lang="en-US" sz="1600" dirty="0"/>
                        <a:t>(as presented to the Board in September 2023)</a:t>
                      </a:r>
                    </a:p>
                  </a:txBody>
                  <a:tcPr/>
                </a:tc>
                <a:tc>
                  <a:txBody>
                    <a:bodyPr/>
                    <a:lstStyle/>
                    <a:p>
                      <a:pPr algn="ctr"/>
                      <a:r>
                        <a:rPr lang="en-US" sz="1600" dirty="0"/>
                        <a:t>IESBA </a:t>
                      </a:r>
                    </a:p>
                    <a:p>
                      <a:pPr algn="ctr"/>
                      <a:r>
                        <a:rPr lang="en-US" sz="1600" dirty="0"/>
                        <a:t>(include pre-commitments)</a:t>
                      </a:r>
                    </a:p>
                  </a:txBody>
                  <a:tcPr>
                    <a:solidFill>
                      <a:schemeClr val="accent5">
                        <a:lumMod val="75000"/>
                      </a:schemeClr>
                    </a:solidFill>
                  </a:tcPr>
                </a:tc>
                <a:extLst>
                  <a:ext uri="{0D108BD9-81ED-4DB2-BD59-A6C34878D82A}">
                    <a16:rowId xmlns:a16="http://schemas.microsoft.com/office/drawing/2014/main" val="3801380889"/>
                  </a:ext>
                </a:extLst>
              </a:tr>
              <a:tr h="256804">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b="1" kern="1200" dirty="0">
                          <a:solidFill>
                            <a:schemeClr val="tx1"/>
                          </a:solidFill>
                          <a:latin typeface="+mn-lt"/>
                          <a:ea typeface="+mn-ea"/>
                          <a:cs typeface="Arial"/>
                        </a:rPr>
                        <a:t>Audits and Reviews</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250" dirty="0">
                          <a:solidFill>
                            <a:schemeClr val="tx1"/>
                          </a:solidFill>
                          <a:latin typeface="+mn-lt"/>
                        </a:rPr>
                        <a:t>Firm Culture and Governance</a:t>
                      </a:r>
                    </a:p>
                  </a:txBody>
                  <a:tcPr/>
                </a:tc>
                <a:extLst>
                  <a:ext uri="{0D108BD9-81ED-4DB2-BD59-A6C34878D82A}">
                    <a16:rowId xmlns:a16="http://schemas.microsoft.com/office/drawing/2014/main" val="1626205406"/>
                  </a:ext>
                </a:extLst>
              </a:tr>
              <a:tr h="256804">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kern="1200" dirty="0">
                          <a:solidFill>
                            <a:schemeClr val="tx1"/>
                          </a:solidFill>
                          <a:latin typeface="+mn-lt"/>
                          <a:ea typeface="+mn-ea"/>
                          <a:cs typeface="Arial"/>
                        </a:rPr>
                        <a:t>Options considered with respect to the current Audit Evidence project and revising ISA 330 (Responses to Assessed Risks) and targeted standards in the ISA 500-series (520, 530, 505, 501), with a strong overall focus on the impact of technology </a:t>
                      </a:r>
                    </a:p>
                  </a:txBody>
                  <a:tcPr/>
                </a:tc>
                <a:tc>
                  <a:txBody>
                    <a:bodyPr/>
                    <a:lstStyle/>
                    <a:p>
                      <a:pPr marL="0" marR="0" lvl="0" indent="0" algn="l">
                        <a:lnSpc>
                          <a:spcPct val="100000"/>
                        </a:lnSpc>
                        <a:spcBef>
                          <a:spcPts val="0"/>
                        </a:spcBef>
                        <a:spcAft>
                          <a:spcPts val="0"/>
                        </a:spcAft>
                        <a:buNone/>
                      </a:pPr>
                      <a:r>
                        <a:rPr lang="en-US" sz="1250" b="0" i="0" u="none" strike="noStrike" noProof="0" dirty="0">
                          <a:solidFill>
                            <a:schemeClr val="tx1"/>
                          </a:solidFill>
                          <a:latin typeface="Arial"/>
                        </a:rPr>
                        <a:t>Role of CFO's and Other Senior PAIBs</a:t>
                      </a:r>
                    </a:p>
                  </a:txBody>
                  <a:tcPr/>
                </a:tc>
                <a:extLst>
                  <a:ext uri="{0D108BD9-81ED-4DB2-BD59-A6C34878D82A}">
                    <a16:rowId xmlns:a16="http://schemas.microsoft.com/office/drawing/2014/main" val="1315390232"/>
                  </a:ext>
                </a:extLst>
              </a:tr>
              <a:tr h="256804">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kern="1200" dirty="0">
                          <a:solidFill>
                            <a:schemeClr val="tx1"/>
                          </a:solidFill>
                          <a:latin typeface="+mn-lt"/>
                          <a:ea typeface="+mn-ea"/>
                          <a:cs typeface="Arial"/>
                        </a:rPr>
                        <a:t>Materiality (Revision of ISA 320)</a:t>
                      </a:r>
                    </a:p>
                  </a:txBody>
                  <a:tcPr/>
                </a:tc>
                <a:tc>
                  <a:txBody>
                    <a:bodyPr/>
                    <a:lstStyle/>
                    <a:p>
                      <a:pPr marL="0" marR="0" lvl="0" indent="0" algn="l">
                        <a:lnSpc>
                          <a:spcPct val="100000"/>
                        </a:lnSpc>
                        <a:spcBef>
                          <a:spcPts val="0"/>
                        </a:spcBef>
                        <a:spcAft>
                          <a:spcPts val="0"/>
                        </a:spcAft>
                        <a:buNone/>
                      </a:pPr>
                      <a:r>
                        <a:rPr lang="en-US" sz="1250" b="0" i="0" u="none" strike="noStrike" noProof="0" dirty="0">
                          <a:solidFill>
                            <a:schemeClr val="tx1"/>
                          </a:solidFill>
                          <a:latin typeface="Arial"/>
                        </a:rPr>
                        <a:t>Business Relationships</a:t>
                      </a:r>
                      <a:endParaRPr lang="en-US" sz="1250" dirty="0"/>
                    </a:p>
                  </a:txBody>
                  <a:tcPr/>
                </a:tc>
                <a:extLst>
                  <a:ext uri="{0D108BD9-81ED-4DB2-BD59-A6C34878D82A}">
                    <a16:rowId xmlns:a16="http://schemas.microsoft.com/office/drawing/2014/main" val="3202038579"/>
                  </a:ext>
                </a:extLst>
              </a:tr>
              <a:tr h="256804">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kern="1200" dirty="0">
                          <a:solidFill>
                            <a:schemeClr val="tx1"/>
                          </a:solidFill>
                          <a:latin typeface="+mn-lt"/>
                          <a:ea typeface="+mn-ea"/>
                          <a:cs typeface="Arial"/>
                        </a:rPr>
                        <a:t>Review of Interim Financial Information (Revision of ISRE 2410)</a:t>
                      </a:r>
                    </a:p>
                  </a:txBody>
                  <a:tcPr/>
                </a:tc>
                <a:tc>
                  <a:txBody>
                    <a:bodyPr/>
                    <a:lstStyle/>
                    <a:p>
                      <a:pPr lvl="0" algn="l">
                        <a:buNone/>
                      </a:pPr>
                      <a:r>
                        <a:rPr lang="en-US" sz="1250" b="0" i="0" u="none" strike="noStrike" noProof="0" dirty="0">
                          <a:solidFill>
                            <a:schemeClr val="tx1"/>
                          </a:solidFill>
                          <a:latin typeface="Arial"/>
                        </a:rPr>
                        <a:t>Audit Firm – Audit Client Relationship</a:t>
                      </a:r>
                    </a:p>
                  </a:txBody>
                  <a:tcPr/>
                </a:tc>
                <a:extLst>
                  <a:ext uri="{0D108BD9-81ED-4DB2-BD59-A6C34878D82A}">
                    <a16:rowId xmlns:a16="http://schemas.microsoft.com/office/drawing/2014/main" val="1637458489"/>
                  </a:ext>
                </a:extLst>
              </a:tr>
              <a:tr h="256804">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kern="1200" dirty="0">
                          <a:solidFill>
                            <a:schemeClr val="tx1"/>
                          </a:solidFill>
                          <a:latin typeface="+mn-lt"/>
                          <a:ea typeface="+mn-ea"/>
                          <a:cs typeface="Arial"/>
                        </a:rPr>
                        <a:t>Using the Work of an Auditor’s Expert (Revision of ISA 620)</a:t>
                      </a:r>
                    </a:p>
                  </a:txBody>
                  <a:tcPr/>
                </a:tc>
                <a:tc>
                  <a:txBody>
                    <a:bodyPr/>
                    <a:lstStyle/>
                    <a:p>
                      <a:pPr lvl="0" algn="l">
                        <a:lnSpc>
                          <a:spcPct val="100000"/>
                        </a:lnSpc>
                        <a:spcBef>
                          <a:spcPts val="0"/>
                        </a:spcBef>
                        <a:spcAft>
                          <a:spcPts val="0"/>
                        </a:spcAft>
                        <a:buNone/>
                      </a:pPr>
                      <a:r>
                        <a:rPr lang="en-US" sz="1250" b="0" i="0" u="none" strike="noStrike" kern="1200" noProof="0" dirty="0">
                          <a:solidFill>
                            <a:schemeClr val="tx1"/>
                          </a:solidFill>
                          <a:effectLst/>
                          <a:latin typeface="Arial"/>
                        </a:rPr>
                        <a:t>Definitions and Descriptions of Terms</a:t>
                      </a:r>
                      <a:endParaRPr lang="en-US" sz="1250" b="0" i="0" u="none" strike="noStrike" kern="1200" noProof="0" dirty="0">
                        <a:solidFill>
                          <a:srgbClr val="000000"/>
                        </a:solidFill>
                        <a:effectLst/>
                        <a:latin typeface="Arial"/>
                      </a:endParaRPr>
                    </a:p>
                  </a:txBody>
                  <a:tcPr/>
                </a:tc>
                <a:extLst>
                  <a:ext uri="{0D108BD9-81ED-4DB2-BD59-A6C34878D82A}">
                    <a16:rowId xmlns:a16="http://schemas.microsoft.com/office/drawing/2014/main" val="2137341589"/>
                  </a:ext>
                </a:extLst>
              </a:tr>
              <a:tr h="256804">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kern="1200" dirty="0">
                          <a:solidFill>
                            <a:schemeClr val="tx1"/>
                          </a:solidFill>
                          <a:latin typeface="+mn-lt"/>
                          <a:ea typeface="+mn-ea"/>
                          <a:cs typeface="Arial"/>
                        </a:rPr>
                        <a:t>Auditor Responsibilities Relating to Other Information (Revision of ISA 720)</a:t>
                      </a:r>
                    </a:p>
                  </a:txBody>
                  <a:tcPr/>
                </a:tc>
                <a:tc>
                  <a:txBody>
                    <a:bodyPr/>
                    <a:lstStyle/>
                    <a:p>
                      <a:pPr lvl="0" algn="l">
                        <a:buNone/>
                      </a:pPr>
                      <a:r>
                        <a:rPr lang="en-US" sz="1250" kern="1200" dirty="0">
                          <a:solidFill>
                            <a:schemeClr val="tx1"/>
                          </a:solidFill>
                          <a:effectLst/>
                          <a:latin typeface="+mn-lt"/>
                          <a:ea typeface="+mn-ea"/>
                          <a:cs typeface="+mn-cs"/>
                        </a:rPr>
                        <a:t>Custody of Data and Data Governance</a:t>
                      </a:r>
                      <a:endParaRPr lang="en-US" sz="1250" dirty="0"/>
                    </a:p>
                  </a:txBody>
                  <a:tcPr/>
                </a:tc>
                <a:extLst>
                  <a:ext uri="{0D108BD9-81ED-4DB2-BD59-A6C34878D82A}">
                    <a16:rowId xmlns:a16="http://schemas.microsoft.com/office/drawing/2014/main" val="2118862866"/>
                  </a:ext>
                </a:extLst>
              </a:tr>
              <a:tr h="256804">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b="1" kern="1200" dirty="0">
                          <a:solidFill>
                            <a:schemeClr val="tx1"/>
                          </a:solidFill>
                          <a:latin typeface="+mn-lt"/>
                          <a:ea typeface="+mn-ea"/>
                          <a:cs typeface="Arial"/>
                        </a:rPr>
                        <a:t>Sustainability and Other Assurance Engagements</a:t>
                      </a:r>
                    </a:p>
                  </a:txBody>
                  <a:tcPr/>
                </a:tc>
                <a:tc>
                  <a:txBody>
                    <a:bodyPr/>
                    <a:lstStyle/>
                    <a:p>
                      <a:pPr lvl="0" algn="l">
                        <a:buNone/>
                      </a:pPr>
                      <a:r>
                        <a:rPr lang="en-US" sz="1250" kern="1200" dirty="0">
                          <a:solidFill>
                            <a:schemeClr val="tx1"/>
                          </a:solidFill>
                          <a:effectLst/>
                          <a:latin typeface="+mn-lt"/>
                          <a:ea typeface="+mn-ea"/>
                          <a:cs typeface="+mn-cs"/>
                        </a:rPr>
                        <a:t>Communications with Those Charged With Governance</a:t>
                      </a:r>
                      <a:endParaRPr lang="en-US" sz="1250" dirty="0"/>
                    </a:p>
                  </a:txBody>
                  <a:tcPr/>
                </a:tc>
                <a:extLst>
                  <a:ext uri="{0D108BD9-81ED-4DB2-BD59-A6C34878D82A}">
                    <a16:rowId xmlns:a16="http://schemas.microsoft.com/office/drawing/2014/main" val="116159334"/>
                  </a:ext>
                </a:extLst>
              </a:tr>
              <a:tr h="256804">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kern="1200" dirty="0">
                          <a:solidFill>
                            <a:schemeClr val="tx1"/>
                          </a:solidFill>
                          <a:latin typeface="+mn-lt"/>
                          <a:ea typeface="+mn-ea"/>
                          <a:cs typeface="Arial"/>
                        </a:rPr>
                        <a:t>Actions to complement the adoption and implementation of ISSA 5000, including updating the EER Guidance   </a:t>
                      </a:r>
                    </a:p>
                  </a:txBody>
                  <a:tcPr/>
                </a:tc>
                <a:tc>
                  <a:txBody>
                    <a:bodyPr/>
                    <a:lstStyle/>
                    <a:p>
                      <a:pPr lvl="0" algn="l">
                        <a:buNone/>
                      </a:pPr>
                      <a:r>
                        <a:rPr lang="en-US" sz="1250" kern="1200" dirty="0">
                          <a:solidFill>
                            <a:schemeClr val="tx1"/>
                          </a:solidFill>
                          <a:effectLst/>
                          <a:latin typeface="+mn-lt"/>
                          <a:ea typeface="+mn-ea"/>
                          <a:cs typeface="+mn-cs"/>
                        </a:rPr>
                        <a:t>CIVs/Pension Funds and Investment Company Complexes</a:t>
                      </a:r>
                      <a:endParaRPr lang="en-US" sz="1250" dirty="0"/>
                    </a:p>
                  </a:txBody>
                  <a:tcPr/>
                </a:tc>
                <a:extLst>
                  <a:ext uri="{0D108BD9-81ED-4DB2-BD59-A6C34878D82A}">
                    <a16:rowId xmlns:a16="http://schemas.microsoft.com/office/drawing/2014/main" val="3243373259"/>
                  </a:ext>
                </a:extLst>
              </a:tr>
              <a:tr h="256804">
                <a:tc>
                  <a:txBody>
                    <a:bodyPr/>
                    <a:lstStyle/>
                    <a:p>
                      <a:pPr marL="0" marR="0" lvl="0" indent="0" algn="l" rtl="0" eaLnBrk="1" fontAlgn="auto" latinLnBrk="0" hangingPunct="1">
                        <a:lnSpc>
                          <a:spcPct val="100000"/>
                        </a:lnSpc>
                        <a:spcBef>
                          <a:spcPts val="0"/>
                        </a:spcBef>
                        <a:spcAft>
                          <a:spcPts val="0"/>
                        </a:spcAft>
                        <a:buClrTx/>
                        <a:buSzTx/>
                        <a:buFontTx/>
                        <a:buNone/>
                      </a:pPr>
                      <a:r>
                        <a:rPr lang="en-US" sz="1250" kern="1200" dirty="0">
                          <a:solidFill>
                            <a:schemeClr val="tx1"/>
                          </a:solidFill>
                          <a:latin typeface="+mn-lt"/>
                          <a:ea typeface="+mn-ea"/>
                          <a:cs typeface="Arial"/>
                        </a:rPr>
                        <a:t>Further standards in the ISSA-series [placeholder]</a:t>
                      </a:r>
                    </a:p>
                  </a:txBody>
                  <a:tcPr/>
                </a:tc>
                <a:tc>
                  <a:txBody>
                    <a:bodyPr/>
                    <a:lstStyle/>
                    <a:p>
                      <a:pPr lvl="0" algn="l">
                        <a:buNone/>
                      </a:pPr>
                      <a:r>
                        <a:rPr lang="en-US" sz="1250" kern="1200" dirty="0">
                          <a:solidFill>
                            <a:schemeClr val="tx1"/>
                          </a:solidFill>
                          <a:effectLst/>
                          <a:latin typeface="+mn-lt"/>
                          <a:ea typeface="+mn-ea"/>
                          <a:cs typeface="+mn-cs"/>
                        </a:rPr>
                        <a:t>PIR – Non-compliance with laws and regulations</a:t>
                      </a:r>
                    </a:p>
                  </a:txBody>
                  <a:tcPr/>
                </a:tc>
                <a:extLst>
                  <a:ext uri="{0D108BD9-81ED-4DB2-BD59-A6C34878D82A}">
                    <a16:rowId xmlns:a16="http://schemas.microsoft.com/office/drawing/2014/main" val="2203316385"/>
                  </a:ext>
                </a:extLst>
              </a:tr>
              <a:tr h="134380">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b="1" kern="1200" dirty="0">
                          <a:solidFill>
                            <a:schemeClr val="tx1"/>
                          </a:solidFill>
                          <a:latin typeface="+mn-lt"/>
                          <a:ea typeface="+mn-ea"/>
                          <a:cs typeface="Arial"/>
                        </a:rPr>
                        <a:t>Post-Implementation Reviews</a:t>
                      </a:r>
                    </a:p>
                  </a:txBody>
                  <a:tcPr/>
                </a:tc>
                <a:tc>
                  <a:txBody>
                    <a:bodyPr/>
                    <a:lstStyle/>
                    <a:p>
                      <a:pPr lvl="0" algn="l">
                        <a:buNone/>
                      </a:pPr>
                      <a:r>
                        <a:rPr lang="en-US" sz="1250" kern="1200" dirty="0">
                          <a:solidFill>
                            <a:schemeClr val="tx1"/>
                          </a:solidFill>
                          <a:effectLst/>
                          <a:latin typeface="+mn-lt"/>
                          <a:ea typeface="+mn-ea"/>
                          <a:cs typeface="+mn-cs"/>
                        </a:rPr>
                        <a:t>PIR – Long Association</a:t>
                      </a:r>
                      <a:endParaRPr lang="en-US" sz="1250" dirty="0"/>
                    </a:p>
                  </a:txBody>
                  <a:tcPr/>
                </a:tc>
                <a:extLst>
                  <a:ext uri="{0D108BD9-81ED-4DB2-BD59-A6C34878D82A}">
                    <a16:rowId xmlns:a16="http://schemas.microsoft.com/office/drawing/2014/main" val="2940215239"/>
                  </a:ext>
                </a:extLst>
              </a:tr>
              <a:tr h="165023">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kern="1200" dirty="0">
                          <a:solidFill>
                            <a:schemeClr val="tx1"/>
                          </a:solidFill>
                          <a:latin typeface="+mn-lt"/>
                          <a:ea typeface="+mn-ea"/>
                          <a:cs typeface="Arial"/>
                        </a:rPr>
                        <a:t>ISA 540 (Revised) – Accounting Estimates</a:t>
                      </a:r>
                    </a:p>
                  </a:txBody>
                  <a:tcPr/>
                </a:tc>
                <a:tc>
                  <a:txBody>
                    <a:bodyPr/>
                    <a:lstStyle/>
                    <a:p>
                      <a:pPr lvl="0" algn="l">
                        <a:buNone/>
                      </a:pPr>
                      <a:r>
                        <a:rPr lang="en-US" sz="1250" kern="1200" dirty="0">
                          <a:solidFill>
                            <a:schemeClr val="tx1"/>
                          </a:solidFill>
                          <a:effectLst/>
                          <a:latin typeface="+mn-lt"/>
                          <a:ea typeface="+mn-ea"/>
                          <a:cs typeface="+mn-cs"/>
                        </a:rPr>
                        <a:t>PIR – Restructured Code</a:t>
                      </a:r>
                      <a:endParaRPr lang="en-US" sz="1250" dirty="0"/>
                    </a:p>
                  </a:txBody>
                  <a:tcPr/>
                </a:tc>
                <a:extLst>
                  <a:ext uri="{0D108BD9-81ED-4DB2-BD59-A6C34878D82A}">
                    <a16:rowId xmlns:a16="http://schemas.microsoft.com/office/drawing/2014/main" val="47312822"/>
                  </a:ext>
                </a:extLst>
              </a:tr>
              <a:tr h="165022">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sz="1250" kern="1200" dirty="0">
                          <a:solidFill>
                            <a:schemeClr val="tx1"/>
                          </a:solidFill>
                          <a:latin typeface="+mn-lt"/>
                          <a:ea typeface="+mn-ea"/>
                          <a:cs typeface="Arial"/>
                        </a:rPr>
                        <a:t>ISA 315 (Revised 2019) – Risk Identification and Assessment</a:t>
                      </a:r>
                    </a:p>
                  </a:txBody>
                  <a:tcPr/>
                </a:tc>
                <a:tc>
                  <a:txBody>
                    <a:bodyPr/>
                    <a:lstStyle/>
                    <a:p>
                      <a:pPr lvl="0" algn="l">
                        <a:buNone/>
                      </a:pPr>
                      <a:r>
                        <a:rPr lang="en-US" sz="1250" kern="1200" dirty="0">
                          <a:solidFill>
                            <a:schemeClr val="tx1"/>
                          </a:solidFill>
                          <a:effectLst/>
                          <a:latin typeface="+mn-lt"/>
                          <a:ea typeface="+mn-ea"/>
                          <a:cs typeface="+mn-cs"/>
                        </a:rPr>
                        <a:t>PIR – NAS and Fees</a:t>
                      </a:r>
                      <a:endParaRPr lang="en-US" sz="1250" dirty="0"/>
                    </a:p>
                  </a:txBody>
                  <a:tcPr/>
                </a:tc>
                <a:extLst>
                  <a:ext uri="{0D108BD9-81ED-4DB2-BD59-A6C34878D82A}">
                    <a16:rowId xmlns:a16="http://schemas.microsoft.com/office/drawing/2014/main" val="3911932487"/>
                  </a:ext>
                </a:extLst>
              </a:tr>
              <a:tr h="165021">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lang="en-US" sz="1250" kern="1200" dirty="0">
                        <a:solidFill>
                          <a:schemeClr val="tx1"/>
                        </a:solidFill>
                        <a:latin typeface="+mn-lt"/>
                        <a:ea typeface="+mn-ea"/>
                        <a:cs typeface="Arial"/>
                      </a:endParaRPr>
                    </a:p>
                  </a:txBody>
                  <a:tcPr/>
                </a:tc>
                <a:tc>
                  <a:txBody>
                    <a:bodyPr/>
                    <a:lstStyle/>
                    <a:p>
                      <a:pPr lvl="0" algn="l">
                        <a:buNone/>
                      </a:pPr>
                      <a:r>
                        <a:rPr lang="en-US" sz="1250" kern="1200" dirty="0">
                          <a:solidFill>
                            <a:schemeClr val="tx1"/>
                          </a:solidFill>
                          <a:effectLst/>
                          <a:latin typeface="+mn-lt"/>
                          <a:ea typeface="+mn-ea"/>
                          <a:cs typeface="+mn-cs"/>
                        </a:rPr>
                        <a:t>PIR – Definition of Public Interest Entity</a:t>
                      </a:r>
                      <a:endParaRPr lang="en-US" sz="1250" dirty="0"/>
                    </a:p>
                  </a:txBody>
                  <a:tcPr/>
                </a:tc>
                <a:extLst>
                  <a:ext uri="{0D108BD9-81ED-4DB2-BD59-A6C34878D82A}">
                    <a16:rowId xmlns:a16="http://schemas.microsoft.com/office/drawing/2014/main" val="3409571467"/>
                  </a:ext>
                </a:extLst>
              </a:tr>
            </a:tbl>
          </a:graphicData>
        </a:graphic>
      </p:graphicFrame>
      <p:pic>
        <p:nvPicPr>
          <p:cNvPr id="3" name="Picture 2">
            <a:extLst>
              <a:ext uri="{FF2B5EF4-FFF2-40B4-BE49-F238E27FC236}">
                <a16:creationId xmlns:a16="http://schemas.microsoft.com/office/drawing/2014/main" id="{173EAFA2-231D-369C-122C-D4B3508C6B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Tree>
    <p:extLst>
      <p:ext uri="{BB962C8B-B14F-4D97-AF65-F5344CB8AC3E}">
        <p14:creationId xmlns:p14="http://schemas.microsoft.com/office/powerpoint/2010/main" val="2379829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 group of hands holding a puzzle&#10;&#10;Description automatically generated">
            <a:extLst>
              <a:ext uri="{FF2B5EF4-FFF2-40B4-BE49-F238E27FC236}">
                <a16:creationId xmlns:a16="http://schemas.microsoft.com/office/drawing/2014/main" id="{D38B209B-FCF5-135A-6561-B27026F867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286" y="1953833"/>
            <a:ext cx="3781097" cy="3736674"/>
          </a:xfrm>
          <a:prstGeom prst="rect">
            <a:avLst/>
          </a:prstGeom>
          <a:solidFill>
            <a:schemeClr val="bg1"/>
          </a:solidFill>
        </p:spPr>
      </p:pic>
      <p:pic>
        <p:nvPicPr>
          <p:cNvPr id="8" name="Picture 7">
            <a:extLst>
              <a:ext uri="{FF2B5EF4-FFF2-40B4-BE49-F238E27FC236}">
                <a16:creationId xmlns:a16="http://schemas.microsoft.com/office/drawing/2014/main" id="{D5F474C1-C186-37AB-2AA8-A084C5CD2A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
        <p:nvSpPr>
          <p:cNvPr id="5" name="Title 1">
            <a:extLst>
              <a:ext uri="{FF2B5EF4-FFF2-40B4-BE49-F238E27FC236}">
                <a16:creationId xmlns:a16="http://schemas.microsoft.com/office/drawing/2014/main" id="{96304D75-8AC9-7BDB-4A17-B9DCC0E26E82}"/>
              </a:ext>
            </a:extLst>
          </p:cNvPr>
          <p:cNvSpPr>
            <a:spLocks noGrp="1"/>
          </p:cNvSpPr>
          <p:nvPr>
            <p:ph type="title"/>
          </p:nvPr>
        </p:nvSpPr>
        <p:spPr>
          <a:xfrm>
            <a:off x="306351" y="307450"/>
            <a:ext cx="10241906" cy="533400"/>
          </a:xfrm>
        </p:spPr>
        <p:txBody>
          <a:bodyPr/>
          <a:lstStyle/>
          <a:p>
            <a:r>
              <a:rPr lang="en-US" sz="3600" dirty="0"/>
              <a:t>Critical Success Factors for IAASB and IESBA</a:t>
            </a:r>
          </a:p>
        </p:txBody>
      </p:sp>
      <p:sp>
        <p:nvSpPr>
          <p:cNvPr id="2" name="Content Placeholder 2">
            <a:extLst>
              <a:ext uri="{FF2B5EF4-FFF2-40B4-BE49-F238E27FC236}">
                <a16:creationId xmlns:a16="http://schemas.microsoft.com/office/drawing/2014/main" id="{2999E7C8-DBE1-0336-382B-F8400F312859}"/>
              </a:ext>
            </a:extLst>
          </p:cNvPr>
          <p:cNvSpPr>
            <a:spLocks noGrp="1"/>
          </p:cNvSpPr>
          <p:nvPr>
            <p:ph idx="1"/>
          </p:nvPr>
        </p:nvSpPr>
        <p:spPr>
          <a:xfrm>
            <a:off x="4139293" y="2596242"/>
            <a:ext cx="7584621" cy="2881993"/>
          </a:xfrm>
          <a:prstGeom prst="rect">
            <a:avLst/>
          </a:prstGeom>
          <a:solidFill>
            <a:schemeClr val="bg1">
              <a:lumMod val="95000"/>
            </a:schemeClr>
          </a:solidFill>
          <a:ln w="57150">
            <a:solidFill>
              <a:schemeClr val="accent1">
                <a:lumMod val="60000"/>
                <a:lumOff val="40000"/>
              </a:schemeClr>
            </a:solidFill>
          </a:ln>
          <a:effectLst>
            <a:outerShdw blurRad="63500" sx="102000" sy="102000" algn="ctr" rotWithShape="0">
              <a:prstClr val="black">
                <a:alpha val="40000"/>
              </a:prstClr>
            </a:outerShdw>
          </a:effectLst>
        </p:spPr>
        <p:txBody>
          <a:bodyPr anchor="ctr">
            <a:noAutofit/>
          </a:bodyPr>
          <a:lstStyle/>
          <a:p>
            <a:pPr>
              <a:spcBef>
                <a:spcPts val="300"/>
              </a:spcBef>
              <a:spcAft>
                <a:spcPts val="300"/>
              </a:spcAft>
            </a:pPr>
            <a:r>
              <a:rPr lang="en-US" sz="2000" dirty="0"/>
              <a:t>Effective and agile project delivery </a:t>
            </a:r>
          </a:p>
          <a:p>
            <a:pPr>
              <a:spcBef>
                <a:spcPts val="300"/>
              </a:spcBef>
              <a:spcAft>
                <a:spcPts val="300"/>
              </a:spcAft>
            </a:pPr>
            <a:r>
              <a:rPr lang="en-US" sz="2000" dirty="0"/>
              <a:t>Continued robust and transparent IAASB-IESBA coordination</a:t>
            </a:r>
          </a:p>
          <a:p>
            <a:pPr>
              <a:spcBef>
                <a:spcPts val="300"/>
              </a:spcBef>
              <a:spcAft>
                <a:spcPts val="300"/>
              </a:spcAft>
            </a:pPr>
            <a:r>
              <a:rPr lang="en-US" sz="2000" dirty="0"/>
              <a:t>Projects, Processes, and Outreach</a:t>
            </a:r>
          </a:p>
          <a:p>
            <a:pPr>
              <a:spcBef>
                <a:spcPts val="300"/>
              </a:spcBef>
              <a:spcAft>
                <a:spcPts val="300"/>
              </a:spcAft>
            </a:pPr>
            <a:r>
              <a:rPr lang="en-US" sz="2000" dirty="0"/>
              <a:t>Development of Board and Staff resources, including in support of transition to staff-led model</a:t>
            </a:r>
          </a:p>
          <a:p>
            <a:pPr>
              <a:spcBef>
                <a:spcPts val="300"/>
              </a:spcBef>
              <a:spcAft>
                <a:spcPts val="300"/>
              </a:spcAft>
            </a:pPr>
            <a:r>
              <a:rPr lang="en-US" sz="2000" dirty="0"/>
              <a:t>Constructive dialogue with PIOB/MG to support reform efforts</a:t>
            </a:r>
          </a:p>
          <a:p>
            <a:pPr>
              <a:spcBef>
                <a:spcPts val="300"/>
              </a:spcBef>
              <a:spcAft>
                <a:spcPts val="300"/>
              </a:spcAft>
            </a:pPr>
            <a:r>
              <a:rPr lang="en-US" sz="2000" dirty="0"/>
              <a:t>Continued strong IFAC A&amp;I and service level support</a:t>
            </a:r>
          </a:p>
        </p:txBody>
      </p:sp>
      <p:sp>
        <p:nvSpPr>
          <p:cNvPr id="3" name="Content Placeholder 2">
            <a:extLst>
              <a:ext uri="{FF2B5EF4-FFF2-40B4-BE49-F238E27FC236}">
                <a16:creationId xmlns:a16="http://schemas.microsoft.com/office/drawing/2014/main" id="{17BAC2DB-500A-DE44-745B-6D1F690C8C7B}"/>
              </a:ext>
            </a:extLst>
          </p:cNvPr>
          <p:cNvSpPr txBox="1">
            <a:spLocks/>
          </p:cNvSpPr>
          <p:nvPr/>
        </p:nvSpPr>
        <p:spPr bwMode="auto">
          <a:xfrm>
            <a:off x="4033673" y="1699530"/>
            <a:ext cx="7795859" cy="80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Autofit/>
          </a:bodyPr>
          <a:lstStyle>
            <a:lvl1pPr marL="342891" indent="-342891" algn="l" rtl="0" eaLnBrk="1" fontAlgn="base" hangingPunct="1">
              <a:spcBef>
                <a:spcPct val="20000"/>
              </a:spcBef>
              <a:spcAft>
                <a:spcPct val="0"/>
              </a:spcAft>
              <a:buChar char="•"/>
              <a:defRPr sz="2400">
                <a:solidFill>
                  <a:schemeClr val="tx2">
                    <a:lumMod val="65000"/>
                    <a:lumOff val="35000"/>
                  </a:schemeClr>
                </a:solidFill>
                <a:latin typeface="+mn-lt"/>
                <a:ea typeface="ＭＳ Ｐゴシック" charset="0"/>
                <a:cs typeface="ＭＳ Ｐゴシック" charset="0"/>
              </a:defRPr>
            </a:lvl1pPr>
            <a:lvl2pPr marL="742932" indent="-285744" algn="l" rtl="0" eaLnBrk="1" fontAlgn="base" hangingPunct="1">
              <a:spcBef>
                <a:spcPct val="20000"/>
              </a:spcBef>
              <a:spcAft>
                <a:spcPct val="0"/>
              </a:spcAft>
              <a:buChar char="–"/>
              <a:defRPr>
                <a:solidFill>
                  <a:schemeClr val="tx2">
                    <a:lumMod val="65000"/>
                    <a:lumOff val="35000"/>
                  </a:schemeClr>
                </a:solidFill>
                <a:latin typeface="+mn-lt"/>
                <a:ea typeface="ＭＳ Ｐゴシック" charset="0"/>
                <a:cs typeface="+mn-cs"/>
              </a:defRPr>
            </a:lvl2pPr>
            <a:lvl3pPr marL="1142971" indent="-228594" algn="l" rtl="0" eaLnBrk="1" fontAlgn="base" hangingPunct="1">
              <a:spcBef>
                <a:spcPct val="20000"/>
              </a:spcBef>
              <a:spcAft>
                <a:spcPct val="0"/>
              </a:spcAft>
              <a:buChar char="•"/>
              <a:defRPr sz="1600">
                <a:solidFill>
                  <a:schemeClr val="tx2">
                    <a:lumMod val="65000"/>
                    <a:lumOff val="35000"/>
                  </a:schemeClr>
                </a:solidFill>
                <a:latin typeface="+mn-lt"/>
                <a:ea typeface="ＭＳ Ｐゴシック" charset="0"/>
                <a:cs typeface="+mn-cs"/>
              </a:defRPr>
            </a:lvl3pPr>
            <a:lvl4pPr marL="1600160" indent="-228594" algn="l" rtl="0" eaLnBrk="1" fontAlgn="base" hangingPunct="1">
              <a:spcBef>
                <a:spcPct val="20000"/>
              </a:spcBef>
              <a:spcAft>
                <a:spcPct val="0"/>
              </a:spcAft>
              <a:buChar char="–"/>
              <a:defRPr sz="1400">
                <a:solidFill>
                  <a:schemeClr val="tx2">
                    <a:lumMod val="65000"/>
                    <a:lumOff val="35000"/>
                  </a:schemeClr>
                </a:solidFill>
                <a:latin typeface="+mn-lt"/>
                <a:ea typeface="ＭＳ Ｐゴシック" charset="0"/>
                <a:cs typeface="+mn-cs"/>
              </a:defRPr>
            </a:lvl4pPr>
            <a:lvl5pPr marL="2057349" indent="-228594" algn="l" rtl="0" eaLnBrk="1" fontAlgn="base" hangingPunct="1">
              <a:spcBef>
                <a:spcPct val="20000"/>
              </a:spcBef>
              <a:spcAft>
                <a:spcPct val="0"/>
              </a:spcAft>
              <a:buChar char="»"/>
              <a:defRPr sz="1200">
                <a:solidFill>
                  <a:schemeClr val="tx2">
                    <a:lumMod val="65000"/>
                    <a:lumOff val="35000"/>
                  </a:schemeClr>
                </a:solidFill>
                <a:latin typeface="+mn-lt"/>
                <a:ea typeface="ＭＳ Ｐゴシック" charset="0"/>
                <a:cs typeface="+mn-cs"/>
              </a:defRPr>
            </a:lvl5pPr>
            <a:lvl6pPr marL="2514537" indent="-228594" algn="l" rtl="0" eaLnBrk="1" fontAlgn="base" hangingPunct="1">
              <a:spcBef>
                <a:spcPct val="20000"/>
              </a:spcBef>
              <a:spcAft>
                <a:spcPct val="0"/>
              </a:spcAft>
              <a:buChar char="»"/>
              <a:defRPr sz="2000">
                <a:solidFill>
                  <a:schemeClr val="tx1"/>
                </a:solidFill>
                <a:latin typeface="+mn-lt"/>
                <a:ea typeface="+mn-ea"/>
                <a:cs typeface="+mn-cs"/>
              </a:defRPr>
            </a:lvl6pPr>
            <a:lvl7pPr marL="2971726" indent="-228594" algn="l" rtl="0" eaLnBrk="1" fontAlgn="base" hangingPunct="1">
              <a:spcBef>
                <a:spcPct val="20000"/>
              </a:spcBef>
              <a:spcAft>
                <a:spcPct val="0"/>
              </a:spcAft>
              <a:buChar char="»"/>
              <a:defRPr sz="2000">
                <a:solidFill>
                  <a:schemeClr val="tx1"/>
                </a:solidFill>
                <a:latin typeface="+mn-lt"/>
                <a:ea typeface="+mn-ea"/>
                <a:cs typeface="+mn-cs"/>
              </a:defRPr>
            </a:lvl7pPr>
            <a:lvl8pPr marL="3428914" indent="-228594" algn="l" rtl="0" eaLnBrk="1" fontAlgn="base" hangingPunct="1">
              <a:spcBef>
                <a:spcPct val="20000"/>
              </a:spcBef>
              <a:spcAft>
                <a:spcPct val="0"/>
              </a:spcAft>
              <a:buChar char="»"/>
              <a:defRPr sz="2000">
                <a:solidFill>
                  <a:schemeClr val="tx1"/>
                </a:solidFill>
                <a:latin typeface="+mn-lt"/>
                <a:ea typeface="+mn-ea"/>
                <a:cs typeface="+mn-cs"/>
              </a:defRPr>
            </a:lvl8pPr>
            <a:lvl9pPr marL="3886103" indent="-228594" algn="l" rtl="0" eaLnBrk="1" fontAlgn="base" hangingPunct="1">
              <a:spcBef>
                <a:spcPct val="20000"/>
              </a:spcBef>
              <a:spcAft>
                <a:spcPct val="0"/>
              </a:spcAft>
              <a:buChar char="»"/>
              <a:defRPr sz="2000">
                <a:solidFill>
                  <a:schemeClr val="tx1"/>
                </a:solidFill>
                <a:latin typeface="+mn-lt"/>
                <a:ea typeface="+mn-ea"/>
                <a:cs typeface="+mn-cs"/>
              </a:defRPr>
            </a:lvl9pPr>
          </a:lstStyle>
          <a:p>
            <a:pPr marL="0" indent="0">
              <a:spcBef>
                <a:spcPts val="1200"/>
              </a:spcBef>
              <a:spcAft>
                <a:spcPts val="0"/>
              </a:spcAft>
              <a:buFontTx/>
              <a:buNone/>
            </a:pPr>
            <a:r>
              <a:rPr lang="en-US" b="1" kern="0" dirty="0"/>
              <a:t>Emphasis on meeting key public interest objectives through:</a:t>
            </a:r>
          </a:p>
          <a:p>
            <a:pPr marL="0" indent="0">
              <a:spcBef>
                <a:spcPts val="1200"/>
              </a:spcBef>
              <a:spcAft>
                <a:spcPts val="0"/>
              </a:spcAft>
              <a:buNone/>
            </a:pPr>
            <a:endParaRPr lang="en-US" kern="0" dirty="0"/>
          </a:p>
        </p:txBody>
      </p:sp>
    </p:spTree>
    <p:extLst>
      <p:ext uri="{BB962C8B-B14F-4D97-AF65-F5344CB8AC3E}">
        <p14:creationId xmlns:p14="http://schemas.microsoft.com/office/powerpoint/2010/main" val="1326371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ABD24A-A661-CADD-9C8B-D43605B149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
        <p:nvSpPr>
          <p:cNvPr id="10" name="TextBox 9">
            <a:extLst>
              <a:ext uri="{FF2B5EF4-FFF2-40B4-BE49-F238E27FC236}">
                <a16:creationId xmlns:a16="http://schemas.microsoft.com/office/drawing/2014/main" id="{B036310E-D46F-1B27-220F-95554AA7520D}"/>
              </a:ext>
            </a:extLst>
          </p:cNvPr>
          <p:cNvSpPr txBox="1"/>
          <p:nvPr/>
        </p:nvSpPr>
        <p:spPr>
          <a:xfrm>
            <a:off x="6077828" y="1323157"/>
            <a:ext cx="1281120" cy="523220"/>
          </a:xfrm>
          <a:prstGeom prst="rect">
            <a:avLst/>
          </a:prstGeom>
          <a:noFill/>
        </p:spPr>
        <p:txBody>
          <a:bodyPr wrap="none" rtlCol="0">
            <a:spAutoFit/>
          </a:bodyPr>
          <a:lstStyle/>
          <a:p>
            <a:r>
              <a:rPr lang="en-US" sz="2800" b="1" dirty="0">
                <a:solidFill>
                  <a:schemeClr val="tx2">
                    <a:lumMod val="65000"/>
                    <a:lumOff val="35000"/>
                  </a:schemeClr>
                </a:solidFill>
              </a:rPr>
              <a:t>IESBA</a:t>
            </a:r>
          </a:p>
        </p:txBody>
      </p:sp>
      <p:pic>
        <p:nvPicPr>
          <p:cNvPr id="1026" name="Picture 2" descr="Why now is the time to innovate your customer journey - Journey Point">
            <a:extLst>
              <a:ext uri="{FF2B5EF4-FFF2-40B4-BE49-F238E27FC236}">
                <a16:creationId xmlns:a16="http://schemas.microsoft.com/office/drawing/2014/main" id="{CD0F23F2-9693-BC65-231C-F9B78E83D6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0451" y="1254014"/>
            <a:ext cx="8591549" cy="4832747"/>
          </a:xfrm>
          <a:prstGeom prst="rect">
            <a:avLst/>
          </a:prstGeom>
          <a:solidFill>
            <a:srgbClr val="0070C0"/>
          </a:solidFill>
        </p:spPr>
      </p:pic>
      <p:sp>
        <p:nvSpPr>
          <p:cNvPr id="7" name="Rectangle: Rounded Corners 6">
            <a:extLst>
              <a:ext uri="{FF2B5EF4-FFF2-40B4-BE49-F238E27FC236}">
                <a16:creationId xmlns:a16="http://schemas.microsoft.com/office/drawing/2014/main" id="{28111AD6-3E6F-3299-B981-A0A99B27DD0D}"/>
              </a:ext>
            </a:extLst>
          </p:cNvPr>
          <p:cNvSpPr/>
          <p:nvPr/>
        </p:nvSpPr>
        <p:spPr bwMode="auto">
          <a:xfrm>
            <a:off x="8235252" y="1509232"/>
            <a:ext cx="3753194" cy="1478409"/>
          </a:xfrm>
          <a:prstGeom prst="roundRect">
            <a:avLst/>
          </a:prstGeom>
          <a:solidFill>
            <a:srgbClr val="0070C0">
              <a:alpha val="80000"/>
            </a:srgbClr>
          </a:solidFill>
          <a:ln w="57150" cap="flat" cmpd="sng" algn="ctr">
            <a:solidFill>
              <a:schemeClr val="accent2">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ts val="300"/>
              </a:spcBef>
              <a:spcAft>
                <a:spcPts val="300"/>
              </a:spcAft>
              <a:buClrTx/>
              <a:buSzTx/>
              <a:buFontTx/>
              <a:buNone/>
              <a:tabLst/>
            </a:pPr>
            <a:r>
              <a:rPr kumimoji="0" lang="en-US" sz="2400" b="1" i="0" u="sng" strike="noStrike" cap="none" normalizeH="0" baseline="0" dirty="0">
                <a:ln>
                  <a:noFill/>
                </a:ln>
                <a:solidFill>
                  <a:schemeClr val="bg1"/>
                </a:solidFill>
                <a:effectLst/>
                <a:latin typeface="Arial" charset="0"/>
                <a:ea typeface="ヒラギノ角ゴ Pro W3" charset="-128"/>
                <a:cs typeface="ヒラギノ角ゴ Pro W3" charset="-128"/>
              </a:rPr>
              <a:t>Ongoing Coordination</a:t>
            </a:r>
            <a:r>
              <a:rPr kumimoji="0" lang="en-US" sz="2400" b="1" i="0" u="none" strike="noStrike" cap="none" normalizeH="0" baseline="0" dirty="0">
                <a:ln>
                  <a:noFill/>
                </a:ln>
                <a:solidFill>
                  <a:schemeClr val="bg1"/>
                </a:solidFill>
                <a:effectLst/>
                <a:latin typeface="Arial" charset="0"/>
                <a:ea typeface="ヒラギノ角ゴ Pro W3" charset="-128"/>
                <a:cs typeface="ヒラギノ角ゴ Pro W3" charset="-128"/>
              </a:rPr>
              <a:t> </a:t>
            </a:r>
          </a:p>
          <a:p>
            <a:pPr marL="0" marR="0" indent="0" algn="l" defTabSz="914400" rtl="0" eaLnBrk="0" fontAlgn="base" latinLnBrk="0" hangingPunct="0">
              <a:lnSpc>
                <a:spcPct val="100000"/>
              </a:lnSpc>
              <a:spcBef>
                <a:spcPts val="300"/>
              </a:spcBef>
              <a:spcAft>
                <a:spcPts val="300"/>
              </a:spcAft>
              <a:buClrTx/>
              <a:buSzTx/>
              <a:buFontTx/>
              <a:buNone/>
              <a:tabLst/>
            </a:pPr>
            <a:r>
              <a:rPr kumimoji="0" lang="en-US" b="0" i="0" u="none" strike="noStrike" cap="none" normalizeH="0" baseline="0" dirty="0">
                <a:ln>
                  <a:noFill/>
                </a:ln>
                <a:solidFill>
                  <a:schemeClr val="bg1"/>
                </a:solidFill>
                <a:effectLst/>
                <a:latin typeface="Arial" charset="0"/>
                <a:ea typeface="ヒラギノ角ゴ Pro W3" charset="-128"/>
                <a:cs typeface="ヒラギノ角ゴ Pro W3" charset="-128"/>
              </a:rPr>
              <a:t>Sustainability, Use of Experts, Fraud, Going Concern, Audit Evidence &amp; Technology. </a:t>
            </a:r>
          </a:p>
        </p:txBody>
      </p:sp>
      <p:sp>
        <p:nvSpPr>
          <p:cNvPr id="12" name="Title 4">
            <a:extLst>
              <a:ext uri="{FF2B5EF4-FFF2-40B4-BE49-F238E27FC236}">
                <a16:creationId xmlns:a16="http://schemas.microsoft.com/office/drawing/2014/main" id="{31E5E0B4-161A-5EA2-6740-D793B5DE1CB2}"/>
              </a:ext>
            </a:extLst>
          </p:cNvPr>
          <p:cNvSpPr>
            <a:spLocks noGrp="1"/>
          </p:cNvSpPr>
          <p:nvPr>
            <p:ph type="title"/>
          </p:nvPr>
        </p:nvSpPr>
        <p:spPr>
          <a:xfrm>
            <a:off x="858764" y="86973"/>
            <a:ext cx="7029656" cy="997415"/>
          </a:xfrm>
        </p:spPr>
        <p:txBody>
          <a:bodyPr/>
          <a:lstStyle/>
          <a:p>
            <a:r>
              <a:rPr lang="en-US" sz="3600" dirty="0"/>
              <a:t>Coordination Successes So Far</a:t>
            </a:r>
          </a:p>
        </p:txBody>
      </p:sp>
      <p:sp>
        <p:nvSpPr>
          <p:cNvPr id="13" name="Rectangle: Rounded Corners 12">
            <a:extLst>
              <a:ext uri="{FF2B5EF4-FFF2-40B4-BE49-F238E27FC236}">
                <a16:creationId xmlns:a16="http://schemas.microsoft.com/office/drawing/2014/main" id="{FAF178C3-B5CA-462E-4B01-74A7960C096B}"/>
              </a:ext>
            </a:extLst>
          </p:cNvPr>
          <p:cNvSpPr/>
          <p:nvPr/>
        </p:nvSpPr>
        <p:spPr bwMode="auto">
          <a:xfrm>
            <a:off x="123118" y="1323157"/>
            <a:ext cx="7029655" cy="4072452"/>
          </a:xfrm>
          <a:prstGeom prst="roundRect">
            <a:avLst/>
          </a:prstGeom>
          <a:solidFill>
            <a:srgbClr val="0A7537">
              <a:alpha val="69804"/>
            </a:srgbClr>
          </a:solidFill>
          <a:ln w="57150" cap="flat" cmpd="sng" algn="ctr">
            <a:solidFill>
              <a:srgbClr val="92D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ヒラギノ角ゴ Pro W3" charset="-128"/>
              <a:cs typeface="ヒラギノ角ゴ Pro W3" charset="-128"/>
            </a:endParaRPr>
          </a:p>
        </p:txBody>
      </p:sp>
      <p:graphicFrame>
        <p:nvGraphicFramePr>
          <p:cNvPr id="2" name="Table 11">
            <a:extLst>
              <a:ext uri="{FF2B5EF4-FFF2-40B4-BE49-F238E27FC236}">
                <a16:creationId xmlns:a16="http://schemas.microsoft.com/office/drawing/2014/main" id="{50E6A0F5-BF4C-0E7A-FF06-076ECDFE7EAB}"/>
              </a:ext>
            </a:extLst>
          </p:cNvPr>
          <p:cNvGraphicFramePr>
            <a:graphicFrameLocks/>
          </p:cNvGraphicFramePr>
          <p:nvPr>
            <p:extLst>
              <p:ext uri="{D42A27DB-BD31-4B8C-83A1-F6EECF244321}">
                <p14:modId xmlns:p14="http://schemas.microsoft.com/office/powerpoint/2010/main" val="4091543135"/>
              </p:ext>
            </p:extLst>
          </p:nvPr>
        </p:nvGraphicFramePr>
        <p:xfrm>
          <a:off x="354099" y="1859747"/>
          <a:ext cx="6403381" cy="3200400"/>
        </p:xfrm>
        <a:graphic>
          <a:graphicData uri="http://schemas.openxmlformats.org/drawingml/2006/table">
            <a:tbl>
              <a:tblPr firstRow="1" bandRow="1">
                <a:tableStyleId>{5C22544A-7EE6-4342-B048-85BDC9FD1C3A}</a:tableStyleId>
              </a:tblPr>
              <a:tblGrid>
                <a:gridCol w="3000445">
                  <a:extLst>
                    <a:ext uri="{9D8B030D-6E8A-4147-A177-3AD203B41FA5}">
                      <a16:colId xmlns:a16="http://schemas.microsoft.com/office/drawing/2014/main" val="67763779"/>
                    </a:ext>
                  </a:extLst>
                </a:gridCol>
                <a:gridCol w="3402936">
                  <a:extLst>
                    <a:ext uri="{9D8B030D-6E8A-4147-A177-3AD203B41FA5}">
                      <a16:colId xmlns:a16="http://schemas.microsoft.com/office/drawing/2014/main" val="3969374615"/>
                    </a:ext>
                  </a:extLst>
                </a:gridCol>
              </a:tblGrid>
              <a:tr h="599206">
                <a:tc>
                  <a:txBody>
                    <a:bodyPr/>
                    <a:lstStyle/>
                    <a:p>
                      <a:pPr algn="l"/>
                      <a:r>
                        <a:rPr lang="en-US" sz="1800" b="0" dirty="0">
                          <a:solidFill>
                            <a:schemeClr val="bg1"/>
                          </a:solidFill>
                        </a:rPr>
                        <a:t>QM Projects (ISQM 1, ISQM 2 &amp; ISA 220(Revised))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dirty="0">
                          <a:solidFill>
                            <a:schemeClr val="bg1"/>
                          </a:solidFill>
                        </a:rPr>
                        <a:t>QM-related Conforming Amendments &amp; Objectivity of an EQR &amp; Other Appropriate Reviewers projects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3968211"/>
                  </a:ext>
                </a:extLst>
              </a:tr>
              <a:tr h="270013">
                <a:tc>
                  <a:txBody>
                    <a:bodyPr/>
                    <a:lstStyle/>
                    <a:p>
                      <a:pPr algn="l"/>
                      <a:r>
                        <a:rPr lang="en-US" sz="1800" b="0" dirty="0">
                          <a:solidFill>
                            <a:schemeClr val="bg1"/>
                          </a:solidFill>
                        </a:rPr>
                        <a:t>Group Audits project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dirty="0">
                          <a:solidFill>
                            <a:schemeClr val="bg1"/>
                          </a:solidFill>
                        </a:rPr>
                        <a:t>Engagement Team-Group Audits Independence project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5884373"/>
                  </a:ext>
                </a:extLst>
              </a:tr>
              <a:tr h="270013">
                <a:tc>
                  <a:txBody>
                    <a:bodyPr/>
                    <a:lstStyle/>
                    <a:p>
                      <a:pPr algn="l"/>
                      <a:r>
                        <a:rPr lang="en-US" sz="1800" b="0" dirty="0">
                          <a:solidFill>
                            <a:schemeClr val="bg1"/>
                          </a:solidFill>
                        </a:rPr>
                        <a:t>Listed Entity &amp; PIE Project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dirty="0">
                          <a:solidFill>
                            <a:schemeClr val="bg1"/>
                          </a:solidFill>
                        </a:rPr>
                        <a:t>Definitions of Listed Entity &amp; PIE Project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9509741"/>
                  </a:ext>
                </a:extLst>
              </a:tr>
              <a:tr h="347465">
                <a:tc>
                  <a:txBody>
                    <a:bodyPr/>
                    <a:lstStyle/>
                    <a:p>
                      <a:pPr algn="l"/>
                      <a:endParaRPr lang="en-US" sz="1800" b="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dirty="0">
                          <a:solidFill>
                            <a:schemeClr val="bg1"/>
                          </a:solidFill>
                        </a:rPr>
                        <a:t>Role &amp; Mindset project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9739627"/>
                  </a:ext>
                </a:extLst>
              </a:tr>
              <a:tr h="347465">
                <a:tc>
                  <a:txBody>
                    <a:bodyPr/>
                    <a:lstStyle/>
                    <a:p>
                      <a:pPr algn="l"/>
                      <a:r>
                        <a:rPr lang="en-US" sz="1800" b="0" dirty="0">
                          <a:solidFill>
                            <a:schemeClr val="bg1"/>
                          </a:solidFill>
                        </a:rPr>
                        <a:t>Audits of LCE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b="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7714712"/>
                  </a:ext>
                </a:extLst>
              </a:tr>
            </a:tbl>
          </a:graphicData>
        </a:graphic>
      </p:graphicFrame>
      <p:sp>
        <p:nvSpPr>
          <p:cNvPr id="3" name="TextBox 2">
            <a:extLst>
              <a:ext uri="{FF2B5EF4-FFF2-40B4-BE49-F238E27FC236}">
                <a16:creationId xmlns:a16="http://schemas.microsoft.com/office/drawing/2014/main" id="{23FA63CD-A6D9-4EC1-BEBE-A0187B4F49A6}"/>
              </a:ext>
            </a:extLst>
          </p:cNvPr>
          <p:cNvSpPr txBox="1"/>
          <p:nvPr/>
        </p:nvSpPr>
        <p:spPr>
          <a:xfrm>
            <a:off x="979418" y="1379459"/>
            <a:ext cx="1143262" cy="461665"/>
          </a:xfrm>
          <a:prstGeom prst="rect">
            <a:avLst/>
          </a:prstGeom>
          <a:noFill/>
        </p:spPr>
        <p:txBody>
          <a:bodyPr wrap="none" rtlCol="0">
            <a:spAutoFit/>
          </a:bodyPr>
          <a:lstStyle/>
          <a:p>
            <a:r>
              <a:rPr lang="en-US" sz="2400" b="1" dirty="0">
                <a:solidFill>
                  <a:schemeClr val="bg1"/>
                </a:solidFill>
              </a:rPr>
              <a:t>IAASB</a:t>
            </a:r>
          </a:p>
        </p:txBody>
      </p:sp>
      <p:sp>
        <p:nvSpPr>
          <p:cNvPr id="6" name="TextBox 5">
            <a:extLst>
              <a:ext uri="{FF2B5EF4-FFF2-40B4-BE49-F238E27FC236}">
                <a16:creationId xmlns:a16="http://schemas.microsoft.com/office/drawing/2014/main" id="{213CF494-5A04-37B3-F0E9-7CA910583214}"/>
              </a:ext>
            </a:extLst>
          </p:cNvPr>
          <p:cNvSpPr txBox="1"/>
          <p:nvPr/>
        </p:nvSpPr>
        <p:spPr>
          <a:xfrm>
            <a:off x="4276325" y="1379458"/>
            <a:ext cx="1125629" cy="461665"/>
          </a:xfrm>
          <a:prstGeom prst="rect">
            <a:avLst/>
          </a:prstGeom>
          <a:noFill/>
        </p:spPr>
        <p:txBody>
          <a:bodyPr wrap="none" rtlCol="0">
            <a:spAutoFit/>
          </a:bodyPr>
          <a:lstStyle/>
          <a:p>
            <a:r>
              <a:rPr lang="en-US" sz="2400" b="1" dirty="0">
                <a:solidFill>
                  <a:schemeClr val="bg1"/>
                </a:solidFill>
              </a:rPr>
              <a:t>IESBA</a:t>
            </a:r>
          </a:p>
        </p:txBody>
      </p:sp>
      <p:sp>
        <p:nvSpPr>
          <p:cNvPr id="5" name="Rectangle: Rounded Corners 4">
            <a:extLst>
              <a:ext uri="{FF2B5EF4-FFF2-40B4-BE49-F238E27FC236}">
                <a16:creationId xmlns:a16="http://schemas.microsoft.com/office/drawing/2014/main" id="{84C740F7-3373-372F-BEB3-C6C7E3EDB2C5}"/>
              </a:ext>
            </a:extLst>
          </p:cNvPr>
          <p:cNvSpPr/>
          <p:nvPr/>
        </p:nvSpPr>
        <p:spPr bwMode="auto">
          <a:xfrm>
            <a:off x="9644630" y="4319885"/>
            <a:ext cx="2424252" cy="1588851"/>
          </a:xfrm>
          <a:prstGeom prst="roundRect">
            <a:avLst/>
          </a:prstGeom>
          <a:solidFill>
            <a:srgbClr val="FF0000">
              <a:alpha val="80000"/>
            </a:srgbClr>
          </a:solidFill>
          <a:ln w="571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ts val="300"/>
              </a:spcBef>
              <a:spcAft>
                <a:spcPts val="300"/>
              </a:spcAft>
              <a:buClrTx/>
              <a:buSzTx/>
              <a:buFontTx/>
              <a:buNone/>
              <a:tabLst/>
            </a:pPr>
            <a:r>
              <a:rPr kumimoji="0" lang="en-US" b="0" i="0" u="none" strike="noStrike" cap="none" normalizeH="0" baseline="0" dirty="0">
                <a:ln>
                  <a:noFill/>
                </a:ln>
                <a:solidFill>
                  <a:schemeClr val="bg1"/>
                </a:solidFill>
                <a:effectLst/>
                <a:latin typeface="Arial" charset="0"/>
                <a:ea typeface="ヒラギノ角ゴ Pro W3" charset="-128"/>
                <a:cs typeface="ヒラギノ角ゴ Pro W3" charset="-128"/>
              </a:rPr>
              <a:t>Remain alert to new, emerging or unanticipated developments in the environment</a:t>
            </a:r>
          </a:p>
        </p:txBody>
      </p:sp>
      <p:pic>
        <p:nvPicPr>
          <p:cNvPr id="9" name="Picture 2" descr="Alert PNG Transparent Images - PNG All">
            <a:extLst>
              <a:ext uri="{FF2B5EF4-FFF2-40B4-BE49-F238E27FC236}">
                <a16:creationId xmlns:a16="http://schemas.microsoft.com/office/drawing/2014/main" id="{4B5A688E-BF1A-F78F-833C-AA1DAED84C8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1463687" y="3817054"/>
            <a:ext cx="524758" cy="480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478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FE9F13-101E-9AB7-333C-395E5A682B78}"/>
              </a:ext>
            </a:extLst>
          </p:cNvPr>
          <p:cNvSpPr>
            <a:spLocks noGrp="1"/>
          </p:cNvSpPr>
          <p:nvPr>
            <p:ph type="sldNum" sz="quarter" idx="12"/>
          </p:nvPr>
        </p:nvSpPr>
        <p:spPr/>
        <p:txBody>
          <a:bodyPr/>
          <a:lstStyle/>
          <a:p>
            <a:fld id="{A68F81FF-A8B7-8E49-9D5B-3CAD5ADFEE36}" type="slidenum">
              <a:rPr lang="en-US" smtClean="0"/>
              <a:pPr/>
              <a:t>5</a:t>
            </a:fld>
            <a:endParaRPr lang="en-US" dirty="0"/>
          </a:p>
        </p:txBody>
      </p:sp>
      <p:sp>
        <p:nvSpPr>
          <p:cNvPr id="3" name="Title 2">
            <a:extLst>
              <a:ext uri="{FF2B5EF4-FFF2-40B4-BE49-F238E27FC236}">
                <a16:creationId xmlns:a16="http://schemas.microsoft.com/office/drawing/2014/main" id="{F33DA19C-7C08-D9A2-EBF0-2C85BAA0F411}"/>
              </a:ext>
            </a:extLst>
          </p:cNvPr>
          <p:cNvSpPr>
            <a:spLocks noGrp="1"/>
          </p:cNvSpPr>
          <p:nvPr>
            <p:ph type="title"/>
          </p:nvPr>
        </p:nvSpPr>
        <p:spPr>
          <a:xfrm>
            <a:off x="631372" y="2950406"/>
            <a:ext cx="9527042" cy="1115179"/>
          </a:xfrm>
        </p:spPr>
        <p:txBody>
          <a:bodyPr>
            <a:normAutofit/>
          </a:bodyPr>
          <a:lstStyle/>
          <a:p>
            <a:r>
              <a:rPr lang="en-US" sz="4900" dirty="0">
                <a:solidFill>
                  <a:srgbClr val="0070C0"/>
                </a:solidFill>
              </a:rPr>
              <a:t>SWP 2024-2027</a:t>
            </a:r>
          </a:p>
        </p:txBody>
      </p:sp>
      <p:pic>
        <p:nvPicPr>
          <p:cNvPr id="5" name="Picture 4">
            <a:extLst>
              <a:ext uri="{FF2B5EF4-FFF2-40B4-BE49-F238E27FC236}">
                <a16:creationId xmlns:a16="http://schemas.microsoft.com/office/drawing/2014/main" id="{A2E5AC3D-D279-257B-4D5B-6B3171E6AE80}"/>
              </a:ext>
            </a:extLst>
          </p:cNvPr>
          <p:cNvPicPr>
            <a:picLocks noChangeAspect="1"/>
          </p:cNvPicPr>
          <p:nvPr/>
        </p:nvPicPr>
        <p:blipFill>
          <a:blip r:embed="rId3"/>
          <a:stretch>
            <a:fillRect/>
          </a:stretch>
        </p:blipFill>
        <p:spPr>
          <a:xfrm>
            <a:off x="8993530" y="659640"/>
            <a:ext cx="2958984" cy="574131"/>
          </a:xfrm>
          <a:prstGeom prst="rect">
            <a:avLst/>
          </a:prstGeom>
        </p:spPr>
      </p:pic>
    </p:spTree>
    <p:extLst>
      <p:ext uri="{BB962C8B-B14F-4D97-AF65-F5344CB8AC3E}">
        <p14:creationId xmlns:p14="http://schemas.microsoft.com/office/powerpoint/2010/main" val="3781427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Question mark symbol">
            <a:extLst>
              <a:ext uri="{FF2B5EF4-FFF2-40B4-BE49-F238E27FC236}">
                <a16:creationId xmlns:a16="http://schemas.microsoft.com/office/drawing/2014/main" id="{3657A57D-FF3B-493A-625E-9D6531098243}"/>
              </a:ext>
            </a:extLst>
          </p:cNvPr>
          <p:cNvPicPr>
            <a:picLocks noChangeAspect="1"/>
          </p:cNvPicPr>
          <p:nvPr/>
        </p:nvPicPr>
        <p:blipFill rotWithShape="1">
          <a:blip r:embed="rId3"/>
          <a:srcRect l="14513" r="14654"/>
          <a:stretch/>
        </p:blipFill>
        <p:spPr>
          <a:xfrm>
            <a:off x="465467" y="1510216"/>
            <a:ext cx="5707743" cy="4532619"/>
          </a:xfrm>
          <a:prstGeom prst="rect">
            <a:avLst/>
          </a:prstGeom>
          <a:noFill/>
        </p:spPr>
      </p:pic>
      <p:sp>
        <p:nvSpPr>
          <p:cNvPr id="7" name="Content Placeholder 2">
            <a:extLst>
              <a:ext uri="{FF2B5EF4-FFF2-40B4-BE49-F238E27FC236}">
                <a16:creationId xmlns:a16="http://schemas.microsoft.com/office/drawing/2014/main" id="{A750D53D-9326-B9DD-5F84-99F48EC714BB}"/>
              </a:ext>
            </a:extLst>
          </p:cNvPr>
          <p:cNvSpPr>
            <a:spLocks noGrp="1"/>
          </p:cNvSpPr>
          <p:nvPr>
            <p:ph sz="half" idx="2"/>
          </p:nvPr>
        </p:nvSpPr>
        <p:spPr>
          <a:xfrm>
            <a:off x="6271181" y="1584647"/>
            <a:ext cx="5562853" cy="4337691"/>
          </a:xfrm>
        </p:spPr>
        <p:txBody>
          <a:bodyPr/>
          <a:lstStyle/>
          <a:p>
            <a:pPr marL="0" indent="0" algn="just">
              <a:buNone/>
            </a:pPr>
            <a:r>
              <a:rPr lang="en-US" sz="2200" kern="400" dirty="0">
                <a:effectLst/>
                <a:latin typeface="Arial" panose="020B0604020202020204" pitchFamily="34" charset="0"/>
                <a:ea typeface="Times New Roman" panose="02020603050405020304" pitchFamily="18" charset="0"/>
                <a:cs typeface="Times New Roman" panose="02020603050405020304" pitchFamily="18" charset="0"/>
              </a:rPr>
              <a:t>Setting aside the </a:t>
            </a:r>
            <a:r>
              <a:rPr lang="en-US" sz="2200" kern="400" dirty="0">
                <a:latin typeface="Arial" panose="020B0604020202020204" pitchFamily="34" charset="0"/>
                <a:cs typeface="Times New Roman" panose="02020603050405020304" pitchFamily="18" charset="0"/>
              </a:rPr>
              <a:t>SSBs’ </a:t>
            </a:r>
            <a:r>
              <a:rPr lang="en-US" sz="2200" kern="400" dirty="0">
                <a:effectLst/>
                <a:latin typeface="Arial" panose="020B0604020202020204" pitchFamily="34" charset="0"/>
                <a:ea typeface="Times New Roman" panose="02020603050405020304" pitchFamily="18" charset="0"/>
                <a:cs typeface="Times New Roman" panose="02020603050405020304" pitchFamily="18" charset="0"/>
              </a:rPr>
              <a:t>current focus on Sustainability, are there pervasive or significant issues or drivers that are relevant to both Boards achieving their proposed goal/vision for the next strategy period?</a:t>
            </a:r>
            <a:endParaRPr lang="en-US" sz="2200" b="1" kern="4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lgn="just">
              <a:buNone/>
            </a:pPr>
            <a:endParaRPr lang="en-US" sz="2200" kern="400" dirty="0">
              <a:latin typeface="Arial" panose="020B0604020202020204" pitchFamily="34" charset="0"/>
              <a:ea typeface="Times New Roman" panose="02020603050405020304" pitchFamily="18" charset="0"/>
              <a:cs typeface="Times New Roman" panose="02020603050405020304" pitchFamily="18" charset="0"/>
            </a:endParaRPr>
          </a:p>
          <a:p>
            <a:pPr marL="0" indent="0" algn="just">
              <a:buNone/>
            </a:pPr>
            <a:r>
              <a:rPr lang="en-US" sz="2200" kern="400" dirty="0">
                <a:latin typeface="Arial" panose="020B0604020202020204" pitchFamily="34" charset="0"/>
                <a:ea typeface="Times New Roman" panose="02020603050405020304" pitchFamily="18" charset="0"/>
                <a:cs typeface="Times New Roman" panose="02020603050405020304" pitchFamily="18" charset="0"/>
              </a:rPr>
              <a:t>What are the opportunities for coordination and linkages in the selected </a:t>
            </a:r>
            <a:r>
              <a:rPr lang="en-US" sz="2200" kern="400" dirty="0">
                <a:latin typeface="Arial" panose="020B0604020202020204" pitchFamily="34" charset="0"/>
                <a:cs typeface="Times New Roman" panose="02020603050405020304" pitchFamily="18" charset="0"/>
              </a:rPr>
              <a:t>potential </a:t>
            </a:r>
            <a:r>
              <a:rPr lang="en-US" sz="2200" kern="400" dirty="0">
                <a:latin typeface="Arial" panose="020B0604020202020204" pitchFamily="34" charset="0"/>
                <a:ea typeface="Times New Roman" panose="02020603050405020304" pitchFamily="18" charset="0"/>
                <a:cs typeface="Times New Roman" panose="02020603050405020304" pitchFamily="18" charset="0"/>
              </a:rPr>
              <a:t>projects / work streams listed in Slide 12 (except for Sustainability)?</a:t>
            </a:r>
          </a:p>
        </p:txBody>
      </p:sp>
      <p:sp>
        <p:nvSpPr>
          <p:cNvPr id="9" name="Title 3">
            <a:extLst>
              <a:ext uri="{FF2B5EF4-FFF2-40B4-BE49-F238E27FC236}">
                <a16:creationId xmlns:a16="http://schemas.microsoft.com/office/drawing/2014/main" id="{49D2AB8D-744B-40AD-CDE7-714C653ACAC4}"/>
              </a:ext>
            </a:extLst>
          </p:cNvPr>
          <p:cNvSpPr>
            <a:spLocks noGrp="1"/>
          </p:cNvSpPr>
          <p:nvPr>
            <p:ph type="title"/>
          </p:nvPr>
        </p:nvSpPr>
        <p:spPr>
          <a:xfrm>
            <a:off x="508000" y="315685"/>
            <a:ext cx="10058400" cy="533400"/>
          </a:xfrm>
        </p:spPr>
        <p:txBody>
          <a:bodyPr/>
          <a:lstStyle/>
          <a:p>
            <a:r>
              <a:rPr lang="en-US" sz="3600" dirty="0"/>
              <a:t>Discussion Topics</a:t>
            </a:r>
          </a:p>
        </p:txBody>
      </p:sp>
      <p:pic>
        <p:nvPicPr>
          <p:cNvPr id="4" name="Picture 3">
            <a:extLst>
              <a:ext uri="{FF2B5EF4-FFF2-40B4-BE49-F238E27FC236}">
                <a16:creationId xmlns:a16="http://schemas.microsoft.com/office/drawing/2014/main" id="{B3DF0AB8-AEDA-881E-F44E-0080806E20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Tree>
    <p:extLst>
      <p:ext uri="{BB962C8B-B14F-4D97-AF65-F5344CB8AC3E}">
        <p14:creationId xmlns:p14="http://schemas.microsoft.com/office/powerpoint/2010/main" val="4139682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alendar flipping">
            <a:extLst>
              <a:ext uri="{FF2B5EF4-FFF2-40B4-BE49-F238E27FC236}">
                <a16:creationId xmlns:a16="http://schemas.microsoft.com/office/drawing/2014/main" id="{FF57F034-E288-3806-3731-5FC0CDDBE132}"/>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0" y="1244114"/>
            <a:ext cx="12191994" cy="4830115"/>
          </a:xfrm>
          <a:prstGeom prst="rect">
            <a:avLst/>
          </a:prstGeom>
        </p:spPr>
      </p:pic>
      <p:sp>
        <p:nvSpPr>
          <p:cNvPr id="2" name="Title 1"/>
          <p:cNvSpPr>
            <a:spLocks noGrp="1"/>
          </p:cNvSpPr>
          <p:nvPr>
            <p:ph type="title"/>
          </p:nvPr>
        </p:nvSpPr>
        <p:spPr>
          <a:xfrm>
            <a:off x="508000" y="383630"/>
            <a:ext cx="10058400" cy="533400"/>
          </a:xfrm>
        </p:spPr>
        <p:txBody>
          <a:bodyPr/>
          <a:lstStyle/>
          <a:p>
            <a:r>
              <a:rPr lang="en-US" sz="3600" dirty="0">
                <a:latin typeface="Arial"/>
                <a:ea typeface="Calibri" panose="020F0502020204030204" pitchFamily="34" charset="0"/>
                <a:cs typeface="Times New Roman"/>
              </a:rPr>
              <a:t>Strategy and Work Plan: Timeline</a:t>
            </a:r>
            <a:endParaRPr lang="en-US" sz="3600" dirty="0">
              <a:latin typeface="Arial"/>
              <a:cs typeface="Times New Roman"/>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
        <p:nvSpPr>
          <p:cNvPr id="6" name="Content Placeholder 5">
            <a:extLst>
              <a:ext uri="{FF2B5EF4-FFF2-40B4-BE49-F238E27FC236}">
                <a16:creationId xmlns:a16="http://schemas.microsoft.com/office/drawing/2014/main" id="{505CC1E5-C5E2-4E16-BA73-EDA1A0C1FD49}"/>
              </a:ext>
            </a:extLst>
          </p:cNvPr>
          <p:cNvSpPr>
            <a:spLocks noGrp="1"/>
          </p:cNvSpPr>
          <p:nvPr>
            <p:ph idx="1"/>
          </p:nvPr>
        </p:nvSpPr>
        <p:spPr/>
        <p:txBody>
          <a:bodyPr/>
          <a:lstStyle/>
          <a:p>
            <a:r>
              <a:rPr lang="en-US" b="0" i="0" dirty="0">
                <a:solidFill>
                  <a:srgbClr val="000000"/>
                </a:solidFill>
                <a:effectLst/>
                <a:latin typeface="Times New Roman" panose="02020603050405020304" pitchFamily="18" charset="0"/>
              </a:rPr>
              <a:t> </a:t>
            </a:r>
            <a:endParaRPr lang="en-US" dirty="0"/>
          </a:p>
        </p:txBody>
      </p:sp>
      <p:grpSp>
        <p:nvGrpSpPr>
          <p:cNvPr id="3" name="Group 2">
            <a:extLst>
              <a:ext uri="{FF2B5EF4-FFF2-40B4-BE49-F238E27FC236}">
                <a16:creationId xmlns:a16="http://schemas.microsoft.com/office/drawing/2014/main" id="{ADFD2CB8-1AD2-4043-C41F-DA5C347FEE1A}"/>
              </a:ext>
            </a:extLst>
          </p:cNvPr>
          <p:cNvGrpSpPr/>
          <p:nvPr/>
        </p:nvGrpSpPr>
        <p:grpSpPr>
          <a:xfrm>
            <a:off x="87086" y="1600746"/>
            <a:ext cx="12104913" cy="4067010"/>
            <a:chOff x="87086" y="1600746"/>
            <a:chExt cx="12104913" cy="4067010"/>
          </a:xfrm>
        </p:grpSpPr>
        <p:sp>
          <p:nvSpPr>
            <p:cNvPr id="9" name="Straight Connector 8">
              <a:extLst>
                <a:ext uri="{FF2B5EF4-FFF2-40B4-BE49-F238E27FC236}">
                  <a16:creationId xmlns:a16="http://schemas.microsoft.com/office/drawing/2014/main" id="{27CB7360-CF4B-B1D8-794C-76AAE64BD3F0}"/>
                </a:ext>
              </a:extLst>
            </p:cNvPr>
            <p:cNvSpPr/>
            <p:nvPr/>
          </p:nvSpPr>
          <p:spPr>
            <a:xfrm>
              <a:off x="87086" y="3599301"/>
              <a:ext cx="12104913" cy="0"/>
            </a:xfrm>
            <a:prstGeom prst="line">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Freeform: Shape 9">
              <a:extLst>
                <a:ext uri="{FF2B5EF4-FFF2-40B4-BE49-F238E27FC236}">
                  <a16:creationId xmlns:a16="http://schemas.microsoft.com/office/drawing/2014/main" id="{DD26EAEA-1907-63B0-3F47-CC6F8B4FAB5D}"/>
                </a:ext>
              </a:extLst>
            </p:cNvPr>
            <p:cNvSpPr/>
            <p:nvPr/>
          </p:nvSpPr>
          <p:spPr>
            <a:xfrm>
              <a:off x="101606" y="2781412"/>
              <a:ext cx="2377440" cy="547711"/>
            </a:xfrm>
            <a:custGeom>
              <a:avLst/>
              <a:gdLst>
                <a:gd name="connsiteX0" fmla="*/ 0 w 2366605"/>
                <a:gd name="connsiteY0" fmla="*/ 0 h 547711"/>
                <a:gd name="connsiteX1" fmla="*/ 2366605 w 2366605"/>
                <a:gd name="connsiteY1" fmla="*/ 0 h 547711"/>
                <a:gd name="connsiteX2" fmla="*/ 2366605 w 2366605"/>
                <a:gd name="connsiteY2" fmla="*/ 547711 h 547711"/>
                <a:gd name="connsiteX3" fmla="*/ 0 w 2366605"/>
                <a:gd name="connsiteY3" fmla="*/ 547711 h 547711"/>
                <a:gd name="connsiteX4" fmla="*/ 0 w 2366605"/>
                <a:gd name="connsiteY4" fmla="*/ 0 h 54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547711">
                  <a:moveTo>
                    <a:pt x="0" y="0"/>
                  </a:moveTo>
                  <a:lnTo>
                    <a:pt x="2366605" y="0"/>
                  </a:lnTo>
                  <a:lnTo>
                    <a:pt x="2366605" y="547711"/>
                  </a:lnTo>
                  <a:lnTo>
                    <a:pt x="0" y="547711"/>
                  </a:lnTo>
                  <a:lnTo>
                    <a:pt x="0" y="0"/>
                  </a:lnTo>
                  <a:close/>
                </a:path>
              </a:pathLst>
            </a:custGeom>
            <a:solidFill>
              <a:srgbClr val="0B5494"/>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800100">
                <a:lnSpc>
                  <a:spcPct val="90000"/>
                </a:lnSpc>
                <a:spcBef>
                  <a:spcPct val="0"/>
                </a:spcBef>
                <a:spcAft>
                  <a:spcPct val="35000"/>
                </a:spcAft>
                <a:buNone/>
                <a:defRPr b="1"/>
              </a:pPr>
              <a:r>
                <a:rPr lang="en-US" sz="1800" kern="1200" dirty="0">
                  <a:solidFill>
                    <a:schemeClr val="bg1"/>
                  </a:solidFill>
                  <a:latin typeface="Arial" panose="020B0604020202020204" pitchFamily="34" charset="0"/>
                  <a:cs typeface="Arial" panose="020B0604020202020204" pitchFamily="34" charset="0"/>
                </a:rPr>
                <a:t>May 2021</a:t>
              </a:r>
            </a:p>
          </p:txBody>
        </p:sp>
        <p:sp>
          <p:nvSpPr>
            <p:cNvPr id="11" name="Freeform: Shape 10">
              <a:extLst>
                <a:ext uri="{FF2B5EF4-FFF2-40B4-BE49-F238E27FC236}">
                  <a16:creationId xmlns:a16="http://schemas.microsoft.com/office/drawing/2014/main" id="{98C5BD50-DE08-DEF6-F217-29C2F7F6C874}"/>
                </a:ext>
              </a:extLst>
            </p:cNvPr>
            <p:cNvSpPr/>
            <p:nvPr/>
          </p:nvSpPr>
          <p:spPr>
            <a:xfrm>
              <a:off x="101606" y="1600746"/>
              <a:ext cx="2377440" cy="1158896"/>
            </a:xfrm>
            <a:custGeom>
              <a:avLst/>
              <a:gdLst>
                <a:gd name="connsiteX0" fmla="*/ 0 w 2366605"/>
                <a:gd name="connsiteY0" fmla="*/ 0 h 948438"/>
                <a:gd name="connsiteX1" fmla="*/ 2366605 w 2366605"/>
                <a:gd name="connsiteY1" fmla="*/ 0 h 948438"/>
                <a:gd name="connsiteX2" fmla="*/ 2366605 w 2366605"/>
                <a:gd name="connsiteY2" fmla="*/ 948438 h 948438"/>
                <a:gd name="connsiteX3" fmla="*/ 0 w 2366605"/>
                <a:gd name="connsiteY3" fmla="*/ 948438 h 948438"/>
                <a:gd name="connsiteX4" fmla="*/ 0 w 2366605"/>
                <a:gd name="connsiteY4" fmla="*/ 0 h 948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948438">
                  <a:moveTo>
                    <a:pt x="0" y="0"/>
                  </a:moveTo>
                  <a:lnTo>
                    <a:pt x="2366605" y="0"/>
                  </a:lnTo>
                  <a:lnTo>
                    <a:pt x="2366605" y="948438"/>
                  </a:lnTo>
                  <a:lnTo>
                    <a:pt x="0" y="948438"/>
                  </a:lnTo>
                  <a:lnTo>
                    <a:pt x="0" y="0"/>
                  </a:lnTo>
                  <a:close/>
                </a:path>
              </a:pathLst>
            </a:custGeom>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711200">
                <a:lnSpc>
                  <a:spcPct val="90000"/>
                </a:lnSpc>
                <a:spcBef>
                  <a:spcPct val="0"/>
                </a:spcBef>
                <a:spcAft>
                  <a:spcPct val="35000"/>
                </a:spcAft>
                <a:buNone/>
              </a:pPr>
              <a:r>
                <a:rPr lang="en-US" kern="1200" dirty="0">
                  <a:solidFill>
                    <a:srgbClr val="4A4A4A"/>
                  </a:solidFill>
                  <a:latin typeface="Arial" panose="020B0604020202020204" pitchFamily="34" charset="0"/>
                  <a:cs typeface="Arial" panose="020B0604020202020204" pitchFamily="34" charset="0"/>
                </a:rPr>
                <a:t>Publication Survey to inform IAASB’s Work Plan 2022-2023</a:t>
              </a:r>
              <a:endParaRPr lang="en-US" kern="1200" dirty="0">
                <a:solidFill>
                  <a:schemeClr val="bg1"/>
                </a:solidFill>
                <a:latin typeface="Arial" panose="020B0604020202020204" pitchFamily="34" charset="0"/>
                <a:cs typeface="Arial" panose="020B0604020202020204" pitchFamily="34" charset="0"/>
              </a:endParaRPr>
            </a:p>
          </p:txBody>
        </p:sp>
        <p:sp>
          <p:nvSpPr>
            <p:cNvPr id="12" name="Straight Connector 11">
              <a:extLst>
                <a:ext uri="{FF2B5EF4-FFF2-40B4-BE49-F238E27FC236}">
                  <a16:creationId xmlns:a16="http://schemas.microsoft.com/office/drawing/2014/main" id="{CFC539AD-50CA-8821-D318-225AC4BEE31B}"/>
                </a:ext>
              </a:extLst>
            </p:cNvPr>
            <p:cNvSpPr/>
            <p:nvPr/>
          </p:nvSpPr>
          <p:spPr>
            <a:xfrm>
              <a:off x="1284910" y="3329124"/>
              <a:ext cx="0" cy="319498"/>
            </a:xfrm>
            <a:prstGeom prst="line">
              <a:avLst/>
            </a:prstGeom>
          </p:spPr>
          <p:style>
            <a:lnRef idx="1">
              <a:schemeClr val="accent1">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3" name="Freeform: Shape 12">
              <a:extLst>
                <a:ext uri="{FF2B5EF4-FFF2-40B4-BE49-F238E27FC236}">
                  <a16:creationId xmlns:a16="http://schemas.microsoft.com/office/drawing/2014/main" id="{4899128E-7BD2-237B-F8EC-4A1CEDC34B8D}"/>
                </a:ext>
              </a:extLst>
            </p:cNvPr>
            <p:cNvSpPr/>
            <p:nvPr/>
          </p:nvSpPr>
          <p:spPr>
            <a:xfrm>
              <a:off x="2225970" y="3918799"/>
              <a:ext cx="2377440" cy="547711"/>
            </a:xfrm>
            <a:custGeom>
              <a:avLst/>
              <a:gdLst>
                <a:gd name="connsiteX0" fmla="*/ 0 w 2366605"/>
                <a:gd name="connsiteY0" fmla="*/ 0 h 547711"/>
                <a:gd name="connsiteX1" fmla="*/ 2366605 w 2366605"/>
                <a:gd name="connsiteY1" fmla="*/ 0 h 547711"/>
                <a:gd name="connsiteX2" fmla="*/ 2366605 w 2366605"/>
                <a:gd name="connsiteY2" fmla="*/ 547711 h 547711"/>
                <a:gd name="connsiteX3" fmla="*/ 0 w 2366605"/>
                <a:gd name="connsiteY3" fmla="*/ 547711 h 547711"/>
                <a:gd name="connsiteX4" fmla="*/ 0 w 2366605"/>
                <a:gd name="connsiteY4" fmla="*/ 0 h 54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547711">
                  <a:moveTo>
                    <a:pt x="0" y="0"/>
                  </a:moveTo>
                  <a:lnTo>
                    <a:pt x="2366605" y="0"/>
                  </a:lnTo>
                  <a:lnTo>
                    <a:pt x="2366605" y="547711"/>
                  </a:lnTo>
                  <a:lnTo>
                    <a:pt x="0" y="547711"/>
                  </a:lnTo>
                  <a:lnTo>
                    <a:pt x="0" y="0"/>
                  </a:lnTo>
                  <a:close/>
                </a:path>
              </a:pathLst>
            </a:custGeom>
            <a:solidFill>
              <a:schemeClr val="accent5">
                <a:lumMod val="7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800100">
                <a:lnSpc>
                  <a:spcPct val="90000"/>
                </a:lnSpc>
                <a:spcBef>
                  <a:spcPct val="0"/>
                </a:spcBef>
                <a:spcAft>
                  <a:spcPct val="35000"/>
                </a:spcAft>
                <a:buNone/>
                <a:defRPr b="1"/>
              </a:pPr>
              <a:r>
                <a:rPr lang="en-US" sz="1800" kern="1200" dirty="0">
                  <a:solidFill>
                    <a:schemeClr val="bg1"/>
                  </a:solidFill>
                  <a:latin typeface="Arial" panose="020B0604020202020204" pitchFamily="34" charset="0"/>
                  <a:cs typeface="Arial" panose="020B0604020202020204" pitchFamily="34" charset="0"/>
                </a:rPr>
                <a:t>April 2022</a:t>
              </a:r>
            </a:p>
          </p:txBody>
        </p:sp>
        <p:sp>
          <p:nvSpPr>
            <p:cNvPr id="14" name="Freeform: Shape 13">
              <a:extLst>
                <a:ext uri="{FF2B5EF4-FFF2-40B4-BE49-F238E27FC236}">
                  <a16:creationId xmlns:a16="http://schemas.microsoft.com/office/drawing/2014/main" id="{409D9549-2E05-33D7-D592-A087F4270B8F}"/>
                </a:ext>
              </a:extLst>
            </p:cNvPr>
            <p:cNvSpPr/>
            <p:nvPr/>
          </p:nvSpPr>
          <p:spPr>
            <a:xfrm>
              <a:off x="2225970" y="4506468"/>
              <a:ext cx="2377440" cy="1161288"/>
            </a:xfrm>
            <a:custGeom>
              <a:avLst/>
              <a:gdLst>
                <a:gd name="connsiteX0" fmla="*/ 0 w 2366605"/>
                <a:gd name="connsiteY0" fmla="*/ 0 h 1172615"/>
                <a:gd name="connsiteX1" fmla="*/ 2366605 w 2366605"/>
                <a:gd name="connsiteY1" fmla="*/ 0 h 1172615"/>
                <a:gd name="connsiteX2" fmla="*/ 2366605 w 2366605"/>
                <a:gd name="connsiteY2" fmla="*/ 1172615 h 1172615"/>
                <a:gd name="connsiteX3" fmla="*/ 0 w 2366605"/>
                <a:gd name="connsiteY3" fmla="*/ 1172615 h 1172615"/>
                <a:gd name="connsiteX4" fmla="*/ 0 w 2366605"/>
                <a:gd name="connsiteY4" fmla="*/ 0 h 1172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1172615">
                  <a:moveTo>
                    <a:pt x="0" y="0"/>
                  </a:moveTo>
                  <a:lnTo>
                    <a:pt x="2366605" y="0"/>
                  </a:lnTo>
                  <a:lnTo>
                    <a:pt x="2366605" y="1172615"/>
                  </a:lnTo>
                  <a:lnTo>
                    <a:pt x="0" y="1172615"/>
                  </a:lnTo>
                  <a:lnTo>
                    <a:pt x="0" y="0"/>
                  </a:lnTo>
                  <a:close/>
                </a:path>
              </a:pathLst>
            </a:custGeom>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711200">
                <a:lnSpc>
                  <a:spcPct val="90000"/>
                </a:lnSpc>
                <a:spcBef>
                  <a:spcPct val="0"/>
                </a:spcBef>
                <a:spcAft>
                  <a:spcPct val="35000"/>
                </a:spcAft>
                <a:buNone/>
              </a:pPr>
              <a:r>
                <a:rPr lang="en-US" kern="1200" dirty="0">
                  <a:solidFill>
                    <a:srgbClr val="4A4A4A"/>
                  </a:solidFill>
                  <a:latin typeface="Arial" panose="020B0604020202020204" pitchFamily="34" charset="0"/>
                  <a:cs typeface="Arial" panose="020B0604020202020204" pitchFamily="34" charset="0"/>
                </a:rPr>
                <a:t>Publication Survey to inform IESBA’s SWP 2024-2027</a:t>
              </a:r>
            </a:p>
          </p:txBody>
        </p:sp>
        <p:sp>
          <p:nvSpPr>
            <p:cNvPr id="15" name="Straight Connector 14">
              <a:extLst>
                <a:ext uri="{FF2B5EF4-FFF2-40B4-BE49-F238E27FC236}">
                  <a16:creationId xmlns:a16="http://schemas.microsoft.com/office/drawing/2014/main" id="{51731F96-85F4-76AF-CF27-F42CFF82E51E}"/>
                </a:ext>
              </a:extLst>
            </p:cNvPr>
            <p:cNvSpPr/>
            <p:nvPr/>
          </p:nvSpPr>
          <p:spPr>
            <a:xfrm>
              <a:off x="3431046" y="3610189"/>
              <a:ext cx="0" cy="319498"/>
            </a:xfrm>
            <a:prstGeom prst="line">
              <a:avLst/>
            </a:prstGeom>
            <a:ln>
              <a:solidFill>
                <a:schemeClr val="accent5">
                  <a:lumMod val="75000"/>
                </a:schemeClr>
              </a:solidFill>
            </a:ln>
          </p:spPr>
          <p:style>
            <a:lnRef idx="1">
              <a:schemeClr val="accent1">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6" name="Rectangle 15">
              <a:extLst>
                <a:ext uri="{FF2B5EF4-FFF2-40B4-BE49-F238E27FC236}">
                  <a16:creationId xmlns:a16="http://schemas.microsoft.com/office/drawing/2014/main" id="{3B98D68A-DCB1-32DE-DFBF-65BEDBBE3CAE}"/>
                </a:ext>
              </a:extLst>
            </p:cNvPr>
            <p:cNvSpPr/>
            <p:nvPr/>
          </p:nvSpPr>
          <p:spPr>
            <a:xfrm rot="2700000">
              <a:off x="1249408" y="3613120"/>
              <a:ext cx="71003" cy="71003"/>
            </a:xfrm>
            <a:prstGeom prst="rect">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p:spPr>
          <p:style>
            <a:lnRef idx="2">
              <a:scrgbClr r="0" g="0" b="0"/>
            </a:lnRef>
            <a:fillRef idx="1">
              <a:scrgbClr r="0" g="0" b="0"/>
            </a:fillRef>
            <a:effectRef idx="0">
              <a:scrgbClr r="0" g="0" b="0"/>
            </a:effectRef>
            <a:fontRef idx="minor">
              <a:schemeClr val="lt1"/>
            </a:fontRef>
          </p:style>
        </p:sp>
        <p:sp>
          <p:nvSpPr>
            <p:cNvPr id="17" name="Rectangle 16">
              <a:extLst>
                <a:ext uri="{FF2B5EF4-FFF2-40B4-BE49-F238E27FC236}">
                  <a16:creationId xmlns:a16="http://schemas.microsoft.com/office/drawing/2014/main" id="{A1680494-A4C6-B50A-D652-E07E228CE966}"/>
                </a:ext>
              </a:extLst>
            </p:cNvPr>
            <p:cNvSpPr/>
            <p:nvPr/>
          </p:nvSpPr>
          <p:spPr>
            <a:xfrm rot="2700000">
              <a:off x="3395545" y="3574687"/>
              <a:ext cx="71003" cy="71003"/>
            </a:xfrm>
            <a:prstGeom prst="rect">
              <a:avLst/>
            </a:prstGeom>
            <a:solidFill>
              <a:schemeClr val="accent5">
                <a:lumMod val="75000"/>
              </a:schemeClr>
            </a:solidFill>
            <a:ln w="6350" cap="flat" cmpd="sng" algn="ctr">
              <a:solidFill>
                <a:schemeClr val="lt1">
                  <a:hueOff val="0"/>
                  <a:satOff val="0"/>
                  <a:lumOff val="0"/>
                  <a:alphaOff val="0"/>
                </a:schemeClr>
              </a:solidFill>
              <a:prstDash val="solid"/>
              <a:miter lim="800000"/>
            </a:ln>
            <a:effectLst/>
          </p:spPr>
          <p:style>
            <a:lnRef idx="2">
              <a:scrgbClr r="0" g="0" b="0"/>
            </a:lnRef>
            <a:fillRef idx="1">
              <a:scrgbClr r="0" g="0" b="0"/>
            </a:fillRef>
            <a:effectRef idx="0">
              <a:scrgbClr r="0" g="0" b="0"/>
            </a:effectRef>
            <a:fontRef idx="minor">
              <a:schemeClr val="lt1"/>
            </a:fontRef>
          </p:style>
        </p:sp>
        <p:sp>
          <p:nvSpPr>
            <p:cNvPr id="18" name="Freeform: Shape 17">
              <a:extLst>
                <a:ext uri="{FF2B5EF4-FFF2-40B4-BE49-F238E27FC236}">
                  <a16:creationId xmlns:a16="http://schemas.microsoft.com/office/drawing/2014/main" id="{E71976F9-8C10-8ACD-ED26-621B13E7634D}"/>
                </a:ext>
              </a:extLst>
            </p:cNvPr>
            <p:cNvSpPr/>
            <p:nvPr/>
          </p:nvSpPr>
          <p:spPr>
            <a:xfrm>
              <a:off x="2552708" y="2781412"/>
              <a:ext cx="2377440" cy="547711"/>
            </a:xfrm>
            <a:custGeom>
              <a:avLst/>
              <a:gdLst>
                <a:gd name="connsiteX0" fmla="*/ 0 w 2366605"/>
                <a:gd name="connsiteY0" fmla="*/ 0 h 547711"/>
                <a:gd name="connsiteX1" fmla="*/ 2366605 w 2366605"/>
                <a:gd name="connsiteY1" fmla="*/ 0 h 547711"/>
                <a:gd name="connsiteX2" fmla="*/ 2366605 w 2366605"/>
                <a:gd name="connsiteY2" fmla="*/ 547711 h 547711"/>
                <a:gd name="connsiteX3" fmla="*/ 0 w 2366605"/>
                <a:gd name="connsiteY3" fmla="*/ 547711 h 547711"/>
                <a:gd name="connsiteX4" fmla="*/ 0 w 2366605"/>
                <a:gd name="connsiteY4" fmla="*/ 0 h 54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547711">
                  <a:moveTo>
                    <a:pt x="0" y="0"/>
                  </a:moveTo>
                  <a:lnTo>
                    <a:pt x="2366605" y="0"/>
                  </a:lnTo>
                  <a:lnTo>
                    <a:pt x="2366605" y="547711"/>
                  </a:lnTo>
                  <a:lnTo>
                    <a:pt x="0" y="547711"/>
                  </a:lnTo>
                  <a:lnTo>
                    <a:pt x="0" y="0"/>
                  </a:lnTo>
                  <a:close/>
                </a:path>
              </a:pathLst>
            </a:custGeom>
            <a:solidFill>
              <a:srgbClr val="0B5494"/>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800100">
                <a:lnSpc>
                  <a:spcPct val="90000"/>
                </a:lnSpc>
                <a:spcBef>
                  <a:spcPct val="0"/>
                </a:spcBef>
                <a:spcAft>
                  <a:spcPct val="35000"/>
                </a:spcAft>
                <a:buNone/>
                <a:defRPr b="1"/>
              </a:pPr>
              <a:r>
                <a:rPr lang="en-US" sz="1800" kern="1200" dirty="0">
                  <a:solidFill>
                    <a:schemeClr val="bg1"/>
                  </a:solidFill>
                  <a:latin typeface="Arial"/>
                  <a:cs typeface="Arial"/>
                </a:rPr>
                <a:t>April 2023</a:t>
              </a:r>
            </a:p>
          </p:txBody>
        </p:sp>
        <p:sp>
          <p:nvSpPr>
            <p:cNvPr id="19" name="Freeform: Shape 18">
              <a:extLst>
                <a:ext uri="{FF2B5EF4-FFF2-40B4-BE49-F238E27FC236}">
                  <a16:creationId xmlns:a16="http://schemas.microsoft.com/office/drawing/2014/main" id="{F2F59DB2-20B5-A6A2-4531-E5875226817B}"/>
                </a:ext>
              </a:extLst>
            </p:cNvPr>
            <p:cNvSpPr/>
            <p:nvPr/>
          </p:nvSpPr>
          <p:spPr>
            <a:xfrm>
              <a:off x="2552708" y="1600746"/>
              <a:ext cx="2377440" cy="1161288"/>
            </a:xfrm>
            <a:custGeom>
              <a:avLst/>
              <a:gdLst>
                <a:gd name="connsiteX0" fmla="*/ 0 w 2366605"/>
                <a:gd name="connsiteY0" fmla="*/ 0 h 1172615"/>
                <a:gd name="connsiteX1" fmla="*/ 2366605 w 2366605"/>
                <a:gd name="connsiteY1" fmla="*/ 0 h 1172615"/>
                <a:gd name="connsiteX2" fmla="*/ 2366605 w 2366605"/>
                <a:gd name="connsiteY2" fmla="*/ 1172615 h 1172615"/>
                <a:gd name="connsiteX3" fmla="*/ 0 w 2366605"/>
                <a:gd name="connsiteY3" fmla="*/ 1172615 h 1172615"/>
                <a:gd name="connsiteX4" fmla="*/ 0 w 2366605"/>
                <a:gd name="connsiteY4" fmla="*/ 0 h 1172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1172615">
                  <a:moveTo>
                    <a:pt x="0" y="0"/>
                  </a:moveTo>
                  <a:lnTo>
                    <a:pt x="2366605" y="0"/>
                  </a:lnTo>
                  <a:lnTo>
                    <a:pt x="2366605" y="1172615"/>
                  </a:lnTo>
                  <a:lnTo>
                    <a:pt x="0" y="1172615"/>
                  </a:lnTo>
                  <a:lnTo>
                    <a:pt x="0" y="0"/>
                  </a:lnTo>
                  <a:close/>
                </a:path>
              </a:pathLst>
            </a:custGeom>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711200">
                <a:lnSpc>
                  <a:spcPct val="90000"/>
                </a:lnSpc>
                <a:spcBef>
                  <a:spcPct val="0"/>
                </a:spcBef>
                <a:spcAft>
                  <a:spcPct val="35000"/>
                </a:spcAft>
                <a:buNone/>
              </a:pPr>
              <a:r>
                <a:rPr lang="en-US" kern="1200" dirty="0">
                  <a:solidFill>
                    <a:srgbClr val="4A4A4A"/>
                  </a:solidFill>
                  <a:latin typeface="Arial"/>
                  <a:cs typeface="Arial"/>
                </a:rPr>
                <a:t>Consultation Closed for  IAASB’s SWP 2024-2027</a:t>
              </a:r>
            </a:p>
          </p:txBody>
        </p:sp>
        <p:sp>
          <p:nvSpPr>
            <p:cNvPr id="20" name="Straight Connector 19">
              <a:extLst>
                <a:ext uri="{FF2B5EF4-FFF2-40B4-BE49-F238E27FC236}">
                  <a16:creationId xmlns:a16="http://schemas.microsoft.com/office/drawing/2014/main" id="{9B585FE2-A7D1-F4D4-910B-DBF1084D6D50}"/>
                </a:ext>
              </a:extLst>
            </p:cNvPr>
            <p:cNvSpPr/>
            <p:nvPr/>
          </p:nvSpPr>
          <p:spPr>
            <a:xfrm>
              <a:off x="3736011" y="3329124"/>
              <a:ext cx="0" cy="319498"/>
            </a:xfrm>
            <a:prstGeom prst="line">
              <a:avLst/>
            </a:prstGeom>
          </p:spPr>
          <p:style>
            <a:lnRef idx="1">
              <a:schemeClr val="accent1">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1" name="Freeform: Shape 20">
              <a:extLst>
                <a:ext uri="{FF2B5EF4-FFF2-40B4-BE49-F238E27FC236}">
                  <a16:creationId xmlns:a16="http://schemas.microsoft.com/office/drawing/2014/main" id="{8E7C5A84-B905-7613-87B6-214771CD932D}"/>
                </a:ext>
              </a:extLst>
            </p:cNvPr>
            <p:cNvSpPr/>
            <p:nvPr/>
          </p:nvSpPr>
          <p:spPr>
            <a:xfrm>
              <a:off x="4708453" y="3918799"/>
              <a:ext cx="2377440" cy="547711"/>
            </a:xfrm>
            <a:custGeom>
              <a:avLst/>
              <a:gdLst>
                <a:gd name="connsiteX0" fmla="*/ 0 w 2366605"/>
                <a:gd name="connsiteY0" fmla="*/ 0 h 547711"/>
                <a:gd name="connsiteX1" fmla="*/ 2366605 w 2366605"/>
                <a:gd name="connsiteY1" fmla="*/ 0 h 547711"/>
                <a:gd name="connsiteX2" fmla="*/ 2366605 w 2366605"/>
                <a:gd name="connsiteY2" fmla="*/ 547711 h 547711"/>
                <a:gd name="connsiteX3" fmla="*/ 0 w 2366605"/>
                <a:gd name="connsiteY3" fmla="*/ 547711 h 547711"/>
                <a:gd name="connsiteX4" fmla="*/ 0 w 2366605"/>
                <a:gd name="connsiteY4" fmla="*/ 0 h 54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547711">
                  <a:moveTo>
                    <a:pt x="0" y="0"/>
                  </a:moveTo>
                  <a:lnTo>
                    <a:pt x="2366605" y="0"/>
                  </a:lnTo>
                  <a:lnTo>
                    <a:pt x="2366605" y="547711"/>
                  </a:lnTo>
                  <a:lnTo>
                    <a:pt x="0" y="547711"/>
                  </a:lnTo>
                  <a:lnTo>
                    <a:pt x="0" y="0"/>
                  </a:lnTo>
                  <a:close/>
                </a:path>
              </a:pathLst>
            </a:custGeom>
            <a:solidFill>
              <a:schemeClr val="accent5">
                <a:lumMod val="7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91440" rIns="91440" bIns="91440" numCol="1" spcCol="1270" anchor="ctr" anchorCtr="0">
              <a:noAutofit/>
            </a:bodyPr>
            <a:lstStyle/>
            <a:p>
              <a:pPr marL="0" lvl="0" indent="0" algn="ctr" defTabSz="800100">
                <a:lnSpc>
                  <a:spcPct val="90000"/>
                </a:lnSpc>
                <a:spcBef>
                  <a:spcPct val="0"/>
                </a:spcBef>
                <a:spcAft>
                  <a:spcPct val="35000"/>
                </a:spcAft>
                <a:buNone/>
                <a:defRPr b="1"/>
              </a:pPr>
              <a:r>
                <a:rPr lang="en-US" sz="1800" kern="1200" dirty="0">
                  <a:solidFill>
                    <a:schemeClr val="bg1"/>
                  </a:solidFill>
                  <a:latin typeface="Arial"/>
                  <a:cs typeface="Arial"/>
                </a:rPr>
                <a:t>July 2023</a:t>
              </a:r>
            </a:p>
          </p:txBody>
        </p:sp>
        <p:sp>
          <p:nvSpPr>
            <p:cNvPr id="22" name="Freeform: Shape 21">
              <a:extLst>
                <a:ext uri="{FF2B5EF4-FFF2-40B4-BE49-F238E27FC236}">
                  <a16:creationId xmlns:a16="http://schemas.microsoft.com/office/drawing/2014/main" id="{B0B12DE0-009D-D29D-66FE-BE16B97EBAB9}"/>
                </a:ext>
              </a:extLst>
            </p:cNvPr>
            <p:cNvSpPr/>
            <p:nvPr/>
          </p:nvSpPr>
          <p:spPr>
            <a:xfrm>
              <a:off x="4711838" y="4506468"/>
              <a:ext cx="2377440" cy="1161288"/>
            </a:xfrm>
            <a:custGeom>
              <a:avLst/>
              <a:gdLst>
                <a:gd name="connsiteX0" fmla="*/ 0 w 2381609"/>
                <a:gd name="connsiteY0" fmla="*/ 0 h 1172615"/>
                <a:gd name="connsiteX1" fmla="*/ 2381609 w 2381609"/>
                <a:gd name="connsiteY1" fmla="*/ 0 h 1172615"/>
                <a:gd name="connsiteX2" fmla="*/ 2381609 w 2381609"/>
                <a:gd name="connsiteY2" fmla="*/ 1172615 h 1172615"/>
                <a:gd name="connsiteX3" fmla="*/ 0 w 2381609"/>
                <a:gd name="connsiteY3" fmla="*/ 1172615 h 1172615"/>
                <a:gd name="connsiteX4" fmla="*/ 0 w 2381609"/>
                <a:gd name="connsiteY4" fmla="*/ 0 h 1172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609" h="1172615">
                  <a:moveTo>
                    <a:pt x="0" y="0"/>
                  </a:moveTo>
                  <a:lnTo>
                    <a:pt x="2381609" y="0"/>
                  </a:lnTo>
                  <a:lnTo>
                    <a:pt x="2381609" y="1172615"/>
                  </a:lnTo>
                  <a:lnTo>
                    <a:pt x="0" y="1172615"/>
                  </a:lnTo>
                  <a:lnTo>
                    <a:pt x="0" y="0"/>
                  </a:lnTo>
                  <a:close/>
                </a:path>
              </a:pathLst>
            </a:custGeom>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711200">
                <a:lnSpc>
                  <a:spcPct val="90000"/>
                </a:lnSpc>
                <a:spcBef>
                  <a:spcPct val="0"/>
                </a:spcBef>
                <a:spcAft>
                  <a:spcPct val="35000"/>
                </a:spcAft>
                <a:buNone/>
              </a:pPr>
              <a:r>
                <a:rPr lang="en-US" kern="1200" dirty="0">
                  <a:solidFill>
                    <a:srgbClr val="4A4A4A"/>
                  </a:solidFill>
                  <a:latin typeface="Arial"/>
                  <a:cs typeface="Arial"/>
                </a:rPr>
                <a:t>Consultation Closed for IESBA’s SWP 2024-2027</a:t>
              </a:r>
            </a:p>
          </p:txBody>
        </p:sp>
        <p:sp>
          <p:nvSpPr>
            <p:cNvPr id="23" name="Straight Connector 22">
              <a:extLst>
                <a:ext uri="{FF2B5EF4-FFF2-40B4-BE49-F238E27FC236}">
                  <a16:creationId xmlns:a16="http://schemas.microsoft.com/office/drawing/2014/main" id="{47D8E7F9-3DAB-4E42-D72B-950856E5F0B6}"/>
                </a:ext>
              </a:extLst>
            </p:cNvPr>
            <p:cNvSpPr/>
            <p:nvPr/>
          </p:nvSpPr>
          <p:spPr>
            <a:xfrm>
              <a:off x="5891756" y="3621072"/>
              <a:ext cx="0" cy="319498"/>
            </a:xfrm>
            <a:prstGeom prst="line">
              <a:avLst/>
            </a:prstGeom>
            <a:ln>
              <a:solidFill>
                <a:schemeClr val="accent5">
                  <a:lumMod val="75000"/>
                </a:schemeClr>
              </a:solidFill>
            </a:ln>
          </p:spPr>
          <p:style>
            <a:lnRef idx="1">
              <a:schemeClr val="accent1">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4" name="Rectangle 23">
              <a:extLst>
                <a:ext uri="{FF2B5EF4-FFF2-40B4-BE49-F238E27FC236}">
                  <a16:creationId xmlns:a16="http://schemas.microsoft.com/office/drawing/2014/main" id="{45CDBD28-03A2-F652-AC0B-E862AB94A46A}"/>
                </a:ext>
              </a:extLst>
            </p:cNvPr>
            <p:cNvSpPr/>
            <p:nvPr/>
          </p:nvSpPr>
          <p:spPr>
            <a:xfrm rot="2700000">
              <a:off x="3700510" y="3613120"/>
              <a:ext cx="71003" cy="71003"/>
            </a:xfrm>
            <a:prstGeom prst="rect">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p:spPr>
          <p:style>
            <a:lnRef idx="2">
              <a:scrgbClr r="0" g="0" b="0"/>
            </a:lnRef>
            <a:fillRef idx="1">
              <a:scrgbClr r="0" g="0" b="0"/>
            </a:fillRef>
            <a:effectRef idx="0">
              <a:scrgbClr r="0" g="0" b="0"/>
            </a:effectRef>
            <a:fontRef idx="minor">
              <a:schemeClr val="lt1"/>
            </a:fontRef>
          </p:style>
        </p:sp>
        <p:sp>
          <p:nvSpPr>
            <p:cNvPr id="25" name="Rectangle 24">
              <a:extLst>
                <a:ext uri="{FF2B5EF4-FFF2-40B4-BE49-F238E27FC236}">
                  <a16:creationId xmlns:a16="http://schemas.microsoft.com/office/drawing/2014/main" id="{3472DD18-8173-65EE-D51B-93DA785576E6}"/>
                </a:ext>
              </a:extLst>
            </p:cNvPr>
            <p:cNvSpPr/>
            <p:nvPr/>
          </p:nvSpPr>
          <p:spPr>
            <a:xfrm rot="2700000">
              <a:off x="5856255" y="3585570"/>
              <a:ext cx="71003" cy="71003"/>
            </a:xfrm>
            <a:prstGeom prst="rect">
              <a:avLst/>
            </a:prstGeom>
            <a:solidFill>
              <a:schemeClr val="accent5">
                <a:lumMod val="75000"/>
              </a:schemeClr>
            </a:solidFill>
            <a:ln w="6350" cap="flat" cmpd="sng" algn="ctr">
              <a:solidFill>
                <a:schemeClr val="lt1">
                  <a:hueOff val="0"/>
                  <a:satOff val="0"/>
                  <a:lumOff val="0"/>
                  <a:alphaOff val="0"/>
                </a:schemeClr>
              </a:solidFill>
              <a:prstDash val="solid"/>
              <a:miter lim="800000"/>
            </a:ln>
            <a:effectLst/>
          </p:spPr>
          <p:style>
            <a:lnRef idx="2">
              <a:scrgbClr r="0" g="0" b="0"/>
            </a:lnRef>
            <a:fillRef idx="1">
              <a:scrgbClr r="0" g="0" b="0"/>
            </a:fillRef>
            <a:effectRef idx="0">
              <a:scrgbClr r="0" g="0" b="0"/>
            </a:effectRef>
            <a:fontRef idx="minor">
              <a:schemeClr val="lt1"/>
            </a:fontRef>
          </p:style>
        </p:sp>
        <p:sp>
          <p:nvSpPr>
            <p:cNvPr id="26" name="Freeform: Shape 25">
              <a:extLst>
                <a:ext uri="{FF2B5EF4-FFF2-40B4-BE49-F238E27FC236}">
                  <a16:creationId xmlns:a16="http://schemas.microsoft.com/office/drawing/2014/main" id="{5D9BA2E2-4893-A161-04E1-E811172A4FB7}"/>
                </a:ext>
              </a:extLst>
            </p:cNvPr>
            <p:cNvSpPr/>
            <p:nvPr/>
          </p:nvSpPr>
          <p:spPr>
            <a:xfrm>
              <a:off x="7216041" y="2781412"/>
              <a:ext cx="2377440" cy="547711"/>
            </a:xfrm>
            <a:custGeom>
              <a:avLst/>
              <a:gdLst>
                <a:gd name="connsiteX0" fmla="*/ 0 w 2366605"/>
                <a:gd name="connsiteY0" fmla="*/ 0 h 547711"/>
                <a:gd name="connsiteX1" fmla="*/ 2366605 w 2366605"/>
                <a:gd name="connsiteY1" fmla="*/ 0 h 547711"/>
                <a:gd name="connsiteX2" fmla="*/ 2366605 w 2366605"/>
                <a:gd name="connsiteY2" fmla="*/ 547711 h 547711"/>
                <a:gd name="connsiteX3" fmla="*/ 0 w 2366605"/>
                <a:gd name="connsiteY3" fmla="*/ 547711 h 547711"/>
                <a:gd name="connsiteX4" fmla="*/ 0 w 2366605"/>
                <a:gd name="connsiteY4" fmla="*/ 0 h 54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547711">
                  <a:moveTo>
                    <a:pt x="0" y="0"/>
                  </a:moveTo>
                  <a:lnTo>
                    <a:pt x="2366605" y="0"/>
                  </a:lnTo>
                  <a:lnTo>
                    <a:pt x="2366605" y="547711"/>
                  </a:lnTo>
                  <a:lnTo>
                    <a:pt x="0" y="547711"/>
                  </a:lnTo>
                  <a:lnTo>
                    <a:pt x="0" y="0"/>
                  </a:lnTo>
                  <a:close/>
                </a:path>
              </a:pathLst>
            </a:custGeom>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600" tIns="101600" rIns="101600" bIns="101600" numCol="1" spcCol="1270" anchor="ctr" anchorCtr="0">
              <a:noAutofit/>
            </a:bodyPr>
            <a:lstStyle/>
            <a:p>
              <a:pPr marL="0" lvl="0" indent="0" algn="ctr" defTabSz="889000">
                <a:lnSpc>
                  <a:spcPct val="90000"/>
                </a:lnSpc>
                <a:spcBef>
                  <a:spcPct val="0"/>
                </a:spcBef>
                <a:spcAft>
                  <a:spcPct val="35000"/>
                </a:spcAft>
                <a:buNone/>
                <a:defRPr b="1"/>
              </a:pPr>
              <a:r>
                <a:rPr lang="en-US" sz="2000" b="1" kern="1200" dirty="0">
                  <a:latin typeface="Arial"/>
                  <a:cs typeface="Arial"/>
                </a:rPr>
                <a:t>September 2023</a:t>
              </a:r>
            </a:p>
          </p:txBody>
        </p:sp>
        <p:sp>
          <p:nvSpPr>
            <p:cNvPr id="27" name="Freeform: Shape 26">
              <a:extLst>
                <a:ext uri="{FF2B5EF4-FFF2-40B4-BE49-F238E27FC236}">
                  <a16:creationId xmlns:a16="http://schemas.microsoft.com/office/drawing/2014/main" id="{2C014541-2AD6-8509-B95B-281D71100DF9}"/>
                </a:ext>
              </a:extLst>
            </p:cNvPr>
            <p:cNvSpPr/>
            <p:nvPr/>
          </p:nvSpPr>
          <p:spPr>
            <a:xfrm>
              <a:off x="7216041" y="1600746"/>
              <a:ext cx="2377440" cy="1161288"/>
            </a:xfrm>
            <a:custGeom>
              <a:avLst/>
              <a:gdLst>
                <a:gd name="connsiteX0" fmla="*/ 0 w 2366605"/>
                <a:gd name="connsiteY0" fmla="*/ 0 h 965683"/>
                <a:gd name="connsiteX1" fmla="*/ 2366605 w 2366605"/>
                <a:gd name="connsiteY1" fmla="*/ 0 h 965683"/>
                <a:gd name="connsiteX2" fmla="*/ 2366605 w 2366605"/>
                <a:gd name="connsiteY2" fmla="*/ 965683 h 965683"/>
                <a:gd name="connsiteX3" fmla="*/ 0 w 2366605"/>
                <a:gd name="connsiteY3" fmla="*/ 965683 h 965683"/>
                <a:gd name="connsiteX4" fmla="*/ 0 w 2366605"/>
                <a:gd name="connsiteY4" fmla="*/ 0 h 965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965683">
                  <a:moveTo>
                    <a:pt x="0" y="0"/>
                  </a:moveTo>
                  <a:lnTo>
                    <a:pt x="2366605" y="0"/>
                  </a:lnTo>
                  <a:lnTo>
                    <a:pt x="2366605" y="965683"/>
                  </a:lnTo>
                  <a:lnTo>
                    <a:pt x="0" y="965683"/>
                  </a:lnTo>
                  <a:lnTo>
                    <a:pt x="0" y="0"/>
                  </a:lnTo>
                  <a:close/>
                </a:path>
              </a:pathLst>
            </a:custGeom>
            <a:solidFill>
              <a:srgbClr val="005BAA">
                <a:alpha val="90000"/>
                <a:tint val="40000"/>
                <a:hueOff val="0"/>
                <a:satOff val="0"/>
                <a:lumOff val="0"/>
                <a:alphaOff val="0"/>
              </a:srgbClr>
            </a:solidFill>
            <a:ln w="25400" cap="flat" cmpd="sng" algn="ctr">
              <a:no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161925" tIns="161925" rIns="161925" bIns="161925" numCol="1" spcCol="1270" anchor="ctr" anchorCtr="0">
              <a:noAutofit/>
            </a:bodyPr>
            <a:lstStyle/>
            <a:p>
              <a:pPr marL="0" lvl="0" indent="0" algn="ctr" defTabSz="711200">
                <a:lnSpc>
                  <a:spcPct val="90000"/>
                </a:lnSpc>
                <a:spcBef>
                  <a:spcPct val="0"/>
                </a:spcBef>
                <a:spcAft>
                  <a:spcPct val="35000"/>
                </a:spcAft>
                <a:buNone/>
              </a:pPr>
              <a:r>
                <a:rPr lang="en-US" kern="1200" dirty="0">
                  <a:solidFill>
                    <a:srgbClr val="4A4A4A"/>
                  </a:solidFill>
                  <a:latin typeface="Arial" panose="020B0604020202020204" pitchFamily="34" charset="0"/>
                  <a:ea typeface="+mn-ea"/>
                  <a:cs typeface="Arial" panose="020B0604020202020204" pitchFamily="34" charset="0"/>
                </a:rPr>
                <a:t>Board discussion on significant comments received</a:t>
              </a:r>
            </a:p>
          </p:txBody>
        </p:sp>
        <p:sp>
          <p:nvSpPr>
            <p:cNvPr id="28" name="Straight Connector 27">
              <a:extLst>
                <a:ext uri="{FF2B5EF4-FFF2-40B4-BE49-F238E27FC236}">
                  <a16:creationId xmlns:a16="http://schemas.microsoft.com/office/drawing/2014/main" id="{CCFFF7DA-6212-2E5B-51E0-BF7DE89B927E}"/>
                </a:ext>
              </a:extLst>
            </p:cNvPr>
            <p:cNvSpPr/>
            <p:nvPr/>
          </p:nvSpPr>
          <p:spPr>
            <a:xfrm>
              <a:off x="8399344" y="3250067"/>
              <a:ext cx="0" cy="319498"/>
            </a:xfrm>
            <a:prstGeom prst="line">
              <a:avLst/>
            </a:prstGeom>
          </p:spPr>
          <p:style>
            <a:lnRef idx="1">
              <a:schemeClr val="accent1">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Shape 28">
              <a:extLst>
                <a:ext uri="{FF2B5EF4-FFF2-40B4-BE49-F238E27FC236}">
                  <a16:creationId xmlns:a16="http://schemas.microsoft.com/office/drawing/2014/main" id="{66B3B26A-4B76-EC21-711C-71ACA9841B18}"/>
                </a:ext>
              </a:extLst>
            </p:cNvPr>
            <p:cNvSpPr/>
            <p:nvPr/>
          </p:nvSpPr>
          <p:spPr>
            <a:xfrm>
              <a:off x="7216045" y="3918799"/>
              <a:ext cx="2377440" cy="547711"/>
            </a:xfrm>
            <a:custGeom>
              <a:avLst/>
              <a:gdLst>
                <a:gd name="connsiteX0" fmla="*/ 0 w 2366605"/>
                <a:gd name="connsiteY0" fmla="*/ 0 h 547711"/>
                <a:gd name="connsiteX1" fmla="*/ 2366605 w 2366605"/>
                <a:gd name="connsiteY1" fmla="*/ 0 h 547711"/>
                <a:gd name="connsiteX2" fmla="*/ 2366605 w 2366605"/>
                <a:gd name="connsiteY2" fmla="*/ 547711 h 547711"/>
                <a:gd name="connsiteX3" fmla="*/ 0 w 2366605"/>
                <a:gd name="connsiteY3" fmla="*/ 547711 h 547711"/>
                <a:gd name="connsiteX4" fmla="*/ 0 w 2366605"/>
                <a:gd name="connsiteY4" fmla="*/ 0 h 54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547711">
                  <a:moveTo>
                    <a:pt x="0" y="0"/>
                  </a:moveTo>
                  <a:lnTo>
                    <a:pt x="2366605" y="0"/>
                  </a:lnTo>
                  <a:lnTo>
                    <a:pt x="2366605" y="547711"/>
                  </a:lnTo>
                  <a:lnTo>
                    <a:pt x="0" y="547711"/>
                  </a:lnTo>
                  <a:lnTo>
                    <a:pt x="0" y="0"/>
                  </a:lnTo>
                  <a:close/>
                </a:path>
              </a:pathLst>
            </a:custGeom>
            <a:solidFill>
              <a:schemeClr val="accent5">
                <a:lumMod val="75000"/>
              </a:schemeClr>
            </a:solidFill>
            <a:ln>
              <a:no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600" tIns="101600" rIns="101600" bIns="101600" numCol="1" spcCol="1270" anchor="ctr" anchorCtr="0">
              <a:noAutofit/>
            </a:bodyPr>
            <a:lstStyle/>
            <a:p>
              <a:pPr marL="0" lvl="0" indent="0" algn="ctr" defTabSz="889000">
                <a:lnSpc>
                  <a:spcPct val="90000"/>
                </a:lnSpc>
                <a:spcBef>
                  <a:spcPct val="0"/>
                </a:spcBef>
                <a:spcAft>
                  <a:spcPct val="35000"/>
                </a:spcAft>
                <a:buNone/>
                <a:defRPr b="1"/>
              </a:pPr>
              <a:r>
                <a:rPr lang="en-US" sz="2000" b="1" kern="1200" dirty="0">
                  <a:latin typeface="Arial"/>
                  <a:cs typeface="Arial"/>
                </a:rPr>
                <a:t>September 2023</a:t>
              </a:r>
            </a:p>
          </p:txBody>
        </p:sp>
        <p:sp>
          <p:nvSpPr>
            <p:cNvPr id="30" name="Freeform: Shape 29">
              <a:extLst>
                <a:ext uri="{FF2B5EF4-FFF2-40B4-BE49-F238E27FC236}">
                  <a16:creationId xmlns:a16="http://schemas.microsoft.com/office/drawing/2014/main" id="{6590FC11-C1A0-0994-AFC1-8F9EF6E632A8}"/>
                </a:ext>
              </a:extLst>
            </p:cNvPr>
            <p:cNvSpPr/>
            <p:nvPr/>
          </p:nvSpPr>
          <p:spPr>
            <a:xfrm>
              <a:off x="7216045" y="4506468"/>
              <a:ext cx="2377440" cy="1161288"/>
            </a:xfrm>
            <a:custGeom>
              <a:avLst/>
              <a:gdLst>
                <a:gd name="connsiteX0" fmla="*/ 0 w 2366605"/>
                <a:gd name="connsiteY0" fmla="*/ 0 h 948438"/>
                <a:gd name="connsiteX1" fmla="*/ 2366605 w 2366605"/>
                <a:gd name="connsiteY1" fmla="*/ 0 h 948438"/>
                <a:gd name="connsiteX2" fmla="*/ 2366605 w 2366605"/>
                <a:gd name="connsiteY2" fmla="*/ 948438 h 948438"/>
                <a:gd name="connsiteX3" fmla="*/ 0 w 2366605"/>
                <a:gd name="connsiteY3" fmla="*/ 948438 h 948438"/>
                <a:gd name="connsiteX4" fmla="*/ 0 w 2366605"/>
                <a:gd name="connsiteY4" fmla="*/ 0 h 948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948438">
                  <a:moveTo>
                    <a:pt x="0" y="0"/>
                  </a:moveTo>
                  <a:lnTo>
                    <a:pt x="2366605" y="0"/>
                  </a:lnTo>
                  <a:lnTo>
                    <a:pt x="2366605" y="948438"/>
                  </a:lnTo>
                  <a:lnTo>
                    <a:pt x="0" y="948438"/>
                  </a:lnTo>
                  <a:lnTo>
                    <a:pt x="0" y="0"/>
                  </a:lnTo>
                  <a:close/>
                </a:path>
              </a:pathLst>
            </a:custGeom>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711200">
                <a:lnSpc>
                  <a:spcPct val="90000"/>
                </a:lnSpc>
                <a:spcBef>
                  <a:spcPct val="0"/>
                </a:spcBef>
                <a:spcAft>
                  <a:spcPct val="35000"/>
                </a:spcAft>
                <a:buNone/>
              </a:pPr>
              <a:r>
                <a:rPr lang="en-US" kern="1200" dirty="0">
                  <a:solidFill>
                    <a:srgbClr val="4A4A4A"/>
                  </a:solidFill>
                  <a:latin typeface="Arial" panose="020B0604020202020204" pitchFamily="34" charset="0"/>
                  <a:ea typeface="+mn-ea"/>
                  <a:cs typeface="Arial" panose="020B0604020202020204" pitchFamily="34" charset="0"/>
                </a:rPr>
                <a:t>Board discussion on significant comments received</a:t>
              </a:r>
            </a:p>
          </p:txBody>
        </p:sp>
        <p:sp>
          <p:nvSpPr>
            <p:cNvPr id="31" name="Straight Connector 30">
              <a:extLst>
                <a:ext uri="{FF2B5EF4-FFF2-40B4-BE49-F238E27FC236}">
                  <a16:creationId xmlns:a16="http://schemas.microsoft.com/office/drawing/2014/main" id="{EED87E54-8791-7834-52C0-62E19F9F952C}"/>
                </a:ext>
              </a:extLst>
            </p:cNvPr>
            <p:cNvSpPr/>
            <p:nvPr/>
          </p:nvSpPr>
          <p:spPr>
            <a:xfrm>
              <a:off x="8399349" y="3633828"/>
              <a:ext cx="0" cy="319498"/>
            </a:xfrm>
            <a:prstGeom prst="line">
              <a:avLst/>
            </a:prstGeom>
            <a:ln>
              <a:solidFill>
                <a:schemeClr val="accent5">
                  <a:lumMod val="75000"/>
                </a:schemeClr>
              </a:solidFill>
            </a:ln>
          </p:spPr>
          <p:style>
            <a:lnRef idx="1">
              <a:schemeClr val="accent1">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32" name="Rectangle 31">
              <a:extLst>
                <a:ext uri="{FF2B5EF4-FFF2-40B4-BE49-F238E27FC236}">
                  <a16:creationId xmlns:a16="http://schemas.microsoft.com/office/drawing/2014/main" id="{B1A800B5-29A9-3EF9-6BFD-084C5C083EC9}"/>
                </a:ext>
              </a:extLst>
            </p:cNvPr>
            <p:cNvSpPr/>
            <p:nvPr/>
          </p:nvSpPr>
          <p:spPr>
            <a:xfrm rot="2700000">
              <a:off x="8363843" y="3534064"/>
              <a:ext cx="71003" cy="71003"/>
            </a:xfrm>
            <a:prstGeom prst="rect">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p:spPr>
          <p:style>
            <a:lnRef idx="2">
              <a:scrgbClr r="0" g="0" b="0"/>
            </a:lnRef>
            <a:fillRef idx="1">
              <a:scrgbClr r="0" g="0" b="0"/>
            </a:fillRef>
            <a:effectRef idx="0">
              <a:scrgbClr r="0" g="0" b="0"/>
            </a:effectRef>
            <a:fontRef idx="minor">
              <a:schemeClr val="lt1"/>
            </a:fontRef>
          </p:style>
        </p:sp>
        <p:sp>
          <p:nvSpPr>
            <p:cNvPr id="33" name="Rectangle 32">
              <a:extLst>
                <a:ext uri="{FF2B5EF4-FFF2-40B4-BE49-F238E27FC236}">
                  <a16:creationId xmlns:a16="http://schemas.microsoft.com/office/drawing/2014/main" id="{72007454-C73A-9CAA-DA6E-881B75AD6FE1}"/>
                </a:ext>
              </a:extLst>
            </p:cNvPr>
            <p:cNvSpPr/>
            <p:nvPr/>
          </p:nvSpPr>
          <p:spPr>
            <a:xfrm rot="2700000">
              <a:off x="8363847" y="3598327"/>
              <a:ext cx="71003" cy="71003"/>
            </a:xfrm>
            <a:prstGeom prst="rect">
              <a:avLst/>
            </a:prstGeom>
            <a:solidFill>
              <a:schemeClr val="accent5">
                <a:lumMod val="75000"/>
              </a:schemeClr>
            </a:solidFill>
            <a:ln w="6350" cap="flat" cmpd="sng" algn="ctr">
              <a:solidFill>
                <a:schemeClr val="lt1">
                  <a:hueOff val="0"/>
                  <a:satOff val="0"/>
                  <a:lumOff val="0"/>
                  <a:alphaOff val="0"/>
                </a:schemeClr>
              </a:solidFill>
              <a:prstDash val="solid"/>
            </a:ln>
            <a:effectLst/>
          </p:spPr>
          <p:style>
            <a:lnRef idx="2">
              <a:scrgbClr r="0" g="0" b="0"/>
            </a:lnRef>
            <a:fillRef idx="1">
              <a:scrgbClr r="0" g="0" b="0"/>
            </a:fillRef>
            <a:effectRef idx="0">
              <a:scrgbClr r="0" g="0" b="0"/>
            </a:effectRef>
            <a:fontRef idx="minor">
              <a:schemeClr val="lt1"/>
            </a:fontRef>
          </p:style>
        </p:sp>
        <p:sp>
          <p:nvSpPr>
            <p:cNvPr id="34" name="Freeform: Shape 33">
              <a:extLst>
                <a:ext uri="{FF2B5EF4-FFF2-40B4-BE49-F238E27FC236}">
                  <a16:creationId xmlns:a16="http://schemas.microsoft.com/office/drawing/2014/main" id="{667801C3-5FB6-AA13-FAC0-61307A0022BE}"/>
                </a:ext>
              </a:extLst>
            </p:cNvPr>
            <p:cNvSpPr/>
            <p:nvPr/>
          </p:nvSpPr>
          <p:spPr>
            <a:xfrm>
              <a:off x="9663450" y="2781412"/>
              <a:ext cx="2377440" cy="547711"/>
            </a:xfrm>
            <a:custGeom>
              <a:avLst/>
              <a:gdLst>
                <a:gd name="connsiteX0" fmla="*/ 0 w 2366605"/>
                <a:gd name="connsiteY0" fmla="*/ 0 h 547711"/>
                <a:gd name="connsiteX1" fmla="*/ 2366605 w 2366605"/>
                <a:gd name="connsiteY1" fmla="*/ 0 h 547711"/>
                <a:gd name="connsiteX2" fmla="*/ 2366605 w 2366605"/>
                <a:gd name="connsiteY2" fmla="*/ 547711 h 547711"/>
                <a:gd name="connsiteX3" fmla="*/ 0 w 2366605"/>
                <a:gd name="connsiteY3" fmla="*/ 547711 h 547711"/>
                <a:gd name="connsiteX4" fmla="*/ 0 w 2366605"/>
                <a:gd name="connsiteY4" fmla="*/ 0 h 54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547711">
                  <a:moveTo>
                    <a:pt x="0" y="0"/>
                  </a:moveTo>
                  <a:lnTo>
                    <a:pt x="2366605" y="0"/>
                  </a:lnTo>
                  <a:lnTo>
                    <a:pt x="2366605" y="547711"/>
                  </a:lnTo>
                  <a:lnTo>
                    <a:pt x="0" y="547711"/>
                  </a:lnTo>
                  <a:lnTo>
                    <a:pt x="0" y="0"/>
                  </a:lnTo>
                  <a:close/>
                </a:path>
              </a:pathLst>
            </a:custGeom>
            <a:solidFill>
              <a:srgbClr val="0B5494"/>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1600" tIns="101600" rIns="101600" bIns="101600" numCol="1" spcCol="1270" anchor="ctr" anchorCtr="0">
              <a:noAutofit/>
            </a:bodyPr>
            <a:lstStyle/>
            <a:p>
              <a:pPr marL="0" lvl="0" indent="0" algn="ctr" defTabSz="889000">
                <a:lnSpc>
                  <a:spcPct val="90000"/>
                </a:lnSpc>
                <a:spcBef>
                  <a:spcPct val="0"/>
                </a:spcBef>
                <a:spcAft>
                  <a:spcPct val="35000"/>
                </a:spcAft>
                <a:buNone/>
                <a:defRPr b="1"/>
              </a:pPr>
              <a:r>
                <a:rPr lang="en-US" sz="2000" kern="1200" dirty="0">
                  <a:solidFill>
                    <a:schemeClr val="bg1"/>
                  </a:solidFill>
                  <a:latin typeface="Arial"/>
                  <a:cs typeface="Arial"/>
                </a:rPr>
                <a:t>December 2023</a:t>
              </a:r>
              <a:endParaRPr lang="en-US" sz="2000" kern="1200" dirty="0"/>
            </a:p>
          </p:txBody>
        </p:sp>
        <p:sp>
          <p:nvSpPr>
            <p:cNvPr id="35" name="Freeform: Shape 34">
              <a:extLst>
                <a:ext uri="{FF2B5EF4-FFF2-40B4-BE49-F238E27FC236}">
                  <a16:creationId xmlns:a16="http://schemas.microsoft.com/office/drawing/2014/main" id="{E436F865-192F-4903-1229-CF41654DEEE8}"/>
                </a:ext>
              </a:extLst>
            </p:cNvPr>
            <p:cNvSpPr/>
            <p:nvPr/>
          </p:nvSpPr>
          <p:spPr>
            <a:xfrm>
              <a:off x="9674693" y="1600746"/>
              <a:ext cx="2377440" cy="1161288"/>
            </a:xfrm>
            <a:custGeom>
              <a:avLst/>
              <a:gdLst>
                <a:gd name="connsiteX0" fmla="*/ 0 w 2381609"/>
                <a:gd name="connsiteY0" fmla="*/ 0 h 948438"/>
                <a:gd name="connsiteX1" fmla="*/ 2381609 w 2381609"/>
                <a:gd name="connsiteY1" fmla="*/ 0 h 948438"/>
                <a:gd name="connsiteX2" fmla="*/ 2381609 w 2381609"/>
                <a:gd name="connsiteY2" fmla="*/ 948438 h 948438"/>
                <a:gd name="connsiteX3" fmla="*/ 0 w 2381609"/>
                <a:gd name="connsiteY3" fmla="*/ 948438 h 948438"/>
                <a:gd name="connsiteX4" fmla="*/ 0 w 2381609"/>
                <a:gd name="connsiteY4" fmla="*/ 0 h 948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609" h="948438">
                  <a:moveTo>
                    <a:pt x="0" y="0"/>
                  </a:moveTo>
                  <a:lnTo>
                    <a:pt x="2381609" y="0"/>
                  </a:lnTo>
                  <a:lnTo>
                    <a:pt x="2381609" y="948438"/>
                  </a:lnTo>
                  <a:lnTo>
                    <a:pt x="0" y="948438"/>
                  </a:lnTo>
                  <a:lnTo>
                    <a:pt x="0" y="0"/>
                  </a:lnTo>
                  <a:close/>
                </a:path>
              </a:pathLst>
            </a:custGeom>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711200">
                <a:lnSpc>
                  <a:spcPct val="90000"/>
                </a:lnSpc>
                <a:spcBef>
                  <a:spcPct val="0"/>
                </a:spcBef>
                <a:spcAft>
                  <a:spcPct val="35000"/>
                </a:spcAft>
                <a:buNone/>
              </a:pPr>
              <a:r>
                <a:rPr lang="en-US" kern="1200" dirty="0">
                  <a:solidFill>
                    <a:srgbClr val="4A4A4A"/>
                  </a:solidFill>
                  <a:latin typeface="Arial" panose="020B0604020202020204" pitchFamily="34" charset="0"/>
                  <a:cs typeface="Arial" panose="020B0604020202020204" pitchFamily="34" charset="0"/>
                </a:rPr>
                <a:t>Approval of IAASB’s SWP 2024-2027</a:t>
              </a:r>
            </a:p>
          </p:txBody>
        </p:sp>
        <p:sp>
          <p:nvSpPr>
            <p:cNvPr id="36" name="Straight Connector 35">
              <a:extLst>
                <a:ext uri="{FF2B5EF4-FFF2-40B4-BE49-F238E27FC236}">
                  <a16:creationId xmlns:a16="http://schemas.microsoft.com/office/drawing/2014/main" id="{1A31CC71-6EAD-30E4-7D69-7A97C49BF6D0}"/>
                </a:ext>
              </a:extLst>
            </p:cNvPr>
            <p:cNvSpPr/>
            <p:nvPr/>
          </p:nvSpPr>
          <p:spPr>
            <a:xfrm>
              <a:off x="10846754" y="3231494"/>
              <a:ext cx="0" cy="319498"/>
            </a:xfrm>
            <a:prstGeom prst="line">
              <a:avLst/>
            </a:prstGeom>
          </p:spPr>
          <p:style>
            <a:lnRef idx="1">
              <a:schemeClr val="accent1">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37" name="Freeform: Shape 36">
              <a:extLst>
                <a:ext uri="{FF2B5EF4-FFF2-40B4-BE49-F238E27FC236}">
                  <a16:creationId xmlns:a16="http://schemas.microsoft.com/office/drawing/2014/main" id="{E3E1C01F-5E6C-4584-5CA6-3EB6749FDC42}"/>
                </a:ext>
              </a:extLst>
            </p:cNvPr>
            <p:cNvSpPr/>
            <p:nvPr/>
          </p:nvSpPr>
          <p:spPr>
            <a:xfrm>
              <a:off x="9662555" y="3918799"/>
              <a:ext cx="2377440" cy="547711"/>
            </a:xfrm>
            <a:custGeom>
              <a:avLst/>
              <a:gdLst>
                <a:gd name="connsiteX0" fmla="*/ 0 w 2366605"/>
                <a:gd name="connsiteY0" fmla="*/ 0 h 547711"/>
                <a:gd name="connsiteX1" fmla="*/ 2366605 w 2366605"/>
                <a:gd name="connsiteY1" fmla="*/ 0 h 547711"/>
                <a:gd name="connsiteX2" fmla="*/ 2366605 w 2366605"/>
                <a:gd name="connsiteY2" fmla="*/ 547711 h 547711"/>
                <a:gd name="connsiteX3" fmla="*/ 0 w 2366605"/>
                <a:gd name="connsiteY3" fmla="*/ 547711 h 547711"/>
                <a:gd name="connsiteX4" fmla="*/ 0 w 2366605"/>
                <a:gd name="connsiteY4" fmla="*/ 0 h 54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05" h="547711">
                  <a:moveTo>
                    <a:pt x="0" y="0"/>
                  </a:moveTo>
                  <a:lnTo>
                    <a:pt x="2366605" y="0"/>
                  </a:lnTo>
                  <a:lnTo>
                    <a:pt x="2366605" y="547711"/>
                  </a:lnTo>
                  <a:lnTo>
                    <a:pt x="0" y="547711"/>
                  </a:lnTo>
                  <a:lnTo>
                    <a:pt x="0" y="0"/>
                  </a:lnTo>
                  <a:close/>
                </a:path>
              </a:pathLst>
            </a:custGeom>
            <a:solidFill>
              <a:schemeClr val="accent5">
                <a:lumMod val="7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1600" tIns="101600" rIns="101600" bIns="101600" numCol="1" spcCol="1270" anchor="ctr" anchorCtr="0">
              <a:noAutofit/>
            </a:bodyPr>
            <a:lstStyle/>
            <a:p>
              <a:pPr marL="0" lvl="0" indent="0" algn="ctr" defTabSz="889000">
                <a:lnSpc>
                  <a:spcPct val="90000"/>
                </a:lnSpc>
                <a:spcBef>
                  <a:spcPct val="0"/>
                </a:spcBef>
                <a:spcAft>
                  <a:spcPct val="35000"/>
                </a:spcAft>
                <a:buNone/>
                <a:defRPr b="1"/>
              </a:pPr>
              <a:r>
                <a:rPr lang="en-US" sz="2000" kern="1200" dirty="0">
                  <a:solidFill>
                    <a:schemeClr val="bg1"/>
                  </a:solidFill>
                  <a:latin typeface="Arial" panose="020B0604020202020204" pitchFamily="34" charset="0"/>
                  <a:cs typeface="Arial" panose="020B0604020202020204" pitchFamily="34" charset="0"/>
                </a:rPr>
                <a:t>December 2023</a:t>
              </a:r>
              <a:endParaRPr lang="en-US" sz="2000" kern="1200" dirty="0">
                <a:solidFill>
                  <a:srgbClr val="4A4A4A"/>
                </a:solidFill>
                <a:latin typeface="Arial" panose="020B0604020202020204" pitchFamily="34" charset="0"/>
                <a:cs typeface="Arial" panose="020B0604020202020204" pitchFamily="34" charset="0"/>
              </a:endParaRPr>
            </a:p>
          </p:txBody>
        </p:sp>
        <p:sp>
          <p:nvSpPr>
            <p:cNvPr id="38" name="Freeform: Shape 37">
              <a:extLst>
                <a:ext uri="{FF2B5EF4-FFF2-40B4-BE49-F238E27FC236}">
                  <a16:creationId xmlns:a16="http://schemas.microsoft.com/office/drawing/2014/main" id="{084B9DF2-55A2-3565-F70D-AC5BC8FD1108}"/>
                </a:ext>
              </a:extLst>
            </p:cNvPr>
            <p:cNvSpPr/>
            <p:nvPr/>
          </p:nvSpPr>
          <p:spPr>
            <a:xfrm>
              <a:off x="9655054" y="4506468"/>
              <a:ext cx="2377440" cy="1161288"/>
            </a:xfrm>
            <a:custGeom>
              <a:avLst/>
              <a:gdLst>
                <a:gd name="connsiteX0" fmla="*/ 0 w 2381609"/>
                <a:gd name="connsiteY0" fmla="*/ 0 h 948438"/>
                <a:gd name="connsiteX1" fmla="*/ 2381609 w 2381609"/>
                <a:gd name="connsiteY1" fmla="*/ 0 h 948438"/>
                <a:gd name="connsiteX2" fmla="*/ 2381609 w 2381609"/>
                <a:gd name="connsiteY2" fmla="*/ 948438 h 948438"/>
                <a:gd name="connsiteX3" fmla="*/ 0 w 2381609"/>
                <a:gd name="connsiteY3" fmla="*/ 948438 h 948438"/>
                <a:gd name="connsiteX4" fmla="*/ 0 w 2381609"/>
                <a:gd name="connsiteY4" fmla="*/ 0 h 948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609" h="948438">
                  <a:moveTo>
                    <a:pt x="0" y="0"/>
                  </a:moveTo>
                  <a:lnTo>
                    <a:pt x="2381609" y="0"/>
                  </a:lnTo>
                  <a:lnTo>
                    <a:pt x="2381609" y="948438"/>
                  </a:lnTo>
                  <a:lnTo>
                    <a:pt x="0" y="948438"/>
                  </a:lnTo>
                  <a:lnTo>
                    <a:pt x="0" y="0"/>
                  </a:lnTo>
                  <a:close/>
                </a:path>
              </a:pathLst>
            </a:custGeom>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52400" tIns="152400" rIns="152400" bIns="152400" numCol="1" spcCol="1270" anchor="ctr" anchorCtr="0">
              <a:noAutofit/>
            </a:bodyPr>
            <a:lstStyle/>
            <a:p>
              <a:pPr marL="0" lvl="0" indent="0" algn="ctr" defTabSz="711200">
                <a:lnSpc>
                  <a:spcPct val="90000"/>
                </a:lnSpc>
                <a:spcBef>
                  <a:spcPct val="0"/>
                </a:spcBef>
                <a:spcAft>
                  <a:spcPct val="35000"/>
                </a:spcAft>
                <a:buNone/>
              </a:pPr>
              <a:r>
                <a:rPr lang="en-US" kern="1200" dirty="0">
                  <a:solidFill>
                    <a:srgbClr val="4A4A4A"/>
                  </a:solidFill>
                  <a:latin typeface="Arial" panose="020B0604020202020204" pitchFamily="34" charset="0"/>
                  <a:cs typeface="Arial" panose="020B0604020202020204" pitchFamily="34" charset="0"/>
                </a:rPr>
                <a:t>Approval of IESBA’s SWP 2024-2027</a:t>
              </a:r>
            </a:p>
          </p:txBody>
        </p:sp>
        <p:sp>
          <p:nvSpPr>
            <p:cNvPr id="39" name="Straight Connector 38">
              <a:extLst>
                <a:ext uri="{FF2B5EF4-FFF2-40B4-BE49-F238E27FC236}">
                  <a16:creationId xmlns:a16="http://schemas.microsoft.com/office/drawing/2014/main" id="{6F6A8373-9A6A-F795-3BC6-FBC5E6DA91D1}"/>
                </a:ext>
              </a:extLst>
            </p:cNvPr>
            <p:cNvSpPr/>
            <p:nvPr/>
          </p:nvSpPr>
          <p:spPr>
            <a:xfrm>
              <a:off x="10845859" y="3599300"/>
              <a:ext cx="0" cy="319498"/>
            </a:xfrm>
            <a:prstGeom prst="line">
              <a:avLst/>
            </a:prstGeom>
            <a:ln>
              <a:solidFill>
                <a:schemeClr val="accent5">
                  <a:lumMod val="75000"/>
                </a:schemeClr>
              </a:solidFill>
            </a:ln>
          </p:spPr>
          <p:style>
            <a:lnRef idx="1">
              <a:schemeClr val="accent1">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40" name="Rectangle 39">
              <a:extLst>
                <a:ext uri="{FF2B5EF4-FFF2-40B4-BE49-F238E27FC236}">
                  <a16:creationId xmlns:a16="http://schemas.microsoft.com/office/drawing/2014/main" id="{A4A7D4AC-5D48-B40A-4973-98FBEF9A1C1A}"/>
                </a:ext>
              </a:extLst>
            </p:cNvPr>
            <p:cNvSpPr/>
            <p:nvPr/>
          </p:nvSpPr>
          <p:spPr>
            <a:xfrm rot="2700000">
              <a:off x="10811252" y="3515491"/>
              <a:ext cx="71003" cy="71003"/>
            </a:xfrm>
            <a:prstGeom prst="rect">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p:spPr>
          <p:style>
            <a:lnRef idx="2">
              <a:scrgbClr r="0" g="0" b="0"/>
            </a:lnRef>
            <a:fillRef idx="1">
              <a:scrgbClr r="0" g="0" b="0"/>
            </a:fillRef>
            <a:effectRef idx="0">
              <a:scrgbClr r="0" g="0" b="0"/>
            </a:effectRef>
            <a:fontRef idx="minor">
              <a:schemeClr val="lt1"/>
            </a:fontRef>
          </p:style>
        </p:sp>
        <p:sp>
          <p:nvSpPr>
            <p:cNvPr id="41" name="Rectangle 40">
              <a:extLst>
                <a:ext uri="{FF2B5EF4-FFF2-40B4-BE49-F238E27FC236}">
                  <a16:creationId xmlns:a16="http://schemas.microsoft.com/office/drawing/2014/main" id="{D8AE1FC5-38E2-6A37-ACE5-68CAC76697C3}"/>
                </a:ext>
              </a:extLst>
            </p:cNvPr>
            <p:cNvSpPr/>
            <p:nvPr/>
          </p:nvSpPr>
          <p:spPr>
            <a:xfrm rot="2700000">
              <a:off x="10810357" y="3563799"/>
              <a:ext cx="71003" cy="71003"/>
            </a:xfrm>
            <a:prstGeom prst="rect">
              <a:avLst/>
            </a:prstGeom>
            <a:solidFill>
              <a:schemeClr val="accent5">
                <a:lumMod val="75000"/>
              </a:schemeClr>
            </a:solidFill>
            <a:ln w="6350" cap="flat" cmpd="sng" algn="ctr">
              <a:solidFill>
                <a:schemeClr val="lt1">
                  <a:hueOff val="0"/>
                  <a:satOff val="0"/>
                  <a:lumOff val="0"/>
                  <a:alphaOff val="0"/>
                </a:schemeClr>
              </a:solidFill>
              <a:prstDash val="solid"/>
            </a:ln>
            <a:effectLst/>
          </p:spPr>
          <p:style>
            <a:lnRef idx="2">
              <a:scrgbClr r="0" g="0" b="0"/>
            </a:lnRef>
            <a:fillRef idx="1">
              <a:scrgbClr r="0" g="0" b="0"/>
            </a:fillRef>
            <a:effectRef idx="0">
              <a:scrgbClr r="0" g="0" b="0"/>
            </a:effectRef>
            <a:fontRef idx="minor">
              <a:schemeClr val="lt1"/>
            </a:fontRef>
          </p:style>
        </p:sp>
      </p:grpSp>
    </p:spTree>
    <p:extLst>
      <p:ext uri="{BB962C8B-B14F-4D97-AF65-F5344CB8AC3E}">
        <p14:creationId xmlns:p14="http://schemas.microsoft.com/office/powerpoint/2010/main" val="703311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blue and white cover with a blue and white design&#10;&#10;Description automatically generated">
            <a:extLst>
              <a:ext uri="{FF2B5EF4-FFF2-40B4-BE49-F238E27FC236}">
                <a16:creationId xmlns:a16="http://schemas.microsoft.com/office/drawing/2014/main" id="{E6B8B5F2-281B-79E9-594F-FEDFCBE30616}"/>
              </a:ext>
            </a:extLst>
          </p:cNvPr>
          <p:cNvPicPr>
            <a:picLocks noGrp="1" noChangeAspect="1"/>
          </p:cNvPicPr>
          <p:nvPr>
            <p:ph sz="half" idx="1"/>
          </p:nvPr>
        </p:nvPicPr>
        <p:blipFill>
          <a:blip r:embed="rId3"/>
          <a:stretch>
            <a:fillRect/>
          </a:stretch>
        </p:blipFill>
        <p:spPr>
          <a:xfrm>
            <a:off x="5713245" y="1730829"/>
            <a:ext cx="3084911" cy="3884815"/>
          </a:xfrm>
          <a:prstGeom prst="rect">
            <a:avLst/>
          </a:prstGeom>
          <a:ln>
            <a:no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A5DABF30-D32F-7DEE-5DAE-AA339B289E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2942" y="6250470"/>
            <a:ext cx="1445580" cy="390797"/>
          </a:xfrm>
          <a:prstGeom prst="rect">
            <a:avLst/>
          </a:prstGeom>
        </p:spPr>
      </p:pic>
      <p:pic>
        <p:nvPicPr>
          <p:cNvPr id="6" name="Content Placeholder 5" descr="A blue and white cover with a glowing sphere&#10;&#10;Description automatically generated">
            <a:extLst>
              <a:ext uri="{FF2B5EF4-FFF2-40B4-BE49-F238E27FC236}">
                <a16:creationId xmlns:a16="http://schemas.microsoft.com/office/drawing/2014/main" id="{8F0ACF6D-3989-1D22-0187-7D3EDE05FE99}"/>
              </a:ext>
            </a:extLst>
          </p:cNvPr>
          <p:cNvPicPr>
            <a:picLocks noGrp="1" noChangeAspect="1"/>
          </p:cNvPicPr>
          <p:nvPr>
            <p:ph sz="half" idx="4294967295"/>
          </p:nvPr>
        </p:nvPicPr>
        <p:blipFill>
          <a:blip r:embed="rId5"/>
          <a:stretch>
            <a:fillRect/>
          </a:stretch>
        </p:blipFill>
        <p:spPr>
          <a:xfrm>
            <a:off x="8916077" y="1730829"/>
            <a:ext cx="2882223" cy="3884815"/>
          </a:xfrm>
          <a:prstGeom prst="rect">
            <a:avLst/>
          </a:prstGeom>
          <a:ln>
            <a:noFill/>
          </a:ln>
          <a:effectLst>
            <a:outerShdw blurRad="190500" algn="tl" rotWithShape="0">
              <a:srgbClr val="000000">
                <a:alpha val="70000"/>
              </a:srgbClr>
            </a:outerShdw>
          </a:effectLst>
        </p:spPr>
      </p:pic>
      <p:pic>
        <p:nvPicPr>
          <p:cNvPr id="2050" name="Picture 2" descr="HD wallpaper: Bullhorn and empty speech bubble illustration., megaphone,  speaker | Wallpaper Flare">
            <a:extLst>
              <a:ext uri="{FF2B5EF4-FFF2-40B4-BE49-F238E27FC236}">
                <a16:creationId xmlns:a16="http://schemas.microsoft.com/office/drawing/2014/main" id="{D579E1E4-2042-3C88-54D0-E0993E4294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219" y="1730829"/>
            <a:ext cx="5147710" cy="3893683"/>
          </a:xfrm>
          <a:prstGeom prst="rect">
            <a:avLst/>
          </a:prstGeom>
          <a:ln>
            <a:noFill/>
          </a:ln>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64F8D5D7-E686-54A2-9E04-1789AE2A3FA0}"/>
              </a:ext>
            </a:extLst>
          </p:cNvPr>
          <p:cNvSpPr>
            <a:spLocks noGrp="1"/>
          </p:cNvSpPr>
          <p:nvPr>
            <p:ph type="title"/>
          </p:nvPr>
        </p:nvSpPr>
        <p:spPr>
          <a:xfrm>
            <a:off x="393700" y="320675"/>
            <a:ext cx="10058400" cy="533400"/>
          </a:xfrm>
        </p:spPr>
        <p:txBody>
          <a:bodyPr wrap="square" anchor="ctr">
            <a:noAutofit/>
          </a:bodyPr>
          <a:lstStyle/>
          <a:p>
            <a:r>
              <a:rPr lang="en-US" sz="3600" dirty="0"/>
              <a:t>IAASB and IESBA SWP Consultation Papers</a:t>
            </a:r>
          </a:p>
        </p:txBody>
      </p:sp>
      <p:sp>
        <p:nvSpPr>
          <p:cNvPr id="8" name="Rectangle 7">
            <a:extLst>
              <a:ext uri="{FF2B5EF4-FFF2-40B4-BE49-F238E27FC236}">
                <a16:creationId xmlns:a16="http://schemas.microsoft.com/office/drawing/2014/main" id="{4B07F30A-E502-6D02-CEB3-2C0A930ECFEA}"/>
              </a:ext>
            </a:extLst>
          </p:cNvPr>
          <p:cNvSpPr/>
          <p:nvPr/>
        </p:nvSpPr>
        <p:spPr bwMode="auto">
          <a:xfrm>
            <a:off x="2657326" y="1934937"/>
            <a:ext cx="2449286" cy="5143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a:ln>
                  <a:noFill/>
                </a:ln>
                <a:solidFill>
                  <a:schemeClr val="tx1">
                    <a:lumMod val="65000"/>
                    <a:lumOff val="35000"/>
                  </a:schemeClr>
                </a:solidFill>
                <a:effectLst/>
                <a:latin typeface="Arial" charset="0"/>
                <a:ea typeface="ヒラギノ角ゴ Pro W3" charset="-128"/>
                <a:cs typeface="ヒラギノ角ゴ Pro W3" charset="-128"/>
              </a:rPr>
              <a:t>What we heard…</a:t>
            </a:r>
          </a:p>
        </p:txBody>
      </p:sp>
    </p:spTree>
    <p:extLst>
      <p:ext uri="{BB962C8B-B14F-4D97-AF65-F5344CB8AC3E}">
        <p14:creationId xmlns:p14="http://schemas.microsoft.com/office/powerpoint/2010/main" val="786465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F47769-034C-B1E6-53B0-5B3E10FC694A}"/>
              </a:ext>
            </a:extLst>
          </p:cNvPr>
          <p:cNvSpPr>
            <a:spLocks noGrp="1"/>
          </p:cNvSpPr>
          <p:nvPr>
            <p:ph sz="half" idx="2"/>
          </p:nvPr>
        </p:nvSpPr>
        <p:spPr>
          <a:xfrm>
            <a:off x="646230" y="1565731"/>
            <a:ext cx="5159152" cy="4229020"/>
          </a:xfrm>
          <a:solidFill>
            <a:srgbClr val="00B0F0"/>
          </a:solidFill>
        </p:spPr>
        <p:txBody>
          <a:bodyPr/>
          <a:lstStyle/>
          <a:p>
            <a:pPr>
              <a:spcBef>
                <a:spcPts val="600"/>
              </a:spcBef>
              <a:spcAft>
                <a:spcPts val="600"/>
              </a:spcAft>
            </a:pPr>
            <a:r>
              <a:rPr lang="en-US" sz="1800" dirty="0">
                <a:solidFill>
                  <a:schemeClr val="bg1"/>
                </a:solidFill>
              </a:rPr>
              <a:t>General support for the proposed Strategy and Work Plan</a:t>
            </a:r>
          </a:p>
          <a:p>
            <a:pPr>
              <a:spcBef>
                <a:spcPts val="600"/>
              </a:spcBef>
              <a:spcAft>
                <a:spcPts val="600"/>
              </a:spcAft>
            </a:pPr>
            <a:r>
              <a:rPr lang="en-US" sz="1800" dirty="0">
                <a:solidFill>
                  <a:schemeClr val="bg1"/>
                </a:solidFill>
              </a:rPr>
              <a:t>“Goal” was refined based on respondents feedback</a:t>
            </a:r>
          </a:p>
          <a:p>
            <a:pPr>
              <a:spcBef>
                <a:spcPts val="600"/>
              </a:spcBef>
              <a:spcAft>
                <a:spcPts val="600"/>
              </a:spcAft>
            </a:pPr>
            <a:r>
              <a:rPr lang="en-US" sz="1800" dirty="0">
                <a:solidFill>
                  <a:schemeClr val="bg1"/>
                </a:solidFill>
              </a:rPr>
              <a:t>Strategic Drivers and Objectives supported – some suggestions to enhance</a:t>
            </a:r>
          </a:p>
          <a:p>
            <a:pPr>
              <a:spcBef>
                <a:spcPts val="600"/>
              </a:spcBef>
              <a:spcAft>
                <a:spcPts val="600"/>
              </a:spcAft>
            </a:pPr>
            <a:r>
              <a:rPr lang="en-US" sz="1800" dirty="0">
                <a:solidFill>
                  <a:schemeClr val="bg1"/>
                </a:solidFill>
              </a:rPr>
              <a:t>Stable platform for standards over time</a:t>
            </a:r>
          </a:p>
          <a:p>
            <a:pPr>
              <a:spcBef>
                <a:spcPts val="600"/>
              </a:spcBef>
              <a:spcAft>
                <a:spcPts val="600"/>
              </a:spcAft>
            </a:pPr>
            <a:r>
              <a:rPr lang="en-US" sz="1800" dirty="0">
                <a:solidFill>
                  <a:schemeClr val="bg1"/>
                </a:solidFill>
              </a:rPr>
              <a:t>Balance Between Audits and Reviews, and Sustainability and Other Assurance Engagements</a:t>
            </a:r>
          </a:p>
          <a:p>
            <a:pPr>
              <a:spcBef>
                <a:spcPts val="600"/>
              </a:spcBef>
              <a:spcAft>
                <a:spcPts val="600"/>
              </a:spcAft>
            </a:pPr>
            <a:r>
              <a:rPr lang="en-US" sz="1800" dirty="0">
                <a:solidFill>
                  <a:schemeClr val="bg1"/>
                </a:solidFill>
              </a:rPr>
              <a:t>IAASB and IESBA to adopt a systematic approach to their coordination efforts</a:t>
            </a:r>
            <a:endParaRPr kumimoji="0" lang="en-US" sz="1400" b="0" i="0" u="none" strike="noStrike" kern="0" cap="none" spc="0" normalizeH="0" baseline="0" noProof="0" dirty="0">
              <a:ln>
                <a:noFill/>
              </a:ln>
              <a:solidFill>
                <a:schemeClr val="bg1"/>
              </a:solidFill>
              <a:effectLst/>
              <a:uLnTx/>
              <a:uFillTx/>
              <a:latin typeface="Arial"/>
            </a:endParaRPr>
          </a:p>
        </p:txBody>
      </p:sp>
      <p:sp>
        <p:nvSpPr>
          <p:cNvPr id="4" name="Title 3">
            <a:extLst>
              <a:ext uri="{FF2B5EF4-FFF2-40B4-BE49-F238E27FC236}">
                <a16:creationId xmlns:a16="http://schemas.microsoft.com/office/drawing/2014/main" id="{54343028-388D-01D4-7BF7-FA69312A68A1}"/>
              </a:ext>
            </a:extLst>
          </p:cNvPr>
          <p:cNvSpPr>
            <a:spLocks noGrp="1"/>
          </p:cNvSpPr>
          <p:nvPr>
            <p:ph type="title"/>
          </p:nvPr>
        </p:nvSpPr>
        <p:spPr>
          <a:xfrm>
            <a:off x="562143" y="372980"/>
            <a:ext cx="10058400" cy="533400"/>
          </a:xfrm>
        </p:spPr>
        <p:txBody>
          <a:bodyPr/>
          <a:lstStyle/>
          <a:p>
            <a:r>
              <a:rPr lang="en-US" sz="3600" dirty="0">
                <a:ea typeface="ＭＳ Ｐゴシック"/>
              </a:rPr>
              <a:t>Summary of Respondents’ Comments: IAASB</a:t>
            </a:r>
            <a:endParaRPr lang="en-US" sz="3600" dirty="0"/>
          </a:p>
        </p:txBody>
      </p:sp>
      <p:sp>
        <p:nvSpPr>
          <p:cNvPr id="5" name="TextBox 4">
            <a:extLst>
              <a:ext uri="{FF2B5EF4-FFF2-40B4-BE49-F238E27FC236}">
                <a16:creationId xmlns:a16="http://schemas.microsoft.com/office/drawing/2014/main" id="{D1806B79-B4D0-A82F-2374-C3B572EBD4CB}"/>
              </a:ext>
            </a:extLst>
          </p:cNvPr>
          <p:cNvSpPr txBox="1"/>
          <p:nvPr/>
        </p:nvSpPr>
        <p:spPr>
          <a:xfrm>
            <a:off x="6386618" y="1608990"/>
            <a:ext cx="5159152" cy="4185761"/>
          </a:xfrm>
          <a:prstGeom prst="rect">
            <a:avLst/>
          </a:prstGeom>
          <a:solidFill>
            <a:srgbClr val="00B050"/>
          </a:solidFill>
        </p:spPr>
        <p:txBody>
          <a:bodyPr wrap="square" rtlCol="0">
            <a:spAutoFit/>
          </a:bodyPr>
          <a:lstStyle/>
          <a:p>
            <a:pPr marL="285750" marR="0" lvl="0" indent="-285750" algn="l" defTabSz="914400" rtl="0" eaLnBrk="1" fontAlgn="base" latinLnBrk="0" hangingPunct="1">
              <a:lnSpc>
                <a:spcPct val="100000"/>
              </a:lnSpc>
              <a:spcBef>
                <a:spcPts val="600"/>
              </a:spcBef>
              <a:spcAft>
                <a:spcPts val="600"/>
              </a:spcAft>
              <a:buClrTx/>
              <a:buSzTx/>
              <a:buFont typeface="Arial" panose="020B0604020202020204" pitchFamily="34" charset="0"/>
              <a:buChar char="•"/>
              <a:tabLst/>
              <a:defRPr/>
            </a:pPr>
            <a:r>
              <a:rPr kumimoji="0" lang="en-US" b="0" i="0" u="none" strike="noStrike" kern="0" cap="none" spc="0" normalizeH="0" baseline="0" noProof="0" dirty="0">
                <a:ln>
                  <a:noFill/>
                </a:ln>
                <a:solidFill>
                  <a:schemeClr val="bg1"/>
                </a:solidFill>
                <a:effectLst/>
                <a:uLnTx/>
                <a:uFillTx/>
                <a:latin typeface="Arial"/>
                <a:ea typeface="ＭＳ Ｐゴシック" charset="0"/>
              </a:rPr>
              <a:t>Focus on the impact of technology – a more strategic, broadly considered approach</a:t>
            </a:r>
          </a:p>
          <a:p>
            <a:pPr marL="285750" marR="0" lvl="0" indent="-285750" algn="l" defTabSz="914400" rtl="0" eaLnBrk="1" fontAlgn="base" latinLnBrk="0" hangingPunct="1">
              <a:lnSpc>
                <a:spcPct val="100000"/>
              </a:lnSpc>
              <a:spcBef>
                <a:spcPts val="600"/>
              </a:spcBef>
              <a:spcAft>
                <a:spcPts val="600"/>
              </a:spcAft>
              <a:buClrTx/>
              <a:buSzTx/>
              <a:buFont typeface="Arial" panose="020B0604020202020204" pitchFamily="34" charset="0"/>
              <a:buChar char="•"/>
              <a:tabLst/>
              <a:defRPr/>
            </a:pPr>
            <a:r>
              <a:rPr lang="en-US" kern="0" dirty="0">
                <a:solidFill>
                  <a:schemeClr val="bg1"/>
                </a:solidFill>
                <a:latin typeface="Arial"/>
                <a:ea typeface="ＭＳ Ｐゴシック" charset="0"/>
              </a:rPr>
              <a:t>Candidate topics for possible future ISA and ISRE projects supported, except joint audits</a:t>
            </a:r>
            <a:r>
              <a:rPr kumimoji="0" lang="en-US" b="0" i="0" u="none" strike="noStrike" kern="0" cap="none" spc="0" normalizeH="0" baseline="0" noProof="0" dirty="0">
                <a:ln>
                  <a:noFill/>
                </a:ln>
                <a:solidFill>
                  <a:schemeClr val="bg1"/>
                </a:solidFill>
                <a:effectLst/>
                <a:uLnTx/>
                <a:uFillTx/>
                <a:latin typeface="Arial"/>
                <a:ea typeface="ＭＳ Ｐゴシック" charset="0"/>
              </a:rPr>
              <a:t> </a:t>
            </a:r>
          </a:p>
          <a:p>
            <a:pPr marL="285750" marR="0" lvl="0" indent="-285750" algn="l" defTabSz="914400" rtl="0" eaLnBrk="1" fontAlgn="base" latinLnBrk="0" hangingPunct="1">
              <a:lnSpc>
                <a:spcPct val="100000"/>
              </a:lnSpc>
              <a:spcBef>
                <a:spcPts val="600"/>
              </a:spcBef>
              <a:spcAft>
                <a:spcPts val="600"/>
              </a:spcAft>
              <a:buClrTx/>
              <a:buSzTx/>
              <a:buFont typeface="Arial" panose="020B0604020202020204" pitchFamily="34" charset="0"/>
              <a:buChar char="•"/>
              <a:tabLst/>
              <a:defRPr/>
            </a:pPr>
            <a:r>
              <a:rPr kumimoji="0" lang="en-US" b="0" i="0" u="none" strike="noStrike" kern="0" cap="none" spc="0" normalizeH="0" baseline="0" noProof="0" dirty="0">
                <a:ln>
                  <a:noFill/>
                </a:ln>
                <a:solidFill>
                  <a:schemeClr val="bg1"/>
                </a:solidFill>
                <a:effectLst/>
                <a:uLnTx/>
                <a:uFillTx/>
                <a:latin typeface="Arial"/>
                <a:ea typeface="ＭＳ Ｐゴシック" charset="0"/>
              </a:rPr>
              <a:t>Post Implementation Reviews: ISA 540 (R) and ISA 315 (R 2019)</a:t>
            </a:r>
          </a:p>
          <a:p>
            <a:pPr marL="285750" marR="0" lvl="0" indent="-285750" algn="l" defTabSz="914400" rtl="0" eaLnBrk="1" fontAlgn="base" latinLnBrk="0" hangingPunct="1">
              <a:lnSpc>
                <a:spcPct val="100000"/>
              </a:lnSpc>
              <a:spcBef>
                <a:spcPts val="600"/>
              </a:spcBef>
              <a:spcAft>
                <a:spcPts val="600"/>
              </a:spcAft>
              <a:buClrTx/>
              <a:buSzTx/>
              <a:buFont typeface="Arial" panose="020B0604020202020204" pitchFamily="34" charset="0"/>
              <a:buChar char="•"/>
              <a:tabLst/>
              <a:defRPr/>
            </a:pPr>
            <a:r>
              <a:rPr kumimoji="0" lang="en-US" b="0" i="0" u="none" strike="noStrike" kern="0" cap="none" spc="0" normalizeH="0" baseline="0" noProof="0" dirty="0">
                <a:ln>
                  <a:noFill/>
                </a:ln>
                <a:solidFill>
                  <a:schemeClr val="bg1"/>
                </a:solidFill>
                <a:effectLst/>
                <a:uLnTx/>
                <a:uFillTx/>
                <a:latin typeface="Arial"/>
                <a:ea typeface="ＭＳ Ｐゴシック" charset="0"/>
              </a:rPr>
              <a:t>Strong support for a bespoke suite of Standards on Sustainability Assurance</a:t>
            </a:r>
          </a:p>
          <a:p>
            <a:pPr marL="285750" marR="0" lvl="0" indent="-285750" algn="l" defTabSz="914400" rtl="0" eaLnBrk="1" fontAlgn="base" latinLnBrk="0" hangingPunct="1">
              <a:lnSpc>
                <a:spcPct val="100000"/>
              </a:lnSpc>
              <a:spcBef>
                <a:spcPts val="600"/>
              </a:spcBef>
              <a:spcAft>
                <a:spcPts val="600"/>
              </a:spcAft>
              <a:buClrTx/>
              <a:buSzTx/>
              <a:buFont typeface="Arial" panose="020B0604020202020204" pitchFamily="34" charset="0"/>
              <a:buChar char="•"/>
              <a:tabLst/>
              <a:defRPr/>
            </a:pPr>
            <a:r>
              <a:rPr kumimoji="0" lang="en-US" b="0" i="0" u="none" strike="noStrike" kern="0" cap="none" spc="0" normalizeH="0" baseline="0" noProof="0" dirty="0">
                <a:ln>
                  <a:noFill/>
                </a:ln>
                <a:solidFill>
                  <a:schemeClr val="bg1"/>
                </a:solidFill>
                <a:effectLst/>
                <a:uLnTx/>
                <a:uFillTx/>
                <a:latin typeface="Arial"/>
                <a:ea typeface="ＭＳ Ｐゴシック" charset="0"/>
              </a:rPr>
              <a:t>Need for sufficient time to implement ISSA 5000 before a project(s) for further standards</a:t>
            </a:r>
          </a:p>
          <a:p>
            <a:pPr marL="285750" marR="0" lvl="0" indent="-285750" algn="l" defTabSz="914400" rtl="0" eaLnBrk="1" fontAlgn="base" latinLnBrk="0" hangingPunct="1">
              <a:lnSpc>
                <a:spcPct val="100000"/>
              </a:lnSpc>
              <a:spcBef>
                <a:spcPts val="600"/>
              </a:spcBef>
              <a:buClrTx/>
              <a:buSzTx/>
              <a:buFont typeface="Arial" panose="020B0604020202020204" pitchFamily="34" charset="0"/>
              <a:buChar char="•"/>
              <a:tabLst/>
              <a:defRPr/>
            </a:pPr>
            <a:r>
              <a:rPr kumimoji="0" lang="en-US" b="0" i="0" u="none" strike="noStrike" kern="0" cap="none" spc="0" normalizeH="0" baseline="0" noProof="0" dirty="0">
                <a:ln>
                  <a:noFill/>
                </a:ln>
                <a:solidFill>
                  <a:schemeClr val="bg1"/>
                </a:solidFill>
                <a:effectLst/>
                <a:uLnTx/>
                <a:uFillTx/>
                <a:latin typeface="Arial"/>
                <a:ea typeface="ＭＳ Ｐゴシック" charset="0"/>
              </a:rPr>
              <a:t>Other: Support for updating EER guidance; XBRL ranked as low priority</a:t>
            </a:r>
          </a:p>
        </p:txBody>
      </p:sp>
      <p:pic>
        <p:nvPicPr>
          <p:cNvPr id="2" name="Picture 1">
            <a:extLst>
              <a:ext uri="{FF2B5EF4-FFF2-40B4-BE49-F238E27FC236}">
                <a16:creationId xmlns:a16="http://schemas.microsoft.com/office/drawing/2014/main" id="{B629F6F3-E422-5044-5C27-F39A7BC1B1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6248401"/>
            <a:ext cx="1295400" cy="378219"/>
          </a:xfrm>
          <a:prstGeom prst="rect">
            <a:avLst/>
          </a:prstGeom>
        </p:spPr>
      </p:pic>
    </p:spTree>
    <p:extLst>
      <p:ext uri="{BB962C8B-B14F-4D97-AF65-F5344CB8AC3E}">
        <p14:creationId xmlns:p14="http://schemas.microsoft.com/office/powerpoint/2010/main" val="1210466573"/>
      </p:ext>
    </p:extLst>
  </p:cSld>
  <p:clrMapOvr>
    <a:masterClrMapping/>
  </p:clrMapOvr>
</p:sld>
</file>

<file path=ppt/theme/theme1.xml><?xml version="1.0" encoding="utf-8"?>
<a:theme xmlns:a="http://schemas.openxmlformats.org/drawingml/2006/main" name="IFAC_Powerpoint_template_ORANGE RIBBON_IAASB">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AASB_Powerpoint_template_2016_Widescreen" id="{551C3455-CE53-451D-A561-326C993C81B9}" vid="{313783E5-FB8C-4610-BC8F-F48741466E03}"/>
    </a:ext>
  </a:extLst>
</a:theme>
</file>

<file path=ppt/theme/theme4.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Custom 94">
      <a:dk1>
        <a:srgbClr val="000000"/>
      </a:dk1>
      <a:lt1>
        <a:srgbClr val="FFFFFF"/>
      </a:lt1>
      <a:dk2>
        <a:srgbClr val="4D5BE1"/>
      </a:dk2>
      <a:lt2>
        <a:srgbClr val="E7E6E6"/>
      </a:lt2>
      <a:accent1>
        <a:srgbClr val="DEE5F4"/>
      </a:accent1>
      <a:accent2>
        <a:srgbClr val="B73734"/>
      </a:accent2>
      <a:accent3>
        <a:srgbClr val="FE8583"/>
      </a:accent3>
      <a:accent4>
        <a:srgbClr val="C2BDFF"/>
      </a:accent4>
      <a:accent5>
        <a:srgbClr val="FAECE1"/>
      </a:accent5>
      <a:accent6>
        <a:srgbClr val="BAE6F4"/>
      </a:accent6>
      <a:hlink>
        <a:srgbClr val="4E5AE1"/>
      </a:hlink>
      <a:folHlink>
        <a:srgbClr val="DFE4F4"/>
      </a:folHlink>
    </a:clrScheme>
    <a:fontScheme name="Custom 38">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4420931_Win32_SL_v7a" id="{B0F47714-C288-438A-A83E-1FA0BB22FDAA}" vid="{E20F96FA-9E6B-4931-8D41-C5753D602163}"/>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343</TotalTime>
  <Words>1912</Words>
  <Application>Microsoft Office PowerPoint</Application>
  <PresentationFormat>Widescreen</PresentationFormat>
  <Paragraphs>274</Paragraphs>
  <Slides>23</Slides>
  <Notes>23</Notes>
  <HiddenSlides>0</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23</vt:i4>
      </vt:variant>
    </vt:vector>
  </HeadingPairs>
  <TitlesOfParts>
    <vt:vector size="36" baseType="lpstr">
      <vt:lpstr>Arial</vt:lpstr>
      <vt:lpstr>Arial Narrow</vt:lpstr>
      <vt:lpstr>Calibri</vt:lpstr>
      <vt:lpstr>Century Gothic</vt:lpstr>
      <vt:lpstr>Lato Light</vt:lpstr>
      <vt:lpstr>Product Sans Thin</vt:lpstr>
      <vt:lpstr>Times New Roman</vt:lpstr>
      <vt:lpstr>IFAC_Powerpoint_template_ORANGE RIBBON_IAASB</vt:lpstr>
      <vt:lpstr>1_Office Theme</vt:lpstr>
      <vt:lpstr>4_Office Theme</vt:lpstr>
      <vt:lpstr>2_Office Theme</vt:lpstr>
      <vt:lpstr>3_Office Theme</vt:lpstr>
      <vt:lpstr>Office Theme</vt:lpstr>
      <vt:lpstr>IAASB–IESBA  Joint Board Meeting</vt:lpstr>
      <vt:lpstr>PowerPoint Presentation</vt:lpstr>
      <vt:lpstr>Critical Success Factors for IAASB and IESBA</vt:lpstr>
      <vt:lpstr>Coordination Successes So Far</vt:lpstr>
      <vt:lpstr>SWP 2024-2027</vt:lpstr>
      <vt:lpstr>Discussion Topics</vt:lpstr>
      <vt:lpstr>Strategy and Work Plan: Timeline</vt:lpstr>
      <vt:lpstr>IAASB and IESBA SWP Consultation Papers</vt:lpstr>
      <vt:lpstr>Summary of Respondents’ Comments: IAASB</vt:lpstr>
      <vt:lpstr>Summary of Respondents’ Comments: IESBA</vt:lpstr>
      <vt:lpstr>Summary of Key Comments on Coordination</vt:lpstr>
      <vt:lpstr>Axis of Coordination on Ongoing Projects and Selected Potential Projects / Work Streams</vt:lpstr>
      <vt:lpstr>Common Focus on Sustainability</vt:lpstr>
      <vt:lpstr>Sustainability Standards Infrastructure</vt:lpstr>
      <vt:lpstr>Sustainability Assurance: IAASB</vt:lpstr>
      <vt:lpstr>Iesba - Sustainability reporting and Assurance</vt:lpstr>
      <vt:lpstr>Discussion Topic</vt:lpstr>
      <vt:lpstr>Follow us</vt:lpstr>
      <vt:lpstr>Appendix</vt:lpstr>
      <vt:lpstr>Strategic Goal/ Vision</vt:lpstr>
      <vt:lpstr>Strategic Drivers</vt:lpstr>
      <vt:lpstr>Strategic Objectives/ Themes</vt:lpstr>
      <vt:lpstr>Possible Future Projects / Work Streams</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Asteway Tilahun</cp:lastModifiedBy>
  <cp:revision>16</cp:revision>
  <cp:lastPrinted>2020-01-09T14:46:46Z</cp:lastPrinted>
  <dcterms:created xsi:type="dcterms:W3CDTF">2018-10-18T19:25:41Z</dcterms:created>
  <dcterms:modified xsi:type="dcterms:W3CDTF">2023-09-08T20:40:11Z</dcterms:modified>
  <cp:category/>
</cp:coreProperties>
</file>