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71" r:id="rId4"/>
  </p:sldMasterIdLst>
  <p:notesMasterIdLst>
    <p:notesMasterId r:id="rId9"/>
  </p:notesMasterIdLst>
  <p:sldIdLst>
    <p:sldId id="1033" r:id="rId5"/>
    <p:sldId id="267" r:id="rId6"/>
    <p:sldId id="1034" r:id="rId7"/>
    <p:sldId id="277" r:id="rId8"/>
  </p:sldIdLst>
  <p:sldSz cx="12192000" cy="6858000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E8B5C9F-7B18-B143-6551-47BF86F7ED3A}" name="Geoff Kwan" initials="GK" userId="S::GeoffKwan@ethicsboard.org::c3a5c4b8-7020-4697-b49e-ebe9f60812c0" providerId="AD"/>
  <p188:author id="{B62276D6-496F-52B6-6D00-824CB7935334}" name="Ken Siong" initials="KS" userId="S::KenSiong@ethicsboard.org::f7679ae9-de6b-4f69-a967-87584c14b709" providerId="AD"/>
  <p188:author id="{579ECFEE-90DD-DF6F-AC7E-BA7526220BCD}" name="Laura Leal" initials="LL" userId="S::lauraleal@ethicsboard.org::4720af35-0a04-4b32-b28a-0692a15a4541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egan Zietsman" initials="MZ" lastIdx="79" clrIdx="0">
    <p:extLst>
      <p:ext uri="{19B8F6BF-5375-455C-9EA6-DF929625EA0E}">
        <p15:presenceInfo xmlns:p15="http://schemas.microsoft.com/office/powerpoint/2012/main" userId="Megan Zietsman" providerId="None"/>
      </p:ext>
    </p:extLst>
  </p:cmAuthor>
  <p:cmAuthor id="2" name="Dan Montgomery" initials="DM" lastIdx="2" clrIdx="1">
    <p:extLst>
      <p:ext uri="{19B8F6BF-5375-455C-9EA6-DF929625EA0E}">
        <p15:presenceInfo xmlns:p15="http://schemas.microsoft.com/office/powerpoint/2012/main" userId="8ba5e3d143c5e0b2" providerId="Windows Live"/>
      </p:ext>
    </p:extLst>
  </p:cmAuthor>
  <p:cmAuthor id="3" name="Natalie Klonaridis" initials="NK" lastIdx="115" clrIdx="2">
    <p:extLst>
      <p:ext uri="{19B8F6BF-5375-455C-9EA6-DF929625EA0E}">
        <p15:presenceInfo xmlns:p15="http://schemas.microsoft.com/office/powerpoint/2012/main" userId="S-1-5-21-1801674531-1972579041-839522115-13323" providerId="AD"/>
      </p:ext>
    </p:extLst>
  </p:cmAuthor>
  <p:cmAuthor id="4" name="James Grosvenor" initials="JG" lastIdx="10" clrIdx="3">
    <p:extLst>
      <p:ext uri="{19B8F6BF-5375-455C-9EA6-DF929625EA0E}">
        <p15:presenceInfo xmlns:p15="http://schemas.microsoft.com/office/powerpoint/2012/main" userId="S-1-5-21-1801674531-1972579041-839522115-17641" providerId="AD"/>
      </p:ext>
    </p:extLst>
  </p:cmAuthor>
  <p:cmAuthor id="5" name="Joy Thurgood" initials="JT" lastIdx="20" clrIdx="4">
    <p:extLst>
      <p:ext uri="{19B8F6BF-5375-455C-9EA6-DF929625EA0E}">
        <p15:presenceInfo xmlns:p15="http://schemas.microsoft.com/office/powerpoint/2012/main" userId="S-1-5-21-1801674531-1972579041-839522115-17607" providerId="AD"/>
      </p:ext>
    </p:extLst>
  </p:cmAuthor>
  <p:cmAuthor id="6" name="BJ" initials="BJ" lastIdx="14" clrIdx="5">
    <p:extLst>
      <p:ext uri="{19B8F6BF-5375-455C-9EA6-DF929625EA0E}">
        <p15:presenceInfo xmlns:p15="http://schemas.microsoft.com/office/powerpoint/2012/main" userId="BJ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1D3C0"/>
    <a:srgbClr val="0000FF"/>
    <a:srgbClr val="E6AF00"/>
    <a:srgbClr val="E4CAD4"/>
    <a:srgbClr val="DBB7C5"/>
    <a:srgbClr val="0B5494"/>
    <a:srgbClr val="CDCDCD"/>
    <a:srgbClr val="DCEEFC"/>
    <a:srgbClr val="AAC1DA"/>
    <a:srgbClr val="96B1EE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364" autoAdjust="0"/>
    <p:restoredTop sz="76518" autoAdjust="0"/>
  </p:normalViewPr>
  <p:slideViewPr>
    <p:cSldViewPr snapToGrid="0">
      <p:cViewPr varScale="1">
        <p:scale>
          <a:sx n="48" d="100"/>
          <a:sy n="48" d="100"/>
        </p:scale>
        <p:origin x="668" y="2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8/10/relationships/authors" Target="authors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1728"/>
          </a:xfrm>
          <a:prstGeom prst="rect">
            <a:avLst/>
          </a:prstGeom>
        </p:spPr>
        <p:txBody>
          <a:bodyPr vert="horz" lIns="96663" tIns="48332" rIns="96663" bIns="48332" rtlCol="0"/>
          <a:lstStyle>
            <a:lvl1pPr algn="l">
              <a:defRPr sz="13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8" y="0"/>
            <a:ext cx="3169920" cy="481728"/>
          </a:xfrm>
          <a:prstGeom prst="rect">
            <a:avLst/>
          </a:prstGeom>
        </p:spPr>
        <p:txBody>
          <a:bodyPr vert="horz" lIns="96663" tIns="48332" rIns="96663" bIns="48332" rtlCol="0"/>
          <a:lstStyle>
            <a:lvl1pPr algn="r">
              <a:defRPr sz="1300"/>
            </a:lvl1pPr>
          </a:lstStyle>
          <a:p>
            <a:fld id="{8217F18B-FBA3-4F6B-97D9-EA188CD16FE5}" type="datetimeFigureOut">
              <a:rPr lang="en-US" smtClean="0"/>
              <a:t>9/21/2023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77875" y="1200150"/>
            <a:ext cx="5759450" cy="3240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3" tIns="48332" rIns="96663" bIns="48332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1" y="4620578"/>
            <a:ext cx="5852160" cy="3780473"/>
          </a:xfrm>
          <a:prstGeom prst="rect">
            <a:avLst/>
          </a:prstGeom>
        </p:spPr>
        <p:txBody>
          <a:bodyPr vert="horz" lIns="96663" tIns="48332" rIns="96663" bIns="48332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5"/>
            <a:ext cx="3169920" cy="481727"/>
          </a:xfrm>
          <a:prstGeom prst="rect">
            <a:avLst/>
          </a:prstGeom>
        </p:spPr>
        <p:txBody>
          <a:bodyPr vert="horz" lIns="96663" tIns="48332" rIns="96663" bIns="48332" rtlCol="0" anchor="b"/>
          <a:lstStyle>
            <a:lvl1pPr algn="l">
              <a:defRPr sz="13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8" y="9119475"/>
            <a:ext cx="3169920" cy="481727"/>
          </a:xfrm>
          <a:prstGeom prst="rect">
            <a:avLst/>
          </a:prstGeom>
        </p:spPr>
        <p:txBody>
          <a:bodyPr vert="horz" lIns="96663" tIns="48332" rIns="96663" bIns="48332" rtlCol="0" anchor="b"/>
          <a:lstStyle>
            <a:lvl1pPr algn="r">
              <a:defRPr sz="1300"/>
            </a:lvl1pPr>
          </a:lstStyle>
          <a:p>
            <a:fld id="{BAD342E5-AFF1-4E5D-BEDB-B5261E7DAD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44790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61518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56994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92464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60329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hyperlink" Target="https://www.linkedin.com/company/iesba/" TargetMode="External"/><Relationship Id="rId7" Type="http://schemas.openxmlformats.org/officeDocument/2006/relationships/hyperlink" Target="https://www.linkedin.com/company/ipsasb/" TargetMode="External"/><Relationship Id="rId2" Type="http://schemas.openxmlformats.org/officeDocument/2006/relationships/hyperlink" Target="https://twitter.com/Ethics_Board" TargetMode="Externa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4.png"/><Relationship Id="rId5" Type="http://schemas.openxmlformats.org/officeDocument/2006/relationships/hyperlink" Target="https://twitter.com/IPSASB_News" TargetMode="External"/><Relationship Id="rId10" Type="http://schemas.openxmlformats.org/officeDocument/2006/relationships/image" Target="../media/image17.jpg"/><Relationship Id="rId4" Type="http://schemas.openxmlformats.org/officeDocument/2006/relationships/hyperlink" Target="https://www.youtube.com/channel/UC0VaH8c5S0a_ASiToeonj0g" TargetMode="External"/><Relationship Id="rId9" Type="http://schemas.openxmlformats.org/officeDocument/2006/relationships/image" Target="../media/image16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jpe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jpe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outdoor&#10;&#10;Description automatically generated">
            <a:extLst>
              <a:ext uri="{FF2B5EF4-FFF2-40B4-BE49-F238E27FC236}">
                <a16:creationId xmlns:a16="http://schemas.microsoft.com/office/drawing/2014/main" id="{AB243662-BBA5-4983-9E42-C044319DEEA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3"/>
          <a:stretch/>
        </p:blipFill>
        <p:spPr>
          <a:xfrm>
            <a:off x="0" y="1359401"/>
            <a:ext cx="12192000" cy="5498599"/>
          </a:xfrm>
          <a:prstGeom prst="rect">
            <a:avLst/>
          </a:prstGeom>
        </p:spPr>
      </p:pic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D372EE30-0CA9-9349-914F-931308613F0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39040"/>
          </a:xfrm>
        </p:spPr>
        <p:txBody>
          <a:bodyPr>
            <a:normAutofit/>
          </a:bodyPr>
          <a:lstStyle>
            <a:lvl1pPr marL="0" indent="0">
              <a:buNone/>
              <a:defRPr sz="3000">
                <a:solidFill>
                  <a:schemeClr val="bg1"/>
                </a:solidFill>
                <a:latin typeface="Product Sans Light" panose="020B0303030502040203" pitchFamily="34" charset="0"/>
              </a:defRPr>
            </a:lvl1pPr>
          </a:lstStyle>
          <a:p>
            <a:pPr lvl="0"/>
            <a:r>
              <a:rPr lang="en-US" dirty="0"/>
              <a:t>Name(s) of presenter(s)</a:t>
            </a:r>
          </a:p>
          <a:p>
            <a:pPr lvl="0"/>
            <a:r>
              <a:rPr lang="en-US" dirty="0"/>
              <a:t>Date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FC4CAB7F-A97C-6F46-942A-943284A3E13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C755942-84D2-2949-9D61-AAE823131D0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2DC392D-8E34-E842-905D-2C0D9EF77B9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 dirty="0"/>
              <a:t>Subtitle here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8279C55-74D0-264F-B945-2C8B8983543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 dirty="0"/>
              <a:t>Presentation title to go here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5784D37B-3DF2-8B49-A9B6-293C3148E6A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32277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vert image al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EC34133F-8ABA-8C41-8951-83582D1E63D8}"/>
              </a:ext>
            </a:extLst>
          </p:cNvPr>
          <p:cNvGrpSpPr/>
          <p:nvPr userDrawn="1"/>
        </p:nvGrpSpPr>
        <p:grpSpPr>
          <a:xfrm>
            <a:off x="7315199" y="0"/>
            <a:ext cx="4863445" cy="6845599"/>
            <a:chOff x="518112" y="1753386"/>
            <a:chExt cx="4073516" cy="5104613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2747C9DB-9490-4040-8FD7-82C9E70063D4}"/>
                </a:ext>
              </a:extLst>
            </p:cNvPr>
            <p:cNvSpPr/>
            <p:nvPr userDrawn="1"/>
          </p:nvSpPr>
          <p:spPr>
            <a:xfrm>
              <a:off x="3094339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E348A8A-F1FB-164B-A4C0-F0ADE3F509FF}"/>
                </a:ext>
              </a:extLst>
            </p:cNvPr>
            <p:cNvSpPr/>
            <p:nvPr userDrawn="1"/>
          </p:nvSpPr>
          <p:spPr>
            <a:xfrm>
              <a:off x="518112" y="1753386"/>
              <a:ext cx="977914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31BCFB59-55AA-F84A-9EE6-C097383D3278}"/>
                </a:ext>
              </a:extLst>
            </p:cNvPr>
            <p:cNvSpPr/>
            <p:nvPr userDrawn="1"/>
          </p:nvSpPr>
          <p:spPr>
            <a:xfrm>
              <a:off x="1545994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v</a:t>
              </a:r>
            </a:p>
          </p:txBody>
        </p:sp>
      </p:grp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C3F4AE-E54B-234E-BA27-6B7270DF28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476999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0F19A3D-28BB-1148-BC12-2C796648DB6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5" name="Slide Number Placeholder 3">
            <a:extLst>
              <a:ext uri="{FF2B5EF4-FFF2-40B4-BE49-F238E27FC236}">
                <a16:creationId xmlns:a16="http://schemas.microsoft.com/office/drawing/2014/main" id="{DD430948-36BB-364D-97BA-1D593C3B87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152490E-FFCC-4912-9346-9ED8E1EBA7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of slide</a:t>
            </a:r>
          </a:p>
        </p:txBody>
      </p:sp>
      <p:sp>
        <p:nvSpPr>
          <p:cNvPr id="16" name="Date Placeholder 1">
            <a:extLst>
              <a:ext uri="{FF2B5EF4-FFF2-40B4-BE49-F238E27FC236}">
                <a16:creationId xmlns:a16="http://schemas.microsoft.com/office/drawing/2014/main" id="{95E097B0-D8B6-4346-91B0-4BE20D36C54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 dirty="0"/>
              <a:t>Date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82677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22AB7CC0-4987-F84D-9358-AA39C2F9E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E55BB7F-B53C-9F4A-A2CF-27D3570D28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423981"/>
            <a:ext cx="5157787" cy="823912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rgbClr val="0B549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31731153-8464-A746-AB4F-09994EAFBA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247893"/>
            <a:ext cx="5157787" cy="3684588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F9B9B6CF-D6E0-7541-8330-17BE83CDFE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423981"/>
            <a:ext cx="5183188" cy="823912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rgbClr val="0B549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9A211F6D-1E1D-374F-9B3B-BB3CE5EFA06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247893"/>
            <a:ext cx="5183188" cy="3684588"/>
          </a:xfrm>
        </p:spPr>
        <p:txBody>
          <a:bodyPr/>
          <a:lstStyle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Courier New" panose="02070309020205020404" pitchFamily="49" charset="0"/>
              <a:buChar char="o"/>
              <a:tabLst/>
              <a:defRPr/>
            </a:lvl3pPr>
            <a:lvl4pPr marL="1714500" indent="-285750">
              <a:buFont typeface="System Font Regular"/>
              <a:buChar char="–"/>
              <a:defRPr/>
            </a:lvl4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marL="165735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Courier New" panose="02070309020205020404" pitchFamily="49" charset="0"/>
              <a:buChar char="o"/>
              <a:tabLst/>
              <a:defRPr/>
            </a:pPr>
            <a:r>
              <a:rPr lang="en-US" dirty="0"/>
              <a:t>Fourth level</a:t>
            </a:r>
          </a:p>
          <a:p>
            <a:pPr lvl="2"/>
            <a:endParaRPr lang="en-US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E6656E22-8A20-264A-A686-2077136CDDE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44377A8E-7939-4414-832B-DF2FB7FCEDC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of slide</a:t>
            </a:r>
          </a:p>
        </p:txBody>
      </p:sp>
      <p:sp>
        <p:nvSpPr>
          <p:cNvPr id="15" name="Date Placeholder 1">
            <a:extLst>
              <a:ext uri="{FF2B5EF4-FFF2-40B4-BE49-F238E27FC236}">
                <a16:creationId xmlns:a16="http://schemas.microsoft.com/office/drawing/2014/main" id="{3AE22D9D-C76B-4F48-B505-9DF24301A50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 dirty="0"/>
              <a:t>Date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42143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D9C75A3-FC22-C440-ADCA-0F0446391B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E23EA5B0-5BC9-604A-BADC-22C777AB332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8184" y="452486"/>
            <a:ext cx="10515616" cy="5476973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Date Placeholder 1">
            <a:extLst>
              <a:ext uri="{FF2B5EF4-FFF2-40B4-BE49-F238E27FC236}">
                <a16:creationId xmlns:a16="http://schemas.microsoft.com/office/drawing/2014/main" id="{FDE90F65-7415-4A58-BE67-2C328156EED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 dirty="0"/>
              <a:t>Date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170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53020A6-35B0-2148-8BB1-10241E03D8B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1357313"/>
            <a:ext cx="6172200" cy="450373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B393941-3B9D-4345-A9EA-A04120EFDB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F2798FE5-6721-474C-871F-E61BB27925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47384" y="1357313"/>
            <a:ext cx="4281816" cy="4289425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365A979-ECB6-944B-B048-D15BBCA47E7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001710DD-ADAB-40F1-822D-847785A4B9D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of slide</a:t>
            </a:r>
          </a:p>
        </p:txBody>
      </p:sp>
      <p:sp>
        <p:nvSpPr>
          <p:cNvPr id="9" name="Date Placeholder 1">
            <a:extLst>
              <a:ext uri="{FF2B5EF4-FFF2-40B4-BE49-F238E27FC236}">
                <a16:creationId xmlns:a16="http://schemas.microsoft.com/office/drawing/2014/main" id="{C75AAC36-2757-41CF-A5A3-F8A025C5199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 dirty="0"/>
              <a:t>Date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02863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A056E563-204B-4A86-9584-ADE6D714DDFA}"/>
              </a:ext>
            </a:extLst>
          </p:cNvPr>
          <p:cNvGrpSpPr/>
          <p:nvPr userDrawn="1"/>
        </p:nvGrpSpPr>
        <p:grpSpPr>
          <a:xfrm>
            <a:off x="1693404" y="5780005"/>
            <a:ext cx="9811512" cy="629918"/>
            <a:chOff x="1007885" y="2739164"/>
            <a:chExt cx="9455868" cy="584201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B918966-6278-419D-86CE-78AA30AAF5A7}"/>
                </a:ext>
              </a:extLst>
            </p:cNvPr>
            <p:cNvSpPr/>
            <p:nvPr userDrawn="1"/>
          </p:nvSpPr>
          <p:spPr>
            <a:xfrm>
              <a:off x="1529370" y="2846598"/>
              <a:ext cx="8934383" cy="3425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algn="l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</a:pPr>
              <a:r>
                <a:rPr lang="en-CA" sz="1800" b="0" i="0" u="none" strike="noStrike" dirty="0">
                  <a:solidFill>
                    <a:srgbClr val="000000"/>
                  </a:solidFill>
                  <a:effectLst/>
                  <a:latin typeface="Product Sans Light" panose="020B0303030502040203" pitchFamily="34" charset="0"/>
                </a:rPr>
                <a:t> </a:t>
              </a:r>
              <a:r>
                <a:rPr lang="en-CA" sz="1800" b="0" i="0" u="sng" strike="noStrike" dirty="0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  <a:hlinkClick r:id="rId2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@Ethics_Board</a:t>
              </a:r>
              <a:r>
                <a:rPr lang="en-CA" sz="1600" b="0" i="0" u="none" strike="noStrike" dirty="0">
                  <a:solidFill>
                    <a:srgbClr val="000000"/>
                  </a:solidFill>
                  <a:effectLst/>
                  <a:latin typeface="Product Sans Light" panose="020B0303030502040203" pitchFamily="34" charset="0"/>
                </a:rPr>
                <a:t>		                  </a:t>
              </a:r>
              <a:r>
                <a:rPr lang="en-CA" sz="1800" b="0" i="0" u="sng" strike="noStrike" dirty="0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  <a:hlinkClick r:id="rId3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@IESBA</a:t>
              </a:r>
              <a:r>
                <a:rPr lang="en-CA" sz="1800" b="0" i="0" u="none" strike="noStrike" dirty="0">
                  <a:solidFill>
                    <a:srgbClr val="000000"/>
                  </a:solidFill>
                  <a:effectLst/>
                  <a:latin typeface="Product Sans Light" panose="020B0303030502040203" pitchFamily="34" charset="0"/>
                </a:rPr>
                <a:t>				</a:t>
              </a:r>
              <a:r>
                <a:rPr lang="en-CA" sz="1800" b="0" i="0" u="none" strike="noStrike" dirty="0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</a:rPr>
                <a:t>    </a:t>
              </a:r>
              <a:r>
                <a:rPr lang="en-CA" sz="1800" b="0" i="0" u="sng" strike="noStrike" dirty="0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  <a:hlinkClick r:id="rId4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@IESBA</a:t>
              </a:r>
              <a:endParaRPr lang="en-CA" sz="1600" b="0" i="0" u="none" strike="noStrike" dirty="0">
                <a:solidFill>
                  <a:srgbClr val="0B5494"/>
                </a:solidFill>
                <a:effectLst/>
                <a:latin typeface="Product Sans Light" panose="020B0303030502040203" pitchFamily="34" charset="0"/>
              </a:endParaRPr>
            </a:p>
          </p:txBody>
        </p:sp>
        <p:pic>
          <p:nvPicPr>
            <p:cNvPr id="12" name="Picture 11">
              <a:hlinkClick r:id="rId5"/>
              <a:extLst>
                <a:ext uri="{FF2B5EF4-FFF2-40B4-BE49-F238E27FC236}">
                  <a16:creationId xmlns:a16="http://schemas.microsoft.com/office/drawing/2014/main" id="{75F103B6-7D40-495F-B856-BAD56A17415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7885" y="2739165"/>
              <a:ext cx="596900" cy="584200"/>
            </a:xfrm>
            <a:prstGeom prst="rect">
              <a:avLst/>
            </a:prstGeom>
          </p:spPr>
        </p:pic>
        <p:pic>
          <p:nvPicPr>
            <p:cNvPr id="13" name="Picture 12">
              <a:hlinkClick r:id="rId7"/>
              <a:extLst>
                <a:ext uri="{FF2B5EF4-FFF2-40B4-BE49-F238E27FC236}">
                  <a16:creationId xmlns:a16="http://schemas.microsoft.com/office/drawing/2014/main" id="{DBA2C49C-5171-4C06-971F-B29996FDDFE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53788" y="2739164"/>
              <a:ext cx="596900" cy="584200"/>
            </a:xfrm>
            <a:prstGeom prst="rect">
              <a:avLst/>
            </a:prstGeom>
          </p:spPr>
        </p:pic>
      </p:grpSp>
      <p:pic>
        <p:nvPicPr>
          <p:cNvPr id="14" name="Picture 13" descr="A picture containing text&#10;&#10;Description automatically generated">
            <a:extLst>
              <a:ext uri="{FF2B5EF4-FFF2-40B4-BE49-F238E27FC236}">
                <a16:creationId xmlns:a16="http://schemas.microsoft.com/office/drawing/2014/main" id="{F8A45A77-335F-4A7E-97BB-8231D92A3F8E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856" y="5866938"/>
            <a:ext cx="1836328" cy="427147"/>
          </a:xfrm>
          <a:prstGeom prst="rect">
            <a:avLst/>
          </a:prstGeom>
        </p:spPr>
      </p:pic>
      <p:pic>
        <p:nvPicPr>
          <p:cNvPr id="17" name="Picture 16" descr="A blue and white logo&#10;&#10;Description automatically generated with low confidence">
            <a:extLst>
              <a:ext uri="{FF2B5EF4-FFF2-40B4-BE49-F238E27FC236}">
                <a16:creationId xmlns:a16="http://schemas.microsoft.com/office/drawing/2014/main" id="{1160CEAE-27E9-46C8-8F06-649C8B4791A8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9417" y="1983072"/>
            <a:ext cx="5733166" cy="1673917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35941F45-47E0-46BC-A474-6E89FC3B2FF0}"/>
              </a:ext>
            </a:extLst>
          </p:cNvPr>
          <p:cNvSpPr txBox="1"/>
          <p:nvPr userDrawn="1"/>
        </p:nvSpPr>
        <p:spPr>
          <a:xfrm>
            <a:off x="3239146" y="3735092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b">
            <a:normAutofit/>
          </a:bodyPr>
          <a:lstStyle/>
          <a:p>
            <a:pPr algn="l"/>
            <a:endParaRPr lang="en-US" sz="2200" dirty="0">
              <a:solidFill>
                <a:srgbClr val="0B5494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FD301A1-6DC6-4202-9D57-925864E85118}"/>
              </a:ext>
            </a:extLst>
          </p:cNvPr>
          <p:cNvSpPr txBox="1"/>
          <p:nvPr userDrawn="1"/>
        </p:nvSpPr>
        <p:spPr>
          <a:xfrm>
            <a:off x="604434" y="3716849"/>
            <a:ext cx="10900482" cy="47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400" b="1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www.ethicsboard.org</a:t>
            </a:r>
          </a:p>
        </p:txBody>
      </p:sp>
    </p:spTree>
    <p:extLst>
      <p:ext uri="{BB962C8B-B14F-4D97-AF65-F5344CB8AC3E}">
        <p14:creationId xmlns:p14="http://schemas.microsoft.com/office/powerpoint/2010/main" val="12680441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1 (alt Title Slid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picture containing blur&#10;&#10;Description automatically generated">
            <a:extLst>
              <a:ext uri="{FF2B5EF4-FFF2-40B4-BE49-F238E27FC236}">
                <a16:creationId xmlns:a16="http://schemas.microsoft.com/office/drawing/2014/main" id="{7A85BD9F-E558-4254-89DB-9A7B3D1C56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9976" y="1635465"/>
            <a:ext cx="12259180" cy="5260636"/>
          </a:xfrm>
          <a:prstGeom prst="rect">
            <a:avLst/>
          </a:prstGeom>
        </p:spPr>
      </p:pic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E0EC3E29-B62B-5848-BFF2-3B22373AA7B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77140"/>
          </a:xfrm>
        </p:spPr>
        <p:txBody>
          <a:bodyPr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 dirty="0"/>
              <a:t>Name(s) of presenter(s)</a:t>
            </a:r>
          </a:p>
          <a:p>
            <a:pPr lvl="0"/>
            <a:r>
              <a:rPr lang="en-US" dirty="0"/>
              <a:t>Date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F629DFBE-95EF-9447-850B-5A38238E4F7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C8F5955-3DDD-F944-85A3-05004DFA4A4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0F003CDE-CD75-5443-B99B-2ED7BCD5EE4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 dirty="0"/>
              <a:t>Subtitle here</a:t>
            </a:r>
          </a:p>
        </p:txBody>
      </p:sp>
      <p:sp>
        <p:nvSpPr>
          <p:cNvPr id="25" name="Text Placeholder 10">
            <a:extLst>
              <a:ext uri="{FF2B5EF4-FFF2-40B4-BE49-F238E27FC236}">
                <a16:creationId xmlns:a16="http://schemas.microsoft.com/office/drawing/2014/main" id="{0E875A9D-8B55-2C4C-B935-74B25F46DA9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 dirty="0"/>
              <a:t>Presentation title to go here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848D7A3D-F2E1-CC45-95C1-83C1A0A06EB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42085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D83A9A97-3FE1-4EDA-8AA4-850C7B3DF63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1359401"/>
            <a:ext cx="12192001" cy="5555749"/>
          </a:xfrm>
          <a:prstGeom prst="rect">
            <a:avLst/>
          </a:prstGeom>
        </p:spPr>
      </p:pic>
      <p:sp>
        <p:nvSpPr>
          <p:cNvPr id="10" name="Text Placeholder 20">
            <a:extLst>
              <a:ext uri="{FF2B5EF4-FFF2-40B4-BE49-F238E27FC236}">
                <a16:creationId xmlns:a16="http://schemas.microsoft.com/office/drawing/2014/main" id="{5B735781-C98E-3546-A3E5-41DD7AAEDB1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96190"/>
          </a:xfrm>
        </p:spPr>
        <p:txBody>
          <a:bodyPr>
            <a:normAutofit/>
          </a:bodyPr>
          <a:lstStyle>
            <a:lvl1pPr marL="0" indent="0">
              <a:buNone/>
              <a:defRPr sz="3000" b="0" i="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 dirty="0"/>
              <a:t>Name(s) of presenter(s)</a:t>
            </a:r>
          </a:p>
          <a:p>
            <a:pPr lvl="0"/>
            <a:r>
              <a:rPr lang="en-US" dirty="0"/>
              <a:t>Date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0548A2B-C299-E44F-9499-8F728F8B4DA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6ED859E-0E54-394B-B2F4-63D1B380DB8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630EF5FB-5DCB-C84B-ADDB-AC9E3E6B58A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 dirty="0"/>
              <a:t>Subtitle here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89B6BD9B-253D-404B-9EC4-14D3E5C7B0C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 dirty="0"/>
              <a:t>Presentation title to go here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5DDB95AD-1F20-1F45-AA37-1F83A42C35F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24607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661203CD-23E0-4342-877C-A894DCEA5DB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-29976" y="1409942"/>
            <a:ext cx="12221976" cy="5565859"/>
          </a:xfrm>
          <a:prstGeom prst="rect">
            <a:avLst/>
          </a:prstGeom>
        </p:spPr>
      </p:pic>
      <p:sp>
        <p:nvSpPr>
          <p:cNvPr id="9" name="Text Placeholder 20">
            <a:extLst>
              <a:ext uri="{FF2B5EF4-FFF2-40B4-BE49-F238E27FC236}">
                <a16:creationId xmlns:a16="http://schemas.microsoft.com/office/drawing/2014/main" id="{A87F8C68-A834-C040-B991-FE55C7B99A3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13690"/>
          </a:xfrm>
        </p:spPr>
        <p:txBody>
          <a:bodyPr>
            <a:normAutofit/>
          </a:bodyPr>
          <a:lstStyle>
            <a:lvl1pPr marL="0" indent="0">
              <a:buNone/>
              <a:defRPr sz="3000" b="0" i="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 dirty="0"/>
              <a:t>Name(s) of presenter(s)</a:t>
            </a:r>
          </a:p>
          <a:p>
            <a:pPr lvl="0"/>
            <a:r>
              <a:rPr lang="en-US" dirty="0"/>
              <a:t>Date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72AAEB9-6CC3-CD4F-AFD3-F5FC597D3B1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8947CF2-97EB-674C-B6DA-43C3B4698F9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30247"/>
            <a:ext cx="12192001" cy="2932783"/>
          </a:xfrm>
          <a:prstGeom prst="rect">
            <a:avLst/>
          </a:prstGeom>
        </p:spPr>
      </p:pic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3F95E47B-1676-064D-B8E5-08B06B62549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 dirty="0"/>
              <a:t>Subtitle here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2D775E79-4EA2-1741-8E6A-F64432D458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 dirty="0"/>
              <a:t>Presentation title to go here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30031E86-8034-144D-9632-B1856DECFCC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24092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D4B093A2-D31E-4192-8C62-B9B3D28AA95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43780"/>
            <a:ext cx="12188394" cy="459604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CD48361-1CF2-8544-9830-31C4AD415DB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50406"/>
            <a:ext cx="12192000" cy="1115179"/>
          </a:xfrm>
          <a:prstGeom prst="rect">
            <a:avLst/>
          </a:prstGeom>
          <a:noFill/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9A3C8A-7236-8343-AAF2-6EF87EE95C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6079699-09D7-4544-BF06-E77DEC20A0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2950406"/>
            <a:ext cx="9326563" cy="1115179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Transition slide</a:t>
            </a:r>
          </a:p>
        </p:txBody>
      </p:sp>
      <p:sp>
        <p:nvSpPr>
          <p:cNvPr id="11" name="Date Placeholder 1">
            <a:extLst>
              <a:ext uri="{FF2B5EF4-FFF2-40B4-BE49-F238E27FC236}">
                <a16:creationId xmlns:a16="http://schemas.microsoft.com/office/drawing/2014/main" id="{25578729-1C93-4622-86BB-EE7476AD65D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 dirty="0"/>
              <a:t>Date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7152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 Slide (no imag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BFFC82E5-D0D8-EE4A-A621-5AB9F4BAB1E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D64BA9-4817-6446-BC17-D95F499700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of slide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1F7315-1D15-7F4A-AACF-F20BF2D5C6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14463"/>
            <a:ext cx="10515600" cy="4762500"/>
          </a:xfrm>
        </p:spPr>
        <p:txBody>
          <a:bodyPr/>
          <a:lstStyle>
            <a:lvl1pPr>
              <a:defRPr>
                <a:latin typeface="Product Sans Thin" panose="020B0203030502040203" pitchFamily="34" charset="0"/>
              </a:defRPr>
            </a:lvl1pPr>
            <a:lvl2pPr>
              <a:defRPr>
                <a:latin typeface="Product Sans Thin" panose="020B0203030502040203" pitchFamily="34" charset="0"/>
              </a:defRPr>
            </a:lvl2pPr>
            <a:lvl3pPr>
              <a:defRPr>
                <a:latin typeface="Product Sans Thin" panose="020B0203030502040203" pitchFamily="34" charset="0"/>
              </a:defRPr>
            </a:lvl3pPr>
            <a:lvl4pPr>
              <a:defRPr>
                <a:latin typeface="Product Sans Thin" panose="020B0203030502040203" pitchFamily="34" charset="0"/>
              </a:defRPr>
            </a:lvl4pPr>
            <a:lvl5pPr marL="18288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>
                <a:latin typeface="Product Sans Thin" panose="020B0203030502040203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E26F95E0-5E50-0E47-8FFD-6D000044AD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Date Placeholder 1">
            <a:extLst>
              <a:ext uri="{FF2B5EF4-FFF2-40B4-BE49-F238E27FC236}">
                <a16:creationId xmlns:a16="http://schemas.microsoft.com/office/drawing/2014/main" id="{663EEACD-64CA-40D1-834E-AB3253B317A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 dirty="0"/>
              <a:t>Date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57284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box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A40D8CAB-D224-9E4B-913B-4650ACA6E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AAFBE3DE-3C9F-453F-9586-4057CDA650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739386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455D951-7751-A541-A387-61A043688CE1}"/>
              </a:ext>
            </a:extLst>
          </p:cNvPr>
          <p:cNvSpPr/>
          <p:nvPr userDrawn="1"/>
        </p:nvSpPr>
        <p:spPr>
          <a:xfrm>
            <a:off x="8401051" y="1771656"/>
            <a:ext cx="1814513" cy="1814513"/>
          </a:xfrm>
          <a:prstGeom prst="rect">
            <a:avLst/>
          </a:prstGeom>
          <a:solidFill>
            <a:srgbClr val="289D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CAB157B1-00FA-D34E-A866-01820DB00A7C}"/>
              </a:ext>
            </a:extLst>
          </p:cNvPr>
          <p:cNvGrpSpPr/>
          <p:nvPr userDrawn="1"/>
        </p:nvGrpSpPr>
        <p:grpSpPr>
          <a:xfrm>
            <a:off x="8401051" y="1771656"/>
            <a:ext cx="3819525" cy="3800481"/>
            <a:chOff x="8401051" y="1771656"/>
            <a:chExt cx="3819525" cy="3800481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28894650-A92B-D44F-BD58-2949EF2709EE}"/>
                </a:ext>
              </a:extLst>
            </p:cNvPr>
            <p:cNvSpPr/>
            <p:nvPr userDrawn="1"/>
          </p:nvSpPr>
          <p:spPr>
            <a:xfrm>
              <a:off x="10406062" y="1771656"/>
              <a:ext cx="1814514" cy="1814514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E5911023-1E8C-E743-B810-68A41E000E15}"/>
                </a:ext>
              </a:extLst>
            </p:cNvPr>
            <p:cNvSpPr/>
            <p:nvPr userDrawn="1"/>
          </p:nvSpPr>
          <p:spPr>
            <a:xfrm>
              <a:off x="8401051" y="3757624"/>
              <a:ext cx="1814513" cy="181451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7" name="Rectangle 26">
            <a:extLst>
              <a:ext uri="{FF2B5EF4-FFF2-40B4-BE49-F238E27FC236}">
                <a16:creationId xmlns:a16="http://schemas.microsoft.com/office/drawing/2014/main" id="{2C1E3DB1-D883-E84F-93ED-11F1B86ED64D}"/>
              </a:ext>
            </a:extLst>
          </p:cNvPr>
          <p:cNvSpPr/>
          <p:nvPr userDrawn="1"/>
        </p:nvSpPr>
        <p:spPr>
          <a:xfrm>
            <a:off x="10406062" y="3757624"/>
            <a:ext cx="1814513" cy="1814513"/>
          </a:xfrm>
          <a:prstGeom prst="rect">
            <a:avLst/>
          </a:prstGeom>
          <a:solidFill>
            <a:srgbClr val="0B5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28" name="Picture 27" descr="Text, letter&#10;&#10;Description automatically generated">
            <a:extLst>
              <a:ext uri="{FF2B5EF4-FFF2-40B4-BE49-F238E27FC236}">
                <a16:creationId xmlns:a16="http://schemas.microsoft.com/office/drawing/2014/main" id="{749A8FFF-4E71-6648-9129-15CE07D9347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01051" y="3757625"/>
            <a:ext cx="1814984" cy="1814512"/>
          </a:xfrm>
          <a:prstGeom prst="rect">
            <a:avLst/>
          </a:prstGeom>
        </p:spPr>
      </p:pic>
      <p:sp>
        <p:nvSpPr>
          <p:cNvPr id="15" name="Slide Number Placeholder 3">
            <a:extLst>
              <a:ext uri="{FF2B5EF4-FFF2-40B4-BE49-F238E27FC236}">
                <a16:creationId xmlns:a16="http://schemas.microsoft.com/office/drawing/2014/main" id="{7B28734D-DE14-9442-AE67-2090A1DCAD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50B06AE-126A-4DA2-811F-104FAE999A2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of slide</a:t>
            </a:r>
          </a:p>
        </p:txBody>
      </p:sp>
      <p:sp>
        <p:nvSpPr>
          <p:cNvPr id="17" name="Date Placeholder 1">
            <a:extLst>
              <a:ext uri="{FF2B5EF4-FFF2-40B4-BE49-F238E27FC236}">
                <a16:creationId xmlns:a16="http://schemas.microsoft.com/office/drawing/2014/main" id="{A996CC18-9887-4CB0-BBB9-C1E0C45558F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 dirty="0"/>
              <a:t>Date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84848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CDE7FCE0-DABC-FF4C-A67F-37313C276B9F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8200" y="1428750"/>
            <a:ext cx="6219825" cy="4922543"/>
          </a:xfrm>
        </p:spPr>
        <p:txBody>
          <a:bodyPr/>
          <a:lstStyle>
            <a:lvl1pPr marL="514350" indent="-514350">
              <a:lnSpc>
                <a:spcPct val="150000"/>
              </a:lnSpc>
              <a:buSzPct val="120000"/>
              <a:buFont typeface="+mj-lt"/>
              <a:buAutoNum type="arabicParenR"/>
              <a:defRPr>
                <a:solidFill>
                  <a:srgbClr val="0B5494"/>
                </a:solidFill>
                <a:latin typeface="Product Sans Light" panose="020B0303030502040203" pitchFamily="34" charset="0"/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Agenda item 1</a:t>
            </a:r>
          </a:p>
          <a:p>
            <a:pPr lvl="0"/>
            <a:r>
              <a:rPr lang="en-US" dirty="0"/>
              <a:t>Agenda item 2</a:t>
            </a:r>
          </a:p>
          <a:p>
            <a:pPr lvl="0"/>
            <a:r>
              <a:rPr lang="en-US" dirty="0"/>
              <a:t>Agenda item 3</a:t>
            </a:r>
          </a:p>
          <a:p>
            <a:pPr lvl="0"/>
            <a:r>
              <a:rPr lang="en-US" dirty="0"/>
              <a:t>Agenda item 4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40D8CAB-D224-9E4B-913B-4650ACA6E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4AB5B9CB-E993-D64C-AC33-64C0B1891D0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Agenda</a:t>
            </a:r>
          </a:p>
        </p:txBody>
      </p:sp>
      <p:sp>
        <p:nvSpPr>
          <p:cNvPr id="17" name="Slide Number Placeholder 3">
            <a:extLst>
              <a:ext uri="{FF2B5EF4-FFF2-40B4-BE49-F238E27FC236}">
                <a16:creationId xmlns:a16="http://schemas.microsoft.com/office/drawing/2014/main" id="{376C37B9-9236-DC46-AEA1-4D13C0A103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AA046ADC-C429-F94E-913A-D027F8174AB6}"/>
              </a:ext>
            </a:extLst>
          </p:cNvPr>
          <p:cNvSpPr/>
          <p:nvPr userDrawn="1"/>
        </p:nvSpPr>
        <p:spPr>
          <a:xfrm>
            <a:off x="8401051" y="1771656"/>
            <a:ext cx="1814513" cy="1814513"/>
          </a:xfrm>
          <a:prstGeom prst="rect">
            <a:avLst/>
          </a:prstGeom>
          <a:solidFill>
            <a:srgbClr val="289D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95C268B5-C466-A749-A42E-4369F8388FAA}"/>
              </a:ext>
            </a:extLst>
          </p:cNvPr>
          <p:cNvGrpSpPr/>
          <p:nvPr userDrawn="1"/>
        </p:nvGrpSpPr>
        <p:grpSpPr>
          <a:xfrm>
            <a:off x="8401051" y="1771656"/>
            <a:ext cx="3819525" cy="3800481"/>
            <a:chOff x="8401051" y="1771656"/>
            <a:chExt cx="3819525" cy="3800481"/>
          </a:xfrm>
        </p:grpSpPr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E6A62B3B-4AF7-2742-BB66-C19F716FDA29}"/>
                </a:ext>
              </a:extLst>
            </p:cNvPr>
            <p:cNvSpPr/>
            <p:nvPr userDrawn="1"/>
          </p:nvSpPr>
          <p:spPr>
            <a:xfrm>
              <a:off x="10406062" y="1771656"/>
              <a:ext cx="1814514" cy="1814514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10495851-64A6-1647-BE51-32E8939E73B4}"/>
                </a:ext>
              </a:extLst>
            </p:cNvPr>
            <p:cNvSpPr/>
            <p:nvPr userDrawn="1"/>
          </p:nvSpPr>
          <p:spPr>
            <a:xfrm>
              <a:off x="8401051" y="3757624"/>
              <a:ext cx="1814513" cy="181451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37" name="Rectangle 36">
            <a:extLst>
              <a:ext uri="{FF2B5EF4-FFF2-40B4-BE49-F238E27FC236}">
                <a16:creationId xmlns:a16="http://schemas.microsoft.com/office/drawing/2014/main" id="{10A2D29C-F7F7-DB49-B3C5-D45351D4D317}"/>
              </a:ext>
            </a:extLst>
          </p:cNvPr>
          <p:cNvSpPr/>
          <p:nvPr userDrawn="1"/>
        </p:nvSpPr>
        <p:spPr>
          <a:xfrm>
            <a:off x="10406062" y="3757624"/>
            <a:ext cx="1814513" cy="1814513"/>
          </a:xfrm>
          <a:prstGeom prst="rect">
            <a:avLst/>
          </a:prstGeom>
          <a:solidFill>
            <a:srgbClr val="0B5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38" name="Picture 37" descr="Text, letter&#10;&#10;Description automatically generated">
            <a:extLst>
              <a:ext uri="{FF2B5EF4-FFF2-40B4-BE49-F238E27FC236}">
                <a16:creationId xmlns:a16="http://schemas.microsoft.com/office/drawing/2014/main" id="{ACE42BB7-EB50-754D-B8A3-A38D7EBEB83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01051" y="3757625"/>
            <a:ext cx="1814984" cy="1814512"/>
          </a:xfrm>
          <a:prstGeom prst="rect">
            <a:avLst/>
          </a:prstGeom>
        </p:spPr>
      </p:pic>
      <p:sp>
        <p:nvSpPr>
          <p:cNvPr id="15" name="Date Placeholder 1">
            <a:extLst>
              <a:ext uri="{FF2B5EF4-FFF2-40B4-BE49-F238E27FC236}">
                <a16:creationId xmlns:a16="http://schemas.microsoft.com/office/drawing/2014/main" id="{F4157D76-9913-4018-9CEF-6C78578717D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 dirty="0"/>
              <a:t>Date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28796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vert im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5FD654AC-93C5-5749-8FCC-E5FB9426D17C}"/>
              </a:ext>
            </a:extLst>
          </p:cNvPr>
          <p:cNvGrpSpPr/>
          <p:nvPr userDrawn="1"/>
        </p:nvGrpSpPr>
        <p:grpSpPr>
          <a:xfrm>
            <a:off x="7315199" y="-10288"/>
            <a:ext cx="4863445" cy="6855887"/>
            <a:chOff x="518112" y="1753386"/>
            <a:chExt cx="4073516" cy="5104613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84684600-E216-FA45-9DA6-6B7A968D6EB4}"/>
                </a:ext>
              </a:extLst>
            </p:cNvPr>
            <p:cNvSpPr/>
            <p:nvPr userDrawn="1"/>
          </p:nvSpPr>
          <p:spPr>
            <a:xfrm>
              <a:off x="3094339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CA50844-F620-754E-A12B-9A483D2F32F6}"/>
                </a:ext>
              </a:extLst>
            </p:cNvPr>
            <p:cNvSpPr/>
            <p:nvPr userDrawn="1"/>
          </p:nvSpPr>
          <p:spPr>
            <a:xfrm>
              <a:off x="518112" y="1753386"/>
              <a:ext cx="977914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9176982-5E1E-A245-81B5-9210E4EA747D}"/>
                </a:ext>
              </a:extLst>
            </p:cNvPr>
            <p:cNvSpPr/>
            <p:nvPr userDrawn="1"/>
          </p:nvSpPr>
          <p:spPr>
            <a:xfrm>
              <a:off x="1545994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C3F4AE-E54B-234E-BA27-6B7270DF28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416043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0F19A3D-28BB-1148-BC12-2C796648DB6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358" y="-10287"/>
            <a:ext cx="12192000" cy="1115179"/>
          </a:xfrm>
          <a:prstGeom prst="rect">
            <a:avLst/>
          </a:prstGeom>
        </p:spPr>
      </p:pic>
      <p:sp>
        <p:nvSpPr>
          <p:cNvPr id="17" name="Slide Number Placeholder 3">
            <a:extLst>
              <a:ext uri="{FF2B5EF4-FFF2-40B4-BE49-F238E27FC236}">
                <a16:creationId xmlns:a16="http://schemas.microsoft.com/office/drawing/2014/main" id="{BC8910A6-A3B8-EC4B-BD26-4664C23A42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EC32625-7956-4078-9A04-BB491993D8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of slide</a:t>
            </a:r>
          </a:p>
        </p:txBody>
      </p:sp>
      <p:sp>
        <p:nvSpPr>
          <p:cNvPr id="16" name="Date Placeholder 1">
            <a:extLst>
              <a:ext uri="{FF2B5EF4-FFF2-40B4-BE49-F238E27FC236}">
                <a16:creationId xmlns:a16="http://schemas.microsoft.com/office/drawing/2014/main" id="{8BD913FC-D6C4-474B-BEC3-20A7C90F1DA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 dirty="0"/>
              <a:t>Date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65894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BFC05BB-E5A2-4A44-B6AE-6B79F43363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785"/>
            <a:ext cx="10515600" cy="16729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5A1DB0-3B24-A64B-A2AB-D090086A8D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8AEB7B-A82F-754B-AEEF-517E6867BB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38383"/>
                </a:solidFill>
                <a:latin typeface="Product Sans Thin" panose="020B0203030502040203" pitchFamily="34" charset="0"/>
              </a:defRPr>
            </a:lvl1pPr>
          </a:lstStyle>
          <a:p>
            <a:fld id="{16DFC2C5-FBBF-1943-8567-35264678A38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687429D-C16A-3946-912E-75F6C9C2E1C8}"/>
              </a:ext>
            </a:extLst>
          </p:cNvPr>
          <p:cNvSpPr txBox="1">
            <a:spLocks/>
          </p:cNvSpPr>
          <p:nvPr userDrawn="1"/>
        </p:nvSpPr>
        <p:spPr>
          <a:xfrm>
            <a:off x="7345051" y="3746953"/>
            <a:ext cx="10513244" cy="62217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Product Sans Thin" panose="020B0203030502040203" pitchFamily="34" charset="0"/>
                <a:ea typeface="+mj-ea"/>
                <a:cs typeface="+mj-cs"/>
              </a:defRPr>
            </a:lvl1pPr>
          </a:lstStyle>
          <a:p>
            <a:endParaRPr lang="en-US" sz="2200" dirty="0">
              <a:solidFill>
                <a:srgbClr val="0B5494"/>
              </a:solidFill>
            </a:endParaRPr>
          </a:p>
        </p:txBody>
      </p:sp>
      <p:sp>
        <p:nvSpPr>
          <p:cNvPr id="7" name="Date Placeholder 1">
            <a:extLst>
              <a:ext uri="{FF2B5EF4-FFF2-40B4-BE49-F238E27FC236}">
                <a16:creationId xmlns:a16="http://schemas.microsoft.com/office/drawing/2014/main" id="{354AF71A-080A-43CA-98A3-96406FBFD54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 dirty="0"/>
              <a:t>Date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70433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2" r:id="rId1"/>
    <p:sldLayoutId id="2147483874" r:id="rId2"/>
    <p:sldLayoutId id="2147483906" r:id="rId3"/>
    <p:sldLayoutId id="2147483905" r:id="rId4"/>
    <p:sldLayoutId id="2147483878" r:id="rId5"/>
    <p:sldLayoutId id="2147483873" r:id="rId6"/>
    <p:sldLayoutId id="2147483875" r:id="rId7"/>
    <p:sldLayoutId id="2147483912" r:id="rId8"/>
    <p:sldLayoutId id="2147483899" r:id="rId9"/>
    <p:sldLayoutId id="2147483910" r:id="rId10"/>
    <p:sldLayoutId id="2147483911" r:id="rId11"/>
    <p:sldLayoutId id="2147483877" r:id="rId12"/>
    <p:sldLayoutId id="2147483880" r:id="rId13"/>
    <p:sldLayoutId id="2147483913" r:id="rId14"/>
  </p:sldLayoutIdLst>
  <p:hf hdr="0" ftr="0"/>
  <p:txStyles>
    <p:titleStyle>
      <a:lvl1pPr marL="0" marR="0" indent="0" algn="l" defTabSz="914400" rtl="0" eaLnBrk="1" fontAlgn="auto" latinLnBrk="0" hangingPunct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tabLst/>
        <a:defRPr sz="4400" kern="1200">
          <a:solidFill>
            <a:srgbClr val="0B5494"/>
          </a:solidFill>
          <a:latin typeface="Product Sans Thin" panose="020B0203030502040203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4A4A4A"/>
        </a:buClr>
        <a:buFont typeface="System Font Regular"/>
        <a:buChar char="–"/>
        <a:defRPr sz="24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SzPct val="75000"/>
        <a:buFont typeface="Courier New" panose="02070309020205020404" pitchFamily="49" charset="0"/>
        <a:buChar char="o"/>
        <a:defRPr sz="20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3pPr>
      <a:lvl4pPr marL="1657350" marR="0" indent="-28575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Pct val="75000"/>
        <a:buFont typeface="System Font Regular"/>
        <a:buChar char="–"/>
        <a:tabLst/>
        <a:defRPr sz="18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4pPr>
      <a:lvl5pPr marL="1828800" marR="0" indent="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None/>
        <a:tabLst/>
        <a:defRPr sz="18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4F6D522-6D73-0ADC-2AD0-503AEBACFDA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65175" y="4844311"/>
            <a:ext cx="9907588" cy="1505214"/>
          </a:xfrm>
        </p:spPr>
        <p:txBody>
          <a:bodyPr/>
          <a:lstStyle/>
          <a:p>
            <a:r>
              <a:rPr lang="en-US" dirty="0">
                <a:latin typeface="+mj-lt"/>
              </a:rPr>
              <a:t>Christelle Martin, IESBA Member and WS2 Chair</a:t>
            </a:r>
          </a:p>
          <a:p>
            <a:r>
              <a:rPr lang="en-US" dirty="0">
                <a:latin typeface="+mj-lt"/>
              </a:rPr>
              <a:t>Laura Leal, IESBA Principal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3CE89FC-A3B3-243A-61C6-D5358CA2F3E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>
                <a:latin typeface="+mj-lt"/>
              </a:rPr>
              <a:t>IESBA Meeting – September 22, 2023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E3DDC28-FE5A-682A-7463-6EC9CCB2D99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65174" y="894824"/>
            <a:ext cx="10207625" cy="2417876"/>
          </a:xfrm>
        </p:spPr>
        <p:txBody>
          <a:bodyPr/>
          <a:lstStyle/>
          <a:p>
            <a:r>
              <a:rPr lang="en-US" dirty="0">
                <a:latin typeface="+mj-lt"/>
              </a:rPr>
              <a:t>Sustainability WS2 – </a:t>
            </a:r>
          </a:p>
          <a:p>
            <a:r>
              <a:rPr lang="en-US" dirty="0">
                <a:latin typeface="+mj-lt"/>
              </a:rPr>
              <a:t>Select Issues</a:t>
            </a:r>
          </a:p>
        </p:txBody>
      </p:sp>
    </p:spTree>
    <p:extLst>
      <p:ext uri="{BB962C8B-B14F-4D97-AF65-F5344CB8AC3E}">
        <p14:creationId xmlns:p14="http://schemas.microsoft.com/office/powerpoint/2010/main" val="31837274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ECB941B-1630-62C8-2252-5114667521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33400" y="1690734"/>
            <a:ext cx="7753350" cy="4119516"/>
          </a:xfrm>
        </p:spPr>
        <p:txBody>
          <a:bodyPr>
            <a:noAutofit/>
          </a:bodyPr>
          <a:lstStyle/>
          <a:p>
            <a:pPr marL="457200" indent="-457200">
              <a:lnSpc>
                <a:spcPct val="114000"/>
              </a:lnSpc>
              <a:spcBef>
                <a:spcPts val="600"/>
              </a:spcBef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chemeClr val="tx1"/>
                </a:solidFill>
                <a:latin typeface="+mj-lt"/>
              </a:rPr>
              <a:t>Definition of “Professional Activity”</a:t>
            </a:r>
          </a:p>
          <a:p>
            <a:pPr marL="457200" indent="-457200">
              <a:lnSpc>
                <a:spcPct val="114000"/>
              </a:lnSpc>
              <a:spcBef>
                <a:spcPts val="600"/>
              </a:spcBef>
              <a:spcAft>
                <a:spcPts val="1800"/>
              </a:spcAft>
              <a:buFont typeface="Arial" panose="020B0604020202020204" pitchFamily="34" charset="0"/>
              <a:buChar char="•"/>
            </a:pPr>
            <a:endParaRPr lang="en-US" sz="4000" dirty="0">
              <a:solidFill>
                <a:schemeClr val="tx1"/>
              </a:solidFill>
              <a:latin typeface="+mj-lt"/>
            </a:endParaRPr>
          </a:p>
          <a:p>
            <a:pPr marL="457200" indent="-457200">
              <a:lnSpc>
                <a:spcPct val="114000"/>
              </a:lnSpc>
              <a:spcBef>
                <a:spcPts val="600"/>
              </a:spcBef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sz="4000">
                <a:solidFill>
                  <a:schemeClr val="tx1"/>
                </a:solidFill>
                <a:latin typeface="+mj-lt"/>
              </a:rPr>
              <a:t>Link </a:t>
            </a:r>
            <a:r>
              <a:rPr lang="en-US" sz="4000" dirty="0">
                <a:solidFill>
                  <a:schemeClr val="tx1"/>
                </a:solidFill>
                <a:latin typeface="+mj-lt"/>
              </a:rPr>
              <a:t>with Tax Project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925B88A-3DDC-1BB3-048F-09656D57C1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j-lt"/>
              </a:rPr>
              <a:t>WS2 Select Issues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5E5A638-3AD2-D4BE-BBA6-97A6949251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54087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4B6F7B3-733F-15AB-57E6-8F145FC219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3</a:t>
            </a:fld>
            <a:endParaRPr lang="en-US"/>
          </a:p>
        </p:txBody>
      </p:sp>
      <p:graphicFrame>
        <p:nvGraphicFramePr>
          <p:cNvPr id="2" name="Table 8">
            <a:extLst>
              <a:ext uri="{FF2B5EF4-FFF2-40B4-BE49-F238E27FC236}">
                <a16:creationId xmlns:a16="http://schemas.microsoft.com/office/drawing/2014/main" id="{69FD0AF0-0D0F-9FCC-CF9A-207709700912}"/>
              </a:ext>
            </a:extLst>
          </p:cNvPr>
          <p:cNvGraphicFramePr>
            <a:graphicFrameLocks noGrp="1"/>
          </p:cNvGraphicFramePr>
          <p:nvPr/>
        </p:nvGraphicFramePr>
        <p:xfrm>
          <a:off x="94323" y="1650767"/>
          <a:ext cx="7159917" cy="1432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59917">
                  <a:extLst>
                    <a:ext uri="{9D8B030D-6E8A-4147-A177-3AD203B41FA5}">
                      <a16:colId xmlns:a16="http://schemas.microsoft.com/office/drawing/2014/main" val="338899642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200" b="0" i="1">
                          <a:solidFill>
                            <a:schemeClr val="tx1"/>
                          </a:solidFill>
                          <a:latin typeface="+mj-lt"/>
                        </a:rPr>
                        <a:t>An activity requiring accountancy or related skills undertaken by a professional accountant, including accounting, auditing, tax, management consulting, and financial management.</a:t>
                      </a: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120828"/>
                  </a:ext>
                </a:extLst>
              </a:tr>
            </a:tbl>
          </a:graphicData>
        </a:graphic>
      </p:graphicFrame>
      <p:sp>
        <p:nvSpPr>
          <p:cNvPr id="13" name="Title 6">
            <a:extLst>
              <a:ext uri="{FF2B5EF4-FFF2-40B4-BE49-F238E27FC236}">
                <a16:creationId xmlns:a16="http://schemas.microsoft.com/office/drawing/2014/main" id="{CACFD52F-60A4-AABD-7845-D325C0853B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374"/>
            <a:ext cx="10515600" cy="1068518"/>
          </a:xfrm>
        </p:spPr>
        <p:txBody>
          <a:bodyPr/>
          <a:lstStyle/>
          <a:p>
            <a:r>
              <a:rPr lang="en-US">
                <a:latin typeface="+mj-lt"/>
              </a:rPr>
              <a:t>Professional Activity</a:t>
            </a:r>
            <a:endParaRPr lang="en-US"/>
          </a:p>
        </p:txBody>
      </p:sp>
      <p:sp>
        <p:nvSpPr>
          <p:cNvPr id="15" name="Arrow: Down 14">
            <a:extLst>
              <a:ext uri="{FF2B5EF4-FFF2-40B4-BE49-F238E27FC236}">
                <a16:creationId xmlns:a16="http://schemas.microsoft.com/office/drawing/2014/main" id="{11596705-0459-D0D9-CBC0-DD1D08DF1B9A}"/>
              </a:ext>
            </a:extLst>
          </p:cNvPr>
          <p:cNvSpPr/>
          <p:nvPr/>
        </p:nvSpPr>
        <p:spPr>
          <a:xfrm>
            <a:off x="797361" y="3083326"/>
            <a:ext cx="1347537" cy="956625"/>
          </a:xfrm>
          <a:prstGeom prst="downArrow">
            <a:avLst/>
          </a:pr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9AE8660A-4609-B205-1E54-065F0B296C5D}"/>
              </a:ext>
            </a:extLst>
          </p:cNvPr>
          <p:cNvSpPr txBox="1">
            <a:spLocks/>
          </p:cNvSpPr>
          <p:nvPr/>
        </p:nvSpPr>
        <p:spPr>
          <a:xfrm>
            <a:off x="94323" y="4097456"/>
            <a:ext cx="3429000" cy="557599"/>
          </a:xfrm>
          <a:prstGeom prst="rect">
            <a:avLst/>
          </a:prstGeom>
          <a:solidFill>
            <a:schemeClr val="bg2">
              <a:lumMod val="50000"/>
            </a:schemeClr>
          </a:solidFill>
          <a:ln w="38100">
            <a:solidFill>
              <a:schemeClr val="tx2">
                <a:lumMod val="75000"/>
              </a:schemeClr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b="1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WS2 Proposal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4302967F-248D-E1B6-C781-8A2755D9D4DB}"/>
              </a:ext>
            </a:extLst>
          </p:cNvPr>
          <p:cNvSpPr txBox="1">
            <a:spLocks/>
          </p:cNvSpPr>
          <p:nvPr/>
        </p:nvSpPr>
        <p:spPr>
          <a:xfrm>
            <a:off x="94323" y="1153895"/>
            <a:ext cx="3770541" cy="467642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2300">
                <a:solidFill>
                  <a:srgbClr val="002060"/>
                </a:solidFill>
                <a:latin typeface="+mj-lt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sz="2400" b="1">
                <a:solidFill>
                  <a:schemeClr val="accent1">
                    <a:lumMod val="50000"/>
                  </a:schemeClr>
                </a:solidFill>
              </a:rPr>
              <a:t>Extant Code’s definition</a:t>
            </a:r>
          </a:p>
        </p:txBody>
      </p:sp>
      <p:graphicFrame>
        <p:nvGraphicFramePr>
          <p:cNvPr id="4" name="Table 8">
            <a:extLst>
              <a:ext uri="{FF2B5EF4-FFF2-40B4-BE49-F238E27FC236}">
                <a16:creationId xmlns:a16="http://schemas.microsoft.com/office/drawing/2014/main" id="{598BC146-D170-90D2-029D-A25ACF877E2F}"/>
              </a:ext>
            </a:extLst>
          </p:cNvPr>
          <p:cNvGraphicFramePr>
            <a:graphicFrameLocks noGrp="1"/>
          </p:cNvGraphicFramePr>
          <p:nvPr/>
        </p:nvGraphicFramePr>
        <p:xfrm>
          <a:off x="94323" y="4712559"/>
          <a:ext cx="7159917" cy="2103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59917">
                  <a:extLst>
                    <a:ext uri="{9D8B030D-6E8A-4147-A177-3AD203B41FA5}">
                      <a16:colId xmlns:a16="http://schemas.microsoft.com/office/drawing/2014/main" val="3388996421"/>
                    </a:ext>
                  </a:extLst>
                </a:gridCol>
              </a:tblGrid>
              <a:tr h="1496851">
                <a:tc>
                  <a:txBody>
                    <a:bodyPr/>
                    <a:lstStyle/>
                    <a:p>
                      <a:r>
                        <a:rPr lang="en-US" sz="2200" b="0" i="1">
                          <a:solidFill>
                            <a:schemeClr val="tx1"/>
                          </a:solidFill>
                          <a:latin typeface="+mj-lt"/>
                        </a:rPr>
                        <a:t>An activity requiring </a:t>
                      </a:r>
                      <a:r>
                        <a:rPr lang="en-US" sz="2200" b="0" i="1" u="sng">
                          <a:solidFill>
                            <a:srgbClr val="FF0000"/>
                          </a:solidFill>
                          <a:latin typeface="+mj-lt"/>
                        </a:rPr>
                        <a:t>professional</a:t>
                      </a:r>
                      <a:r>
                        <a:rPr lang="en-US" sz="2200" b="0" i="1" u="none">
                          <a:solidFill>
                            <a:srgbClr val="FF0000"/>
                          </a:solidFill>
                          <a:latin typeface="+mj-lt"/>
                        </a:rPr>
                        <a:t> </a:t>
                      </a:r>
                      <a:r>
                        <a:rPr lang="en-US" sz="2200" b="0" i="1" u="none" strike="sngStrike" kern="1200">
                          <a:solidFill>
                            <a:srgbClr val="FF0000"/>
                          </a:solidFill>
                          <a:latin typeface="+mj-lt"/>
                          <a:ea typeface="+mn-ea"/>
                          <a:cs typeface="+mn-cs"/>
                        </a:rPr>
                        <a:t>accountancy</a:t>
                      </a:r>
                      <a:r>
                        <a:rPr lang="en-US" sz="2200" b="0" i="1" strike="sngStrike" kern="1200">
                          <a:solidFill>
                            <a:srgbClr val="FF0000"/>
                          </a:solidFill>
                          <a:latin typeface="+mj-lt"/>
                          <a:ea typeface="+mn-ea"/>
                          <a:cs typeface="+mn-cs"/>
                        </a:rPr>
                        <a:t> or related</a:t>
                      </a:r>
                      <a:r>
                        <a:rPr lang="en-US" sz="2200" b="0" i="1" kern="120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 skills </a:t>
                      </a:r>
                      <a:r>
                        <a:rPr lang="en-US" sz="2200" b="0" i="1">
                          <a:solidFill>
                            <a:schemeClr val="tx1"/>
                          </a:solidFill>
                          <a:latin typeface="+mj-lt"/>
                        </a:rPr>
                        <a:t>undertaken by a professional accountant </a:t>
                      </a:r>
                      <a:r>
                        <a:rPr lang="en-US" sz="2200" b="0" i="1" u="sng">
                          <a:solidFill>
                            <a:srgbClr val="FF0000"/>
                          </a:solidFill>
                          <a:latin typeface="+mj-lt"/>
                        </a:rPr>
                        <a:t>or a sustainability assurance practitioner</a:t>
                      </a:r>
                      <a:r>
                        <a:rPr lang="en-US" sz="2200" b="0" i="1">
                          <a:solidFill>
                            <a:schemeClr val="tx1"/>
                          </a:solidFill>
                          <a:latin typeface="+mj-lt"/>
                        </a:rPr>
                        <a:t>, including accounting, auditing, </a:t>
                      </a:r>
                      <a:r>
                        <a:rPr lang="en-US" sz="2200" b="0" i="1" u="sng">
                          <a:solidFill>
                            <a:srgbClr val="FF0000"/>
                          </a:solidFill>
                          <a:latin typeface="+mj-lt"/>
                        </a:rPr>
                        <a:t>sustainability reporting, sustainability assurance,</a:t>
                      </a:r>
                      <a:r>
                        <a:rPr lang="en-US" sz="2200" b="0" i="1">
                          <a:solidFill>
                            <a:schemeClr val="tx1"/>
                          </a:solidFill>
                          <a:latin typeface="+mj-lt"/>
                        </a:rPr>
                        <a:t> tax, </a:t>
                      </a:r>
                      <a:r>
                        <a:rPr lang="en-US" sz="2200" b="0" i="1" strike="sngStrike">
                          <a:solidFill>
                            <a:srgbClr val="FF0000"/>
                          </a:solidFill>
                          <a:latin typeface="+mj-lt"/>
                        </a:rPr>
                        <a:t>management</a:t>
                      </a:r>
                      <a:r>
                        <a:rPr lang="en-US" sz="2200" b="0" i="1">
                          <a:solidFill>
                            <a:schemeClr val="tx1"/>
                          </a:solidFill>
                          <a:latin typeface="+mj-lt"/>
                        </a:rPr>
                        <a:t> consulting, and financial management.</a:t>
                      </a: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1208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635866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4110085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IFAC Colours">
      <a:dk1>
        <a:srgbClr val="494949"/>
      </a:dk1>
      <a:lt1>
        <a:srgbClr val="FFFFFF"/>
      </a:lt1>
      <a:dk2>
        <a:srgbClr val="838383"/>
      </a:dk2>
      <a:lt2>
        <a:srgbClr val="C3C8CD"/>
      </a:lt2>
      <a:accent1>
        <a:srgbClr val="00AA55"/>
      </a:accent1>
      <a:accent2>
        <a:srgbClr val="00A3A6"/>
      </a:accent2>
      <a:accent3>
        <a:srgbClr val="7928A1"/>
      </a:accent3>
      <a:accent4>
        <a:srgbClr val="870C24"/>
      </a:accent4>
      <a:accent5>
        <a:srgbClr val="E65722"/>
      </a:accent5>
      <a:accent6>
        <a:srgbClr val="083861"/>
      </a:accent6>
      <a:hlink>
        <a:srgbClr val="7A4679"/>
      </a:hlink>
      <a:folHlink>
        <a:srgbClr val="7030A0"/>
      </a:folHlink>
    </a:clrScheme>
    <a:fontScheme name="Arial-Times New Roman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 panose="02020603050405020304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95000"/>
          </a:schemeClr>
        </a:solidFill>
        <a:ln>
          <a:noFill/>
        </a:ln>
      </a:spPr>
      <a:bodyPr rtlCol="0" anchor="ctr"/>
      <a:lstStyle>
        <a:defPPr algn="ctr">
          <a:defRPr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/>
      <a:bodyPr vert="horz" lIns="91440" tIns="45720" rIns="91440" bIns="45720" rtlCol="0" anchor="b">
        <a:normAutofit/>
      </a:bodyPr>
      <a:lstStyle>
        <a:defPPr algn="l">
          <a:defRPr sz="2200" dirty="0" smtClean="0">
            <a:solidFill>
              <a:srgbClr val="0B5494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5070AA681E7D548B8B494A836FA7E69" ma:contentTypeVersion="16" ma:contentTypeDescription="Create a new document." ma:contentTypeScope="" ma:versionID="e348a42fc3dde5314e91a9e8d1be836b">
  <xsd:schema xmlns:xsd="http://www.w3.org/2001/XMLSchema" xmlns:xs="http://www.w3.org/2001/XMLSchema" xmlns:p="http://schemas.microsoft.com/office/2006/metadata/properties" xmlns:ns2="38e2ba9e-27b9-4c48-9a8a-216353f57068" xmlns:ns3="a5f5a3eb-0a2d-4d6a-9165-21ef9946a014" targetNamespace="http://schemas.microsoft.com/office/2006/metadata/properties" ma:root="true" ma:fieldsID="ca3f1c5e90d7fabe0e6c1ce8cdf89277" ns2:_="" ns3:_="">
    <xsd:import namespace="38e2ba9e-27b9-4c48-9a8a-216353f57068"/>
    <xsd:import namespace="a5f5a3eb-0a2d-4d6a-9165-21ef9946a01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8e2ba9e-27b9-4c48-9a8a-216353f5706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0c7e2ae9-edfb-4f0f-b9fa-bdacd0fc226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3" nillable="true" ma:displayName="Location" ma:description="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5f5a3eb-0a2d-4d6a-9165-21ef9946a01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f7cc8cff-5d31-4a56-b24b-a9f0825dd0ce}" ma:internalName="TaxCatchAll" ma:showField="CatchAllData" ma:web="a5f5a3eb-0a2d-4d6a-9165-21ef9946a01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5f5a3eb-0a2d-4d6a-9165-21ef9946a014" xsi:nil="true"/>
    <lcf76f155ced4ddcb4097134ff3c332f xmlns="38e2ba9e-27b9-4c48-9a8a-216353f57068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1D25335E-3AE3-4697-8738-48CC81FF050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61DA219-EEDD-4C46-AC4D-C2654649035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8e2ba9e-27b9-4c48-9a8a-216353f57068"/>
    <ds:schemaRef ds:uri="a5f5a3eb-0a2d-4d6a-9165-21ef9946a01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961E205-AB67-47F1-A9A8-858D16EC92D4}">
  <ds:schemaRefs>
    <ds:schemaRef ds:uri="http://purl.org/dc/elements/1.1/"/>
    <ds:schemaRef ds:uri="http://schemas.openxmlformats.org/package/2006/metadata/core-properties"/>
    <ds:schemaRef ds:uri="a5f5a3eb-0a2d-4d6a-9165-21ef9946a014"/>
    <ds:schemaRef ds:uri="38e2ba9e-27b9-4c48-9a8a-216353f57068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schemas.microsoft.com/office/2006/metadata/properties"/>
    <ds:schemaRef ds:uri="http://purl.org/dc/dcmitype/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20012</TotalTime>
  <Words>117</Words>
  <Application>Microsoft Office PowerPoint</Application>
  <PresentationFormat>Widescreen</PresentationFormat>
  <Paragraphs>20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Arial</vt:lpstr>
      <vt:lpstr>Calibri</vt:lpstr>
      <vt:lpstr>Courier New</vt:lpstr>
      <vt:lpstr>Product Sans Light</vt:lpstr>
      <vt:lpstr>Product Sans Thin</vt:lpstr>
      <vt:lpstr>System Font Regular</vt:lpstr>
      <vt:lpstr>Times New Roman</vt:lpstr>
      <vt:lpstr>Custom Design</vt:lpstr>
      <vt:lpstr>PowerPoint Presentation</vt:lpstr>
      <vt:lpstr>WS2 Select Issues</vt:lpstr>
      <vt:lpstr>Professional Activity</vt:lpstr>
      <vt:lpstr>PowerPoint Presentation</vt:lpstr>
    </vt:vector>
  </TitlesOfParts>
  <Manager/>
  <Company>International Public Sector Accounting Board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Megan Hartman</dc:creator>
  <cp:keywords/>
  <dc:description/>
  <cp:lastModifiedBy>Laura Leal</cp:lastModifiedBy>
  <cp:revision>900</cp:revision>
  <cp:lastPrinted>2020-01-09T14:46:46Z</cp:lastPrinted>
  <dcterms:created xsi:type="dcterms:W3CDTF">2018-10-18T19:25:41Z</dcterms:created>
  <dcterms:modified xsi:type="dcterms:W3CDTF">2023-09-21T17:03:34Z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rder">
    <vt:r8>263400</vt:r8>
  </property>
  <property fmtid="{D5CDD505-2E9C-101B-9397-08002B2CF9AE}" pid="3" name="MediaServiceImageTags">
    <vt:lpwstr/>
  </property>
  <property fmtid="{D5CDD505-2E9C-101B-9397-08002B2CF9AE}" pid="4" name="ContentTypeId">
    <vt:lpwstr>0x0101001BF5D83133179E4BA307D9156862539D</vt:lpwstr>
  </property>
</Properties>
</file>