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4.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5.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4"/>
    <p:sldMasterId id="2147483914" r:id="rId5"/>
    <p:sldMasterId id="2147483928" r:id="rId6"/>
    <p:sldMasterId id="2147483942" r:id="rId7"/>
    <p:sldMasterId id="2147484105" r:id="rId8"/>
    <p:sldMasterId id="2147484116" r:id="rId9"/>
  </p:sldMasterIdLst>
  <p:notesMasterIdLst>
    <p:notesMasterId r:id="rId20"/>
  </p:notesMasterIdLst>
  <p:sldIdLst>
    <p:sldId id="996" r:id="rId10"/>
    <p:sldId id="2147471875" r:id="rId11"/>
    <p:sldId id="2147471873" r:id="rId12"/>
    <p:sldId id="265" r:id="rId13"/>
    <p:sldId id="2147471876" r:id="rId14"/>
    <p:sldId id="2147471884" r:id="rId15"/>
    <p:sldId id="2147471877" r:id="rId16"/>
    <p:sldId id="2147471882" r:id="rId17"/>
    <p:sldId id="2147471881" r:id="rId18"/>
    <p:sldId id="2147471836" r:id="rId19"/>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9336705-4029-E086-3092-50AD36B95EA9}" name="Mark Babington" initials="MB" userId="S::m.babington_frc.org.uk#ext#@ifac529.onmicrosoft.com::50711425-d734-4201-bf07-e19064d6df58" providerId="AD"/>
  <p188:author id="{553772B1-180A-4959-D377-E121E197E9D3}" name="Carla Vijian" initials="CV" userId="S::CarlaVijian@ethicsboard.org::c8cf1b78-ca9a-4696-87d3-45e7c13ef4bf" providerId="AD"/>
  <p188:author id="{F3FC2BD2-C5D2-FF0B-E50A-B49F56FF0898}" name="Carla Vijian" initials="CV" userId="0685818c105fcfa6" providerId="Windows Live"/>
  <p188:author id="{B62276D6-496F-52B6-6D00-824CB7935334}" name="Ken Siong" initials="KS" userId="S::KenSiong@ethicsboard.org::f7679ae9-de6b-4f69-a967-87584c14b709" providerId="AD"/>
  <p188:author id="{6C994DDF-10B3-0649-7ECC-69B90EAAD86F}" name="Szilvia Sramko" initials="SS" userId="S::SzilviaSramko@ethicsboard.org::ea6f34b9-fe87-46d6-b158-703cc6b3cc9d" providerId="AD"/>
  <p188:author id="{607421F1-7BFB-BDC8-A8B4-DD717C6C0C7B}" name="Keith Billing" initials="KB" userId="S::k.billing@frc.org.uk::b5e9eaf5-1c17-4d9e-874f-0a8fd44cef07" providerId="AD"/>
  <p188:author id="{E94806F5-F1DD-79F5-3D8D-85F6927CF9C2}" name="Author" initials="KL" userId="Autho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Ken Siong" initials="KS" lastIdx="7" clrIdx="6">
    <p:extLst>
      <p:ext uri="{19B8F6BF-5375-455C-9EA6-DF929625EA0E}">
        <p15:presenceInfo xmlns:p15="http://schemas.microsoft.com/office/powerpoint/2012/main" userId="S::KenSiong@ethicsboard.org::f7679ae9-de6b-4f69-a967-87584c14b709" providerId="AD"/>
      </p:ext>
    </p:extLst>
  </p:cmAuthor>
  <p:cmAuthor id="1" name="Megan Zietsman" initials="MZ" lastIdx="79" clrIdx="0">
    <p:extLst>
      <p:ext uri="{19B8F6BF-5375-455C-9EA6-DF929625EA0E}">
        <p15:presenceInfo xmlns:p15="http://schemas.microsoft.com/office/powerpoint/2012/main" userId="Megan Zietsman" providerId="None"/>
      </p:ext>
    </p:extLst>
  </p:cmAuthor>
  <p:cmAuthor id="8" name="Carla Vijian" initials="CV" lastIdx="19" clrIdx="7">
    <p:extLst>
      <p:ext uri="{19B8F6BF-5375-455C-9EA6-DF929625EA0E}">
        <p15:presenceInfo xmlns:p15="http://schemas.microsoft.com/office/powerpoint/2012/main" userId="0685818c105fcfa6" providerId="Windows Liv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5494"/>
    <a:srgbClr val="F8FBFE"/>
    <a:srgbClr val="F2F2F2"/>
    <a:srgbClr val="00AA55"/>
    <a:srgbClr val="C3C8CD"/>
    <a:srgbClr val="838383"/>
    <a:srgbClr val="289DD8"/>
    <a:srgbClr val="4A4A4A"/>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301506-708D-478E-9805-6E48C3623B22}" v="4" dt="2023-09-21T20:43:50.020"/>
    <p1510:client id="{B348DD62-2F7C-47B6-80E0-E905A4A24441}" v="34" dt="2023-09-21T13:56:08.6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16" autoAdjust="0"/>
    <p:restoredTop sz="94660"/>
  </p:normalViewPr>
  <p:slideViewPr>
    <p:cSldViewPr snapToGrid="0">
      <p:cViewPr varScale="1">
        <p:scale>
          <a:sx n="79" d="100"/>
          <a:sy n="79" d="100"/>
        </p:scale>
        <p:origin x="62" y="53"/>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zilvia Sramko" userId="ea6f34b9-fe87-46d6-b158-703cc6b3cc9d" providerId="ADAL" clId="{098BEA73-613F-4CEB-87FE-CC35AB2CD0B2}"/>
    <pc:docChg chg="modSld">
      <pc:chgData name="Szilvia Sramko" userId="ea6f34b9-fe87-46d6-b158-703cc6b3cc9d" providerId="ADAL" clId="{098BEA73-613F-4CEB-87FE-CC35AB2CD0B2}" dt="2023-09-21T20:54:53.638" v="52" actId="20577"/>
      <pc:docMkLst>
        <pc:docMk/>
      </pc:docMkLst>
      <pc:sldChg chg="modSp mod">
        <pc:chgData name="Szilvia Sramko" userId="ea6f34b9-fe87-46d6-b158-703cc6b3cc9d" providerId="ADAL" clId="{098BEA73-613F-4CEB-87FE-CC35AB2CD0B2}" dt="2023-09-21T20:54:53.638" v="52" actId="20577"/>
        <pc:sldMkLst>
          <pc:docMk/>
          <pc:sldMk cId="1029442774" sldId="996"/>
        </pc:sldMkLst>
        <pc:spChg chg="mod">
          <ac:chgData name="Szilvia Sramko" userId="ea6f34b9-fe87-46d6-b158-703cc6b3cc9d" providerId="ADAL" clId="{098BEA73-613F-4CEB-87FE-CC35AB2CD0B2}" dt="2023-09-21T20:54:53.638" v="52" actId="20577"/>
          <ac:spMkLst>
            <pc:docMk/>
            <pc:sldMk cId="1029442774" sldId="996"/>
            <ac:spMk id="3" creationId="{7A6BC7E8-7EBA-4931-A8E0-DB6973025F9D}"/>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316FBF-B57F-4771-ADD3-92DBA9B9E589}" type="doc">
      <dgm:prSet loTypeId="urn:microsoft.com/office/officeart/2005/8/layout/process5" loCatId="process" qsTypeId="urn:microsoft.com/office/officeart/2005/8/quickstyle/simple1" qsCatId="simple" csTypeId="urn:microsoft.com/office/officeart/2005/8/colors/colorful5" csCatId="colorful" phldr="1"/>
      <dgm:spPr/>
      <dgm:t>
        <a:bodyPr/>
        <a:lstStyle/>
        <a:p>
          <a:endParaRPr lang="en-US"/>
        </a:p>
      </dgm:t>
    </dgm:pt>
    <dgm:pt modelId="{45D7468B-A026-454F-BF65-116DAD8DF8CE}">
      <dgm:prSet phldrT="[Text]" custT="1"/>
      <dgm:spPr/>
      <dgm:t>
        <a:bodyPr/>
        <a:lstStyle/>
        <a:p>
          <a:r>
            <a:rPr lang="en-US" sz="2000" b="1">
              <a:latin typeface="+mj-lt"/>
            </a:rPr>
            <a:t>October 2023</a:t>
          </a:r>
        </a:p>
        <a:p>
          <a:r>
            <a:rPr lang="en-US" sz="2000" b="0">
              <a:latin typeface="+mj-lt"/>
            </a:rPr>
            <a:t>Consultation with SRG on draft standards</a:t>
          </a:r>
        </a:p>
      </dgm:t>
    </dgm:pt>
    <dgm:pt modelId="{2EE3E504-8BC1-4728-948E-E4F71F25B60B}" type="parTrans" cxnId="{A07687D2-92E3-4DBA-9FA1-04D43E778434}">
      <dgm:prSet/>
      <dgm:spPr/>
      <dgm:t>
        <a:bodyPr/>
        <a:lstStyle/>
        <a:p>
          <a:endParaRPr lang="en-US"/>
        </a:p>
      </dgm:t>
    </dgm:pt>
    <dgm:pt modelId="{24CBA5CE-F749-457A-B420-AAC045B737DD}" type="sibTrans" cxnId="{A07687D2-92E3-4DBA-9FA1-04D43E778434}">
      <dgm:prSet/>
      <dgm:spPr/>
      <dgm:t>
        <a:bodyPr/>
        <a:lstStyle/>
        <a:p>
          <a:endParaRPr lang="en-US"/>
        </a:p>
      </dgm:t>
    </dgm:pt>
    <dgm:pt modelId="{BEB1A4D3-BC80-4F87-9264-6BDE1064D5C9}">
      <dgm:prSet phldrT="[Text]" custT="1"/>
      <dgm:spPr>
        <a:ln w="38100">
          <a:solidFill>
            <a:srgbClr val="C00000"/>
          </a:solidFill>
        </a:ln>
      </dgm:spPr>
      <dgm:t>
        <a:bodyPr/>
        <a:lstStyle/>
        <a:p>
          <a:pPr>
            <a:spcAft>
              <a:spcPct val="35000"/>
            </a:spcAft>
          </a:pPr>
          <a:r>
            <a:rPr lang="en-US" sz="2000" b="1">
              <a:solidFill>
                <a:srgbClr val="FFC000"/>
              </a:solidFill>
              <a:latin typeface="+mj-lt"/>
            </a:rPr>
            <a:t>December 2023</a:t>
          </a:r>
        </a:p>
        <a:p>
          <a:pPr>
            <a:spcAft>
              <a:spcPts val="600"/>
            </a:spcAft>
          </a:pPr>
          <a:r>
            <a:rPr lang="en-US" sz="2000" b="0">
              <a:latin typeface="+mj-lt"/>
            </a:rPr>
            <a:t>Second Read and</a:t>
          </a:r>
        </a:p>
        <a:p>
          <a:pPr>
            <a:spcAft>
              <a:spcPts val="600"/>
            </a:spcAft>
          </a:pPr>
          <a:r>
            <a:rPr lang="en-US" sz="2000" b="0">
              <a:latin typeface="+mj-lt"/>
            </a:rPr>
            <a:t>Approval of ED</a:t>
          </a:r>
        </a:p>
      </dgm:t>
    </dgm:pt>
    <dgm:pt modelId="{4FBA9440-7E5B-4991-AB7F-A653D8B4BE26}" type="parTrans" cxnId="{457B051A-9AE7-4374-9545-D9A4BA97654E}">
      <dgm:prSet/>
      <dgm:spPr/>
      <dgm:t>
        <a:bodyPr/>
        <a:lstStyle/>
        <a:p>
          <a:endParaRPr lang="en-US"/>
        </a:p>
      </dgm:t>
    </dgm:pt>
    <dgm:pt modelId="{5DCC9704-A0F0-4A0D-8479-311C43C78674}" type="sibTrans" cxnId="{457B051A-9AE7-4374-9545-D9A4BA97654E}">
      <dgm:prSet/>
      <dgm:spPr/>
      <dgm:t>
        <a:bodyPr/>
        <a:lstStyle/>
        <a:p>
          <a:endParaRPr lang="en-US"/>
        </a:p>
      </dgm:t>
    </dgm:pt>
    <dgm:pt modelId="{3D5E0B8D-6AC3-420F-A94E-8F3911F1CD9C}">
      <dgm:prSet phldrT="[Text]" custT="1"/>
      <dgm:spPr>
        <a:ln w="28575">
          <a:solidFill>
            <a:srgbClr val="C00000"/>
          </a:solidFill>
        </a:ln>
      </dgm:spPr>
      <dgm:t>
        <a:bodyPr/>
        <a:lstStyle/>
        <a:p>
          <a:pPr marL="0" lvl="0" algn="ctr" defTabSz="889000">
            <a:lnSpc>
              <a:spcPct val="90000"/>
            </a:lnSpc>
            <a:spcBef>
              <a:spcPct val="0"/>
            </a:spcBef>
            <a:spcAft>
              <a:spcPct val="35000"/>
            </a:spcAft>
            <a:buNone/>
          </a:pPr>
          <a:r>
            <a:rPr lang="en-US" sz="2000" b="1" kern="1200">
              <a:solidFill>
                <a:srgbClr val="FFC000"/>
              </a:solidFill>
              <a:latin typeface="Arial" panose="020B0604020202020204"/>
              <a:ea typeface="+mn-ea"/>
              <a:cs typeface="+mn-cs"/>
            </a:rPr>
            <a:t>January 2024</a:t>
          </a:r>
        </a:p>
        <a:p>
          <a:pPr marL="0" lvl="0" algn="ctr" defTabSz="889000">
            <a:lnSpc>
              <a:spcPct val="90000"/>
            </a:lnSpc>
            <a:spcBef>
              <a:spcPct val="0"/>
            </a:spcBef>
            <a:spcAft>
              <a:spcPct val="35000"/>
            </a:spcAft>
            <a:buNone/>
          </a:pPr>
          <a:r>
            <a:rPr lang="en-US" sz="2000" b="0" kern="1200">
              <a:latin typeface="Arial" panose="020B0604020202020204"/>
              <a:ea typeface="+mn-ea"/>
              <a:cs typeface="+mn-cs"/>
            </a:rPr>
            <a:t>Publishing ED</a:t>
          </a:r>
        </a:p>
      </dgm:t>
    </dgm:pt>
    <dgm:pt modelId="{76768377-B682-4834-906F-9A3614349795}" type="parTrans" cxnId="{BCFFF406-D615-4064-B4DB-C865DA329C94}">
      <dgm:prSet/>
      <dgm:spPr/>
      <dgm:t>
        <a:bodyPr/>
        <a:lstStyle/>
        <a:p>
          <a:endParaRPr lang="en-US"/>
        </a:p>
      </dgm:t>
    </dgm:pt>
    <dgm:pt modelId="{C2C9E3E6-C013-469B-801E-59D6ABF94C26}" type="sibTrans" cxnId="{BCFFF406-D615-4064-B4DB-C865DA329C94}">
      <dgm:prSet/>
      <dgm:spPr/>
      <dgm:t>
        <a:bodyPr/>
        <a:lstStyle/>
        <a:p>
          <a:endParaRPr lang="en-US"/>
        </a:p>
      </dgm:t>
    </dgm:pt>
    <dgm:pt modelId="{E49ABAD2-D72D-4EB9-998A-3633903CE2E8}">
      <dgm:prSet custT="1"/>
      <dgm:spPr/>
      <dgm:t>
        <a:bodyPr/>
        <a:lstStyle/>
        <a:p>
          <a:pPr marL="0" lvl="0" indent="0" algn="ctr" defTabSz="889000">
            <a:lnSpc>
              <a:spcPct val="90000"/>
            </a:lnSpc>
            <a:spcBef>
              <a:spcPct val="0"/>
            </a:spcBef>
            <a:spcAft>
              <a:spcPct val="35000"/>
            </a:spcAft>
            <a:buNone/>
          </a:pPr>
          <a:r>
            <a:rPr lang="en-US" sz="2000" b="1" kern="1200">
              <a:solidFill>
                <a:srgbClr val="FFFFFF"/>
              </a:solidFill>
              <a:latin typeface="Arial" panose="020B0604020202020204"/>
              <a:ea typeface="+mn-ea"/>
              <a:cs typeface="+mn-cs"/>
            </a:rPr>
            <a:t>October 2023</a:t>
          </a:r>
        </a:p>
        <a:p>
          <a:pPr marL="0" lvl="0" algn="ctr" defTabSz="889000">
            <a:lnSpc>
              <a:spcPct val="90000"/>
            </a:lnSpc>
            <a:spcBef>
              <a:spcPct val="0"/>
            </a:spcBef>
            <a:spcAft>
              <a:spcPct val="35000"/>
            </a:spcAft>
            <a:buNone/>
          </a:pPr>
          <a:r>
            <a:rPr lang="en-US" sz="2000" b="0" kern="1200">
              <a:solidFill>
                <a:srgbClr val="FFFFFF"/>
              </a:solidFill>
              <a:latin typeface="Arial" panose="020B0604020202020204"/>
              <a:ea typeface="+mn-ea"/>
              <a:cs typeface="+mn-cs"/>
            </a:rPr>
            <a:t>Task Force Meeting</a:t>
          </a:r>
        </a:p>
      </dgm:t>
    </dgm:pt>
    <dgm:pt modelId="{A0B5FBE3-A250-450E-8B76-0A7F13D9567A}" type="parTrans" cxnId="{3205A469-3728-40EA-B685-786969F39731}">
      <dgm:prSet/>
      <dgm:spPr/>
      <dgm:t>
        <a:bodyPr/>
        <a:lstStyle/>
        <a:p>
          <a:endParaRPr lang="en-US"/>
        </a:p>
      </dgm:t>
    </dgm:pt>
    <dgm:pt modelId="{4BCB69D2-FF1A-4DD2-840F-4027E4B46EE7}" type="sibTrans" cxnId="{3205A469-3728-40EA-B685-786969F39731}">
      <dgm:prSet/>
      <dgm:spPr/>
      <dgm:t>
        <a:bodyPr/>
        <a:lstStyle/>
        <a:p>
          <a:endParaRPr lang="en-US"/>
        </a:p>
      </dgm:t>
    </dgm:pt>
    <dgm:pt modelId="{5C0D3B73-AE02-446D-A946-22FBF9A8DC97}">
      <dgm:prSet custT="1"/>
      <dgm:spPr/>
      <dgm:t>
        <a:bodyPr/>
        <a:lstStyle/>
        <a:p>
          <a:pPr marL="0" lvl="0" indent="0" algn="ctr" defTabSz="889000">
            <a:lnSpc>
              <a:spcPct val="90000"/>
            </a:lnSpc>
            <a:spcBef>
              <a:spcPct val="0"/>
            </a:spcBef>
            <a:spcAft>
              <a:spcPct val="35000"/>
            </a:spcAft>
            <a:buNone/>
          </a:pPr>
          <a:r>
            <a:rPr lang="en-US" sz="2000" b="1" kern="1200">
              <a:solidFill>
                <a:srgbClr val="FFFFFF"/>
              </a:solidFill>
              <a:latin typeface="Arial" panose="020B0604020202020204"/>
              <a:ea typeface="+mn-ea"/>
              <a:cs typeface="+mn-cs"/>
            </a:rPr>
            <a:t>October and  November 2023</a:t>
          </a:r>
        </a:p>
        <a:p>
          <a:pPr marL="0" lvl="0" indent="0" algn="ctr" defTabSz="889000">
            <a:lnSpc>
              <a:spcPct val="90000"/>
            </a:lnSpc>
            <a:spcBef>
              <a:spcPct val="0"/>
            </a:spcBef>
            <a:spcAft>
              <a:spcPct val="35000"/>
            </a:spcAft>
            <a:buNone/>
          </a:pPr>
          <a:r>
            <a:rPr lang="en-US" sz="2000" b="0" kern="1200">
              <a:solidFill>
                <a:srgbClr val="FFFFFF"/>
              </a:solidFill>
              <a:latin typeface="Arial" panose="020B0604020202020204"/>
              <a:ea typeface="+mn-ea"/>
              <a:cs typeface="+mn-cs"/>
            </a:rPr>
            <a:t>Outreach Activities</a:t>
          </a:r>
        </a:p>
      </dgm:t>
    </dgm:pt>
    <dgm:pt modelId="{B7451D80-30B1-4503-B026-902FD9D1AEF6}" type="parTrans" cxnId="{D04FEF83-374A-43CA-A779-5736EFA3B115}">
      <dgm:prSet/>
      <dgm:spPr/>
      <dgm:t>
        <a:bodyPr/>
        <a:lstStyle/>
        <a:p>
          <a:endParaRPr lang="en-US"/>
        </a:p>
      </dgm:t>
    </dgm:pt>
    <dgm:pt modelId="{30F8E0A1-94F8-457D-B610-5C9337585481}" type="sibTrans" cxnId="{D04FEF83-374A-43CA-A779-5736EFA3B115}">
      <dgm:prSet/>
      <dgm:spPr/>
      <dgm:t>
        <a:bodyPr/>
        <a:lstStyle/>
        <a:p>
          <a:endParaRPr lang="en-US"/>
        </a:p>
      </dgm:t>
    </dgm:pt>
    <dgm:pt modelId="{2B5DEC8D-F52F-4B96-ACB9-9421D26BA8D4}">
      <dgm:prSet custT="1"/>
      <dgm:spPr/>
      <dgm:t>
        <a:bodyPr/>
        <a:lstStyle/>
        <a:p>
          <a:pPr marL="0" lvl="0" indent="0" algn="ctr" defTabSz="889000">
            <a:lnSpc>
              <a:spcPct val="90000"/>
            </a:lnSpc>
            <a:spcBef>
              <a:spcPct val="0"/>
            </a:spcBef>
            <a:spcAft>
              <a:spcPct val="35000"/>
            </a:spcAft>
            <a:buNone/>
          </a:pPr>
          <a:r>
            <a:rPr lang="en-US" sz="2000" b="1" kern="1200">
              <a:solidFill>
                <a:srgbClr val="FFFFFF"/>
              </a:solidFill>
              <a:latin typeface="Arial" panose="020B0604020202020204"/>
              <a:ea typeface="+mn-ea"/>
              <a:cs typeface="+mn-cs"/>
            </a:rPr>
            <a:t>November 2023</a:t>
          </a:r>
        </a:p>
        <a:p>
          <a:pPr marL="0" lvl="0" indent="0" algn="ctr" defTabSz="889000">
            <a:lnSpc>
              <a:spcPct val="90000"/>
            </a:lnSpc>
            <a:spcBef>
              <a:spcPct val="0"/>
            </a:spcBef>
            <a:spcAft>
              <a:spcPct val="35000"/>
            </a:spcAft>
            <a:buNone/>
          </a:pPr>
          <a:r>
            <a:rPr lang="en-US" sz="2000" b="0" kern="1200">
              <a:solidFill>
                <a:srgbClr val="FFFFFF"/>
              </a:solidFill>
              <a:latin typeface="Arial" panose="020B0604020202020204"/>
              <a:ea typeface="+mn-ea"/>
              <a:cs typeface="+mn-cs"/>
            </a:rPr>
            <a:t>Advance Consultation on Selected Issues with IESBA, by exception</a:t>
          </a:r>
        </a:p>
      </dgm:t>
    </dgm:pt>
    <dgm:pt modelId="{FBE6F5D5-0C7C-4981-B0D1-A6F6A1B6E1CF}" type="parTrans" cxnId="{99CEA896-F012-44E7-A007-E18695D2EFD2}">
      <dgm:prSet/>
      <dgm:spPr/>
      <dgm:t>
        <a:bodyPr/>
        <a:lstStyle/>
        <a:p>
          <a:endParaRPr lang="en-US"/>
        </a:p>
      </dgm:t>
    </dgm:pt>
    <dgm:pt modelId="{2FA318F6-354E-495D-B4BA-656285B54331}" type="sibTrans" cxnId="{99CEA896-F012-44E7-A007-E18695D2EFD2}">
      <dgm:prSet/>
      <dgm:spPr/>
      <dgm:t>
        <a:bodyPr/>
        <a:lstStyle/>
        <a:p>
          <a:endParaRPr lang="en-US"/>
        </a:p>
      </dgm:t>
    </dgm:pt>
    <dgm:pt modelId="{FB06D816-8706-43A9-91EF-F450BE9CDE66}" type="pres">
      <dgm:prSet presAssocID="{95316FBF-B57F-4771-ADD3-92DBA9B9E589}" presName="diagram" presStyleCnt="0">
        <dgm:presLayoutVars>
          <dgm:dir/>
          <dgm:resizeHandles val="exact"/>
        </dgm:presLayoutVars>
      </dgm:prSet>
      <dgm:spPr/>
    </dgm:pt>
    <dgm:pt modelId="{3AF44AA1-1856-4686-9AB9-3F78F1830EC0}" type="pres">
      <dgm:prSet presAssocID="{45D7468B-A026-454F-BF65-116DAD8DF8CE}" presName="node" presStyleLbl="node1" presStyleIdx="0" presStyleCnt="6">
        <dgm:presLayoutVars>
          <dgm:bulletEnabled val="1"/>
        </dgm:presLayoutVars>
      </dgm:prSet>
      <dgm:spPr/>
    </dgm:pt>
    <dgm:pt modelId="{8BC85D04-9D26-4B23-9EBF-817A78B10EC8}" type="pres">
      <dgm:prSet presAssocID="{24CBA5CE-F749-457A-B420-AAC045B737DD}" presName="sibTrans" presStyleLbl="sibTrans2D1" presStyleIdx="0" presStyleCnt="5"/>
      <dgm:spPr/>
    </dgm:pt>
    <dgm:pt modelId="{3A217928-9B95-466F-89C6-4C9DE4CD5BA4}" type="pres">
      <dgm:prSet presAssocID="{24CBA5CE-F749-457A-B420-AAC045B737DD}" presName="connectorText" presStyleLbl="sibTrans2D1" presStyleIdx="0" presStyleCnt="5"/>
      <dgm:spPr/>
    </dgm:pt>
    <dgm:pt modelId="{A86CE2E7-5551-47B2-AC92-7D7955AAE1B6}" type="pres">
      <dgm:prSet presAssocID="{E49ABAD2-D72D-4EB9-998A-3633903CE2E8}" presName="node" presStyleLbl="node1" presStyleIdx="1" presStyleCnt="6">
        <dgm:presLayoutVars>
          <dgm:bulletEnabled val="1"/>
        </dgm:presLayoutVars>
      </dgm:prSet>
      <dgm:spPr/>
    </dgm:pt>
    <dgm:pt modelId="{F87F2410-D2D0-4111-B27B-BCE600688D1A}" type="pres">
      <dgm:prSet presAssocID="{4BCB69D2-FF1A-4DD2-840F-4027E4B46EE7}" presName="sibTrans" presStyleLbl="sibTrans2D1" presStyleIdx="1" presStyleCnt="5"/>
      <dgm:spPr/>
    </dgm:pt>
    <dgm:pt modelId="{84A17C4B-3598-47B3-95EB-B238FFF9D1DE}" type="pres">
      <dgm:prSet presAssocID="{4BCB69D2-FF1A-4DD2-840F-4027E4B46EE7}" presName="connectorText" presStyleLbl="sibTrans2D1" presStyleIdx="1" presStyleCnt="5"/>
      <dgm:spPr/>
    </dgm:pt>
    <dgm:pt modelId="{D497E5CA-F055-461C-8527-B593104D0B5A}" type="pres">
      <dgm:prSet presAssocID="{5C0D3B73-AE02-446D-A946-22FBF9A8DC97}" presName="node" presStyleLbl="node1" presStyleIdx="2" presStyleCnt="6">
        <dgm:presLayoutVars>
          <dgm:bulletEnabled val="1"/>
        </dgm:presLayoutVars>
      </dgm:prSet>
      <dgm:spPr/>
    </dgm:pt>
    <dgm:pt modelId="{4C5FB858-2A2F-49FF-8BE4-151AE8EDF5C1}" type="pres">
      <dgm:prSet presAssocID="{30F8E0A1-94F8-457D-B610-5C9337585481}" presName="sibTrans" presStyleLbl="sibTrans2D1" presStyleIdx="2" presStyleCnt="5"/>
      <dgm:spPr/>
    </dgm:pt>
    <dgm:pt modelId="{1785634B-44DA-4E4E-8AE2-2F8C5110DA0B}" type="pres">
      <dgm:prSet presAssocID="{30F8E0A1-94F8-457D-B610-5C9337585481}" presName="connectorText" presStyleLbl="sibTrans2D1" presStyleIdx="2" presStyleCnt="5"/>
      <dgm:spPr/>
    </dgm:pt>
    <dgm:pt modelId="{2762B279-3CE9-4EC4-9CFC-B7489B64B397}" type="pres">
      <dgm:prSet presAssocID="{2B5DEC8D-F52F-4B96-ACB9-9421D26BA8D4}" presName="node" presStyleLbl="node1" presStyleIdx="3" presStyleCnt="6" custLinFactNeighborX="73873" custLinFactNeighborY="-673">
        <dgm:presLayoutVars>
          <dgm:bulletEnabled val="1"/>
        </dgm:presLayoutVars>
      </dgm:prSet>
      <dgm:spPr/>
    </dgm:pt>
    <dgm:pt modelId="{34A7D4FA-EB85-4E4E-A317-8F8A4074CBB5}" type="pres">
      <dgm:prSet presAssocID="{2FA318F6-354E-495D-B4BA-656285B54331}" presName="sibTrans" presStyleLbl="sibTrans2D1" presStyleIdx="3" presStyleCnt="5"/>
      <dgm:spPr/>
    </dgm:pt>
    <dgm:pt modelId="{881B163C-1A99-402A-946E-9C859605E156}" type="pres">
      <dgm:prSet presAssocID="{2FA318F6-354E-495D-B4BA-656285B54331}" presName="connectorText" presStyleLbl="sibTrans2D1" presStyleIdx="3" presStyleCnt="5"/>
      <dgm:spPr/>
    </dgm:pt>
    <dgm:pt modelId="{B64E865B-F4B3-41C7-8624-461E185FC0AA}" type="pres">
      <dgm:prSet presAssocID="{BEB1A4D3-BC80-4F87-9264-6BDE1064D5C9}" presName="node" presStyleLbl="node1" presStyleIdx="4" presStyleCnt="6">
        <dgm:presLayoutVars>
          <dgm:bulletEnabled val="1"/>
        </dgm:presLayoutVars>
      </dgm:prSet>
      <dgm:spPr/>
    </dgm:pt>
    <dgm:pt modelId="{C5B1C47B-E3DF-487B-86F5-3316D1621E14}" type="pres">
      <dgm:prSet presAssocID="{5DCC9704-A0F0-4A0D-8479-311C43C78674}" presName="sibTrans" presStyleLbl="sibTrans2D1" presStyleIdx="4" presStyleCnt="5"/>
      <dgm:spPr/>
    </dgm:pt>
    <dgm:pt modelId="{2CD647AF-C174-4CD5-B2FC-24149EEF2631}" type="pres">
      <dgm:prSet presAssocID="{5DCC9704-A0F0-4A0D-8479-311C43C78674}" presName="connectorText" presStyleLbl="sibTrans2D1" presStyleIdx="4" presStyleCnt="5"/>
      <dgm:spPr/>
    </dgm:pt>
    <dgm:pt modelId="{341464F4-1179-4E55-B811-40FF40F369EA}" type="pres">
      <dgm:prSet presAssocID="{3D5E0B8D-6AC3-420F-A94E-8F3911F1CD9C}" presName="node" presStyleLbl="node1" presStyleIdx="5" presStyleCnt="6">
        <dgm:presLayoutVars>
          <dgm:bulletEnabled val="1"/>
        </dgm:presLayoutVars>
      </dgm:prSet>
      <dgm:spPr/>
    </dgm:pt>
  </dgm:ptLst>
  <dgm:cxnLst>
    <dgm:cxn modelId="{BCFFF406-D615-4064-B4DB-C865DA329C94}" srcId="{95316FBF-B57F-4771-ADD3-92DBA9B9E589}" destId="{3D5E0B8D-6AC3-420F-A94E-8F3911F1CD9C}" srcOrd="5" destOrd="0" parTransId="{76768377-B682-4834-906F-9A3614349795}" sibTransId="{C2C9E3E6-C013-469B-801E-59D6ABF94C26}"/>
    <dgm:cxn modelId="{10E7BE0B-A9C5-410A-B53B-F00DEC16C16A}" type="presOf" srcId="{BEB1A4D3-BC80-4F87-9264-6BDE1064D5C9}" destId="{B64E865B-F4B3-41C7-8624-461E185FC0AA}" srcOrd="0" destOrd="0" presId="urn:microsoft.com/office/officeart/2005/8/layout/process5"/>
    <dgm:cxn modelId="{6E524A0D-5B85-437B-A61C-1215ECDA4C23}" type="presOf" srcId="{24CBA5CE-F749-457A-B420-AAC045B737DD}" destId="{3A217928-9B95-466F-89C6-4C9DE4CD5BA4}" srcOrd="1" destOrd="0" presId="urn:microsoft.com/office/officeart/2005/8/layout/process5"/>
    <dgm:cxn modelId="{931C580F-DF1A-4805-A8C5-DBF9166A1B4D}" type="presOf" srcId="{5DCC9704-A0F0-4A0D-8479-311C43C78674}" destId="{2CD647AF-C174-4CD5-B2FC-24149EEF2631}" srcOrd="1" destOrd="0" presId="urn:microsoft.com/office/officeart/2005/8/layout/process5"/>
    <dgm:cxn modelId="{34D74213-4102-4869-B0B5-E5B333D85B37}" type="presOf" srcId="{45D7468B-A026-454F-BF65-116DAD8DF8CE}" destId="{3AF44AA1-1856-4686-9AB9-3F78F1830EC0}" srcOrd="0" destOrd="0" presId="urn:microsoft.com/office/officeart/2005/8/layout/process5"/>
    <dgm:cxn modelId="{457B051A-9AE7-4374-9545-D9A4BA97654E}" srcId="{95316FBF-B57F-4771-ADD3-92DBA9B9E589}" destId="{BEB1A4D3-BC80-4F87-9264-6BDE1064D5C9}" srcOrd="4" destOrd="0" parTransId="{4FBA9440-7E5B-4991-AB7F-A653D8B4BE26}" sibTransId="{5DCC9704-A0F0-4A0D-8479-311C43C78674}"/>
    <dgm:cxn modelId="{BA8D6F47-18C4-4C8E-98EF-37ECF542C032}" type="presOf" srcId="{2B5DEC8D-F52F-4B96-ACB9-9421D26BA8D4}" destId="{2762B279-3CE9-4EC4-9CFC-B7489B64B397}" srcOrd="0" destOrd="0" presId="urn:microsoft.com/office/officeart/2005/8/layout/process5"/>
    <dgm:cxn modelId="{3205A469-3728-40EA-B685-786969F39731}" srcId="{95316FBF-B57F-4771-ADD3-92DBA9B9E589}" destId="{E49ABAD2-D72D-4EB9-998A-3633903CE2E8}" srcOrd="1" destOrd="0" parTransId="{A0B5FBE3-A250-450E-8B76-0A7F13D9567A}" sibTransId="{4BCB69D2-FF1A-4DD2-840F-4027E4B46EE7}"/>
    <dgm:cxn modelId="{559BDE70-71D3-4A47-A0DC-FCA13BFE889E}" type="presOf" srcId="{4BCB69D2-FF1A-4DD2-840F-4027E4B46EE7}" destId="{F87F2410-D2D0-4111-B27B-BCE600688D1A}" srcOrd="0" destOrd="0" presId="urn:microsoft.com/office/officeart/2005/8/layout/process5"/>
    <dgm:cxn modelId="{51B12557-487B-4561-A732-C01AA15908C6}" type="presOf" srcId="{5C0D3B73-AE02-446D-A946-22FBF9A8DC97}" destId="{D497E5CA-F055-461C-8527-B593104D0B5A}" srcOrd="0" destOrd="0" presId="urn:microsoft.com/office/officeart/2005/8/layout/process5"/>
    <dgm:cxn modelId="{D04FEF83-374A-43CA-A779-5736EFA3B115}" srcId="{95316FBF-B57F-4771-ADD3-92DBA9B9E589}" destId="{5C0D3B73-AE02-446D-A946-22FBF9A8DC97}" srcOrd="2" destOrd="0" parTransId="{B7451D80-30B1-4503-B026-902FD9D1AEF6}" sibTransId="{30F8E0A1-94F8-457D-B610-5C9337585481}"/>
    <dgm:cxn modelId="{74DAAB8D-EC45-47DD-9080-856724C29C91}" type="presOf" srcId="{24CBA5CE-F749-457A-B420-AAC045B737DD}" destId="{8BC85D04-9D26-4B23-9EBF-817A78B10EC8}" srcOrd="0" destOrd="0" presId="urn:microsoft.com/office/officeart/2005/8/layout/process5"/>
    <dgm:cxn modelId="{16ED3E92-C31F-48C2-9D08-9C249CE93D1F}" type="presOf" srcId="{30F8E0A1-94F8-457D-B610-5C9337585481}" destId="{4C5FB858-2A2F-49FF-8BE4-151AE8EDF5C1}" srcOrd="0" destOrd="0" presId="urn:microsoft.com/office/officeart/2005/8/layout/process5"/>
    <dgm:cxn modelId="{99CEA896-F012-44E7-A007-E18695D2EFD2}" srcId="{95316FBF-B57F-4771-ADD3-92DBA9B9E589}" destId="{2B5DEC8D-F52F-4B96-ACB9-9421D26BA8D4}" srcOrd="3" destOrd="0" parTransId="{FBE6F5D5-0C7C-4981-B0D1-A6F6A1B6E1CF}" sibTransId="{2FA318F6-354E-495D-B4BA-656285B54331}"/>
    <dgm:cxn modelId="{CFA43D9D-B896-4B3A-BA41-D459B6A46318}" type="presOf" srcId="{2FA318F6-354E-495D-B4BA-656285B54331}" destId="{34A7D4FA-EB85-4E4E-A317-8F8A4074CBB5}" srcOrd="0" destOrd="0" presId="urn:microsoft.com/office/officeart/2005/8/layout/process5"/>
    <dgm:cxn modelId="{8379D6B2-2BCC-4607-AC51-1C1F2A038D2E}" type="presOf" srcId="{E49ABAD2-D72D-4EB9-998A-3633903CE2E8}" destId="{A86CE2E7-5551-47B2-AC92-7D7955AAE1B6}" srcOrd="0" destOrd="0" presId="urn:microsoft.com/office/officeart/2005/8/layout/process5"/>
    <dgm:cxn modelId="{CCCC73BB-D9B6-44C3-A262-5EAB142A8513}" type="presOf" srcId="{3D5E0B8D-6AC3-420F-A94E-8F3911F1CD9C}" destId="{341464F4-1179-4E55-B811-40FF40F369EA}" srcOrd="0" destOrd="0" presId="urn:microsoft.com/office/officeart/2005/8/layout/process5"/>
    <dgm:cxn modelId="{A07687D2-92E3-4DBA-9FA1-04D43E778434}" srcId="{95316FBF-B57F-4771-ADD3-92DBA9B9E589}" destId="{45D7468B-A026-454F-BF65-116DAD8DF8CE}" srcOrd="0" destOrd="0" parTransId="{2EE3E504-8BC1-4728-948E-E4F71F25B60B}" sibTransId="{24CBA5CE-F749-457A-B420-AAC045B737DD}"/>
    <dgm:cxn modelId="{48E7C6E8-C545-45FC-86D6-D6B58415759E}" type="presOf" srcId="{95316FBF-B57F-4771-ADD3-92DBA9B9E589}" destId="{FB06D816-8706-43A9-91EF-F450BE9CDE66}" srcOrd="0" destOrd="0" presId="urn:microsoft.com/office/officeart/2005/8/layout/process5"/>
    <dgm:cxn modelId="{29C967ED-862B-47E8-A523-6E8751CF15B2}" type="presOf" srcId="{30F8E0A1-94F8-457D-B610-5C9337585481}" destId="{1785634B-44DA-4E4E-8AE2-2F8C5110DA0B}" srcOrd="1" destOrd="0" presId="urn:microsoft.com/office/officeart/2005/8/layout/process5"/>
    <dgm:cxn modelId="{83FEA1ED-2D9F-4BD7-AFEE-4C468EEC9450}" type="presOf" srcId="{4BCB69D2-FF1A-4DD2-840F-4027E4B46EE7}" destId="{84A17C4B-3598-47B3-95EB-B238FFF9D1DE}" srcOrd="1" destOrd="0" presId="urn:microsoft.com/office/officeart/2005/8/layout/process5"/>
    <dgm:cxn modelId="{EECC34F3-D27B-4DD6-A34E-4C9023460B40}" type="presOf" srcId="{5DCC9704-A0F0-4A0D-8479-311C43C78674}" destId="{C5B1C47B-E3DF-487B-86F5-3316D1621E14}" srcOrd="0" destOrd="0" presId="urn:microsoft.com/office/officeart/2005/8/layout/process5"/>
    <dgm:cxn modelId="{DE9DEEFB-7BB6-4A40-AE75-831BD215F690}" type="presOf" srcId="{2FA318F6-354E-495D-B4BA-656285B54331}" destId="{881B163C-1A99-402A-946E-9C859605E156}" srcOrd="1" destOrd="0" presId="urn:microsoft.com/office/officeart/2005/8/layout/process5"/>
    <dgm:cxn modelId="{500F622F-EF56-43B0-9AEE-3CF36856375D}" type="presParOf" srcId="{FB06D816-8706-43A9-91EF-F450BE9CDE66}" destId="{3AF44AA1-1856-4686-9AB9-3F78F1830EC0}" srcOrd="0" destOrd="0" presId="urn:microsoft.com/office/officeart/2005/8/layout/process5"/>
    <dgm:cxn modelId="{CA4945AA-D33B-46B3-B7F0-959BB85B6B61}" type="presParOf" srcId="{FB06D816-8706-43A9-91EF-F450BE9CDE66}" destId="{8BC85D04-9D26-4B23-9EBF-817A78B10EC8}" srcOrd="1" destOrd="0" presId="urn:microsoft.com/office/officeart/2005/8/layout/process5"/>
    <dgm:cxn modelId="{A1584A8B-D477-4CDB-8EAC-E83C30FE0048}" type="presParOf" srcId="{8BC85D04-9D26-4B23-9EBF-817A78B10EC8}" destId="{3A217928-9B95-466F-89C6-4C9DE4CD5BA4}" srcOrd="0" destOrd="0" presId="urn:microsoft.com/office/officeart/2005/8/layout/process5"/>
    <dgm:cxn modelId="{2E687078-5F91-4EAD-8146-BD40F73D5B91}" type="presParOf" srcId="{FB06D816-8706-43A9-91EF-F450BE9CDE66}" destId="{A86CE2E7-5551-47B2-AC92-7D7955AAE1B6}" srcOrd="2" destOrd="0" presId="urn:microsoft.com/office/officeart/2005/8/layout/process5"/>
    <dgm:cxn modelId="{B247E0AD-3468-442A-BAE9-43D621D9A834}" type="presParOf" srcId="{FB06D816-8706-43A9-91EF-F450BE9CDE66}" destId="{F87F2410-D2D0-4111-B27B-BCE600688D1A}" srcOrd="3" destOrd="0" presId="urn:microsoft.com/office/officeart/2005/8/layout/process5"/>
    <dgm:cxn modelId="{E52A5E52-66A9-4174-88ED-1608D78448C8}" type="presParOf" srcId="{F87F2410-D2D0-4111-B27B-BCE600688D1A}" destId="{84A17C4B-3598-47B3-95EB-B238FFF9D1DE}" srcOrd="0" destOrd="0" presId="urn:microsoft.com/office/officeart/2005/8/layout/process5"/>
    <dgm:cxn modelId="{F223FCB7-87FF-4813-9A14-5D6B19DC980C}" type="presParOf" srcId="{FB06D816-8706-43A9-91EF-F450BE9CDE66}" destId="{D497E5CA-F055-461C-8527-B593104D0B5A}" srcOrd="4" destOrd="0" presId="urn:microsoft.com/office/officeart/2005/8/layout/process5"/>
    <dgm:cxn modelId="{4BB4E82D-A5ED-4807-AB2D-85ACAA803034}" type="presParOf" srcId="{FB06D816-8706-43A9-91EF-F450BE9CDE66}" destId="{4C5FB858-2A2F-49FF-8BE4-151AE8EDF5C1}" srcOrd="5" destOrd="0" presId="urn:microsoft.com/office/officeart/2005/8/layout/process5"/>
    <dgm:cxn modelId="{C2747035-F02D-4DFA-A67E-5B4E00E19BF8}" type="presParOf" srcId="{4C5FB858-2A2F-49FF-8BE4-151AE8EDF5C1}" destId="{1785634B-44DA-4E4E-8AE2-2F8C5110DA0B}" srcOrd="0" destOrd="0" presId="urn:microsoft.com/office/officeart/2005/8/layout/process5"/>
    <dgm:cxn modelId="{ADC017C2-EEBE-450F-A2D8-9BE5DF7A7F03}" type="presParOf" srcId="{FB06D816-8706-43A9-91EF-F450BE9CDE66}" destId="{2762B279-3CE9-4EC4-9CFC-B7489B64B397}" srcOrd="6" destOrd="0" presId="urn:microsoft.com/office/officeart/2005/8/layout/process5"/>
    <dgm:cxn modelId="{0B746430-6291-47F4-A7FC-5386D36BF290}" type="presParOf" srcId="{FB06D816-8706-43A9-91EF-F450BE9CDE66}" destId="{34A7D4FA-EB85-4E4E-A317-8F8A4074CBB5}" srcOrd="7" destOrd="0" presId="urn:microsoft.com/office/officeart/2005/8/layout/process5"/>
    <dgm:cxn modelId="{CF0ED7B0-8FB2-456D-8AB1-D39614F4D5C8}" type="presParOf" srcId="{34A7D4FA-EB85-4E4E-A317-8F8A4074CBB5}" destId="{881B163C-1A99-402A-946E-9C859605E156}" srcOrd="0" destOrd="0" presId="urn:microsoft.com/office/officeart/2005/8/layout/process5"/>
    <dgm:cxn modelId="{55336D24-7398-4BA9-B8D2-88973728A6A1}" type="presParOf" srcId="{FB06D816-8706-43A9-91EF-F450BE9CDE66}" destId="{B64E865B-F4B3-41C7-8624-461E185FC0AA}" srcOrd="8" destOrd="0" presId="urn:microsoft.com/office/officeart/2005/8/layout/process5"/>
    <dgm:cxn modelId="{B1F3B81A-99B3-48CF-B53D-18E88004E668}" type="presParOf" srcId="{FB06D816-8706-43A9-91EF-F450BE9CDE66}" destId="{C5B1C47B-E3DF-487B-86F5-3316D1621E14}" srcOrd="9" destOrd="0" presId="urn:microsoft.com/office/officeart/2005/8/layout/process5"/>
    <dgm:cxn modelId="{796C6024-681C-464A-A2A6-255817F0C66B}" type="presParOf" srcId="{C5B1C47B-E3DF-487B-86F5-3316D1621E14}" destId="{2CD647AF-C174-4CD5-B2FC-24149EEF2631}" srcOrd="0" destOrd="0" presId="urn:microsoft.com/office/officeart/2005/8/layout/process5"/>
    <dgm:cxn modelId="{94547C97-6057-405E-A4B3-A54E12E62400}" type="presParOf" srcId="{FB06D816-8706-43A9-91EF-F450BE9CDE66}" destId="{341464F4-1179-4E55-B811-40FF40F369EA}" srcOrd="10"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F44AA1-1856-4686-9AB9-3F78F1830EC0}">
      <dsp:nvSpPr>
        <dsp:cNvPr id="0" name=""/>
        <dsp:cNvSpPr/>
      </dsp:nvSpPr>
      <dsp:spPr>
        <a:xfrm>
          <a:off x="9242" y="171330"/>
          <a:ext cx="2762398" cy="165743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latin typeface="+mj-lt"/>
            </a:rPr>
            <a:t>October 2023</a:t>
          </a:r>
        </a:p>
        <a:p>
          <a:pPr marL="0" lvl="0" indent="0" algn="ctr" defTabSz="889000">
            <a:lnSpc>
              <a:spcPct val="90000"/>
            </a:lnSpc>
            <a:spcBef>
              <a:spcPct val="0"/>
            </a:spcBef>
            <a:spcAft>
              <a:spcPct val="35000"/>
            </a:spcAft>
            <a:buNone/>
          </a:pPr>
          <a:r>
            <a:rPr lang="en-US" sz="2000" b="0" kern="1200">
              <a:latin typeface="+mj-lt"/>
            </a:rPr>
            <a:t>Consultation with SRG on draft standards</a:t>
          </a:r>
        </a:p>
      </dsp:txBody>
      <dsp:txXfrm>
        <a:off x="57787" y="219875"/>
        <a:ext cx="2665308" cy="1560349"/>
      </dsp:txXfrm>
    </dsp:sp>
    <dsp:sp modelId="{8BC85D04-9D26-4B23-9EBF-817A78B10EC8}">
      <dsp:nvSpPr>
        <dsp:cNvPr id="0" name=""/>
        <dsp:cNvSpPr/>
      </dsp:nvSpPr>
      <dsp:spPr>
        <a:xfrm>
          <a:off x="3014732" y="657513"/>
          <a:ext cx="585628" cy="685074"/>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a:off x="3014732" y="794528"/>
        <a:ext cx="409940" cy="411044"/>
      </dsp:txXfrm>
    </dsp:sp>
    <dsp:sp modelId="{A86CE2E7-5551-47B2-AC92-7D7955AAE1B6}">
      <dsp:nvSpPr>
        <dsp:cNvPr id="0" name=""/>
        <dsp:cNvSpPr/>
      </dsp:nvSpPr>
      <dsp:spPr>
        <a:xfrm>
          <a:off x="3876600" y="171330"/>
          <a:ext cx="2762398" cy="1657439"/>
        </a:xfrm>
        <a:prstGeom prst="roundRect">
          <a:avLst>
            <a:gd name="adj" fmla="val 10000"/>
          </a:avLst>
        </a:prstGeom>
        <a:solidFill>
          <a:schemeClr val="accent5">
            <a:hueOff val="2297002"/>
            <a:satOff val="1015"/>
            <a:lumOff val="-623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solidFill>
                <a:srgbClr val="FFFFFF"/>
              </a:solidFill>
              <a:latin typeface="Arial" panose="020B0604020202020204"/>
              <a:ea typeface="+mn-ea"/>
              <a:cs typeface="+mn-cs"/>
            </a:rPr>
            <a:t>October 2023</a:t>
          </a:r>
        </a:p>
        <a:p>
          <a:pPr marL="0" lvl="0" algn="ctr" defTabSz="889000">
            <a:lnSpc>
              <a:spcPct val="90000"/>
            </a:lnSpc>
            <a:spcBef>
              <a:spcPct val="0"/>
            </a:spcBef>
            <a:spcAft>
              <a:spcPct val="35000"/>
            </a:spcAft>
            <a:buNone/>
          </a:pPr>
          <a:r>
            <a:rPr lang="en-US" sz="2000" b="0" kern="1200">
              <a:solidFill>
                <a:srgbClr val="FFFFFF"/>
              </a:solidFill>
              <a:latin typeface="Arial" panose="020B0604020202020204"/>
              <a:ea typeface="+mn-ea"/>
              <a:cs typeface="+mn-cs"/>
            </a:rPr>
            <a:t>Task Force Meeting</a:t>
          </a:r>
        </a:p>
      </dsp:txBody>
      <dsp:txXfrm>
        <a:off x="3925145" y="219875"/>
        <a:ext cx="2665308" cy="1560349"/>
      </dsp:txXfrm>
    </dsp:sp>
    <dsp:sp modelId="{F87F2410-D2D0-4111-B27B-BCE600688D1A}">
      <dsp:nvSpPr>
        <dsp:cNvPr id="0" name=""/>
        <dsp:cNvSpPr/>
      </dsp:nvSpPr>
      <dsp:spPr>
        <a:xfrm>
          <a:off x="6882090" y="657513"/>
          <a:ext cx="585628" cy="685074"/>
        </a:xfrm>
        <a:prstGeom prst="rightArrow">
          <a:avLst>
            <a:gd name="adj1" fmla="val 60000"/>
            <a:gd name="adj2" fmla="val 50000"/>
          </a:avLst>
        </a:prstGeom>
        <a:solidFill>
          <a:schemeClr val="accent5">
            <a:hueOff val="2871253"/>
            <a:satOff val="1269"/>
            <a:lumOff val="-77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a:off x="6882090" y="794528"/>
        <a:ext cx="409940" cy="411044"/>
      </dsp:txXfrm>
    </dsp:sp>
    <dsp:sp modelId="{D497E5CA-F055-461C-8527-B593104D0B5A}">
      <dsp:nvSpPr>
        <dsp:cNvPr id="0" name=""/>
        <dsp:cNvSpPr/>
      </dsp:nvSpPr>
      <dsp:spPr>
        <a:xfrm>
          <a:off x="7743958" y="171330"/>
          <a:ext cx="2762398" cy="1657439"/>
        </a:xfrm>
        <a:prstGeom prst="roundRect">
          <a:avLst>
            <a:gd name="adj" fmla="val 10000"/>
          </a:avLst>
        </a:prstGeom>
        <a:solidFill>
          <a:schemeClr val="accent5">
            <a:hueOff val="4594005"/>
            <a:satOff val="2031"/>
            <a:lumOff val="-1247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solidFill>
                <a:srgbClr val="FFFFFF"/>
              </a:solidFill>
              <a:latin typeface="Arial" panose="020B0604020202020204"/>
              <a:ea typeface="+mn-ea"/>
              <a:cs typeface="+mn-cs"/>
            </a:rPr>
            <a:t>October and  November 2023</a:t>
          </a:r>
        </a:p>
        <a:p>
          <a:pPr marL="0" lvl="0" indent="0" algn="ctr" defTabSz="889000">
            <a:lnSpc>
              <a:spcPct val="90000"/>
            </a:lnSpc>
            <a:spcBef>
              <a:spcPct val="0"/>
            </a:spcBef>
            <a:spcAft>
              <a:spcPct val="35000"/>
            </a:spcAft>
            <a:buNone/>
          </a:pPr>
          <a:r>
            <a:rPr lang="en-US" sz="2000" b="0" kern="1200">
              <a:solidFill>
                <a:srgbClr val="FFFFFF"/>
              </a:solidFill>
              <a:latin typeface="Arial" panose="020B0604020202020204"/>
              <a:ea typeface="+mn-ea"/>
              <a:cs typeface="+mn-cs"/>
            </a:rPr>
            <a:t>Outreach Activities</a:t>
          </a:r>
        </a:p>
      </dsp:txBody>
      <dsp:txXfrm>
        <a:off x="7792503" y="219875"/>
        <a:ext cx="2665308" cy="1560349"/>
      </dsp:txXfrm>
    </dsp:sp>
    <dsp:sp modelId="{4C5FB858-2A2F-49FF-8BE4-151AE8EDF5C1}">
      <dsp:nvSpPr>
        <dsp:cNvPr id="0" name=""/>
        <dsp:cNvSpPr/>
      </dsp:nvSpPr>
      <dsp:spPr>
        <a:xfrm rot="5388452">
          <a:off x="8839864" y="2016728"/>
          <a:ext cx="579719" cy="685074"/>
        </a:xfrm>
        <a:prstGeom prst="rightArrow">
          <a:avLst>
            <a:gd name="adj1" fmla="val 60000"/>
            <a:gd name="adj2" fmla="val 50000"/>
          </a:avLst>
        </a:prstGeom>
        <a:solidFill>
          <a:schemeClr val="accent5">
            <a:hueOff val="5742506"/>
            <a:satOff val="2538"/>
            <a:lumOff val="-155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endParaRPr lang="en-US" sz="3000" kern="1200"/>
        </a:p>
      </dsp:txBody>
      <dsp:txXfrm rot="-5400000">
        <a:off x="8923910" y="2069405"/>
        <a:ext cx="411044" cy="405803"/>
      </dsp:txXfrm>
    </dsp:sp>
    <dsp:sp modelId="{2762B279-3CE9-4EC4-9CFC-B7489B64B397}">
      <dsp:nvSpPr>
        <dsp:cNvPr id="0" name=""/>
        <dsp:cNvSpPr/>
      </dsp:nvSpPr>
      <dsp:spPr>
        <a:xfrm>
          <a:off x="7753201" y="2922575"/>
          <a:ext cx="2762398" cy="1657439"/>
        </a:xfrm>
        <a:prstGeom prst="roundRect">
          <a:avLst>
            <a:gd name="adj" fmla="val 10000"/>
          </a:avLst>
        </a:prstGeom>
        <a:solidFill>
          <a:schemeClr val="accent5">
            <a:hueOff val="6891008"/>
            <a:satOff val="3046"/>
            <a:lumOff val="-18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solidFill>
                <a:srgbClr val="FFFFFF"/>
              </a:solidFill>
              <a:latin typeface="Arial" panose="020B0604020202020204"/>
              <a:ea typeface="+mn-ea"/>
              <a:cs typeface="+mn-cs"/>
            </a:rPr>
            <a:t>November 2023</a:t>
          </a:r>
        </a:p>
        <a:p>
          <a:pPr marL="0" lvl="0" indent="0" algn="ctr" defTabSz="889000">
            <a:lnSpc>
              <a:spcPct val="90000"/>
            </a:lnSpc>
            <a:spcBef>
              <a:spcPct val="0"/>
            </a:spcBef>
            <a:spcAft>
              <a:spcPct val="35000"/>
            </a:spcAft>
            <a:buNone/>
          </a:pPr>
          <a:r>
            <a:rPr lang="en-US" sz="2000" b="0" kern="1200">
              <a:solidFill>
                <a:srgbClr val="FFFFFF"/>
              </a:solidFill>
              <a:latin typeface="Arial" panose="020B0604020202020204"/>
              <a:ea typeface="+mn-ea"/>
              <a:cs typeface="+mn-cs"/>
            </a:rPr>
            <a:t>Advance Consultation on Selected Issues with IESBA, by exception</a:t>
          </a:r>
        </a:p>
      </dsp:txBody>
      <dsp:txXfrm>
        <a:off x="7801746" y="2971120"/>
        <a:ext cx="2665308" cy="1560349"/>
      </dsp:txXfrm>
    </dsp:sp>
    <dsp:sp modelId="{34A7D4FA-EB85-4E4E-A317-8F8A4074CBB5}">
      <dsp:nvSpPr>
        <dsp:cNvPr id="0" name=""/>
        <dsp:cNvSpPr/>
      </dsp:nvSpPr>
      <dsp:spPr>
        <a:xfrm rot="10790108">
          <a:off x="6917548" y="3414286"/>
          <a:ext cx="590529" cy="685074"/>
        </a:xfrm>
        <a:prstGeom prst="rightArrow">
          <a:avLst>
            <a:gd name="adj1" fmla="val 60000"/>
            <a:gd name="adj2" fmla="val 50000"/>
          </a:avLst>
        </a:prstGeom>
        <a:solidFill>
          <a:schemeClr val="accent5">
            <a:hueOff val="8613759"/>
            <a:satOff val="3808"/>
            <a:lumOff val="-2338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rot="10800000">
        <a:off x="7094707" y="3551046"/>
        <a:ext cx="413370" cy="411044"/>
      </dsp:txXfrm>
    </dsp:sp>
    <dsp:sp modelId="{B64E865B-F4B3-41C7-8624-461E185FC0AA}">
      <dsp:nvSpPr>
        <dsp:cNvPr id="0" name=""/>
        <dsp:cNvSpPr/>
      </dsp:nvSpPr>
      <dsp:spPr>
        <a:xfrm>
          <a:off x="3876600" y="2933729"/>
          <a:ext cx="2762398" cy="1657439"/>
        </a:xfrm>
        <a:prstGeom prst="roundRect">
          <a:avLst>
            <a:gd name="adj" fmla="val 10000"/>
          </a:avLst>
        </a:prstGeom>
        <a:solidFill>
          <a:schemeClr val="accent5">
            <a:hueOff val="9188010"/>
            <a:satOff val="4062"/>
            <a:lumOff val="-24941"/>
            <a:alphaOff val="0"/>
          </a:schemeClr>
        </a:solidFill>
        <a:ln w="381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solidFill>
                <a:srgbClr val="FFC000"/>
              </a:solidFill>
              <a:latin typeface="+mj-lt"/>
            </a:rPr>
            <a:t>December 2023</a:t>
          </a:r>
        </a:p>
        <a:p>
          <a:pPr marL="0" lvl="0" indent="0" algn="ctr" defTabSz="889000">
            <a:lnSpc>
              <a:spcPct val="90000"/>
            </a:lnSpc>
            <a:spcBef>
              <a:spcPct val="0"/>
            </a:spcBef>
            <a:spcAft>
              <a:spcPts val="600"/>
            </a:spcAft>
            <a:buNone/>
          </a:pPr>
          <a:r>
            <a:rPr lang="en-US" sz="2000" b="0" kern="1200">
              <a:latin typeface="+mj-lt"/>
            </a:rPr>
            <a:t>Second Read and</a:t>
          </a:r>
        </a:p>
        <a:p>
          <a:pPr marL="0" lvl="0" indent="0" algn="ctr" defTabSz="889000">
            <a:lnSpc>
              <a:spcPct val="90000"/>
            </a:lnSpc>
            <a:spcBef>
              <a:spcPct val="0"/>
            </a:spcBef>
            <a:spcAft>
              <a:spcPts val="600"/>
            </a:spcAft>
            <a:buNone/>
          </a:pPr>
          <a:r>
            <a:rPr lang="en-US" sz="2000" b="0" kern="1200">
              <a:latin typeface="+mj-lt"/>
            </a:rPr>
            <a:t>Approval of ED</a:t>
          </a:r>
        </a:p>
      </dsp:txBody>
      <dsp:txXfrm>
        <a:off x="3925145" y="2982274"/>
        <a:ext cx="2665308" cy="1560349"/>
      </dsp:txXfrm>
    </dsp:sp>
    <dsp:sp modelId="{C5B1C47B-E3DF-487B-86F5-3316D1621E14}">
      <dsp:nvSpPr>
        <dsp:cNvPr id="0" name=""/>
        <dsp:cNvSpPr/>
      </dsp:nvSpPr>
      <dsp:spPr>
        <a:xfrm rot="10800000">
          <a:off x="3047880" y="3419911"/>
          <a:ext cx="585628" cy="685074"/>
        </a:xfrm>
        <a:prstGeom prst="rightArrow">
          <a:avLst>
            <a:gd name="adj1" fmla="val 60000"/>
            <a:gd name="adj2" fmla="val 50000"/>
          </a:avLst>
        </a:prstGeom>
        <a:solidFill>
          <a:schemeClr val="accent5">
            <a:hueOff val="11485012"/>
            <a:satOff val="5077"/>
            <a:lumOff val="-3117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rot="10800000">
        <a:off x="3223568" y="3556926"/>
        <a:ext cx="409940" cy="411044"/>
      </dsp:txXfrm>
    </dsp:sp>
    <dsp:sp modelId="{341464F4-1179-4E55-B811-40FF40F369EA}">
      <dsp:nvSpPr>
        <dsp:cNvPr id="0" name=""/>
        <dsp:cNvSpPr/>
      </dsp:nvSpPr>
      <dsp:spPr>
        <a:xfrm>
          <a:off x="9242" y="2933729"/>
          <a:ext cx="2762398" cy="1657439"/>
        </a:xfrm>
        <a:prstGeom prst="roundRect">
          <a:avLst>
            <a:gd name="adj" fmla="val 10000"/>
          </a:avLst>
        </a:prstGeom>
        <a:solidFill>
          <a:schemeClr val="accent5">
            <a:hueOff val="11485012"/>
            <a:satOff val="5077"/>
            <a:lumOff val="-31176"/>
            <a:alphaOff val="0"/>
          </a:schemeClr>
        </a:solidFill>
        <a:ln w="28575"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solidFill>
                <a:srgbClr val="FFC000"/>
              </a:solidFill>
              <a:latin typeface="Arial" panose="020B0604020202020204"/>
              <a:ea typeface="+mn-ea"/>
              <a:cs typeface="+mn-cs"/>
            </a:rPr>
            <a:t>January 2024</a:t>
          </a:r>
        </a:p>
        <a:p>
          <a:pPr marL="0" lvl="0" indent="0" algn="ctr" defTabSz="889000">
            <a:lnSpc>
              <a:spcPct val="90000"/>
            </a:lnSpc>
            <a:spcBef>
              <a:spcPct val="0"/>
            </a:spcBef>
            <a:spcAft>
              <a:spcPct val="35000"/>
            </a:spcAft>
            <a:buNone/>
          </a:pPr>
          <a:r>
            <a:rPr lang="en-US" sz="2000" b="0" kern="1200">
              <a:latin typeface="Arial" panose="020B0604020202020204"/>
              <a:ea typeface="+mn-ea"/>
              <a:cs typeface="+mn-cs"/>
            </a:rPr>
            <a:t>Publishing ED</a:t>
          </a:r>
        </a:p>
      </dsp:txBody>
      <dsp:txXfrm>
        <a:off x="57787" y="2982274"/>
        <a:ext cx="2665308" cy="1560349"/>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9/21/2023</a:t>
            </a:fld>
            <a:endParaRPr lang="en-US"/>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a:t>
            </a:fld>
            <a:endParaRPr lang="en-US"/>
          </a:p>
        </p:txBody>
      </p:sp>
    </p:spTree>
    <p:extLst>
      <p:ext uri="{BB962C8B-B14F-4D97-AF65-F5344CB8AC3E}">
        <p14:creationId xmlns:p14="http://schemas.microsoft.com/office/powerpoint/2010/main" val="3613336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8</a:t>
            </a:fld>
            <a:endParaRPr lang="en-US"/>
          </a:p>
        </p:txBody>
      </p:sp>
    </p:spTree>
    <p:extLst>
      <p:ext uri="{BB962C8B-B14F-4D97-AF65-F5344CB8AC3E}">
        <p14:creationId xmlns:p14="http://schemas.microsoft.com/office/powerpoint/2010/main" val="38227986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1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hyperlink" Target="https://twitter.com/IPSASB_News" TargetMode="External"/><Relationship Id="rId10" Type="http://schemas.openxmlformats.org/officeDocument/2006/relationships/image" Target="../media/image19.jpeg"/><Relationship Id="rId4" Type="http://schemas.openxmlformats.org/officeDocument/2006/relationships/hyperlink" Target="https://www.youtube.com/channel/UC0VaH8c5S0a_ASiToeonj0g" TargetMode="External"/><Relationship Id="rId9" Type="http://schemas.openxmlformats.org/officeDocument/2006/relationships/image" Target="../media/image18.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www.ethicsboard.org/" TargetMode="External"/><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hyperlink" Target="http://www.ethicsboard.org/" TargetMode="External"/><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image" Target="../media/image13.jpe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image" Target="../media/image13.jpe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6.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4.xml"/><Relationship Id="rId6" Type="http://schemas.openxmlformats.org/officeDocument/2006/relationships/image" Target="../media/image16.png"/><Relationship Id="rId5" Type="http://schemas.openxmlformats.org/officeDocument/2006/relationships/hyperlink" Target="https://twitter.com/IPSASB_News" TargetMode="External"/><Relationship Id="rId10" Type="http://schemas.openxmlformats.org/officeDocument/2006/relationships/image" Target="../media/image19.jpeg"/><Relationship Id="rId4" Type="http://schemas.openxmlformats.org/officeDocument/2006/relationships/hyperlink" Target="https://www.youtube.com/channel/UC0VaH8c5S0a_ASiToeonj0g" TargetMode="External"/><Relationship Id="rId9" Type="http://schemas.openxmlformats.org/officeDocument/2006/relationships/image" Target="../media/image18.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2.jpeg"/><Relationship Id="rId1" Type="http://schemas.openxmlformats.org/officeDocument/2006/relationships/slideMaster" Target="../slideMasters/slideMaster6.xml"/><Relationship Id="rId4" Type="http://schemas.openxmlformats.org/officeDocument/2006/relationships/image" Target="../media/image3.jpe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6.xml"/><Relationship Id="rId4" Type="http://schemas.openxmlformats.org/officeDocument/2006/relationships/image" Target="../media/image3.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6.xml"/><Relationship Id="rId4" Type="http://schemas.openxmlformats.org/officeDocument/2006/relationships/image" Target="../media/image3.jpe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6.xml"/><Relationship Id="rId4" Type="http://schemas.openxmlformats.org/officeDocument/2006/relationships/image" Target="../media/image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6.xml"/><Relationship Id="rId4" Type="http://schemas.openxmlformats.org/officeDocument/2006/relationships/image" Target="../media/image13.jpe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6.xml"/><Relationship Id="rId4" Type="http://schemas.openxmlformats.org/officeDocument/2006/relationships/image" Target="../media/image13.jpe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5.png"/><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6.png"/><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6.xml"/><Relationship Id="rId6" Type="http://schemas.openxmlformats.org/officeDocument/2006/relationships/image" Target="../media/image16.png"/><Relationship Id="rId5" Type="http://schemas.openxmlformats.org/officeDocument/2006/relationships/hyperlink" Target="https://twitter.com/IPSASB_News" TargetMode="External"/><Relationship Id="rId10" Type="http://schemas.openxmlformats.org/officeDocument/2006/relationships/image" Target="../media/image19.jpeg"/><Relationship Id="rId4" Type="http://schemas.openxmlformats.org/officeDocument/2006/relationships/hyperlink" Target="https://www.youtube.com/channel/UC0VaH8c5S0a_ASiToeonj0g" TargetMode="External"/><Relationship Id="rId9" Type="http://schemas.openxmlformats.org/officeDocument/2006/relationships/image" Target="../media/image18.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13.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012879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0465894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2682677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9/21/2023</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8642143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305170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0" y="0"/>
            <a:ext cx="12192000" cy="68580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2" name="Rectangle 5"/>
          <p:cNvSpPr>
            <a:spLocks noChangeArrowheads="1"/>
          </p:cNvSpPr>
          <p:nvPr userDrawn="1"/>
        </p:nvSpPr>
        <p:spPr bwMode="auto">
          <a:xfrm>
            <a:off x="0" y="1598615"/>
            <a:ext cx="12192000" cy="5266944"/>
          </a:xfrm>
          <a:prstGeom prst="rect">
            <a:avLst/>
          </a:prstGeom>
          <a:gradFill rotWithShape="0">
            <a:gsLst>
              <a:gs pos="0">
                <a:srgbClr val="18276E"/>
              </a:gs>
              <a:gs pos="100000">
                <a:srgbClr val="0092D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a:p>
        </p:txBody>
      </p:sp>
      <p:pic>
        <p:nvPicPr>
          <p:cNvPr id="11" name="Picture 6" descr="Ribbon_green_1.25in_width.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352800" y="1598615"/>
            <a:ext cx="88392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689600" y="1865315"/>
            <a:ext cx="6197600" cy="990600"/>
          </a:xfrm>
        </p:spPr>
        <p:txBody>
          <a:bodyPr anchor="ctr"/>
          <a:lstStyle/>
          <a:p>
            <a:r>
              <a:rPr lang="en-US"/>
              <a:t>Click to edit Master title style</a:t>
            </a:r>
          </a:p>
        </p:txBody>
      </p:sp>
      <p:sp>
        <p:nvSpPr>
          <p:cNvPr id="8" name="Subtitle 2"/>
          <p:cNvSpPr>
            <a:spLocks noGrp="1"/>
          </p:cNvSpPr>
          <p:nvPr>
            <p:ph type="subTitle" idx="1"/>
          </p:nvPr>
        </p:nvSpPr>
        <p:spPr>
          <a:xfrm>
            <a:off x="5689600" y="3313113"/>
            <a:ext cx="4080933" cy="1752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8914" y="512251"/>
            <a:ext cx="2742556" cy="800747"/>
          </a:xfrm>
          <a:prstGeom prst="rect">
            <a:avLst/>
          </a:prstGeom>
        </p:spPr>
      </p:pic>
    </p:spTree>
    <p:extLst>
      <p:ext uri="{BB962C8B-B14F-4D97-AF65-F5344CB8AC3E}">
        <p14:creationId xmlns:p14="http://schemas.microsoft.com/office/powerpoint/2010/main" val="8113500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28358016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45559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318771"/>
            <a:ext cx="7721600" cy="641349"/>
          </a:xfrm>
        </p:spPr>
        <p:txBody>
          <a:bodyPr/>
          <a:lstStyle>
            <a:lvl1pPr algn="l">
              <a:defRPr sz="3200" b="1"/>
            </a:lvl1pPr>
          </a:lstStyle>
          <a:p>
            <a:r>
              <a:rPr lang="en-US"/>
              <a:t>Click to edit Master title style</a:t>
            </a:r>
          </a:p>
        </p:txBody>
      </p:sp>
      <p:sp>
        <p:nvSpPr>
          <p:cNvPr id="3" name="Content Placeholder 2"/>
          <p:cNvSpPr>
            <a:spLocks noGrp="1"/>
          </p:cNvSpPr>
          <p:nvPr>
            <p:ph idx="1"/>
          </p:nvPr>
        </p:nvSpPr>
        <p:spPr>
          <a:xfrm>
            <a:off x="4766733" y="1799166"/>
            <a:ext cx="6815667" cy="4093633"/>
          </a:xfrm>
        </p:spPr>
        <p:txBody>
          <a:bodyPr/>
          <a:lstStyle>
            <a:lvl1pPr>
              <a:defRPr sz="3200"/>
            </a:lvl1pPr>
            <a:lvl2pPr>
              <a:defRPr sz="2400"/>
            </a:lvl2pPr>
            <a:lvl3pPr>
              <a:defRPr sz="2133"/>
            </a:lvl3pPr>
            <a:lvl4pPr>
              <a:defRPr sz="1867"/>
            </a:lvl4pPr>
            <a:lvl5pPr>
              <a:defRPr sz="1600"/>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08009" y="1799169"/>
            <a:ext cx="4112684" cy="4093632"/>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Tree>
    <p:extLst>
      <p:ext uri="{BB962C8B-B14F-4D97-AF65-F5344CB8AC3E}">
        <p14:creationId xmlns:p14="http://schemas.microsoft.com/office/powerpoint/2010/main" val="36086859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9" y="4406903"/>
            <a:ext cx="10818284" cy="1362076"/>
          </a:xfrm>
        </p:spPr>
        <p:txBody>
          <a:bodyPr/>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508009" y="2906713"/>
            <a:ext cx="10818284" cy="1500187"/>
          </a:xfrm>
        </p:spPr>
        <p:txBody>
          <a:bodyPr anchor="b"/>
          <a:lstStyle>
            <a:lvl1pPr marL="0" indent="0">
              <a:buNone/>
              <a:defRPr sz="3200"/>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en-US"/>
              <a:t>Click to edit Master text styles</a:t>
            </a:r>
          </a:p>
        </p:txBody>
      </p:sp>
    </p:spTree>
    <p:extLst>
      <p:ext uri="{BB962C8B-B14F-4D97-AF65-F5344CB8AC3E}">
        <p14:creationId xmlns:p14="http://schemas.microsoft.com/office/powerpoint/2010/main" val="12431916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08000" y="1799168"/>
            <a:ext cx="5486400" cy="4093633"/>
          </a:xfrm>
        </p:spPr>
        <p:txBody>
          <a:bodyPr/>
          <a:lstStyle>
            <a:lvl1pPr>
              <a:defRPr lang="en-US" dirty="0" smtClean="0"/>
            </a:lvl1pPr>
            <a:lvl2pPr>
              <a:defRPr lang="en-US" dirty="0" smtClean="0"/>
            </a:lvl2pPr>
            <a:lvl3pPr>
              <a:defRPr lang="en-US" dirty="0" smtClean="0"/>
            </a:lvl3pPr>
            <a:lvl4pPr>
              <a:defRPr lang="en-US" dirty="0" smtClean="0"/>
            </a:lvl4pPr>
            <a:lvl5pPr>
              <a:defRPr lang="en-US" dirty="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799168"/>
            <a:ext cx="5486400" cy="4093633"/>
          </a:xfrm>
        </p:spPr>
        <p:txBody>
          <a:bodyPr/>
          <a:lstStyle>
            <a:lvl1pPr>
              <a:defRPr sz="3200"/>
            </a:lvl1pPr>
            <a:lvl2pPr>
              <a:defRPr sz="2400"/>
            </a:lvl2pPr>
            <a:lvl3pPr>
              <a:defRPr sz="2133"/>
            </a:lvl3pPr>
            <a:lvl4pPr>
              <a:defRPr sz="1867"/>
            </a:lvl4pPr>
            <a:lvl5pPr>
              <a:defRPr sz="16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p:cNvSpPr>
            <a:spLocks noGrp="1"/>
          </p:cNvSpPr>
          <p:nvPr>
            <p:ph type="title"/>
          </p:nvPr>
        </p:nvSpPr>
        <p:spPr>
          <a:xfrm>
            <a:off x="508000" y="609600"/>
            <a:ext cx="10058400" cy="533400"/>
          </a:xfrm>
        </p:spPr>
        <p:txBody>
          <a:bodyPr/>
          <a:lstStyle/>
          <a:p>
            <a:r>
              <a:rPr lang="en-US"/>
              <a:t>Click to edit Master title style</a:t>
            </a:r>
          </a:p>
        </p:txBody>
      </p:sp>
      <p:sp>
        <p:nvSpPr>
          <p:cNvPr id="10"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41928315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40845950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47004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08000" y="1799168"/>
            <a:ext cx="11277600" cy="4093633"/>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en-US" noProof="0"/>
              <a:t>Click icon to add picture</a:t>
            </a:r>
          </a:p>
        </p:txBody>
      </p:sp>
    </p:spTree>
    <p:extLst>
      <p:ext uri="{BB962C8B-B14F-4D97-AF65-F5344CB8AC3E}">
        <p14:creationId xmlns:p14="http://schemas.microsoft.com/office/powerpoint/2010/main" val="40510715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44476" y="2216566"/>
            <a:ext cx="3503048" cy="1022788"/>
          </a:xfrm>
          <a:prstGeom prst="rect">
            <a:avLst/>
          </a:prstGeom>
        </p:spPr>
      </p:pic>
      <p:sp>
        <p:nvSpPr>
          <p:cNvPr id="7" name="Rectangle 5"/>
          <p:cNvSpPr>
            <a:spLocks noChangeArrowheads="1"/>
          </p:cNvSpPr>
          <p:nvPr userDrawn="1"/>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a:p>
        </p:txBody>
      </p:sp>
      <p:sp>
        <p:nvSpPr>
          <p:cNvPr id="6" name="TextBox 5"/>
          <p:cNvSpPr txBox="1"/>
          <p:nvPr userDrawn="1"/>
        </p:nvSpPr>
        <p:spPr>
          <a:xfrm>
            <a:off x="2953425" y="3659416"/>
            <a:ext cx="6285151" cy="995209"/>
          </a:xfrm>
          <a:prstGeom prst="rect">
            <a:avLst/>
          </a:prstGeom>
          <a:noFill/>
        </p:spPr>
        <p:txBody>
          <a:bodyPr wrap="square" lIns="0" rIns="0" rtlCol="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a:lstStyle>
          <a:p>
            <a:pPr algn="ctr"/>
            <a:r>
              <a:rPr lang="en-US" sz="5867" kern="300">
                <a:solidFill>
                  <a:srgbClr val="005BAA"/>
                </a:solidFill>
                <a:latin typeface="Bauer Bodoni Std" pitchFamily="18" charset="0"/>
              </a:rPr>
              <a:t>The Ethics Board</a:t>
            </a:r>
          </a:p>
        </p:txBody>
      </p:sp>
      <p:sp>
        <p:nvSpPr>
          <p:cNvPr id="8" name="TextBox 7"/>
          <p:cNvSpPr txBox="1"/>
          <p:nvPr userDrawn="1"/>
        </p:nvSpPr>
        <p:spPr>
          <a:xfrm>
            <a:off x="4545104" y="5105401"/>
            <a:ext cx="3045064" cy="461665"/>
          </a:xfrm>
          <a:prstGeom prst="rect">
            <a:avLst/>
          </a:prstGeom>
          <a:noFill/>
        </p:spPr>
        <p:txBody>
          <a:bodyPr wrap="none" rtlCol="0">
            <a:spAutoFit/>
          </a:bodyPr>
          <a:lstStyle/>
          <a:p>
            <a:r>
              <a:rPr lang="en-US" sz="2400">
                <a:solidFill>
                  <a:schemeClr val="tx2">
                    <a:lumMod val="65000"/>
                    <a:lumOff val="35000"/>
                  </a:schemeClr>
                </a:solidFill>
                <a:hlinkClick r:id="rId3"/>
              </a:rPr>
              <a:t>www.ethicsboard.org</a:t>
            </a:r>
            <a:endParaRPr lang="en-US" sz="2400">
              <a:solidFill>
                <a:schemeClr val="tx2">
                  <a:lumMod val="65000"/>
                  <a:lumOff val="35000"/>
                </a:schemeClr>
              </a:solidFill>
            </a:endParaRPr>
          </a:p>
        </p:txBody>
      </p:sp>
    </p:spTree>
    <p:extLst>
      <p:ext uri="{BB962C8B-B14F-4D97-AF65-F5344CB8AC3E}">
        <p14:creationId xmlns:p14="http://schemas.microsoft.com/office/powerpoint/2010/main" val="1832311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Standard conten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a:solidFill>
                  <a:srgbClr val="808080"/>
                </a:solidFill>
              </a:defRPr>
            </a:lvl1pPr>
            <a:lvl2pPr>
              <a:defRPr>
                <a:solidFill>
                  <a:srgbClr val="808080"/>
                </a:solidFill>
              </a:defRPr>
            </a:lvl2pPr>
            <a:lvl3pPr>
              <a:defRPr>
                <a:solidFill>
                  <a:srgbClr val="808080"/>
                </a:solidFill>
              </a:defRPr>
            </a:lvl3pPr>
            <a:lvl4pPr marL="857187" indent="-228584">
              <a:defRPr>
                <a:solidFill>
                  <a:srgbClr val="808080"/>
                </a:solidFill>
                <a:latin typeface="Arial" panose="020B0604020202020204" pitchFamily="34" charset="0"/>
                <a:cs typeface="Arial" panose="020B0604020202020204" pitchFamily="34" charset="0"/>
              </a:defRPr>
            </a:lvl4pPr>
            <a:lvl5pPr marL="1084182" indent="-228584">
              <a:defRPr>
                <a:solidFill>
                  <a:srgbClr val="808080"/>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7905136" y="6511062"/>
            <a:ext cx="3677264" cy="304412"/>
          </a:xfrm>
          <a:prstGeom prst="rect">
            <a:avLst/>
          </a:prstGeom>
        </p:spPr>
        <p:txBody>
          <a:bodyPr/>
          <a:lstStyle>
            <a:lvl1pPr marL="0" marR="0" indent="0" algn="r" defTabSz="457167" rtl="0" eaLnBrk="1" fontAlgn="auto" latinLnBrk="0" hangingPunct="1">
              <a:lnSpc>
                <a:spcPct val="100000"/>
              </a:lnSpc>
              <a:spcBef>
                <a:spcPts val="0"/>
              </a:spcBef>
              <a:spcAft>
                <a:spcPts val="0"/>
              </a:spcAft>
              <a:buClrTx/>
              <a:buSzTx/>
              <a:buFontTx/>
              <a:buNone/>
              <a:tabLst/>
              <a:defRPr sz="900">
                <a:solidFill>
                  <a:srgbClr val="808080"/>
                </a:solidFill>
              </a:defRPr>
            </a:lvl1pPr>
          </a:lstStyle>
          <a:p>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a:t>
            </a:fld>
            <a:r>
              <a:rPr lang="en-US">
                <a:latin typeface="Arial" panose="020B0604020202020204" pitchFamily="34" charset="0"/>
                <a:cs typeface="MS PGothic" charset="0"/>
              </a:rPr>
              <a:t>  |  Confidential and Proprietary Information</a:t>
            </a:r>
          </a:p>
        </p:txBody>
      </p:sp>
    </p:spTree>
    <p:extLst>
      <p:ext uri="{BB962C8B-B14F-4D97-AF65-F5344CB8AC3E}">
        <p14:creationId xmlns:p14="http://schemas.microsoft.com/office/powerpoint/2010/main" val="38892632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0" y="0"/>
            <a:ext cx="12192000" cy="68580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2" name="Rectangle 5"/>
          <p:cNvSpPr>
            <a:spLocks noChangeArrowheads="1"/>
          </p:cNvSpPr>
          <p:nvPr userDrawn="1"/>
        </p:nvSpPr>
        <p:spPr bwMode="auto">
          <a:xfrm>
            <a:off x="0" y="1598615"/>
            <a:ext cx="12192000" cy="5266944"/>
          </a:xfrm>
          <a:prstGeom prst="rect">
            <a:avLst/>
          </a:prstGeom>
          <a:gradFill rotWithShape="0">
            <a:gsLst>
              <a:gs pos="0">
                <a:srgbClr val="18276E"/>
              </a:gs>
              <a:gs pos="100000">
                <a:srgbClr val="0092D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a:p>
        </p:txBody>
      </p:sp>
      <p:pic>
        <p:nvPicPr>
          <p:cNvPr id="11" name="Picture 6" descr="Ribbon_green_1.25in_width.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352800" y="1598615"/>
            <a:ext cx="88392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689600" y="1865315"/>
            <a:ext cx="6197600" cy="990600"/>
          </a:xfrm>
        </p:spPr>
        <p:txBody>
          <a:bodyPr anchor="ctr"/>
          <a:lstStyle/>
          <a:p>
            <a:r>
              <a:rPr lang="en-US"/>
              <a:t>Click to edit Master title style</a:t>
            </a:r>
          </a:p>
        </p:txBody>
      </p:sp>
      <p:sp>
        <p:nvSpPr>
          <p:cNvPr id="8" name="Subtitle 2"/>
          <p:cNvSpPr>
            <a:spLocks noGrp="1"/>
          </p:cNvSpPr>
          <p:nvPr>
            <p:ph type="subTitle" idx="1"/>
          </p:nvPr>
        </p:nvSpPr>
        <p:spPr>
          <a:xfrm>
            <a:off x="5689600" y="3313113"/>
            <a:ext cx="4080933" cy="1752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8914" y="512251"/>
            <a:ext cx="2742556" cy="800747"/>
          </a:xfrm>
          <a:prstGeom prst="rect">
            <a:avLst/>
          </a:prstGeom>
        </p:spPr>
      </p:pic>
    </p:spTree>
    <p:extLst>
      <p:ext uri="{BB962C8B-B14F-4D97-AF65-F5344CB8AC3E}">
        <p14:creationId xmlns:p14="http://schemas.microsoft.com/office/powerpoint/2010/main" val="26736015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2100441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99396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318771"/>
            <a:ext cx="7721600" cy="641349"/>
          </a:xfrm>
        </p:spPr>
        <p:txBody>
          <a:bodyPr/>
          <a:lstStyle>
            <a:lvl1pPr algn="l">
              <a:defRPr sz="3200" b="1"/>
            </a:lvl1pPr>
          </a:lstStyle>
          <a:p>
            <a:r>
              <a:rPr lang="en-US"/>
              <a:t>Click to edit Master title style</a:t>
            </a:r>
          </a:p>
        </p:txBody>
      </p:sp>
      <p:sp>
        <p:nvSpPr>
          <p:cNvPr id="3" name="Content Placeholder 2"/>
          <p:cNvSpPr>
            <a:spLocks noGrp="1"/>
          </p:cNvSpPr>
          <p:nvPr>
            <p:ph idx="1"/>
          </p:nvPr>
        </p:nvSpPr>
        <p:spPr>
          <a:xfrm>
            <a:off x="4766733" y="1799166"/>
            <a:ext cx="6815667" cy="4093633"/>
          </a:xfrm>
        </p:spPr>
        <p:txBody>
          <a:bodyPr/>
          <a:lstStyle>
            <a:lvl1pPr>
              <a:defRPr sz="3200"/>
            </a:lvl1pPr>
            <a:lvl2pPr>
              <a:defRPr sz="2400"/>
            </a:lvl2pPr>
            <a:lvl3pPr>
              <a:defRPr sz="2133"/>
            </a:lvl3pPr>
            <a:lvl4pPr>
              <a:defRPr sz="1867"/>
            </a:lvl4pPr>
            <a:lvl5pPr>
              <a:defRPr sz="1600"/>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08009" y="1799169"/>
            <a:ext cx="4112684" cy="4093632"/>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Tree>
    <p:extLst>
      <p:ext uri="{BB962C8B-B14F-4D97-AF65-F5344CB8AC3E}">
        <p14:creationId xmlns:p14="http://schemas.microsoft.com/office/powerpoint/2010/main" val="25585633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9" y="4406903"/>
            <a:ext cx="10818284" cy="1362076"/>
          </a:xfrm>
        </p:spPr>
        <p:txBody>
          <a:bodyPr/>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508009" y="2906713"/>
            <a:ext cx="10818284" cy="1500187"/>
          </a:xfrm>
        </p:spPr>
        <p:txBody>
          <a:bodyPr anchor="b"/>
          <a:lstStyle>
            <a:lvl1pPr marL="0" indent="0">
              <a:buNone/>
              <a:defRPr sz="3200"/>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en-US"/>
              <a:t>Click to edit Master text styles</a:t>
            </a:r>
          </a:p>
        </p:txBody>
      </p:sp>
    </p:spTree>
    <p:extLst>
      <p:ext uri="{BB962C8B-B14F-4D97-AF65-F5344CB8AC3E}">
        <p14:creationId xmlns:p14="http://schemas.microsoft.com/office/powerpoint/2010/main" val="14513444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08000" y="1799168"/>
            <a:ext cx="5486400" cy="4093633"/>
          </a:xfrm>
        </p:spPr>
        <p:txBody>
          <a:bodyPr/>
          <a:lstStyle>
            <a:lvl1pPr>
              <a:defRPr lang="en-US" dirty="0" smtClean="0"/>
            </a:lvl1pPr>
            <a:lvl2pPr>
              <a:defRPr lang="en-US" dirty="0" smtClean="0"/>
            </a:lvl2pPr>
            <a:lvl3pPr>
              <a:defRPr lang="en-US" dirty="0" smtClean="0"/>
            </a:lvl3pPr>
            <a:lvl4pPr>
              <a:defRPr lang="en-US" dirty="0" smtClean="0"/>
            </a:lvl4pPr>
            <a:lvl5pPr>
              <a:defRPr lang="en-US" dirty="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799168"/>
            <a:ext cx="5486400" cy="4093633"/>
          </a:xfrm>
        </p:spPr>
        <p:txBody>
          <a:bodyPr/>
          <a:lstStyle>
            <a:lvl1pPr>
              <a:defRPr sz="3200"/>
            </a:lvl1pPr>
            <a:lvl2pPr>
              <a:defRPr sz="2400"/>
            </a:lvl2pPr>
            <a:lvl3pPr>
              <a:defRPr sz="2133"/>
            </a:lvl3pPr>
            <a:lvl4pPr>
              <a:defRPr sz="1867"/>
            </a:lvl4pPr>
            <a:lvl5pPr>
              <a:defRPr sz="16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p:cNvSpPr>
            <a:spLocks noGrp="1"/>
          </p:cNvSpPr>
          <p:nvPr>
            <p:ph type="title"/>
          </p:nvPr>
        </p:nvSpPr>
        <p:spPr>
          <a:xfrm>
            <a:off x="508000" y="609600"/>
            <a:ext cx="10058400" cy="533400"/>
          </a:xfrm>
        </p:spPr>
        <p:txBody>
          <a:bodyPr/>
          <a:lstStyle/>
          <a:p>
            <a:r>
              <a:rPr lang="en-US"/>
              <a:t>Click to edit Master title style</a:t>
            </a:r>
          </a:p>
        </p:txBody>
      </p:sp>
      <p:sp>
        <p:nvSpPr>
          <p:cNvPr id="10"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20611262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31740086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008016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08000" y="1799168"/>
            <a:ext cx="11277600" cy="4093633"/>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en-US" noProof="0"/>
              <a:t>Click icon to add picture</a:t>
            </a:r>
          </a:p>
        </p:txBody>
      </p:sp>
    </p:spTree>
    <p:extLst>
      <p:ext uri="{BB962C8B-B14F-4D97-AF65-F5344CB8AC3E}">
        <p14:creationId xmlns:p14="http://schemas.microsoft.com/office/powerpoint/2010/main" val="31082207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44476" y="2216566"/>
            <a:ext cx="3503048" cy="1022788"/>
          </a:xfrm>
          <a:prstGeom prst="rect">
            <a:avLst/>
          </a:prstGeom>
        </p:spPr>
      </p:pic>
      <p:sp>
        <p:nvSpPr>
          <p:cNvPr id="7" name="Rectangle 5"/>
          <p:cNvSpPr>
            <a:spLocks noChangeArrowheads="1"/>
          </p:cNvSpPr>
          <p:nvPr userDrawn="1"/>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a:p>
        </p:txBody>
      </p:sp>
      <p:sp>
        <p:nvSpPr>
          <p:cNvPr id="6" name="TextBox 5"/>
          <p:cNvSpPr txBox="1"/>
          <p:nvPr userDrawn="1"/>
        </p:nvSpPr>
        <p:spPr>
          <a:xfrm>
            <a:off x="2953425" y="3659416"/>
            <a:ext cx="6285151" cy="995209"/>
          </a:xfrm>
          <a:prstGeom prst="rect">
            <a:avLst/>
          </a:prstGeom>
          <a:noFill/>
        </p:spPr>
        <p:txBody>
          <a:bodyPr wrap="square" lIns="0" rIns="0" rtlCol="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a:lstStyle>
          <a:p>
            <a:pPr algn="ctr"/>
            <a:r>
              <a:rPr lang="en-US" sz="5867" kern="300">
                <a:solidFill>
                  <a:srgbClr val="005BAA"/>
                </a:solidFill>
                <a:latin typeface="Bauer Bodoni Std" pitchFamily="18" charset="0"/>
              </a:rPr>
              <a:t>The Ethics Board</a:t>
            </a:r>
          </a:p>
        </p:txBody>
      </p:sp>
      <p:sp>
        <p:nvSpPr>
          <p:cNvPr id="8" name="TextBox 7"/>
          <p:cNvSpPr txBox="1"/>
          <p:nvPr userDrawn="1"/>
        </p:nvSpPr>
        <p:spPr>
          <a:xfrm>
            <a:off x="4545104" y="5105401"/>
            <a:ext cx="3045064" cy="461665"/>
          </a:xfrm>
          <a:prstGeom prst="rect">
            <a:avLst/>
          </a:prstGeom>
          <a:noFill/>
        </p:spPr>
        <p:txBody>
          <a:bodyPr wrap="none" rtlCol="0">
            <a:spAutoFit/>
          </a:bodyPr>
          <a:lstStyle/>
          <a:p>
            <a:r>
              <a:rPr lang="en-US" sz="2400">
                <a:solidFill>
                  <a:schemeClr val="tx2">
                    <a:lumMod val="65000"/>
                    <a:lumOff val="35000"/>
                  </a:schemeClr>
                </a:solidFill>
                <a:hlinkClick r:id="rId3"/>
              </a:rPr>
              <a:t>www.ethicsboard.org</a:t>
            </a:r>
            <a:endParaRPr lang="en-US" sz="2400">
              <a:solidFill>
                <a:schemeClr val="tx2">
                  <a:lumMod val="65000"/>
                  <a:lumOff val="35000"/>
                </a:schemeClr>
              </a:solidFill>
            </a:endParaRPr>
          </a:p>
        </p:txBody>
      </p:sp>
    </p:spTree>
    <p:extLst>
      <p:ext uri="{BB962C8B-B14F-4D97-AF65-F5344CB8AC3E}">
        <p14:creationId xmlns:p14="http://schemas.microsoft.com/office/powerpoint/2010/main" val="34665394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Standard conten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a:solidFill>
                  <a:srgbClr val="808080"/>
                </a:solidFill>
              </a:defRPr>
            </a:lvl1pPr>
            <a:lvl2pPr>
              <a:defRPr>
                <a:solidFill>
                  <a:srgbClr val="808080"/>
                </a:solidFill>
              </a:defRPr>
            </a:lvl2pPr>
            <a:lvl3pPr>
              <a:defRPr>
                <a:solidFill>
                  <a:srgbClr val="808080"/>
                </a:solidFill>
              </a:defRPr>
            </a:lvl3pPr>
            <a:lvl4pPr marL="857187" indent="-228584">
              <a:defRPr>
                <a:solidFill>
                  <a:srgbClr val="808080"/>
                </a:solidFill>
                <a:latin typeface="Arial" panose="020B0604020202020204" pitchFamily="34" charset="0"/>
                <a:cs typeface="Arial" panose="020B0604020202020204" pitchFamily="34" charset="0"/>
              </a:defRPr>
            </a:lvl4pPr>
            <a:lvl5pPr marL="1084182" indent="-228584">
              <a:defRPr>
                <a:solidFill>
                  <a:srgbClr val="808080"/>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7905136" y="6511062"/>
            <a:ext cx="3677264" cy="304412"/>
          </a:xfrm>
          <a:prstGeom prst="rect">
            <a:avLst/>
          </a:prstGeom>
        </p:spPr>
        <p:txBody>
          <a:bodyPr/>
          <a:lstStyle>
            <a:lvl1pPr marL="0" marR="0" indent="0" algn="r" defTabSz="457167" rtl="0" eaLnBrk="1" fontAlgn="auto" latinLnBrk="0" hangingPunct="1">
              <a:lnSpc>
                <a:spcPct val="100000"/>
              </a:lnSpc>
              <a:spcBef>
                <a:spcPts val="0"/>
              </a:spcBef>
              <a:spcAft>
                <a:spcPts val="0"/>
              </a:spcAft>
              <a:buClrTx/>
              <a:buSzTx/>
              <a:buFontTx/>
              <a:buNone/>
              <a:tabLst/>
              <a:defRPr sz="900">
                <a:solidFill>
                  <a:srgbClr val="808080"/>
                </a:solidFill>
              </a:defRPr>
            </a:lvl1pPr>
          </a:lstStyle>
          <a:p>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t>‹#›</a:t>
            </a:fld>
            <a:r>
              <a:rPr lang="en-US">
                <a:latin typeface="Arial" panose="020B0604020202020204" pitchFamily="34" charset="0"/>
                <a:cs typeface="MS PGothic" charset="0"/>
              </a:rPr>
              <a:t>  |  Confidential and Proprietary Information</a:t>
            </a:r>
          </a:p>
        </p:txBody>
      </p:sp>
    </p:spTree>
    <p:extLst>
      <p:ext uri="{BB962C8B-B14F-4D97-AF65-F5344CB8AC3E}">
        <p14:creationId xmlns:p14="http://schemas.microsoft.com/office/powerpoint/2010/main" val="34511453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8000" y="457200"/>
            <a:ext cx="10058400" cy="533400"/>
          </a:xfrm>
        </p:spPr>
        <p:txBody>
          <a:bodyPr anchor="ctr"/>
          <a:lstStyle/>
          <a:p>
            <a:r>
              <a:rPr lang="en-US"/>
              <a:t>Click to edit Master title style</a:t>
            </a:r>
          </a:p>
        </p:txBody>
      </p:sp>
      <p:sp>
        <p:nvSpPr>
          <p:cNvPr id="3" name="Content Placeholder 2"/>
          <p:cNvSpPr>
            <a:spLocks noGrp="1"/>
          </p:cNvSpPr>
          <p:nvPr>
            <p:ph idx="1"/>
          </p:nvPr>
        </p:nvSpPr>
        <p:spPr/>
        <p:txBody>
          <a:bodyPr/>
          <a:lstStyle>
            <a:lvl1pPr>
              <a:defRPr>
                <a:solidFill>
                  <a:schemeClr val="tx2">
                    <a:lumMod val="65000"/>
                    <a:lumOff val="35000"/>
                  </a:schemeClr>
                </a:solidFill>
              </a:defRPr>
            </a:lvl1pPr>
            <a:lvl2pPr>
              <a:defRPr>
                <a:solidFill>
                  <a:schemeClr val="tx2">
                    <a:lumMod val="65000"/>
                    <a:lumOff val="35000"/>
                  </a:schemeClr>
                </a:solidFill>
              </a:defRPr>
            </a:lvl2pPr>
            <a:lvl3pPr>
              <a:defRPr>
                <a:solidFill>
                  <a:schemeClr val="tx2">
                    <a:lumMod val="65000"/>
                    <a:lumOff val="35000"/>
                  </a:schemeClr>
                </a:solidFill>
              </a:defRPr>
            </a:lvl3pPr>
            <a:lvl4pPr>
              <a:defRPr>
                <a:solidFill>
                  <a:schemeClr val="tx2">
                    <a:lumMod val="65000"/>
                    <a:lumOff val="35000"/>
                  </a:schemeClr>
                </a:solidFill>
              </a:defRPr>
            </a:lvl4pPr>
            <a:lvl5pPr>
              <a:defRPr>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ubtitle 2"/>
          <p:cNvSpPr>
            <a:spLocks noGrp="1"/>
          </p:cNvSpPr>
          <p:nvPr>
            <p:ph type="subTitle" idx="10"/>
          </p:nvPr>
        </p:nvSpPr>
        <p:spPr>
          <a:xfrm>
            <a:off x="508000" y="152400"/>
            <a:ext cx="3556000" cy="228600"/>
          </a:xfrm>
        </p:spPr>
        <p:txBody>
          <a:bodyPr lIns="0" tIns="0" rIns="0" bIns="0"/>
          <a:lstStyle>
            <a:lvl1pPr marL="0" indent="0" algn="l">
              <a:buNone/>
              <a:defRPr sz="1400">
                <a:solidFill>
                  <a:schemeClr val="bg1"/>
                </a:solidFill>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p>
        </p:txBody>
      </p:sp>
      <p:sp>
        <p:nvSpPr>
          <p:cNvPr id="6" name="Slide Number Placeholder 5"/>
          <p:cNvSpPr>
            <a:spLocks noGrp="1"/>
          </p:cNvSpPr>
          <p:nvPr>
            <p:ph type="sldNum" sz="quarter" idx="4"/>
          </p:nvPr>
        </p:nvSpPr>
        <p:spPr>
          <a:xfrm>
            <a:off x="8808016" y="6511061"/>
            <a:ext cx="2774384" cy="304412"/>
          </a:xfrm>
          <a:prstGeom prst="rect">
            <a:avLst/>
          </a:prstGeom>
        </p:spPr>
        <p:txBody>
          <a:bodyPr vert="horz" lIns="0" tIns="0" rIns="0" bIns="0" rtlCol="0" anchor="ctr"/>
          <a:lstStyle>
            <a:lvl1pPr algn="ctr">
              <a:defRPr sz="900">
                <a:solidFill>
                  <a:srgbClr val="808080"/>
                </a:solidFill>
                <a:latin typeface="Arial Narrow"/>
                <a:cs typeface="Arial Narrow"/>
              </a:defRPr>
            </a:lvl1pPr>
          </a:lstStyle>
          <a:p>
            <a:pPr algn="r"/>
            <a:r>
              <a:rPr lang="en-US">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347471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5034187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2696390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8683925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15739809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C3C8CD"/>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4AEA1E0-879C-46F0-A4B9-F041627F04B1}" type="datetime1">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C3C8CD"/>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17358153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BB742E19-5335-2040-8BF7-8D8168CAEA0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F8A7925-E8F3-4245-A7FC-B4EDAA100206}"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6" name="Slide Number Placeholder 5">
            <a:extLst>
              <a:ext uri="{FF2B5EF4-FFF2-40B4-BE49-F238E27FC236}">
                <a16:creationId xmlns:a16="http://schemas.microsoft.com/office/drawing/2014/main" id="{40676D7D-0979-E644-AB8A-9F3FE8D8223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363717638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9CBD358-545A-467C-8A0D-5FDC2C0D041D}"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rPr>
              <a:t> Page </a:t>
            </a: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9" name="Title 1">
            <a:extLst>
              <a:ext uri="{FF2B5EF4-FFF2-40B4-BE49-F238E27FC236}">
                <a16:creationId xmlns:a16="http://schemas.microsoft.com/office/drawing/2014/main" id="{F9844F4C-A302-4585-9BFC-0A1B62997954}"/>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58155060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2D1E1D-43E7-4875-A0AB-47042407436A}"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6" name="Rectangle 5">
            <a:extLst>
              <a:ext uri="{FF2B5EF4-FFF2-40B4-BE49-F238E27FC236}">
                <a16:creationId xmlns:a16="http://schemas.microsoft.com/office/drawing/2014/main" id="{3A1DAF78-0889-E943-9EF8-BDCE81E6BD9D}"/>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nvGrpSpPr>
          <p:cNvPr id="25" name="Group 24">
            <a:extLst>
              <a:ext uri="{FF2B5EF4-FFF2-40B4-BE49-F238E27FC236}">
                <a16:creationId xmlns:a16="http://schemas.microsoft.com/office/drawing/2014/main" id="{66157B8A-1104-BA4E-8B0D-625CE9F520F3}"/>
              </a:ext>
            </a:extLst>
          </p:cNvPr>
          <p:cNvGrpSpPr/>
          <p:nvPr userDrawn="1"/>
        </p:nvGrpSpPr>
        <p:grpSpPr>
          <a:xfrm>
            <a:off x="8401051" y="1771656"/>
            <a:ext cx="3819525" cy="3800481"/>
            <a:chOff x="8401051" y="1771656"/>
            <a:chExt cx="3819525" cy="3800481"/>
          </a:xfrm>
        </p:grpSpPr>
        <p:sp>
          <p:nvSpPr>
            <p:cNvPr id="15" name="Rectangle 14">
              <a:extLst>
                <a:ext uri="{FF2B5EF4-FFF2-40B4-BE49-F238E27FC236}">
                  <a16:creationId xmlns:a16="http://schemas.microsoft.com/office/drawing/2014/main" id="{D12ACAC3-1E8B-7D41-ABC8-D8637ED82467}"/>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8" name="Rectangle 17">
              <a:extLst>
                <a:ext uri="{FF2B5EF4-FFF2-40B4-BE49-F238E27FC236}">
                  <a16:creationId xmlns:a16="http://schemas.microsoft.com/office/drawing/2014/main" id="{A698CC1B-9F26-1E47-8736-42F8116E3F63}"/>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19" name="Rectangle 18">
            <a:extLst>
              <a:ext uri="{FF2B5EF4-FFF2-40B4-BE49-F238E27FC236}">
                <a16:creationId xmlns:a16="http://schemas.microsoft.com/office/drawing/2014/main" id="{317CD993-A3A6-7B4A-9F25-62A5516F9B5E}"/>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12" name="Picture 11" descr="Text, letter&#10;&#10;Description automatically generated">
            <a:extLst>
              <a:ext uri="{FF2B5EF4-FFF2-40B4-BE49-F238E27FC236}">
                <a16:creationId xmlns:a16="http://schemas.microsoft.com/office/drawing/2014/main" id="{B9CBBBA0-426B-462F-82F9-24E613EECACC}"/>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31423891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D4FA7F-4D84-420D-A3AB-22D063B6BC53}"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Title 1">
            <a:extLst>
              <a:ext uri="{FF2B5EF4-FFF2-40B4-BE49-F238E27FC236}">
                <a16:creationId xmlns:a16="http://schemas.microsoft.com/office/drawing/2014/main" id="{01E5C21E-B755-44C7-8014-40EDF31C0B4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06494915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954196-F31D-45EB-B7D5-C577E694823C}"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1AB26960-3000-43D9-A257-53C955602B3B}"/>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251500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7" name="Date Placeholder 3">
            <a:extLst>
              <a:ext uri="{FF2B5EF4-FFF2-40B4-BE49-F238E27FC236}">
                <a16:creationId xmlns:a16="http://schemas.microsoft.com/office/drawing/2014/main" id="{50686074-F95E-114E-8109-C6DCCA6C3286}"/>
              </a:ext>
            </a:extLst>
          </p:cNvPr>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9611CC3-EE33-4836-98FC-C943869CC89C}"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882D11A3-E810-D24B-AE52-D1291F84FA3D}" type="datetimeFigureOut">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4" name="Slide Number Placeholder 8">
            <a:extLst>
              <a:ext uri="{FF2B5EF4-FFF2-40B4-BE49-F238E27FC236}">
                <a16:creationId xmlns:a16="http://schemas.microsoft.com/office/drawing/2014/main" id="{FD35E655-3090-2841-B3D1-F64FB1D1972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Title 1">
            <a:extLst>
              <a:ext uri="{FF2B5EF4-FFF2-40B4-BE49-F238E27FC236}">
                <a16:creationId xmlns:a16="http://schemas.microsoft.com/office/drawing/2014/main" id="{E4308049-2E89-4B73-9615-8EE23CDFA5B9}"/>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31600521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05AE2DC-49E4-40DE-9BBC-580115598976}"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37247963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855084-B8E4-4D6C-83C3-5EC201A3371D}"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3A9E3F5C-88CE-4B5A-89FC-CBB7E196749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33198673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CA" sz="18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2">
                    <a:extLst>
                      <a:ext uri="{A12FA001-AC4F-418D-AE19-62706E023703}">
                        <ahyp:hlinkClr xmlns:ahyp="http://schemas.microsoft.com/office/drawing/2018/hyperlinkcolor" val="tx"/>
                      </a:ext>
                    </a:extLst>
                  </a:hlinkClick>
                </a:rPr>
                <a:t>@Ethics_Board</a:t>
              </a:r>
              <a:r>
                <a:rPr kumimoji="0" lang="en-CA" sz="16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3">
                    <a:extLst>
                      <a:ext uri="{A12FA001-AC4F-418D-AE19-62706E023703}">
                        <ahyp:hlinkClr xmlns:ahyp="http://schemas.microsoft.com/office/drawing/2018/hyperlinkcolor" val="tx"/>
                      </a:ext>
                    </a:extLst>
                  </a:hlinkClick>
                </a:rPr>
                <a:t>@IESBA</a:t>
              </a:r>
              <a:r>
                <a:rPr kumimoji="0" lang="en-CA" sz="18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none" strike="noStrike" kern="1200" cap="none" spc="0" normalizeH="0" baseline="0" noProof="0">
                  <a:ln>
                    <a:noFill/>
                  </a:ln>
                  <a:solidFill>
                    <a:srgbClr val="0B5494"/>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4">
                    <a:extLst>
                      <a:ext uri="{A12FA001-AC4F-418D-AE19-62706E023703}">
                        <ahyp:hlinkClr xmlns:ahyp="http://schemas.microsoft.com/office/drawing/2018/hyperlinkcolor" val="tx"/>
                      </a:ext>
                    </a:extLst>
                  </a:hlinkClick>
                </a:rPr>
                <a:t>@IESBA</a:t>
              </a:r>
              <a:endParaRPr kumimoji="0" lang="en-CA" sz="1600" b="0" i="0" u="none" strike="noStrike" kern="1200" cap="none" spc="0" normalizeH="0" baseline="0" noProof="0">
                <a:ln>
                  <a:noFill/>
                </a:ln>
                <a:solidFill>
                  <a:srgbClr val="0B5494"/>
                </a:solidFill>
                <a:effectLst/>
                <a:uLnTx/>
                <a:uFillTx/>
                <a:latin typeface="Product Sans Light" panose="020B0303030502040203" pitchFamily="34" charset="0"/>
                <a:ea typeface="+mn-ea"/>
                <a:cs typeface="+mn-cs"/>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400" b="1" i="1" u="none" strike="noStrike" kern="1200" cap="none" spc="0" normalizeH="0" baseline="0" noProof="0">
                <a:ln>
                  <a:noFill/>
                </a:ln>
                <a:solidFill>
                  <a:srgbClr val="494949"/>
                </a:solidFill>
                <a:effectLst/>
                <a:uLnTx/>
                <a:uFillTx/>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67302454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111485403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322185423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3DAD0-5F6F-47DA-A010-1C4A30C88A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C8EFA6E-A768-42A8-B2C3-F100D82609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2F46640-E89E-47CE-984D-0C0ECF7CF52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Footer Placeholder 4">
            <a:extLst>
              <a:ext uri="{FF2B5EF4-FFF2-40B4-BE49-F238E27FC236}">
                <a16:creationId xmlns:a16="http://schemas.microsoft.com/office/drawing/2014/main" id="{F4177A8F-F167-4C43-AEE7-45067080142F}"/>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6" name="Slide Number Placeholder 5">
            <a:extLst>
              <a:ext uri="{FF2B5EF4-FFF2-40B4-BE49-F238E27FC236}">
                <a16:creationId xmlns:a16="http://schemas.microsoft.com/office/drawing/2014/main" id="{EA1DA754-ED79-4909-833D-55BF9A5D80B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6580AB-5C3C-4B4F-8E2A-8B7A0A8CE695}"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195637163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BABB6-DD2D-1095-F7C1-38556E8991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3C97035-33F8-73AC-349A-6576E68D3B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AC59626-725F-A496-E8F6-935F0055F78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4EF15E-EA83-4EB7-A34C-7777C103DE1F}" type="datetimeFigureOut">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Footer Placeholder 4">
            <a:extLst>
              <a:ext uri="{FF2B5EF4-FFF2-40B4-BE49-F238E27FC236}">
                <a16:creationId xmlns:a16="http://schemas.microsoft.com/office/drawing/2014/main" id="{D7A428DA-640F-8D4B-1F92-F0FDA8806E0A}"/>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6" name="Slide Number Placeholder 5">
            <a:extLst>
              <a:ext uri="{FF2B5EF4-FFF2-40B4-BE49-F238E27FC236}">
                <a16:creationId xmlns:a16="http://schemas.microsoft.com/office/drawing/2014/main" id="{55A404F8-61E0-1915-E96D-B65E7C992D1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93E06-DBA1-4551-8022-156FBAD2D92B}"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357894366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タイトル スライド_白">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57BBFAF2-A1C6-694A-B7AD-6541683E256C}"/>
              </a:ext>
            </a:extLst>
          </p:cNvPr>
          <p:cNvPicPr>
            <a:picLocks noChangeAspect="1"/>
          </p:cNvPicPr>
          <p:nvPr userDrawn="1"/>
        </p:nvPicPr>
        <p:blipFill>
          <a:blip r:embed="rId2"/>
          <a:stretch>
            <a:fillRect/>
          </a:stretch>
        </p:blipFill>
        <p:spPr>
          <a:xfrm>
            <a:off x="0" y="0"/>
            <a:ext cx="12192000" cy="6858000"/>
          </a:xfrm>
          <a:prstGeom prst="rect">
            <a:avLst/>
          </a:prstGeom>
          <a:ln w="6350">
            <a:solidFill>
              <a:schemeClr val="bg1">
                <a:lumMod val="50000"/>
              </a:schemeClr>
            </a:solidFill>
          </a:ln>
        </p:spPr>
      </p:pic>
      <p:sp>
        <p:nvSpPr>
          <p:cNvPr id="2" name="Title 1"/>
          <p:cNvSpPr>
            <a:spLocks noGrp="1"/>
          </p:cNvSpPr>
          <p:nvPr>
            <p:ph type="ctrTitle"/>
          </p:nvPr>
        </p:nvSpPr>
        <p:spPr>
          <a:xfrm>
            <a:off x="1524000" y="2886266"/>
            <a:ext cx="9144000" cy="623697"/>
          </a:xfrm>
        </p:spPr>
        <p:txBody>
          <a:bodyPr lIns="90000" anchor="b">
            <a:spAutoFit/>
          </a:bodyPr>
          <a:lstStyle>
            <a:lvl1pPr algn="ctr">
              <a:defRPr sz="3733" b="1" i="0">
                <a:latin typeface="Meiryo" panose="020B0604030504040204" pitchFamily="34" charset="-128"/>
                <a:ea typeface="Meiryo" panose="020B0604030504040204" pitchFamily="34" charset="-128"/>
              </a:defRPr>
            </a:lvl1pPr>
          </a:lstStyle>
          <a:p>
            <a:r>
              <a:rPr lang="ja-JP" altLang="en-US"/>
              <a:t>マスター タイトルの書式設定</a:t>
            </a:r>
            <a:endParaRPr lang="en-US"/>
          </a:p>
        </p:txBody>
      </p:sp>
      <p:sp>
        <p:nvSpPr>
          <p:cNvPr id="3" name="Subtitle 2"/>
          <p:cNvSpPr>
            <a:spLocks noGrp="1"/>
          </p:cNvSpPr>
          <p:nvPr>
            <p:ph type="subTitle" idx="1"/>
          </p:nvPr>
        </p:nvSpPr>
        <p:spPr>
          <a:xfrm>
            <a:off x="1524000" y="3602038"/>
            <a:ext cx="9144000" cy="433965"/>
          </a:xfrm>
        </p:spPr>
        <p:txBody>
          <a:bodyPr>
            <a:spAutoFit/>
          </a:bodyPr>
          <a:lstStyle>
            <a:lvl1pPr marL="0" indent="0" algn="ctr">
              <a:buNone/>
              <a:defRPr sz="2400" b="0" i="0">
                <a:latin typeface="Meiryo" panose="020B0604030504040204" pitchFamily="34" charset="-128"/>
                <a:ea typeface="Meiryo" panose="020B0604030504040204" pitchFamily="34" charset="-128"/>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ja-JP" altLang="en-US"/>
              <a:t>マスター サブタイトルの書式設定</a:t>
            </a:r>
            <a:endParaRPr lang="en-US"/>
          </a:p>
        </p:txBody>
      </p:sp>
      <p:sp>
        <p:nvSpPr>
          <p:cNvPr id="11" name="正方形/長方形 10">
            <a:extLst>
              <a:ext uri="{FF2B5EF4-FFF2-40B4-BE49-F238E27FC236}">
                <a16:creationId xmlns:a16="http://schemas.microsoft.com/office/drawing/2014/main" id="{25AA484C-B4DF-2B42-9D19-0BF60E64885C}"/>
              </a:ext>
            </a:extLst>
          </p:cNvPr>
          <p:cNvSpPr/>
          <p:nvPr userDrawn="1"/>
        </p:nvSpPr>
        <p:spPr>
          <a:xfrm>
            <a:off x="6885411" y="6394222"/>
            <a:ext cx="4473323" cy="4314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pic>
        <p:nvPicPr>
          <p:cNvPr id="13" name="図 12">
            <a:extLst>
              <a:ext uri="{FF2B5EF4-FFF2-40B4-BE49-F238E27FC236}">
                <a16:creationId xmlns:a16="http://schemas.microsoft.com/office/drawing/2014/main" id="{4E33E2FB-4F7B-D24B-A52B-24ED26EC2CEF}"/>
              </a:ext>
            </a:extLst>
          </p:cNvPr>
          <p:cNvPicPr>
            <a:picLocks noChangeAspect="1"/>
          </p:cNvPicPr>
          <p:nvPr userDrawn="1"/>
        </p:nvPicPr>
        <p:blipFill>
          <a:blip r:embed="rId3"/>
          <a:stretch>
            <a:fillRect/>
          </a:stretch>
        </p:blipFill>
        <p:spPr>
          <a:xfrm>
            <a:off x="4754880" y="4857055"/>
            <a:ext cx="2682240" cy="1866900"/>
          </a:xfrm>
          <a:prstGeom prst="rect">
            <a:avLst/>
          </a:prstGeom>
        </p:spPr>
      </p:pic>
      <p:sp>
        <p:nvSpPr>
          <p:cNvPr id="4" name="Date Placeholder 3"/>
          <p:cNvSpPr>
            <a:spLocks noGrp="1"/>
          </p:cNvSpPr>
          <p:nvPr>
            <p:ph type="dt" sz="half" idx="10"/>
          </p:nvPr>
        </p:nvSpPr>
        <p:spPr>
          <a:xfrm>
            <a:off x="5539548" y="4357884"/>
            <a:ext cx="1112904" cy="365125"/>
          </a:xfrm>
        </p:spPr>
        <p:txBody>
          <a:bodyPr/>
          <a:lstStyle/>
          <a:p>
            <a:fld id="{B2CAF755-3622-5145-B865-9336ED416DE5}" type="datetime1">
              <a:rPr kumimoji="1" lang="ja-JP" altLang="en-US" smtClean="0"/>
              <a:t>2023/9/21</a:t>
            </a:fld>
            <a:endParaRPr kumimoji="1" lang="ja-JP" altLang="en-US"/>
          </a:p>
        </p:txBody>
      </p:sp>
    </p:spTree>
    <p:extLst>
      <p:ext uri="{BB962C8B-B14F-4D97-AF65-F5344CB8AC3E}">
        <p14:creationId xmlns:p14="http://schemas.microsoft.com/office/powerpoint/2010/main" val="155209669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タイトル スライド_紫">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D193D9F1-48C1-9C4A-97AD-2D915677BB96}"/>
              </a:ext>
            </a:extLst>
          </p:cNvPr>
          <p:cNvSpPr/>
          <p:nvPr userDrawn="1"/>
        </p:nvSpPr>
        <p:spPr>
          <a:xfrm>
            <a:off x="0" y="0"/>
            <a:ext cx="12192000" cy="6858000"/>
          </a:xfrm>
          <a:prstGeom prst="rect">
            <a:avLst/>
          </a:prstGeom>
          <a:solidFill>
            <a:srgbClr val="7D55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pic>
        <p:nvPicPr>
          <p:cNvPr id="9" name="図 8">
            <a:extLst>
              <a:ext uri="{FF2B5EF4-FFF2-40B4-BE49-F238E27FC236}">
                <a16:creationId xmlns:a16="http://schemas.microsoft.com/office/drawing/2014/main" id="{7604E9E8-D3A5-EF49-9C15-09D498D8A3F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ctrTitle"/>
          </p:nvPr>
        </p:nvSpPr>
        <p:spPr>
          <a:xfrm>
            <a:off x="1524000" y="2886266"/>
            <a:ext cx="9144000" cy="623697"/>
          </a:xfrm>
        </p:spPr>
        <p:txBody>
          <a:bodyPr lIns="90000" anchor="b">
            <a:spAutoFit/>
          </a:bodyPr>
          <a:lstStyle>
            <a:lvl1pPr algn="ctr">
              <a:defRPr sz="3733" b="1" i="0">
                <a:solidFill>
                  <a:schemeClr val="bg1"/>
                </a:solidFill>
                <a:latin typeface="Meiryo" panose="020B0604030504040204" pitchFamily="34" charset="-128"/>
                <a:ea typeface="Meiryo" panose="020B0604030504040204" pitchFamily="34" charset="-128"/>
              </a:defRPr>
            </a:lvl1pPr>
          </a:lstStyle>
          <a:p>
            <a:r>
              <a:rPr lang="ja-JP" altLang="en-US"/>
              <a:t>マスター タイトルの書式設定</a:t>
            </a:r>
            <a:endParaRPr lang="en-US"/>
          </a:p>
        </p:txBody>
      </p:sp>
      <p:sp>
        <p:nvSpPr>
          <p:cNvPr id="3" name="Subtitle 2"/>
          <p:cNvSpPr>
            <a:spLocks noGrp="1"/>
          </p:cNvSpPr>
          <p:nvPr>
            <p:ph type="subTitle" idx="1"/>
          </p:nvPr>
        </p:nvSpPr>
        <p:spPr>
          <a:xfrm>
            <a:off x="1524000" y="3602038"/>
            <a:ext cx="9144000" cy="433965"/>
          </a:xfrm>
        </p:spPr>
        <p:txBody>
          <a:bodyPr>
            <a:spAutoFit/>
          </a:bodyPr>
          <a:lstStyle>
            <a:lvl1pPr marL="0" indent="0" algn="ctr">
              <a:buNone/>
              <a:defRPr sz="2400" b="0" i="0">
                <a:solidFill>
                  <a:schemeClr val="bg1"/>
                </a:solidFill>
                <a:latin typeface="Meiryo" panose="020B0604030504040204" pitchFamily="34" charset="-128"/>
                <a:ea typeface="Meiryo" panose="020B0604030504040204" pitchFamily="34" charset="-128"/>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a:xfrm>
            <a:off x="5539548" y="4357884"/>
            <a:ext cx="1112904" cy="365125"/>
          </a:xfrm>
        </p:spPr>
        <p:txBody>
          <a:bodyPr/>
          <a:lstStyle>
            <a:lvl1pPr>
              <a:defRPr>
                <a:solidFill>
                  <a:schemeClr val="bg1"/>
                </a:solidFill>
              </a:defRPr>
            </a:lvl1pPr>
          </a:lstStyle>
          <a:p>
            <a:fld id="{F0BB8762-7F01-CD4E-9DD1-5A11F56DA7A6}" type="datetime1">
              <a:rPr kumimoji="1" lang="ja-JP" altLang="en-US" smtClean="0"/>
              <a:t>2023/9/21</a:t>
            </a:fld>
            <a:endParaRPr kumimoji="1" lang="ja-JP" altLang="en-US"/>
          </a:p>
        </p:txBody>
      </p:sp>
      <p:pic>
        <p:nvPicPr>
          <p:cNvPr id="13" name="図 12">
            <a:extLst>
              <a:ext uri="{FF2B5EF4-FFF2-40B4-BE49-F238E27FC236}">
                <a16:creationId xmlns:a16="http://schemas.microsoft.com/office/drawing/2014/main" id="{4E33E2FB-4F7B-D24B-A52B-24ED26EC2CEF}"/>
              </a:ext>
            </a:extLst>
          </p:cNvPr>
          <p:cNvPicPr>
            <a:picLocks noChangeAspect="1"/>
          </p:cNvPicPr>
          <p:nvPr userDrawn="1"/>
        </p:nvPicPr>
        <p:blipFill>
          <a:blip r:embed="rId3"/>
          <a:srcRect/>
          <a:stretch/>
        </p:blipFill>
        <p:spPr>
          <a:xfrm>
            <a:off x="5017770" y="5119944"/>
            <a:ext cx="2156460" cy="1341120"/>
          </a:xfrm>
          <a:prstGeom prst="rect">
            <a:avLst/>
          </a:prstGeom>
        </p:spPr>
      </p:pic>
    </p:spTree>
    <p:extLst>
      <p:ext uri="{BB962C8B-B14F-4D97-AF65-F5344CB8AC3E}">
        <p14:creationId xmlns:p14="http://schemas.microsoft.com/office/powerpoint/2010/main" val="485916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セクションページ">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FA4E7723-574E-9041-BC70-8DF4FA3F846A}"/>
              </a:ext>
            </a:extLst>
          </p:cNvPr>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pic>
        <p:nvPicPr>
          <p:cNvPr id="9" name="図 8">
            <a:extLst>
              <a:ext uri="{FF2B5EF4-FFF2-40B4-BE49-F238E27FC236}">
                <a16:creationId xmlns:a16="http://schemas.microsoft.com/office/drawing/2014/main" id="{C43B8F81-C01F-7B48-81DA-17176A102C88}"/>
              </a:ext>
            </a:extLst>
          </p:cNvPr>
          <p:cNvPicPr>
            <a:picLocks noChangeAspect="1"/>
          </p:cNvPicPr>
          <p:nvPr userDrawn="1"/>
        </p:nvPicPr>
        <p:blipFill>
          <a:blip r:embed="rId2"/>
          <a:stretch>
            <a:fillRect/>
          </a:stretch>
        </p:blipFill>
        <p:spPr>
          <a:xfrm>
            <a:off x="0" y="0"/>
            <a:ext cx="12192000" cy="6858000"/>
          </a:xfrm>
          <a:prstGeom prst="rect">
            <a:avLst/>
          </a:prstGeom>
          <a:ln w="6350">
            <a:solidFill>
              <a:schemeClr val="bg1">
                <a:lumMod val="50000"/>
              </a:schemeClr>
            </a:solidFill>
          </a:ln>
        </p:spPr>
      </p:pic>
      <p:sp>
        <p:nvSpPr>
          <p:cNvPr id="2" name="Title 1"/>
          <p:cNvSpPr>
            <a:spLocks noGrp="1"/>
          </p:cNvSpPr>
          <p:nvPr>
            <p:ph type="title" hasCustomPrompt="1"/>
          </p:nvPr>
        </p:nvSpPr>
        <p:spPr>
          <a:xfrm>
            <a:off x="1524000" y="2883869"/>
            <a:ext cx="9144000" cy="623697"/>
          </a:xfrm>
        </p:spPr>
        <p:txBody>
          <a:bodyPr anchor="b">
            <a:spAutoFit/>
          </a:bodyPr>
          <a:lstStyle>
            <a:lvl1pPr algn="ctr">
              <a:defRPr sz="3733"/>
            </a:lvl1pPr>
          </a:lstStyle>
          <a:p>
            <a:r>
              <a:rPr lang="ja-JP" altLang="en-US"/>
              <a:t>セクションタイトルの書式設定</a:t>
            </a:r>
            <a:endParaRPr lang="en-US"/>
          </a:p>
        </p:txBody>
      </p:sp>
      <p:sp>
        <p:nvSpPr>
          <p:cNvPr id="3" name="Text Placeholder 2"/>
          <p:cNvSpPr>
            <a:spLocks noGrp="1"/>
          </p:cNvSpPr>
          <p:nvPr>
            <p:ph type="body" idx="1"/>
          </p:nvPr>
        </p:nvSpPr>
        <p:spPr>
          <a:xfrm>
            <a:off x="1524000" y="3595082"/>
            <a:ext cx="9144000" cy="433965"/>
          </a:xfrm>
        </p:spPr>
        <p:txBody>
          <a:bodyPr anchor="t">
            <a:spAutoFit/>
          </a:bodyPr>
          <a:lstStyle>
            <a:lvl1pPr marL="0" indent="0" algn="ctr">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ja-JP" altLang="en-US"/>
              <a:t>マスター テキストの書式設定</a:t>
            </a:r>
          </a:p>
        </p:txBody>
      </p:sp>
      <p:sp>
        <p:nvSpPr>
          <p:cNvPr id="6" name="Slide Number Placeholder 5"/>
          <p:cNvSpPr>
            <a:spLocks noGrp="1"/>
          </p:cNvSpPr>
          <p:nvPr>
            <p:ph type="sldNum" sz="quarter" idx="12"/>
          </p:nvPr>
        </p:nvSpPr>
        <p:spPr/>
        <p:txBody>
          <a:bodyPr/>
          <a:lstStyle/>
          <a:p>
            <a:fld id="{AA28F7B0-D872-8A46-89F4-F8E19EDE4B06}" type="slidenum">
              <a:rPr kumimoji="1" lang="ja-JP" altLang="en-US" smtClean="0"/>
              <a:t>‹#›</a:t>
            </a:fld>
            <a:endParaRPr kumimoji="1" lang="ja-JP" altLang="en-US"/>
          </a:p>
        </p:txBody>
      </p:sp>
    </p:spTree>
    <p:extLst>
      <p:ext uri="{BB962C8B-B14F-4D97-AF65-F5344CB8AC3E}">
        <p14:creationId xmlns:p14="http://schemas.microsoft.com/office/powerpoint/2010/main" val="34972111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336000" y="192000"/>
            <a:ext cx="11520000" cy="864000"/>
          </a:xfrm>
        </p:spPr>
        <p:txBody>
          <a:bodyPr anchor="ctr">
            <a:normAutofit/>
          </a:bodyPr>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36000" y="1221996"/>
            <a:ext cx="11520000" cy="5088000"/>
          </a:xfrm>
        </p:spPr>
        <p:txBody>
          <a:bodyPr/>
          <a:lstStyle>
            <a:lvl4pPr>
              <a:buClr>
                <a:srgbClr val="7D55C7"/>
              </a:buClr>
              <a:defRPr/>
            </a:lvl4pPr>
            <a:lvl5pPr>
              <a:buClr>
                <a:srgbClr val="7D55C7"/>
              </a:buClr>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C0EC820-C9AD-2D44-91CD-2C4409C00717}" type="datetime1">
              <a:rPr kumimoji="1" lang="ja-JP" altLang="en-US" smtClean="0"/>
              <a:t>2023/9/21</a:t>
            </a:fld>
            <a:endParaRPr kumimoji="1" lang="ja-JP" altLang="en-US"/>
          </a:p>
        </p:txBody>
      </p:sp>
      <p:sp>
        <p:nvSpPr>
          <p:cNvPr id="5" name="Footer Placeholder 4"/>
          <p:cNvSpPr>
            <a:spLocks noGrp="1"/>
          </p:cNvSpPr>
          <p:nvPr>
            <p:ph type="ftr" sz="quarter" idx="11"/>
          </p:nvPr>
        </p:nvSpPr>
        <p:spPr/>
        <p:txBody>
          <a:bodyPr/>
          <a:lstStyle/>
          <a:p>
            <a:r>
              <a:rPr kumimoji="1" lang="ja-JP" altLang="en-US"/>
              <a:t>タイトルサンプル</a:t>
            </a:r>
          </a:p>
        </p:txBody>
      </p:sp>
      <p:sp>
        <p:nvSpPr>
          <p:cNvPr id="6" name="Slide Number Placeholder 5"/>
          <p:cNvSpPr>
            <a:spLocks noGrp="1"/>
          </p:cNvSpPr>
          <p:nvPr>
            <p:ph type="sldNum" sz="quarter" idx="12"/>
          </p:nvPr>
        </p:nvSpPr>
        <p:spPr/>
        <p:txBody>
          <a:bodyPr/>
          <a:lstStyle/>
          <a:p>
            <a:fld id="{AA28F7B0-D872-8A46-89F4-F8E19EDE4B06}" type="slidenum">
              <a:rPr kumimoji="1" lang="ja-JP" altLang="en-US" smtClean="0"/>
              <a:t>‹#›</a:t>
            </a:fld>
            <a:endParaRPr kumimoji="1" lang="ja-JP" altLang="en-US"/>
          </a:p>
        </p:txBody>
      </p:sp>
      <p:cxnSp>
        <p:nvCxnSpPr>
          <p:cNvPr id="8" name="直線コネクタ 7">
            <a:extLst>
              <a:ext uri="{FF2B5EF4-FFF2-40B4-BE49-F238E27FC236}">
                <a16:creationId xmlns:a16="http://schemas.microsoft.com/office/drawing/2014/main" id="{7F6D3D7A-6F29-5840-9339-BF1604183FF6}"/>
              </a:ext>
            </a:extLst>
          </p:cNvPr>
          <p:cNvCxnSpPr/>
          <p:nvPr userDrawn="1"/>
        </p:nvCxnSpPr>
        <p:spPr>
          <a:xfrm>
            <a:off x="336000" y="1056000"/>
            <a:ext cx="11520000" cy="0"/>
          </a:xfrm>
          <a:prstGeom prst="line">
            <a:avLst/>
          </a:prstGeom>
          <a:ln w="19050">
            <a:solidFill>
              <a:srgbClr val="7D55C7"/>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8AF9C534-3178-E544-A068-5BD1170BF045}"/>
              </a:ext>
            </a:extLst>
          </p:cNvPr>
          <p:cNvCxnSpPr/>
          <p:nvPr userDrawn="1"/>
        </p:nvCxnSpPr>
        <p:spPr>
          <a:xfrm>
            <a:off x="336000" y="6475993"/>
            <a:ext cx="11520000" cy="0"/>
          </a:xfrm>
          <a:prstGeom prst="line">
            <a:avLst/>
          </a:prstGeom>
          <a:ln w="19050">
            <a:solidFill>
              <a:srgbClr val="7D55C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99280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ja-JP" altLang="en-US"/>
              <a:t>マスター タイトルの書式設定</a:t>
            </a:r>
            <a:endParaRPr lang="en-US"/>
          </a:p>
        </p:txBody>
      </p:sp>
      <p:sp>
        <p:nvSpPr>
          <p:cNvPr id="3" name="Content Placeholder 2"/>
          <p:cNvSpPr>
            <a:spLocks noGrp="1"/>
          </p:cNvSpPr>
          <p:nvPr>
            <p:ph sz="half" idx="1"/>
          </p:nvPr>
        </p:nvSpPr>
        <p:spPr>
          <a:xfrm>
            <a:off x="336000" y="1221599"/>
            <a:ext cx="5683800" cy="5088000"/>
          </a:xfrm>
        </p:spPr>
        <p:txBody>
          <a:bodyPr/>
          <a:lstStyle>
            <a:lvl1pPr indent="-479988">
              <a:defRPr/>
            </a:lvl1pPr>
            <a:lvl2pPr indent="-239994">
              <a:defRPr/>
            </a:lvl2pPr>
            <a:lvl3pPr indent="-239994">
              <a:defRPr/>
            </a:lvl3pPr>
            <a:lvl4pPr indent="-239994">
              <a:defRPr/>
            </a:lvl4pPr>
            <a:lvl5pPr indent="-239994">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6172200" y="1221598"/>
            <a:ext cx="5683800" cy="508799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C6538729-C14E-3145-8392-7EBBF48B34B9}" type="datetime1">
              <a:rPr kumimoji="1" lang="ja-JP" altLang="en-US" smtClean="0"/>
              <a:t>2023/9/21</a:t>
            </a:fld>
            <a:endParaRPr kumimoji="1" lang="ja-JP" altLang="en-US"/>
          </a:p>
        </p:txBody>
      </p:sp>
      <p:sp>
        <p:nvSpPr>
          <p:cNvPr id="6" name="Footer Placeholder 5"/>
          <p:cNvSpPr>
            <a:spLocks noGrp="1"/>
          </p:cNvSpPr>
          <p:nvPr>
            <p:ph type="ftr" sz="quarter" idx="11"/>
          </p:nvPr>
        </p:nvSpPr>
        <p:spPr/>
        <p:txBody>
          <a:bodyPr/>
          <a:lstStyle/>
          <a:p>
            <a:r>
              <a:rPr kumimoji="1" lang="ja-JP" altLang="en-US"/>
              <a:t>タイトルサンプル</a:t>
            </a:r>
          </a:p>
        </p:txBody>
      </p:sp>
      <p:sp>
        <p:nvSpPr>
          <p:cNvPr id="7" name="Slide Number Placeholder 6"/>
          <p:cNvSpPr>
            <a:spLocks noGrp="1"/>
          </p:cNvSpPr>
          <p:nvPr>
            <p:ph type="sldNum" sz="quarter" idx="12"/>
          </p:nvPr>
        </p:nvSpPr>
        <p:spPr/>
        <p:txBody>
          <a:bodyPr/>
          <a:lstStyle/>
          <a:p>
            <a:fld id="{AA28F7B0-D872-8A46-89F4-F8E19EDE4B06}" type="slidenum">
              <a:rPr kumimoji="1" lang="ja-JP" altLang="en-US" smtClean="0"/>
              <a:t>‹#›</a:t>
            </a:fld>
            <a:endParaRPr kumimoji="1" lang="ja-JP" altLang="en-US"/>
          </a:p>
        </p:txBody>
      </p:sp>
      <p:cxnSp>
        <p:nvCxnSpPr>
          <p:cNvPr id="8" name="直線コネクタ 7">
            <a:extLst>
              <a:ext uri="{FF2B5EF4-FFF2-40B4-BE49-F238E27FC236}">
                <a16:creationId xmlns:a16="http://schemas.microsoft.com/office/drawing/2014/main" id="{F675EB2E-46D8-784B-9018-63EA5F561945}"/>
              </a:ext>
            </a:extLst>
          </p:cNvPr>
          <p:cNvCxnSpPr/>
          <p:nvPr userDrawn="1"/>
        </p:nvCxnSpPr>
        <p:spPr>
          <a:xfrm>
            <a:off x="336000" y="1056000"/>
            <a:ext cx="11520000" cy="0"/>
          </a:xfrm>
          <a:prstGeom prst="line">
            <a:avLst/>
          </a:prstGeom>
          <a:ln w="19050">
            <a:solidFill>
              <a:srgbClr val="7D55C7"/>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B7474309-E9DB-7F4E-A366-D28DCC7930CD}"/>
              </a:ext>
            </a:extLst>
          </p:cNvPr>
          <p:cNvCxnSpPr/>
          <p:nvPr userDrawn="1"/>
        </p:nvCxnSpPr>
        <p:spPr>
          <a:xfrm>
            <a:off x="336000" y="6475200"/>
            <a:ext cx="11520000" cy="0"/>
          </a:xfrm>
          <a:prstGeom prst="line">
            <a:avLst/>
          </a:prstGeom>
          <a:ln w="19050">
            <a:solidFill>
              <a:srgbClr val="7D55C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08061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336000" y="192000"/>
            <a:ext cx="11520000" cy="864000"/>
          </a:xfrm>
        </p:spPr>
        <p:txBody>
          <a:bodyPr anchor="ctr"/>
          <a:lstStyle/>
          <a:p>
            <a:r>
              <a:rPr lang="ja-JP" altLang="en-US"/>
              <a:t>マスター タイトルの書式設定</a:t>
            </a:r>
            <a:endParaRPr lang="en-US"/>
          </a:p>
        </p:txBody>
      </p:sp>
      <p:sp>
        <p:nvSpPr>
          <p:cNvPr id="3" name="Text Placeholder 2"/>
          <p:cNvSpPr>
            <a:spLocks noGrp="1"/>
          </p:cNvSpPr>
          <p:nvPr>
            <p:ph type="body" idx="1"/>
          </p:nvPr>
        </p:nvSpPr>
        <p:spPr>
          <a:xfrm>
            <a:off x="336603" y="1229531"/>
            <a:ext cx="5683200" cy="823912"/>
          </a:xfrm>
        </p:spPr>
        <p:txBody>
          <a:bodyPr anchor="t"/>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336000" y="2226973"/>
            <a:ext cx="5683200" cy="4090687"/>
          </a:xfrm>
        </p:spPr>
        <p:txBody>
          <a:bodyPr/>
          <a:lstStyle>
            <a:lvl1pPr>
              <a:defRPr sz="2133"/>
            </a:lvl1pPr>
            <a:lvl2pPr>
              <a:defRPr sz="1867"/>
            </a:lvl2pPr>
            <a:lvl3pPr>
              <a:defRPr sz="1600"/>
            </a:lvl3pPr>
            <a:lvl4pPr>
              <a:defRPr sz="1333"/>
            </a:lvl4pPr>
            <a:lvl5pPr>
              <a:defRPr sz="1067"/>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6172199" y="1229531"/>
            <a:ext cx="5683200" cy="823912"/>
          </a:xfrm>
        </p:spPr>
        <p:txBody>
          <a:bodyPr anchor="t"/>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199" y="2226447"/>
            <a:ext cx="5683200" cy="4091215"/>
          </a:xfrm>
        </p:spPr>
        <p:txBody>
          <a:bodyPr/>
          <a:lstStyle>
            <a:lvl1pPr>
              <a:defRPr sz="2133"/>
            </a:lvl1pPr>
            <a:lvl2pPr>
              <a:defRPr sz="1867"/>
            </a:lvl2pPr>
            <a:lvl3pPr>
              <a:defRPr sz="1600"/>
            </a:lvl3pPr>
            <a:lvl4pPr>
              <a:defRPr sz="1333"/>
            </a:lvl4pPr>
            <a:lvl5pPr>
              <a:defRPr sz="1067"/>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F065538E-11D7-5142-8FF4-4C71B261E5A9}" type="datetime1">
              <a:rPr kumimoji="1" lang="ja-JP" altLang="en-US" smtClean="0"/>
              <a:t>2023/9/21</a:t>
            </a:fld>
            <a:endParaRPr kumimoji="1" lang="ja-JP" altLang="en-US"/>
          </a:p>
        </p:txBody>
      </p:sp>
      <p:sp>
        <p:nvSpPr>
          <p:cNvPr id="8" name="Footer Placeholder 7"/>
          <p:cNvSpPr>
            <a:spLocks noGrp="1"/>
          </p:cNvSpPr>
          <p:nvPr>
            <p:ph type="ftr" sz="quarter" idx="11"/>
          </p:nvPr>
        </p:nvSpPr>
        <p:spPr/>
        <p:txBody>
          <a:bodyPr/>
          <a:lstStyle/>
          <a:p>
            <a:r>
              <a:rPr kumimoji="1" lang="ja-JP" altLang="en-US"/>
              <a:t>タイトルサンプル</a:t>
            </a:r>
          </a:p>
        </p:txBody>
      </p:sp>
      <p:sp>
        <p:nvSpPr>
          <p:cNvPr id="9" name="Slide Number Placeholder 8"/>
          <p:cNvSpPr>
            <a:spLocks noGrp="1"/>
          </p:cNvSpPr>
          <p:nvPr>
            <p:ph type="sldNum" sz="quarter" idx="12"/>
          </p:nvPr>
        </p:nvSpPr>
        <p:spPr/>
        <p:txBody>
          <a:bodyPr/>
          <a:lstStyle/>
          <a:p>
            <a:fld id="{AA28F7B0-D872-8A46-89F4-F8E19EDE4B06}" type="slidenum">
              <a:rPr kumimoji="1" lang="ja-JP" altLang="en-US" smtClean="0"/>
              <a:t>‹#›</a:t>
            </a:fld>
            <a:endParaRPr kumimoji="1" lang="ja-JP" altLang="en-US"/>
          </a:p>
        </p:txBody>
      </p:sp>
      <p:cxnSp>
        <p:nvCxnSpPr>
          <p:cNvPr id="10" name="直線コネクタ 9">
            <a:extLst>
              <a:ext uri="{FF2B5EF4-FFF2-40B4-BE49-F238E27FC236}">
                <a16:creationId xmlns:a16="http://schemas.microsoft.com/office/drawing/2014/main" id="{5874AD70-A884-BE4B-A8FF-2CDE0E6BF38D}"/>
              </a:ext>
            </a:extLst>
          </p:cNvPr>
          <p:cNvCxnSpPr/>
          <p:nvPr userDrawn="1"/>
        </p:nvCxnSpPr>
        <p:spPr>
          <a:xfrm>
            <a:off x="336000" y="1056000"/>
            <a:ext cx="11520000" cy="0"/>
          </a:xfrm>
          <a:prstGeom prst="line">
            <a:avLst/>
          </a:prstGeom>
          <a:ln w="19050">
            <a:solidFill>
              <a:srgbClr val="7D55C7"/>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F5788147-4D72-1A4A-A486-D79715F2E172}"/>
              </a:ext>
            </a:extLst>
          </p:cNvPr>
          <p:cNvCxnSpPr/>
          <p:nvPr userDrawn="1"/>
        </p:nvCxnSpPr>
        <p:spPr>
          <a:xfrm>
            <a:off x="336000" y="6475200"/>
            <a:ext cx="11520000" cy="0"/>
          </a:xfrm>
          <a:prstGeom prst="line">
            <a:avLst/>
          </a:prstGeom>
          <a:ln w="19050">
            <a:solidFill>
              <a:srgbClr val="7D55C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108965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E5F1F5-AD9C-134E-8E9D-377E7E498116}"/>
              </a:ext>
            </a:extLst>
          </p:cNvPr>
          <p:cNvSpPr>
            <a:spLocks noGrp="1"/>
          </p:cNvSpPr>
          <p:nvPr>
            <p:ph type="title"/>
          </p:nvPr>
        </p:nvSpPr>
        <p:spPr>
          <a:xfrm>
            <a:off x="336000" y="192000"/>
            <a:ext cx="11520000" cy="864000"/>
          </a:xfrm>
        </p:spPr>
        <p:txBody>
          <a:bodyPr anchor="ctr">
            <a:normAutofit/>
          </a:bodyPr>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6E68EF2-EE97-414D-BCA1-9FA8EB55C643}"/>
              </a:ext>
            </a:extLst>
          </p:cNvPr>
          <p:cNvSpPr>
            <a:spLocks noGrp="1"/>
          </p:cNvSpPr>
          <p:nvPr>
            <p:ph idx="1"/>
          </p:nvPr>
        </p:nvSpPr>
        <p:spPr>
          <a:xfrm>
            <a:off x="5183717" y="1221598"/>
            <a:ext cx="6672283" cy="5087991"/>
          </a:xfrm>
        </p:spPr>
        <p:txBody>
          <a:bodyPr/>
          <a:lstStyle>
            <a:lvl1pPr>
              <a:defRPr sz="2133"/>
            </a:lvl1pPr>
            <a:lvl2pPr>
              <a:defRPr sz="1867"/>
            </a:lvl2pPr>
            <a:lvl3pPr>
              <a:defRPr sz="1600"/>
            </a:lvl3pPr>
            <a:lvl4pPr>
              <a:defRPr sz="1333"/>
            </a:lvl4pPr>
            <a:lvl5pPr>
              <a:defRPr sz="1067"/>
            </a:lvl5pPr>
            <a:lvl6pPr>
              <a:defRPr sz="2667"/>
            </a:lvl6pPr>
            <a:lvl7pPr>
              <a:defRPr sz="2667"/>
            </a:lvl7pPr>
            <a:lvl8pPr>
              <a:defRPr sz="2667"/>
            </a:lvl8pPr>
            <a:lvl9pPr>
              <a:defRPr sz="2667"/>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AB3EF12C-B0E7-4942-B552-66417DD2EB5A}"/>
              </a:ext>
            </a:extLst>
          </p:cNvPr>
          <p:cNvSpPr>
            <a:spLocks noGrp="1"/>
          </p:cNvSpPr>
          <p:nvPr>
            <p:ph type="body" sz="half" idx="2"/>
          </p:nvPr>
        </p:nvSpPr>
        <p:spPr>
          <a:xfrm>
            <a:off x="336001" y="1221599"/>
            <a:ext cx="4437084" cy="5088000"/>
          </a:xfrm>
        </p:spPr>
        <p:txBody>
          <a:bodyPr>
            <a:normAutofit/>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F4D16D2-705B-C24D-9674-C071F1E3FD18}"/>
              </a:ext>
            </a:extLst>
          </p:cNvPr>
          <p:cNvSpPr>
            <a:spLocks noGrp="1"/>
          </p:cNvSpPr>
          <p:nvPr>
            <p:ph type="dt" sz="half" idx="10"/>
          </p:nvPr>
        </p:nvSpPr>
        <p:spPr/>
        <p:txBody>
          <a:bodyPr/>
          <a:lstStyle/>
          <a:p>
            <a:fld id="{38D8EE81-EB33-484D-A7D1-3D824F05DF93}" type="datetime1">
              <a:rPr kumimoji="1" lang="ja-JP" altLang="en-US" smtClean="0"/>
              <a:t>2023/9/21</a:t>
            </a:fld>
            <a:endParaRPr kumimoji="1" lang="ja-JP" altLang="en-US"/>
          </a:p>
        </p:txBody>
      </p:sp>
      <p:sp>
        <p:nvSpPr>
          <p:cNvPr id="6" name="フッター プレースホルダー 5">
            <a:extLst>
              <a:ext uri="{FF2B5EF4-FFF2-40B4-BE49-F238E27FC236}">
                <a16:creationId xmlns:a16="http://schemas.microsoft.com/office/drawing/2014/main" id="{FEFB083B-3A8C-6645-8A49-86166613D04F}"/>
              </a:ext>
            </a:extLst>
          </p:cNvPr>
          <p:cNvSpPr>
            <a:spLocks noGrp="1"/>
          </p:cNvSpPr>
          <p:nvPr>
            <p:ph type="ftr" sz="quarter" idx="11"/>
          </p:nvPr>
        </p:nvSpPr>
        <p:spPr/>
        <p:txBody>
          <a:bodyPr/>
          <a:lstStyle/>
          <a:p>
            <a:r>
              <a:rPr kumimoji="1" lang="ja-JP" altLang="en-US"/>
              <a:t>タイトルサンプル</a:t>
            </a:r>
          </a:p>
        </p:txBody>
      </p:sp>
      <p:sp>
        <p:nvSpPr>
          <p:cNvPr id="7" name="スライド番号プレースホルダー 6">
            <a:extLst>
              <a:ext uri="{FF2B5EF4-FFF2-40B4-BE49-F238E27FC236}">
                <a16:creationId xmlns:a16="http://schemas.microsoft.com/office/drawing/2014/main" id="{3B4BE8B5-13E9-0141-A8F3-678EB09916AB}"/>
              </a:ext>
            </a:extLst>
          </p:cNvPr>
          <p:cNvSpPr>
            <a:spLocks noGrp="1"/>
          </p:cNvSpPr>
          <p:nvPr>
            <p:ph type="sldNum" sz="quarter" idx="12"/>
          </p:nvPr>
        </p:nvSpPr>
        <p:spPr/>
        <p:txBody>
          <a:bodyPr/>
          <a:lstStyle/>
          <a:p>
            <a:fld id="{08F304F0-F4A3-4C42-B073-3036524F57B3}" type="slidenum">
              <a:rPr kumimoji="1" lang="ja-JP" altLang="en-US" smtClean="0"/>
              <a:t>‹#›</a:t>
            </a:fld>
            <a:endParaRPr kumimoji="1" lang="ja-JP" altLang="en-US"/>
          </a:p>
        </p:txBody>
      </p:sp>
      <p:cxnSp>
        <p:nvCxnSpPr>
          <p:cNvPr id="10" name="直線コネクタ 9">
            <a:extLst>
              <a:ext uri="{FF2B5EF4-FFF2-40B4-BE49-F238E27FC236}">
                <a16:creationId xmlns:a16="http://schemas.microsoft.com/office/drawing/2014/main" id="{7AC1926F-09D2-0943-BD24-39412EC77DA4}"/>
              </a:ext>
            </a:extLst>
          </p:cNvPr>
          <p:cNvCxnSpPr/>
          <p:nvPr userDrawn="1"/>
        </p:nvCxnSpPr>
        <p:spPr>
          <a:xfrm>
            <a:off x="336000" y="1056000"/>
            <a:ext cx="11520000" cy="0"/>
          </a:xfrm>
          <a:prstGeom prst="line">
            <a:avLst/>
          </a:prstGeom>
          <a:ln w="19050">
            <a:solidFill>
              <a:srgbClr val="7D55C7"/>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0BF9472D-1E0A-F642-8B00-F0F02EF30A50}"/>
              </a:ext>
            </a:extLst>
          </p:cNvPr>
          <p:cNvCxnSpPr/>
          <p:nvPr userDrawn="1"/>
        </p:nvCxnSpPr>
        <p:spPr>
          <a:xfrm>
            <a:off x="336000" y="6475200"/>
            <a:ext cx="11520000" cy="0"/>
          </a:xfrm>
          <a:prstGeom prst="line">
            <a:avLst/>
          </a:prstGeom>
          <a:ln w="19050">
            <a:solidFill>
              <a:srgbClr val="7D55C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43038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336000" y="192000"/>
            <a:ext cx="11520000" cy="864000"/>
          </a:xfrm>
        </p:spPr>
        <p:txBody>
          <a:bodyPr anchor="ctr"/>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5183187" y="1221599"/>
            <a:ext cx="6662261" cy="5087997"/>
          </a:xfrm>
        </p:spPr>
        <p:txBody>
          <a:bodyPr anchor="t">
            <a:normAutofit/>
          </a:bodyPr>
          <a:lstStyle>
            <a:lvl1pPr marL="0" indent="0">
              <a:buNone/>
              <a:defRPr sz="16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336001" y="1221599"/>
            <a:ext cx="4436025" cy="5088000"/>
          </a:xfrm>
        </p:spPr>
        <p:txBody>
          <a:bodyPr>
            <a:normAutofit/>
          </a:bodyPr>
          <a:lstStyle>
            <a:lvl1pPr marL="0" indent="0">
              <a:buNone/>
              <a:defRPr sz="2133"/>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F630759-C8F2-F546-92F8-E29671882CF4}" type="datetime1">
              <a:rPr kumimoji="1" lang="ja-JP" altLang="en-US" smtClean="0"/>
              <a:t>2023/9/21</a:t>
            </a:fld>
            <a:endParaRPr kumimoji="1" lang="ja-JP" altLang="en-US"/>
          </a:p>
        </p:txBody>
      </p:sp>
      <p:sp>
        <p:nvSpPr>
          <p:cNvPr id="6" name="Footer Placeholder 5"/>
          <p:cNvSpPr>
            <a:spLocks noGrp="1"/>
          </p:cNvSpPr>
          <p:nvPr>
            <p:ph type="ftr" sz="quarter" idx="11"/>
          </p:nvPr>
        </p:nvSpPr>
        <p:spPr/>
        <p:txBody>
          <a:bodyPr/>
          <a:lstStyle/>
          <a:p>
            <a:r>
              <a:rPr kumimoji="1" lang="ja-JP" altLang="en-US"/>
              <a:t>タイトルサンプル</a:t>
            </a:r>
          </a:p>
        </p:txBody>
      </p:sp>
      <p:sp>
        <p:nvSpPr>
          <p:cNvPr id="7" name="Slide Number Placeholder 6"/>
          <p:cNvSpPr>
            <a:spLocks noGrp="1"/>
          </p:cNvSpPr>
          <p:nvPr>
            <p:ph type="sldNum" sz="quarter" idx="12"/>
          </p:nvPr>
        </p:nvSpPr>
        <p:spPr/>
        <p:txBody>
          <a:bodyPr/>
          <a:lstStyle/>
          <a:p>
            <a:fld id="{AA28F7B0-D872-8A46-89F4-F8E19EDE4B06}" type="slidenum">
              <a:rPr kumimoji="1" lang="ja-JP" altLang="en-US" smtClean="0"/>
              <a:t>‹#›</a:t>
            </a:fld>
            <a:endParaRPr kumimoji="1" lang="ja-JP" altLang="en-US"/>
          </a:p>
        </p:txBody>
      </p:sp>
      <p:cxnSp>
        <p:nvCxnSpPr>
          <p:cNvPr id="8" name="直線コネクタ 7">
            <a:extLst>
              <a:ext uri="{FF2B5EF4-FFF2-40B4-BE49-F238E27FC236}">
                <a16:creationId xmlns:a16="http://schemas.microsoft.com/office/drawing/2014/main" id="{8D45ABA4-0566-474F-BDA7-CBA24FA7015A}"/>
              </a:ext>
            </a:extLst>
          </p:cNvPr>
          <p:cNvCxnSpPr/>
          <p:nvPr userDrawn="1"/>
        </p:nvCxnSpPr>
        <p:spPr>
          <a:xfrm>
            <a:off x="336000" y="1056000"/>
            <a:ext cx="11520000" cy="0"/>
          </a:xfrm>
          <a:prstGeom prst="line">
            <a:avLst/>
          </a:prstGeom>
          <a:ln w="19050">
            <a:solidFill>
              <a:srgbClr val="7D55C7"/>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3F792B48-9D11-2B49-AEF0-02DC48145A67}"/>
              </a:ext>
            </a:extLst>
          </p:cNvPr>
          <p:cNvCxnSpPr/>
          <p:nvPr userDrawn="1"/>
        </p:nvCxnSpPr>
        <p:spPr>
          <a:xfrm>
            <a:off x="336000" y="6475200"/>
            <a:ext cx="11520000" cy="0"/>
          </a:xfrm>
          <a:prstGeom prst="line">
            <a:avLst/>
          </a:prstGeom>
          <a:ln w="19050">
            <a:solidFill>
              <a:srgbClr val="7D55C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532717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エンドページ_白">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4E33E2FB-4F7B-D24B-A52B-24ED26EC2CEF}"/>
              </a:ext>
            </a:extLst>
          </p:cNvPr>
          <p:cNvPicPr>
            <a:picLocks noChangeAspect="1"/>
          </p:cNvPicPr>
          <p:nvPr userDrawn="1"/>
        </p:nvPicPr>
        <p:blipFill>
          <a:blip r:embed="rId2"/>
          <a:srcRect/>
          <a:stretch/>
        </p:blipFill>
        <p:spPr>
          <a:xfrm>
            <a:off x="4009814" y="1976967"/>
            <a:ext cx="4172373" cy="2904067"/>
          </a:xfrm>
          <a:prstGeom prst="rect">
            <a:avLst/>
          </a:prstGeom>
        </p:spPr>
      </p:pic>
      <p:sp>
        <p:nvSpPr>
          <p:cNvPr id="2" name="正方形/長方形 1">
            <a:extLst>
              <a:ext uri="{FF2B5EF4-FFF2-40B4-BE49-F238E27FC236}">
                <a16:creationId xmlns:a16="http://schemas.microsoft.com/office/drawing/2014/main" id="{6AD698CE-D371-544F-8539-1509682392EC}"/>
              </a:ext>
            </a:extLst>
          </p:cNvPr>
          <p:cNvSpPr/>
          <p:nvPr userDrawn="1"/>
        </p:nvSpPr>
        <p:spPr>
          <a:xfrm>
            <a:off x="7424235" y="6442927"/>
            <a:ext cx="4093736" cy="3370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Tree>
    <p:extLst>
      <p:ext uri="{BB962C8B-B14F-4D97-AF65-F5344CB8AC3E}">
        <p14:creationId xmlns:p14="http://schemas.microsoft.com/office/powerpoint/2010/main" val="242087498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エンドページ_紫">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D193D9F1-48C1-9C4A-97AD-2D915677BB96}"/>
              </a:ext>
            </a:extLst>
          </p:cNvPr>
          <p:cNvSpPr/>
          <p:nvPr userDrawn="1"/>
        </p:nvSpPr>
        <p:spPr>
          <a:xfrm>
            <a:off x="0" y="0"/>
            <a:ext cx="12192000" cy="6858000"/>
          </a:xfrm>
          <a:prstGeom prst="rect">
            <a:avLst/>
          </a:prstGeom>
          <a:solidFill>
            <a:srgbClr val="7D55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pic>
        <p:nvPicPr>
          <p:cNvPr id="13" name="図 12">
            <a:extLst>
              <a:ext uri="{FF2B5EF4-FFF2-40B4-BE49-F238E27FC236}">
                <a16:creationId xmlns:a16="http://schemas.microsoft.com/office/drawing/2014/main" id="{4E33E2FB-4F7B-D24B-A52B-24ED26EC2CEF}"/>
              </a:ext>
            </a:extLst>
          </p:cNvPr>
          <p:cNvPicPr>
            <a:picLocks noChangeAspect="1"/>
          </p:cNvPicPr>
          <p:nvPr userDrawn="1"/>
        </p:nvPicPr>
        <p:blipFill>
          <a:blip r:embed="rId2"/>
          <a:srcRect/>
          <a:stretch/>
        </p:blipFill>
        <p:spPr>
          <a:xfrm>
            <a:off x="4418754" y="2385907"/>
            <a:ext cx="3354493" cy="2086187"/>
          </a:xfrm>
          <a:prstGeom prst="rect">
            <a:avLst/>
          </a:prstGeom>
        </p:spPr>
      </p:pic>
    </p:spTree>
    <p:extLst>
      <p:ext uri="{BB962C8B-B14F-4D97-AF65-F5344CB8AC3E}">
        <p14:creationId xmlns:p14="http://schemas.microsoft.com/office/powerpoint/2010/main" val="93341280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1866254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2302746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58869281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6809886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C3C8CD"/>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4AEA1E0-879C-46F0-A4B9-F041627F04B1}" type="datetime1">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C3C8CD"/>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263252533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BB742E19-5335-2040-8BF7-8D8168CAEA0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F8A7925-E8F3-4245-A7FC-B4EDAA100206}"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6" name="Slide Number Placeholder 5">
            <a:extLst>
              <a:ext uri="{FF2B5EF4-FFF2-40B4-BE49-F238E27FC236}">
                <a16:creationId xmlns:a16="http://schemas.microsoft.com/office/drawing/2014/main" id="{40676D7D-0979-E644-AB8A-9F3FE8D8223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240340192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9CBD358-545A-467C-8A0D-5FDC2C0D041D}"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rPr>
              <a:t> Page </a:t>
            </a: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9" name="Title 1">
            <a:extLst>
              <a:ext uri="{FF2B5EF4-FFF2-40B4-BE49-F238E27FC236}">
                <a16:creationId xmlns:a16="http://schemas.microsoft.com/office/drawing/2014/main" id="{F9844F4C-A302-4585-9BFC-0A1B62997954}"/>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39677572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2D1E1D-43E7-4875-A0AB-47042407436A}"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6" name="Rectangle 5">
            <a:extLst>
              <a:ext uri="{FF2B5EF4-FFF2-40B4-BE49-F238E27FC236}">
                <a16:creationId xmlns:a16="http://schemas.microsoft.com/office/drawing/2014/main" id="{3A1DAF78-0889-E943-9EF8-BDCE81E6BD9D}"/>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nvGrpSpPr>
          <p:cNvPr id="25" name="Group 24">
            <a:extLst>
              <a:ext uri="{FF2B5EF4-FFF2-40B4-BE49-F238E27FC236}">
                <a16:creationId xmlns:a16="http://schemas.microsoft.com/office/drawing/2014/main" id="{66157B8A-1104-BA4E-8B0D-625CE9F520F3}"/>
              </a:ext>
            </a:extLst>
          </p:cNvPr>
          <p:cNvGrpSpPr/>
          <p:nvPr userDrawn="1"/>
        </p:nvGrpSpPr>
        <p:grpSpPr>
          <a:xfrm>
            <a:off x="8401051" y="1771656"/>
            <a:ext cx="3819525" cy="3800481"/>
            <a:chOff x="8401051" y="1771656"/>
            <a:chExt cx="3819525" cy="3800481"/>
          </a:xfrm>
        </p:grpSpPr>
        <p:sp>
          <p:nvSpPr>
            <p:cNvPr id="15" name="Rectangle 14">
              <a:extLst>
                <a:ext uri="{FF2B5EF4-FFF2-40B4-BE49-F238E27FC236}">
                  <a16:creationId xmlns:a16="http://schemas.microsoft.com/office/drawing/2014/main" id="{D12ACAC3-1E8B-7D41-ABC8-D8637ED82467}"/>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8" name="Rectangle 17">
              <a:extLst>
                <a:ext uri="{FF2B5EF4-FFF2-40B4-BE49-F238E27FC236}">
                  <a16:creationId xmlns:a16="http://schemas.microsoft.com/office/drawing/2014/main" id="{A698CC1B-9F26-1E47-8736-42F8116E3F63}"/>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19" name="Rectangle 18">
            <a:extLst>
              <a:ext uri="{FF2B5EF4-FFF2-40B4-BE49-F238E27FC236}">
                <a16:creationId xmlns:a16="http://schemas.microsoft.com/office/drawing/2014/main" id="{317CD993-A3A6-7B4A-9F25-62A5516F9B5E}"/>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12" name="Picture 11" descr="Text, letter&#10;&#10;Description automatically generated">
            <a:extLst>
              <a:ext uri="{FF2B5EF4-FFF2-40B4-BE49-F238E27FC236}">
                <a16:creationId xmlns:a16="http://schemas.microsoft.com/office/drawing/2014/main" id="{B9CBBBA0-426B-462F-82F9-24E613EECACC}"/>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84836095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D4FA7F-4D84-420D-A3AB-22D063B6BC53}"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Title 1">
            <a:extLst>
              <a:ext uri="{FF2B5EF4-FFF2-40B4-BE49-F238E27FC236}">
                <a16:creationId xmlns:a16="http://schemas.microsoft.com/office/drawing/2014/main" id="{01E5C21E-B755-44C7-8014-40EDF31C0B4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8197327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954196-F31D-45EB-B7D5-C577E694823C}"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1AB26960-3000-43D9-A257-53C955602B3B}"/>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42863266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7" name="Date Placeholder 3">
            <a:extLst>
              <a:ext uri="{FF2B5EF4-FFF2-40B4-BE49-F238E27FC236}">
                <a16:creationId xmlns:a16="http://schemas.microsoft.com/office/drawing/2014/main" id="{50686074-F95E-114E-8109-C6DCCA6C3286}"/>
              </a:ext>
            </a:extLst>
          </p:cNvPr>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9611CC3-EE33-4836-98FC-C943869CC89C}"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882D11A3-E810-D24B-AE52-D1291F84FA3D}" type="datetimeFigureOut">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4" name="Slide Number Placeholder 8">
            <a:extLst>
              <a:ext uri="{FF2B5EF4-FFF2-40B4-BE49-F238E27FC236}">
                <a16:creationId xmlns:a16="http://schemas.microsoft.com/office/drawing/2014/main" id="{FD35E655-3090-2841-B3D1-F64FB1D1972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Title 1">
            <a:extLst>
              <a:ext uri="{FF2B5EF4-FFF2-40B4-BE49-F238E27FC236}">
                <a16:creationId xmlns:a16="http://schemas.microsoft.com/office/drawing/2014/main" id="{E4308049-2E89-4B73-9615-8EE23CDFA5B9}"/>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8408843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05AE2DC-49E4-40DE-9BBC-580115598976}"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2188511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62572842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855084-B8E4-4D6C-83C3-5EC201A3371D}"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3A9E3F5C-88CE-4B5A-89FC-CBB7E196749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84065835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CA" sz="18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2">
                    <a:extLst>
                      <a:ext uri="{A12FA001-AC4F-418D-AE19-62706E023703}">
                        <ahyp:hlinkClr xmlns:ahyp="http://schemas.microsoft.com/office/drawing/2018/hyperlinkcolor" val="tx"/>
                      </a:ext>
                    </a:extLst>
                  </a:hlinkClick>
                </a:rPr>
                <a:t>@Ethics_Board</a:t>
              </a:r>
              <a:r>
                <a:rPr kumimoji="0" lang="en-CA" sz="16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3">
                    <a:extLst>
                      <a:ext uri="{A12FA001-AC4F-418D-AE19-62706E023703}">
                        <ahyp:hlinkClr xmlns:ahyp="http://schemas.microsoft.com/office/drawing/2018/hyperlinkcolor" val="tx"/>
                      </a:ext>
                    </a:extLst>
                  </a:hlinkClick>
                </a:rPr>
                <a:t>@IESBA</a:t>
              </a:r>
              <a:r>
                <a:rPr kumimoji="0" lang="en-CA" sz="18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none" strike="noStrike" kern="1200" cap="none" spc="0" normalizeH="0" baseline="0" noProof="0">
                  <a:ln>
                    <a:noFill/>
                  </a:ln>
                  <a:solidFill>
                    <a:srgbClr val="0B5494"/>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4">
                    <a:extLst>
                      <a:ext uri="{A12FA001-AC4F-418D-AE19-62706E023703}">
                        <ahyp:hlinkClr xmlns:ahyp="http://schemas.microsoft.com/office/drawing/2018/hyperlinkcolor" val="tx"/>
                      </a:ext>
                    </a:extLst>
                  </a:hlinkClick>
                </a:rPr>
                <a:t>@IESBA</a:t>
              </a:r>
              <a:endParaRPr kumimoji="0" lang="en-CA" sz="1600" b="0" i="0" u="none" strike="noStrike" kern="1200" cap="none" spc="0" normalizeH="0" baseline="0" noProof="0">
                <a:ln>
                  <a:noFill/>
                </a:ln>
                <a:solidFill>
                  <a:srgbClr val="0B5494"/>
                </a:solidFill>
                <a:effectLst/>
                <a:uLnTx/>
                <a:uFillTx/>
                <a:latin typeface="Product Sans Light" panose="020B0303030502040203" pitchFamily="34" charset="0"/>
                <a:ea typeface="+mn-ea"/>
                <a:cs typeface="+mn-cs"/>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400" b="1" i="1" u="none" strike="noStrike" kern="1200" cap="none" spc="0" normalizeH="0" baseline="0" noProof="0">
                <a:ln>
                  <a:noFill/>
                </a:ln>
                <a:solidFill>
                  <a:srgbClr val="494949"/>
                </a:solidFill>
                <a:effectLst/>
                <a:uLnTx/>
                <a:uFillTx/>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376974657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272464648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222693930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3DAD0-5F6F-47DA-A010-1C4A30C88A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C8EFA6E-A768-42A8-B2C3-F100D82609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2F46640-E89E-47CE-984D-0C0ECF7CF52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Footer Placeholder 4">
            <a:extLst>
              <a:ext uri="{FF2B5EF4-FFF2-40B4-BE49-F238E27FC236}">
                <a16:creationId xmlns:a16="http://schemas.microsoft.com/office/drawing/2014/main" id="{F4177A8F-F167-4C43-AEE7-45067080142F}"/>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6" name="Slide Number Placeholder 5">
            <a:extLst>
              <a:ext uri="{FF2B5EF4-FFF2-40B4-BE49-F238E27FC236}">
                <a16:creationId xmlns:a16="http://schemas.microsoft.com/office/drawing/2014/main" id="{EA1DA754-ED79-4909-833D-55BF9A5D80B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6580AB-5C3C-4B4F-8E2A-8B7A0A8CE695}"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294646993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BABB6-DD2D-1095-F7C1-38556E8991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3C97035-33F8-73AC-349A-6576E68D3B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AC59626-725F-A496-E8F6-935F0055F78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4EF15E-EA83-4EB7-A34C-7777C103DE1F}" type="datetimeFigureOut">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Footer Placeholder 4">
            <a:extLst>
              <a:ext uri="{FF2B5EF4-FFF2-40B4-BE49-F238E27FC236}">
                <a16:creationId xmlns:a16="http://schemas.microsoft.com/office/drawing/2014/main" id="{D7A428DA-640F-8D4B-1F92-F0FDA8806E0A}"/>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6" name="Slide Number Placeholder 5">
            <a:extLst>
              <a:ext uri="{FF2B5EF4-FFF2-40B4-BE49-F238E27FC236}">
                <a16:creationId xmlns:a16="http://schemas.microsoft.com/office/drawing/2014/main" id="{55A404F8-61E0-1915-E96D-B65E7C992D1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93E06-DBA1-4551-8022-156FBAD2D92B}"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41792574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028484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20.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image" Target="../media/image2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heme" Target="../theme/theme3.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image" Target="../media/image21.png"/><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image" Target="../media/image20.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18" Type="http://schemas.openxmlformats.org/officeDocument/2006/relationships/slideLayout" Target="../slideLayouts/slideLayout5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10" Type="http://schemas.openxmlformats.org/officeDocument/2006/relationships/slideLayout" Target="../slideLayouts/slideLayout49.xml"/><Relationship Id="rId19" Type="http://schemas.openxmlformats.org/officeDocument/2006/relationships/theme" Target="../theme/theme4.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heme" Target="../theme/theme5.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18" Type="http://schemas.openxmlformats.org/officeDocument/2006/relationships/slideLayout" Target="../slideLayouts/slideLayout8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17" Type="http://schemas.openxmlformats.org/officeDocument/2006/relationships/slideLayout" Target="../slideLayouts/slideLayout84.xml"/><Relationship Id="rId2" Type="http://schemas.openxmlformats.org/officeDocument/2006/relationships/slideLayout" Target="../slideLayouts/slideLayout69.xml"/><Relationship Id="rId16" Type="http://schemas.openxmlformats.org/officeDocument/2006/relationships/slideLayout" Target="../slideLayouts/slideLayout83.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5" Type="http://schemas.openxmlformats.org/officeDocument/2006/relationships/slideLayout" Target="../slideLayouts/slideLayout82.xml"/><Relationship Id="rId10" Type="http://schemas.openxmlformats.org/officeDocument/2006/relationships/slideLayout" Target="../slideLayouts/slideLayout77.xml"/><Relationship Id="rId19" Type="http://schemas.openxmlformats.org/officeDocument/2006/relationships/theme" Target="../theme/theme6.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a:t>05-24-2021</a:t>
            </a:r>
            <a:endParaRPr lang="en-US"/>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4090" r:id="rId1"/>
    <p:sldLayoutId id="2147484091" r:id="rId2"/>
    <p:sldLayoutId id="2147483872" r:id="rId3"/>
    <p:sldLayoutId id="2147483874" r:id="rId4"/>
    <p:sldLayoutId id="2147483906" r:id="rId5"/>
    <p:sldLayoutId id="2147483905" r:id="rId6"/>
    <p:sldLayoutId id="2147483878" r:id="rId7"/>
    <p:sldLayoutId id="2147483873" r:id="rId8"/>
    <p:sldLayoutId id="2147483875" r:id="rId9"/>
    <p:sldLayoutId id="2147483912" r:id="rId10"/>
    <p:sldLayoutId id="2147483899" r:id="rId11"/>
    <p:sldLayoutId id="2147483910" r:id="rId12"/>
    <p:sldLayoutId id="2147483911" r:id="rId13"/>
    <p:sldLayoutId id="2147483877" r:id="rId14"/>
    <p:sldLayoutId id="2147483880" r:id="rId15"/>
    <p:sldLayoutId id="2147483913" r:id="rId16"/>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auto">
          <a:xfrm>
            <a:off x="4040" y="3"/>
            <a:ext cx="12187961" cy="1678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5"/>
          <p:cNvSpPr>
            <a:spLocks noChangeArrowheads="1"/>
          </p:cNvSpPr>
          <p:nvPr/>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a:p>
        </p:txBody>
      </p:sp>
      <p:sp>
        <p:nvSpPr>
          <p:cNvPr id="11268"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
        <p:nvSpPr>
          <p:cNvPr id="11269" name="Rectangle 3"/>
          <p:cNvSpPr>
            <a:spLocks noGrp="1" noChangeArrowheads="1"/>
          </p:cNvSpPr>
          <p:nvPr>
            <p:ph type="body" idx="1"/>
          </p:nvPr>
        </p:nvSpPr>
        <p:spPr bwMode="auto">
          <a:xfrm>
            <a:off x="508000" y="1794501"/>
            <a:ext cx="11277600" cy="408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3"/>
          <p:cNvSpPr txBox="1">
            <a:spLocks noGrp="1"/>
          </p:cNvSpPr>
          <p:nvPr/>
        </p:nvSpPr>
        <p:spPr bwMode="auto">
          <a:xfrm>
            <a:off x="8566156" y="6432549"/>
            <a:ext cx="3219449"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57200">
              <a:defRPr sz="2400">
                <a:solidFill>
                  <a:schemeClr val="tx1"/>
                </a:solidFill>
                <a:latin typeface="Arial" charset="0"/>
                <a:ea typeface="ヒラギノ角ゴ Pro W3" charset="0"/>
                <a:cs typeface="ヒラギノ角ゴ Pro W3" charset="0"/>
              </a:defRPr>
            </a:lvl1pPr>
            <a:lvl2pPr marL="37931725" indent="-37474525" defTabSz="457200">
              <a:defRPr sz="2400">
                <a:solidFill>
                  <a:schemeClr val="tx1"/>
                </a:solidFill>
                <a:latin typeface="Arial" charset="0"/>
                <a:ea typeface="ヒラギノ角ゴ Pro W3" charset="0"/>
                <a:cs typeface="ヒラギノ角ゴ Pro W3" charset="0"/>
              </a:defRPr>
            </a:lvl2pPr>
            <a:lvl3pPr>
              <a:defRPr sz="2400">
                <a:solidFill>
                  <a:schemeClr val="tx1"/>
                </a:solidFill>
                <a:latin typeface="Arial" charset="0"/>
                <a:ea typeface="ヒラギノ角ゴ Pro W3" charset="0"/>
                <a:cs typeface="ヒラギノ角ゴ Pro W3" charset="0"/>
              </a:defRPr>
            </a:lvl3pPr>
            <a:lvl4pPr>
              <a:defRPr sz="2400">
                <a:solidFill>
                  <a:schemeClr val="tx1"/>
                </a:solidFill>
                <a:latin typeface="Arial" charset="0"/>
                <a:ea typeface="ヒラギノ角ゴ Pro W3" charset="0"/>
                <a:cs typeface="ヒラギノ角ゴ Pro W3" charset="0"/>
              </a:defRPr>
            </a:lvl4pPr>
            <a:lvl5pPr>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defRPr/>
            </a:pPr>
            <a:r>
              <a:rPr lang="en-US" sz="1067">
                <a:solidFill>
                  <a:schemeClr val="bg2"/>
                </a:solidFill>
                <a:cs typeface="MS PGothic" charset="0"/>
              </a:rPr>
              <a:t>Page </a:t>
            </a:r>
            <a:fld id="{95158037-59F0-9C4B-B231-1C776117AADA}" type="slidenum">
              <a:rPr lang="en-US" sz="1067" smtClean="0">
                <a:solidFill>
                  <a:schemeClr val="bg2"/>
                </a:solidFill>
              </a:rPr>
              <a:pPr algn="r">
                <a:defRPr/>
              </a:pPr>
              <a:t>‹#›</a:t>
            </a:fld>
            <a:r>
              <a:rPr lang="en-US" sz="1067">
                <a:solidFill>
                  <a:schemeClr val="bg2"/>
                </a:solidFill>
                <a:cs typeface="MS PGothic" charset="0"/>
              </a:rPr>
              <a:t> | Proprietary and Copyrighted Information</a:t>
            </a:r>
          </a:p>
        </p:txBody>
      </p:sp>
      <p:pic>
        <p:nvPicPr>
          <p:cNvPr id="9" name="Picture 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4258" y="6319900"/>
            <a:ext cx="1371277" cy="400373"/>
          </a:xfrm>
          <a:prstGeom prst="rect">
            <a:avLst/>
          </a:prstGeom>
        </p:spPr>
      </p:pic>
    </p:spTree>
    <p:extLst>
      <p:ext uri="{BB962C8B-B14F-4D97-AF65-F5344CB8AC3E}">
        <p14:creationId xmlns:p14="http://schemas.microsoft.com/office/powerpoint/2010/main" val="1406423425"/>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Lst>
  <p:txStyles>
    <p:titleStyle>
      <a:lvl1pPr algn="l" rtl="0" eaLnBrk="1" fontAlgn="base" hangingPunct="1">
        <a:spcBef>
          <a:spcPct val="0"/>
        </a:spcBef>
        <a:spcAft>
          <a:spcPct val="0"/>
        </a:spcAft>
        <a:defRPr sz="3200" b="1">
          <a:solidFill>
            <a:schemeClr val="bg1"/>
          </a:solidFill>
          <a:latin typeface="+mj-lt"/>
          <a:ea typeface="ＭＳ Ｐゴシック" charset="0"/>
          <a:cs typeface="ＭＳ Ｐゴシック" charset="0"/>
        </a:defRPr>
      </a:lvl1pPr>
      <a:lvl2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2pPr>
      <a:lvl3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3pPr>
      <a:lvl4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4pPr>
      <a:lvl5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5pPr>
      <a:lvl6pPr marL="609585"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6pPr>
      <a:lvl7pPr marL="1219170"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7pPr>
      <a:lvl8pPr marL="1828754"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8pPr>
      <a:lvl9pPr marL="2438339"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9pPr>
    </p:titleStyle>
    <p:bodyStyle>
      <a:lvl1pPr marL="457189" indent="-457189"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69" indent="-463284"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53" indent="-463284"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138" indent="-463284"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422" indent="-463284"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716" indent="-304792" algn="l" rtl="0" eaLnBrk="1" fontAlgn="base" hangingPunct="1">
        <a:spcBef>
          <a:spcPct val="20000"/>
        </a:spcBef>
        <a:spcAft>
          <a:spcPct val="0"/>
        </a:spcAft>
        <a:buChar char="»"/>
        <a:defRPr sz="2667">
          <a:solidFill>
            <a:schemeClr val="tx1"/>
          </a:solidFill>
          <a:latin typeface="+mn-lt"/>
          <a:ea typeface="+mn-ea"/>
          <a:cs typeface="+mn-cs"/>
        </a:defRPr>
      </a:lvl6pPr>
      <a:lvl7pPr marL="3962301" indent="-304792" algn="l" rtl="0" eaLnBrk="1" fontAlgn="base" hangingPunct="1">
        <a:spcBef>
          <a:spcPct val="20000"/>
        </a:spcBef>
        <a:spcAft>
          <a:spcPct val="0"/>
        </a:spcAft>
        <a:buChar char="»"/>
        <a:defRPr sz="2667">
          <a:solidFill>
            <a:schemeClr val="tx1"/>
          </a:solidFill>
          <a:latin typeface="+mn-lt"/>
          <a:ea typeface="+mn-ea"/>
          <a:cs typeface="+mn-cs"/>
        </a:defRPr>
      </a:lvl7pPr>
      <a:lvl8pPr marL="4571886" indent="-304792" algn="l" rtl="0" eaLnBrk="1" fontAlgn="base" hangingPunct="1">
        <a:spcBef>
          <a:spcPct val="20000"/>
        </a:spcBef>
        <a:spcAft>
          <a:spcPct val="0"/>
        </a:spcAft>
        <a:buChar char="»"/>
        <a:defRPr sz="2667">
          <a:solidFill>
            <a:schemeClr val="tx1"/>
          </a:solidFill>
          <a:latin typeface="+mn-lt"/>
          <a:ea typeface="+mn-ea"/>
          <a:cs typeface="+mn-cs"/>
        </a:defRPr>
      </a:lvl8pPr>
      <a:lvl9pPr marL="5181470" indent="-304792" algn="l" rtl="0" eaLnBrk="1" fontAlgn="base" hangingPunct="1">
        <a:spcBef>
          <a:spcPct val="20000"/>
        </a:spcBef>
        <a:spcAft>
          <a:spcPct val="0"/>
        </a:spcAft>
        <a:buChar char="»"/>
        <a:defRPr sz="2667">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auto">
          <a:xfrm>
            <a:off x="4040" y="3"/>
            <a:ext cx="12187961" cy="1678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5"/>
          <p:cNvSpPr>
            <a:spLocks noChangeArrowheads="1"/>
          </p:cNvSpPr>
          <p:nvPr/>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a:p>
        </p:txBody>
      </p:sp>
      <p:sp>
        <p:nvSpPr>
          <p:cNvPr id="11268"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
        <p:nvSpPr>
          <p:cNvPr id="11269" name="Rectangle 3"/>
          <p:cNvSpPr>
            <a:spLocks noGrp="1" noChangeArrowheads="1"/>
          </p:cNvSpPr>
          <p:nvPr>
            <p:ph type="body" idx="1"/>
          </p:nvPr>
        </p:nvSpPr>
        <p:spPr bwMode="auto">
          <a:xfrm>
            <a:off x="508000" y="1794501"/>
            <a:ext cx="11277600" cy="408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3"/>
          <p:cNvSpPr txBox="1">
            <a:spLocks noGrp="1"/>
          </p:cNvSpPr>
          <p:nvPr/>
        </p:nvSpPr>
        <p:spPr bwMode="auto">
          <a:xfrm>
            <a:off x="8566156" y="6432549"/>
            <a:ext cx="3219449"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57200">
              <a:defRPr sz="2400">
                <a:solidFill>
                  <a:schemeClr val="tx1"/>
                </a:solidFill>
                <a:latin typeface="Arial" charset="0"/>
                <a:ea typeface="ヒラギノ角ゴ Pro W3" charset="0"/>
                <a:cs typeface="ヒラギノ角ゴ Pro W3" charset="0"/>
              </a:defRPr>
            </a:lvl1pPr>
            <a:lvl2pPr marL="37931725" indent="-37474525" defTabSz="457200">
              <a:defRPr sz="2400">
                <a:solidFill>
                  <a:schemeClr val="tx1"/>
                </a:solidFill>
                <a:latin typeface="Arial" charset="0"/>
                <a:ea typeface="ヒラギノ角ゴ Pro W3" charset="0"/>
                <a:cs typeface="ヒラギノ角ゴ Pro W3" charset="0"/>
              </a:defRPr>
            </a:lvl2pPr>
            <a:lvl3pPr>
              <a:defRPr sz="2400">
                <a:solidFill>
                  <a:schemeClr val="tx1"/>
                </a:solidFill>
                <a:latin typeface="Arial" charset="0"/>
                <a:ea typeface="ヒラギノ角ゴ Pro W3" charset="0"/>
                <a:cs typeface="ヒラギノ角ゴ Pro W3" charset="0"/>
              </a:defRPr>
            </a:lvl3pPr>
            <a:lvl4pPr>
              <a:defRPr sz="2400">
                <a:solidFill>
                  <a:schemeClr val="tx1"/>
                </a:solidFill>
                <a:latin typeface="Arial" charset="0"/>
                <a:ea typeface="ヒラギノ角ゴ Pro W3" charset="0"/>
                <a:cs typeface="ヒラギノ角ゴ Pro W3" charset="0"/>
              </a:defRPr>
            </a:lvl4pPr>
            <a:lvl5pPr>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defRPr/>
            </a:pPr>
            <a:r>
              <a:rPr lang="en-US" sz="1067">
                <a:solidFill>
                  <a:schemeClr val="bg2"/>
                </a:solidFill>
                <a:cs typeface="MS PGothic" charset="0"/>
              </a:rPr>
              <a:t>Page </a:t>
            </a:r>
            <a:fld id="{95158037-59F0-9C4B-B231-1C776117AADA}" type="slidenum">
              <a:rPr lang="en-US" sz="1067" smtClean="0">
                <a:solidFill>
                  <a:schemeClr val="bg2"/>
                </a:solidFill>
              </a:rPr>
              <a:pPr algn="r">
                <a:defRPr/>
              </a:pPr>
              <a:t>‹#›</a:t>
            </a:fld>
            <a:r>
              <a:rPr lang="en-US" sz="1067">
                <a:solidFill>
                  <a:schemeClr val="bg2"/>
                </a:solidFill>
                <a:cs typeface="MS PGothic" charset="0"/>
              </a:rPr>
              <a:t> | Proprietary and Copyrighted Information</a:t>
            </a:r>
          </a:p>
        </p:txBody>
      </p:sp>
      <p:pic>
        <p:nvPicPr>
          <p:cNvPr id="9" name="Picture 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14258" y="6319900"/>
            <a:ext cx="1371277" cy="400373"/>
          </a:xfrm>
          <a:prstGeom prst="rect">
            <a:avLst/>
          </a:prstGeom>
        </p:spPr>
      </p:pic>
    </p:spTree>
    <p:extLst>
      <p:ext uri="{BB962C8B-B14F-4D97-AF65-F5344CB8AC3E}">
        <p14:creationId xmlns:p14="http://schemas.microsoft.com/office/powerpoint/2010/main" val="2470859202"/>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 id="2147483941" r:id="rId12"/>
  </p:sldLayoutIdLst>
  <p:txStyles>
    <p:titleStyle>
      <a:lvl1pPr algn="l" rtl="0" eaLnBrk="1" fontAlgn="base" hangingPunct="1">
        <a:spcBef>
          <a:spcPct val="0"/>
        </a:spcBef>
        <a:spcAft>
          <a:spcPct val="0"/>
        </a:spcAft>
        <a:defRPr sz="3200" b="1">
          <a:solidFill>
            <a:schemeClr val="bg1"/>
          </a:solidFill>
          <a:latin typeface="+mj-lt"/>
          <a:ea typeface="ＭＳ Ｐゴシック" charset="0"/>
          <a:cs typeface="ＭＳ Ｐゴシック" charset="0"/>
        </a:defRPr>
      </a:lvl1pPr>
      <a:lvl2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2pPr>
      <a:lvl3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3pPr>
      <a:lvl4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4pPr>
      <a:lvl5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5pPr>
      <a:lvl6pPr marL="609585"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6pPr>
      <a:lvl7pPr marL="1219170"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7pPr>
      <a:lvl8pPr marL="1828754"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8pPr>
      <a:lvl9pPr marL="2438339"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9pPr>
    </p:titleStyle>
    <p:bodyStyle>
      <a:lvl1pPr marL="457189" indent="-457189"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69" indent="-463284"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53" indent="-463284"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138" indent="-463284"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422" indent="-463284"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716" indent="-304792" algn="l" rtl="0" eaLnBrk="1" fontAlgn="base" hangingPunct="1">
        <a:spcBef>
          <a:spcPct val="20000"/>
        </a:spcBef>
        <a:spcAft>
          <a:spcPct val="0"/>
        </a:spcAft>
        <a:buChar char="»"/>
        <a:defRPr sz="2667">
          <a:solidFill>
            <a:schemeClr val="tx1"/>
          </a:solidFill>
          <a:latin typeface="+mn-lt"/>
          <a:ea typeface="+mn-ea"/>
          <a:cs typeface="+mn-cs"/>
        </a:defRPr>
      </a:lvl6pPr>
      <a:lvl7pPr marL="3962301" indent="-304792" algn="l" rtl="0" eaLnBrk="1" fontAlgn="base" hangingPunct="1">
        <a:spcBef>
          <a:spcPct val="20000"/>
        </a:spcBef>
        <a:spcAft>
          <a:spcPct val="0"/>
        </a:spcAft>
        <a:buChar char="»"/>
        <a:defRPr sz="2667">
          <a:solidFill>
            <a:schemeClr val="tx1"/>
          </a:solidFill>
          <a:latin typeface="+mn-lt"/>
          <a:ea typeface="+mn-ea"/>
          <a:cs typeface="+mn-cs"/>
        </a:defRPr>
      </a:lvl7pPr>
      <a:lvl8pPr marL="4571886" indent="-304792" algn="l" rtl="0" eaLnBrk="1" fontAlgn="base" hangingPunct="1">
        <a:spcBef>
          <a:spcPct val="20000"/>
        </a:spcBef>
        <a:spcAft>
          <a:spcPct val="0"/>
        </a:spcAft>
        <a:buChar char="»"/>
        <a:defRPr sz="2667">
          <a:solidFill>
            <a:schemeClr val="tx1"/>
          </a:solidFill>
          <a:latin typeface="+mn-lt"/>
          <a:ea typeface="+mn-ea"/>
          <a:cs typeface="+mn-cs"/>
        </a:defRPr>
      </a:lvl8pPr>
      <a:lvl9pPr marL="5181470" indent="-304792" algn="l" rtl="0" eaLnBrk="1" fontAlgn="base" hangingPunct="1">
        <a:spcBef>
          <a:spcPct val="20000"/>
        </a:spcBef>
        <a:spcAft>
          <a:spcPct val="0"/>
        </a:spcAft>
        <a:buChar char="»"/>
        <a:defRPr sz="2667">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Product Sans Thin" panose="020B020303050204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90F6850-FD94-4098-B99F-1F81050D3122}"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Product Sans Thin" panose="020B0203030502040203"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Product Sans Thin" panose="020B0203030502040203" pitchFamily="34" charset="0"/>
              <a:ea typeface="+mj-ea"/>
              <a:cs typeface="+mj-cs"/>
            </a:endParaRPr>
          </a:p>
        </p:txBody>
      </p:sp>
    </p:spTree>
    <p:extLst>
      <p:ext uri="{BB962C8B-B14F-4D97-AF65-F5344CB8AC3E}">
        <p14:creationId xmlns:p14="http://schemas.microsoft.com/office/powerpoint/2010/main" val="777219301"/>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 id="2147483954" r:id="rId12"/>
    <p:sldLayoutId id="2147483955" r:id="rId13"/>
    <p:sldLayoutId id="2147483956" r:id="rId14"/>
    <p:sldLayoutId id="2147483957" r:id="rId15"/>
    <p:sldLayoutId id="2147483958" r:id="rId16"/>
    <p:sldLayoutId id="2147483959" r:id="rId17"/>
    <p:sldLayoutId id="2147483960" r:id="rId18"/>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6000" y="192000"/>
            <a:ext cx="11520000" cy="864000"/>
          </a:xfrm>
          <a:prstGeom prst="rect">
            <a:avLst/>
          </a:prstGeom>
        </p:spPr>
        <p:txBody>
          <a:bodyPr vert="horz" lIns="91440" tIns="45720" rIns="91440" bIns="45720" rtlCol="0" anchor="t">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336000" y="1241367"/>
            <a:ext cx="11520000" cy="5064000"/>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endParaRPr lang="en-US" altLang="ja-JP"/>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336000" y="6490239"/>
            <a:ext cx="1049853" cy="365125"/>
          </a:xfrm>
          <a:prstGeom prst="rect">
            <a:avLst/>
          </a:prstGeom>
        </p:spPr>
        <p:txBody>
          <a:bodyPr vert="horz" lIns="91440" tIns="45720" rIns="91440" bIns="45720" rtlCol="0" anchor="ctr"/>
          <a:lstStyle>
            <a:lvl1pPr algn="l">
              <a:defRPr sz="1200" b="0" i="0">
                <a:solidFill>
                  <a:schemeClr val="tx1">
                    <a:tint val="75000"/>
                  </a:schemeClr>
                </a:solidFill>
                <a:latin typeface="Meiryo" panose="020B0604030504040204" pitchFamily="34" charset="-128"/>
                <a:ea typeface="Meiryo" panose="020B0604030504040204" pitchFamily="34" charset="-128"/>
              </a:defRPr>
            </a:lvl1pPr>
          </a:lstStyle>
          <a:p>
            <a:fld id="{B24100CD-5C9A-9745-B30A-3FAF09025BD4}" type="datetime1">
              <a:rPr kumimoji="1" lang="ja-JP" altLang="en-US" smtClean="0"/>
              <a:t>2023/9/21</a:t>
            </a:fld>
            <a:endParaRPr kumimoji="1" lang="ja-JP" altLang="en-US"/>
          </a:p>
        </p:txBody>
      </p:sp>
      <p:sp>
        <p:nvSpPr>
          <p:cNvPr id="5" name="Footer Placeholder 4"/>
          <p:cNvSpPr>
            <a:spLocks noGrp="1"/>
          </p:cNvSpPr>
          <p:nvPr>
            <p:ph type="ftr" sz="quarter" idx="3"/>
          </p:nvPr>
        </p:nvSpPr>
        <p:spPr>
          <a:xfrm>
            <a:off x="1419606" y="6490239"/>
            <a:ext cx="5711629" cy="365125"/>
          </a:xfrm>
          <a:prstGeom prst="rect">
            <a:avLst/>
          </a:prstGeom>
        </p:spPr>
        <p:txBody>
          <a:bodyPr vert="horz" lIns="91440" tIns="45720" rIns="91440" bIns="45720" rtlCol="0" anchor="ctr"/>
          <a:lstStyle>
            <a:lvl1pPr algn="l">
              <a:defRPr sz="1067" b="0" i="0">
                <a:solidFill>
                  <a:schemeClr val="tx1">
                    <a:tint val="75000"/>
                  </a:schemeClr>
                </a:solidFill>
                <a:latin typeface="Meiryo" panose="020B0604030504040204" pitchFamily="34" charset="-128"/>
                <a:ea typeface="Meiryo" panose="020B0604030504040204" pitchFamily="34" charset="-128"/>
              </a:defRPr>
            </a:lvl1pPr>
          </a:lstStyle>
          <a:p>
            <a:r>
              <a:rPr kumimoji="1" lang="ja-JP" altLang="en-US"/>
              <a:t>タイトルサンプル</a:t>
            </a:r>
          </a:p>
        </p:txBody>
      </p:sp>
      <p:sp>
        <p:nvSpPr>
          <p:cNvPr id="6" name="Slide Number Placeholder 5"/>
          <p:cNvSpPr>
            <a:spLocks noGrp="1"/>
          </p:cNvSpPr>
          <p:nvPr>
            <p:ph type="sldNum" sz="quarter" idx="4"/>
          </p:nvPr>
        </p:nvSpPr>
        <p:spPr>
          <a:xfrm>
            <a:off x="11381891" y="6490239"/>
            <a:ext cx="47410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28F7B0-D872-8A46-89F4-F8E19EDE4B06}" type="slidenum">
              <a:rPr kumimoji="1" lang="ja-JP" altLang="en-US" smtClean="0"/>
              <a:t>‹#›</a:t>
            </a:fld>
            <a:endParaRPr kumimoji="1" lang="ja-JP" altLang="en-US"/>
          </a:p>
        </p:txBody>
      </p:sp>
      <p:sp>
        <p:nvSpPr>
          <p:cNvPr id="7" name="テキスト ボックス 6">
            <a:extLst>
              <a:ext uri="{FF2B5EF4-FFF2-40B4-BE49-F238E27FC236}">
                <a16:creationId xmlns:a16="http://schemas.microsoft.com/office/drawing/2014/main" id="{E6987507-897C-7845-AA90-2D6C44968D32}"/>
              </a:ext>
            </a:extLst>
          </p:cNvPr>
          <p:cNvSpPr txBox="1"/>
          <p:nvPr userDrawn="1"/>
        </p:nvSpPr>
        <p:spPr>
          <a:xfrm>
            <a:off x="7255727" y="6490239"/>
            <a:ext cx="4110879" cy="365125"/>
          </a:xfrm>
          <a:prstGeom prst="rect">
            <a:avLst/>
          </a:prstGeom>
          <a:noFill/>
        </p:spPr>
        <p:txBody>
          <a:bodyPr wrap="square" lIns="120000" rtlCol="0" anchor="ctr" anchorCtr="0">
            <a:noAutofit/>
          </a:bodyPr>
          <a:lstStyle/>
          <a:p>
            <a:pPr marL="0" marR="0" lvl="0" indent="0" algn="r" defTabSz="609585" rtl="0" eaLnBrk="1" fontAlgn="auto" latinLnBrk="0" hangingPunct="1">
              <a:lnSpc>
                <a:spcPct val="100000"/>
              </a:lnSpc>
              <a:spcBef>
                <a:spcPts val="0"/>
              </a:spcBef>
              <a:spcAft>
                <a:spcPts val="0"/>
              </a:spcAft>
              <a:buClrTx/>
              <a:buSzTx/>
              <a:buFontTx/>
              <a:buNone/>
              <a:tabLst/>
              <a:defRPr/>
            </a:pPr>
            <a:r>
              <a:rPr kumimoji="1" lang="en" altLang="ja-JP" sz="1000" b="0" i="0">
                <a:solidFill>
                  <a:schemeClr val="tx1">
                    <a:lumMod val="65000"/>
                    <a:lumOff val="35000"/>
                  </a:schemeClr>
                </a:solidFill>
                <a:latin typeface="Arial" panose="020B0604020202020204" pitchFamily="34" charset="0"/>
                <a:cs typeface="Arial" panose="020B0604020202020204" pitchFamily="34" charset="0"/>
              </a:rPr>
              <a:t>Copyright © The Japanese Institute of Certified Public Accountants.</a:t>
            </a:r>
            <a:endParaRPr kumimoji="1" lang="ja-JP" altLang="en-US" sz="1000" b="0" i="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8741750"/>
      </p:ext>
    </p:extLst>
  </p:cSld>
  <p:clrMap bg1="lt1" tx1="dk1" bg2="lt2" tx2="dk2" accent1="accent1" accent2="accent2" accent3="accent3" accent4="accent4" accent5="accent5" accent6="accent6" hlink="hlink" folHlink="folHlink"/>
  <p:sldLayoutIdLst>
    <p:sldLayoutId id="2147484106" r:id="rId1"/>
    <p:sldLayoutId id="2147484107" r:id="rId2"/>
    <p:sldLayoutId id="2147484108" r:id="rId3"/>
    <p:sldLayoutId id="2147484109" r:id="rId4"/>
    <p:sldLayoutId id="2147484110" r:id="rId5"/>
    <p:sldLayoutId id="2147484111" r:id="rId6"/>
    <p:sldLayoutId id="2147484112" r:id="rId7"/>
    <p:sldLayoutId id="2147484113" r:id="rId8"/>
    <p:sldLayoutId id="2147484114" r:id="rId9"/>
    <p:sldLayoutId id="2147484115" r:id="rId10"/>
  </p:sldLayoutIdLst>
  <p:hf hdr="0"/>
  <p:txStyles>
    <p:titleStyle>
      <a:lvl1pPr algn="l" defTabSz="914377" rtl="0" eaLnBrk="1" latinLnBrk="0" hangingPunct="1">
        <a:lnSpc>
          <a:spcPct val="90000"/>
        </a:lnSpc>
        <a:spcBef>
          <a:spcPct val="0"/>
        </a:spcBef>
        <a:buNone/>
        <a:defRPr kumimoji="1" sz="3200" b="1" i="0" kern="1200">
          <a:solidFill>
            <a:schemeClr val="tx1"/>
          </a:solidFill>
          <a:latin typeface="Meiryo" panose="020B0604030504040204" pitchFamily="34" charset="-128"/>
          <a:ea typeface="Meiryo" panose="020B0604030504040204" pitchFamily="34" charset="-128"/>
          <a:cs typeface="+mj-cs"/>
        </a:defRPr>
      </a:lvl1pPr>
    </p:titleStyle>
    <p:bodyStyle>
      <a:lvl1pPr marL="479988" indent="-479988" algn="l" defTabSz="914377" rtl="0" eaLnBrk="1" latinLnBrk="0" hangingPunct="1">
        <a:lnSpc>
          <a:spcPct val="90000"/>
        </a:lnSpc>
        <a:spcBef>
          <a:spcPts val="1000"/>
        </a:spcBef>
        <a:buClr>
          <a:srgbClr val="7D55C7"/>
        </a:buClr>
        <a:buFont typeface="Wingdings" panose="05000000000000000000" pitchFamily="2" charset="2"/>
        <a:buChar char="l"/>
        <a:defRPr kumimoji="1" lang="ja-JP" altLang="en-US" sz="2667" b="0" i="0" kern="1200" dirty="0" smtClean="0">
          <a:solidFill>
            <a:schemeClr val="tx1"/>
          </a:solidFill>
          <a:latin typeface="メイリオ" panose="020B0604030504040204" pitchFamily="50" charset="-128"/>
          <a:ea typeface="メイリオ" panose="020B0604030504040204" pitchFamily="50" charset="-128"/>
          <a:cs typeface="+mn-cs"/>
        </a:defRPr>
      </a:lvl1pPr>
      <a:lvl2pPr marL="719982" marR="0" indent="-239994" algn="l" defTabSz="914377" rtl="0" eaLnBrk="1" fontAlgn="auto" latinLnBrk="0" hangingPunct="1">
        <a:lnSpc>
          <a:spcPct val="90000"/>
        </a:lnSpc>
        <a:spcBef>
          <a:spcPts val="500"/>
        </a:spcBef>
        <a:spcAft>
          <a:spcPts val="0"/>
        </a:spcAft>
        <a:buClr>
          <a:srgbClr val="7D55C7"/>
        </a:buClr>
        <a:buSzTx/>
        <a:buFont typeface="Wingdings 3" panose="05040102010807070707" pitchFamily="18" charset="2"/>
        <a:buChar char=""/>
        <a:tabLst/>
        <a:defRPr kumimoji="1" sz="2400" b="0" i="0" kern="1200">
          <a:solidFill>
            <a:schemeClr val="tx1"/>
          </a:solidFill>
          <a:latin typeface="Meiryo" panose="020B0604030504040204" pitchFamily="34" charset="-128"/>
          <a:ea typeface="Meiryo" panose="020B0604030504040204" pitchFamily="34" charset="-128"/>
          <a:cs typeface="+mn-cs"/>
        </a:defRPr>
      </a:lvl2pPr>
      <a:lvl3pPr marL="1142971" indent="-239994" algn="l" defTabSz="914377" rtl="0" eaLnBrk="1" latinLnBrk="0" hangingPunct="1">
        <a:lnSpc>
          <a:spcPct val="90000"/>
        </a:lnSpc>
        <a:spcBef>
          <a:spcPts val="500"/>
        </a:spcBef>
        <a:buClr>
          <a:srgbClr val="7D55C7"/>
        </a:buClr>
        <a:buFont typeface="Wingdings" panose="05000000000000000000" pitchFamily="2" charset="2"/>
        <a:buChar char=""/>
        <a:defRPr kumimoji="1" sz="2133" b="0" i="0" kern="1200">
          <a:solidFill>
            <a:schemeClr val="tx1"/>
          </a:solidFill>
          <a:latin typeface="Meiryo" panose="020B0604030504040204" pitchFamily="34" charset="-128"/>
          <a:ea typeface="Meiryo" panose="020B0604030504040204" pitchFamily="34" charset="-128"/>
          <a:cs typeface="+mn-cs"/>
        </a:defRPr>
      </a:lvl3pPr>
      <a:lvl4pPr marL="1600160" indent="-239994" algn="l" defTabSz="914377" rtl="0" eaLnBrk="1" latinLnBrk="0" hangingPunct="1">
        <a:lnSpc>
          <a:spcPct val="90000"/>
        </a:lnSpc>
        <a:spcBef>
          <a:spcPts val="500"/>
        </a:spcBef>
        <a:buClr>
          <a:srgbClr val="7D55C7"/>
        </a:buClr>
        <a:buFont typeface="Arial" panose="020B0604020202020204" pitchFamily="34" charset="0"/>
        <a:buChar char="•"/>
        <a:defRPr kumimoji="1" sz="1867" b="0" i="0" kern="1200">
          <a:solidFill>
            <a:schemeClr val="tx1"/>
          </a:solidFill>
          <a:latin typeface="Meiryo" panose="020B0604030504040204" pitchFamily="34" charset="-128"/>
          <a:ea typeface="Meiryo" panose="020B0604030504040204" pitchFamily="34" charset="-128"/>
          <a:cs typeface="+mn-cs"/>
        </a:defRPr>
      </a:lvl4pPr>
      <a:lvl5pPr marL="2057349" indent="-239994" algn="l" defTabSz="914377" rtl="0" eaLnBrk="1" latinLnBrk="0" hangingPunct="1">
        <a:lnSpc>
          <a:spcPct val="90000"/>
        </a:lnSpc>
        <a:spcBef>
          <a:spcPts val="500"/>
        </a:spcBef>
        <a:buClr>
          <a:srgbClr val="7D55C7"/>
        </a:buClr>
        <a:buFont typeface="Arial" panose="020B0604020202020204" pitchFamily="34" charset="0"/>
        <a:buChar char="•"/>
        <a:defRPr kumimoji="1" sz="1600" b="0" i="0" kern="1200">
          <a:solidFill>
            <a:schemeClr val="tx1"/>
          </a:solidFill>
          <a:latin typeface="Meiryo" panose="020B0604030504040204" pitchFamily="34" charset="-128"/>
          <a:ea typeface="Meiryo" panose="020B0604030504040204"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377" rtl="0" eaLnBrk="1" latinLnBrk="0" hangingPunct="1">
        <a:defRPr kumimoji="1" sz="1800" kern="1200">
          <a:solidFill>
            <a:schemeClr val="tx1"/>
          </a:solidFill>
          <a:latin typeface="+mn-lt"/>
          <a:ea typeface="+mn-ea"/>
          <a:cs typeface="+mn-cs"/>
        </a:defRPr>
      </a:lvl1pPr>
      <a:lvl2pPr marL="457189" algn="l" defTabSz="914377" rtl="0" eaLnBrk="1" latinLnBrk="0" hangingPunct="1">
        <a:defRPr kumimoji="1" sz="1800" kern="1200">
          <a:solidFill>
            <a:schemeClr val="tx1"/>
          </a:solidFill>
          <a:latin typeface="+mn-lt"/>
          <a:ea typeface="+mn-ea"/>
          <a:cs typeface="+mn-cs"/>
        </a:defRPr>
      </a:lvl2pPr>
      <a:lvl3pPr marL="914377" algn="l" defTabSz="914377" rtl="0" eaLnBrk="1" latinLnBrk="0" hangingPunct="1">
        <a:defRPr kumimoji="1" sz="1800" kern="1200">
          <a:solidFill>
            <a:schemeClr val="tx1"/>
          </a:solidFill>
          <a:latin typeface="+mn-lt"/>
          <a:ea typeface="+mn-ea"/>
          <a:cs typeface="+mn-cs"/>
        </a:defRPr>
      </a:lvl3pPr>
      <a:lvl4pPr marL="1371566" algn="l" defTabSz="914377" rtl="0" eaLnBrk="1" latinLnBrk="0" hangingPunct="1">
        <a:defRPr kumimoji="1" sz="1800" kern="1200">
          <a:solidFill>
            <a:schemeClr val="tx1"/>
          </a:solidFill>
          <a:latin typeface="+mn-lt"/>
          <a:ea typeface="+mn-ea"/>
          <a:cs typeface="+mn-cs"/>
        </a:defRPr>
      </a:lvl4pPr>
      <a:lvl5pPr marL="1828754" algn="l" defTabSz="914377" rtl="0" eaLnBrk="1" latinLnBrk="0" hangingPunct="1">
        <a:defRPr kumimoji="1" sz="1800" kern="1200">
          <a:solidFill>
            <a:schemeClr val="tx1"/>
          </a:solidFill>
          <a:latin typeface="+mn-lt"/>
          <a:ea typeface="+mn-ea"/>
          <a:cs typeface="+mn-cs"/>
        </a:defRPr>
      </a:lvl5pPr>
      <a:lvl6pPr marL="2285943" algn="l" defTabSz="914377" rtl="0" eaLnBrk="1" latinLnBrk="0" hangingPunct="1">
        <a:defRPr kumimoji="1" sz="1800" kern="1200">
          <a:solidFill>
            <a:schemeClr val="tx1"/>
          </a:solidFill>
          <a:latin typeface="+mn-lt"/>
          <a:ea typeface="+mn-ea"/>
          <a:cs typeface="+mn-cs"/>
        </a:defRPr>
      </a:lvl6pPr>
      <a:lvl7pPr marL="2743131" algn="l" defTabSz="914377" rtl="0" eaLnBrk="1" latinLnBrk="0" hangingPunct="1">
        <a:defRPr kumimoji="1" sz="1800" kern="1200">
          <a:solidFill>
            <a:schemeClr val="tx1"/>
          </a:solidFill>
          <a:latin typeface="+mn-lt"/>
          <a:ea typeface="+mn-ea"/>
          <a:cs typeface="+mn-cs"/>
        </a:defRPr>
      </a:lvl7pPr>
      <a:lvl8pPr marL="3200320" algn="l" defTabSz="914377" rtl="0" eaLnBrk="1" latinLnBrk="0" hangingPunct="1">
        <a:defRPr kumimoji="1" sz="1800" kern="1200">
          <a:solidFill>
            <a:schemeClr val="tx1"/>
          </a:solidFill>
          <a:latin typeface="+mn-lt"/>
          <a:ea typeface="+mn-ea"/>
          <a:cs typeface="+mn-cs"/>
        </a:defRPr>
      </a:lvl8pPr>
      <a:lvl9pPr marL="3657509" algn="l" defTabSz="914377"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Product Sans Thin" panose="020B020303050204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90F6850-FD94-4098-B99F-1F81050D3122}"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Product Sans Thin" panose="020B0203030502040203"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Product Sans Thin" panose="020B0203030502040203" pitchFamily="34" charset="0"/>
              <a:ea typeface="+mj-ea"/>
              <a:cs typeface="+mj-cs"/>
            </a:endParaRPr>
          </a:p>
        </p:txBody>
      </p:sp>
    </p:spTree>
    <p:extLst>
      <p:ext uri="{BB962C8B-B14F-4D97-AF65-F5344CB8AC3E}">
        <p14:creationId xmlns:p14="http://schemas.microsoft.com/office/powerpoint/2010/main" val="3653031713"/>
      </p:ext>
    </p:extLst>
  </p:cSld>
  <p:clrMap bg1="lt1" tx1="dk1" bg2="lt2" tx2="dk2" accent1="accent1" accent2="accent2" accent3="accent3" accent4="accent4" accent5="accent5" accent6="accent6" hlink="hlink" folHlink="folHlink"/>
  <p:sldLayoutIdLst>
    <p:sldLayoutId id="2147484117" r:id="rId1"/>
    <p:sldLayoutId id="2147484118" r:id="rId2"/>
    <p:sldLayoutId id="2147484119" r:id="rId3"/>
    <p:sldLayoutId id="2147484120" r:id="rId4"/>
    <p:sldLayoutId id="2147484121" r:id="rId5"/>
    <p:sldLayoutId id="2147484122" r:id="rId6"/>
    <p:sldLayoutId id="2147484123" r:id="rId7"/>
    <p:sldLayoutId id="2147484124" r:id="rId8"/>
    <p:sldLayoutId id="2147484125" r:id="rId9"/>
    <p:sldLayoutId id="2147484126" r:id="rId10"/>
    <p:sldLayoutId id="2147484127" r:id="rId11"/>
    <p:sldLayoutId id="2147484128" r:id="rId12"/>
    <p:sldLayoutId id="2147484129" r:id="rId13"/>
    <p:sldLayoutId id="2147484130" r:id="rId14"/>
    <p:sldLayoutId id="2147484131" r:id="rId15"/>
    <p:sldLayoutId id="2147484132" r:id="rId16"/>
    <p:sldLayoutId id="2147484133" r:id="rId17"/>
    <p:sldLayoutId id="2147484134" r:id="rId18"/>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0557EA7-907D-4000-B7CA-7D3B1AE0409C}"/>
              </a:ext>
            </a:extLst>
          </p:cNvPr>
          <p:cNvSpPr>
            <a:spLocks noGrp="1"/>
          </p:cNvSpPr>
          <p:nvPr>
            <p:ph type="body" sz="quarter" idx="14"/>
          </p:nvPr>
        </p:nvSpPr>
        <p:spPr>
          <a:xfrm>
            <a:off x="765175" y="4714815"/>
            <a:ext cx="10742646" cy="2143185"/>
          </a:xfrm>
        </p:spPr>
        <p:txBody>
          <a:bodyPr>
            <a:normAutofit/>
          </a:bodyPr>
          <a:lstStyle/>
          <a:p>
            <a:r>
              <a:rPr lang="en-US" sz="3200" dirty="0">
                <a:latin typeface="+mj-lt"/>
              </a:rPr>
              <a:t>Mark Babington, IESBA Member and Workstream 1 Chair</a:t>
            </a:r>
          </a:p>
          <a:p>
            <a:endParaRPr lang="en-US" sz="2400" dirty="0">
              <a:latin typeface="+mj-lt"/>
            </a:endParaRPr>
          </a:p>
          <a:p>
            <a:endParaRPr lang="en-US" sz="2400" dirty="0">
              <a:latin typeface="+mj-lt"/>
            </a:endParaRPr>
          </a:p>
          <a:p>
            <a:r>
              <a:rPr lang="en-US" sz="2400" dirty="0">
                <a:latin typeface="+mj-lt"/>
              </a:rPr>
              <a:t>IESBA Meeting, September 22, 2023</a:t>
            </a:r>
          </a:p>
        </p:txBody>
      </p:sp>
      <p:sp>
        <p:nvSpPr>
          <p:cNvPr id="3" name="Text Placeholder 2">
            <a:extLst>
              <a:ext uri="{FF2B5EF4-FFF2-40B4-BE49-F238E27FC236}">
                <a16:creationId xmlns:a16="http://schemas.microsoft.com/office/drawing/2014/main" id="{7A6BC7E8-7EBA-4931-A8E0-DB6973025F9D}"/>
              </a:ext>
            </a:extLst>
          </p:cNvPr>
          <p:cNvSpPr>
            <a:spLocks noGrp="1"/>
          </p:cNvSpPr>
          <p:nvPr>
            <p:ph type="body" sz="quarter" idx="11"/>
          </p:nvPr>
        </p:nvSpPr>
        <p:spPr/>
        <p:txBody>
          <a:bodyPr>
            <a:normAutofit/>
          </a:bodyPr>
          <a:lstStyle/>
          <a:p>
            <a:r>
              <a:rPr lang="en-US" sz="3600" dirty="0">
                <a:latin typeface="+mj-lt"/>
                <a:cs typeface="Arial"/>
              </a:rPr>
              <a:t>Turnaround on </a:t>
            </a:r>
            <a:r>
              <a:rPr lang="en-US" sz="3600">
                <a:latin typeface="+mj-lt"/>
                <a:cs typeface="Arial"/>
              </a:rPr>
              <a:t>Selected Issues</a:t>
            </a:r>
            <a:endParaRPr lang="en-US" sz="3600" dirty="0">
              <a:latin typeface="+mj-lt"/>
              <a:cs typeface="Arial"/>
            </a:endParaRPr>
          </a:p>
        </p:txBody>
      </p:sp>
      <p:sp>
        <p:nvSpPr>
          <p:cNvPr id="4" name="Text Placeholder 3">
            <a:extLst>
              <a:ext uri="{FF2B5EF4-FFF2-40B4-BE49-F238E27FC236}">
                <a16:creationId xmlns:a16="http://schemas.microsoft.com/office/drawing/2014/main" id="{B782FC71-7D53-421E-A76D-72D8965A9F9F}"/>
              </a:ext>
            </a:extLst>
          </p:cNvPr>
          <p:cNvSpPr>
            <a:spLocks noGrp="1"/>
          </p:cNvSpPr>
          <p:nvPr>
            <p:ph type="body" sz="quarter" idx="12"/>
          </p:nvPr>
        </p:nvSpPr>
        <p:spPr>
          <a:xfrm>
            <a:off x="765175" y="1690254"/>
            <a:ext cx="9598025" cy="1422061"/>
          </a:xfrm>
        </p:spPr>
        <p:txBody>
          <a:bodyPr>
            <a:normAutofit/>
          </a:bodyPr>
          <a:lstStyle/>
          <a:p>
            <a:r>
              <a:rPr lang="en-US" sz="4000">
                <a:latin typeface="+mj-lt"/>
              </a:rPr>
              <a:t>Independence Considerations for Sustainability Assurance Engagements</a:t>
            </a:r>
          </a:p>
        </p:txBody>
      </p:sp>
    </p:spTree>
    <p:extLst>
      <p:ext uri="{BB962C8B-B14F-4D97-AF65-F5344CB8AC3E}">
        <p14:creationId xmlns:p14="http://schemas.microsoft.com/office/powerpoint/2010/main" val="10294427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55B2E-7212-2798-B423-DF5D9FFEF786}"/>
              </a:ext>
            </a:extLst>
          </p:cNvPr>
          <p:cNvSpPr>
            <a:spLocks noGrp="1"/>
          </p:cNvSpPr>
          <p:nvPr>
            <p:ph type="title"/>
          </p:nvPr>
        </p:nvSpPr>
        <p:spPr/>
        <p:txBody>
          <a:bodyPr>
            <a:normAutofit/>
          </a:bodyPr>
          <a:lstStyle/>
          <a:p>
            <a:r>
              <a:rPr lang="en-US" sz="3600">
                <a:latin typeface="+mj-lt"/>
              </a:rPr>
              <a:t>Next Steps</a:t>
            </a:r>
          </a:p>
        </p:txBody>
      </p:sp>
      <p:graphicFrame>
        <p:nvGraphicFramePr>
          <p:cNvPr id="6" name="Content Placeholder 5">
            <a:extLst>
              <a:ext uri="{FF2B5EF4-FFF2-40B4-BE49-F238E27FC236}">
                <a16:creationId xmlns:a16="http://schemas.microsoft.com/office/drawing/2014/main" id="{34CDD328-5648-9545-C934-35500B1668AD}"/>
              </a:ext>
            </a:extLst>
          </p:cNvPr>
          <p:cNvGraphicFramePr>
            <a:graphicFrameLocks noGrp="1"/>
          </p:cNvGraphicFramePr>
          <p:nvPr>
            <p:ph idx="1"/>
          </p:nvPr>
        </p:nvGraphicFramePr>
        <p:xfrm>
          <a:off x="838200" y="1414463"/>
          <a:ext cx="10515600" cy="4762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94F6D94A-5B06-A761-AEA6-1E0FA75C858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11053432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3F4D74F-D55E-1BB6-3160-FFB5EC545C29}"/>
              </a:ext>
            </a:extLst>
          </p:cNvPr>
          <p:cNvSpPr>
            <a:spLocks noGrp="1"/>
          </p:cNvSpPr>
          <p:nvPr>
            <p:ph type="sldNum" sz="quarter" idx="12"/>
          </p:nvPr>
        </p:nvSpPr>
        <p:spPr/>
        <p:txBody>
          <a:bodyPr/>
          <a:lstStyle/>
          <a:p>
            <a:fld id="{A68F81FF-A8B7-8E49-9D5B-3CAD5ADFEE36}" type="slidenum">
              <a:rPr lang="en-US" smtClean="0"/>
              <a:t>2</a:t>
            </a:fld>
            <a:endParaRPr lang="en-US"/>
          </a:p>
        </p:txBody>
      </p:sp>
      <p:pic>
        <p:nvPicPr>
          <p:cNvPr id="6" name="Picture 5" descr="Dart on a dartboard">
            <a:extLst>
              <a:ext uri="{FF2B5EF4-FFF2-40B4-BE49-F238E27FC236}">
                <a16:creationId xmlns:a16="http://schemas.microsoft.com/office/drawing/2014/main" id="{D61E52CD-0553-3D0B-2681-0BC5AD2A59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6811820" y="1477817"/>
            <a:ext cx="6857999" cy="3902363"/>
          </a:xfrm>
          <a:prstGeom prst="rect">
            <a:avLst/>
          </a:prstGeom>
        </p:spPr>
      </p:pic>
      <p:sp>
        <p:nvSpPr>
          <p:cNvPr id="7" name="TextBox 6">
            <a:extLst>
              <a:ext uri="{FF2B5EF4-FFF2-40B4-BE49-F238E27FC236}">
                <a16:creationId xmlns:a16="http://schemas.microsoft.com/office/drawing/2014/main" id="{0A31A921-E35D-65A6-1903-6A1724D07EBD}"/>
              </a:ext>
            </a:extLst>
          </p:cNvPr>
          <p:cNvSpPr txBox="1"/>
          <p:nvPr/>
        </p:nvSpPr>
        <p:spPr>
          <a:xfrm>
            <a:off x="378691" y="397164"/>
            <a:ext cx="7001164" cy="6160654"/>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
        <p:nvSpPr>
          <p:cNvPr id="9" name="TextBox 8">
            <a:extLst>
              <a:ext uri="{FF2B5EF4-FFF2-40B4-BE49-F238E27FC236}">
                <a16:creationId xmlns:a16="http://schemas.microsoft.com/office/drawing/2014/main" id="{88A5C43A-38E1-4D99-62E2-BCEF41B1B271}"/>
              </a:ext>
            </a:extLst>
          </p:cNvPr>
          <p:cNvSpPr txBox="1"/>
          <p:nvPr/>
        </p:nvSpPr>
        <p:spPr>
          <a:xfrm>
            <a:off x="699654" y="1284089"/>
            <a:ext cx="7001164" cy="5483552"/>
          </a:xfrm>
          <a:prstGeom prst="rect">
            <a:avLst/>
          </a:prstGeom>
          <a:solidFill>
            <a:schemeClr val="accent6">
              <a:lumMod val="20000"/>
              <a:lumOff val="80000"/>
            </a:schemeClr>
          </a:solidFill>
          <a:ln w="28575">
            <a:solidFill>
              <a:schemeClr val="tx1"/>
            </a:solidFill>
          </a:ln>
        </p:spPr>
        <p:txBody>
          <a:bodyPr wrap="square">
            <a:spAutoFit/>
          </a:bodyPr>
          <a:lstStyle/>
          <a:p>
            <a:pPr marL="342900" marR="0" lvl="0" indent="-342900" algn="just" defTabSz="914400" rtl="0" eaLnBrk="1" fontAlgn="auto" latinLnBrk="0" hangingPunct="1">
              <a:lnSpc>
                <a:spcPct val="100000"/>
              </a:lnSpc>
              <a:buClrTx/>
              <a:buSzTx/>
              <a:buFont typeface="+mj-lt"/>
              <a:buAutoNum type="arabicPeriod"/>
              <a:tabLst/>
              <a:defRPr/>
            </a:pPr>
            <a:endParaRPr kumimoji="0" lang="en-US" sz="2200" b="0" i="0" u="none" strike="noStrike" kern="1200" cap="none" spc="0" normalizeH="0" baseline="0" noProof="0" dirty="0">
              <a:ln>
                <a:noFill/>
              </a:ln>
              <a:solidFill>
                <a:srgbClr val="4A4A4A"/>
              </a:solidFill>
              <a:effectLst/>
              <a:uLnTx/>
              <a:uFillTx/>
              <a:latin typeface="+mj-lt"/>
              <a:ea typeface="+mn-ea"/>
              <a:cs typeface="+mn-cs"/>
            </a:endParaRPr>
          </a:p>
          <a:p>
            <a:pPr marL="342900" marR="0" lvl="0" indent="-342900" algn="just" defTabSz="914400" rtl="0" eaLnBrk="1" fontAlgn="auto" latinLnBrk="0" hangingPunct="1">
              <a:lnSpc>
                <a:spcPct val="100000"/>
              </a:lnSpc>
              <a:spcBef>
                <a:spcPts val="1800"/>
              </a:spcBef>
              <a:buClrTx/>
              <a:buSzTx/>
              <a:buFont typeface="+mj-lt"/>
              <a:buAutoNum type="arabicPeriod"/>
              <a:tabLst/>
              <a:defRPr/>
            </a:pPr>
            <a:r>
              <a:rPr kumimoji="0" lang="en-US" sz="2200" b="0" i="0" u="none" strike="noStrike" kern="1200" cap="none" spc="0" normalizeH="0" baseline="0" noProof="0" dirty="0">
                <a:ln>
                  <a:noFill/>
                </a:ln>
                <a:solidFill>
                  <a:srgbClr val="4A4A4A"/>
                </a:solidFill>
                <a:effectLst/>
                <a:uLnTx/>
                <a:uFillTx/>
                <a:latin typeface="+mj-lt"/>
                <a:ea typeface="+mn-ea"/>
                <a:cs typeface="+mn-cs"/>
              </a:rPr>
              <a:t>Reference to quality management system in Part 5 </a:t>
            </a:r>
            <a:r>
              <a:rPr kumimoji="0" lang="en-US" sz="2000" b="0" i="1" u="none" strike="noStrike" kern="1200" cap="none" spc="0" normalizeH="0" baseline="0" noProof="0" dirty="0">
                <a:ln>
                  <a:noFill/>
                </a:ln>
                <a:solidFill>
                  <a:srgbClr val="4A4A4A"/>
                </a:solidFill>
                <a:effectLst/>
                <a:uLnTx/>
                <a:uFillTx/>
                <a:latin typeface="+mj-lt"/>
                <a:ea typeface="+mn-ea"/>
                <a:cs typeface="+mn-cs"/>
              </a:rPr>
              <a:t>(WS1 will propose refinements to address comments)</a:t>
            </a:r>
          </a:p>
          <a:p>
            <a:pPr marL="342900" marR="0" lvl="0" indent="-342900" algn="just" defTabSz="914400" rtl="0" eaLnBrk="1" fontAlgn="auto" latinLnBrk="0" hangingPunct="1">
              <a:lnSpc>
                <a:spcPts val="2600"/>
              </a:lnSpc>
              <a:spcBef>
                <a:spcPts val="1800"/>
              </a:spcBef>
              <a:spcAft>
                <a:spcPts val="1800"/>
              </a:spcAft>
              <a:buClrTx/>
              <a:buSzTx/>
              <a:buFont typeface="+mj-lt"/>
              <a:buAutoNum type="arabicPeriod"/>
              <a:tabLst/>
              <a:defRPr/>
            </a:pPr>
            <a:r>
              <a:rPr kumimoji="0" lang="en-US" sz="2200" b="0" i="0" u="none" strike="noStrike" kern="1200" cap="none" spc="0" normalizeH="0" baseline="0" noProof="0" dirty="0">
                <a:ln>
                  <a:noFill/>
                </a:ln>
                <a:solidFill>
                  <a:srgbClr val="4A4A4A"/>
                </a:solidFill>
                <a:effectLst/>
                <a:uLnTx/>
                <a:uFillTx/>
                <a:latin typeface="+mj-lt"/>
                <a:ea typeface="+mn-ea"/>
                <a:cs typeface="+mn-cs"/>
              </a:rPr>
              <a:t>Determination of components and value chain in the context of sustainability assurance information</a:t>
            </a:r>
          </a:p>
          <a:p>
            <a:pPr marL="342900" marR="0" lvl="0" indent="-342900" algn="just" defTabSz="914400" rtl="0" eaLnBrk="1" fontAlgn="auto" latinLnBrk="0" hangingPunct="1">
              <a:lnSpc>
                <a:spcPct val="100000"/>
              </a:lnSpc>
              <a:spcBef>
                <a:spcPts val="1800"/>
              </a:spcBef>
              <a:spcAft>
                <a:spcPts val="1800"/>
              </a:spcAft>
              <a:buClrTx/>
              <a:buSzTx/>
              <a:buFont typeface="+mj-lt"/>
              <a:buAutoNum type="arabicPeriod"/>
              <a:tabLst/>
              <a:defRPr/>
            </a:pPr>
            <a:r>
              <a:rPr lang="en-US" sz="2200" dirty="0">
                <a:solidFill>
                  <a:srgbClr val="4A4A4A"/>
                </a:solidFill>
                <a:latin typeface="+mj-lt"/>
              </a:rPr>
              <a:t>Relationship with an entity within the value chain</a:t>
            </a:r>
          </a:p>
          <a:p>
            <a:pPr marL="342900" marR="0" lvl="0" indent="-342900" algn="just" defTabSz="914400" rtl="0" eaLnBrk="1" fontAlgn="auto" latinLnBrk="0" hangingPunct="1">
              <a:lnSpc>
                <a:spcPct val="100000"/>
              </a:lnSpc>
              <a:spcBef>
                <a:spcPts val="1800"/>
              </a:spcBef>
              <a:spcAft>
                <a:spcPts val="1800"/>
              </a:spcAft>
              <a:buClrTx/>
              <a:buSzTx/>
              <a:buFont typeface="+mj-lt"/>
              <a:buAutoNum type="arabicPeriod"/>
              <a:tabLst/>
              <a:defRPr/>
            </a:pPr>
            <a:r>
              <a:rPr kumimoji="0" lang="en-US" sz="2200" b="0" i="0" u="none" strike="noStrike" kern="1200" cap="none" spc="0" normalizeH="0" baseline="0" noProof="0" dirty="0">
                <a:ln>
                  <a:noFill/>
                </a:ln>
                <a:solidFill>
                  <a:srgbClr val="4A4A4A"/>
                </a:solidFill>
                <a:effectLst/>
                <a:uLnTx/>
                <a:uFillTx/>
                <a:latin typeface="+mj-lt"/>
                <a:ea typeface="+mn-ea"/>
                <a:cs typeface="+mn-cs"/>
              </a:rPr>
              <a:t>Transition to application of provisions for group sustainability assurance engagements (SAE)</a:t>
            </a:r>
          </a:p>
          <a:p>
            <a:pPr marL="342900" marR="0" lvl="0" indent="-342900" algn="just" defTabSz="914400" rtl="0" eaLnBrk="1" fontAlgn="auto" latinLnBrk="0" hangingPunct="1">
              <a:lnSpc>
                <a:spcPct val="100000"/>
              </a:lnSpc>
              <a:spcBef>
                <a:spcPts val="1800"/>
              </a:spcBef>
              <a:spcAft>
                <a:spcPts val="1800"/>
              </a:spcAft>
              <a:buClrTx/>
              <a:buSzTx/>
              <a:buFont typeface="+mj-lt"/>
              <a:buAutoNum type="arabicPeriod"/>
              <a:tabLst/>
              <a:defRPr/>
            </a:pPr>
            <a:r>
              <a:rPr lang="en-US" sz="2200" dirty="0">
                <a:solidFill>
                  <a:srgbClr val="4A4A4A"/>
                </a:solidFill>
                <a:latin typeface="+mj-lt"/>
              </a:rPr>
              <a:t>Proportion of fees</a:t>
            </a:r>
            <a:endParaRPr lang="en-US" dirty="0">
              <a:solidFill>
                <a:srgbClr val="4A4A4A"/>
              </a:solidFill>
              <a:latin typeface="Arial" panose="020B0604020202020204"/>
            </a:endParaRPr>
          </a:p>
          <a:p>
            <a:pPr marL="342900" marR="0" lvl="0" indent="-342900" algn="just" defTabSz="914400" rtl="0" eaLnBrk="1" fontAlgn="auto" latinLnBrk="0" hangingPunct="1">
              <a:lnSpc>
                <a:spcPct val="100000"/>
              </a:lnSpc>
              <a:buClrTx/>
              <a:buSzTx/>
              <a:buFont typeface="+mj-lt"/>
              <a:buAutoNum type="arabicPeriod"/>
              <a:tabLst/>
              <a:defRPr/>
            </a:pPr>
            <a:endParaRPr kumimoji="0" lang="en-US" sz="2200" b="0" i="0" u="none" strike="noStrike" kern="1200" cap="none" spc="0" normalizeH="0" baseline="0" noProof="0" dirty="0">
              <a:ln>
                <a:noFill/>
              </a:ln>
              <a:solidFill>
                <a:srgbClr val="4A4A4A"/>
              </a:solidFill>
              <a:effectLst/>
              <a:uLnTx/>
              <a:uFillTx/>
              <a:latin typeface="+mj-lt"/>
              <a:ea typeface="+mn-ea"/>
              <a:cs typeface="+mn-cs"/>
            </a:endParaRPr>
          </a:p>
        </p:txBody>
      </p:sp>
      <p:sp>
        <p:nvSpPr>
          <p:cNvPr id="10" name="Rectangle: Rounded Corners 9">
            <a:extLst>
              <a:ext uri="{FF2B5EF4-FFF2-40B4-BE49-F238E27FC236}">
                <a16:creationId xmlns:a16="http://schemas.microsoft.com/office/drawing/2014/main" id="{DD9DB968-27D7-7B30-3145-BA2396DB6B8D}"/>
              </a:ext>
            </a:extLst>
          </p:cNvPr>
          <p:cNvSpPr/>
          <p:nvPr/>
        </p:nvSpPr>
        <p:spPr>
          <a:xfrm>
            <a:off x="692727" y="230909"/>
            <a:ext cx="7001164" cy="748146"/>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latin typeface="+mj-lt"/>
              </a:rPr>
              <a:t>Agenda </a:t>
            </a:r>
          </a:p>
        </p:txBody>
      </p:sp>
    </p:spTree>
    <p:extLst>
      <p:ext uri="{BB962C8B-B14F-4D97-AF65-F5344CB8AC3E}">
        <p14:creationId xmlns:p14="http://schemas.microsoft.com/office/powerpoint/2010/main" val="3754293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905B220-05C9-61AE-2D8F-4BCEE10373C0}"/>
              </a:ext>
            </a:extLst>
          </p:cNvPr>
          <p:cNvSpPr>
            <a:spLocks noGrp="1"/>
          </p:cNvSpPr>
          <p:nvPr>
            <p:ph type="sldNum" sz="quarter" idx="12"/>
          </p:nvPr>
        </p:nvSpPr>
        <p:spPr/>
        <p:txBody>
          <a:bodyPr/>
          <a:lstStyle/>
          <a:p>
            <a:fld id="{A68F81FF-A8B7-8E49-9D5B-3CAD5ADFEE36}" type="slidenum">
              <a:rPr lang="en-US" smtClean="0"/>
              <a:t>3</a:t>
            </a:fld>
            <a:endParaRPr lang="en-US"/>
          </a:p>
        </p:txBody>
      </p:sp>
      <p:graphicFrame>
        <p:nvGraphicFramePr>
          <p:cNvPr id="5" name="Table 5">
            <a:extLst>
              <a:ext uri="{FF2B5EF4-FFF2-40B4-BE49-F238E27FC236}">
                <a16:creationId xmlns:a16="http://schemas.microsoft.com/office/drawing/2014/main" id="{CAB7CA11-C5D8-4B4D-C30B-658D655632AB}"/>
              </a:ext>
            </a:extLst>
          </p:cNvPr>
          <p:cNvGraphicFramePr>
            <a:graphicFrameLocks noGrp="1"/>
          </p:cNvGraphicFramePr>
          <p:nvPr>
            <p:extLst>
              <p:ext uri="{D42A27DB-BD31-4B8C-83A1-F6EECF244321}">
                <p14:modId xmlns:p14="http://schemas.microsoft.com/office/powerpoint/2010/main" val="1078310702"/>
              </p:ext>
            </p:extLst>
          </p:nvPr>
        </p:nvGraphicFramePr>
        <p:xfrm>
          <a:off x="855154" y="971853"/>
          <a:ext cx="10844284" cy="5384497"/>
        </p:xfrm>
        <a:graphic>
          <a:graphicData uri="http://schemas.openxmlformats.org/drawingml/2006/table">
            <a:tbl>
              <a:tblPr firstRow="1" bandRow="1">
                <a:tableStyleId>{E8B1032C-EA38-4F05-BA0D-38AFFFC7BED3}</a:tableStyleId>
              </a:tblPr>
              <a:tblGrid>
                <a:gridCol w="2902527">
                  <a:extLst>
                    <a:ext uri="{9D8B030D-6E8A-4147-A177-3AD203B41FA5}">
                      <a16:colId xmlns:a16="http://schemas.microsoft.com/office/drawing/2014/main" val="1644958128"/>
                    </a:ext>
                  </a:extLst>
                </a:gridCol>
                <a:gridCol w="7941757">
                  <a:extLst>
                    <a:ext uri="{9D8B030D-6E8A-4147-A177-3AD203B41FA5}">
                      <a16:colId xmlns:a16="http://schemas.microsoft.com/office/drawing/2014/main" val="3990853298"/>
                    </a:ext>
                  </a:extLst>
                </a:gridCol>
              </a:tblGrid>
              <a:tr h="1600983">
                <a:tc>
                  <a:txBody>
                    <a:bodyPr/>
                    <a:lstStyle/>
                    <a:p>
                      <a:r>
                        <a:rPr lang="en-US" sz="1800" b="1">
                          <a:solidFill>
                            <a:srgbClr val="0070C0"/>
                          </a:solidFill>
                          <a:latin typeface="+mj-lt"/>
                        </a:rPr>
                        <a:t>Group Sustainability Assurance Client* </a:t>
                      </a:r>
                    </a:p>
                    <a:p>
                      <a:endParaRPr lang="en-US" sz="1800" b="1">
                        <a:solidFill>
                          <a:srgbClr val="0070C0"/>
                        </a:solidFill>
                        <a:latin typeface="+mj-lt"/>
                      </a:endParaRPr>
                    </a:p>
                    <a:p>
                      <a:r>
                        <a:rPr lang="en-US" sz="1400" b="0" i="1">
                          <a:solidFill>
                            <a:srgbClr val="0070C0"/>
                          </a:solidFill>
                          <a:latin typeface="+mj-lt"/>
                        </a:rPr>
                        <a:t>*(summary and not the proposed wording)</a:t>
                      </a:r>
                    </a:p>
                  </a:txBody>
                  <a:tcPr anchor="ctr">
                    <a:solidFill>
                      <a:schemeClr val="accent5">
                        <a:lumMod val="20000"/>
                        <a:lumOff val="80000"/>
                      </a:schemeClr>
                    </a:solidFill>
                  </a:tcPr>
                </a:tc>
                <a:tc>
                  <a:txBody>
                    <a:bodyPr/>
                    <a:lstStyle/>
                    <a:p>
                      <a:pPr marL="182880" marR="0" lvl="1" indent="-28575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1800" b="0" u="none" strike="noStrike" kern="1200" cap="none" spc="0" normalizeH="0" baseline="0" noProof="0">
                          <a:ln>
                            <a:noFill/>
                          </a:ln>
                          <a:solidFill>
                            <a:srgbClr val="838383">
                              <a:lumMod val="50000"/>
                            </a:srgbClr>
                          </a:solidFill>
                          <a:effectLst/>
                          <a:uLnTx/>
                          <a:uFillTx/>
                          <a:latin typeface="+mj-lt"/>
                        </a:rPr>
                        <a:t>Entity</a:t>
                      </a:r>
                    </a:p>
                    <a:p>
                      <a:pPr marL="182880" marR="0" lvl="1" indent="-28575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1800" b="0" u="none" strike="noStrike" kern="1200" cap="none" spc="0" normalizeH="0" baseline="0" noProof="0">
                          <a:ln>
                            <a:noFill/>
                          </a:ln>
                          <a:solidFill>
                            <a:srgbClr val="838383">
                              <a:lumMod val="50000"/>
                            </a:srgbClr>
                          </a:solidFill>
                          <a:effectLst/>
                          <a:uLnTx/>
                          <a:uFillTx/>
                          <a:latin typeface="+mj-lt"/>
                        </a:rPr>
                        <a:t>Related entities</a:t>
                      </a:r>
                    </a:p>
                    <a:p>
                      <a:pPr marL="182880" marR="0" lvl="1" indent="-28575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1800" b="0" u="none" strike="noStrike" kern="1200" cap="none" spc="0" normalizeH="0" baseline="0" noProof="0">
                          <a:ln>
                            <a:noFill/>
                          </a:ln>
                          <a:solidFill>
                            <a:srgbClr val="838383">
                              <a:lumMod val="50000"/>
                            </a:srgbClr>
                          </a:solidFill>
                          <a:effectLst/>
                          <a:uLnTx/>
                          <a:uFillTx/>
                          <a:latin typeface="+mj-lt"/>
                        </a:rPr>
                        <a:t>Other components at which assurance work is performed</a:t>
                      </a:r>
                    </a:p>
                  </a:txBody>
                  <a:tcPr anchor="ctr">
                    <a:solidFill>
                      <a:schemeClr val="accent5">
                        <a:lumMod val="20000"/>
                        <a:lumOff val="80000"/>
                      </a:schemeClr>
                    </a:solidFill>
                  </a:tcPr>
                </a:tc>
                <a:extLst>
                  <a:ext uri="{0D108BD9-81ED-4DB2-BD59-A6C34878D82A}">
                    <a16:rowId xmlns:a16="http://schemas.microsoft.com/office/drawing/2014/main" val="1927598244"/>
                  </a:ext>
                </a:extLst>
              </a:tr>
              <a:tr h="2263735">
                <a:tc>
                  <a:txBody>
                    <a:bodyPr/>
                    <a:lstStyle/>
                    <a:p>
                      <a:r>
                        <a:rPr lang="en-US" sz="1800" b="1">
                          <a:solidFill>
                            <a:srgbClr val="0070C0"/>
                          </a:solidFill>
                          <a:latin typeface="+mj-lt"/>
                        </a:rPr>
                        <a:t>Component</a:t>
                      </a:r>
                    </a:p>
                  </a:txBody>
                  <a:tcPr anchor="ctr"/>
                </a:tc>
                <a:tc>
                  <a:txBody>
                    <a:bodyPr/>
                    <a:lstStyle/>
                    <a:p>
                      <a:endParaRPr lang="en-US" sz="1800">
                        <a:latin typeface="+mj-lt"/>
                      </a:endParaRPr>
                    </a:p>
                    <a:p>
                      <a:endParaRPr lang="en-US" sz="1800">
                        <a:latin typeface="+mj-lt"/>
                      </a:endParaRPr>
                    </a:p>
                    <a:p>
                      <a:r>
                        <a:rPr lang="en-US" sz="1800">
                          <a:latin typeface="+mj-lt"/>
                        </a:rPr>
                        <a:t>An entity, business unit, function or business activity, or some combination thereof, determined by the GSAF for purposes of planning and performing assurance procedures in the group SAE, </a:t>
                      </a:r>
                      <a:r>
                        <a:rPr lang="en-US" sz="1800" u="sng">
                          <a:solidFill>
                            <a:srgbClr val="FF0000"/>
                          </a:solidFill>
                          <a:latin typeface="+mj-lt"/>
                        </a:rPr>
                        <a:t>excluding entities within the value chain.</a:t>
                      </a:r>
                    </a:p>
                  </a:txBody>
                  <a:tcPr/>
                </a:tc>
                <a:extLst>
                  <a:ext uri="{0D108BD9-81ED-4DB2-BD59-A6C34878D82A}">
                    <a16:rowId xmlns:a16="http://schemas.microsoft.com/office/drawing/2014/main" val="4199120314"/>
                  </a:ext>
                </a:extLst>
              </a:tr>
              <a:tr h="1519779">
                <a:tc>
                  <a:txBody>
                    <a:bodyPr/>
                    <a:lstStyle/>
                    <a:p>
                      <a:r>
                        <a:rPr lang="en-US" sz="1800" b="1" u="sng">
                          <a:solidFill>
                            <a:srgbClr val="FF0000"/>
                          </a:solidFill>
                          <a:latin typeface="+mj-lt"/>
                        </a:rPr>
                        <a:t>Value Chain</a:t>
                      </a:r>
                    </a:p>
                  </a:txBody>
                  <a:tcPr anchor="ctr">
                    <a:solidFill>
                      <a:schemeClr val="bg2">
                        <a:lumMod val="20000"/>
                        <a:lumOff val="80000"/>
                      </a:schemeClr>
                    </a:solidFill>
                  </a:tcPr>
                </a:tc>
                <a:tc>
                  <a:txBody>
                    <a:bodyPr/>
                    <a:lstStyle/>
                    <a:p>
                      <a:r>
                        <a:rPr lang="en-US" sz="1800" u="sng" dirty="0">
                          <a:solidFill>
                            <a:srgbClr val="FF0000"/>
                          </a:solidFill>
                          <a:latin typeface="+mj-lt"/>
                        </a:rPr>
                        <a:t>The value chain is a concept that is defined in the applicable sustainability reporting framework. Where the value chain is not defined in the applicable sustainability reporting framework, it comprises entities whose information is included in the sustainability information, excluding components. </a:t>
                      </a:r>
                    </a:p>
                  </a:txBody>
                  <a:tcPr anchor="ctr">
                    <a:solidFill>
                      <a:schemeClr val="bg2">
                        <a:lumMod val="20000"/>
                        <a:lumOff val="80000"/>
                      </a:schemeClr>
                    </a:solidFill>
                  </a:tcPr>
                </a:tc>
                <a:extLst>
                  <a:ext uri="{0D108BD9-81ED-4DB2-BD59-A6C34878D82A}">
                    <a16:rowId xmlns:a16="http://schemas.microsoft.com/office/drawing/2014/main" val="1520242381"/>
                  </a:ext>
                </a:extLst>
              </a:tr>
            </a:tbl>
          </a:graphicData>
        </a:graphic>
      </p:graphicFrame>
      <p:sp>
        <p:nvSpPr>
          <p:cNvPr id="2" name="Rectangle: Rounded Corners 1">
            <a:extLst>
              <a:ext uri="{FF2B5EF4-FFF2-40B4-BE49-F238E27FC236}">
                <a16:creationId xmlns:a16="http://schemas.microsoft.com/office/drawing/2014/main" id="{0FD10AAF-785A-25EC-E159-57B6144AF929}"/>
              </a:ext>
            </a:extLst>
          </p:cNvPr>
          <p:cNvSpPr/>
          <p:nvPr/>
        </p:nvSpPr>
        <p:spPr>
          <a:xfrm>
            <a:off x="838199" y="166254"/>
            <a:ext cx="10844283" cy="7112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mj-lt"/>
              </a:rPr>
              <a:t>Proposed Definitions </a:t>
            </a:r>
          </a:p>
        </p:txBody>
      </p:sp>
    </p:spTree>
    <p:extLst>
      <p:ext uri="{BB962C8B-B14F-4D97-AF65-F5344CB8AC3E}">
        <p14:creationId xmlns:p14="http://schemas.microsoft.com/office/powerpoint/2010/main" val="1630340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EE98B62-AA44-E9E3-EC45-0BEE0050E94F}"/>
              </a:ext>
            </a:extLst>
          </p:cNvPr>
          <p:cNvSpPr>
            <a:spLocks noGrp="1"/>
          </p:cNvSpPr>
          <p:nvPr>
            <p:ph type="title"/>
          </p:nvPr>
        </p:nvSpPr>
        <p:spPr/>
        <p:txBody>
          <a:bodyPr/>
          <a:lstStyle/>
          <a:p>
            <a:r>
              <a:rPr kumimoji="1" lang="en-US" altLang="ja-JP"/>
              <a:t>Relationship with an Entity Within the Value Chain</a:t>
            </a:r>
            <a:endParaRPr kumimoji="1" lang="ja-JP" altLang="en-US"/>
          </a:p>
        </p:txBody>
      </p:sp>
      <p:sp>
        <p:nvSpPr>
          <p:cNvPr id="7" name="正方形/長方形 6">
            <a:extLst>
              <a:ext uri="{FF2B5EF4-FFF2-40B4-BE49-F238E27FC236}">
                <a16:creationId xmlns:a16="http://schemas.microsoft.com/office/drawing/2014/main" id="{E5360B97-92FD-4DF0-BAE0-C9CE64542546}"/>
              </a:ext>
            </a:extLst>
          </p:cNvPr>
          <p:cNvSpPr/>
          <p:nvPr/>
        </p:nvSpPr>
        <p:spPr>
          <a:xfrm>
            <a:off x="1341369" y="1676400"/>
            <a:ext cx="1717040" cy="701040"/>
          </a:xfrm>
          <a:prstGeom prst="rect">
            <a:avLst/>
          </a:prstGeom>
          <a:solidFill>
            <a:schemeClr val="accent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rPr>
              <a:t>Entity P</a:t>
            </a:r>
            <a:endParaRPr kumimoji="1" lang="ja-JP" altLang="en-US"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endParaRPr>
          </a:p>
        </p:txBody>
      </p:sp>
      <p:sp>
        <p:nvSpPr>
          <p:cNvPr id="8" name="正方形/長方形 7">
            <a:extLst>
              <a:ext uri="{FF2B5EF4-FFF2-40B4-BE49-F238E27FC236}">
                <a16:creationId xmlns:a16="http://schemas.microsoft.com/office/drawing/2014/main" id="{3EC4A269-21E6-F2E1-B5E3-33935BAE9FA5}"/>
              </a:ext>
            </a:extLst>
          </p:cNvPr>
          <p:cNvSpPr/>
          <p:nvPr/>
        </p:nvSpPr>
        <p:spPr>
          <a:xfrm>
            <a:off x="272049" y="2776280"/>
            <a:ext cx="1717040" cy="701040"/>
          </a:xfrm>
          <a:prstGeom prst="rect">
            <a:avLst/>
          </a:prstGeom>
          <a:solidFill>
            <a:schemeClr val="accent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rPr>
              <a:t>Entity S1</a:t>
            </a:r>
            <a:endParaRPr kumimoji="1" lang="ja-JP" altLang="en-US"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endParaRPr>
          </a:p>
        </p:txBody>
      </p:sp>
      <p:sp>
        <p:nvSpPr>
          <p:cNvPr id="9" name="正方形/長方形 8">
            <a:extLst>
              <a:ext uri="{FF2B5EF4-FFF2-40B4-BE49-F238E27FC236}">
                <a16:creationId xmlns:a16="http://schemas.microsoft.com/office/drawing/2014/main" id="{45FC49EB-BB8F-C95D-C8F2-54DE6AEB8076}"/>
              </a:ext>
            </a:extLst>
          </p:cNvPr>
          <p:cNvSpPr/>
          <p:nvPr/>
        </p:nvSpPr>
        <p:spPr>
          <a:xfrm>
            <a:off x="2690590" y="2774209"/>
            <a:ext cx="1717040" cy="701040"/>
          </a:xfrm>
          <a:prstGeom prst="rect">
            <a:avLst/>
          </a:prstGeom>
          <a:solidFill>
            <a:schemeClr val="accent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rPr>
              <a:t>Entity S2</a:t>
            </a:r>
            <a:endParaRPr kumimoji="1" lang="ja-JP" altLang="en-US"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endParaRPr>
          </a:p>
        </p:txBody>
      </p:sp>
      <p:cxnSp>
        <p:nvCxnSpPr>
          <p:cNvPr id="11" name="コネクタ: カギ線 10">
            <a:extLst>
              <a:ext uri="{FF2B5EF4-FFF2-40B4-BE49-F238E27FC236}">
                <a16:creationId xmlns:a16="http://schemas.microsoft.com/office/drawing/2014/main" id="{E3B11B67-F425-458D-3CE5-16035146ADB0}"/>
              </a:ext>
            </a:extLst>
          </p:cNvPr>
          <p:cNvCxnSpPr>
            <a:stCxn id="8" idx="0"/>
            <a:endCxn id="7" idx="2"/>
          </p:cNvCxnSpPr>
          <p:nvPr/>
        </p:nvCxnSpPr>
        <p:spPr>
          <a:xfrm rot="5400000" flipH="1" flipV="1">
            <a:off x="1465809" y="2042200"/>
            <a:ext cx="398840" cy="1069320"/>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2" name="コネクタ: カギ線 11">
            <a:extLst>
              <a:ext uri="{FF2B5EF4-FFF2-40B4-BE49-F238E27FC236}">
                <a16:creationId xmlns:a16="http://schemas.microsoft.com/office/drawing/2014/main" id="{E9E62257-71B3-F0D2-579B-247C731325DD}"/>
              </a:ext>
            </a:extLst>
          </p:cNvPr>
          <p:cNvCxnSpPr>
            <a:cxnSpLocks/>
            <a:stCxn id="9" idx="0"/>
            <a:endCxn id="7" idx="2"/>
          </p:cNvCxnSpPr>
          <p:nvPr/>
        </p:nvCxnSpPr>
        <p:spPr>
          <a:xfrm rot="16200000" flipV="1">
            <a:off x="2676116" y="1901214"/>
            <a:ext cx="396769" cy="134922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5" name="フローチャート: 書類 14">
            <a:extLst>
              <a:ext uri="{FF2B5EF4-FFF2-40B4-BE49-F238E27FC236}">
                <a16:creationId xmlns:a16="http://schemas.microsoft.com/office/drawing/2014/main" id="{CDAE050F-A890-C143-4A26-1FD422078840}"/>
              </a:ext>
            </a:extLst>
          </p:cNvPr>
          <p:cNvSpPr/>
          <p:nvPr/>
        </p:nvSpPr>
        <p:spPr>
          <a:xfrm>
            <a:off x="4851132" y="1556700"/>
            <a:ext cx="1559560" cy="940440"/>
          </a:xfrm>
          <a:prstGeom prst="flowChartDocument">
            <a:avLst/>
          </a:prstGeom>
          <a:solidFill>
            <a:schemeClr val="bg1">
              <a:lumMod val="95000"/>
            </a:schemeClr>
          </a:solidFill>
          <a:ln w="57150">
            <a:solidFill>
              <a:srgbClr val="92D05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1" lang="en-US" altLang="ja-JP" sz="1867"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rPr>
              <a:t>Sustainability Information</a:t>
            </a:r>
            <a:endParaRPr kumimoji="1" lang="ja-JP" altLang="en-US" sz="1867"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endParaRPr>
          </a:p>
        </p:txBody>
      </p:sp>
      <p:sp>
        <p:nvSpPr>
          <p:cNvPr id="16" name="正方形/長方形 15">
            <a:extLst>
              <a:ext uri="{FF2B5EF4-FFF2-40B4-BE49-F238E27FC236}">
                <a16:creationId xmlns:a16="http://schemas.microsoft.com/office/drawing/2014/main" id="{8309945B-4ADA-C9B4-3994-7890C63B65E3}"/>
              </a:ext>
            </a:extLst>
          </p:cNvPr>
          <p:cNvSpPr/>
          <p:nvPr/>
        </p:nvSpPr>
        <p:spPr>
          <a:xfrm>
            <a:off x="8413754" y="1676400"/>
            <a:ext cx="1717040" cy="701040"/>
          </a:xfrm>
          <a:prstGeom prst="rect">
            <a:avLst/>
          </a:prstGeom>
          <a:solidFill>
            <a:schemeClr val="accent3">
              <a:lumMod val="40000"/>
              <a:lumOff val="6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rPr>
              <a:t>The Firm</a:t>
            </a:r>
            <a:endParaRPr kumimoji="1" lang="ja-JP" altLang="en-US"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endParaRPr>
          </a:p>
        </p:txBody>
      </p:sp>
      <p:sp>
        <p:nvSpPr>
          <p:cNvPr id="17" name="正方形/長方形 16">
            <a:extLst>
              <a:ext uri="{FF2B5EF4-FFF2-40B4-BE49-F238E27FC236}">
                <a16:creationId xmlns:a16="http://schemas.microsoft.com/office/drawing/2014/main" id="{C7AB6CA8-5E4D-A98F-F201-3DC1558334DE}"/>
              </a:ext>
            </a:extLst>
          </p:cNvPr>
          <p:cNvSpPr/>
          <p:nvPr/>
        </p:nvSpPr>
        <p:spPr>
          <a:xfrm>
            <a:off x="1341369" y="5218877"/>
            <a:ext cx="1717040" cy="969134"/>
          </a:xfrm>
          <a:prstGeom prst="rect">
            <a:avLst/>
          </a:prstGeom>
          <a:solidFill>
            <a:srgbClr val="7030A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1" lang="en-US" altLang="ja-JP" sz="2400" b="1">
                <a:solidFill>
                  <a:srgbClr val="FFFFFF"/>
                </a:solidFill>
                <a:latin typeface="Calibri" panose="020F0502020204030204"/>
                <a:ea typeface="メイリオ" panose="020B0604030504040204" pitchFamily="34" charset="-128"/>
              </a:rPr>
              <a:t>Value Chain</a:t>
            </a:r>
          </a:p>
          <a:p>
            <a:pPr marL="0" marR="0" lvl="0" indent="0" algn="ctr" defTabSz="609585"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a:ln>
                  <a:noFill/>
                </a:ln>
                <a:solidFill>
                  <a:srgbClr val="FFFFFF"/>
                </a:solidFill>
                <a:effectLst/>
                <a:uLnTx/>
                <a:uFillTx/>
                <a:latin typeface="Calibri" panose="020F0502020204030204"/>
                <a:ea typeface="メイリオ" panose="020B0604030504040204" pitchFamily="34" charset="-128"/>
                <a:cs typeface="+mn-cs"/>
              </a:rPr>
              <a:t>Entity</a:t>
            </a:r>
            <a:endParaRPr kumimoji="1" lang="ja-JP" altLang="en-US" sz="2400" b="1" i="0" u="none" strike="noStrike" kern="1200" cap="none" spc="0" normalizeH="0" baseline="0" noProof="0">
              <a:ln>
                <a:noFill/>
              </a:ln>
              <a:solidFill>
                <a:srgbClr val="FFFFFF"/>
              </a:solidFill>
              <a:effectLst/>
              <a:uLnTx/>
              <a:uFillTx/>
              <a:latin typeface="Calibri" panose="020F0502020204030204"/>
              <a:ea typeface="メイリオ" panose="020B0604030504040204" pitchFamily="34" charset="-128"/>
              <a:cs typeface="+mn-cs"/>
            </a:endParaRPr>
          </a:p>
        </p:txBody>
      </p:sp>
      <p:cxnSp>
        <p:nvCxnSpPr>
          <p:cNvPr id="22" name="直線コネクタ 21">
            <a:extLst>
              <a:ext uri="{FF2B5EF4-FFF2-40B4-BE49-F238E27FC236}">
                <a16:creationId xmlns:a16="http://schemas.microsoft.com/office/drawing/2014/main" id="{1450AACA-87C6-D894-5845-58E608EE0493}"/>
              </a:ext>
            </a:extLst>
          </p:cNvPr>
          <p:cNvCxnSpPr>
            <a:cxnSpLocks/>
            <a:stCxn id="7" idx="3"/>
            <a:endCxn id="15" idx="1"/>
          </p:cNvCxnSpPr>
          <p:nvPr/>
        </p:nvCxnSpPr>
        <p:spPr>
          <a:xfrm>
            <a:off x="3058409" y="2026920"/>
            <a:ext cx="1792723" cy="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D4A2C10C-B2A5-8C1E-928E-6798ED9E5FC4}"/>
              </a:ext>
            </a:extLst>
          </p:cNvPr>
          <p:cNvCxnSpPr>
            <a:cxnSpLocks/>
          </p:cNvCxnSpPr>
          <p:nvPr/>
        </p:nvCxnSpPr>
        <p:spPr>
          <a:xfrm>
            <a:off x="2199889" y="2575824"/>
            <a:ext cx="0" cy="2711138"/>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83" name="Rectangle 82">
            <a:extLst>
              <a:ext uri="{FF2B5EF4-FFF2-40B4-BE49-F238E27FC236}">
                <a16:creationId xmlns:a16="http://schemas.microsoft.com/office/drawing/2014/main" id="{8F3F62BF-0727-2649-890B-63988FDB4993}"/>
              </a:ext>
            </a:extLst>
          </p:cNvPr>
          <p:cNvSpPr/>
          <p:nvPr/>
        </p:nvSpPr>
        <p:spPr>
          <a:xfrm>
            <a:off x="7224634" y="6538524"/>
            <a:ext cx="4208753" cy="261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9" name="正方形/長方形 15">
            <a:extLst>
              <a:ext uri="{FF2B5EF4-FFF2-40B4-BE49-F238E27FC236}">
                <a16:creationId xmlns:a16="http://schemas.microsoft.com/office/drawing/2014/main" id="{3DBD4424-94EA-F13B-65D9-11318D8208BD}"/>
              </a:ext>
            </a:extLst>
          </p:cNvPr>
          <p:cNvSpPr/>
          <p:nvPr/>
        </p:nvSpPr>
        <p:spPr>
          <a:xfrm>
            <a:off x="10297299" y="1689844"/>
            <a:ext cx="1717040" cy="701040"/>
          </a:xfrm>
          <a:prstGeom prst="rect">
            <a:avLst/>
          </a:prstGeom>
          <a:solidFill>
            <a:schemeClr val="accent3">
              <a:lumMod val="40000"/>
              <a:lumOff val="6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1" lang="en-US" altLang="ja-JP" sz="2400">
                <a:solidFill>
                  <a:srgbClr val="4D4D4D"/>
                </a:solidFill>
                <a:latin typeface="Calibri" panose="020F0502020204030204"/>
                <a:ea typeface="メイリオ" panose="020B0604030504040204" pitchFamily="34" charset="-128"/>
              </a:rPr>
              <a:t>Network</a:t>
            </a:r>
            <a:r>
              <a:rPr kumimoji="1" lang="en-US" altLang="ja-JP"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rPr>
              <a:t> Firm</a:t>
            </a:r>
            <a:endParaRPr kumimoji="1" lang="ja-JP" altLang="en-US"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endParaRPr>
          </a:p>
        </p:txBody>
      </p:sp>
      <p:sp>
        <p:nvSpPr>
          <p:cNvPr id="55" name="Rectangle 54">
            <a:extLst>
              <a:ext uri="{FF2B5EF4-FFF2-40B4-BE49-F238E27FC236}">
                <a16:creationId xmlns:a16="http://schemas.microsoft.com/office/drawing/2014/main" id="{A4B725CF-2ACB-3ACA-6941-57FCB3932CF1}"/>
              </a:ext>
            </a:extLst>
          </p:cNvPr>
          <p:cNvSpPr/>
          <p:nvPr/>
        </p:nvSpPr>
        <p:spPr>
          <a:xfrm>
            <a:off x="8265005" y="1298358"/>
            <a:ext cx="3861786" cy="139744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Arrow Connector 58">
            <a:extLst>
              <a:ext uri="{FF2B5EF4-FFF2-40B4-BE49-F238E27FC236}">
                <a16:creationId xmlns:a16="http://schemas.microsoft.com/office/drawing/2014/main" id="{59F31F39-1C51-FD7D-E8DA-B7781512ED0F}"/>
              </a:ext>
            </a:extLst>
          </p:cNvPr>
          <p:cNvCxnSpPr>
            <a:cxnSpLocks/>
            <a:stCxn id="55" idx="1"/>
          </p:cNvCxnSpPr>
          <p:nvPr/>
        </p:nvCxnSpPr>
        <p:spPr>
          <a:xfrm flipH="1" flipV="1">
            <a:off x="6480699" y="1997079"/>
            <a:ext cx="1784306" cy="1"/>
          </a:xfrm>
          <a:prstGeom prst="straightConnector1">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74EDA310-42FF-0704-50B9-806B6EA6FD06}"/>
              </a:ext>
            </a:extLst>
          </p:cNvPr>
          <p:cNvCxnSpPr>
            <a:stCxn id="55" idx="1"/>
          </p:cNvCxnSpPr>
          <p:nvPr/>
        </p:nvCxnSpPr>
        <p:spPr>
          <a:xfrm flipH="1">
            <a:off x="3058409" y="1997080"/>
            <a:ext cx="5206596" cy="3221797"/>
          </a:xfrm>
          <a:prstGeom prst="straightConnector1">
            <a:avLst/>
          </a:prstGeom>
          <a:ln w="28575">
            <a:prstDash val="dashDot"/>
            <a:tailEnd type="triangle"/>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B6179ACF-8631-C8A2-2F33-5ECA5BE60F2B}"/>
              </a:ext>
            </a:extLst>
          </p:cNvPr>
          <p:cNvSpPr txBox="1"/>
          <p:nvPr/>
        </p:nvSpPr>
        <p:spPr>
          <a:xfrm>
            <a:off x="6023769" y="3429000"/>
            <a:ext cx="2931629" cy="666977"/>
          </a:xfrm>
          <a:prstGeom prst="rect">
            <a:avLst/>
          </a:prstGeom>
          <a:noFill/>
        </p:spPr>
        <p:txBody>
          <a:bodyPr wrap="square" rtlCol="0">
            <a:spAutoFit/>
          </a:bodyPr>
          <a:lstStyle/>
          <a:p>
            <a:pPr algn="ctr" defTabSz="609585"/>
            <a:r>
              <a:rPr lang="en-US" sz="1867" dirty="0">
                <a:solidFill>
                  <a:srgbClr val="00B050"/>
                </a:solidFill>
                <a:latin typeface="Arial" panose="020B0604020202020204" pitchFamily="34" charset="0"/>
                <a:cs typeface="Arial" panose="020B0604020202020204" pitchFamily="34" charset="0"/>
              </a:rPr>
              <a:t>“Knows or has reason to believe” principle</a:t>
            </a:r>
          </a:p>
        </p:txBody>
      </p:sp>
    </p:spTree>
    <p:extLst>
      <p:ext uri="{BB962C8B-B14F-4D97-AF65-F5344CB8AC3E}">
        <p14:creationId xmlns:p14="http://schemas.microsoft.com/office/powerpoint/2010/main" val="1967911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EE98B62-AA44-E9E3-EC45-0BEE0050E94F}"/>
              </a:ext>
            </a:extLst>
          </p:cNvPr>
          <p:cNvSpPr>
            <a:spLocks noGrp="1"/>
          </p:cNvSpPr>
          <p:nvPr>
            <p:ph type="title"/>
          </p:nvPr>
        </p:nvSpPr>
        <p:spPr/>
        <p:txBody>
          <a:bodyPr/>
          <a:lstStyle/>
          <a:p>
            <a:r>
              <a:rPr kumimoji="1" lang="en-US" altLang="ja-JP"/>
              <a:t>Relationship with an Entity Within the Value Chain</a:t>
            </a:r>
            <a:endParaRPr kumimoji="1" lang="ja-JP" altLang="en-US"/>
          </a:p>
        </p:txBody>
      </p:sp>
      <p:sp>
        <p:nvSpPr>
          <p:cNvPr id="7" name="正方形/長方形 6">
            <a:extLst>
              <a:ext uri="{FF2B5EF4-FFF2-40B4-BE49-F238E27FC236}">
                <a16:creationId xmlns:a16="http://schemas.microsoft.com/office/drawing/2014/main" id="{E5360B97-92FD-4DF0-BAE0-C9CE64542546}"/>
              </a:ext>
            </a:extLst>
          </p:cNvPr>
          <p:cNvSpPr/>
          <p:nvPr/>
        </p:nvSpPr>
        <p:spPr>
          <a:xfrm>
            <a:off x="1341369" y="1676400"/>
            <a:ext cx="1717040" cy="701040"/>
          </a:xfrm>
          <a:prstGeom prst="rect">
            <a:avLst/>
          </a:prstGeom>
          <a:solidFill>
            <a:schemeClr val="accent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rPr>
              <a:t>Entity P</a:t>
            </a:r>
            <a:endParaRPr kumimoji="1" lang="ja-JP" altLang="en-US"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endParaRPr>
          </a:p>
        </p:txBody>
      </p:sp>
      <p:sp>
        <p:nvSpPr>
          <p:cNvPr id="8" name="正方形/長方形 7">
            <a:extLst>
              <a:ext uri="{FF2B5EF4-FFF2-40B4-BE49-F238E27FC236}">
                <a16:creationId xmlns:a16="http://schemas.microsoft.com/office/drawing/2014/main" id="{3EC4A269-21E6-F2E1-B5E3-33935BAE9FA5}"/>
              </a:ext>
            </a:extLst>
          </p:cNvPr>
          <p:cNvSpPr/>
          <p:nvPr/>
        </p:nvSpPr>
        <p:spPr>
          <a:xfrm>
            <a:off x="272049" y="2776280"/>
            <a:ext cx="1717040" cy="701040"/>
          </a:xfrm>
          <a:prstGeom prst="rect">
            <a:avLst/>
          </a:prstGeom>
          <a:solidFill>
            <a:schemeClr val="accent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rPr>
              <a:t>Entity S1</a:t>
            </a:r>
            <a:endParaRPr kumimoji="1" lang="ja-JP" altLang="en-US"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endParaRPr>
          </a:p>
        </p:txBody>
      </p:sp>
      <p:sp>
        <p:nvSpPr>
          <p:cNvPr id="9" name="正方形/長方形 8">
            <a:extLst>
              <a:ext uri="{FF2B5EF4-FFF2-40B4-BE49-F238E27FC236}">
                <a16:creationId xmlns:a16="http://schemas.microsoft.com/office/drawing/2014/main" id="{45FC49EB-BB8F-C95D-C8F2-54DE6AEB8076}"/>
              </a:ext>
            </a:extLst>
          </p:cNvPr>
          <p:cNvSpPr/>
          <p:nvPr/>
        </p:nvSpPr>
        <p:spPr>
          <a:xfrm>
            <a:off x="2690590" y="2774209"/>
            <a:ext cx="1717040" cy="701040"/>
          </a:xfrm>
          <a:prstGeom prst="rect">
            <a:avLst/>
          </a:prstGeom>
          <a:solidFill>
            <a:schemeClr val="accent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rPr>
              <a:t>Entity S2</a:t>
            </a:r>
            <a:endParaRPr kumimoji="1" lang="ja-JP" altLang="en-US"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endParaRPr>
          </a:p>
        </p:txBody>
      </p:sp>
      <p:cxnSp>
        <p:nvCxnSpPr>
          <p:cNvPr id="11" name="コネクタ: カギ線 10">
            <a:extLst>
              <a:ext uri="{FF2B5EF4-FFF2-40B4-BE49-F238E27FC236}">
                <a16:creationId xmlns:a16="http://schemas.microsoft.com/office/drawing/2014/main" id="{E3B11B67-F425-458D-3CE5-16035146ADB0}"/>
              </a:ext>
            </a:extLst>
          </p:cNvPr>
          <p:cNvCxnSpPr>
            <a:stCxn id="8" idx="0"/>
            <a:endCxn id="7" idx="2"/>
          </p:cNvCxnSpPr>
          <p:nvPr/>
        </p:nvCxnSpPr>
        <p:spPr>
          <a:xfrm rot="5400000" flipH="1" flipV="1">
            <a:off x="1465809" y="2042200"/>
            <a:ext cx="398840" cy="1069320"/>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2" name="コネクタ: カギ線 11">
            <a:extLst>
              <a:ext uri="{FF2B5EF4-FFF2-40B4-BE49-F238E27FC236}">
                <a16:creationId xmlns:a16="http://schemas.microsoft.com/office/drawing/2014/main" id="{E9E62257-71B3-F0D2-579B-247C731325DD}"/>
              </a:ext>
            </a:extLst>
          </p:cNvPr>
          <p:cNvCxnSpPr>
            <a:cxnSpLocks/>
            <a:stCxn id="9" idx="0"/>
            <a:endCxn id="7" idx="2"/>
          </p:cNvCxnSpPr>
          <p:nvPr/>
        </p:nvCxnSpPr>
        <p:spPr>
          <a:xfrm rot="16200000" flipV="1">
            <a:off x="2676116" y="1901214"/>
            <a:ext cx="396769" cy="134922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5" name="フローチャート: 書類 14">
            <a:extLst>
              <a:ext uri="{FF2B5EF4-FFF2-40B4-BE49-F238E27FC236}">
                <a16:creationId xmlns:a16="http://schemas.microsoft.com/office/drawing/2014/main" id="{CDAE050F-A890-C143-4A26-1FD422078840}"/>
              </a:ext>
            </a:extLst>
          </p:cNvPr>
          <p:cNvSpPr/>
          <p:nvPr/>
        </p:nvSpPr>
        <p:spPr>
          <a:xfrm>
            <a:off x="4851132" y="1556700"/>
            <a:ext cx="1559560" cy="940440"/>
          </a:xfrm>
          <a:prstGeom prst="flowChartDocument">
            <a:avLst/>
          </a:prstGeom>
          <a:solidFill>
            <a:schemeClr val="bg1">
              <a:lumMod val="95000"/>
            </a:schemeClr>
          </a:solidFill>
          <a:ln w="57150">
            <a:solidFill>
              <a:srgbClr val="92D05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r>
              <a:rPr kumimoji="1" lang="en-US" altLang="ja-JP" sz="1867">
                <a:solidFill>
                  <a:srgbClr val="4D4D4D"/>
                </a:solidFill>
                <a:latin typeface="Calibri" panose="020F0502020204030204"/>
                <a:ea typeface="メイリオ" panose="020B0604030504040204" pitchFamily="34" charset="-128"/>
              </a:rPr>
              <a:t>Sustainability Information</a:t>
            </a:r>
            <a:endParaRPr kumimoji="1" lang="ja-JP" altLang="en-US" sz="1867">
              <a:solidFill>
                <a:srgbClr val="4D4D4D"/>
              </a:solidFill>
              <a:latin typeface="Calibri" panose="020F0502020204030204"/>
              <a:ea typeface="メイリオ" panose="020B0604030504040204" pitchFamily="34" charset="-128"/>
            </a:endParaRPr>
          </a:p>
        </p:txBody>
      </p:sp>
      <p:sp>
        <p:nvSpPr>
          <p:cNvPr id="16" name="正方形/長方形 15">
            <a:extLst>
              <a:ext uri="{FF2B5EF4-FFF2-40B4-BE49-F238E27FC236}">
                <a16:creationId xmlns:a16="http://schemas.microsoft.com/office/drawing/2014/main" id="{8309945B-4ADA-C9B4-3994-7890C63B65E3}"/>
              </a:ext>
            </a:extLst>
          </p:cNvPr>
          <p:cNvSpPr/>
          <p:nvPr/>
        </p:nvSpPr>
        <p:spPr>
          <a:xfrm>
            <a:off x="8413754" y="1676400"/>
            <a:ext cx="1717040" cy="701040"/>
          </a:xfrm>
          <a:prstGeom prst="rect">
            <a:avLst/>
          </a:prstGeom>
          <a:solidFill>
            <a:schemeClr val="accent3">
              <a:lumMod val="40000"/>
              <a:lumOff val="6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rPr>
              <a:t>The Firm</a:t>
            </a:r>
            <a:endParaRPr kumimoji="1" lang="ja-JP" altLang="en-US"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endParaRPr>
          </a:p>
        </p:txBody>
      </p:sp>
      <p:sp>
        <p:nvSpPr>
          <p:cNvPr id="17" name="正方形/長方形 16">
            <a:extLst>
              <a:ext uri="{FF2B5EF4-FFF2-40B4-BE49-F238E27FC236}">
                <a16:creationId xmlns:a16="http://schemas.microsoft.com/office/drawing/2014/main" id="{C7AB6CA8-5E4D-A98F-F201-3DC1558334DE}"/>
              </a:ext>
            </a:extLst>
          </p:cNvPr>
          <p:cNvSpPr/>
          <p:nvPr/>
        </p:nvSpPr>
        <p:spPr>
          <a:xfrm>
            <a:off x="1341369" y="5218877"/>
            <a:ext cx="1717040" cy="969134"/>
          </a:xfrm>
          <a:prstGeom prst="rect">
            <a:avLst/>
          </a:prstGeom>
          <a:solidFill>
            <a:srgbClr val="7030A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1" lang="en-US" altLang="ja-JP" sz="2400" b="1">
                <a:solidFill>
                  <a:srgbClr val="FFFFFF"/>
                </a:solidFill>
                <a:latin typeface="Calibri" panose="020F0502020204030204"/>
                <a:ea typeface="メイリオ" panose="020B0604030504040204" pitchFamily="34" charset="-128"/>
              </a:rPr>
              <a:t>Value Chain</a:t>
            </a:r>
          </a:p>
          <a:p>
            <a:pPr marL="0" marR="0" lvl="0" indent="0" algn="ctr" defTabSz="609585"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a:ln>
                  <a:noFill/>
                </a:ln>
                <a:solidFill>
                  <a:srgbClr val="FFFFFF"/>
                </a:solidFill>
                <a:effectLst/>
                <a:uLnTx/>
                <a:uFillTx/>
                <a:latin typeface="Calibri" panose="020F0502020204030204"/>
                <a:ea typeface="メイリオ" panose="020B0604030504040204" pitchFamily="34" charset="-128"/>
                <a:cs typeface="+mn-cs"/>
              </a:rPr>
              <a:t>Entity</a:t>
            </a:r>
            <a:endParaRPr kumimoji="1" lang="ja-JP" altLang="en-US" sz="2400" b="1" i="0" u="none" strike="noStrike" kern="1200" cap="none" spc="0" normalizeH="0" baseline="0" noProof="0">
              <a:ln>
                <a:noFill/>
              </a:ln>
              <a:solidFill>
                <a:srgbClr val="FFFFFF"/>
              </a:solidFill>
              <a:effectLst/>
              <a:uLnTx/>
              <a:uFillTx/>
              <a:latin typeface="Calibri" panose="020F0502020204030204"/>
              <a:ea typeface="メイリオ" panose="020B0604030504040204" pitchFamily="34" charset="-128"/>
              <a:cs typeface="+mn-cs"/>
            </a:endParaRPr>
          </a:p>
        </p:txBody>
      </p:sp>
      <p:cxnSp>
        <p:nvCxnSpPr>
          <p:cNvPr id="22" name="直線コネクタ 21">
            <a:extLst>
              <a:ext uri="{FF2B5EF4-FFF2-40B4-BE49-F238E27FC236}">
                <a16:creationId xmlns:a16="http://schemas.microsoft.com/office/drawing/2014/main" id="{1450AACA-87C6-D894-5845-58E608EE0493}"/>
              </a:ext>
            </a:extLst>
          </p:cNvPr>
          <p:cNvCxnSpPr>
            <a:cxnSpLocks/>
            <a:stCxn id="7" idx="3"/>
            <a:endCxn id="15" idx="1"/>
          </p:cNvCxnSpPr>
          <p:nvPr/>
        </p:nvCxnSpPr>
        <p:spPr>
          <a:xfrm>
            <a:off x="3058409" y="2026920"/>
            <a:ext cx="1792723" cy="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sp>
        <p:nvSpPr>
          <p:cNvPr id="25" name="フローチャート: 書類 24">
            <a:extLst>
              <a:ext uri="{FF2B5EF4-FFF2-40B4-BE49-F238E27FC236}">
                <a16:creationId xmlns:a16="http://schemas.microsoft.com/office/drawing/2014/main" id="{FC4A5804-ECDE-C7C9-B584-C4AC6B017DFB}"/>
              </a:ext>
            </a:extLst>
          </p:cNvPr>
          <p:cNvSpPr/>
          <p:nvPr/>
        </p:nvSpPr>
        <p:spPr>
          <a:xfrm>
            <a:off x="4613214" y="5247571"/>
            <a:ext cx="1559560" cy="940440"/>
          </a:xfrm>
          <a:prstGeom prst="flowChartDocument">
            <a:avLst/>
          </a:prstGeom>
          <a:solidFill>
            <a:schemeClr val="bg1">
              <a:lumMod val="95000"/>
            </a:schemeClr>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1" lang="en-US" altLang="ja-JP" sz="1867"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rPr>
              <a:t>Sustainability Information</a:t>
            </a:r>
            <a:endParaRPr kumimoji="1" lang="ja-JP" altLang="en-US" sz="1867"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endParaRPr>
          </a:p>
        </p:txBody>
      </p:sp>
      <p:sp>
        <p:nvSpPr>
          <p:cNvPr id="28" name="正方形/長方形 27">
            <a:extLst>
              <a:ext uri="{FF2B5EF4-FFF2-40B4-BE49-F238E27FC236}">
                <a16:creationId xmlns:a16="http://schemas.microsoft.com/office/drawing/2014/main" id="{E5C2AD7B-2261-5214-A3C9-B9EAD4B11866}"/>
              </a:ext>
            </a:extLst>
          </p:cNvPr>
          <p:cNvSpPr/>
          <p:nvPr/>
        </p:nvSpPr>
        <p:spPr>
          <a:xfrm>
            <a:off x="8413754" y="5097776"/>
            <a:ext cx="1717040" cy="1211336"/>
          </a:xfrm>
          <a:prstGeom prst="rect">
            <a:avLst/>
          </a:prstGeom>
          <a:solidFill>
            <a:schemeClr val="accent1">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rPr>
              <a:t>Another practitioner</a:t>
            </a:r>
            <a:endParaRPr kumimoji="1" lang="ja-JP" altLang="en-US"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endParaRPr>
          </a:p>
        </p:txBody>
      </p:sp>
      <p:cxnSp>
        <p:nvCxnSpPr>
          <p:cNvPr id="29" name="直線矢印コネクタ 28">
            <a:extLst>
              <a:ext uri="{FF2B5EF4-FFF2-40B4-BE49-F238E27FC236}">
                <a16:creationId xmlns:a16="http://schemas.microsoft.com/office/drawing/2014/main" id="{E97163A2-9E93-4346-3B81-FB40733675A4}"/>
              </a:ext>
            </a:extLst>
          </p:cNvPr>
          <p:cNvCxnSpPr>
            <a:cxnSpLocks/>
            <a:stCxn id="60" idx="1"/>
            <a:endCxn id="25" idx="3"/>
          </p:cNvCxnSpPr>
          <p:nvPr/>
        </p:nvCxnSpPr>
        <p:spPr>
          <a:xfrm flipH="1" flipV="1">
            <a:off x="6172774" y="5717791"/>
            <a:ext cx="2092231" cy="7306"/>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D4A2C10C-B2A5-8C1E-928E-6798ED9E5FC4}"/>
              </a:ext>
            </a:extLst>
          </p:cNvPr>
          <p:cNvCxnSpPr>
            <a:cxnSpLocks/>
            <a:endCxn id="17" idx="0"/>
          </p:cNvCxnSpPr>
          <p:nvPr/>
        </p:nvCxnSpPr>
        <p:spPr>
          <a:xfrm>
            <a:off x="2199889" y="2575824"/>
            <a:ext cx="0" cy="2643053"/>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7925DBCC-6FC0-3D30-CCB8-4014199679A6}"/>
              </a:ext>
            </a:extLst>
          </p:cNvPr>
          <p:cNvCxnSpPr>
            <a:cxnSpLocks/>
            <a:stCxn id="25" idx="0"/>
          </p:cNvCxnSpPr>
          <p:nvPr/>
        </p:nvCxnSpPr>
        <p:spPr>
          <a:xfrm flipV="1">
            <a:off x="5392994" y="2543939"/>
            <a:ext cx="0" cy="2703632"/>
          </a:xfrm>
          <a:prstGeom prst="straightConnector1">
            <a:avLst/>
          </a:prstGeom>
          <a:ln w="63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83" name="Rectangle 82">
            <a:extLst>
              <a:ext uri="{FF2B5EF4-FFF2-40B4-BE49-F238E27FC236}">
                <a16:creationId xmlns:a16="http://schemas.microsoft.com/office/drawing/2014/main" id="{8F3F62BF-0727-2649-890B-63988FDB4993}"/>
              </a:ext>
            </a:extLst>
          </p:cNvPr>
          <p:cNvSpPr/>
          <p:nvPr/>
        </p:nvSpPr>
        <p:spPr>
          <a:xfrm>
            <a:off x="7224634" y="6538524"/>
            <a:ext cx="4208753" cy="261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4" name="Straight Arrow Connector 3">
            <a:extLst>
              <a:ext uri="{FF2B5EF4-FFF2-40B4-BE49-F238E27FC236}">
                <a16:creationId xmlns:a16="http://schemas.microsoft.com/office/drawing/2014/main" id="{81F1EB1E-0B36-F8EC-F920-AC0292A33230}"/>
              </a:ext>
            </a:extLst>
          </p:cNvPr>
          <p:cNvCxnSpPr>
            <a:cxnSpLocks/>
            <a:stCxn id="17" idx="3"/>
            <a:endCxn id="25" idx="1"/>
          </p:cNvCxnSpPr>
          <p:nvPr/>
        </p:nvCxnSpPr>
        <p:spPr>
          <a:xfrm>
            <a:off x="3058409" y="5703444"/>
            <a:ext cx="1554805" cy="143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9" name="正方形/長方形 15">
            <a:extLst>
              <a:ext uri="{FF2B5EF4-FFF2-40B4-BE49-F238E27FC236}">
                <a16:creationId xmlns:a16="http://schemas.microsoft.com/office/drawing/2014/main" id="{3DBD4424-94EA-F13B-65D9-11318D8208BD}"/>
              </a:ext>
            </a:extLst>
          </p:cNvPr>
          <p:cNvSpPr/>
          <p:nvPr/>
        </p:nvSpPr>
        <p:spPr>
          <a:xfrm>
            <a:off x="10297299" y="1689844"/>
            <a:ext cx="1717040" cy="701040"/>
          </a:xfrm>
          <a:prstGeom prst="rect">
            <a:avLst/>
          </a:prstGeom>
          <a:solidFill>
            <a:schemeClr val="accent3">
              <a:lumMod val="40000"/>
              <a:lumOff val="6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1" lang="en-US" altLang="ja-JP" sz="2400">
                <a:solidFill>
                  <a:srgbClr val="4D4D4D"/>
                </a:solidFill>
                <a:latin typeface="Calibri" panose="020F0502020204030204"/>
                <a:ea typeface="メイリオ" panose="020B0604030504040204" pitchFamily="34" charset="-128"/>
              </a:rPr>
              <a:t>Network</a:t>
            </a:r>
            <a:r>
              <a:rPr kumimoji="1" lang="en-US" altLang="ja-JP"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rPr>
              <a:t> Firm</a:t>
            </a:r>
            <a:endParaRPr kumimoji="1" lang="ja-JP" altLang="en-US" sz="2400" b="0" i="0" u="none" strike="noStrike" kern="1200" cap="none" spc="0" normalizeH="0" baseline="0" noProof="0">
              <a:ln>
                <a:noFill/>
              </a:ln>
              <a:solidFill>
                <a:srgbClr val="4D4D4D"/>
              </a:solidFill>
              <a:effectLst/>
              <a:uLnTx/>
              <a:uFillTx/>
              <a:latin typeface="Calibri" panose="020F0502020204030204"/>
              <a:ea typeface="メイリオ" panose="020B0604030504040204" pitchFamily="34" charset="-128"/>
              <a:cs typeface="+mn-cs"/>
            </a:endParaRPr>
          </a:p>
        </p:txBody>
      </p:sp>
      <p:sp>
        <p:nvSpPr>
          <p:cNvPr id="55" name="Rectangle 54">
            <a:extLst>
              <a:ext uri="{FF2B5EF4-FFF2-40B4-BE49-F238E27FC236}">
                <a16:creationId xmlns:a16="http://schemas.microsoft.com/office/drawing/2014/main" id="{A4B725CF-2ACB-3ACA-6941-57FCB3932CF1}"/>
              </a:ext>
            </a:extLst>
          </p:cNvPr>
          <p:cNvSpPr/>
          <p:nvPr/>
        </p:nvSpPr>
        <p:spPr>
          <a:xfrm>
            <a:off x="8265005" y="1298358"/>
            <a:ext cx="3861786" cy="139744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Arrow Connector 58">
            <a:extLst>
              <a:ext uri="{FF2B5EF4-FFF2-40B4-BE49-F238E27FC236}">
                <a16:creationId xmlns:a16="http://schemas.microsoft.com/office/drawing/2014/main" id="{59F31F39-1C51-FD7D-E8DA-B7781512ED0F}"/>
              </a:ext>
            </a:extLst>
          </p:cNvPr>
          <p:cNvCxnSpPr>
            <a:cxnSpLocks/>
            <a:stCxn id="55" idx="1"/>
          </p:cNvCxnSpPr>
          <p:nvPr/>
        </p:nvCxnSpPr>
        <p:spPr>
          <a:xfrm flipH="1" flipV="1">
            <a:off x="6480699" y="1997079"/>
            <a:ext cx="1784306" cy="1"/>
          </a:xfrm>
          <a:prstGeom prst="straightConnector1">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D2A29750-535E-A04B-B6DF-C76B7527A366}"/>
              </a:ext>
            </a:extLst>
          </p:cNvPr>
          <p:cNvSpPr/>
          <p:nvPr/>
        </p:nvSpPr>
        <p:spPr>
          <a:xfrm>
            <a:off x="8265005" y="5026375"/>
            <a:ext cx="1958765" cy="139744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5" name="Straight Arrow Connector 64">
            <a:extLst>
              <a:ext uri="{FF2B5EF4-FFF2-40B4-BE49-F238E27FC236}">
                <a16:creationId xmlns:a16="http://schemas.microsoft.com/office/drawing/2014/main" id="{74EDA310-42FF-0704-50B9-806B6EA6FD06}"/>
              </a:ext>
            </a:extLst>
          </p:cNvPr>
          <p:cNvCxnSpPr>
            <a:stCxn id="55" idx="1"/>
          </p:cNvCxnSpPr>
          <p:nvPr/>
        </p:nvCxnSpPr>
        <p:spPr>
          <a:xfrm flipH="1">
            <a:off x="3058409" y="1997080"/>
            <a:ext cx="5206596" cy="3221797"/>
          </a:xfrm>
          <a:prstGeom prst="straightConnector1">
            <a:avLst/>
          </a:prstGeom>
          <a:ln w="28575">
            <a:prstDash val="dashDot"/>
            <a:tailEnd type="triangle"/>
          </a:ln>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id="{8693D6C7-E738-E2C0-B5EB-0E722E51A1C7}"/>
              </a:ext>
            </a:extLst>
          </p:cNvPr>
          <p:cNvSpPr txBox="1"/>
          <p:nvPr/>
        </p:nvSpPr>
        <p:spPr>
          <a:xfrm>
            <a:off x="6039516" y="4770796"/>
            <a:ext cx="2293392" cy="954300"/>
          </a:xfrm>
          <a:prstGeom prst="rect">
            <a:avLst/>
          </a:prstGeom>
          <a:noFill/>
        </p:spPr>
        <p:txBody>
          <a:bodyPr wrap="square" rtlCol="0">
            <a:spAutoFit/>
          </a:bodyPr>
          <a:lstStyle/>
          <a:p>
            <a:pPr algn="ctr" defTabSz="609585"/>
            <a:r>
              <a:rPr lang="en-US" sz="1867" dirty="0">
                <a:solidFill>
                  <a:srgbClr val="C00000"/>
                </a:solidFill>
                <a:latin typeface="Arial" panose="020B0604020202020204" pitchFamily="34" charset="0"/>
                <a:cs typeface="Arial" panose="020B0604020202020204" pitchFamily="34" charset="0"/>
              </a:rPr>
              <a:t>Independence in accordance with Part 5</a:t>
            </a:r>
          </a:p>
        </p:txBody>
      </p:sp>
      <p:sp>
        <p:nvSpPr>
          <p:cNvPr id="3" name="TextBox 2">
            <a:extLst>
              <a:ext uri="{FF2B5EF4-FFF2-40B4-BE49-F238E27FC236}">
                <a16:creationId xmlns:a16="http://schemas.microsoft.com/office/drawing/2014/main" id="{E10D07D3-6E3E-D107-A8CD-AFA738E990D0}"/>
              </a:ext>
            </a:extLst>
          </p:cNvPr>
          <p:cNvSpPr txBox="1"/>
          <p:nvPr/>
        </p:nvSpPr>
        <p:spPr>
          <a:xfrm>
            <a:off x="9001852" y="3329656"/>
            <a:ext cx="3039432" cy="923330"/>
          </a:xfrm>
          <a:prstGeom prst="rect">
            <a:avLst/>
          </a:prstGeom>
          <a:noFill/>
        </p:spPr>
        <p:txBody>
          <a:bodyPr wrap="square" rtlCol="0">
            <a:spAutoFit/>
          </a:bodyPr>
          <a:lstStyle/>
          <a:p>
            <a:pPr algn="ctr"/>
            <a:r>
              <a:rPr lang="en-US" dirty="0">
                <a:solidFill>
                  <a:srgbClr val="00B050"/>
                </a:solidFill>
                <a:latin typeface="Arial" panose="020B0604020202020204" pitchFamily="34" charset="0"/>
                <a:cs typeface="Arial" panose="020B0604020202020204" pitchFamily="34" charset="0"/>
              </a:rPr>
              <a:t>Guidance for assessment of threats to independence, including safeguards</a:t>
            </a:r>
          </a:p>
        </p:txBody>
      </p:sp>
      <p:sp>
        <p:nvSpPr>
          <p:cNvPr id="5" name="TextBox 4">
            <a:extLst>
              <a:ext uri="{FF2B5EF4-FFF2-40B4-BE49-F238E27FC236}">
                <a16:creationId xmlns:a16="http://schemas.microsoft.com/office/drawing/2014/main" id="{F9AF04E8-7F23-C205-10EE-688D813B80FD}"/>
              </a:ext>
            </a:extLst>
          </p:cNvPr>
          <p:cNvSpPr txBox="1"/>
          <p:nvPr/>
        </p:nvSpPr>
        <p:spPr>
          <a:xfrm>
            <a:off x="5907037" y="3329656"/>
            <a:ext cx="2931629" cy="666977"/>
          </a:xfrm>
          <a:prstGeom prst="rect">
            <a:avLst/>
          </a:prstGeom>
          <a:noFill/>
        </p:spPr>
        <p:txBody>
          <a:bodyPr wrap="square" rtlCol="0">
            <a:spAutoFit/>
          </a:bodyPr>
          <a:lstStyle/>
          <a:p>
            <a:pPr algn="ctr" defTabSz="609585"/>
            <a:r>
              <a:rPr lang="en-US" sz="1867" dirty="0">
                <a:solidFill>
                  <a:srgbClr val="00B050"/>
                </a:solidFill>
                <a:latin typeface="Arial" panose="020B0604020202020204" pitchFamily="34" charset="0"/>
                <a:cs typeface="Arial" panose="020B0604020202020204" pitchFamily="34" charset="0"/>
              </a:rPr>
              <a:t>“Knows or has reason to believe” principle</a:t>
            </a:r>
          </a:p>
        </p:txBody>
      </p:sp>
    </p:spTree>
    <p:extLst>
      <p:ext uri="{BB962C8B-B14F-4D97-AF65-F5344CB8AC3E}">
        <p14:creationId xmlns:p14="http://schemas.microsoft.com/office/powerpoint/2010/main" val="23533887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FCB06DB-291E-3FCE-B6A3-B65CA053AFE5}"/>
              </a:ext>
            </a:extLst>
          </p:cNvPr>
          <p:cNvSpPr>
            <a:spLocks noGrp="1"/>
          </p:cNvSpPr>
          <p:nvPr>
            <p:ph type="sldNum" sz="quarter" idx="12"/>
          </p:nvPr>
        </p:nvSpPr>
        <p:spPr/>
        <p:txBody>
          <a:bodyPr/>
          <a:lstStyle/>
          <a:p>
            <a:fld id="{A68F81FF-A8B7-8E49-9D5B-3CAD5ADFEE36}" type="slidenum">
              <a:rPr lang="en-US" smtClean="0"/>
              <a:t>6</a:t>
            </a:fld>
            <a:endParaRPr lang="en-US"/>
          </a:p>
        </p:txBody>
      </p:sp>
      <p:pic>
        <p:nvPicPr>
          <p:cNvPr id="6" name="Picture 10" descr="One in a crowd">
            <a:extLst>
              <a:ext uri="{FF2B5EF4-FFF2-40B4-BE49-F238E27FC236}">
                <a16:creationId xmlns:a16="http://schemas.microsoft.com/office/drawing/2014/main" id="{CA493A35-738C-372A-E292-ECA6CA9CB2C8}"/>
              </a:ext>
            </a:extLst>
          </p:cNvPr>
          <p:cNvPicPr>
            <a:picLocks noChangeAspect="1"/>
          </p:cNvPicPr>
          <p:nvPr/>
        </p:nvPicPr>
        <p:blipFill>
          <a:blip r:embed="rId2"/>
          <a:stretch>
            <a:fillRect/>
          </a:stretch>
        </p:blipFill>
        <p:spPr>
          <a:xfrm>
            <a:off x="6474691" y="2701325"/>
            <a:ext cx="5360199" cy="4020150"/>
          </a:xfrm>
          <a:prstGeom prst="rect">
            <a:avLst/>
          </a:prstGeom>
        </p:spPr>
      </p:pic>
      <p:sp>
        <p:nvSpPr>
          <p:cNvPr id="7" name="Content Placeholder 2">
            <a:extLst>
              <a:ext uri="{FF2B5EF4-FFF2-40B4-BE49-F238E27FC236}">
                <a16:creationId xmlns:a16="http://schemas.microsoft.com/office/drawing/2014/main" id="{ABCB88B4-E2A2-EC45-E65E-0A1553924AF0}"/>
              </a:ext>
            </a:extLst>
          </p:cNvPr>
          <p:cNvSpPr txBox="1">
            <a:spLocks/>
          </p:cNvSpPr>
          <p:nvPr/>
        </p:nvSpPr>
        <p:spPr>
          <a:xfrm>
            <a:off x="240146" y="296864"/>
            <a:ext cx="6040581" cy="3406918"/>
          </a:xfrm>
          <a:prstGeom prst="rect">
            <a:avLst/>
          </a:prstGeom>
          <a:solidFill>
            <a:schemeClr val="bg2">
              <a:lumMod val="40000"/>
              <a:lumOff val="60000"/>
            </a:schemeClr>
          </a:solidFill>
          <a:ln w="19050">
            <a:solidFill>
              <a:schemeClr val="tx1"/>
            </a:solidFill>
          </a:ln>
        </p:spPr>
        <p:txBody>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pPr>
            <a:r>
              <a:rPr lang="en-US" sz="2000">
                <a:latin typeface="+mj-lt"/>
              </a:rPr>
              <a:t>Some sustainability reporting frameworks already require reporting on a consolidated basis</a:t>
            </a:r>
          </a:p>
          <a:p>
            <a:pPr lvl="1">
              <a:spcBef>
                <a:spcPts val="600"/>
              </a:spcBef>
              <a:spcAft>
                <a:spcPts val="600"/>
              </a:spcAft>
            </a:pPr>
            <a:r>
              <a:rPr lang="en-US" sz="2000">
                <a:latin typeface="+mj-lt"/>
              </a:rPr>
              <a:t>Users of the Code will need robust standards available for group SAE</a:t>
            </a:r>
          </a:p>
          <a:p>
            <a:pPr>
              <a:spcBef>
                <a:spcPts val="600"/>
              </a:spcBef>
              <a:spcAft>
                <a:spcPts val="600"/>
              </a:spcAft>
            </a:pPr>
            <a:r>
              <a:rPr lang="en-US" sz="2000">
                <a:latin typeface="+mj-lt"/>
              </a:rPr>
              <a:t>WS1 recognizes concerns comments raised regarding the application of “group” concepts for first-time users</a:t>
            </a:r>
          </a:p>
          <a:p>
            <a:pPr lvl="1">
              <a:spcBef>
                <a:spcPts val="600"/>
              </a:spcBef>
              <a:spcAft>
                <a:spcPts val="600"/>
              </a:spcAft>
            </a:pPr>
            <a:r>
              <a:rPr lang="en-US" sz="2000">
                <a:latin typeface="+mj-lt"/>
              </a:rPr>
              <a:t>The question is how much time practitioners will need to implement the standards</a:t>
            </a:r>
          </a:p>
          <a:p>
            <a:pPr>
              <a:spcBef>
                <a:spcPts val="600"/>
              </a:spcBef>
              <a:spcAft>
                <a:spcPts val="600"/>
              </a:spcAft>
            </a:pPr>
            <a:endParaRPr lang="en-US" sz="1800">
              <a:latin typeface="+mj-lt"/>
            </a:endParaRPr>
          </a:p>
          <a:p>
            <a:endParaRPr lang="en-US"/>
          </a:p>
        </p:txBody>
      </p:sp>
      <p:sp>
        <p:nvSpPr>
          <p:cNvPr id="8" name="Rectangle: Rounded Corners 7">
            <a:extLst>
              <a:ext uri="{FF2B5EF4-FFF2-40B4-BE49-F238E27FC236}">
                <a16:creationId xmlns:a16="http://schemas.microsoft.com/office/drawing/2014/main" id="{003FE036-6103-F7A1-4B8E-1A13E65C91E0}"/>
              </a:ext>
            </a:extLst>
          </p:cNvPr>
          <p:cNvSpPr/>
          <p:nvPr/>
        </p:nvSpPr>
        <p:spPr>
          <a:xfrm>
            <a:off x="979050" y="4364615"/>
            <a:ext cx="4322621" cy="199173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600"/>
              </a:lnSpc>
            </a:pPr>
            <a:r>
              <a:rPr lang="en-US">
                <a:solidFill>
                  <a:schemeClr val="tx1"/>
                </a:solidFill>
              </a:rPr>
              <a:t> </a:t>
            </a:r>
            <a:r>
              <a:rPr lang="en-US" sz="2200">
                <a:solidFill>
                  <a:schemeClr val="accent6"/>
                </a:solidFill>
                <a:latin typeface="+mj-lt"/>
              </a:rPr>
              <a:t>Section 405 is important element of independence standards equivalent to standards for audit engagements</a:t>
            </a:r>
          </a:p>
        </p:txBody>
      </p:sp>
      <p:sp>
        <p:nvSpPr>
          <p:cNvPr id="9" name="Rectangle: Rounded Corners 8">
            <a:extLst>
              <a:ext uri="{FF2B5EF4-FFF2-40B4-BE49-F238E27FC236}">
                <a16:creationId xmlns:a16="http://schemas.microsoft.com/office/drawing/2014/main" id="{BB904BB5-77D1-D2EC-EFBB-5165218E8209}"/>
              </a:ext>
            </a:extLst>
          </p:cNvPr>
          <p:cNvSpPr/>
          <p:nvPr/>
        </p:nvSpPr>
        <p:spPr>
          <a:xfrm>
            <a:off x="7200618" y="296864"/>
            <a:ext cx="4322621" cy="199173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a:solidFill>
                  <a:schemeClr val="accent6"/>
                </a:solidFill>
                <a:latin typeface="+mj-lt"/>
              </a:rPr>
              <a:t>Possible transitional period to provisions addressing independence considerations in group reporting context</a:t>
            </a:r>
          </a:p>
        </p:txBody>
      </p:sp>
      <p:sp>
        <p:nvSpPr>
          <p:cNvPr id="10" name="TextBox 9">
            <a:extLst>
              <a:ext uri="{FF2B5EF4-FFF2-40B4-BE49-F238E27FC236}">
                <a16:creationId xmlns:a16="http://schemas.microsoft.com/office/drawing/2014/main" id="{06C2CD1D-5E71-FEA6-90CD-5C0D56D5E43C}"/>
              </a:ext>
            </a:extLst>
          </p:cNvPr>
          <p:cNvSpPr txBox="1"/>
          <p:nvPr/>
        </p:nvSpPr>
        <p:spPr>
          <a:xfrm>
            <a:off x="6576288" y="4467802"/>
            <a:ext cx="4213215" cy="2253673"/>
          </a:xfrm>
          <a:prstGeom prst="rect">
            <a:avLst/>
          </a:prstGeom>
        </p:spPr>
        <p:txBody>
          <a:bodyPr vert="horz" wrap="square" lIns="91440" tIns="45720" rIns="91440" bIns="45720" rtlCol="0" anchor="b">
            <a:normAutofit lnSpcReduction="10000"/>
          </a:bodyPr>
          <a:lstStyle/>
          <a:p>
            <a:pPr algn="l"/>
            <a:r>
              <a:rPr lang="en-US" sz="3600" b="1">
                <a:solidFill>
                  <a:srgbClr val="FFC000"/>
                </a:solidFill>
                <a:latin typeface="+mj-lt"/>
              </a:rPr>
              <a:t>Group Sustainability Assurance Engagements</a:t>
            </a:r>
          </a:p>
        </p:txBody>
      </p:sp>
    </p:spTree>
    <p:extLst>
      <p:ext uri="{BB962C8B-B14F-4D97-AF65-F5344CB8AC3E}">
        <p14:creationId xmlns:p14="http://schemas.microsoft.com/office/powerpoint/2010/main" val="37897428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BE0E201-49CC-B6BD-98D7-72612F403D00}"/>
              </a:ext>
            </a:extLst>
          </p:cNvPr>
          <p:cNvSpPr>
            <a:spLocks noGrp="1"/>
          </p:cNvSpPr>
          <p:nvPr>
            <p:ph type="sldNum" sz="quarter" idx="12"/>
          </p:nvPr>
        </p:nvSpPr>
        <p:spPr/>
        <p:txBody>
          <a:bodyPr/>
          <a:lstStyle/>
          <a:p>
            <a:fld id="{A68F81FF-A8B7-8E49-9D5B-3CAD5ADFEE36}" type="slidenum">
              <a:rPr lang="en-US" smtClean="0"/>
              <a:t>7</a:t>
            </a:fld>
            <a:endParaRPr lang="en-US" dirty="0"/>
          </a:p>
        </p:txBody>
      </p:sp>
      <p:graphicFrame>
        <p:nvGraphicFramePr>
          <p:cNvPr id="5" name="Picture Placeholder 4">
            <a:extLst>
              <a:ext uri="{FF2B5EF4-FFF2-40B4-BE49-F238E27FC236}">
                <a16:creationId xmlns:a16="http://schemas.microsoft.com/office/drawing/2014/main" id="{2145D704-B7B2-C15D-2D1D-683849C23A78}"/>
              </a:ext>
            </a:extLst>
          </p:cNvPr>
          <p:cNvGraphicFramePr>
            <a:graphicFrameLocks noGrp="1"/>
          </p:cNvGraphicFramePr>
          <p:nvPr>
            <p:ph type="pic" sz="quarter" idx="13"/>
            <p:extLst>
              <p:ext uri="{D42A27DB-BD31-4B8C-83A1-F6EECF244321}">
                <p14:modId xmlns:p14="http://schemas.microsoft.com/office/powerpoint/2010/main" val="2458288633"/>
              </p:ext>
            </p:extLst>
          </p:nvPr>
        </p:nvGraphicFramePr>
        <p:xfrm>
          <a:off x="3710710" y="1588512"/>
          <a:ext cx="7873395" cy="3616866"/>
        </p:xfrm>
        <a:graphic>
          <a:graphicData uri="http://schemas.openxmlformats.org/drawingml/2006/table">
            <a:tbl>
              <a:tblPr firstRow="1" firstCol="1" bandRow="1"/>
              <a:tblGrid>
                <a:gridCol w="1514901">
                  <a:extLst>
                    <a:ext uri="{9D8B030D-6E8A-4147-A177-3AD203B41FA5}">
                      <a16:colId xmlns:a16="http://schemas.microsoft.com/office/drawing/2014/main" val="3031981547"/>
                    </a:ext>
                  </a:extLst>
                </a:gridCol>
                <a:gridCol w="1487606">
                  <a:extLst>
                    <a:ext uri="{9D8B030D-6E8A-4147-A177-3AD203B41FA5}">
                      <a16:colId xmlns:a16="http://schemas.microsoft.com/office/drawing/2014/main" val="3299331842"/>
                    </a:ext>
                  </a:extLst>
                </a:gridCol>
                <a:gridCol w="1525980">
                  <a:extLst>
                    <a:ext uri="{9D8B030D-6E8A-4147-A177-3AD203B41FA5}">
                      <a16:colId xmlns:a16="http://schemas.microsoft.com/office/drawing/2014/main" val="1669879831"/>
                    </a:ext>
                  </a:extLst>
                </a:gridCol>
                <a:gridCol w="1654424">
                  <a:extLst>
                    <a:ext uri="{9D8B030D-6E8A-4147-A177-3AD203B41FA5}">
                      <a16:colId xmlns:a16="http://schemas.microsoft.com/office/drawing/2014/main" val="3918157112"/>
                    </a:ext>
                  </a:extLst>
                </a:gridCol>
                <a:gridCol w="1690484">
                  <a:extLst>
                    <a:ext uri="{9D8B030D-6E8A-4147-A177-3AD203B41FA5}">
                      <a16:colId xmlns:a16="http://schemas.microsoft.com/office/drawing/2014/main" val="3147748969"/>
                    </a:ext>
                  </a:extLst>
                </a:gridCol>
              </a:tblGrid>
              <a:tr h="433921">
                <a:tc>
                  <a:txBody>
                    <a:bodyPr/>
                    <a:lstStyle/>
                    <a:p>
                      <a:pPr marL="0" marR="0" algn="ctr">
                        <a:lnSpc>
                          <a:spcPct val="115000"/>
                        </a:lnSpc>
                        <a:spcBef>
                          <a:spcPts val="600"/>
                        </a:spcBef>
                        <a:spcAft>
                          <a:spcPts val="600"/>
                        </a:spcAft>
                      </a:pPr>
                      <a:r>
                        <a:rPr lang="en-US" sz="1600" b="0">
                          <a:solidFill>
                            <a:srgbClr val="000000"/>
                          </a:solidFill>
                          <a:effectLst/>
                          <a:latin typeface="Arial" panose="020B0604020202020204" pitchFamily="34" charset="0"/>
                          <a:ea typeface="Yu Mincho" panose="02020400000000000000" pitchFamily="18" charset="-128"/>
                          <a:cs typeface="Times New Roman" panose="02020603050405020304" pitchFamily="18" charset="0"/>
                        </a:rPr>
                        <a:t> </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D9E2F3"/>
                    </a:solidFill>
                  </a:tcPr>
                </a:tc>
                <a:tc gridSpan="2">
                  <a:txBody>
                    <a:bodyPr/>
                    <a:lstStyle/>
                    <a:p>
                      <a:pPr marL="0" marR="0" algn="ctr">
                        <a:lnSpc>
                          <a:spcPct val="115000"/>
                        </a:lnSpc>
                        <a:spcBef>
                          <a:spcPts val="600"/>
                        </a:spcBef>
                        <a:spcAft>
                          <a:spcPts val="600"/>
                        </a:spcAft>
                      </a:pPr>
                      <a:r>
                        <a:rPr lang="en-US" sz="1600" b="1">
                          <a:solidFill>
                            <a:srgbClr val="FFFFFF"/>
                          </a:solidFill>
                          <a:effectLst/>
                          <a:latin typeface="Arial" panose="020B0604020202020204" pitchFamily="34" charset="0"/>
                          <a:ea typeface="Yu Mincho" panose="02020400000000000000" pitchFamily="18" charset="-128"/>
                          <a:cs typeface="Times New Roman" panose="02020603050405020304" pitchFamily="18" charset="0"/>
                        </a:rPr>
                        <a:t>Part 4A</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solidFill>
                  </a:tcPr>
                </a:tc>
                <a:tc hMerge="1">
                  <a:txBody>
                    <a:bodyPr/>
                    <a:lstStyle/>
                    <a:p>
                      <a:endParaRPr lang="en-US"/>
                    </a:p>
                  </a:txBody>
                  <a:tcPr/>
                </a:tc>
                <a:tc gridSpan="2">
                  <a:txBody>
                    <a:bodyPr/>
                    <a:lstStyle/>
                    <a:p>
                      <a:pPr marL="0" marR="0" algn="ctr">
                        <a:lnSpc>
                          <a:spcPct val="115000"/>
                        </a:lnSpc>
                        <a:spcBef>
                          <a:spcPts val="600"/>
                        </a:spcBef>
                        <a:spcAft>
                          <a:spcPts val="600"/>
                        </a:spcAft>
                      </a:pPr>
                      <a:r>
                        <a:rPr lang="en-US" sz="1600" b="1">
                          <a:solidFill>
                            <a:srgbClr val="FFFFFF"/>
                          </a:solidFill>
                          <a:effectLst/>
                          <a:latin typeface="Arial" panose="020B0604020202020204" pitchFamily="34" charset="0"/>
                          <a:ea typeface="Yu Mincho" panose="02020400000000000000" pitchFamily="18" charset="-128"/>
                          <a:cs typeface="Times New Roman" panose="02020603050405020304" pitchFamily="18" charset="0"/>
                        </a:rPr>
                        <a:t>Part 5</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solidFill>
                  </a:tcPr>
                </a:tc>
                <a:tc hMerge="1">
                  <a:txBody>
                    <a:bodyPr/>
                    <a:lstStyle/>
                    <a:p>
                      <a:endParaRPr lang="en-US"/>
                    </a:p>
                  </a:txBody>
                  <a:tcPr/>
                </a:tc>
                <a:extLst>
                  <a:ext uri="{0D108BD9-81ED-4DB2-BD59-A6C34878D82A}">
                    <a16:rowId xmlns:a16="http://schemas.microsoft.com/office/drawing/2014/main" val="3576304930"/>
                  </a:ext>
                </a:extLst>
              </a:tr>
              <a:tr h="876410">
                <a:tc>
                  <a:txBody>
                    <a:bodyPr/>
                    <a:lstStyle/>
                    <a:p>
                      <a:pPr marL="0" marR="0" algn="ctr">
                        <a:lnSpc>
                          <a:spcPct val="115000"/>
                        </a:lnSpc>
                        <a:spcBef>
                          <a:spcPts val="600"/>
                        </a:spcBef>
                        <a:spcAft>
                          <a:spcPts val="600"/>
                        </a:spcAft>
                      </a:pPr>
                      <a:r>
                        <a:rPr lang="en-US" sz="1600" b="0">
                          <a:solidFill>
                            <a:srgbClr val="000000"/>
                          </a:solidFill>
                          <a:effectLst/>
                          <a:latin typeface="Arial" panose="020B0604020202020204" pitchFamily="34" charset="0"/>
                          <a:ea typeface="Yu Mincho" panose="02020400000000000000" pitchFamily="18" charset="-128"/>
                          <a:cs typeface="Times New Roman" panose="02020603050405020304" pitchFamily="18" charset="0"/>
                        </a:rPr>
                        <a:t> </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D9E2F3"/>
                    </a:solidFill>
                  </a:tcPr>
                </a:tc>
                <a:tc>
                  <a:txBody>
                    <a:bodyPr/>
                    <a:lstStyle/>
                    <a:p>
                      <a:pPr marL="0" marR="0" algn="ctr">
                        <a:lnSpc>
                          <a:spcPct val="115000"/>
                        </a:lnSpc>
                        <a:spcBef>
                          <a:spcPts val="600"/>
                        </a:spcBef>
                        <a:spcAft>
                          <a:spcPts val="600"/>
                        </a:spcAft>
                      </a:pPr>
                      <a:r>
                        <a:rPr lang="en-US" sz="1600" b="1">
                          <a:solidFill>
                            <a:srgbClr val="000000"/>
                          </a:solidFill>
                          <a:effectLst/>
                          <a:latin typeface="Arial" panose="020B0604020202020204" pitchFamily="34" charset="0"/>
                          <a:ea typeface="Yu Mincho" panose="02020400000000000000" pitchFamily="18" charset="-128"/>
                          <a:cs typeface="Times New Roman" panose="02020603050405020304" pitchFamily="18" charset="0"/>
                        </a:rPr>
                        <a:t>Audit Fee</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marL="0" marR="0" algn="ctr">
                        <a:lnSpc>
                          <a:spcPct val="115000"/>
                        </a:lnSpc>
                        <a:spcBef>
                          <a:spcPts val="600"/>
                        </a:spcBef>
                        <a:spcAft>
                          <a:spcPts val="600"/>
                        </a:spcAft>
                      </a:pPr>
                      <a:r>
                        <a:rPr lang="en-US" sz="1600" b="1" dirty="0">
                          <a:solidFill>
                            <a:srgbClr val="000000"/>
                          </a:solidFill>
                          <a:effectLst/>
                          <a:latin typeface="Arial" panose="020B0604020202020204" pitchFamily="34" charset="0"/>
                          <a:ea typeface="Yu Mincho" panose="02020400000000000000" pitchFamily="18" charset="-128"/>
                          <a:cs typeface="Times New Roman" panose="02020603050405020304" pitchFamily="18" charset="0"/>
                        </a:rPr>
                        <a:t>Non-audit Fee</a:t>
                      </a:r>
                      <a:endParaRPr lang="en-US" sz="1600" dirty="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marL="0" marR="0" algn="ctr">
                        <a:lnSpc>
                          <a:spcPct val="115000"/>
                        </a:lnSpc>
                        <a:spcBef>
                          <a:spcPts val="600"/>
                        </a:spcBef>
                        <a:spcAft>
                          <a:spcPts val="600"/>
                        </a:spcAft>
                      </a:pPr>
                      <a:r>
                        <a:rPr lang="en-US" sz="1600" b="1">
                          <a:solidFill>
                            <a:srgbClr val="000000"/>
                          </a:solidFill>
                          <a:effectLst/>
                          <a:latin typeface="Arial" panose="020B0604020202020204" pitchFamily="34" charset="0"/>
                          <a:ea typeface="Yu Mincho" panose="02020400000000000000" pitchFamily="18" charset="-128"/>
                          <a:cs typeface="Times New Roman" panose="02020603050405020304" pitchFamily="18" charset="0"/>
                        </a:rPr>
                        <a:t>Sustainability Assurance Fee</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marL="0" marR="0" algn="ctr">
                        <a:lnSpc>
                          <a:spcPct val="115000"/>
                        </a:lnSpc>
                        <a:spcBef>
                          <a:spcPts val="600"/>
                        </a:spcBef>
                        <a:spcAft>
                          <a:spcPts val="600"/>
                        </a:spcAft>
                      </a:pPr>
                      <a:r>
                        <a:rPr lang="en-US" sz="1600" b="1">
                          <a:solidFill>
                            <a:srgbClr val="000000"/>
                          </a:solidFill>
                          <a:effectLst/>
                          <a:latin typeface="Arial" panose="020B0604020202020204" pitchFamily="34" charset="0"/>
                          <a:ea typeface="Yu Mincho" panose="02020400000000000000" pitchFamily="18" charset="-128"/>
                          <a:cs typeface="Times New Roman" panose="02020603050405020304" pitchFamily="18" charset="0"/>
                        </a:rPr>
                        <a:t>Non-Sustainability Assurance Fee</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2065225348"/>
                  </a:ext>
                </a:extLst>
              </a:tr>
              <a:tr h="307241">
                <a:tc>
                  <a:txBody>
                    <a:bodyPr/>
                    <a:lstStyle/>
                    <a:p>
                      <a:pPr marL="0" marR="0" algn="just">
                        <a:lnSpc>
                          <a:spcPct val="115000"/>
                        </a:lnSpc>
                        <a:spcBef>
                          <a:spcPts val="600"/>
                        </a:spcBef>
                        <a:spcAft>
                          <a:spcPts val="600"/>
                        </a:spcAft>
                      </a:pPr>
                      <a:r>
                        <a:rPr lang="en-US" sz="1600" b="1">
                          <a:solidFill>
                            <a:srgbClr val="C00000"/>
                          </a:solidFill>
                          <a:effectLst/>
                          <a:latin typeface="Arial" panose="020B0604020202020204" pitchFamily="34" charset="0"/>
                          <a:ea typeface="Yu Mincho" panose="02020400000000000000" pitchFamily="18" charset="-128"/>
                          <a:cs typeface="Times New Roman" panose="02020603050405020304" pitchFamily="18" charset="0"/>
                        </a:rPr>
                        <a:t>Audit </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15000"/>
                        </a:lnSpc>
                        <a:spcBef>
                          <a:spcPts val="600"/>
                        </a:spcBef>
                        <a:spcAft>
                          <a:spcPts val="600"/>
                        </a:spcAft>
                      </a:pPr>
                      <a:r>
                        <a:rPr lang="en-US" sz="1600" b="1">
                          <a:solidFill>
                            <a:srgbClr val="000000"/>
                          </a:solidFill>
                          <a:effectLst/>
                          <a:latin typeface="Arial" panose="020B0604020202020204" pitchFamily="34" charset="0"/>
                          <a:ea typeface="Yu Mincho" panose="02020400000000000000" pitchFamily="18" charset="-128"/>
                          <a:cs typeface="Times New Roman" panose="02020603050405020304" pitchFamily="18" charset="0"/>
                        </a:rPr>
                        <a:t>30,000</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15000"/>
                        </a:lnSpc>
                        <a:spcBef>
                          <a:spcPts val="600"/>
                        </a:spcBef>
                        <a:spcAft>
                          <a:spcPts val="600"/>
                        </a:spcAft>
                      </a:pPr>
                      <a:r>
                        <a:rPr lang="en-US" sz="1600" b="0">
                          <a:solidFill>
                            <a:srgbClr val="000000"/>
                          </a:solidFill>
                          <a:effectLst/>
                          <a:latin typeface="Arial" panose="020B0604020202020204" pitchFamily="34" charset="0"/>
                          <a:ea typeface="Yu Mincho" panose="02020400000000000000" pitchFamily="18" charset="-128"/>
                          <a:cs typeface="Times New Roman" panose="02020603050405020304" pitchFamily="18" charset="0"/>
                        </a:rPr>
                        <a:t> </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15000"/>
                        </a:lnSpc>
                        <a:spcBef>
                          <a:spcPts val="600"/>
                        </a:spcBef>
                        <a:spcAft>
                          <a:spcPts val="600"/>
                        </a:spcAft>
                      </a:pPr>
                      <a:r>
                        <a:rPr lang="en-US" sz="1600" b="1">
                          <a:solidFill>
                            <a:srgbClr val="000000"/>
                          </a:solidFill>
                          <a:effectLst/>
                          <a:latin typeface="Arial" panose="020B0604020202020204" pitchFamily="34" charset="0"/>
                          <a:ea typeface="Yu Mincho" panose="02020400000000000000" pitchFamily="18" charset="-128"/>
                          <a:cs typeface="Times New Roman" panose="02020603050405020304" pitchFamily="18" charset="0"/>
                        </a:rPr>
                        <a:t>-</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15000"/>
                        </a:lnSpc>
                        <a:spcBef>
                          <a:spcPts val="600"/>
                        </a:spcBef>
                        <a:spcAft>
                          <a:spcPts val="600"/>
                        </a:spcAft>
                      </a:pPr>
                      <a:r>
                        <a:rPr lang="en-US" sz="1600" b="1">
                          <a:solidFill>
                            <a:srgbClr val="000000"/>
                          </a:solidFill>
                          <a:effectLst/>
                          <a:latin typeface="Arial" panose="020B0604020202020204" pitchFamily="34" charset="0"/>
                          <a:ea typeface="Yu Mincho" panose="02020400000000000000" pitchFamily="18" charset="-128"/>
                          <a:cs typeface="Times New Roman" panose="02020603050405020304" pitchFamily="18" charset="0"/>
                        </a:rPr>
                        <a:t>-</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4133437238"/>
                  </a:ext>
                </a:extLst>
              </a:tr>
              <a:tr h="626598">
                <a:tc>
                  <a:txBody>
                    <a:bodyPr/>
                    <a:lstStyle/>
                    <a:p>
                      <a:pPr marL="0" marR="0" algn="just">
                        <a:lnSpc>
                          <a:spcPct val="115000"/>
                        </a:lnSpc>
                        <a:spcBef>
                          <a:spcPts val="600"/>
                        </a:spcBef>
                        <a:spcAft>
                          <a:spcPts val="600"/>
                        </a:spcAft>
                      </a:pPr>
                      <a:r>
                        <a:rPr lang="en-US" sz="1600" b="1">
                          <a:solidFill>
                            <a:srgbClr val="C00000"/>
                          </a:solidFill>
                          <a:effectLst/>
                          <a:latin typeface="Arial" panose="020B0604020202020204" pitchFamily="34" charset="0"/>
                          <a:ea typeface="Yu Mincho" panose="02020400000000000000" pitchFamily="18" charset="-128"/>
                          <a:cs typeface="Times New Roman" panose="02020603050405020304" pitchFamily="18" charset="0"/>
                        </a:rPr>
                        <a:t>Sustainability Assurance</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15000"/>
                        </a:lnSpc>
                        <a:spcBef>
                          <a:spcPts val="600"/>
                        </a:spcBef>
                        <a:spcAft>
                          <a:spcPts val="600"/>
                        </a:spcAft>
                      </a:pPr>
                      <a:r>
                        <a:rPr lang="en-US" sz="1600" b="0">
                          <a:solidFill>
                            <a:srgbClr val="00000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 </a:t>
                      </a:r>
                      <a:endParaRPr lang="en-US" sz="1600">
                        <a:solidFill>
                          <a:srgbClr val="000000"/>
                        </a:solidFill>
                        <a:effectLst/>
                        <a:highlight>
                          <a:srgbClr val="FFFF00"/>
                        </a:highligh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15000"/>
                        </a:lnSpc>
                        <a:spcBef>
                          <a:spcPts val="600"/>
                        </a:spcBef>
                        <a:spcAft>
                          <a:spcPts val="600"/>
                        </a:spcAft>
                      </a:pPr>
                      <a:r>
                        <a:rPr lang="en-US" sz="1600" b="1">
                          <a:solidFill>
                            <a:srgbClr val="00000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20,000</a:t>
                      </a:r>
                      <a:endParaRPr lang="en-US" sz="1600">
                        <a:solidFill>
                          <a:srgbClr val="000000"/>
                        </a:solidFill>
                        <a:effectLst/>
                        <a:highlight>
                          <a:srgbClr val="FFFF00"/>
                        </a:highligh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15000"/>
                        </a:lnSpc>
                        <a:spcBef>
                          <a:spcPts val="600"/>
                        </a:spcBef>
                        <a:spcAft>
                          <a:spcPts val="600"/>
                        </a:spcAft>
                      </a:pPr>
                      <a:r>
                        <a:rPr lang="en-US" sz="1600" b="1">
                          <a:solidFill>
                            <a:srgbClr val="00000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20,000</a:t>
                      </a:r>
                      <a:endParaRPr lang="en-US" sz="1600">
                        <a:solidFill>
                          <a:srgbClr val="000000"/>
                        </a:solidFill>
                        <a:effectLst/>
                        <a:highlight>
                          <a:srgbClr val="FFFF00"/>
                        </a:highligh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15000"/>
                        </a:lnSpc>
                        <a:spcBef>
                          <a:spcPts val="600"/>
                        </a:spcBef>
                        <a:spcAft>
                          <a:spcPts val="600"/>
                        </a:spcAft>
                      </a:pPr>
                      <a:r>
                        <a:rPr lang="en-US" sz="1600" b="0">
                          <a:solidFill>
                            <a:srgbClr val="00000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 </a:t>
                      </a:r>
                      <a:endParaRPr lang="en-US" sz="1600">
                        <a:solidFill>
                          <a:srgbClr val="000000"/>
                        </a:solidFill>
                        <a:effectLst/>
                        <a:highlight>
                          <a:srgbClr val="FFFF00"/>
                        </a:highligh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791026703"/>
                  </a:ext>
                </a:extLst>
              </a:tr>
              <a:tr h="626598">
                <a:tc>
                  <a:txBody>
                    <a:bodyPr/>
                    <a:lstStyle/>
                    <a:p>
                      <a:pPr marL="0" marR="0" algn="just">
                        <a:lnSpc>
                          <a:spcPct val="115000"/>
                        </a:lnSpc>
                        <a:spcBef>
                          <a:spcPts val="600"/>
                        </a:spcBef>
                        <a:spcAft>
                          <a:spcPts val="600"/>
                        </a:spcAft>
                      </a:pPr>
                      <a:r>
                        <a:rPr lang="en-US" sz="1600" b="1">
                          <a:solidFill>
                            <a:srgbClr val="C00000"/>
                          </a:solidFill>
                          <a:effectLst/>
                          <a:latin typeface="Arial" panose="020B0604020202020204" pitchFamily="34" charset="0"/>
                          <a:ea typeface="Yu Mincho" panose="02020400000000000000" pitchFamily="18" charset="-128"/>
                          <a:cs typeface="Times New Roman" panose="02020603050405020304" pitchFamily="18" charset="0"/>
                        </a:rPr>
                        <a:t>Sustainability-related NAS</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15000"/>
                        </a:lnSpc>
                        <a:spcBef>
                          <a:spcPts val="600"/>
                        </a:spcBef>
                        <a:spcAft>
                          <a:spcPts val="600"/>
                        </a:spcAft>
                      </a:pPr>
                      <a:r>
                        <a:rPr lang="en-US" sz="1600" b="0">
                          <a:solidFill>
                            <a:srgbClr val="000000"/>
                          </a:solidFill>
                          <a:effectLst/>
                          <a:latin typeface="Arial" panose="020B0604020202020204" pitchFamily="34" charset="0"/>
                          <a:ea typeface="Yu Mincho" panose="02020400000000000000" pitchFamily="18" charset="-128"/>
                          <a:cs typeface="Times New Roman" panose="02020603050405020304" pitchFamily="18" charset="0"/>
                        </a:rPr>
                        <a:t> </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15000"/>
                        </a:lnSpc>
                        <a:spcBef>
                          <a:spcPts val="600"/>
                        </a:spcBef>
                        <a:spcAft>
                          <a:spcPts val="600"/>
                        </a:spcAft>
                      </a:pPr>
                      <a:r>
                        <a:rPr lang="en-US" sz="1600" b="1">
                          <a:solidFill>
                            <a:srgbClr val="000000"/>
                          </a:solidFill>
                          <a:effectLst/>
                          <a:latin typeface="Arial" panose="020B0604020202020204" pitchFamily="34" charset="0"/>
                          <a:ea typeface="Yu Mincho" panose="02020400000000000000" pitchFamily="18" charset="-128"/>
                          <a:cs typeface="Times New Roman" panose="02020603050405020304" pitchFamily="18" charset="0"/>
                        </a:rPr>
                        <a:t>2000</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15000"/>
                        </a:lnSpc>
                        <a:spcBef>
                          <a:spcPts val="600"/>
                        </a:spcBef>
                        <a:spcAft>
                          <a:spcPts val="600"/>
                        </a:spcAft>
                      </a:pPr>
                      <a:r>
                        <a:rPr lang="en-US" sz="1600" b="0">
                          <a:solidFill>
                            <a:srgbClr val="000000"/>
                          </a:solidFill>
                          <a:effectLst/>
                          <a:latin typeface="Arial" panose="020B0604020202020204" pitchFamily="34" charset="0"/>
                          <a:ea typeface="Yu Mincho" panose="02020400000000000000" pitchFamily="18" charset="-128"/>
                          <a:cs typeface="Times New Roman" panose="02020603050405020304" pitchFamily="18" charset="0"/>
                        </a:rPr>
                        <a:t> </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15000"/>
                        </a:lnSpc>
                        <a:spcBef>
                          <a:spcPts val="600"/>
                        </a:spcBef>
                        <a:spcAft>
                          <a:spcPts val="600"/>
                        </a:spcAft>
                      </a:pPr>
                      <a:r>
                        <a:rPr lang="en-US" sz="1600" b="1">
                          <a:solidFill>
                            <a:srgbClr val="000000"/>
                          </a:solidFill>
                          <a:effectLst/>
                          <a:latin typeface="Arial" panose="020B0604020202020204" pitchFamily="34" charset="0"/>
                          <a:ea typeface="Yu Mincho" panose="02020400000000000000" pitchFamily="18" charset="-128"/>
                          <a:cs typeface="Times New Roman" panose="02020603050405020304" pitchFamily="18" charset="0"/>
                        </a:rPr>
                        <a:t>2000</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3399263171"/>
                  </a:ext>
                </a:extLst>
              </a:tr>
              <a:tr h="300048">
                <a:tc>
                  <a:txBody>
                    <a:bodyPr/>
                    <a:lstStyle/>
                    <a:p>
                      <a:pPr marL="0" marR="0" algn="just">
                        <a:lnSpc>
                          <a:spcPct val="115000"/>
                        </a:lnSpc>
                        <a:spcBef>
                          <a:spcPts val="600"/>
                        </a:spcBef>
                        <a:spcAft>
                          <a:spcPts val="600"/>
                        </a:spcAft>
                      </a:pPr>
                      <a:r>
                        <a:rPr lang="en-US" sz="1600" b="1">
                          <a:solidFill>
                            <a:srgbClr val="C00000"/>
                          </a:solidFill>
                          <a:effectLst/>
                          <a:latin typeface="Arial" panose="020B0604020202020204" pitchFamily="34" charset="0"/>
                          <a:ea typeface="Yu Mincho" panose="02020400000000000000" pitchFamily="18" charset="-128"/>
                          <a:cs typeface="Times New Roman" panose="02020603050405020304" pitchFamily="18" charset="0"/>
                        </a:rPr>
                        <a:t>Other NAS</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15000"/>
                        </a:lnSpc>
                        <a:spcBef>
                          <a:spcPts val="600"/>
                        </a:spcBef>
                        <a:spcAft>
                          <a:spcPts val="600"/>
                        </a:spcAft>
                      </a:pPr>
                      <a:r>
                        <a:rPr lang="en-US" sz="1600" b="0">
                          <a:solidFill>
                            <a:srgbClr val="000000"/>
                          </a:solidFill>
                          <a:effectLst/>
                          <a:latin typeface="Arial" panose="020B0604020202020204" pitchFamily="34" charset="0"/>
                          <a:ea typeface="Yu Mincho" panose="02020400000000000000" pitchFamily="18" charset="-128"/>
                          <a:cs typeface="Times New Roman" panose="02020603050405020304" pitchFamily="18" charset="0"/>
                        </a:rPr>
                        <a:t> </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15000"/>
                        </a:lnSpc>
                        <a:spcBef>
                          <a:spcPts val="600"/>
                        </a:spcBef>
                        <a:spcAft>
                          <a:spcPts val="600"/>
                        </a:spcAft>
                      </a:pPr>
                      <a:r>
                        <a:rPr lang="en-US" sz="1600" b="1">
                          <a:solidFill>
                            <a:srgbClr val="000000"/>
                          </a:solidFill>
                          <a:effectLst/>
                          <a:latin typeface="Arial" panose="020B0604020202020204" pitchFamily="34" charset="0"/>
                          <a:ea typeface="Yu Mincho" panose="02020400000000000000" pitchFamily="18" charset="-128"/>
                          <a:cs typeface="Times New Roman" panose="02020603050405020304" pitchFamily="18" charset="0"/>
                        </a:rPr>
                        <a:t>4000</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15000"/>
                        </a:lnSpc>
                        <a:spcBef>
                          <a:spcPts val="600"/>
                        </a:spcBef>
                        <a:spcAft>
                          <a:spcPts val="600"/>
                        </a:spcAft>
                      </a:pPr>
                      <a:r>
                        <a:rPr lang="en-US" sz="1600" b="0">
                          <a:solidFill>
                            <a:srgbClr val="000000"/>
                          </a:solidFill>
                          <a:effectLst/>
                          <a:latin typeface="Arial" panose="020B0604020202020204" pitchFamily="34" charset="0"/>
                          <a:ea typeface="Yu Mincho" panose="02020400000000000000" pitchFamily="18" charset="-128"/>
                          <a:cs typeface="Times New Roman" panose="02020603050405020304" pitchFamily="18" charset="0"/>
                        </a:rPr>
                        <a:t> </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15000"/>
                        </a:lnSpc>
                        <a:spcBef>
                          <a:spcPts val="600"/>
                        </a:spcBef>
                        <a:spcAft>
                          <a:spcPts val="600"/>
                        </a:spcAft>
                      </a:pPr>
                      <a:r>
                        <a:rPr lang="en-US" sz="1600" b="1">
                          <a:solidFill>
                            <a:srgbClr val="000000"/>
                          </a:solidFill>
                          <a:effectLst/>
                          <a:latin typeface="Arial" panose="020B0604020202020204" pitchFamily="34" charset="0"/>
                          <a:ea typeface="Yu Mincho" panose="02020400000000000000" pitchFamily="18" charset="-128"/>
                          <a:cs typeface="Times New Roman" panose="02020603050405020304" pitchFamily="18" charset="0"/>
                        </a:rPr>
                        <a:t>4000</a:t>
                      </a:r>
                      <a:endParaRPr lang="en-US" sz="16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3224861026"/>
                  </a:ext>
                </a:extLst>
              </a:tr>
              <a:tr h="446050">
                <a:tc>
                  <a:txBody>
                    <a:bodyPr/>
                    <a:lstStyle/>
                    <a:p>
                      <a:pPr marL="0" marR="0" algn="just">
                        <a:lnSpc>
                          <a:spcPct val="115000"/>
                        </a:lnSpc>
                        <a:spcBef>
                          <a:spcPts val="600"/>
                        </a:spcBef>
                        <a:spcAft>
                          <a:spcPts val="600"/>
                        </a:spcAft>
                      </a:pPr>
                      <a:r>
                        <a:rPr lang="en-US" sz="1600" b="0" dirty="0">
                          <a:solidFill>
                            <a:srgbClr val="000000"/>
                          </a:solidFill>
                          <a:effectLst/>
                          <a:latin typeface="Arial" panose="020B0604020202020204" pitchFamily="34" charset="0"/>
                          <a:ea typeface="Yu Mincho" panose="02020400000000000000" pitchFamily="18" charset="-128"/>
                          <a:cs typeface="Times New Roman" panose="02020603050405020304" pitchFamily="18" charset="0"/>
                        </a:rPr>
                        <a:t> </a:t>
                      </a:r>
                      <a:endParaRPr lang="en-US" sz="1600" dirty="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D9E2F3"/>
                    </a:solidFill>
                  </a:tcPr>
                </a:tc>
                <a:tc>
                  <a:txBody>
                    <a:bodyPr/>
                    <a:lstStyle/>
                    <a:p>
                      <a:pPr marL="0" marR="0" algn="ctr">
                        <a:lnSpc>
                          <a:spcPct val="115000"/>
                        </a:lnSpc>
                        <a:spcBef>
                          <a:spcPts val="600"/>
                        </a:spcBef>
                        <a:spcAft>
                          <a:spcPts val="600"/>
                        </a:spcAft>
                      </a:pPr>
                      <a:endParaRPr lang="en-US" sz="1600" dirty="0">
                        <a:solidFill>
                          <a:srgbClr val="000000"/>
                        </a:solidFill>
                        <a:effectLst/>
                        <a:latin typeface="+mj-lt"/>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15000"/>
                        </a:lnSpc>
                        <a:spcBef>
                          <a:spcPts val="600"/>
                        </a:spcBef>
                        <a:spcAft>
                          <a:spcPts val="600"/>
                        </a:spcAft>
                      </a:pPr>
                      <a:r>
                        <a:rPr lang="en-US" sz="1600" dirty="0">
                          <a:solidFill>
                            <a:srgbClr val="0070C0"/>
                          </a:solidFill>
                          <a:effectLst/>
                          <a:latin typeface="+mj-lt"/>
                          <a:ea typeface="Yu Mincho" panose="02020400000000000000" pitchFamily="18" charset="-128"/>
                          <a:cs typeface="Times New Roman" panose="02020603050405020304" pitchFamily="18" charset="0"/>
                        </a:rPr>
                        <a:t>86 %</a:t>
                      </a:r>
                    </a:p>
                  </a:txBody>
                  <a:tcPr marL="68580" marR="68580" marT="0" marB="0" anchor="ctr">
                    <a:lnL w="1270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15000"/>
                        </a:lnSpc>
                        <a:spcBef>
                          <a:spcPts val="600"/>
                        </a:spcBef>
                        <a:spcAft>
                          <a:spcPts val="600"/>
                        </a:spcAft>
                      </a:pPr>
                      <a:endParaRPr lang="en-US" sz="1600" dirty="0">
                        <a:solidFill>
                          <a:srgbClr val="000000"/>
                        </a:solidFill>
                        <a:effectLst/>
                        <a:latin typeface="+mj-lt"/>
                        <a:ea typeface="Yu Mincho" panose="02020400000000000000" pitchFamily="18" charset="-128"/>
                        <a:cs typeface="Times New Roman" panose="02020603050405020304" pitchFamily="18" charset="0"/>
                      </a:endParaRPr>
                    </a:p>
                  </a:txBody>
                  <a:tcPr marL="68580" marR="68580" marT="0" marB="0" anchor="ctr">
                    <a:lnL w="571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15000"/>
                        </a:lnSpc>
                        <a:spcBef>
                          <a:spcPts val="600"/>
                        </a:spcBef>
                        <a:spcAft>
                          <a:spcPts val="600"/>
                        </a:spcAft>
                      </a:pPr>
                      <a:r>
                        <a:rPr lang="en-US" sz="1600" dirty="0">
                          <a:solidFill>
                            <a:srgbClr val="0070C0"/>
                          </a:solidFill>
                          <a:effectLst/>
                          <a:latin typeface="+mj-lt"/>
                          <a:ea typeface="Yu Mincho" panose="02020400000000000000" pitchFamily="18" charset="-128"/>
                          <a:cs typeface="Times New Roman" panose="02020603050405020304" pitchFamily="18" charset="0"/>
                        </a:rPr>
                        <a:t>30 %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1619868621"/>
                  </a:ext>
                </a:extLst>
              </a:tr>
            </a:tbl>
          </a:graphicData>
        </a:graphic>
      </p:graphicFrame>
      <p:graphicFrame>
        <p:nvGraphicFramePr>
          <p:cNvPr id="6" name="Table 5">
            <a:extLst>
              <a:ext uri="{FF2B5EF4-FFF2-40B4-BE49-F238E27FC236}">
                <a16:creationId xmlns:a16="http://schemas.microsoft.com/office/drawing/2014/main" id="{2BF7E475-7499-1222-9AC5-C19E40AB8018}"/>
              </a:ext>
            </a:extLst>
          </p:cNvPr>
          <p:cNvGraphicFramePr>
            <a:graphicFrameLocks noGrp="1"/>
          </p:cNvGraphicFramePr>
          <p:nvPr>
            <p:extLst>
              <p:ext uri="{D42A27DB-BD31-4B8C-83A1-F6EECF244321}">
                <p14:modId xmlns:p14="http://schemas.microsoft.com/office/powerpoint/2010/main" val="2199600417"/>
              </p:ext>
            </p:extLst>
          </p:nvPr>
        </p:nvGraphicFramePr>
        <p:xfrm>
          <a:off x="252178" y="2727688"/>
          <a:ext cx="3088005" cy="3216846"/>
        </p:xfrm>
        <a:graphic>
          <a:graphicData uri="http://schemas.openxmlformats.org/drawingml/2006/table">
            <a:tbl>
              <a:tblPr firstRow="1" firstCol="1" bandRow="1"/>
              <a:tblGrid>
                <a:gridCol w="2074033">
                  <a:extLst>
                    <a:ext uri="{9D8B030D-6E8A-4147-A177-3AD203B41FA5}">
                      <a16:colId xmlns:a16="http://schemas.microsoft.com/office/drawing/2014/main" val="1249920845"/>
                    </a:ext>
                  </a:extLst>
                </a:gridCol>
                <a:gridCol w="1013972">
                  <a:extLst>
                    <a:ext uri="{9D8B030D-6E8A-4147-A177-3AD203B41FA5}">
                      <a16:colId xmlns:a16="http://schemas.microsoft.com/office/drawing/2014/main" val="2094234437"/>
                    </a:ext>
                  </a:extLst>
                </a:gridCol>
              </a:tblGrid>
              <a:tr h="775077">
                <a:tc>
                  <a:txBody>
                    <a:bodyPr/>
                    <a:lstStyle/>
                    <a:p>
                      <a:pPr marL="0" marR="0" algn="ctr" fontAlgn="auto">
                        <a:lnSpc>
                          <a:spcPct val="115000"/>
                        </a:lnSpc>
                        <a:spcBef>
                          <a:spcPts val="0"/>
                        </a:spcBef>
                        <a:spcAft>
                          <a:spcPts val="0"/>
                        </a:spcAft>
                      </a:pPr>
                      <a:r>
                        <a:rPr lang="en-US" sz="1800">
                          <a:solidFill>
                            <a:srgbClr val="FFFFFF"/>
                          </a:solidFill>
                          <a:effectLst/>
                          <a:latin typeface="Arial" panose="020B0604020202020204" pitchFamily="34" charset="0"/>
                          <a:ea typeface="Times New Roman" panose="02020603050405020304" pitchFamily="18" charset="0"/>
                          <a:cs typeface="Times New Roman" panose="02020603050405020304" pitchFamily="18" charset="0"/>
                        </a:rPr>
                        <a:t>Type of Services Provided to Client</a:t>
                      </a:r>
                      <a:endParaRPr lang="en-US" sz="18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5496"/>
                    </a:solidFill>
                  </a:tcPr>
                </a:tc>
                <a:tc>
                  <a:txBody>
                    <a:bodyPr/>
                    <a:lstStyle/>
                    <a:p>
                      <a:pPr marL="0" marR="0" algn="ctr" fontAlgn="auto">
                        <a:lnSpc>
                          <a:spcPct val="115000"/>
                        </a:lnSpc>
                        <a:spcBef>
                          <a:spcPts val="0"/>
                        </a:spcBef>
                        <a:spcAft>
                          <a:spcPts val="0"/>
                        </a:spcAft>
                      </a:pPr>
                      <a:r>
                        <a:rPr lang="en-US" sz="1800">
                          <a:solidFill>
                            <a:srgbClr val="FFFFFF"/>
                          </a:solidFill>
                          <a:effectLst/>
                          <a:latin typeface="Arial" panose="020B0604020202020204" pitchFamily="34" charset="0"/>
                          <a:ea typeface="Times New Roman" panose="02020603050405020304" pitchFamily="18" charset="0"/>
                          <a:cs typeface="Times New Roman" panose="02020603050405020304" pitchFamily="18" charset="0"/>
                        </a:rPr>
                        <a:t>Fees</a:t>
                      </a:r>
                      <a:endParaRPr lang="en-US" sz="18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F5496"/>
                    </a:solidFill>
                  </a:tcPr>
                </a:tc>
                <a:extLst>
                  <a:ext uri="{0D108BD9-81ED-4DB2-BD59-A6C34878D82A}">
                    <a16:rowId xmlns:a16="http://schemas.microsoft.com/office/drawing/2014/main" val="2892638323"/>
                  </a:ext>
                </a:extLst>
              </a:tr>
              <a:tr h="563182">
                <a:tc>
                  <a:txBody>
                    <a:bodyPr/>
                    <a:lstStyle/>
                    <a:p>
                      <a:pPr marL="0" marR="0" algn="l" fontAlgn="auto">
                        <a:lnSpc>
                          <a:spcPct val="115000"/>
                        </a:lnSpc>
                        <a:spcBef>
                          <a:spcPts val="0"/>
                        </a:spcBef>
                        <a:spcAft>
                          <a:spcPts val="0"/>
                        </a:spcAft>
                      </a:pPr>
                      <a:r>
                        <a:rPr lang="en-US" sz="1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Audit</a:t>
                      </a:r>
                      <a:endParaRPr lang="en-US" sz="18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solidFill>
                      <a:srgbClr val="D9E2F3"/>
                    </a:solidFill>
                  </a:tcPr>
                </a:tc>
                <a:tc>
                  <a:txBody>
                    <a:bodyPr/>
                    <a:lstStyle/>
                    <a:p>
                      <a:pPr marL="0" marR="0" algn="r" fontAlgn="auto">
                        <a:lnSpc>
                          <a:spcPct val="115000"/>
                        </a:lnSpc>
                        <a:spcBef>
                          <a:spcPts val="0"/>
                        </a:spcBef>
                        <a:spcAft>
                          <a:spcPts val="0"/>
                        </a:spcAft>
                      </a:pPr>
                      <a:r>
                        <a:rPr lang="en-US" sz="1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30,000 </a:t>
                      </a:r>
                      <a:endParaRPr lang="en-US" sz="18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solidFill>
                      <a:srgbClr val="D9E2F3"/>
                    </a:solidFill>
                  </a:tcPr>
                </a:tc>
                <a:extLst>
                  <a:ext uri="{0D108BD9-81ED-4DB2-BD59-A6C34878D82A}">
                    <a16:rowId xmlns:a16="http://schemas.microsoft.com/office/drawing/2014/main" val="566536825"/>
                  </a:ext>
                </a:extLst>
              </a:tr>
              <a:tr h="563182">
                <a:tc>
                  <a:txBody>
                    <a:bodyPr/>
                    <a:lstStyle/>
                    <a:p>
                      <a:pPr marL="0" marR="0" algn="l" fontAlgn="auto">
                        <a:lnSpc>
                          <a:spcPct val="115000"/>
                        </a:lnSpc>
                        <a:spcBef>
                          <a:spcPts val="0"/>
                        </a:spcBef>
                        <a:spcAft>
                          <a:spcPts val="0"/>
                        </a:spcAft>
                      </a:pPr>
                      <a:r>
                        <a:rPr lang="en-US" sz="1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Sustainability Assurance</a:t>
                      </a:r>
                      <a:endParaRPr lang="en-US" sz="18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rgbClr val="D9E2F3"/>
                    </a:solidFill>
                  </a:tcPr>
                </a:tc>
                <a:tc>
                  <a:txBody>
                    <a:bodyPr/>
                    <a:lstStyle/>
                    <a:p>
                      <a:pPr marL="0" marR="0" algn="r" fontAlgn="auto">
                        <a:lnSpc>
                          <a:spcPct val="115000"/>
                        </a:lnSpc>
                        <a:spcBef>
                          <a:spcPts val="0"/>
                        </a:spcBef>
                        <a:spcAft>
                          <a:spcPts val="0"/>
                        </a:spcAft>
                      </a:pPr>
                      <a:r>
                        <a:rPr lang="en-US" sz="18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20,000</a:t>
                      </a:r>
                      <a:r>
                        <a:rPr lang="en-US" sz="1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rgbClr val="D9E2F3"/>
                    </a:solidFill>
                  </a:tcPr>
                </a:tc>
                <a:extLst>
                  <a:ext uri="{0D108BD9-81ED-4DB2-BD59-A6C34878D82A}">
                    <a16:rowId xmlns:a16="http://schemas.microsoft.com/office/drawing/2014/main" val="1698166573"/>
                  </a:ext>
                </a:extLst>
              </a:tr>
              <a:tr h="710059">
                <a:tc>
                  <a:txBody>
                    <a:bodyPr/>
                    <a:lstStyle/>
                    <a:p>
                      <a:pPr marL="0" marR="0" algn="l" fontAlgn="auto">
                        <a:lnSpc>
                          <a:spcPct val="115000"/>
                        </a:lnSpc>
                        <a:spcBef>
                          <a:spcPts val="0"/>
                        </a:spcBef>
                        <a:spcAft>
                          <a:spcPts val="0"/>
                        </a:spcAft>
                      </a:pPr>
                      <a:r>
                        <a:rPr lang="en-US" sz="1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Sustainability-related NAS </a:t>
                      </a:r>
                      <a:endParaRPr lang="en-US" sz="18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rgbClr val="D9E2F3"/>
                    </a:solidFill>
                  </a:tcPr>
                </a:tc>
                <a:tc>
                  <a:txBody>
                    <a:bodyPr/>
                    <a:lstStyle/>
                    <a:p>
                      <a:pPr marL="0" marR="0" algn="r" fontAlgn="auto">
                        <a:lnSpc>
                          <a:spcPct val="115000"/>
                        </a:lnSpc>
                        <a:spcBef>
                          <a:spcPts val="0"/>
                        </a:spcBef>
                        <a:spcAft>
                          <a:spcPts val="0"/>
                        </a:spcAft>
                      </a:pPr>
                      <a:r>
                        <a:rPr lang="en-US" sz="1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2,000 </a:t>
                      </a:r>
                      <a:endParaRPr lang="en-US" sz="18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rgbClr val="D9E2F3"/>
                    </a:solidFill>
                  </a:tcPr>
                </a:tc>
                <a:extLst>
                  <a:ext uri="{0D108BD9-81ED-4DB2-BD59-A6C34878D82A}">
                    <a16:rowId xmlns:a16="http://schemas.microsoft.com/office/drawing/2014/main" val="1369688250"/>
                  </a:ext>
                </a:extLst>
              </a:tr>
              <a:tr h="563182">
                <a:tc>
                  <a:txBody>
                    <a:bodyPr/>
                    <a:lstStyle/>
                    <a:p>
                      <a:pPr marL="0" marR="0" algn="l" fontAlgn="auto">
                        <a:lnSpc>
                          <a:spcPct val="115000"/>
                        </a:lnSpc>
                        <a:spcBef>
                          <a:spcPts val="0"/>
                        </a:spcBef>
                        <a:spcAft>
                          <a:spcPts val="0"/>
                        </a:spcAft>
                      </a:pPr>
                      <a:r>
                        <a:rPr lang="en-US" sz="1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Other NAS</a:t>
                      </a:r>
                      <a:endParaRPr lang="en-US" sz="18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r" fontAlgn="auto">
                        <a:lnSpc>
                          <a:spcPct val="115000"/>
                        </a:lnSpc>
                        <a:spcBef>
                          <a:spcPts val="0"/>
                        </a:spcBef>
                        <a:spcAft>
                          <a:spcPts val="0"/>
                        </a:spcAft>
                      </a:pPr>
                      <a:r>
                        <a:rPr lang="en-US" sz="18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4,000 </a:t>
                      </a:r>
                      <a:endParaRPr lang="en-US" sz="1800">
                        <a:solidFill>
                          <a:srgbClr val="000000"/>
                        </a:solidFill>
                        <a:effectLst/>
                        <a:latin typeface="Times New Roman" panose="02020603050405020304" pitchFamily="18"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357323509"/>
                  </a:ext>
                </a:extLst>
              </a:tr>
            </a:tbl>
          </a:graphicData>
        </a:graphic>
      </p:graphicFrame>
      <p:sp>
        <p:nvSpPr>
          <p:cNvPr id="7" name="Rectangle 6">
            <a:extLst>
              <a:ext uri="{FF2B5EF4-FFF2-40B4-BE49-F238E27FC236}">
                <a16:creationId xmlns:a16="http://schemas.microsoft.com/office/drawing/2014/main" id="{1A48E097-20E0-BC1F-3FE2-E4EA2C8296A4}"/>
              </a:ext>
            </a:extLst>
          </p:cNvPr>
          <p:cNvSpPr/>
          <p:nvPr/>
        </p:nvSpPr>
        <p:spPr>
          <a:xfrm>
            <a:off x="4033679" y="235535"/>
            <a:ext cx="3696855" cy="83588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When a firm provides both audit and SAE to the client</a:t>
            </a:r>
          </a:p>
        </p:txBody>
      </p:sp>
      <p:sp>
        <p:nvSpPr>
          <p:cNvPr id="8" name="Rectangle 7">
            <a:extLst>
              <a:ext uri="{FF2B5EF4-FFF2-40B4-BE49-F238E27FC236}">
                <a16:creationId xmlns:a16="http://schemas.microsoft.com/office/drawing/2014/main" id="{6435C4ED-0E1F-D16F-24AD-83146F52B783}"/>
              </a:ext>
            </a:extLst>
          </p:cNvPr>
          <p:cNvSpPr/>
          <p:nvPr/>
        </p:nvSpPr>
        <p:spPr>
          <a:xfrm>
            <a:off x="8245763" y="235535"/>
            <a:ext cx="3696855" cy="83588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When a firm only provides SAE</a:t>
            </a:r>
          </a:p>
          <a:p>
            <a:pPr algn="ctr"/>
            <a:r>
              <a:rPr lang="en-US">
                <a:solidFill>
                  <a:schemeClr val="bg1"/>
                </a:solidFill>
                <a:latin typeface="+mj-lt"/>
              </a:rPr>
              <a:t>to the client</a:t>
            </a:r>
          </a:p>
        </p:txBody>
      </p:sp>
      <p:sp>
        <p:nvSpPr>
          <p:cNvPr id="9" name="Arrow: Down 8">
            <a:extLst>
              <a:ext uri="{FF2B5EF4-FFF2-40B4-BE49-F238E27FC236}">
                <a16:creationId xmlns:a16="http://schemas.microsoft.com/office/drawing/2014/main" id="{F37289C4-F9C9-71C9-9404-A1992616B1BA}"/>
              </a:ext>
            </a:extLst>
          </p:cNvPr>
          <p:cNvSpPr/>
          <p:nvPr/>
        </p:nvSpPr>
        <p:spPr>
          <a:xfrm>
            <a:off x="5726545" y="1176695"/>
            <a:ext cx="484632" cy="295420"/>
          </a:xfrm>
          <a:prstGeom prst="down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Arrow: Down 9">
            <a:extLst>
              <a:ext uri="{FF2B5EF4-FFF2-40B4-BE49-F238E27FC236}">
                <a16:creationId xmlns:a16="http://schemas.microsoft.com/office/drawing/2014/main" id="{C677CF0A-F311-E5BC-7303-2A81EAF94778}"/>
              </a:ext>
            </a:extLst>
          </p:cNvPr>
          <p:cNvSpPr/>
          <p:nvPr/>
        </p:nvSpPr>
        <p:spPr>
          <a:xfrm>
            <a:off x="10052349" y="1176695"/>
            <a:ext cx="484632" cy="295420"/>
          </a:xfrm>
          <a:prstGeom prst="down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Wave 10">
            <a:extLst>
              <a:ext uri="{FF2B5EF4-FFF2-40B4-BE49-F238E27FC236}">
                <a16:creationId xmlns:a16="http://schemas.microsoft.com/office/drawing/2014/main" id="{38BC84B8-0156-54AC-DB21-4D75F38019B7}"/>
              </a:ext>
            </a:extLst>
          </p:cNvPr>
          <p:cNvSpPr/>
          <p:nvPr/>
        </p:nvSpPr>
        <p:spPr>
          <a:xfrm>
            <a:off x="184434" y="653476"/>
            <a:ext cx="3223491" cy="1131869"/>
          </a:xfrm>
          <a:prstGeom prst="wave">
            <a:avLst>
              <a:gd name="adj1" fmla="val 12500"/>
              <a:gd name="adj2" fmla="val 0"/>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latin typeface="+mj-lt"/>
              </a:rPr>
              <a:t>Proportion of Fees</a:t>
            </a:r>
          </a:p>
        </p:txBody>
      </p:sp>
      <p:sp>
        <p:nvSpPr>
          <p:cNvPr id="2" name="Rectangle: Rounded Corners 1">
            <a:extLst>
              <a:ext uri="{FF2B5EF4-FFF2-40B4-BE49-F238E27FC236}">
                <a16:creationId xmlns:a16="http://schemas.microsoft.com/office/drawing/2014/main" id="{615F1083-9207-3505-FFAD-2BB0E8D54BF2}"/>
              </a:ext>
            </a:extLst>
          </p:cNvPr>
          <p:cNvSpPr/>
          <p:nvPr/>
        </p:nvSpPr>
        <p:spPr>
          <a:xfrm>
            <a:off x="3710710" y="5476672"/>
            <a:ext cx="4535053" cy="124480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mj-lt"/>
              </a:rPr>
              <a:t>In case of </a:t>
            </a:r>
            <a:r>
              <a:rPr lang="en-US" sz="2000" dirty="0">
                <a:solidFill>
                  <a:srgbClr val="FFC000"/>
                </a:solidFill>
                <a:latin typeface="+mj-lt"/>
              </a:rPr>
              <a:t>integrated reporting </a:t>
            </a:r>
            <a:r>
              <a:rPr lang="en-US" sz="2000" dirty="0">
                <a:solidFill>
                  <a:schemeClr val="bg1"/>
                </a:solidFill>
                <a:latin typeface="+mj-lt"/>
              </a:rPr>
              <a:t>the proportion of fees for other services is </a:t>
            </a:r>
            <a:r>
              <a:rPr lang="en-US" sz="2000" dirty="0">
                <a:solidFill>
                  <a:srgbClr val="FFC000"/>
                </a:solidFill>
                <a:latin typeface="+mj-lt"/>
              </a:rPr>
              <a:t>12 %</a:t>
            </a:r>
          </a:p>
        </p:txBody>
      </p:sp>
    </p:spTree>
    <p:extLst>
      <p:ext uri="{BB962C8B-B14F-4D97-AF65-F5344CB8AC3E}">
        <p14:creationId xmlns:p14="http://schemas.microsoft.com/office/powerpoint/2010/main" val="21343797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733ABA-9F7F-C582-5B04-6251C71BBC86}"/>
              </a:ext>
            </a:extLst>
          </p:cNvPr>
          <p:cNvSpPr>
            <a:spLocks noGrp="1"/>
          </p:cNvSpPr>
          <p:nvPr>
            <p:ph type="sldNum" sz="quarter" idx="12"/>
          </p:nvPr>
        </p:nvSpPr>
        <p:spPr/>
        <p:txBody>
          <a:bodyPr/>
          <a:lstStyle/>
          <a:p>
            <a:fld id="{A68F81FF-A8B7-8E49-9D5B-3CAD5ADFEE36}" type="slidenum">
              <a:rPr lang="en-US" smtClean="0"/>
              <a:t>8</a:t>
            </a:fld>
            <a:endParaRPr lang="en-US"/>
          </a:p>
        </p:txBody>
      </p:sp>
      <p:sp>
        <p:nvSpPr>
          <p:cNvPr id="5" name="Rectangle 4">
            <a:extLst>
              <a:ext uri="{FF2B5EF4-FFF2-40B4-BE49-F238E27FC236}">
                <a16:creationId xmlns:a16="http://schemas.microsoft.com/office/drawing/2014/main" id="{7520AE79-B830-14B1-BAD4-CD1EE0CEECCB}"/>
              </a:ext>
            </a:extLst>
          </p:cNvPr>
          <p:cNvSpPr/>
          <p:nvPr/>
        </p:nvSpPr>
        <p:spPr>
          <a:xfrm>
            <a:off x="101600" y="129309"/>
            <a:ext cx="6890327" cy="97905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r>
              <a:rPr lang="en-US" sz="2800" b="1">
                <a:solidFill>
                  <a:schemeClr val="bg1"/>
                </a:solidFill>
                <a:latin typeface="+mj-lt"/>
              </a:rPr>
              <a:t>Proportion of Fees</a:t>
            </a:r>
          </a:p>
        </p:txBody>
      </p:sp>
      <p:sp>
        <p:nvSpPr>
          <p:cNvPr id="4" name="Rectangle: Rounded Corners 3">
            <a:extLst>
              <a:ext uri="{FF2B5EF4-FFF2-40B4-BE49-F238E27FC236}">
                <a16:creationId xmlns:a16="http://schemas.microsoft.com/office/drawing/2014/main" id="{0A4B6D68-6DA5-6240-9F5D-34861DC946C5}"/>
              </a:ext>
            </a:extLst>
          </p:cNvPr>
          <p:cNvSpPr/>
          <p:nvPr/>
        </p:nvSpPr>
        <p:spPr>
          <a:xfrm>
            <a:off x="394854" y="1514764"/>
            <a:ext cx="8215746" cy="738909"/>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TextBox 6">
            <a:extLst>
              <a:ext uri="{FF2B5EF4-FFF2-40B4-BE49-F238E27FC236}">
                <a16:creationId xmlns:a16="http://schemas.microsoft.com/office/drawing/2014/main" id="{49CAE75D-6871-D4EC-0EF8-8C0F1B10B77A}"/>
              </a:ext>
            </a:extLst>
          </p:cNvPr>
          <p:cNvSpPr txBox="1"/>
          <p:nvPr/>
        </p:nvSpPr>
        <p:spPr>
          <a:xfrm>
            <a:off x="563420" y="1514764"/>
            <a:ext cx="8047180" cy="5343236"/>
          </a:xfrm>
          <a:prstGeom prst="rect">
            <a:avLst/>
          </a:prstGeom>
        </p:spPr>
        <p:txBody>
          <a:bodyPr vert="horz" wrap="square" lIns="91440" tIns="45720" rIns="91440" bIns="45720" rtlCol="0" anchor="t">
            <a:normAutofit/>
          </a:bodyPr>
          <a:lstStyle/>
          <a:p>
            <a:pPr algn="l">
              <a:lnSpc>
                <a:spcPts val="2600"/>
              </a:lnSpc>
              <a:spcBef>
                <a:spcPts val="600"/>
              </a:spcBef>
              <a:spcAft>
                <a:spcPts val="1200"/>
              </a:spcAft>
            </a:pPr>
            <a:r>
              <a:rPr lang="en-US" sz="2000" dirty="0">
                <a:solidFill>
                  <a:srgbClr val="0B5494"/>
                </a:solidFill>
                <a:latin typeface="+mj-lt"/>
              </a:rPr>
              <a:t>What are the threats to independence if the firm provides both the audit and SAE?</a:t>
            </a:r>
          </a:p>
          <a:p>
            <a:pPr marL="800100" lvl="1" indent="-342900">
              <a:lnSpc>
                <a:spcPts val="2600"/>
              </a:lnSpc>
              <a:spcBef>
                <a:spcPts val="600"/>
              </a:spcBef>
              <a:spcAft>
                <a:spcPts val="600"/>
              </a:spcAft>
              <a:buFont typeface="Arial" panose="020B0604020202020204" pitchFamily="34" charset="0"/>
              <a:buChar char="─"/>
            </a:pPr>
            <a:r>
              <a:rPr lang="en-US" sz="2000" dirty="0">
                <a:solidFill>
                  <a:srgbClr val="0B5494"/>
                </a:solidFill>
                <a:latin typeface="+mj-lt"/>
              </a:rPr>
              <a:t>If there is a large proportion of SAE fees relative to audit fees, there might be concerns about the potential loss of the SAE engagement (for example, if the firm provides a qualified audit opinion) </a:t>
            </a:r>
          </a:p>
          <a:p>
            <a:pPr marL="800100" lvl="1" indent="-342900">
              <a:lnSpc>
                <a:spcPts val="2600"/>
              </a:lnSpc>
              <a:spcBef>
                <a:spcPts val="600"/>
              </a:spcBef>
              <a:spcAft>
                <a:spcPts val="600"/>
              </a:spcAft>
              <a:buFont typeface="Arial" panose="020B0604020202020204" pitchFamily="34" charset="0"/>
              <a:buChar char="─"/>
            </a:pPr>
            <a:r>
              <a:rPr lang="en-US" sz="2000" dirty="0">
                <a:solidFill>
                  <a:srgbClr val="0B5494"/>
                </a:solidFill>
                <a:latin typeface="+mj-lt"/>
              </a:rPr>
              <a:t>There might be a perception that the firm or network firm focuses on the sustainability assurance relationship</a:t>
            </a:r>
          </a:p>
          <a:p>
            <a:pPr marL="800100" lvl="1" indent="-342900">
              <a:lnSpc>
                <a:spcPts val="2600"/>
              </a:lnSpc>
              <a:spcBef>
                <a:spcPts val="600"/>
              </a:spcBef>
              <a:spcAft>
                <a:spcPts val="600"/>
              </a:spcAft>
              <a:buFont typeface="Arial" panose="020B0604020202020204" pitchFamily="34" charset="0"/>
              <a:buChar char="─"/>
            </a:pPr>
            <a:r>
              <a:rPr lang="en-US" sz="2000" dirty="0">
                <a:solidFill>
                  <a:srgbClr val="0B5494"/>
                </a:solidFill>
                <a:latin typeface="+mj-lt"/>
              </a:rPr>
              <a:t>It is only an issue if the audit and SAE are separate engagements</a:t>
            </a:r>
          </a:p>
          <a:p>
            <a:pPr lvl="1"/>
            <a:endParaRPr lang="en-US" sz="2200" dirty="0">
              <a:solidFill>
                <a:srgbClr val="0B5494"/>
              </a:solidFill>
            </a:endParaRPr>
          </a:p>
          <a:p>
            <a:pPr marL="800100" lvl="1" indent="-342900">
              <a:buFont typeface="Arial" panose="020B0604020202020204" pitchFamily="34" charset="0"/>
              <a:buChar char="•"/>
            </a:pPr>
            <a:endParaRPr lang="en-US" sz="2200" dirty="0">
              <a:solidFill>
                <a:srgbClr val="0B5494"/>
              </a:solidFill>
            </a:endParaRPr>
          </a:p>
        </p:txBody>
      </p:sp>
      <p:pic>
        <p:nvPicPr>
          <p:cNvPr id="15" name="Picture 14">
            <a:extLst>
              <a:ext uri="{FF2B5EF4-FFF2-40B4-BE49-F238E27FC236}">
                <a16:creationId xmlns:a16="http://schemas.microsoft.com/office/drawing/2014/main" id="{25156CB1-D609-54B9-97BB-D03A5BA6C1DF}"/>
              </a:ext>
            </a:extLst>
          </p:cNvPr>
          <p:cNvPicPr>
            <a:picLocks noChangeAspect="1"/>
          </p:cNvPicPr>
          <p:nvPr/>
        </p:nvPicPr>
        <p:blipFill>
          <a:blip r:embed="rId3"/>
          <a:stretch>
            <a:fillRect/>
          </a:stretch>
        </p:blipFill>
        <p:spPr>
          <a:xfrm>
            <a:off x="8700655" y="0"/>
            <a:ext cx="3491345" cy="6858000"/>
          </a:xfrm>
          <a:prstGeom prst="rect">
            <a:avLst/>
          </a:prstGeom>
        </p:spPr>
      </p:pic>
    </p:spTree>
    <p:extLst>
      <p:ext uri="{BB962C8B-B14F-4D97-AF65-F5344CB8AC3E}">
        <p14:creationId xmlns:p14="http://schemas.microsoft.com/office/powerpoint/2010/main" val="40227522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936813C-424F-A8D8-E4A2-FB49E2DED620}"/>
              </a:ext>
            </a:extLst>
          </p:cNvPr>
          <p:cNvPicPr>
            <a:picLocks noChangeAspect="1"/>
          </p:cNvPicPr>
          <p:nvPr/>
        </p:nvPicPr>
        <p:blipFill>
          <a:blip r:embed="rId2"/>
          <a:stretch>
            <a:fillRect/>
          </a:stretch>
        </p:blipFill>
        <p:spPr>
          <a:xfrm>
            <a:off x="8700655" y="0"/>
            <a:ext cx="3491345" cy="6858000"/>
          </a:xfrm>
          <a:prstGeom prst="rect">
            <a:avLst/>
          </a:prstGeom>
        </p:spPr>
      </p:pic>
      <p:pic>
        <p:nvPicPr>
          <p:cNvPr id="12" name="Picture 11">
            <a:extLst>
              <a:ext uri="{FF2B5EF4-FFF2-40B4-BE49-F238E27FC236}">
                <a16:creationId xmlns:a16="http://schemas.microsoft.com/office/drawing/2014/main" id="{3CA57F5B-9B64-D46A-1934-27DF7E1ECCE7}"/>
              </a:ext>
            </a:extLst>
          </p:cNvPr>
          <p:cNvPicPr>
            <a:picLocks noChangeAspect="1"/>
          </p:cNvPicPr>
          <p:nvPr/>
        </p:nvPicPr>
        <p:blipFill>
          <a:blip r:embed="rId3"/>
          <a:stretch>
            <a:fillRect/>
          </a:stretch>
        </p:blipFill>
        <p:spPr>
          <a:xfrm>
            <a:off x="424874" y="4338658"/>
            <a:ext cx="7966364" cy="840508"/>
          </a:xfrm>
          <a:prstGeom prst="rect">
            <a:avLst/>
          </a:prstGeom>
        </p:spPr>
      </p:pic>
      <p:pic>
        <p:nvPicPr>
          <p:cNvPr id="11" name="Picture 10">
            <a:extLst>
              <a:ext uri="{FF2B5EF4-FFF2-40B4-BE49-F238E27FC236}">
                <a16:creationId xmlns:a16="http://schemas.microsoft.com/office/drawing/2014/main" id="{6B90071C-4265-33A1-56F7-E3D6D2391364}"/>
              </a:ext>
            </a:extLst>
          </p:cNvPr>
          <p:cNvPicPr>
            <a:picLocks noChangeAspect="1"/>
          </p:cNvPicPr>
          <p:nvPr/>
        </p:nvPicPr>
        <p:blipFill>
          <a:blip r:embed="rId3"/>
          <a:stretch>
            <a:fillRect/>
          </a:stretch>
        </p:blipFill>
        <p:spPr>
          <a:xfrm>
            <a:off x="415636" y="1468581"/>
            <a:ext cx="7966363" cy="840509"/>
          </a:xfrm>
          <a:prstGeom prst="rect">
            <a:avLst/>
          </a:prstGeom>
        </p:spPr>
      </p:pic>
      <p:sp>
        <p:nvSpPr>
          <p:cNvPr id="3" name="Slide Number Placeholder 2">
            <a:extLst>
              <a:ext uri="{FF2B5EF4-FFF2-40B4-BE49-F238E27FC236}">
                <a16:creationId xmlns:a16="http://schemas.microsoft.com/office/drawing/2014/main" id="{A6733ABA-9F7F-C582-5B04-6251C71BBC86}"/>
              </a:ext>
            </a:extLst>
          </p:cNvPr>
          <p:cNvSpPr>
            <a:spLocks noGrp="1"/>
          </p:cNvSpPr>
          <p:nvPr>
            <p:ph type="sldNum" sz="quarter" idx="12"/>
          </p:nvPr>
        </p:nvSpPr>
        <p:spPr/>
        <p:txBody>
          <a:bodyPr/>
          <a:lstStyle/>
          <a:p>
            <a:fld id="{A68F81FF-A8B7-8E49-9D5B-3CAD5ADFEE36}" type="slidenum">
              <a:rPr lang="en-US" smtClean="0"/>
              <a:t>9</a:t>
            </a:fld>
            <a:endParaRPr lang="en-US"/>
          </a:p>
        </p:txBody>
      </p:sp>
      <p:sp>
        <p:nvSpPr>
          <p:cNvPr id="5" name="Rectangle 4">
            <a:extLst>
              <a:ext uri="{FF2B5EF4-FFF2-40B4-BE49-F238E27FC236}">
                <a16:creationId xmlns:a16="http://schemas.microsoft.com/office/drawing/2014/main" id="{7520AE79-B830-14B1-BAD4-CD1EE0CEECCB}"/>
              </a:ext>
            </a:extLst>
          </p:cNvPr>
          <p:cNvSpPr/>
          <p:nvPr/>
        </p:nvSpPr>
        <p:spPr>
          <a:xfrm>
            <a:off x="129309" y="83127"/>
            <a:ext cx="6890327" cy="97905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r>
              <a:rPr lang="en-US" sz="2800" b="1">
                <a:solidFill>
                  <a:schemeClr val="bg1"/>
                </a:solidFill>
                <a:latin typeface="+mj-lt"/>
              </a:rPr>
              <a:t>Proportion of Fees</a:t>
            </a:r>
          </a:p>
          <a:p>
            <a:pPr marL="457200"/>
            <a:r>
              <a:rPr lang="en-US" sz="2800" b="1">
                <a:solidFill>
                  <a:schemeClr val="accent6"/>
                </a:solidFill>
                <a:latin typeface="+mj-lt"/>
              </a:rPr>
              <a:t>Extant Guidance in Part 4A</a:t>
            </a:r>
          </a:p>
        </p:txBody>
      </p:sp>
      <p:sp>
        <p:nvSpPr>
          <p:cNvPr id="7" name="TextBox 6">
            <a:extLst>
              <a:ext uri="{FF2B5EF4-FFF2-40B4-BE49-F238E27FC236}">
                <a16:creationId xmlns:a16="http://schemas.microsoft.com/office/drawing/2014/main" id="{49CAE75D-6871-D4EC-0EF8-8C0F1B10B77A}"/>
              </a:ext>
            </a:extLst>
          </p:cNvPr>
          <p:cNvSpPr txBox="1"/>
          <p:nvPr/>
        </p:nvSpPr>
        <p:spPr>
          <a:xfrm>
            <a:off x="415637" y="1468582"/>
            <a:ext cx="7656945" cy="5052291"/>
          </a:xfrm>
          <a:prstGeom prst="rect">
            <a:avLst/>
          </a:prstGeom>
        </p:spPr>
        <p:txBody>
          <a:bodyPr vert="horz" wrap="square" lIns="91440" tIns="45720" rIns="91440" bIns="45720" rtlCol="0" anchor="t">
            <a:normAutofit/>
          </a:bodyPr>
          <a:lstStyle/>
          <a:p>
            <a:pPr>
              <a:lnSpc>
                <a:spcPts val="2400"/>
              </a:lnSpc>
              <a:spcBef>
                <a:spcPts val="600"/>
              </a:spcBef>
              <a:spcAft>
                <a:spcPts val="1200"/>
              </a:spcAft>
            </a:pPr>
            <a:r>
              <a:rPr lang="en-US" sz="2000">
                <a:solidFill>
                  <a:srgbClr val="0B5494"/>
                </a:solidFill>
                <a:latin typeface="+mj-lt"/>
              </a:rPr>
              <a:t>What constitute a large proportion depends on specific facts and circumstances and PAs needs to apply professional judgement</a:t>
            </a:r>
          </a:p>
          <a:p>
            <a:pPr marL="800100" lvl="1" indent="-342900">
              <a:lnSpc>
                <a:spcPts val="2400"/>
              </a:lnSpc>
              <a:spcBef>
                <a:spcPts val="600"/>
              </a:spcBef>
              <a:spcAft>
                <a:spcPts val="600"/>
              </a:spcAft>
              <a:buFont typeface="Arial" panose="020B0604020202020204" pitchFamily="34" charset="0"/>
              <a:buChar char="─"/>
            </a:pPr>
            <a:r>
              <a:rPr lang="en-US">
                <a:solidFill>
                  <a:srgbClr val="0B5494"/>
                </a:solidFill>
                <a:latin typeface="+mj-lt"/>
              </a:rPr>
              <a:t>No specific threshold</a:t>
            </a:r>
          </a:p>
          <a:p>
            <a:pPr marL="800100" lvl="1" indent="-342900">
              <a:lnSpc>
                <a:spcPts val="2400"/>
              </a:lnSpc>
              <a:spcBef>
                <a:spcPts val="600"/>
              </a:spcBef>
              <a:spcAft>
                <a:spcPts val="600"/>
              </a:spcAft>
              <a:buFont typeface="Arial" panose="020B0604020202020204" pitchFamily="34" charset="0"/>
              <a:buChar char="─"/>
            </a:pPr>
            <a:r>
              <a:rPr lang="en-US" b="1">
                <a:solidFill>
                  <a:srgbClr val="0B5494"/>
                </a:solidFill>
                <a:latin typeface="+mj-lt"/>
              </a:rPr>
              <a:t>No requirements for auditors to end the SAE</a:t>
            </a:r>
          </a:p>
          <a:p>
            <a:pPr marL="800100" lvl="1" indent="-342900">
              <a:lnSpc>
                <a:spcPts val="2400"/>
              </a:lnSpc>
              <a:spcBef>
                <a:spcPts val="600"/>
              </a:spcBef>
              <a:spcAft>
                <a:spcPts val="1200"/>
              </a:spcAft>
              <a:buFont typeface="Arial" panose="020B0604020202020204" pitchFamily="34" charset="0"/>
              <a:buChar char="─"/>
            </a:pPr>
            <a:r>
              <a:rPr lang="en-US">
                <a:solidFill>
                  <a:srgbClr val="0B5494"/>
                </a:solidFill>
                <a:latin typeface="+mj-lt"/>
              </a:rPr>
              <a:t>Only consideration of whether the level of threats is at an acceptable level and whether any actions that could be a safeguard is necessary</a:t>
            </a:r>
          </a:p>
          <a:p>
            <a:pPr>
              <a:lnSpc>
                <a:spcPts val="2400"/>
              </a:lnSpc>
              <a:spcBef>
                <a:spcPts val="600"/>
              </a:spcBef>
              <a:spcAft>
                <a:spcPts val="1200"/>
              </a:spcAft>
            </a:pPr>
            <a:r>
              <a:rPr lang="en-US" sz="2000">
                <a:solidFill>
                  <a:srgbClr val="0B5494"/>
                </a:solidFill>
                <a:latin typeface="+mj-lt"/>
              </a:rPr>
              <a:t>Specific factors for evaluation of whether the threats created are at an acceptable level</a:t>
            </a:r>
          </a:p>
          <a:p>
            <a:pPr marL="800100" lvl="1" indent="-342900">
              <a:lnSpc>
                <a:spcPts val="2400"/>
              </a:lnSpc>
              <a:spcBef>
                <a:spcPts val="600"/>
              </a:spcBef>
              <a:spcAft>
                <a:spcPts val="600"/>
              </a:spcAft>
              <a:buFont typeface="Arial" panose="020B0604020202020204" pitchFamily="34" charset="0"/>
              <a:buChar char="─"/>
            </a:pPr>
            <a:r>
              <a:rPr lang="en-US">
                <a:solidFill>
                  <a:srgbClr val="0B5494"/>
                </a:solidFill>
                <a:latin typeface="+mj-lt"/>
              </a:rPr>
              <a:t>Whether the services is mandated to be performed by the auditor</a:t>
            </a:r>
          </a:p>
          <a:p>
            <a:pPr marL="800100" lvl="1" indent="-342900">
              <a:lnSpc>
                <a:spcPts val="2400"/>
              </a:lnSpc>
              <a:spcBef>
                <a:spcPts val="600"/>
              </a:spcBef>
              <a:spcAft>
                <a:spcPts val="600"/>
              </a:spcAft>
              <a:buFont typeface="Arial" panose="020B0604020202020204" pitchFamily="34" charset="0"/>
              <a:buChar char="─"/>
            </a:pPr>
            <a:r>
              <a:rPr lang="en-US">
                <a:solidFill>
                  <a:srgbClr val="0B5494"/>
                </a:solidFill>
                <a:latin typeface="+mj-lt"/>
              </a:rPr>
              <a:t>Whether a service is a SAE, other assurance engagements, or an NAS</a:t>
            </a:r>
          </a:p>
        </p:txBody>
      </p:sp>
      <p:sp>
        <p:nvSpPr>
          <p:cNvPr id="10" name="Rectangle: Rounded Corners 9">
            <a:extLst>
              <a:ext uri="{FF2B5EF4-FFF2-40B4-BE49-F238E27FC236}">
                <a16:creationId xmlns:a16="http://schemas.microsoft.com/office/drawing/2014/main" id="{E5646C18-2122-A085-DCD4-3F6F872FDA85}"/>
              </a:ext>
            </a:extLst>
          </p:cNvPr>
          <p:cNvSpPr/>
          <p:nvPr/>
        </p:nvSpPr>
        <p:spPr>
          <a:xfrm>
            <a:off x="8848436" y="2071255"/>
            <a:ext cx="3038765" cy="271549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mj-lt"/>
              </a:rPr>
              <a:t>WS1 will consider proposing clarifications to the extant guidance in Part 4A  </a:t>
            </a:r>
          </a:p>
        </p:txBody>
      </p:sp>
    </p:spTree>
    <p:extLst>
      <p:ext uri="{BB962C8B-B14F-4D97-AF65-F5344CB8AC3E}">
        <p14:creationId xmlns:p14="http://schemas.microsoft.com/office/powerpoint/2010/main" val="15170066"/>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ESBA_Powerpoint_template_GREEN RIBBON_WIDESCREEN">
  <a:themeElements>
    <a:clrScheme name="IFAC">
      <a:dk1>
        <a:srgbClr val="000000"/>
      </a:dk1>
      <a:lt1>
        <a:srgbClr val="FFFFFF"/>
      </a:lt1>
      <a:dk2>
        <a:srgbClr val="000000"/>
      </a:dk2>
      <a:lt2>
        <a:srgbClr val="808080"/>
      </a:lt2>
      <a:accent1>
        <a:srgbClr val="005BAA"/>
      </a:accent1>
      <a:accent2>
        <a:srgbClr val="00C0F3"/>
      </a:accent2>
      <a:accent3>
        <a:srgbClr val="F15A22"/>
      </a:accent3>
      <a:accent4>
        <a:srgbClr val="FAA61A"/>
      </a:accent4>
      <a:accent5>
        <a:srgbClr val="0D9C4A"/>
      </a:accent5>
      <a:accent6>
        <a:srgbClr val="8DC63F"/>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IESBA_Powerpoint_template_GREEN RIBBON_WIDESCREEN" id="{97502708-9843-4C1B-BCA0-FFB288AF1A20}" vid="{C211E3E3-D26C-42E5-AA10-D3816BA2BE4E}"/>
    </a:ext>
  </a:extLst>
</a:theme>
</file>

<file path=ppt/theme/theme3.xml><?xml version="1.0" encoding="utf-8"?>
<a:theme xmlns:a="http://schemas.openxmlformats.org/drawingml/2006/main" name="1_IESBA_Powerpoint_template_GREEN RIBBON_WIDESCREEN">
  <a:themeElements>
    <a:clrScheme name="IFAC">
      <a:dk1>
        <a:srgbClr val="000000"/>
      </a:dk1>
      <a:lt1>
        <a:srgbClr val="FFFFFF"/>
      </a:lt1>
      <a:dk2>
        <a:srgbClr val="000000"/>
      </a:dk2>
      <a:lt2>
        <a:srgbClr val="808080"/>
      </a:lt2>
      <a:accent1>
        <a:srgbClr val="005BAA"/>
      </a:accent1>
      <a:accent2>
        <a:srgbClr val="00C0F3"/>
      </a:accent2>
      <a:accent3>
        <a:srgbClr val="F15A22"/>
      </a:accent3>
      <a:accent4>
        <a:srgbClr val="FAA61A"/>
      </a:accent4>
      <a:accent5>
        <a:srgbClr val="0D9C4A"/>
      </a:accent5>
      <a:accent6>
        <a:srgbClr val="8DC63F"/>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IESBA_Powerpoint_template_GREEN RIBBON_WIDESCREEN" id="{97502708-9843-4C1B-BCA0-FFB288AF1A20}" vid="{C211E3E3-D26C-42E5-AA10-D3816BA2BE4E}"/>
    </a:ext>
  </a:extLst>
</a:theme>
</file>

<file path=ppt/theme/theme4.xml><?xml version="1.0" encoding="utf-8"?>
<a:theme xmlns:a="http://schemas.openxmlformats.org/drawingml/2006/main" name="2_Custom Design">
  <a:themeElements>
    <a:clrScheme name="IFAC">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ユーザー定義 2">
      <a:dk1>
        <a:srgbClr val="4D4D4D"/>
      </a:dk1>
      <a:lt1>
        <a:srgbClr val="FFFFFF"/>
      </a:lt1>
      <a:dk2>
        <a:srgbClr val="000000"/>
      </a:dk2>
      <a:lt2>
        <a:srgbClr val="DDDDDD"/>
      </a:lt2>
      <a:accent1>
        <a:srgbClr val="7D55C7"/>
      </a:accent1>
      <a:accent2>
        <a:srgbClr val="FFC000"/>
      </a:accent2>
      <a:accent3>
        <a:srgbClr val="FFFF00"/>
      </a:accent3>
      <a:accent4>
        <a:srgbClr val="CCFF33"/>
      </a:accent4>
      <a:accent5>
        <a:srgbClr val="FFFFFF"/>
      </a:accent5>
      <a:accent6>
        <a:srgbClr val="FFFFFF"/>
      </a:accent6>
      <a:hlink>
        <a:srgbClr val="1A4CC8"/>
      </a:hlink>
      <a:folHlink>
        <a:srgbClr val="688DEB"/>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_テンプレート16対９" id="{24A0B646-6DCD-46B2-8942-A13468B3FF3F}" vid="{485622C8-E3D1-4F10-AD2D-BB39D951C6ED}"/>
    </a:ext>
  </a:extLst>
</a:theme>
</file>

<file path=ppt/theme/theme6.xml><?xml version="1.0" encoding="utf-8"?>
<a:theme xmlns:a="http://schemas.openxmlformats.org/drawingml/2006/main" name="3_Custom Design">
  <a:themeElements>
    <a:clrScheme name="IFAC">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BF5D83133179E4BA307D9156862539D" ma:contentTypeVersion="11" ma:contentTypeDescription="Create a new document." ma:contentTypeScope="" ma:versionID="30e44fb1be309d4bcc6e5fc0da8dec1d">
  <xsd:schema xmlns:xsd="http://www.w3.org/2001/XMLSchema" xmlns:xs="http://www.w3.org/2001/XMLSchema" xmlns:p="http://schemas.microsoft.com/office/2006/metadata/properties" xmlns:ns2="8d2daf65-68ff-4e24-822d-04ca346d5ba2" xmlns:ns3="3f6c9806-7b9e-4729-852a-27a13fcb1ff5" targetNamespace="http://schemas.microsoft.com/office/2006/metadata/properties" ma:root="true" ma:fieldsID="5d5b8c348bb177ec12fb96ca0f5cab39" ns2:_="" ns3:_="">
    <xsd:import namespace="8d2daf65-68ff-4e24-822d-04ca346d5ba2"/>
    <xsd:import namespace="3f6c9806-7b9e-4729-852a-27a13fcb1ff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MediaServiceGenerationTime" minOccurs="0"/>
                <xsd:element ref="ns2:MediaServiceEventHashCode" minOccurs="0"/>
                <xsd:element ref="ns2:MediaServiceOCR"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2daf65-68ff-4e24-822d-04ca346d5b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f6c9806-7b9e-4729-852a-27a13fcb1ff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4A2BBEE-7D27-4336-A8AF-79A47ADA0721}">
  <ds:schemaRefs>
    <ds:schemaRef ds:uri="http://www.w3.org/XML/1998/namespace"/>
    <ds:schemaRef ds:uri="http://schemas.openxmlformats.org/package/2006/metadata/core-properties"/>
    <ds:schemaRef ds:uri="http://schemas.microsoft.com/office/2006/documentManagement/types"/>
    <ds:schemaRef ds:uri="http://purl.org/dc/terms/"/>
    <ds:schemaRef ds:uri="http://schemas.microsoft.com/office/infopath/2007/PartnerControls"/>
    <ds:schemaRef ds:uri="http://purl.org/dc/dcmitype/"/>
    <ds:schemaRef ds:uri="http://schemas.microsoft.com/office/2006/metadata/properties"/>
    <ds:schemaRef ds:uri="3f6c9806-7b9e-4729-852a-27a13fcb1ff5"/>
    <ds:schemaRef ds:uri="8d2daf65-68ff-4e24-822d-04ca346d5ba2"/>
    <ds:schemaRef ds:uri="http://purl.org/dc/elements/1.1/"/>
  </ds:schemaRefs>
</ds:datastoreItem>
</file>

<file path=customXml/itemProps2.xml><?xml version="1.0" encoding="utf-8"?>
<ds:datastoreItem xmlns:ds="http://schemas.openxmlformats.org/officeDocument/2006/customXml" ds:itemID="{69BB67E7-1EA3-4A9B-BCA0-86B0E4E78DB5}">
  <ds:schemaRefs>
    <ds:schemaRef ds:uri="http://schemas.microsoft.com/sharepoint/v3/contenttype/forms"/>
  </ds:schemaRefs>
</ds:datastoreItem>
</file>

<file path=customXml/itemProps3.xml><?xml version="1.0" encoding="utf-8"?>
<ds:datastoreItem xmlns:ds="http://schemas.openxmlformats.org/officeDocument/2006/customXml" ds:itemID="{443C154F-46C2-44D5-85C4-C2376492A211}">
  <ds:schemaRefs>
    <ds:schemaRef ds:uri="3f6c9806-7b9e-4729-852a-27a13fcb1ff5"/>
    <ds:schemaRef ds:uri="8d2daf65-68ff-4e24-822d-04ca346d5ba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71</TotalTime>
  <Words>716</Words>
  <Application>Microsoft Office PowerPoint</Application>
  <PresentationFormat>Widescreen</PresentationFormat>
  <Paragraphs>141</Paragraphs>
  <Slides>10</Slides>
  <Notes>2</Notes>
  <HiddenSlides>0</HiddenSlides>
  <MMClips>0</MMClips>
  <ScaleCrop>false</ScaleCrop>
  <HeadingPairs>
    <vt:vector size="6" baseType="variant">
      <vt:variant>
        <vt:lpstr>Fonts Used</vt:lpstr>
      </vt:variant>
      <vt:variant>
        <vt:i4>13</vt:i4>
      </vt:variant>
      <vt:variant>
        <vt:lpstr>Theme</vt:lpstr>
      </vt:variant>
      <vt:variant>
        <vt:i4>6</vt:i4>
      </vt:variant>
      <vt:variant>
        <vt:lpstr>Slide Titles</vt:lpstr>
      </vt:variant>
      <vt:variant>
        <vt:i4>10</vt:i4>
      </vt:variant>
    </vt:vector>
  </HeadingPairs>
  <TitlesOfParts>
    <vt:vector size="29" baseType="lpstr">
      <vt:lpstr>Meiryo</vt:lpstr>
      <vt:lpstr>Meiryo</vt:lpstr>
      <vt:lpstr>Arial</vt:lpstr>
      <vt:lpstr>Arial Narrow</vt:lpstr>
      <vt:lpstr>Bauer Bodoni Std</vt:lpstr>
      <vt:lpstr>Calibri</vt:lpstr>
      <vt:lpstr>Courier New</vt:lpstr>
      <vt:lpstr>Product Sans Light</vt:lpstr>
      <vt:lpstr>Product Sans Thin</vt:lpstr>
      <vt:lpstr>System Font Regular</vt:lpstr>
      <vt:lpstr>Times New Roman</vt:lpstr>
      <vt:lpstr>Wingdings</vt:lpstr>
      <vt:lpstr>Wingdings 3</vt:lpstr>
      <vt:lpstr>Custom Design</vt:lpstr>
      <vt:lpstr>IESBA_Powerpoint_template_GREEN RIBBON_WIDESCREEN</vt:lpstr>
      <vt:lpstr>1_IESBA_Powerpoint_template_GREEN RIBBON_WIDESCREEN</vt:lpstr>
      <vt:lpstr>2_Custom Design</vt:lpstr>
      <vt:lpstr>Office テーマ</vt:lpstr>
      <vt:lpstr>3_Custom Design</vt:lpstr>
      <vt:lpstr>PowerPoint Presentation</vt:lpstr>
      <vt:lpstr>PowerPoint Presentation</vt:lpstr>
      <vt:lpstr>PowerPoint Presentation</vt:lpstr>
      <vt:lpstr>Relationship with an Entity Within the Value Chain</vt:lpstr>
      <vt:lpstr>Relationship with an Entity Within the Value Chain</vt:lpstr>
      <vt:lpstr>PowerPoint Presentation</vt:lpstr>
      <vt:lpstr>PowerPoint Presentation</vt:lpstr>
      <vt:lpstr>PowerPoint Presentation</vt:lpstr>
      <vt:lpstr>PowerPoint Presentation</vt:lpstr>
      <vt:lpstr>Next Steps</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Szilvia Sramko</cp:lastModifiedBy>
  <cp:revision>2</cp:revision>
  <cp:lastPrinted>2020-01-09T14:46:46Z</cp:lastPrinted>
  <dcterms:created xsi:type="dcterms:W3CDTF">2018-10-18T19:25:41Z</dcterms:created>
  <dcterms:modified xsi:type="dcterms:W3CDTF">2023-09-21T20:54:57Z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0x0101001BF5D83133179E4BA307D9156862539D</vt:lpwstr>
  </property>
  <property fmtid="{D5CDD505-2E9C-101B-9397-08002B2CF9AE}" pid="3" name="MediaServiceImageTags">
    <vt:lpwstr/>
  </property>
</Properties>
</file>