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 id="2147483685" r:id="rId5"/>
    <p:sldMasterId id="2147483687" r:id="rId6"/>
    <p:sldMasterId id="2147483679" r:id="rId7"/>
    <p:sldMasterId id="2147483681" r:id="rId8"/>
  </p:sldMasterIdLst>
  <p:notesMasterIdLst>
    <p:notesMasterId r:id="rId32"/>
  </p:notesMasterIdLst>
  <p:handoutMasterIdLst>
    <p:handoutMasterId r:id="rId33"/>
  </p:handoutMasterIdLst>
  <p:sldIdLst>
    <p:sldId id="260" r:id="rId9"/>
    <p:sldId id="284" r:id="rId10"/>
    <p:sldId id="303" r:id="rId11"/>
    <p:sldId id="304" r:id="rId12"/>
    <p:sldId id="281" r:id="rId13"/>
    <p:sldId id="282" r:id="rId14"/>
    <p:sldId id="275" r:id="rId15"/>
    <p:sldId id="279" r:id="rId16"/>
    <p:sldId id="278" r:id="rId17"/>
    <p:sldId id="300" r:id="rId18"/>
    <p:sldId id="293" r:id="rId19"/>
    <p:sldId id="297" r:id="rId20"/>
    <p:sldId id="277" r:id="rId21"/>
    <p:sldId id="301" r:id="rId22"/>
    <p:sldId id="296" r:id="rId23"/>
    <p:sldId id="298" r:id="rId24"/>
    <p:sldId id="288" r:id="rId25"/>
    <p:sldId id="289" r:id="rId26"/>
    <p:sldId id="290" r:id="rId27"/>
    <p:sldId id="292" r:id="rId28"/>
    <p:sldId id="305" r:id="rId29"/>
    <p:sldId id="302" r:id="rId30"/>
    <p:sldId id="29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43" autoAdjust="0"/>
    <p:restoredTop sz="75370" autoAdjust="0"/>
  </p:normalViewPr>
  <p:slideViewPr>
    <p:cSldViewPr snapToGrid="0" showGuides="1">
      <p:cViewPr varScale="1">
        <p:scale>
          <a:sx n="63" d="100"/>
          <a:sy n="63" d="100"/>
        </p:scale>
        <p:origin x="608" y="5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720"/>
    </p:cViewPr>
  </p:sorterViewPr>
  <p:notesViewPr>
    <p:cSldViewPr snapToGrid="0" showGuides="1">
      <p:cViewPr varScale="1">
        <p:scale>
          <a:sx n="102" d="100"/>
          <a:sy n="102" d="100"/>
        </p:scale>
        <p:origin x="3444"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2" Type="http://schemas.openxmlformats.org/officeDocument/2006/relationships/oleObject" Target="file:///\\itc-cci.net\Data\Dedicated\MAR\NTM\Cross-country%20analysis\2017\3%20-%20Conformity%20Assessment\wto_data.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1234617999130038E-2"/>
          <c:y val="3.7714424434251194E-2"/>
          <c:w val="0.48678489584019996"/>
          <c:h val="0.87229460493831401"/>
        </c:manualLayout>
      </c:layout>
      <c:barChart>
        <c:barDir val="col"/>
        <c:grouping val="percentStacked"/>
        <c:varyColors val="0"/>
        <c:ser>
          <c:idx val="13"/>
          <c:order val="0"/>
          <c:tx>
            <c:strRef>
              <c:f>Sheet1!$C$45</c:f>
              <c:strCache>
                <c:ptCount val="1"/>
                <c:pt idx="0">
                  <c:v>Rules of origin</c:v>
                </c:pt>
              </c:strCache>
            </c:strRef>
          </c:tx>
          <c:invertIfNegative val="0"/>
          <c:dLbls>
            <c:dLbl>
              <c:idx val="0"/>
              <c:tx>
                <c:rich>
                  <a:bodyPr/>
                  <a:lstStyle/>
                  <a:p>
                    <a:r>
                      <a:rPr lang="en-US" b="1">
                        <a:solidFill>
                          <a:schemeClr val="bg1"/>
                        </a:solidFill>
                      </a:rPr>
                      <a:t>10%</a:t>
                    </a:r>
                    <a:endParaRPr lang="en-US" dirty="0"/>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402E-46D8-A2A3-5BBB7C2FEB19}"/>
                </c:ext>
              </c:extLst>
            </c:dLbl>
            <c:dLbl>
              <c:idx val="1"/>
              <c:tx>
                <c:rich>
                  <a:bodyPr/>
                  <a:lstStyle/>
                  <a:p>
                    <a:r>
                      <a:rPr lang="en-US" b="1">
                        <a:solidFill>
                          <a:schemeClr val="bg1"/>
                        </a:solidFill>
                      </a:rPr>
                      <a:t>31%</a:t>
                    </a:r>
                    <a:endParaRPr lang="en-US" dirty="0">
                      <a:solidFill>
                        <a:schemeClr val="bg2"/>
                      </a:solidFill>
                    </a:endParaRP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02E-46D8-A2A3-5BBB7C2FEB19}"/>
                </c:ext>
              </c:extLst>
            </c:dLbl>
            <c:spPr>
              <a:noFill/>
              <a:ln>
                <a:noFill/>
              </a:ln>
              <a:effectLst/>
            </c:spPr>
            <c:txPr>
              <a:bodyPr/>
              <a:lstStyle/>
              <a:p>
                <a:pPr>
                  <a:defRPr b="1">
                    <a:solidFill>
                      <a:schemeClr val="bg1"/>
                    </a:solidFill>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Sheet1!$D$31:$E$31</c:f>
              <c:strCache>
                <c:ptCount val="2"/>
                <c:pt idx="0">
                  <c:v>Agriculture</c:v>
                </c:pt>
                <c:pt idx="1">
                  <c:v>Manufacturing</c:v>
                </c:pt>
              </c:strCache>
            </c:strRef>
          </c:cat>
          <c:val>
            <c:numRef>
              <c:f>Sheet1!$D$45:$E$45</c:f>
              <c:numCache>
                <c:formatCode>General</c:formatCode>
                <c:ptCount val="2"/>
                <c:pt idx="0">
                  <c:v>583</c:v>
                </c:pt>
                <c:pt idx="1">
                  <c:v>1977</c:v>
                </c:pt>
              </c:numCache>
            </c:numRef>
          </c:val>
          <c:extLst>
            <c:ext xmlns:c16="http://schemas.microsoft.com/office/drawing/2014/chart" uri="{C3380CC4-5D6E-409C-BE32-E72D297353CC}">
              <c16:uniqueId val="{00000002-402E-46D8-A2A3-5BBB7C2FEB19}"/>
            </c:ext>
          </c:extLst>
        </c:ser>
        <c:ser>
          <c:idx val="12"/>
          <c:order val="1"/>
          <c:tx>
            <c:strRef>
              <c:f>Sheet1!$C$44</c:f>
              <c:strCache>
                <c:ptCount val="1"/>
                <c:pt idx="0">
                  <c:v>Intellectual property</c:v>
                </c:pt>
              </c:strCache>
            </c:strRef>
          </c:tx>
          <c:invertIfNegative val="0"/>
          <c:cat>
            <c:strRef>
              <c:f>Sheet1!$D$31:$E$31</c:f>
              <c:strCache>
                <c:ptCount val="2"/>
                <c:pt idx="0">
                  <c:v>Agriculture</c:v>
                </c:pt>
                <c:pt idx="1">
                  <c:v>Manufacturing</c:v>
                </c:pt>
              </c:strCache>
            </c:strRef>
          </c:cat>
          <c:val>
            <c:numRef>
              <c:f>Sheet1!$D$44:$E$44</c:f>
              <c:numCache>
                <c:formatCode>General</c:formatCode>
                <c:ptCount val="2"/>
                <c:pt idx="0">
                  <c:v>10</c:v>
                </c:pt>
                <c:pt idx="1">
                  <c:v>8</c:v>
                </c:pt>
              </c:numCache>
            </c:numRef>
          </c:val>
          <c:extLst>
            <c:ext xmlns:c16="http://schemas.microsoft.com/office/drawing/2014/chart" uri="{C3380CC4-5D6E-409C-BE32-E72D297353CC}">
              <c16:uniqueId val="{00000003-402E-46D8-A2A3-5BBB7C2FEB19}"/>
            </c:ext>
          </c:extLst>
        </c:ser>
        <c:ser>
          <c:idx val="11"/>
          <c:order val="2"/>
          <c:tx>
            <c:strRef>
              <c:f>Sheet1!$C$43</c:f>
              <c:strCache>
                <c:ptCount val="1"/>
                <c:pt idx="0">
                  <c:v>Government procurement restrictions</c:v>
                </c:pt>
              </c:strCache>
            </c:strRef>
          </c:tx>
          <c:invertIfNegative val="0"/>
          <c:cat>
            <c:strRef>
              <c:f>Sheet1!$D$31:$E$31</c:f>
              <c:strCache>
                <c:ptCount val="2"/>
                <c:pt idx="0">
                  <c:v>Agriculture</c:v>
                </c:pt>
                <c:pt idx="1">
                  <c:v>Manufacturing</c:v>
                </c:pt>
              </c:strCache>
            </c:strRef>
          </c:cat>
          <c:val>
            <c:numRef>
              <c:f>Sheet1!$D$43:$E$43</c:f>
              <c:numCache>
                <c:formatCode>General</c:formatCode>
                <c:ptCount val="2"/>
                <c:pt idx="0">
                  <c:v>0</c:v>
                </c:pt>
                <c:pt idx="1">
                  <c:v>4</c:v>
                </c:pt>
              </c:numCache>
            </c:numRef>
          </c:val>
          <c:extLst>
            <c:ext xmlns:c16="http://schemas.microsoft.com/office/drawing/2014/chart" uri="{C3380CC4-5D6E-409C-BE32-E72D297353CC}">
              <c16:uniqueId val="{00000004-402E-46D8-A2A3-5BBB7C2FEB19}"/>
            </c:ext>
          </c:extLst>
        </c:ser>
        <c:ser>
          <c:idx val="10"/>
          <c:order val="3"/>
          <c:tx>
            <c:strRef>
              <c:f>Sheet1!$C$42</c:f>
              <c:strCache>
                <c:ptCount val="1"/>
                <c:pt idx="0">
                  <c:v>Subsidies</c:v>
                </c:pt>
              </c:strCache>
            </c:strRef>
          </c:tx>
          <c:invertIfNegative val="0"/>
          <c:cat>
            <c:strRef>
              <c:f>Sheet1!$D$31:$E$31</c:f>
              <c:strCache>
                <c:ptCount val="2"/>
                <c:pt idx="0">
                  <c:v>Agriculture</c:v>
                </c:pt>
                <c:pt idx="1">
                  <c:v>Manufacturing</c:v>
                </c:pt>
              </c:strCache>
            </c:strRef>
          </c:cat>
          <c:val>
            <c:numRef>
              <c:f>Sheet1!$D$42:$E$42</c:f>
              <c:numCache>
                <c:formatCode>General</c:formatCode>
                <c:ptCount val="2"/>
                <c:pt idx="0">
                  <c:v>1</c:v>
                </c:pt>
                <c:pt idx="1">
                  <c:v>0</c:v>
                </c:pt>
              </c:numCache>
            </c:numRef>
          </c:val>
          <c:extLst>
            <c:ext xmlns:c16="http://schemas.microsoft.com/office/drawing/2014/chart" uri="{C3380CC4-5D6E-409C-BE32-E72D297353CC}">
              <c16:uniqueId val="{00000005-402E-46D8-A2A3-5BBB7C2FEB19}"/>
            </c:ext>
          </c:extLst>
        </c:ser>
        <c:ser>
          <c:idx val="9"/>
          <c:order val="4"/>
          <c:tx>
            <c:strRef>
              <c:f>Sheet1!$C$41</c:f>
              <c:strCache>
                <c:ptCount val="1"/>
                <c:pt idx="0">
                  <c:v>Restriction of post-sales services</c:v>
                </c:pt>
              </c:strCache>
            </c:strRef>
          </c:tx>
          <c:invertIfNegative val="0"/>
          <c:cat>
            <c:strRef>
              <c:f>Sheet1!$D$31:$E$31</c:f>
              <c:strCache>
                <c:ptCount val="2"/>
                <c:pt idx="0">
                  <c:v>Agriculture</c:v>
                </c:pt>
                <c:pt idx="1">
                  <c:v>Manufacturing</c:v>
                </c:pt>
              </c:strCache>
            </c:strRef>
          </c:cat>
          <c:val>
            <c:numRef>
              <c:f>Sheet1!$D$41:$E$41</c:f>
              <c:numCache>
                <c:formatCode>General</c:formatCode>
                <c:ptCount val="2"/>
                <c:pt idx="0">
                  <c:v>0</c:v>
                </c:pt>
                <c:pt idx="1">
                  <c:v>2</c:v>
                </c:pt>
              </c:numCache>
            </c:numRef>
          </c:val>
          <c:extLst>
            <c:ext xmlns:c16="http://schemas.microsoft.com/office/drawing/2014/chart" uri="{C3380CC4-5D6E-409C-BE32-E72D297353CC}">
              <c16:uniqueId val="{00000006-402E-46D8-A2A3-5BBB7C2FEB19}"/>
            </c:ext>
          </c:extLst>
        </c:ser>
        <c:ser>
          <c:idx val="8"/>
          <c:order val="5"/>
          <c:tx>
            <c:strRef>
              <c:f>Sheet1!$C$40</c:f>
              <c:strCache>
                <c:ptCount val="1"/>
                <c:pt idx="0">
                  <c:v>Distribution restrictions</c:v>
                </c:pt>
              </c:strCache>
            </c:strRef>
          </c:tx>
          <c:invertIfNegative val="0"/>
          <c:cat>
            <c:strRef>
              <c:f>Sheet1!$D$31:$E$31</c:f>
              <c:strCache>
                <c:ptCount val="2"/>
                <c:pt idx="0">
                  <c:v>Agriculture</c:v>
                </c:pt>
                <c:pt idx="1">
                  <c:v>Manufacturing</c:v>
                </c:pt>
              </c:strCache>
            </c:strRef>
          </c:cat>
          <c:val>
            <c:numRef>
              <c:f>Sheet1!$D$40:$E$40</c:f>
              <c:numCache>
                <c:formatCode>General</c:formatCode>
                <c:ptCount val="2"/>
                <c:pt idx="0">
                  <c:v>8</c:v>
                </c:pt>
                <c:pt idx="1">
                  <c:v>4</c:v>
                </c:pt>
              </c:numCache>
            </c:numRef>
          </c:val>
          <c:extLst>
            <c:ext xmlns:c16="http://schemas.microsoft.com/office/drawing/2014/chart" uri="{C3380CC4-5D6E-409C-BE32-E72D297353CC}">
              <c16:uniqueId val="{00000007-402E-46D8-A2A3-5BBB7C2FEB19}"/>
            </c:ext>
          </c:extLst>
        </c:ser>
        <c:ser>
          <c:idx val="7"/>
          <c:order val="6"/>
          <c:tx>
            <c:strRef>
              <c:f>Sheet1!$C$39</c:f>
              <c:strCache>
                <c:ptCount val="1"/>
                <c:pt idx="0">
                  <c:v>Anti-competitive measures</c:v>
                </c:pt>
              </c:strCache>
            </c:strRef>
          </c:tx>
          <c:invertIfNegative val="0"/>
          <c:cat>
            <c:strRef>
              <c:f>Sheet1!$D$31:$E$31</c:f>
              <c:strCache>
                <c:ptCount val="2"/>
                <c:pt idx="0">
                  <c:v>Agriculture</c:v>
                </c:pt>
                <c:pt idx="1">
                  <c:v>Manufacturing</c:v>
                </c:pt>
              </c:strCache>
            </c:strRef>
          </c:cat>
          <c:val>
            <c:numRef>
              <c:f>Sheet1!$D$39:$E$39</c:f>
              <c:numCache>
                <c:formatCode>General</c:formatCode>
                <c:ptCount val="2"/>
                <c:pt idx="0">
                  <c:v>33</c:v>
                </c:pt>
                <c:pt idx="1">
                  <c:v>37</c:v>
                </c:pt>
              </c:numCache>
            </c:numRef>
          </c:val>
          <c:extLst>
            <c:ext xmlns:c16="http://schemas.microsoft.com/office/drawing/2014/chart" uri="{C3380CC4-5D6E-409C-BE32-E72D297353CC}">
              <c16:uniqueId val="{00000008-402E-46D8-A2A3-5BBB7C2FEB19}"/>
            </c:ext>
          </c:extLst>
        </c:ser>
        <c:ser>
          <c:idx val="6"/>
          <c:order val="7"/>
          <c:tx>
            <c:strRef>
              <c:f>Sheet1!$C$38</c:f>
              <c:strCache>
                <c:ptCount val="1"/>
                <c:pt idx="0">
                  <c:v>Finance Measures</c:v>
                </c:pt>
              </c:strCache>
            </c:strRef>
          </c:tx>
          <c:invertIfNegative val="0"/>
          <c:cat>
            <c:strRef>
              <c:f>Sheet1!$D$31:$E$31</c:f>
              <c:strCache>
                <c:ptCount val="2"/>
                <c:pt idx="0">
                  <c:v>Agriculture</c:v>
                </c:pt>
                <c:pt idx="1">
                  <c:v>Manufacturing</c:v>
                </c:pt>
              </c:strCache>
            </c:strRef>
          </c:cat>
          <c:val>
            <c:numRef>
              <c:f>Sheet1!$D$38:$E$38</c:f>
              <c:numCache>
                <c:formatCode>General</c:formatCode>
                <c:ptCount val="2"/>
                <c:pt idx="0">
                  <c:v>56</c:v>
                </c:pt>
                <c:pt idx="1">
                  <c:v>153</c:v>
                </c:pt>
              </c:numCache>
            </c:numRef>
          </c:val>
          <c:extLst>
            <c:ext xmlns:c16="http://schemas.microsoft.com/office/drawing/2014/chart" uri="{C3380CC4-5D6E-409C-BE32-E72D297353CC}">
              <c16:uniqueId val="{00000009-402E-46D8-A2A3-5BBB7C2FEB19}"/>
            </c:ext>
          </c:extLst>
        </c:ser>
        <c:ser>
          <c:idx val="5"/>
          <c:order val="8"/>
          <c:tx>
            <c:strRef>
              <c:f>Sheet1!$C$37</c:f>
              <c:strCache>
                <c:ptCount val="1"/>
                <c:pt idx="0">
                  <c:v>Charges, taxes and price control measures</c:v>
                </c:pt>
              </c:strCache>
            </c:strRef>
          </c:tx>
          <c:invertIfNegative val="0"/>
          <c:cat>
            <c:strRef>
              <c:f>Sheet1!$D$31:$E$31</c:f>
              <c:strCache>
                <c:ptCount val="2"/>
                <c:pt idx="0">
                  <c:v>Agriculture</c:v>
                </c:pt>
                <c:pt idx="1">
                  <c:v>Manufacturing</c:v>
                </c:pt>
              </c:strCache>
            </c:strRef>
          </c:cat>
          <c:val>
            <c:numRef>
              <c:f>Sheet1!$D$37:$E$37</c:f>
              <c:numCache>
                <c:formatCode>General</c:formatCode>
                <c:ptCount val="2"/>
                <c:pt idx="0">
                  <c:v>288</c:v>
                </c:pt>
                <c:pt idx="1">
                  <c:v>313</c:v>
                </c:pt>
              </c:numCache>
            </c:numRef>
          </c:val>
          <c:extLst>
            <c:ext xmlns:c16="http://schemas.microsoft.com/office/drawing/2014/chart" uri="{C3380CC4-5D6E-409C-BE32-E72D297353CC}">
              <c16:uniqueId val="{0000000A-402E-46D8-A2A3-5BBB7C2FEB19}"/>
            </c:ext>
          </c:extLst>
        </c:ser>
        <c:ser>
          <c:idx val="4"/>
          <c:order val="9"/>
          <c:tx>
            <c:strRef>
              <c:f>Sheet1!$C$36</c:f>
              <c:strCache>
                <c:ptCount val="1"/>
                <c:pt idx="0">
                  <c:v>Quantity control measures</c:v>
                </c:pt>
              </c:strCache>
            </c:strRef>
          </c:tx>
          <c:invertIfNegative val="0"/>
          <c:cat>
            <c:strRef>
              <c:f>Sheet1!$D$31:$E$31</c:f>
              <c:strCache>
                <c:ptCount val="2"/>
                <c:pt idx="0">
                  <c:v>Agriculture</c:v>
                </c:pt>
                <c:pt idx="1">
                  <c:v>Manufacturing</c:v>
                </c:pt>
              </c:strCache>
            </c:strRef>
          </c:cat>
          <c:val>
            <c:numRef>
              <c:f>Sheet1!$D$36:$E$36</c:f>
              <c:numCache>
                <c:formatCode>General</c:formatCode>
                <c:ptCount val="2"/>
                <c:pt idx="0">
                  <c:v>171</c:v>
                </c:pt>
                <c:pt idx="1">
                  <c:v>144</c:v>
                </c:pt>
              </c:numCache>
            </c:numRef>
          </c:val>
          <c:extLst>
            <c:ext xmlns:c16="http://schemas.microsoft.com/office/drawing/2014/chart" uri="{C3380CC4-5D6E-409C-BE32-E72D297353CC}">
              <c16:uniqueId val="{0000000B-402E-46D8-A2A3-5BBB7C2FEB19}"/>
            </c:ext>
          </c:extLst>
        </c:ser>
        <c:ser>
          <c:idx val="3"/>
          <c:order val="10"/>
          <c:tx>
            <c:strRef>
              <c:f>Sheet1!$C$35</c:f>
              <c:strCache>
                <c:ptCount val="1"/>
                <c:pt idx="0">
                  <c:v>Trade remedies</c:v>
                </c:pt>
              </c:strCache>
            </c:strRef>
          </c:tx>
          <c:invertIfNegative val="0"/>
          <c:cat>
            <c:strRef>
              <c:f>Sheet1!$D$31:$E$31</c:f>
              <c:strCache>
                <c:ptCount val="2"/>
                <c:pt idx="0">
                  <c:v>Agriculture</c:v>
                </c:pt>
                <c:pt idx="1">
                  <c:v>Manufacturing</c:v>
                </c:pt>
              </c:strCache>
            </c:strRef>
          </c:cat>
          <c:val>
            <c:numRef>
              <c:f>Sheet1!$D$35:$E$35</c:f>
              <c:numCache>
                <c:formatCode>General</c:formatCode>
                <c:ptCount val="2"/>
                <c:pt idx="0">
                  <c:v>7</c:v>
                </c:pt>
                <c:pt idx="1">
                  <c:v>20</c:v>
                </c:pt>
              </c:numCache>
            </c:numRef>
          </c:val>
          <c:extLst>
            <c:ext xmlns:c16="http://schemas.microsoft.com/office/drawing/2014/chart" uri="{C3380CC4-5D6E-409C-BE32-E72D297353CC}">
              <c16:uniqueId val="{0000000C-402E-46D8-A2A3-5BBB7C2FEB19}"/>
            </c:ext>
          </c:extLst>
        </c:ser>
        <c:ser>
          <c:idx val="2"/>
          <c:order val="11"/>
          <c:tx>
            <c:strRef>
              <c:f>Sheet1!$C$34</c:f>
              <c:strCache>
                <c:ptCount val="1"/>
                <c:pt idx="0">
                  <c:v>Pre-shipment inspection</c:v>
                </c:pt>
              </c:strCache>
            </c:strRef>
          </c:tx>
          <c:spPr>
            <a:solidFill>
              <a:srgbClr val="FF9900"/>
            </a:solidFill>
          </c:spPr>
          <c:invertIfNegative val="0"/>
          <c:cat>
            <c:strRef>
              <c:f>Sheet1!$D$31:$E$31</c:f>
              <c:strCache>
                <c:ptCount val="2"/>
                <c:pt idx="0">
                  <c:v>Agriculture</c:v>
                </c:pt>
                <c:pt idx="1">
                  <c:v>Manufacturing</c:v>
                </c:pt>
              </c:strCache>
            </c:strRef>
          </c:cat>
          <c:val>
            <c:numRef>
              <c:f>Sheet1!$D$34:$E$34</c:f>
              <c:numCache>
                <c:formatCode>General</c:formatCode>
                <c:ptCount val="2"/>
                <c:pt idx="0">
                  <c:v>269</c:v>
                </c:pt>
                <c:pt idx="1">
                  <c:v>629</c:v>
                </c:pt>
              </c:numCache>
            </c:numRef>
          </c:val>
          <c:extLst>
            <c:ext xmlns:c16="http://schemas.microsoft.com/office/drawing/2014/chart" uri="{C3380CC4-5D6E-409C-BE32-E72D297353CC}">
              <c16:uniqueId val="{0000000D-402E-46D8-A2A3-5BBB7C2FEB19}"/>
            </c:ext>
          </c:extLst>
        </c:ser>
        <c:ser>
          <c:idx val="1"/>
          <c:order val="12"/>
          <c:tx>
            <c:strRef>
              <c:f>Sheet1!$C$33</c:f>
              <c:strCache>
                <c:ptCount val="1"/>
                <c:pt idx="0">
                  <c:v>Conformity assessment</c:v>
                </c:pt>
              </c:strCache>
            </c:strRef>
          </c:tx>
          <c:spPr>
            <a:solidFill>
              <a:schemeClr val="accent1">
                <a:lumMod val="75000"/>
              </a:schemeClr>
            </a:solidFill>
          </c:spPr>
          <c:invertIfNegative val="0"/>
          <c:dLbls>
            <c:dLbl>
              <c:idx val="0"/>
              <c:tx>
                <c:rich>
                  <a:bodyPr/>
                  <a:lstStyle/>
                  <a:p>
                    <a:r>
                      <a:rPr lang="en-US" b="1">
                        <a:solidFill>
                          <a:schemeClr val="bg1"/>
                        </a:solidFill>
                      </a:rPr>
                      <a:t>48%</a:t>
                    </a:r>
                    <a:endParaRPr lang="en-US" dirty="0">
                      <a:solidFill>
                        <a:schemeClr val="bg2"/>
                      </a:solidFill>
                    </a:endParaRP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402E-46D8-A2A3-5BBB7C2FEB19}"/>
                </c:ext>
              </c:extLst>
            </c:dLbl>
            <c:dLbl>
              <c:idx val="1"/>
              <c:tx>
                <c:rich>
                  <a:bodyPr/>
                  <a:lstStyle/>
                  <a:p>
                    <a:r>
                      <a:rPr lang="en-US" b="1">
                        <a:solidFill>
                          <a:schemeClr val="bg1"/>
                        </a:solidFill>
                      </a:rPr>
                      <a:t>34%</a:t>
                    </a:r>
                    <a:endParaRPr lang="en-US" dirty="0">
                      <a:solidFill>
                        <a:schemeClr val="bg2"/>
                      </a:solidFill>
                    </a:endParaRP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402E-46D8-A2A3-5BBB7C2FEB19}"/>
                </c:ext>
              </c:extLst>
            </c:dLbl>
            <c:spPr>
              <a:noFill/>
              <a:ln>
                <a:noFill/>
              </a:ln>
              <a:effectLst/>
            </c:spPr>
            <c:txPr>
              <a:bodyPr/>
              <a:lstStyle/>
              <a:p>
                <a:pPr>
                  <a:defRPr b="1">
                    <a:solidFill>
                      <a:schemeClr val="bg1"/>
                    </a:solidFill>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Sheet1!$D$31:$E$31</c:f>
              <c:strCache>
                <c:ptCount val="2"/>
                <c:pt idx="0">
                  <c:v>Agriculture</c:v>
                </c:pt>
                <c:pt idx="1">
                  <c:v>Manufacturing</c:v>
                </c:pt>
              </c:strCache>
            </c:strRef>
          </c:cat>
          <c:val>
            <c:numRef>
              <c:f>Sheet1!$D$33:$E$33</c:f>
              <c:numCache>
                <c:formatCode>General</c:formatCode>
                <c:ptCount val="2"/>
                <c:pt idx="0">
                  <c:v>2860</c:v>
                </c:pt>
                <c:pt idx="1">
                  <c:v>2205</c:v>
                </c:pt>
              </c:numCache>
            </c:numRef>
          </c:val>
          <c:extLst>
            <c:ext xmlns:c16="http://schemas.microsoft.com/office/drawing/2014/chart" uri="{C3380CC4-5D6E-409C-BE32-E72D297353CC}">
              <c16:uniqueId val="{00000010-402E-46D8-A2A3-5BBB7C2FEB19}"/>
            </c:ext>
          </c:extLst>
        </c:ser>
        <c:ser>
          <c:idx val="0"/>
          <c:order val="13"/>
          <c:tx>
            <c:strRef>
              <c:f>Sheet1!$C$32</c:f>
              <c:strCache>
                <c:ptCount val="1"/>
                <c:pt idx="0">
                  <c:v>Technical requirements</c:v>
                </c:pt>
              </c:strCache>
            </c:strRef>
          </c:tx>
          <c:spPr>
            <a:solidFill>
              <a:schemeClr val="accent1">
                <a:lumMod val="60000"/>
                <a:lumOff val="40000"/>
              </a:schemeClr>
            </a:solidFill>
          </c:spPr>
          <c:invertIfNegative val="0"/>
          <c:dLbls>
            <c:dLbl>
              <c:idx val="0"/>
              <c:tx>
                <c:rich>
                  <a:bodyPr/>
                  <a:lstStyle/>
                  <a:p>
                    <a:r>
                      <a:rPr lang="en-US" b="1">
                        <a:solidFill>
                          <a:schemeClr val="bg1"/>
                        </a:solidFill>
                      </a:rPr>
                      <a:t>28%</a:t>
                    </a:r>
                    <a:endParaRPr lang="en-US" dirty="0"/>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402E-46D8-A2A3-5BBB7C2FEB19}"/>
                </c:ext>
              </c:extLst>
            </c:dLbl>
            <c:dLbl>
              <c:idx val="1"/>
              <c:tx>
                <c:rich>
                  <a:bodyPr/>
                  <a:lstStyle/>
                  <a:p>
                    <a:r>
                      <a:rPr lang="en-US" b="1">
                        <a:solidFill>
                          <a:schemeClr val="bg1"/>
                        </a:solidFill>
                      </a:rPr>
                      <a:t>13%</a:t>
                    </a:r>
                    <a:endParaRPr lang="en-US" dirty="0"/>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2-402E-46D8-A2A3-5BBB7C2FEB19}"/>
                </c:ext>
              </c:extLst>
            </c:dLbl>
            <c:spPr>
              <a:noFill/>
              <a:ln>
                <a:noFill/>
              </a:ln>
              <a:effectLst/>
            </c:spPr>
            <c:txPr>
              <a:bodyPr/>
              <a:lstStyle/>
              <a:p>
                <a:pPr>
                  <a:defRPr b="1">
                    <a:solidFill>
                      <a:schemeClr val="bg1"/>
                    </a:solidFill>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Sheet1!$D$31:$E$31</c:f>
              <c:strCache>
                <c:ptCount val="2"/>
                <c:pt idx="0">
                  <c:v>Agriculture</c:v>
                </c:pt>
                <c:pt idx="1">
                  <c:v>Manufacturing</c:v>
                </c:pt>
              </c:strCache>
            </c:strRef>
          </c:cat>
          <c:val>
            <c:numRef>
              <c:f>Sheet1!$D$32:$E$32</c:f>
              <c:numCache>
                <c:formatCode>General</c:formatCode>
                <c:ptCount val="2"/>
                <c:pt idx="0">
                  <c:v>1657</c:v>
                </c:pt>
                <c:pt idx="1">
                  <c:v>808</c:v>
                </c:pt>
              </c:numCache>
            </c:numRef>
          </c:val>
          <c:extLst>
            <c:ext xmlns:c16="http://schemas.microsoft.com/office/drawing/2014/chart" uri="{C3380CC4-5D6E-409C-BE32-E72D297353CC}">
              <c16:uniqueId val="{00000013-402E-46D8-A2A3-5BBB7C2FEB19}"/>
            </c:ext>
          </c:extLst>
        </c:ser>
        <c:dLbls>
          <c:showLegendKey val="0"/>
          <c:showVal val="0"/>
          <c:showCatName val="0"/>
          <c:showSerName val="0"/>
          <c:showPercent val="0"/>
          <c:showBubbleSize val="0"/>
        </c:dLbls>
        <c:gapWidth val="150"/>
        <c:overlap val="100"/>
        <c:axId val="213884288"/>
        <c:axId val="213894272"/>
      </c:barChart>
      <c:catAx>
        <c:axId val="213884288"/>
        <c:scaling>
          <c:orientation val="minMax"/>
        </c:scaling>
        <c:delete val="0"/>
        <c:axPos val="b"/>
        <c:numFmt formatCode="General" sourceLinked="0"/>
        <c:majorTickMark val="out"/>
        <c:minorTickMark val="none"/>
        <c:tickLblPos val="nextTo"/>
        <c:txPr>
          <a:bodyPr/>
          <a:lstStyle/>
          <a:p>
            <a:pPr>
              <a:defRPr b="1"/>
            </a:pPr>
            <a:endParaRPr lang="it-IT"/>
          </a:p>
        </c:txPr>
        <c:crossAx val="213894272"/>
        <c:crosses val="autoZero"/>
        <c:auto val="1"/>
        <c:lblAlgn val="ctr"/>
        <c:lblOffset val="100"/>
        <c:noMultiLvlLbl val="0"/>
      </c:catAx>
      <c:valAx>
        <c:axId val="213894272"/>
        <c:scaling>
          <c:orientation val="minMax"/>
        </c:scaling>
        <c:delete val="0"/>
        <c:axPos val="l"/>
        <c:majorGridlines/>
        <c:numFmt formatCode="0%" sourceLinked="1"/>
        <c:majorTickMark val="out"/>
        <c:minorTickMark val="none"/>
        <c:tickLblPos val="nextTo"/>
        <c:txPr>
          <a:bodyPr/>
          <a:lstStyle/>
          <a:p>
            <a:pPr>
              <a:defRPr sz="1200"/>
            </a:pPr>
            <a:endParaRPr lang="it-IT"/>
          </a:p>
        </c:txPr>
        <c:crossAx val="213884288"/>
        <c:crosses val="autoZero"/>
        <c:crossBetween val="between"/>
      </c:valAx>
    </c:plotArea>
    <c:legend>
      <c:legendPos val="r"/>
      <c:legendEntry>
        <c:idx val="1"/>
        <c:txPr>
          <a:bodyPr/>
          <a:lstStyle/>
          <a:p>
            <a:pPr>
              <a:defRPr sz="1400" b="1">
                <a:solidFill>
                  <a:schemeClr val="tx1"/>
                </a:solidFill>
              </a:defRPr>
            </a:pPr>
            <a:endParaRPr lang="it-IT"/>
          </a:p>
        </c:txPr>
      </c:legendEntry>
      <c:layout>
        <c:manualLayout>
          <c:xMode val="edge"/>
          <c:yMode val="edge"/>
          <c:x val="0.58079493050678199"/>
          <c:y val="0"/>
          <c:w val="0.41920506949322017"/>
          <c:h val="0.98473893585546757"/>
        </c:manualLayout>
      </c:layout>
      <c:overlay val="0"/>
      <c:txPr>
        <a:bodyPr/>
        <a:lstStyle/>
        <a:p>
          <a:pPr>
            <a:defRPr sz="1400" b="1"/>
          </a:pPr>
          <a:endParaRPr lang="it-IT"/>
        </a:p>
      </c:txPr>
    </c:legend>
    <c:plotVisOnly val="1"/>
    <c:dispBlanksAs val="gap"/>
    <c:showDLblsOverMax val="0"/>
  </c:chart>
  <c:txPr>
    <a:bodyPr/>
    <a:lstStyle/>
    <a:p>
      <a:pPr>
        <a:defRPr sz="1400"/>
      </a:pPr>
      <a:endParaRPr lang="it-IT"/>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F56D0019-9A8D-4B50-8ADC-B707AB21E2E7}" type="datetimeFigureOut">
              <a:rPr lang="en-US" smtClean="0"/>
              <a:t>9/15/2023</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38C86E-FBC3-4B8C-81A3-CD09DDA1D36E}" type="slidenum">
              <a:rPr lang="en-US" smtClean="0"/>
              <a:t>‹N›</a:t>
            </a:fld>
            <a:endParaRPr lang="en-US" dirty="0"/>
          </a:p>
        </p:txBody>
      </p:sp>
    </p:spTree>
    <p:extLst>
      <p:ext uri="{BB962C8B-B14F-4D97-AF65-F5344CB8AC3E}">
        <p14:creationId xmlns:p14="http://schemas.microsoft.com/office/powerpoint/2010/main" val="6074975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E8C6CAD3-C65A-4F67-A9C9-9F0B7AE80557}" type="datetimeFigureOut">
              <a:rPr lang="en-US" smtClean="0"/>
              <a:t>9/15/2023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A616E6-3282-49AF-B187-AFD585911299}" type="slidenum">
              <a:rPr lang="en-US" smtClean="0"/>
              <a:t>‹N›</a:t>
            </a:fld>
            <a:endParaRPr lang="en-US" dirty="0"/>
          </a:p>
        </p:txBody>
      </p:sp>
    </p:spTree>
    <p:extLst>
      <p:ext uri="{BB962C8B-B14F-4D97-AF65-F5344CB8AC3E}">
        <p14:creationId xmlns:p14="http://schemas.microsoft.com/office/powerpoint/2010/main" val="2011772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A616E6-3282-49AF-B187-AFD585911299}" type="slidenum">
              <a:rPr lang="en-US" smtClean="0"/>
              <a:t>1</a:t>
            </a:fld>
            <a:endParaRPr lang="en-US" dirty="0"/>
          </a:p>
        </p:txBody>
      </p:sp>
    </p:spTree>
    <p:extLst>
      <p:ext uri="{BB962C8B-B14F-4D97-AF65-F5344CB8AC3E}">
        <p14:creationId xmlns:p14="http://schemas.microsoft.com/office/powerpoint/2010/main" val="3114299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13</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15</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16</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17</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18</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19</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20</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23</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2</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5</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6</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7</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8</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9</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11</a:t>
            </a:fld>
            <a:endParaRPr lang="en-US" dirty="0"/>
          </a:p>
        </p:txBody>
      </p:sp>
    </p:spTree>
    <p:extLst>
      <p:ext uri="{BB962C8B-B14F-4D97-AF65-F5344CB8AC3E}">
        <p14:creationId xmlns:p14="http://schemas.microsoft.com/office/powerpoint/2010/main" val="890563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616E6-3282-49AF-B187-AFD585911299}" type="slidenum">
              <a:rPr lang="en-US" smtClean="0"/>
              <a:t>12</a:t>
            </a:fld>
            <a:endParaRPr lang="en-US" dirty="0"/>
          </a:p>
        </p:txBody>
      </p:sp>
    </p:spTree>
    <p:extLst>
      <p:ext uri="{BB962C8B-B14F-4D97-AF65-F5344CB8AC3E}">
        <p14:creationId xmlns:p14="http://schemas.microsoft.com/office/powerpoint/2010/main" val="890563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6" name="Title 1"/>
          <p:cNvSpPr>
            <a:spLocks noGrp="1"/>
          </p:cNvSpPr>
          <p:nvPr>
            <p:ph type="title" hasCustomPrompt="1"/>
          </p:nvPr>
        </p:nvSpPr>
        <p:spPr>
          <a:xfrm>
            <a:off x="731837" y="2967335"/>
            <a:ext cx="10808071" cy="923330"/>
          </a:xfrm>
          <a:noFill/>
        </p:spPr>
        <p:txBody>
          <a:bodyPr wrap="square" lIns="0" rIns="0">
            <a:spAutoFit/>
          </a:bodyPr>
          <a:lstStyle>
            <a:lvl1pPr>
              <a:defRPr b="0"/>
            </a:lvl1pPr>
          </a:lstStyle>
          <a:p>
            <a:r>
              <a:rPr lang="en-US" dirty="0"/>
              <a:t>Click to add title</a:t>
            </a:r>
          </a:p>
        </p:txBody>
      </p:sp>
    </p:spTree>
    <p:extLst>
      <p:ext uri="{BB962C8B-B14F-4D97-AF65-F5344CB8AC3E}">
        <p14:creationId xmlns:p14="http://schemas.microsoft.com/office/powerpoint/2010/main" val="585808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side slides (text without backgroun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7" name="Title Placeholder 11"/>
          <p:cNvSpPr>
            <a:spLocks noGrp="1"/>
          </p:cNvSpPr>
          <p:nvPr>
            <p:ph type="title"/>
          </p:nvPr>
        </p:nvSpPr>
        <p:spPr>
          <a:xfrm>
            <a:off x="698460" y="565265"/>
            <a:ext cx="10801350" cy="923330"/>
          </a:xfrm>
          <a:prstGeom prst="rect">
            <a:avLst/>
          </a:prstGeom>
          <a:noFill/>
        </p:spPr>
        <p:txBody>
          <a:bodyPr vert="horz" lIns="0" tIns="45720" rIns="0" bIns="45720" rtlCol="0" anchor="t" anchorCtr="0">
            <a:spAutoFit/>
          </a:bodyPr>
          <a:lstStyle/>
          <a:p>
            <a:r>
              <a:rPr lang="en-US" dirty="0"/>
              <a:t>Click to edit title</a:t>
            </a:r>
          </a:p>
        </p:txBody>
      </p:sp>
      <p:sp>
        <p:nvSpPr>
          <p:cNvPr id="3" name="Text Placeholder 2"/>
          <p:cNvSpPr>
            <a:spLocks noGrp="1"/>
          </p:cNvSpPr>
          <p:nvPr>
            <p:ph type="body" sz="quarter" idx="12" hasCustomPrompt="1"/>
          </p:nvPr>
        </p:nvSpPr>
        <p:spPr>
          <a:xfrm>
            <a:off x="719138" y="1910481"/>
            <a:ext cx="10807700" cy="480131"/>
          </a:xfrm>
          <a:prstGeom prst="rect">
            <a:avLst/>
          </a:prstGeom>
          <a:noFill/>
        </p:spPr>
        <p:txBody>
          <a:bodyPr lIns="0" rIns="0">
            <a:spAutoFit/>
          </a:bodyPr>
          <a:lstStyle>
            <a:lvl1pPr marL="0" indent="0">
              <a:buNone/>
              <a:defRPr baseline="0"/>
            </a:lvl1pPr>
          </a:lstStyle>
          <a:p>
            <a:pPr lvl="0"/>
            <a:r>
              <a:rPr lang="en-US" dirty="0"/>
              <a:t>Click to enter text</a:t>
            </a:r>
          </a:p>
        </p:txBody>
      </p:sp>
    </p:spTree>
    <p:extLst>
      <p:ext uri="{BB962C8B-B14F-4D97-AF65-F5344CB8AC3E}">
        <p14:creationId xmlns:p14="http://schemas.microsoft.com/office/powerpoint/2010/main" val="422726718"/>
      </p:ext>
    </p:extLst>
  </p:cSld>
  <p:clrMapOvr>
    <a:masterClrMapping/>
  </p:clrMapOvr>
  <p:extLst>
    <p:ext uri="{DCECCB84-F9BA-43D5-87BE-67443E8EF086}">
      <p15:sldGuideLst xmlns:p15="http://schemas.microsoft.com/office/powerpoint/2012/main">
        <p15:guide id="1" orient="horz" pos="125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slide Re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6" name="Title 1"/>
          <p:cNvSpPr>
            <a:spLocks noGrp="1"/>
          </p:cNvSpPr>
          <p:nvPr>
            <p:ph type="title" hasCustomPrompt="1"/>
          </p:nvPr>
        </p:nvSpPr>
        <p:spPr>
          <a:xfrm>
            <a:off x="731837" y="2967335"/>
            <a:ext cx="10808071" cy="923330"/>
          </a:xfrm>
          <a:noFill/>
        </p:spPr>
        <p:txBody>
          <a:bodyPr wrap="square" lIns="0" rIns="0">
            <a:spAutoFit/>
          </a:bodyPr>
          <a:lstStyle>
            <a:lvl1pPr>
              <a:defRPr b="0"/>
            </a:lvl1pPr>
          </a:lstStyle>
          <a:p>
            <a:r>
              <a:rPr lang="en-US" dirty="0"/>
              <a:t>Click to add title</a:t>
            </a:r>
          </a:p>
        </p:txBody>
      </p:sp>
    </p:spTree>
    <p:extLst>
      <p:ext uri="{BB962C8B-B14F-4D97-AF65-F5344CB8AC3E}">
        <p14:creationId xmlns:p14="http://schemas.microsoft.com/office/powerpoint/2010/main" val="1233275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dark">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6" name="Title 1"/>
          <p:cNvSpPr>
            <a:spLocks noGrp="1"/>
          </p:cNvSpPr>
          <p:nvPr>
            <p:ph type="title" hasCustomPrompt="1"/>
          </p:nvPr>
        </p:nvSpPr>
        <p:spPr>
          <a:xfrm>
            <a:off x="731837" y="2967335"/>
            <a:ext cx="10808071" cy="923330"/>
          </a:xfrm>
          <a:noFill/>
        </p:spPr>
        <p:txBody>
          <a:bodyPr wrap="square" lIns="0" rIns="0">
            <a:spAutoFit/>
          </a:bodyPr>
          <a:lstStyle>
            <a:lvl1pPr>
              <a:defRPr b="0"/>
            </a:lvl1pPr>
          </a:lstStyle>
          <a:p>
            <a:r>
              <a:rPr lang="en-US" dirty="0"/>
              <a:t>Click to add title</a:t>
            </a:r>
          </a:p>
        </p:txBody>
      </p:sp>
    </p:spTree>
    <p:extLst>
      <p:ext uri="{BB962C8B-B14F-4D97-AF65-F5344CB8AC3E}">
        <p14:creationId xmlns:p14="http://schemas.microsoft.com/office/powerpoint/2010/main" val="2519847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side slides (text without backgroun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7" name="Title Placeholder 11"/>
          <p:cNvSpPr>
            <a:spLocks noGrp="1"/>
          </p:cNvSpPr>
          <p:nvPr>
            <p:ph type="title"/>
          </p:nvPr>
        </p:nvSpPr>
        <p:spPr>
          <a:xfrm>
            <a:off x="698460" y="565265"/>
            <a:ext cx="10801350" cy="923330"/>
          </a:xfrm>
          <a:prstGeom prst="rect">
            <a:avLst/>
          </a:prstGeom>
          <a:noFill/>
        </p:spPr>
        <p:txBody>
          <a:bodyPr vert="horz" lIns="0" tIns="45720" rIns="0" bIns="45720" rtlCol="0" anchor="t" anchorCtr="0">
            <a:spAutoFit/>
          </a:bodyPr>
          <a:lstStyle/>
          <a:p>
            <a:r>
              <a:rPr lang="en-US" dirty="0"/>
              <a:t>Click to edit title</a:t>
            </a:r>
          </a:p>
        </p:txBody>
      </p:sp>
      <p:sp>
        <p:nvSpPr>
          <p:cNvPr id="3" name="Text Placeholder 2"/>
          <p:cNvSpPr>
            <a:spLocks noGrp="1"/>
          </p:cNvSpPr>
          <p:nvPr>
            <p:ph type="body" sz="quarter" idx="12" hasCustomPrompt="1"/>
          </p:nvPr>
        </p:nvSpPr>
        <p:spPr>
          <a:xfrm>
            <a:off x="719138" y="1910481"/>
            <a:ext cx="10807700" cy="480131"/>
          </a:xfrm>
          <a:prstGeom prst="rect">
            <a:avLst/>
          </a:prstGeom>
          <a:noFill/>
        </p:spPr>
        <p:txBody>
          <a:bodyPr lIns="0" rIns="0">
            <a:spAutoFit/>
          </a:bodyPr>
          <a:lstStyle>
            <a:lvl1pPr marL="0" indent="0">
              <a:buNone/>
              <a:defRPr baseline="0"/>
            </a:lvl1pPr>
          </a:lstStyle>
          <a:p>
            <a:pPr lvl="0"/>
            <a:r>
              <a:rPr lang="en-US" dirty="0"/>
              <a:t>Click to enter text</a:t>
            </a:r>
          </a:p>
        </p:txBody>
      </p:sp>
    </p:spTree>
    <p:extLst>
      <p:ext uri="{BB962C8B-B14F-4D97-AF65-F5344CB8AC3E}">
        <p14:creationId xmlns:p14="http://schemas.microsoft.com/office/powerpoint/2010/main" val="574459272"/>
      </p:ext>
    </p:extLst>
  </p:cSld>
  <p:clrMapOvr>
    <a:masterClrMapping/>
  </p:clrMapOvr>
  <p:extLst>
    <p:ext uri="{DCECCB84-F9BA-43D5-87BE-67443E8EF086}">
      <p15:sldGuideLst xmlns:p15="http://schemas.microsoft.com/office/powerpoint/2012/main">
        <p15:guide id="1" orient="horz" pos="12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ide photo">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3F983E3D-8CF5-443A-A947-F913EE17176A}" type="slidenum">
              <a:rPr lang="en-US" smtClean="0"/>
              <a:pPr/>
              <a:t>‹N›</a:t>
            </a:fld>
            <a:endParaRPr lang="en-US" dirty="0"/>
          </a:p>
        </p:txBody>
      </p:sp>
      <p:sp>
        <p:nvSpPr>
          <p:cNvPr id="7" name="Title Placeholder 11"/>
          <p:cNvSpPr>
            <a:spLocks noGrp="1"/>
          </p:cNvSpPr>
          <p:nvPr>
            <p:ph type="title"/>
          </p:nvPr>
        </p:nvSpPr>
        <p:spPr>
          <a:xfrm>
            <a:off x="4622760" y="565265"/>
            <a:ext cx="6877049" cy="923330"/>
          </a:xfrm>
          <a:prstGeom prst="rect">
            <a:avLst/>
          </a:prstGeom>
          <a:noFill/>
        </p:spPr>
        <p:txBody>
          <a:bodyPr vert="horz" lIns="0" tIns="45720" rIns="0" bIns="45720" rtlCol="0" anchor="t" anchorCtr="0">
            <a:spAutoFit/>
          </a:bodyPr>
          <a:lstStyle/>
          <a:p>
            <a:r>
              <a:rPr lang="en-US" dirty="0"/>
              <a:t>Click to edit title</a:t>
            </a:r>
          </a:p>
        </p:txBody>
      </p:sp>
      <p:sp>
        <p:nvSpPr>
          <p:cNvPr id="3" name="Text Placeholder 2"/>
          <p:cNvSpPr>
            <a:spLocks noGrp="1"/>
          </p:cNvSpPr>
          <p:nvPr>
            <p:ph type="body" sz="quarter" idx="12" hasCustomPrompt="1"/>
          </p:nvPr>
        </p:nvSpPr>
        <p:spPr>
          <a:xfrm>
            <a:off x="4642964" y="1900649"/>
            <a:ext cx="6883399" cy="480131"/>
          </a:xfrm>
          <a:prstGeom prst="rect">
            <a:avLst/>
          </a:prstGeom>
          <a:noFill/>
        </p:spPr>
        <p:txBody>
          <a:bodyPr>
            <a:spAutoFit/>
          </a:bodyPr>
          <a:lstStyle>
            <a:lvl1pPr marL="0" indent="0">
              <a:buNone/>
              <a:defRPr baseline="0"/>
            </a:lvl1pPr>
          </a:lstStyle>
          <a:p>
            <a:pPr lvl="0"/>
            <a:r>
              <a:rPr lang="en-US" dirty="0"/>
              <a:t>Click to enter text</a:t>
            </a:r>
          </a:p>
        </p:txBody>
      </p:sp>
      <p:sp>
        <p:nvSpPr>
          <p:cNvPr id="8" name="Picture Placeholder 7"/>
          <p:cNvSpPr>
            <a:spLocks noGrp="1"/>
          </p:cNvSpPr>
          <p:nvPr>
            <p:ph type="pic" sz="quarter" idx="13"/>
          </p:nvPr>
        </p:nvSpPr>
        <p:spPr>
          <a:xfrm>
            <a:off x="0" y="0"/>
            <a:ext cx="3924300" cy="6864350"/>
          </a:xfrm>
        </p:spPr>
        <p:txBody>
          <a:bodyPr/>
          <a:lstStyle/>
          <a:p>
            <a:endParaRPr lang="en-US" dirty="0"/>
          </a:p>
        </p:txBody>
      </p:sp>
    </p:spTree>
    <p:extLst>
      <p:ext uri="{BB962C8B-B14F-4D97-AF65-F5344CB8AC3E}">
        <p14:creationId xmlns:p14="http://schemas.microsoft.com/office/powerpoint/2010/main" val="3072365446"/>
      </p:ext>
    </p:extLst>
  </p:cSld>
  <p:clrMapOvr>
    <a:masterClrMapping/>
  </p:clrMapOvr>
  <p:extLst>
    <p:ext uri="{DCECCB84-F9BA-43D5-87BE-67443E8EF086}">
      <p15:sldGuideLst xmlns:p15="http://schemas.microsoft.com/office/powerpoint/2012/main">
        <p15:guide id="0" pos="2933" userDrawn="1">
          <p15:clr>
            <a:srgbClr val="FBAE40"/>
          </p15:clr>
        </p15:guide>
        <p15:guide id="1" orient="horz" pos="125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1133109" y="6316676"/>
            <a:ext cx="406800" cy="547200"/>
          </a:xfrm>
          <a:prstGeom prst="rect">
            <a:avLst/>
          </a:prstGeom>
          <a:blipFill>
            <a:blip r:embed="rId4"/>
            <a:stretch>
              <a:fillRect/>
            </a:stretch>
          </a:blipFill>
        </p:spPr>
        <p:txBody>
          <a:bodyPr vert="horz" lIns="0" tIns="0" rIns="0" bIns="0" rtlCol="0" anchor="b" anchorCtr="0"/>
          <a:lstStyle>
            <a:lvl1pPr algn="ctr">
              <a:defRPr sz="800">
                <a:solidFill>
                  <a:srgbClr val="FF0000"/>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752136" y="6330486"/>
            <a:ext cx="6678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‹N›</a:t>
            </a:fld>
            <a:endParaRPr lang="en-US" dirty="0"/>
          </a:p>
        </p:txBody>
      </p:sp>
      <p:sp>
        <p:nvSpPr>
          <p:cNvPr id="12" name="Title Placeholder 11"/>
          <p:cNvSpPr>
            <a:spLocks noGrp="1"/>
          </p:cNvSpPr>
          <p:nvPr>
            <p:ph type="title"/>
          </p:nvPr>
        </p:nvSpPr>
        <p:spPr>
          <a:xfrm>
            <a:off x="731838" y="2967335"/>
            <a:ext cx="10801350" cy="923330"/>
          </a:xfrm>
          <a:prstGeom prst="rect">
            <a:avLst/>
          </a:prstGeom>
          <a:noFill/>
        </p:spPr>
        <p:txBody>
          <a:bodyPr vert="horz" wrap="square" lIns="0" tIns="45720" rIns="0" bIns="45720" rtlCol="0" anchor="t" anchorCtr="0">
            <a:spAutoFit/>
          </a:bodyPr>
          <a:lstStyle/>
          <a:p>
            <a:r>
              <a:rPr lang="en-US" dirty="0"/>
              <a:t>Click to add title</a:t>
            </a:r>
          </a:p>
        </p:txBody>
      </p:sp>
    </p:spTree>
    <p:extLst>
      <p:ext uri="{BB962C8B-B14F-4D97-AF65-F5344CB8AC3E}">
        <p14:creationId xmlns:p14="http://schemas.microsoft.com/office/powerpoint/2010/main" val="562821835"/>
      </p:ext>
    </p:extLst>
  </p:cSld>
  <p:clrMap bg1="lt1" tx1="dk1" bg2="lt2" tx2="dk2" accent1="accent1" accent2="accent2" accent3="accent3" accent4="accent4" accent5="accent5" accent6="accent6" hlink="hlink" folHlink="folHlink"/>
  <p:sldLayoutIdLst>
    <p:sldLayoutId id="2147483676" r:id="rId1"/>
    <p:sldLayoutId id="2147483689" r:id="rId2"/>
  </p:sldLayoutIdLst>
  <p:hf sldNum="0" hdr="0" dt="0"/>
  <p:txStyles>
    <p:titleStyle>
      <a:lvl1pPr algn="l" defTabSz="914400" rtl="0" eaLnBrk="1" latinLnBrk="0" hangingPunct="1">
        <a:lnSpc>
          <a:spcPct val="90000"/>
        </a:lnSpc>
        <a:spcBef>
          <a:spcPct val="0"/>
        </a:spcBef>
        <a:buNone/>
        <a:defRPr sz="6000" b="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65">
          <p15:clr>
            <a:srgbClr val="F26B43"/>
          </p15:clr>
        </p15:guide>
        <p15:guide id="3" pos="461">
          <p15:clr>
            <a:srgbClr val="F26B43"/>
          </p15:clr>
        </p15:guide>
        <p15:guide id="4" orient="horz" pos="3974">
          <p15:clr>
            <a:srgbClr val="F26B43"/>
          </p15:clr>
        </p15:guide>
        <p15:guide id="5" orient="horz" pos="2160" userDrawn="1">
          <p15:clr>
            <a:srgbClr val="F26B43"/>
          </p15:clr>
        </p15:guide>
        <p15:guide id="6" orient="horz" pos="346" userDrawn="1">
          <p15:clr>
            <a:srgbClr val="F26B43"/>
          </p15:clr>
        </p15:guide>
        <p15:guide id="7"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E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1133109" y="6316676"/>
            <a:ext cx="406800" cy="547200"/>
          </a:xfrm>
          <a:prstGeom prst="rect">
            <a:avLst/>
          </a:prstGeom>
          <a:blipFill>
            <a:blip r:embed="rId3"/>
            <a:stretch>
              <a:fillRect/>
            </a:stretch>
          </a:blipFill>
        </p:spPr>
        <p:txBody>
          <a:bodyPr vert="horz" lIns="0" tIns="0" rIns="0" bIns="0" rtlCol="0" anchor="b" anchorCtr="0"/>
          <a:lstStyle>
            <a:lvl1pPr algn="ctr">
              <a:defRPr sz="800">
                <a:solidFill>
                  <a:srgbClr val="FF0000"/>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752136" y="6330486"/>
            <a:ext cx="6678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‹N›</a:t>
            </a:fld>
            <a:endParaRPr lang="en-US" dirty="0"/>
          </a:p>
        </p:txBody>
      </p:sp>
      <p:sp>
        <p:nvSpPr>
          <p:cNvPr id="12" name="Title Placeholder 11"/>
          <p:cNvSpPr>
            <a:spLocks noGrp="1"/>
          </p:cNvSpPr>
          <p:nvPr>
            <p:ph type="title"/>
          </p:nvPr>
        </p:nvSpPr>
        <p:spPr>
          <a:xfrm>
            <a:off x="731838" y="2967335"/>
            <a:ext cx="10801350" cy="923330"/>
          </a:xfrm>
          <a:prstGeom prst="rect">
            <a:avLst/>
          </a:prstGeom>
          <a:noFill/>
        </p:spPr>
        <p:txBody>
          <a:bodyPr vert="horz" wrap="square" lIns="0" tIns="45720" rIns="0" bIns="45720" rtlCol="0" anchor="t" anchorCtr="0">
            <a:spAutoFit/>
          </a:bodyPr>
          <a:lstStyle/>
          <a:p>
            <a:r>
              <a:rPr lang="en-US" dirty="0"/>
              <a:t>Click to add title</a:t>
            </a:r>
          </a:p>
        </p:txBody>
      </p:sp>
    </p:spTree>
    <p:extLst>
      <p:ext uri="{BB962C8B-B14F-4D97-AF65-F5344CB8AC3E}">
        <p14:creationId xmlns:p14="http://schemas.microsoft.com/office/powerpoint/2010/main" val="4050775581"/>
      </p:ext>
    </p:extLst>
  </p:cSld>
  <p:clrMap bg1="lt1" tx1="dk1" bg2="lt2" tx2="dk2" accent1="accent1" accent2="accent2" accent3="accent3" accent4="accent4" accent5="accent5" accent6="accent6" hlink="hlink" folHlink="folHlink"/>
  <p:sldLayoutIdLst>
    <p:sldLayoutId id="2147483686" r:id="rId1"/>
  </p:sldLayoutIdLst>
  <p:hf sldNum="0" hdr="0" dt="0"/>
  <p:txStyles>
    <p:titleStyle>
      <a:lvl1pPr algn="l" defTabSz="914400" rtl="0" eaLnBrk="1" latinLnBrk="0" hangingPunct="1">
        <a:lnSpc>
          <a:spcPct val="90000"/>
        </a:lnSpc>
        <a:spcBef>
          <a:spcPct val="0"/>
        </a:spcBef>
        <a:buNone/>
        <a:defRPr sz="6000" b="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265">
          <p15:clr>
            <a:srgbClr val="F26B43"/>
          </p15:clr>
        </p15:guide>
        <p15:guide id="2" pos="461">
          <p15:clr>
            <a:srgbClr val="F26B43"/>
          </p15:clr>
        </p15:guide>
        <p15:guide id="3" orient="horz" pos="3974">
          <p15:clr>
            <a:srgbClr val="F26B43"/>
          </p15:clr>
        </p15:guide>
        <p15:guide id="4" orient="horz" pos="2160">
          <p15:clr>
            <a:srgbClr val="F26B43"/>
          </p15:clr>
        </p15:guide>
        <p15:guide id="5" orient="horz" pos="346">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333333"/>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1133109" y="6316676"/>
            <a:ext cx="406800" cy="547200"/>
          </a:xfrm>
          <a:prstGeom prst="rect">
            <a:avLst/>
          </a:prstGeom>
          <a:blipFill>
            <a:blip r:embed="rId3"/>
            <a:stretch>
              <a:fillRect/>
            </a:stretch>
          </a:blipFill>
        </p:spPr>
        <p:txBody>
          <a:bodyPr vert="horz" lIns="0" tIns="0" rIns="0" bIns="0" rtlCol="0" anchor="b" anchorCtr="0"/>
          <a:lstStyle>
            <a:lvl1pPr algn="ctr">
              <a:defRPr sz="800">
                <a:solidFill>
                  <a:srgbClr val="FF0000"/>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752136" y="6330486"/>
            <a:ext cx="6678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‹N›</a:t>
            </a:fld>
            <a:endParaRPr lang="en-US" dirty="0"/>
          </a:p>
        </p:txBody>
      </p:sp>
      <p:sp>
        <p:nvSpPr>
          <p:cNvPr id="12" name="Title Placeholder 11"/>
          <p:cNvSpPr>
            <a:spLocks noGrp="1"/>
          </p:cNvSpPr>
          <p:nvPr>
            <p:ph type="title"/>
          </p:nvPr>
        </p:nvSpPr>
        <p:spPr>
          <a:xfrm>
            <a:off x="731838" y="2967335"/>
            <a:ext cx="10801350" cy="923330"/>
          </a:xfrm>
          <a:prstGeom prst="rect">
            <a:avLst/>
          </a:prstGeom>
          <a:noFill/>
        </p:spPr>
        <p:txBody>
          <a:bodyPr vert="horz" wrap="square" lIns="0" tIns="45720" rIns="0" bIns="45720" rtlCol="0" anchor="t" anchorCtr="0">
            <a:spAutoFit/>
          </a:bodyPr>
          <a:lstStyle/>
          <a:p>
            <a:r>
              <a:rPr lang="en-US" dirty="0"/>
              <a:t>Click to add title</a:t>
            </a:r>
          </a:p>
        </p:txBody>
      </p:sp>
    </p:spTree>
    <p:extLst>
      <p:ext uri="{BB962C8B-B14F-4D97-AF65-F5344CB8AC3E}">
        <p14:creationId xmlns:p14="http://schemas.microsoft.com/office/powerpoint/2010/main" val="3786211940"/>
      </p:ext>
    </p:extLst>
  </p:cSld>
  <p:clrMap bg1="lt1" tx1="dk1" bg2="lt2" tx2="dk2" accent1="accent1" accent2="accent2" accent3="accent3" accent4="accent4" accent5="accent5" accent6="accent6" hlink="hlink" folHlink="folHlink"/>
  <p:sldLayoutIdLst>
    <p:sldLayoutId id="2147483688" r:id="rId1"/>
  </p:sldLayoutIdLst>
  <p:hf sldNum="0" hdr="0" dt="0"/>
  <p:txStyles>
    <p:titleStyle>
      <a:lvl1pPr algn="l" defTabSz="914400" rtl="0" eaLnBrk="1" latinLnBrk="0" hangingPunct="1">
        <a:lnSpc>
          <a:spcPct val="90000"/>
        </a:lnSpc>
        <a:spcBef>
          <a:spcPct val="0"/>
        </a:spcBef>
        <a:buNone/>
        <a:defRPr sz="6000" b="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265">
          <p15:clr>
            <a:srgbClr val="F26B43"/>
          </p15:clr>
        </p15:guide>
        <p15:guide id="2" pos="461">
          <p15:clr>
            <a:srgbClr val="F26B43"/>
          </p15:clr>
        </p15:guide>
        <p15:guide id="3" orient="horz" pos="3974">
          <p15:clr>
            <a:srgbClr val="F26B43"/>
          </p15:clr>
        </p15:guide>
        <p15:guide id="4" orient="horz" pos="2160">
          <p15:clr>
            <a:srgbClr val="F26B43"/>
          </p15:clr>
        </p15:guide>
        <p15:guide id="5" orient="horz" pos="346">
          <p15:clr>
            <a:srgbClr val="F26B43"/>
          </p15:clr>
        </p15:guide>
        <p15:guide id="6"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1133109" y="6316676"/>
            <a:ext cx="406800" cy="547200"/>
          </a:xfrm>
          <a:prstGeom prst="rect">
            <a:avLst/>
          </a:prstGeom>
          <a:blipFill>
            <a:blip r:embed="rId3"/>
            <a:stretch>
              <a:fillRect/>
            </a:stretch>
          </a:blipFill>
        </p:spPr>
        <p:txBody>
          <a:bodyPr vert="horz" lIns="0" tIns="0" rIns="0" bIns="0" rtlCol="0" anchor="b" anchorCtr="0"/>
          <a:lstStyle>
            <a:lvl1pPr algn="ctr">
              <a:defRPr sz="800">
                <a:solidFill>
                  <a:srgbClr val="FF0000"/>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752136" y="6330486"/>
            <a:ext cx="6678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‹N›</a:t>
            </a:fld>
            <a:endParaRPr lang="en-US" dirty="0"/>
          </a:p>
        </p:txBody>
      </p:sp>
      <p:sp>
        <p:nvSpPr>
          <p:cNvPr id="12" name="Title Placeholder 11"/>
          <p:cNvSpPr>
            <a:spLocks noGrp="1"/>
          </p:cNvSpPr>
          <p:nvPr>
            <p:ph type="title"/>
          </p:nvPr>
        </p:nvSpPr>
        <p:spPr>
          <a:xfrm>
            <a:off x="731838" y="565265"/>
            <a:ext cx="10801350" cy="923330"/>
          </a:xfrm>
          <a:prstGeom prst="rect">
            <a:avLst/>
          </a:prstGeom>
          <a:solidFill>
            <a:schemeClr val="bg1">
              <a:alpha val="60000"/>
            </a:schemeClr>
          </a:solidFill>
        </p:spPr>
        <p:txBody>
          <a:bodyPr vert="horz" lIns="0" tIns="45720" rIns="0" bIns="45720" rtlCol="0" anchor="t" anchorCtr="0">
            <a:spAutoFit/>
          </a:bodyPr>
          <a:lstStyle/>
          <a:p>
            <a:r>
              <a:rPr lang="en-US" dirty="0"/>
              <a:t>Click to add title</a:t>
            </a:r>
          </a:p>
        </p:txBody>
      </p:sp>
    </p:spTree>
    <p:extLst>
      <p:ext uri="{BB962C8B-B14F-4D97-AF65-F5344CB8AC3E}">
        <p14:creationId xmlns:p14="http://schemas.microsoft.com/office/powerpoint/2010/main" val="1045562842"/>
      </p:ext>
    </p:extLst>
  </p:cSld>
  <p:clrMap bg1="lt1" tx1="dk1" bg2="lt2" tx2="dk2" accent1="accent1" accent2="accent2" accent3="accent3" accent4="accent4" accent5="accent5" accent6="accent6" hlink="hlink" folHlink="folHlink"/>
  <p:sldLayoutIdLst>
    <p:sldLayoutId id="2147483680" r:id="rId1"/>
  </p:sldLayoutIdLst>
  <p:hf sldNum="0" hdr="0" dt="0"/>
  <p:txStyles>
    <p:titleStyle>
      <a:lvl1pPr algn="l" defTabSz="914400" rtl="0" eaLnBrk="1" latinLnBrk="0" hangingPunct="1">
        <a:lnSpc>
          <a:spcPct val="90000"/>
        </a:lnSpc>
        <a:spcBef>
          <a:spcPct val="0"/>
        </a:spcBef>
        <a:buNone/>
        <a:defRPr sz="6000" b="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99">
          <p15:clr>
            <a:srgbClr val="F26B43"/>
          </p15:clr>
        </p15:guide>
        <p15:guide id="2" pos="7265">
          <p15:clr>
            <a:srgbClr val="F26B43"/>
          </p15:clr>
        </p15:guide>
        <p15:guide id="3" pos="461">
          <p15:clr>
            <a:srgbClr val="F26B43"/>
          </p15:clr>
        </p15:guide>
        <p15:guide id="4" orient="horz" pos="3974">
          <p15:clr>
            <a:srgbClr val="F26B43"/>
          </p15:clr>
        </p15:guide>
        <p15:guide id="5" orient="horz" pos="2160" userDrawn="1">
          <p15:clr>
            <a:srgbClr val="F26B43"/>
          </p15:clr>
        </p15:guide>
        <p15:guide id="6" pos="384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1133109" y="6316676"/>
            <a:ext cx="406800" cy="547200"/>
          </a:xfrm>
          <a:prstGeom prst="rect">
            <a:avLst/>
          </a:prstGeom>
          <a:blipFill>
            <a:blip r:embed="rId3"/>
            <a:stretch>
              <a:fillRect/>
            </a:stretch>
          </a:blipFill>
        </p:spPr>
        <p:txBody>
          <a:bodyPr vert="horz" lIns="0" tIns="0" rIns="0" bIns="0" rtlCol="0" anchor="b" anchorCtr="0"/>
          <a:lstStyle>
            <a:lvl1pPr algn="ctr">
              <a:defRPr sz="800">
                <a:solidFill>
                  <a:srgbClr val="FF0000"/>
                </a:solidFill>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752136" y="6330486"/>
            <a:ext cx="667871"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3F983E3D-8CF5-443A-A947-F913EE17176A}" type="slidenum">
              <a:rPr lang="en-US" smtClean="0"/>
              <a:pPr/>
              <a:t>‹N›</a:t>
            </a:fld>
            <a:endParaRPr lang="en-US" dirty="0"/>
          </a:p>
        </p:txBody>
      </p:sp>
      <p:sp>
        <p:nvSpPr>
          <p:cNvPr id="12" name="Title Placeholder 11"/>
          <p:cNvSpPr>
            <a:spLocks noGrp="1"/>
          </p:cNvSpPr>
          <p:nvPr>
            <p:ph type="title"/>
          </p:nvPr>
        </p:nvSpPr>
        <p:spPr>
          <a:xfrm>
            <a:off x="731838" y="565265"/>
            <a:ext cx="10801350" cy="923330"/>
          </a:xfrm>
          <a:prstGeom prst="rect">
            <a:avLst/>
          </a:prstGeom>
          <a:solidFill>
            <a:schemeClr val="bg1">
              <a:alpha val="60000"/>
            </a:schemeClr>
          </a:solidFill>
        </p:spPr>
        <p:txBody>
          <a:bodyPr vert="horz" lIns="0" tIns="45720" rIns="0" bIns="45720" rtlCol="0" anchor="t" anchorCtr="0">
            <a:spAutoFit/>
          </a:bodyPr>
          <a:lstStyle/>
          <a:p>
            <a:r>
              <a:rPr lang="en-US" dirty="0"/>
              <a:t>Click to edit title</a:t>
            </a:r>
          </a:p>
        </p:txBody>
      </p:sp>
      <p:sp>
        <p:nvSpPr>
          <p:cNvPr id="2" name="Text Placeholder 1"/>
          <p:cNvSpPr>
            <a:spLocks noGrp="1"/>
          </p:cNvSpPr>
          <p:nvPr>
            <p:ph type="body" idx="1"/>
          </p:nvPr>
        </p:nvSpPr>
        <p:spPr>
          <a:xfrm>
            <a:off x="752136" y="1825625"/>
            <a:ext cx="10781052" cy="1844608"/>
          </a:xfrm>
          <a:prstGeom prst="rect">
            <a:avLst/>
          </a:prstGeom>
        </p:spPr>
        <p:txBody>
          <a:bodyPr vert="horz" lIns="0" tIns="45720" rIns="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8241891"/>
      </p:ext>
    </p:extLst>
  </p:cSld>
  <p:clrMap bg1="lt1" tx1="dk1" bg2="lt2" tx2="dk2" accent1="accent1" accent2="accent2" accent3="accent3" accent4="accent4" accent5="accent5" accent6="accent6" hlink="hlink" folHlink="folHlink"/>
  <p:sldLayoutIdLst>
    <p:sldLayoutId id="2147483682" r:id="rId1"/>
  </p:sldLayoutIdLst>
  <p:hf sldNum="0" hdr="0" dt="0"/>
  <p:txStyles>
    <p:titleStyle>
      <a:lvl1pPr algn="l" defTabSz="914400" rtl="0" eaLnBrk="1" latinLnBrk="0" hangingPunct="1">
        <a:lnSpc>
          <a:spcPct val="90000"/>
        </a:lnSpc>
        <a:spcBef>
          <a:spcPct val="0"/>
        </a:spcBef>
        <a:buNone/>
        <a:defRPr sz="6000" b="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99">
          <p15:clr>
            <a:srgbClr val="F26B43"/>
          </p15:clr>
        </p15:guide>
        <p15:guide id="2" pos="7265">
          <p15:clr>
            <a:srgbClr val="F26B43"/>
          </p15:clr>
        </p15:guide>
        <p15:guide id="3" pos="461">
          <p15:clr>
            <a:srgbClr val="F26B43"/>
          </p15:clr>
        </p15:guide>
        <p15:guide id="4" orient="horz" pos="3974">
          <p15:clr>
            <a:srgbClr val="F26B43"/>
          </p15:clr>
        </p15:guide>
        <p15:guide id="5"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www.ntmsurvey.org/" TargetMode="External"/><Relationship Id="rId5" Type="http://schemas.openxmlformats.org/officeDocument/2006/relationships/chart" Target="../charts/char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37.jpe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40.emf"/><Relationship Id="rId13" Type="http://schemas.openxmlformats.org/officeDocument/2006/relationships/image" Target="../media/image44.png"/><Relationship Id="rId3" Type="http://schemas.openxmlformats.org/officeDocument/2006/relationships/image" Target="../media/image4.png"/><Relationship Id="rId7" Type="http://schemas.openxmlformats.org/officeDocument/2006/relationships/oleObject" Target="../embeddings/oleObject2.bin"/><Relationship Id="rId12"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9.emf"/><Relationship Id="rId11" Type="http://schemas.openxmlformats.org/officeDocument/2006/relationships/image" Target="../media/image42.png"/><Relationship Id="rId5" Type="http://schemas.openxmlformats.org/officeDocument/2006/relationships/oleObject" Target="../embeddings/oleObject1.bin"/><Relationship Id="rId10" Type="http://schemas.openxmlformats.org/officeDocument/2006/relationships/image" Target="../media/image41.emf"/><Relationship Id="rId4" Type="http://schemas.openxmlformats.org/officeDocument/2006/relationships/image" Target="../media/image5.png"/><Relationship Id="rId9" Type="http://schemas.openxmlformats.org/officeDocument/2006/relationships/oleObject" Target="../embeddings/oleObject3.bin"/><Relationship Id="rId1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hyperlink" Target="http://www.publicsectorassurance.org/" TargetMode="External"/><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www.business-benefits.org/" TargetMode="External"/><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png"/><Relationship Id="rId18" Type="http://schemas.openxmlformats.org/officeDocument/2006/relationships/image" Target="../media/image62.png"/><Relationship Id="rId26" Type="http://schemas.openxmlformats.org/officeDocument/2006/relationships/image" Target="../media/image66.png"/><Relationship Id="rId3" Type="http://schemas.openxmlformats.org/officeDocument/2006/relationships/image" Target="../media/image4.png"/><Relationship Id="rId21" Type="http://schemas.openxmlformats.org/officeDocument/2006/relationships/hyperlink" Target="https://www.iaob.org/" TargetMode="External"/><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1.png"/><Relationship Id="rId25" Type="http://schemas.openxmlformats.org/officeDocument/2006/relationships/hyperlink" Target="https://www.smmtoversight.co.uk/" TargetMode="External"/><Relationship Id="rId2" Type="http://schemas.openxmlformats.org/officeDocument/2006/relationships/notesSlide" Target="../notesSlides/notesSlide16.xml"/><Relationship Id="rId16" Type="http://schemas.openxmlformats.org/officeDocument/2006/relationships/image" Target="../media/image60.png"/><Relationship Id="rId20" Type="http://schemas.openxmlformats.org/officeDocument/2006/relationships/image" Target="../media/image63.png"/><Relationship Id="rId1" Type="http://schemas.openxmlformats.org/officeDocument/2006/relationships/slideLayout" Target="../slideLayouts/slideLayout5.xml"/><Relationship Id="rId6" Type="http://schemas.openxmlformats.org/officeDocument/2006/relationships/image" Target="../media/image50.png"/><Relationship Id="rId11" Type="http://schemas.openxmlformats.org/officeDocument/2006/relationships/image" Target="../media/image55.png"/><Relationship Id="rId24" Type="http://schemas.openxmlformats.org/officeDocument/2006/relationships/image" Target="../media/image65.png"/><Relationship Id="rId5" Type="http://schemas.openxmlformats.org/officeDocument/2006/relationships/image" Target="../media/image49.png"/><Relationship Id="rId15" Type="http://schemas.openxmlformats.org/officeDocument/2006/relationships/image" Target="../media/image59.jpeg"/><Relationship Id="rId23" Type="http://schemas.openxmlformats.org/officeDocument/2006/relationships/hyperlink" Target="http://iatf-france.fr/" TargetMode="External"/><Relationship Id="rId28" Type="http://schemas.openxmlformats.org/officeDocument/2006/relationships/image" Target="../media/image67.jpeg"/><Relationship Id="rId10" Type="http://schemas.openxmlformats.org/officeDocument/2006/relationships/image" Target="../media/image54.png"/><Relationship Id="rId19" Type="http://schemas.openxmlformats.org/officeDocument/2006/relationships/hyperlink" Target="https://www.anfia.it/" TargetMode="External"/><Relationship Id="rId4" Type="http://schemas.openxmlformats.org/officeDocument/2006/relationships/image" Target="../media/image5.png"/><Relationship Id="rId9" Type="http://schemas.openxmlformats.org/officeDocument/2006/relationships/image" Target="../media/image53.png"/><Relationship Id="rId14" Type="http://schemas.openxmlformats.org/officeDocument/2006/relationships/image" Target="../media/image58.png"/><Relationship Id="rId22" Type="http://schemas.openxmlformats.org/officeDocument/2006/relationships/image" Target="../media/image64.png"/><Relationship Id="rId27" Type="http://schemas.openxmlformats.org/officeDocument/2006/relationships/hyperlink" Target="https://www.vda-qmc.de/"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iaf.nu/iaf_system/uploads/documents/Joint_Statement_Sustainability_Assurance_17_July_2023.pdf" TargetMode="External"/><Relationship Id="rId2" Type="http://schemas.openxmlformats.org/officeDocument/2006/relationships/image" Target="../media/image6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youtu.be/J9N7Hn5tUV4"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hyperlink" Target="http://www.intra-afrac.org/" TargetMode="External"/><Relationship Id="rId12"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9.jpeg"/><Relationship Id="rId11" Type="http://schemas.openxmlformats.org/officeDocument/2006/relationships/image" Target="../media/image12.emf"/><Relationship Id="rId5" Type="http://schemas.openxmlformats.org/officeDocument/2006/relationships/hyperlink" Target="http://www.iaac.org.mx/" TargetMode="External"/><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hyperlink" Target="http://www.arabarac.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jpeg"/><Relationship Id="rId3" Type="http://schemas.openxmlformats.org/officeDocument/2006/relationships/image" Target="../media/image4.png"/><Relationship Id="rId7" Type="http://schemas.openxmlformats.org/officeDocument/2006/relationships/image" Target="../media/image18.png"/><Relationship Id="rId12" Type="http://schemas.openxmlformats.org/officeDocument/2006/relationships/image" Target="../media/image23.jpeg"/><Relationship Id="rId17" Type="http://schemas.openxmlformats.org/officeDocument/2006/relationships/image" Target="../media/image28.png"/><Relationship Id="rId2" Type="http://schemas.openxmlformats.org/officeDocument/2006/relationships/notesSlide" Target="../notesSlides/notesSlide7.xml"/><Relationship Id="rId16" Type="http://schemas.openxmlformats.org/officeDocument/2006/relationships/image" Target="../media/image27.emf"/><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png"/><Relationship Id="rId15" Type="http://schemas.openxmlformats.org/officeDocument/2006/relationships/image" Target="../media/image26.jpeg"/><Relationship Id="rId10" Type="http://schemas.openxmlformats.org/officeDocument/2006/relationships/image" Target="../media/image21.emf"/><Relationship Id="rId19" Type="http://schemas.openxmlformats.org/officeDocument/2006/relationships/image" Target="../media/image30.emf"/><Relationship Id="rId4" Type="http://schemas.openxmlformats.org/officeDocument/2006/relationships/image" Target="../media/image5.png"/><Relationship Id="rId9" Type="http://schemas.openxmlformats.org/officeDocument/2006/relationships/image" Target="../media/image20.pn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8062" y="907221"/>
            <a:ext cx="10795777" cy="1815882"/>
          </a:xfrm>
          <a:noFill/>
        </p:spPr>
        <p:txBody>
          <a:bodyPr wrap="square">
            <a:spAutoFit/>
          </a:bodyPr>
          <a:lstStyle/>
          <a:p>
            <a:pPr algn="ctr">
              <a:lnSpc>
                <a:spcPct val="100000"/>
              </a:lnSpc>
              <a:spcBef>
                <a:spcPts val="1800"/>
              </a:spcBef>
            </a:pPr>
            <a:r>
              <a:rPr lang="en-US" sz="5600" b="1" dirty="0">
                <a:solidFill>
                  <a:srgbClr val="07136D"/>
                </a:solidFill>
                <a:latin typeface="Tahoma" pitchFamily="34" charset="0"/>
                <a:ea typeface="+mn-ea"/>
                <a:cs typeface="+mn-cs"/>
              </a:rPr>
              <a:t>Global Accreditation System under the Framework of IAF</a:t>
            </a:r>
          </a:p>
        </p:txBody>
      </p:sp>
      <p:grpSp>
        <p:nvGrpSpPr>
          <p:cNvPr id="4" name="组合 9"/>
          <p:cNvGrpSpPr>
            <a:grpSpLocks/>
          </p:cNvGrpSpPr>
          <p:nvPr/>
        </p:nvGrpSpPr>
        <p:grpSpPr bwMode="auto">
          <a:xfrm>
            <a:off x="-6350" y="2723103"/>
            <a:ext cx="7693340" cy="4134896"/>
            <a:chOff x="-6350" y="2348880"/>
            <a:chExt cx="4806950" cy="4536504"/>
          </a:xfrm>
        </p:grpSpPr>
        <p:pic>
          <p:nvPicPr>
            <p:cNvPr id="5" name="Picture 54"/>
            <p:cNvPicPr>
              <a:picLocks noChangeAspect="1" noChangeArrowheads="1"/>
            </p:cNvPicPr>
            <p:nvPr/>
          </p:nvPicPr>
          <p:blipFill>
            <a:blip r:embed="rId3">
              <a:lum contrast="40000"/>
              <a:extLst>
                <a:ext uri="{28A0092B-C50C-407E-A947-70E740481C1C}">
                  <a14:useLocalDpi xmlns:a14="http://schemas.microsoft.com/office/drawing/2010/main" val="0"/>
                </a:ext>
              </a:extLst>
            </a:blip>
            <a:srcRect r="2669" b="4044"/>
            <a:stretch>
              <a:fillRect/>
            </a:stretch>
          </p:blipFill>
          <p:spPr bwMode="auto">
            <a:xfrm>
              <a:off x="-6350" y="2371506"/>
              <a:ext cx="4806950" cy="4513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5"/>
            <p:cNvSpPr>
              <a:spLocks noChangeArrowheads="1"/>
            </p:cNvSpPr>
            <p:nvPr/>
          </p:nvSpPr>
          <p:spPr bwMode="auto">
            <a:xfrm>
              <a:off x="2627784" y="2348880"/>
              <a:ext cx="2089150" cy="176334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130000"/>
                </a:lnSpc>
                <a:spcBef>
                  <a:spcPct val="20000"/>
                </a:spcBef>
                <a:buChar char="•"/>
                <a:defRPr sz="3200">
                  <a:solidFill>
                    <a:schemeClr val="tx1"/>
                  </a:solidFill>
                  <a:latin typeface="Arial" charset="0"/>
                </a:defRPr>
              </a:lvl1pPr>
              <a:lvl2pPr marL="742950" indent="-285750">
                <a:lnSpc>
                  <a:spcPct val="130000"/>
                </a:lnSpc>
                <a:spcBef>
                  <a:spcPct val="20000"/>
                </a:spcBef>
                <a:buChar char="–"/>
                <a:defRPr sz="2800">
                  <a:solidFill>
                    <a:schemeClr val="tx1"/>
                  </a:solidFill>
                  <a:latin typeface="Arial" charset="0"/>
                </a:defRPr>
              </a:lvl2pPr>
              <a:lvl3pPr marL="1143000" indent="-228600">
                <a:lnSpc>
                  <a:spcPct val="130000"/>
                </a:lnSpc>
                <a:spcBef>
                  <a:spcPct val="20000"/>
                </a:spcBef>
                <a:buChar char="•"/>
                <a:defRPr sz="2400">
                  <a:solidFill>
                    <a:schemeClr val="tx1"/>
                  </a:solidFill>
                  <a:latin typeface="Arial" charset="0"/>
                </a:defRPr>
              </a:lvl3pPr>
              <a:lvl4pPr marL="1600200" indent="-228600">
                <a:lnSpc>
                  <a:spcPct val="130000"/>
                </a:lnSpc>
                <a:spcBef>
                  <a:spcPct val="20000"/>
                </a:spcBef>
                <a:buChar char="–"/>
                <a:defRPr sz="2000">
                  <a:solidFill>
                    <a:schemeClr val="tx1"/>
                  </a:solidFill>
                  <a:latin typeface="Arial" charset="0"/>
                </a:defRPr>
              </a:lvl4pPr>
              <a:lvl5pPr marL="2057400" indent="-228600">
                <a:lnSpc>
                  <a:spcPct val="130000"/>
                </a:lnSpc>
                <a:spcBef>
                  <a:spcPct val="20000"/>
                </a:spcBef>
                <a:buChar char="»"/>
                <a:defRPr sz="2000">
                  <a:solidFill>
                    <a:schemeClr val="tx1"/>
                  </a:solidFill>
                  <a:latin typeface="Arial" charset="0"/>
                </a:defRPr>
              </a:lvl5pPr>
              <a:lvl6pPr marL="2514600" indent="-228600" eaLnBrk="0" fontAlgn="base" hangingPunct="0">
                <a:lnSpc>
                  <a:spcPct val="130000"/>
                </a:lnSpc>
                <a:spcBef>
                  <a:spcPct val="20000"/>
                </a:spcBef>
                <a:spcAft>
                  <a:spcPct val="0"/>
                </a:spcAft>
                <a:buChar char="»"/>
                <a:defRPr sz="2000">
                  <a:solidFill>
                    <a:schemeClr val="tx1"/>
                  </a:solidFill>
                  <a:latin typeface="Arial" charset="0"/>
                </a:defRPr>
              </a:lvl6pPr>
              <a:lvl7pPr marL="2971800" indent="-228600" eaLnBrk="0" fontAlgn="base" hangingPunct="0">
                <a:lnSpc>
                  <a:spcPct val="130000"/>
                </a:lnSpc>
                <a:spcBef>
                  <a:spcPct val="20000"/>
                </a:spcBef>
                <a:spcAft>
                  <a:spcPct val="0"/>
                </a:spcAft>
                <a:buChar char="»"/>
                <a:defRPr sz="2000">
                  <a:solidFill>
                    <a:schemeClr val="tx1"/>
                  </a:solidFill>
                  <a:latin typeface="Arial" charset="0"/>
                </a:defRPr>
              </a:lvl7pPr>
              <a:lvl8pPr marL="3429000" indent="-228600" eaLnBrk="0" fontAlgn="base" hangingPunct="0">
                <a:lnSpc>
                  <a:spcPct val="130000"/>
                </a:lnSpc>
                <a:spcBef>
                  <a:spcPct val="20000"/>
                </a:spcBef>
                <a:spcAft>
                  <a:spcPct val="0"/>
                </a:spcAft>
                <a:buChar char="»"/>
                <a:defRPr sz="2000">
                  <a:solidFill>
                    <a:schemeClr val="tx1"/>
                  </a:solidFill>
                  <a:latin typeface="Arial" charset="0"/>
                </a:defRPr>
              </a:lvl8pPr>
              <a:lvl9pPr marL="3886200" indent="-228600" eaLnBrk="0" fontAlgn="base" hangingPunct="0">
                <a:lnSpc>
                  <a:spcPct val="130000"/>
                </a:lnSpc>
                <a:spcBef>
                  <a:spcPct val="20000"/>
                </a:spcBef>
                <a:spcAft>
                  <a:spcPct val="0"/>
                </a:spcAft>
                <a:buChar char="»"/>
                <a:defRPr sz="2000">
                  <a:solidFill>
                    <a:schemeClr val="tx1"/>
                  </a:solidFill>
                  <a:latin typeface="Arial" charset="0"/>
                </a:defRPr>
              </a:lvl9pPr>
            </a:lstStyle>
            <a:p>
              <a:pPr eaLnBrk="1" hangingPunct="1">
                <a:lnSpc>
                  <a:spcPct val="100000"/>
                </a:lnSpc>
                <a:spcBef>
                  <a:spcPct val="0"/>
                </a:spcBef>
                <a:buFontTx/>
                <a:buNone/>
              </a:pPr>
              <a:endParaRPr lang="en-US" altLang="zh-CN" sz="2400">
                <a:latin typeface="Times New Roman" pitchFamily="18" charset="0"/>
              </a:endParaRPr>
            </a:p>
          </p:txBody>
        </p:sp>
      </p:grpSp>
      <p:sp>
        <p:nvSpPr>
          <p:cNvPr id="9" name="Text Box 10"/>
          <p:cNvSpPr txBox="1">
            <a:spLocks noChangeArrowheads="1"/>
          </p:cNvSpPr>
          <p:nvPr/>
        </p:nvSpPr>
        <p:spPr bwMode="auto">
          <a:xfrm>
            <a:off x="4309744" y="2925208"/>
            <a:ext cx="7278532" cy="12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30000"/>
              </a:lnSpc>
              <a:spcBef>
                <a:spcPct val="20000"/>
              </a:spcBef>
              <a:buChar char="•"/>
              <a:defRPr sz="3200">
                <a:solidFill>
                  <a:schemeClr val="tx1"/>
                </a:solidFill>
                <a:latin typeface="Arial" charset="0"/>
              </a:defRPr>
            </a:lvl1pPr>
            <a:lvl2pPr marL="742950" indent="-285750">
              <a:lnSpc>
                <a:spcPct val="130000"/>
              </a:lnSpc>
              <a:spcBef>
                <a:spcPct val="20000"/>
              </a:spcBef>
              <a:buChar char="–"/>
              <a:defRPr sz="2800">
                <a:solidFill>
                  <a:schemeClr val="tx1"/>
                </a:solidFill>
                <a:latin typeface="Arial" charset="0"/>
              </a:defRPr>
            </a:lvl2pPr>
            <a:lvl3pPr marL="1143000" indent="-228600">
              <a:lnSpc>
                <a:spcPct val="130000"/>
              </a:lnSpc>
              <a:spcBef>
                <a:spcPct val="20000"/>
              </a:spcBef>
              <a:buChar char="•"/>
              <a:defRPr sz="2400">
                <a:solidFill>
                  <a:schemeClr val="tx1"/>
                </a:solidFill>
                <a:latin typeface="Arial" charset="0"/>
              </a:defRPr>
            </a:lvl3pPr>
            <a:lvl4pPr marL="1600200" indent="-228600">
              <a:lnSpc>
                <a:spcPct val="130000"/>
              </a:lnSpc>
              <a:spcBef>
                <a:spcPct val="20000"/>
              </a:spcBef>
              <a:buChar char="–"/>
              <a:defRPr sz="2000">
                <a:solidFill>
                  <a:schemeClr val="tx1"/>
                </a:solidFill>
                <a:latin typeface="Arial" charset="0"/>
              </a:defRPr>
            </a:lvl4pPr>
            <a:lvl5pPr marL="2057400" indent="-228600">
              <a:lnSpc>
                <a:spcPct val="130000"/>
              </a:lnSpc>
              <a:spcBef>
                <a:spcPct val="20000"/>
              </a:spcBef>
              <a:buChar char="»"/>
              <a:defRPr sz="2000">
                <a:solidFill>
                  <a:schemeClr val="tx1"/>
                </a:solidFill>
                <a:latin typeface="Arial" charset="0"/>
              </a:defRPr>
            </a:lvl5pPr>
            <a:lvl6pPr marL="2514600" indent="-228600" eaLnBrk="0" fontAlgn="base" hangingPunct="0">
              <a:lnSpc>
                <a:spcPct val="130000"/>
              </a:lnSpc>
              <a:spcBef>
                <a:spcPct val="20000"/>
              </a:spcBef>
              <a:spcAft>
                <a:spcPct val="0"/>
              </a:spcAft>
              <a:buChar char="»"/>
              <a:defRPr sz="2000">
                <a:solidFill>
                  <a:schemeClr val="tx1"/>
                </a:solidFill>
                <a:latin typeface="Arial" charset="0"/>
              </a:defRPr>
            </a:lvl6pPr>
            <a:lvl7pPr marL="2971800" indent="-228600" eaLnBrk="0" fontAlgn="base" hangingPunct="0">
              <a:lnSpc>
                <a:spcPct val="130000"/>
              </a:lnSpc>
              <a:spcBef>
                <a:spcPct val="20000"/>
              </a:spcBef>
              <a:spcAft>
                <a:spcPct val="0"/>
              </a:spcAft>
              <a:buChar char="»"/>
              <a:defRPr sz="2000">
                <a:solidFill>
                  <a:schemeClr val="tx1"/>
                </a:solidFill>
                <a:latin typeface="Arial" charset="0"/>
              </a:defRPr>
            </a:lvl7pPr>
            <a:lvl8pPr marL="3429000" indent="-228600" eaLnBrk="0" fontAlgn="base" hangingPunct="0">
              <a:lnSpc>
                <a:spcPct val="130000"/>
              </a:lnSpc>
              <a:spcBef>
                <a:spcPct val="20000"/>
              </a:spcBef>
              <a:spcAft>
                <a:spcPct val="0"/>
              </a:spcAft>
              <a:buChar char="»"/>
              <a:defRPr sz="2000">
                <a:solidFill>
                  <a:schemeClr val="tx1"/>
                </a:solidFill>
                <a:latin typeface="Arial" charset="0"/>
              </a:defRPr>
            </a:lvl8pPr>
            <a:lvl9pPr marL="3886200" indent="-228600" eaLnBrk="0" fontAlgn="base" hangingPunct="0">
              <a:lnSpc>
                <a:spcPct val="130000"/>
              </a:lnSpc>
              <a:spcBef>
                <a:spcPct val="20000"/>
              </a:spcBef>
              <a:spcAft>
                <a:spcPct val="0"/>
              </a:spcAft>
              <a:buChar char="»"/>
              <a:defRPr sz="2000">
                <a:solidFill>
                  <a:schemeClr val="tx1"/>
                </a:solidFill>
                <a:latin typeface="Arial" charset="0"/>
              </a:defRPr>
            </a:lvl9pPr>
          </a:lstStyle>
          <a:p>
            <a:pPr algn="ctr" eaLnBrk="1" hangingPunct="1">
              <a:lnSpc>
                <a:spcPct val="140000"/>
              </a:lnSpc>
              <a:spcBef>
                <a:spcPct val="0"/>
              </a:spcBef>
              <a:buFontTx/>
              <a:buNone/>
            </a:pPr>
            <a:r>
              <a:rPr lang="en-US" altLang="zh-CN" sz="2800" b="1" dirty="0">
                <a:solidFill>
                  <a:srgbClr val="07136D"/>
                </a:solidFill>
                <a:latin typeface="Tahoma" pitchFamily="34" charset="0"/>
              </a:rPr>
              <a:t>Emanuele Riva - IAF Chair</a:t>
            </a:r>
          </a:p>
          <a:p>
            <a:pPr algn="ctr" eaLnBrk="1" hangingPunct="1">
              <a:lnSpc>
                <a:spcPct val="140000"/>
              </a:lnSpc>
              <a:spcBef>
                <a:spcPct val="0"/>
              </a:spcBef>
              <a:buFontTx/>
              <a:buNone/>
            </a:pPr>
            <a:r>
              <a:rPr lang="en-US" altLang="zh-CN" sz="2800" b="1" dirty="0">
                <a:solidFill>
                  <a:srgbClr val="07136D"/>
                </a:solidFill>
                <a:latin typeface="Tahoma" pitchFamily="34" charset="0"/>
              </a:rPr>
              <a:t>18.09.2023</a:t>
            </a:r>
          </a:p>
        </p:txBody>
      </p:sp>
      <p:pic>
        <p:nvPicPr>
          <p:cNvPr id="3" name="Immagine 2">
            <a:extLst>
              <a:ext uri="{FF2B5EF4-FFF2-40B4-BE49-F238E27FC236}">
                <a16:creationId xmlns:a16="http://schemas.microsoft.com/office/drawing/2014/main" id="{86115E9A-9971-B227-4DAF-982FDDF286E6}"/>
              </a:ext>
            </a:extLst>
          </p:cNvPr>
          <p:cNvPicPr>
            <a:picLocks noChangeAspect="1"/>
          </p:cNvPicPr>
          <p:nvPr/>
        </p:nvPicPr>
        <p:blipFill>
          <a:blip r:embed="rId4"/>
          <a:stretch>
            <a:fillRect/>
          </a:stretch>
        </p:blipFill>
        <p:spPr>
          <a:xfrm>
            <a:off x="8078949" y="5305153"/>
            <a:ext cx="3829250" cy="1497698"/>
          </a:xfrm>
          <a:prstGeom prst="rect">
            <a:avLst/>
          </a:prstGeom>
        </p:spPr>
      </p:pic>
    </p:spTree>
    <p:extLst>
      <p:ext uri="{BB962C8B-B14F-4D97-AF65-F5344CB8AC3E}">
        <p14:creationId xmlns:p14="http://schemas.microsoft.com/office/powerpoint/2010/main" val="398358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6EACB55-0A32-4930-9CAF-8959E4FAC900}"/>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3C54185-3EB3-4503-9ED6-27B8CFBEC669}"/>
              </a:ext>
            </a:extLst>
          </p:cNvPr>
          <p:cNvSpPr>
            <a:spLocks noGrp="1"/>
          </p:cNvSpPr>
          <p:nvPr>
            <p:ph type="title"/>
          </p:nvPr>
        </p:nvSpPr>
        <p:spPr/>
        <p:txBody>
          <a:bodyPr/>
          <a:lstStyle/>
          <a:p>
            <a:endParaRPr lang="en-US"/>
          </a:p>
        </p:txBody>
      </p:sp>
      <p:sp>
        <p:nvSpPr>
          <p:cNvPr id="4" name="Text Placeholder 3">
            <a:extLst>
              <a:ext uri="{FF2B5EF4-FFF2-40B4-BE49-F238E27FC236}">
                <a16:creationId xmlns:a16="http://schemas.microsoft.com/office/drawing/2014/main" id="{CE66FE8A-46EE-446F-B1C8-DEED47A0DB51}"/>
              </a:ext>
            </a:extLst>
          </p:cNvPr>
          <p:cNvSpPr>
            <a:spLocks noGrp="1"/>
          </p:cNvSpPr>
          <p:nvPr>
            <p:ph type="body" sz="quarter" idx="12"/>
          </p:nvPr>
        </p:nvSpPr>
        <p:spPr/>
        <p:txBody>
          <a:bodyPr/>
          <a:lstStyle/>
          <a:p>
            <a:endParaRPr lang="en-US"/>
          </a:p>
        </p:txBody>
      </p:sp>
      <p:pic>
        <p:nvPicPr>
          <p:cNvPr id="8" name="Picture 7">
            <a:extLst>
              <a:ext uri="{FF2B5EF4-FFF2-40B4-BE49-F238E27FC236}">
                <a16:creationId xmlns:a16="http://schemas.microsoft.com/office/drawing/2014/main" id="{FE0F4919-15A4-4360-AB5F-1923D38E4E4D}"/>
              </a:ext>
            </a:extLst>
          </p:cNvPr>
          <p:cNvPicPr>
            <a:picLocks noChangeAspect="1"/>
          </p:cNvPicPr>
          <p:nvPr/>
        </p:nvPicPr>
        <p:blipFill>
          <a:blip r:embed="rId2"/>
          <a:stretch>
            <a:fillRect/>
          </a:stretch>
        </p:blipFill>
        <p:spPr>
          <a:xfrm>
            <a:off x="163313" y="0"/>
            <a:ext cx="11865374" cy="6858000"/>
          </a:xfrm>
          <a:prstGeom prst="rect">
            <a:avLst/>
          </a:prstGeom>
        </p:spPr>
      </p:pic>
    </p:spTree>
    <p:extLst>
      <p:ext uri="{BB962C8B-B14F-4D97-AF65-F5344CB8AC3E}">
        <p14:creationId xmlns:p14="http://schemas.microsoft.com/office/powerpoint/2010/main" val="2210184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Recognition of CA Results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901741" y="5546778"/>
            <a:ext cx="10342563" cy="647700"/>
          </a:xfrm>
          <a:prstGeom prst="rect">
            <a:avLst/>
          </a:prstGeom>
        </p:spPr>
        <p:txBody>
          <a:bodyPr>
            <a:spAutoFit/>
          </a:bodyPr>
          <a:lstStyle/>
          <a:p>
            <a:pPr eaLnBrk="1" hangingPunct="1">
              <a:defRPr/>
            </a:pPr>
            <a:r>
              <a:rPr lang="en-US" altLang="zh-CN" dirty="0">
                <a:latin typeface="+mj-lt"/>
              </a:rPr>
              <a:t>Governments should promote the use of existing international multilateral mutual recognition arrangements among national accreditation bodies (e.g. IAF MLA and ILAC MRA).</a:t>
            </a:r>
            <a:endParaRPr lang="zh-CN" altLang="en-US" dirty="0">
              <a:latin typeface="+mj-lt"/>
            </a:endParaRPr>
          </a:p>
        </p:txBody>
      </p:sp>
      <p:sp>
        <p:nvSpPr>
          <p:cNvPr id="8" name="矩形 2"/>
          <p:cNvSpPr>
            <a:spLocks noChangeArrowheads="1"/>
          </p:cNvSpPr>
          <p:nvPr/>
        </p:nvSpPr>
        <p:spPr bwMode="auto">
          <a:xfrm>
            <a:off x="919204" y="4821291"/>
            <a:ext cx="975518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Aft>
                <a:spcPts val="600"/>
              </a:spcAft>
            </a:pPr>
            <a:r>
              <a:rPr lang="en-US" altLang="zh-CN" b="1" dirty="0"/>
              <a:t>UNECE/WP6. Recommendation G </a:t>
            </a:r>
          </a:p>
          <a:p>
            <a:pPr eaLnBrk="1" hangingPunct="1"/>
            <a:r>
              <a:rPr lang="en-US" altLang="zh-CN" dirty="0"/>
              <a:t>Recognition of Conformity Assessment Procedures and Results</a:t>
            </a:r>
            <a:endParaRPr lang="zh-CN" altLang="en-US" dirty="0"/>
          </a:p>
        </p:txBody>
      </p:sp>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204" y="4162478"/>
            <a:ext cx="1836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2"/>
          <p:cNvSpPr>
            <a:spLocks noChangeArrowheads="1"/>
          </p:cNvSpPr>
          <p:nvPr/>
        </p:nvSpPr>
        <p:spPr bwMode="auto">
          <a:xfrm>
            <a:off x="836654" y="2306691"/>
            <a:ext cx="1058545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r>
              <a:rPr lang="en-US" altLang="zh-CN" b="1" dirty="0"/>
              <a:t>The TBT agreement </a:t>
            </a:r>
          </a:p>
          <a:p>
            <a:pPr>
              <a:defRPr/>
            </a:pPr>
            <a:endParaRPr lang="en-US" altLang="zh-CN" sz="800" dirty="0"/>
          </a:p>
          <a:p>
            <a:pPr algn="just">
              <a:defRPr/>
            </a:pPr>
            <a:r>
              <a:rPr lang="en-US" altLang="zh-CN" dirty="0">
                <a:latin typeface="+mj-lt"/>
              </a:rPr>
              <a:t>6.1.1 adequate and enduring technical competence of the relevant conformity assessment bodies in the exporting Member...  in this regard, verified compliance, for instance through accreditation, with relevant guides or recommendations issued by international standardizing bodies shall be taken into account as an indication of adequate technical competence.</a:t>
            </a:r>
          </a:p>
        </p:txBody>
      </p:sp>
      <p:pic>
        <p:nvPicPr>
          <p:cNvPr id="13" name="Picture 25" descr="Logo, company name&#10;&#10;Description automatically generated">
            <a:extLst>
              <a:ext uri="{FF2B5EF4-FFF2-40B4-BE49-F238E27FC236}">
                <a16:creationId xmlns:a16="http://schemas.microsoft.com/office/drawing/2014/main" id="{336424D8-ACCD-494A-956D-D0B351F6001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591" y="1634438"/>
            <a:ext cx="582809" cy="626780"/>
          </a:xfrm>
          <a:prstGeom prst="rect">
            <a:avLst/>
          </a:prstGeom>
        </p:spPr>
      </p:pic>
    </p:spTree>
    <p:extLst>
      <p:ext uri="{BB962C8B-B14F-4D97-AF65-F5344CB8AC3E}">
        <p14:creationId xmlns:p14="http://schemas.microsoft.com/office/powerpoint/2010/main" val="1754628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p:txBody>
          <a:bodyPr/>
          <a:lstStyle/>
          <a:p>
            <a:r>
              <a:rPr lang="en-GB" altLang="zh-CN" dirty="0">
                <a:ea typeface="宋体" panose="02010600030101010101" pitchFamily="2" charset="-122"/>
              </a:rPr>
              <a:t>Non-Tariff Measures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Chart 10"/>
          <p:cNvGraphicFramePr>
            <a:graphicFrameLocks/>
          </p:cNvGraphicFramePr>
          <p:nvPr>
            <p:extLst>
              <p:ext uri="{D42A27DB-BD31-4B8C-83A1-F6EECF244321}">
                <p14:modId xmlns:p14="http://schemas.microsoft.com/office/powerpoint/2010/main" val="2843395030"/>
              </p:ext>
            </p:extLst>
          </p:nvPr>
        </p:nvGraphicFramePr>
        <p:xfrm>
          <a:off x="677304" y="2664989"/>
          <a:ext cx="11267709" cy="3163239"/>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Box 15"/>
          <p:cNvSpPr txBox="1">
            <a:spLocks noChangeArrowheads="1"/>
          </p:cNvSpPr>
          <p:nvPr/>
        </p:nvSpPr>
        <p:spPr bwMode="auto">
          <a:xfrm>
            <a:off x="414854" y="6035083"/>
            <a:ext cx="117771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GB" altLang="zh-CN" sz="1200" i="1">
                <a:solidFill>
                  <a:srgbClr val="595959"/>
                </a:solidFill>
                <a:cs typeface="Arial" pitchFamily="34" charset="0"/>
              </a:rPr>
              <a:t>Source: ITC Businesses Survey on NTMs in 37 countries, </a:t>
            </a:r>
            <a:r>
              <a:rPr lang="en-GB" altLang="zh-CN" sz="1200" i="1">
                <a:solidFill>
                  <a:srgbClr val="595959"/>
                </a:solidFill>
                <a:cs typeface="Arial" pitchFamily="34" charset="0"/>
                <a:hlinkClick r:id="rId6"/>
              </a:rPr>
              <a:t>www.ntmsurvey.org</a:t>
            </a:r>
            <a:endParaRPr lang="en-GB" altLang="zh-CN" sz="1200" i="1">
              <a:solidFill>
                <a:srgbClr val="595959"/>
              </a:solidFill>
              <a:cs typeface="Arial" pitchFamily="34" charset="0"/>
            </a:endParaRPr>
          </a:p>
        </p:txBody>
      </p:sp>
      <p:sp>
        <p:nvSpPr>
          <p:cNvPr id="9" name="矩形 1"/>
          <p:cNvSpPr>
            <a:spLocks noChangeArrowheads="1"/>
          </p:cNvSpPr>
          <p:nvPr/>
        </p:nvSpPr>
        <p:spPr bwMode="auto">
          <a:xfrm>
            <a:off x="1071376" y="1566906"/>
            <a:ext cx="96100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en-US" altLang="zh-CN" sz="2000" dirty="0"/>
              <a:t>The first burdensome NTMs faced by both </a:t>
            </a:r>
            <a:r>
              <a:rPr lang="en-US" altLang="zh-CN" sz="2000" dirty="0" err="1"/>
              <a:t>agri</a:t>
            </a:r>
            <a:r>
              <a:rPr lang="en-US" altLang="zh-CN" sz="2000" dirty="0"/>
              <a:t>-food and manufacturing exporters</a:t>
            </a:r>
            <a:endParaRPr lang="en-US" altLang="zh-CN" sz="2000" b="1" dirty="0">
              <a:solidFill>
                <a:schemeClr val="bg1"/>
              </a:solidFill>
              <a:latin typeface="Arial Narrow" pitchFamily="34" charset="0"/>
              <a:ea typeface="微软雅黑" pitchFamily="34" charset="-122"/>
            </a:endParaRPr>
          </a:p>
        </p:txBody>
      </p:sp>
      <p:pic>
        <p:nvPicPr>
          <p:cNvPr id="10" name="Picture 4" descr="Résultat de recherche d'images pour &quot;agriculture icon&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72190" y="1993866"/>
            <a:ext cx="713131" cy="71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Résultat de recherche d'images pour &quot;manufacturing icon&quo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1133" y="1993866"/>
            <a:ext cx="713131" cy="71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1879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p:txBody>
          <a:bodyPr/>
          <a:lstStyle/>
          <a:p>
            <a:r>
              <a:rPr lang="en-GB" altLang="zh-CN" dirty="0">
                <a:ea typeface="宋体" panose="02010600030101010101" pitchFamily="2" charset="-122"/>
              </a:rPr>
              <a:t>Quality Infrastructure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5"/>
          <p:cNvGrpSpPr/>
          <p:nvPr/>
        </p:nvGrpSpPr>
        <p:grpSpPr>
          <a:xfrm>
            <a:off x="-12927" y="5051355"/>
            <a:ext cx="12204928" cy="1107787"/>
            <a:chOff x="7209151" y="4305520"/>
            <a:chExt cx="12121798" cy="1188132"/>
          </a:xfrm>
          <a:solidFill>
            <a:schemeClr val="accent2">
              <a:lumMod val="75000"/>
            </a:schemeClr>
          </a:solidFill>
        </p:grpSpPr>
        <p:sp>
          <p:nvSpPr>
            <p:cNvPr id="8" name="Rectangle 45"/>
            <p:cNvSpPr/>
            <p:nvPr/>
          </p:nvSpPr>
          <p:spPr>
            <a:xfrm>
              <a:off x="7209151" y="4305520"/>
              <a:ext cx="12121798" cy="1188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latin typeface="Arial" panose="020B0604020202020204" pitchFamily="34" charset="0"/>
                <a:cs typeface="Arial" panose="020B0604020202020204" pitchFamily="34" charset="0"/>
              </a:endParaRPr>
            </a:p>
          </p:txBody>
        </p:sp>
        <p:sp>
          <p:nvSpPr>
            <p:cNvPr id="9" name="Freeform 46"/>
            <p:cNvSpPr>
              <a:spLocks noEditPoints="1"/>
            </p:cNvSpPr>
            <p:nvPr/>
          </p:nvSpPr>
          <p:spPr bwMode="auto">
            <a:xfrm>
              <a:off x="7596247" y="4655633"/>
              <a:ext cx="561243" cy="533181"/>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latin typeface="Arial" panose="020B0604020202020204" pitchFamily="34" charset="0"/>
                <a:cs typeface="Arial" panose="020B0604020202020204" pitchFamily="34" charset="0"/>
              </a:endParaRPr>
            </a:p>
          </p:txBody>
        </p:sp>
        <p:grpSp>
          <p:nvGrpSpPr>
            <p:cNvPr id="10" name="Group 50"/>
            <p:cNvGrpSpPr/>
            <p:nvPr/>
          </p:nvGrpSpPr>
          <p:grpSpPr>
            <a:xfrm>
              <a:off x="8551872" y="4413007"/>
              <a:ext cx="10779077" cy="906507"/>
              <a:chOff x="8548972" y="2261023"/>
              <a:chExt cx="10779077" cy="906507"/>
            </a:xfrm>
            <a:grpFill/>
          </p:grpSpPr>
          <p:sp>
            <p:nvSpPr>
              <p:cNvPr id="11" name="TextBox 17"/>
              <p:cNvSpPr txBox="1"/>
              <p:nvPr/>
            </p:nvSpPr>
            <p:spPr>
              <a:xfrm>
                <a:off x="8548972" y="2261023"/>
                <a:ext cx="4194363" cy="495148"/>
              </a:xfrm>
              <a:prstGeom prst="rect">
                <a:avLst/>
              </a:prstGeom>
              <a:noFill/>
            </p:spPr>
            <p:txBody>
              <a:bodyPr wrap="none">
                <a:spAutoFit/>
              </a:bodyPr>
              <a:lstStyle/>
              <a:p>
                <a:pPr eaLnBrk="1" fontAlgn="auto" hangingPunct="1">
                  <a:spcBef>
                    <a:spcPts val="0"/>
                  </a:spcBef>
                  <a:spcAft>
                    <a:spcPts val="0"/>
                  </a:spcAft>
                  <a:defRPr/>
                </a:pPr>
                <a:r>
                  <a:rPr lang="en-US" altLang="zh-CN" sz="2400" b="1" dirty="0">
                    <a:solidFill>
                      <a:srgbClr val="FFFFFF"/>
                    </a:solidFill>
                    <a:latin typeface="+mn-lt"/>
                    <a:ea typeface="微软雅黑" pitchFamily="34" charset="-122"/>
                  </a:rPr>
                  <a:t>National quality policy </a:t>
                </a:r>
                <a:r>
                  <a:rPr lang="zh-CN" altLang="en-GB" sz="2400" b="1" dirty="0">
                    <a:solidFill>
                      <a:srgbClr val="FFFFFF"/>
                    </a:solidFill>
                    <a:latin typeface="+mn-lt"/>
                    <a:ea typeface="微软雅黑" pitchFamily="34" charset="-122"/>
                  </a:rPr>
                  <a:t>（</a:t>
                </a:r>
                <a:r>
                  <a:rPr lang="en-GB" altLang="zh-CN" sz="2400" b="1" dirty="0">
                    <a:solidFill>
                      <a:srgbClr val="FFFFFF"/>
                    </a:solidFill>
                    <a:latin typeface="+mn-lt"/>
                    <a:ea typeface="微软雅黑" pitchFamily="34" charset="-122"/>
                  </a:rPr>
                  <a:t>NQP</a:t>
                </a:r>
                <a:r>
                  <a:rPr lang="zh-CN" altLang="en-GB" sz="2400" b="1" dirty="0">
                    <a:solidFill>
                      <a:srgbClr val="FFFFFF"/>
                    </a:solidFill>
                    <a:latin typeface="+mn-lt"/>
                    <a:ea typeface="微软雅黑" pitchFamily="34" charset="-122"/>
                  </a:rPr>
                  <a:t>）</a:t>
                </a:r>
              </a:p>
            </p:txBody>
          </p:sp>
          <p:sp>
            <p:nvSpPr>
              <p:cNvPr id="14" name="Rectangle 49"/>
              <p:cNvSpPr/>
              <p:nvPr/>
            </p:nvSpPr>
            <p:spPr>
              <a:xfrm>
                <a:off x="8557119" y="2804421"/>
                <a:ext cx="10770930" cy="363109"/>
              </a:xfrm>
              <a:prstGeom prst="rect">
                <a:avLst/>
              </a:prstGeom>
              <a:noFill/>
              <a:ln>
                <a:noFill/>
              </a:ln>
            </p:spPr>
            <p:txBody>
              <a:bodyPr wrap="square">
                <a:spAutoFit/>
              </a:bodyPr>
              <a:lstStyle/>
              <a:p>
                <a:pPr eaLnBrk="1" fontAlgn="auto" hangingPunct="1">
                  <a:spcBef>
                    <a:spcPts val="0"/>
                  </a:spcBef>
                  <a:spcAft>
                    <a:spcPts val="0"/>
                  </a:spcAft>
                  <a:defRPr/>
                </a:pPr>
                <a:r>
                  <a:rPr lang="en-US" altLang="zh-CN" sz="1600" b="1" dirty="0">
                    <a:solidFill>
                      <a:srgbClr val="FFFFFF"/>
                    </a:solidFill>
                  </a:rPr>
                  <a:t>Policies adopted at the national level to develop and maintain an efficient and effective quality infrastructure</a:t>
                </a:r>
                <a:endParaRPr lang="en-GB" sz="1600" b="1" dirty="0">
                  <a:solidFill>
                    <a:srgbClr val="FFFFFF"/>
                  </a:solidFill>
                  <a:latin typeface="微软雅黑" pitchFamily="34" charset="-122"/>
                  <a:ea typeface="微软雅黑" pitchFamily="34" charset="-122"/>
                </a:endParaRPr>
              </a:p>
            </p:txBody>
          </p:sp>
        </p:grpSp>
      </p:grpSp>
      <p:grpSp>
        <p:nvGrpSpPr>
          <p:cNvPr id="15" name="Group 5"/>
          <p:cNvGrpSpPr>
            <a:grpSpLocks/>
          </p:cNvGrpSpPr>
          <p:nvPr/>
        </p:nvGrpSpPr>
        <p:grpSpPr bwMode="auto">
          <a:xfrm>
            <a:off x="355896" y="1629434"/>
            <a:ext cx="4839102" cy="3271593"/>
            <a:chOff x="7290491" y="4076355"/>
            <a:chExt cx="4675175" cy="2498290"/>
          </a:xfrm>
        </p:grpSpPr>
        <p:sp>
          <p:nvSpPr>
            <p:cNvPr id="16" name="Rectangle 45"/>
            <p:cNvSpPr/>
            <p:nvPr/>
          </p:nvSpPr>
          <p:spPr>
            <a:xfrm>
              <a:off x="7290491" y="4076355"/>
              <a:ext cx="4675175" cy="24982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600" dirty="0">
                <a:solidFill>
                  <a:schemeClr val="accent1">
                    <a:lumMod val="50000"/>
                  </a:schemeClr>
                </a:solidFill>
                <a:latin typeface="Arial" panose="020B0604020202020204" pitchFamily="34" charset="0"/>
                <a:cs typeface="Arial" panose="020B0604020202020204" pitchFamily="34" charset="0"/>
              </a:endParaRPr>
            </a:p>
          </p:txBody>
        </p:sp>
        <p:grpSp>
          <p:nvGrpSpPr>
            <p:cNvPr id="17" name="Group 50"/>
            <p:cNvGrpSpPr>
              <a:grpSpLocks/>
            </p:cNvGrpSpPr>
            <p:nvPr/>
          </p:nvGrpSpPr>
          <p:grpSpPr bwMode="auto">
            <a:xfrm>
              <a:off x="7391717" y="4172001"/>
              <a:ext cx="4476870" cy="2384608"/>
              <a:chOff x="7388817" y="2020017"/>
              <a:chExt cx="4476870" cy="2384608"/>
            </a:xfrm>
          </p:grpSpPr>
          <p:sp>
            <p:nvSpPr>
              <p:cNvPr id="18" name="TextBox 23"/>
              <p:cNvSpPr txBox="1"/>
              <p:nvPr/>
            </p:nvSpPr>
            <p:spPr>
              <a:xfrm>
                <a:off x="7391883" y="2020017"/>
                <a:ext cx="4404813" cy="420319"/>
              </a:xfrm>
              <a:prstGeom prst="rect">
                <a:avLst/>
              </a:prstGeom>
              <a:noFill/>
            </p:spPr>
            <p:txBody>
              <a:bodyPr wrap="none">
                <a:spAutoFit/>
              </a:bodyPr>
              <a:lstStyle/>
              <a:p>
                <a:pPr eaLnBrk="1" fontAlgn="auto" hangingPunct="1">
                  <a:spcBef>
                    <a:spcPts val="0"/>
                  </a:spcBef>
                  <a:spcAft>
                    <a:spcPts val="0"/>
                  </a:spcAft>
                  <a:defRPr/>
                </a:pPr>
                <a:r>
                  <a:rPr lang="zh-CN" altLang="zh-CN" sz="2800" b="1" dirty="0">
                    <a:solidFill>
                      <a:schemeClr val="accent1">
                        <a:lumMod val="50000"/>
                      </a:schemeClr>
                    </a:solidFill>
                    <a:latin typeface="+mn-lt"/>
                    <a:ea typeface="微软雅黑" pitchFamily="34" charset="-122"/>
                  </a:rPr>
                  <a:t>Quality Infrastructure</a:t>
                </a:r>
                <a:r>
                  <a:rPr lang="zh-CN" altLang="en-US" sz="2800" b="1" dirty="0">
                    <a:solidFill>
                      <a:schemeClr val="accent1">
                        <a:lumMod val="50000"/>
                      </a:schemeClr>
                    </a:solidFill>
                    <a:ea typeface="微软雅黑" pitchFamily="34" charset="-122"/>
                  </a:rPr>
                  <a:t> </a:t>
                </a:r>
                <a:r>
                  <a:rPr lang="en-US" altLang="zh-CN" sz="2800" b="1" dirty="0">
                    <a:solidFill>
                      <a:schemeClr val="accent1">
                        <a:lumMod val="50000"/>
                      </a:schemeClr>
                    </a:solidFill>
                    <a:ea typeface="微软雅黑" pitchFamily="34" charset="-122"/>
                  </a:rPr>
                  <a:t>(</a:t>
                </a:r>
                <a:r>
                  <a:rPr lang="en-US" altLang="zh-CN" sz="2800" b="1" dirty="0">
                    <a:solidFill>
                      <a:schemeClr val="accent1">
                        <a:lumMod val="50000"/>
                      </a:schemeClr>
                    </a:solidFill>
                    <a:latin typeface="+mn-lt"/>
                    <a:ea typeface="微软雅黑" pitchFamily="34" charset="-122"/>
                  </a:rPr>
                  <a:t>QI)</a:t>
                </a:r>
              </a:p>
            </p:txBody>
          </p:sp>
          <p:sp>
            <p:nvSpPr>
              <p:cNvPr id="19" name="Rectangle 49"/>
              <p:cNvSpPr/>
              <p:nvPr/>
            </p:nvSpPr>
            <p:spPr>
              <a:xfrm>
                <a:off x="7388817" y="2461267"/>
                <a:ext cx="4476870" cy="1943358"/>
              </a:xfrm>
              <a:prstGeom prst="rect">
                <a:avLst/>
              </a:prstGeom>
            </p:spPr>
            <p:txBody>
              <a:bodyPr wrap="square">
                <a:spAutoFit/>
              </a:bodyPr>
              <a:lstStyle/>
              <a:p>
                <a:pPr algn="just" eaLnBrk="1" fontAlgn="auto" hangingPunct="1">
                  <a:lnSpc>
                    <a:spcPct val="120000"/>
                  </a:lnSpc>
                  <a:spcBef>
                    <a:spcPts val="600"/>
                  </a:spcBef>
                  <a:spcAft>
                    <a:spcPts val="0"/>
                  </a:spcAft>
                  <a:defRPr/>
                </a:pPr>
                <a:r>
                  <a:rPr lang="en-US" altLang="zh-CN" dirty="0">
                    <a:solidFill>
                      <a:schemeClr val="tx1">
                        <a:lumMod val="65000"/>
                        <a:lumOff val="35000"/>
                      </a:schemeClr>
                    </a:solidFill>
                    <a:latin typeface="+mn-lt"/>
                    <a:ea typeface="微软雅黑" pitchFamily="34" charset="-122"/>
                  </a:rPr>
                  <a:t>The system comprising the organizations (public and private) together with the policies, relevant legal and regulatory framework, and practices needed to support and enhance the quality, safety and environmental soundness of goods, services and processes</a:t>
                </a:r>
                <a:endParaRPr lang="zh-CN" altLang="en-GB" dirty="0">
                  <a:solidFill>
                    <a:schemeClr val="tx1">
                      <a:lumMod val="65000"/>
                      <a:lumOff val="35000"/>
                    </a:schemeClr>
                  </a:solidFill>
                  <a:latin typeface="+mn-lt"/>
                  <a:ea typeface="微软雅黑" pitchFamily="34" charset="-122"/>
                </a:endParaRPr>
              </a:p>
            </p:txBody>
          </p:sp>
        </p:grpSp>
      </p:grpSp>
      <p:sp>
        <p:nvSpPr>
          <p:cNvPr id="20" name="Rectangle 53"/>
          <p:cNvSpPr/>
          <p:nvPr/>
        </p:nvSpPr>
        <p:spPr>
          <a:xfrm>
            <a:off x="5294610" y="1566045"/>
            <a:ext cx="6510338" cy="3067506"/>
          </a:xfrm>
          <a:prstGeom prst="rect">
            <a:avLst/>
          </a:prstGeom>
        </p:spPr>
        <p:txBody>
          <a:bodyPr wrap="square">
            <a:spAutoFit/>
          </a:bodyPr>
          <a:lstStyle/>
          <a:p>
            <a:pPr marL="285744" indent="-285744" eaLnBrk="1" fontAlgn="auto" hangingPunct="1">
              <a:lnSpc>
                <a:spcPts val="2900"/>
              </a:lnSpc>
              <a:spcBef>
                <a:spcPts val="0"/>
              </a:spcBef>
              <a:spcAft>
                <a:spcPts val="0"/>
              </a:spcAft>
              <a:buFont typeface="微软雅黑" pitchFamily="34" charset="-122"/>
              <a:buChar char="-"/>
              <a:defRPr/>
            </a:pPr>
            <a:r>
              <a:rPr lang="en-US" altLang="zh-CN" dirty="0">
                <a:solidFill>
                  <a:schemeClr val="tx1">
                    <a:lumMod val="65000"/>
                    <a:lumOff val="35000"/>
                  </a:schemeClr>
                </a:solidFill>
                <a:latin typeface="+mn-lt"/>
                <a:ea typeface="微软雅黑" pitchFamily="34" charset="-122"/>
                <a:cs typeface="Arial" panose="020B0604020202020204" pitchFamily="34" charset="0"/>
              </a:rPr>
              <a:t>required for the effective operation of domestic markets</a:t>
            </a:r>
          </a:p>
          <a:p>
            <a:pPr marL="285744" indent="-285744" eaLnBrk="1" fontAlgn="auto" hangingPunct="1">
              <a:lnSpc>
                <a:spcPts val="2900"/>
              </a:lnSpc>
              <a:spcBef>
                <a:spcPts val="0"/>
              </a:spcBef>
              <a:spcAft>
                <a:spcPts val="0"/>
              </a:spcAft>
              <a:buFont typeface="微软雅黑" pitchFamily="34" charset="-122"/>
              <a:buChar char="-"/>
              <a:defRPr/>
            </a:pPr>
            <a:r>
              <a:rPr lang="en-US" altLang="zh-CN" dirty="0">
                <a:solidFill>
                  <a:schemeClr val="tx1">
                    <a:lumMod val="65000"/>
                    <a:lumOff val="35000"/>
                  </a:schemeClr>
                </a:solidFill>
                <a:latin typeface="+mn-lt"/>
                <a:ea typeface="微软雅黑" pitchFamily="34" charset="-122"/>
                <a:cs typeface="Arial" panose="020B0604020202020204" pitchFamily="34" charset="0"/>
              </a:rPr>
              <a:t>international recognition is important to enable access to foreign markets</a:t>
            </a:r>
          </a:p>
          <a:p>
            <a:pPr marL="285744" indent="-285744" eaLnBrk="1" fontAlgn="auto" hangingPunct="1">
              <a:lnSpc>
                <a:spcPts val="2900"/>
              </a:lnSpc>
              <a:spcBef>
                <a:spcPts val="0"/>
              </a:spcBef>
              <a:spcAft>
                <a:spcPts val="0"/>
              </a:spcAft>
              <a:buFont typeface="微软雅黑" pitchFamily="34" charset="-122"/>
              <a:buChar char="-"/>
              <a:defRPr/>
            </a:pPr>
            <a:r>
              <a:rPr lang="en-US" altLang="zh-CN" dirty="0">
                <a:solidFill>
                  <a:schemeClr val="tx1">
                    <a:lumMod val="65000"/>
                    <a:lumOff val="35000"/>
                  </a:schemeClr>
                </a:solidFill>
                <a:latin typeface="+mn-lt"/>
                <a:ea typeface="微软雅黑" pitchFamily="34" charset="-122"/>
                <a:cs typeface="Arial" panose="020B0604020202020204" pitchFamily="34" charset="0"/>
              </a:rPr>
              <a:t>critical element in promoting and sustaining economic development, as well as environmental and social wellbeing</a:t>
            </a:r>
          </a:p>
          <a:p>
            <a:pPr marL="285744" indent="-285744" eaLnBrk="1" fontAlgn="auto" hangingPunct="1">
              <a:lnSpc>
                <a:spcPts val="2900"/>
              </a:lnSpc>
              <a:spcBef>
                <a:spcPts val="0"/>
              </a:spcBef>
              <a:spcAft>
                <a:spcPts val="0"/>
              </a:spcAft>
              <a:buFont typeface="微软雅黑" pitchFamily="34" charset="-122"/>
              <a:buChar char="-"/>
              <a:defRPr/>
            </a:pPr>
            <a:r>
              <a:rPr lang="en-US" altLang="zh-CN" dirty="0">
                <a:solidFill>
                  <a:schemeClr val="tx1">
                    <a:lumMod val="65000"/>
                    <a:lumOff val="35000"/>
                  </a:schemeClr>
                </a:solidFill>
                <a:latin typeface="+mn-lt"/>
                <a:ea typeface="微软雅黑" pitchFamily="34" charset="-122"/>
                <a:cs typeface="Arial" panose="020B0604020202020204" pitchFamily="34" charset="0"/>
              </a:rPr>
              <a:t>relies on: metrology, standardization, accreditation, conformity assessment and market surveillance </a:t>
            </a:r>
          </a:p>
        </p:txBody>
      </p:sp>
      <p:sp>
        <p:nvSpPr>
          <p:cNvPr id="21" name="右箭头 20"/>
          <p:cNvSpPr/>
          <p:nvPr/>
        </p:nvSpPr>
        <p:spPr>
          <a:xfrm flipH="1">
            <a:off x="5294610" y="4495729"/>
            <a:ext cx="6897392" cy="555625"/>
          </a:xfrm>
          <a:prstGeom prst="rightArrow">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11877676" y="1569394"/>
            <a:ext cx="314325" cy="3094722"/>
          </a:xfrm>
          <a:prstGeom prst="rect">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823651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10C86628-392C-46B7-98AD-B00F7FEFAB15}"/>
              </a:ext>
            </a:extLst>
          </p:cNvPr>
          <p:cNvSpPr>
            <a:spLocks noGrp="1"/>
          </p:cNvSpPr>
          <p:nvPr>
            <p:ph type="ftr" sz="quarter" idx="10"/>
          </p:nvPr>
        </p:nvSpPr>
        <p:spPr/>
        <p:txBody>
          <a:bodyPr/>
          <a:lstStyle/>
          <a:p>
            <a:endParaRPr lang="en-US" dirty="0"/>
          </a:p>
        </p:txBody>
      </p:sp>
      <p:sp>
        <p:nvSpPr>
          <p:cNvPr id="3" name="Titolo 2">
            <a:extLst>
              <a:ext uri="{FF2B5EF4-FFF2-40B4-BE49-F238E27FC236}">
                <a16:creationId xmlns:a16="http://schemas.microsoft.com/office/drawing/2014/main" id="{6A079226-6A86-4B39-AD71-94812E106874}"/>
              </a:ext>
            </a:extLst>
          </p:cNvPr>
          <p:cNvSpPr>
            <a:spLocks noGrp="1"/>
          </p:cNvSpPr>
          <p:nvPr>
            <p:ph type="title"/>
          </p:nvPr>
        </p:nvSpPr>
        <p:spPr/>
        <p:txBody>
          <a:bodyPr/>
          <a:lstStyle/>
          <a:p>
            <a:endParaRPr lang="it-IT"/>
          </a:p>
        </p:txBody>
      </p:sp>
      <p:sp>
        <p:nvSpPr>
          <p:cNvPr id="4" name="Segnaposto testo 3">
            <a:extLst>
              <a:ext uri="{FF2B5EF4-FFF2-40B4-BE49-F238E27FC236}">
                <a16:creationId xmlns:a16="http://schemas.microsoft.com/office/drawing/2014/main" id="{ADEBF636-8595-41AB-9E94-5D1CE9A250FA}"/>
              </a:ext>
            </a:extLst>
          </p:cNvPr>
          <p:cNvSpPr>
            <a:spLocks noGrp="1"/>
          </p:cNvSpPr>
          <p:nvPr>
            <p:ph type="body" sz="quarter" idx="12"/>
          </p:nvPr>
        </p:nvSpPr>
        <p:spPr/>
        <p:txBody>
          <a:bodyPr/>
          <a:lstStyle/>
          <a:p>
            <a:endParaRPr lang="it-IT"/>
          </a:p>
        </p:txBody>
      </p:sp>
      <p:pic>
        <p:nvPicPr>
          <p:cNvPr id="6" name="Immagine 5">
            <a:extLst>
              <a:ext uri="{FF2B5EF4-FFF2-40B4-BE49-F238E27FC236}">
                <a16:creationId xmlns:a16="http://schemas.microsoft.com/office/drawing/2014/main" id="{002F4603-5911-4547-9D0A-40156D3BBCC5}"/>
              </a:ext>
            </a:extLst>
          </p:cNvPr>
          <p:cNvPicPr>
            <a:picLocks noChangeAspect="1"/>
          </p:cNvPicPr>
          <p:nvPr/>
        </p:nvPicPr>
        <p:blipFill>
          <a:blip r:embed="rId2"/>
          <a:stretch>
            <a:fillRect/>
          </a:stretch>
        </p:blipFill>
        <p:spPr>
          <a:xfrm>
            <a:off x="-1005519" y="-906010"/>
            <a:ext cx="14257014" cy="8910634"/>
          </a:xfrm>
          <a:prstGeom prst="rect">
            <a:avLst/>
          </a:prstGeom>
        </p:spPr>
      </p:pic>
    </p:spTree>
    <p:extLst>
      <p:ext uri="{BB962C8B-B14F-4D97-AF65-F5344CB8AC3E}">
        <p14:creationId xmlns:p14="http://schemas.microsoft.com/office/powerpoint/2010/main" val="193436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p:txBody>
          <a:bodyPr/>
          <a:lstStyle/>
          <a:p>
            <a:r>
              <a:rPr lang="en-GB" altLang="zh-CN" dirty="0">
                <a:ea typeface="宋体" panose="02010600030101010101" pitchFamily="2" charset="-122"/>
              </a:rPr>
              <a:t>Quality Infrastructure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9400" y="1416818"/>
            <a:ext cx="9142046" cy="4983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1879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magine 4">
            <a:extLst>
              <a:ext uri="{FF2B5EF4-FFF2-40B4-BE49-F238E27FC236}">
                <a16:creationId xmlns:a16="http://schemas.microsoft.com/office/drawing/2014/main" id="{9272006C-6C84-60A5-5528-990772D35F4C}"/>
              </a:ext>
            </a:extLst>
          </p:cNvPr>
          <p:cNvPicPr>
            <a:picLocks noChangeAspect="1"/>
          </p:cNvPicPr>
          <p:nvPr/>
        </p:nvPicPr>
        <p:blipFill>
          <a:blip r:embed="rId4"/>
          <a:stretch>
            <a:fillRect/>
          </a:stretch>
        </p:blipFill>
        <p:spPr>
          <a:xfrm>
            <a:off x="2733040" y="138879"/>
            <a:ext cx="6725919" cy="6580242"/>
          </a:xfrm>
          <a:prstGeom prst="rect">
            <a:avLst/>
          </a:prstGeom>
        </p:spPr>
      </p:pic>
    </p:spTree>
    <p:extLst>
      <p:ext uri="{BB962C8B-B14F-4D97-AF65-F5344CB8AC3E}">
        <p14:creationId xmlns:p14="http://schemas.microsoft.com/office/powerpoint/2010/main" val="633304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World Accreditation Day</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Content Placeholder 2"/>
          <p:cNvSpPr txBox="1">
            <a:spLocks/>
          </p:cNvSpPr>
          <p:nvPr/>
        </p:nvSpPr>
        <p:spPr>
          <a:xfrm>
            <a:off x="621640" y="1447992"/>
            <a:ext cx="10856821" cy="96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accent2"/>
              </a:buClr>
              <a:buFont typeface="Arial" panose="020B0604020202020204" pitchFamily="34" charset="0"/>
              <a:buNone/>
            </a:pPr>
            <a:r>
              <a:rPr lang="en-GB" altLang="en-US" sz="1800" dirty="0">
                <a:ea typeface="宋体" charset="-122"/>
                <a:cs typeface="Arial" charset="0"/>
              </a:rPr>
              <a:t>World Accreditation Day takes place on 9th June each year. A theme is agreed by the Joint Executives, and materials are available from the ILAC and IAF websites to support promotion in your economy. Major conferences, events, workshops, and press campaigns take place in over 90 economies. </a:t>
            </a:r>
            <a:endParaRPr lang="en-GB" sz="1400" i="1" dirty="0">
              <a:latin typeface="+mn-lt"/>
              <a:ea typeface="+mj-ea"/>
            </a:endParaRPr>
          </a:p>
        </p:txBody>
      </p:sp>
      <p:graphicFrame>
        <p:nvGraphicFramePr>
          <p:cNvPr id="30" name="オブジェクト 2"/>
          <p:cNvGraphicFramePr>
            <a:graphicFrameLocks noChangeAspect="1"/>
          </p:cNvGraphicFramePr>
          <p:nvPr>
            <p:extLst>
              <p:ext uri="{D42A27DB-BD31-4B8C-83A1-F6EECF244321}">
                <p14:modId xmlns:p14="http://schemas.microsoft.com/office/powerpoint/2010/main" val="3077379544"/>
              </p:ext>
            </p:extLst>
          </p:nvPr>
        </p:nvGraphicFramePr>
        <p:xfrm>
          <a:off x="9618133" y="4183565"/>
          <a:ext cx="1485900" cy="2049462"/>
        </p:xfrm>
        <a:graphic>
          <a:graphicData uri="http://schemas.openxmlformats.org/presentationml/2006/ole">
            <mc:AlternateContent xmlns:mc="http://schemas.openxmlformats.org/markup-compatibility/2006">
              <mc:Choice xmlns:v="urn:schemas-microsoft-com:vml" Requires="v">
                <p:oleObj name="Acrobat Document" r:id="rId5" imgW="4139979" imgH="5708406" progId="AcroExch.Document.11">
                  <p:embed/>
                </p:oleObj>
              </mc:Choice>
              <mc:Fallback>
                <p:oleObj name="Acrobat Document" r:id="rId5" imgW="4139979" imgH="5708406" progId="AcroExch.Document.11">
                  <p:embed/>
                  <p:pic>
                    <p:nvPicPr>
                      <p:cNvPr id="0" name=""/>
                      <p:cNvPicPr/>
                      <p:nvPr/>
                    </p:nvPicPr>
                    <p:blipFill>
                      <a:blip r:embed="rId6"/>
                      <a:stretch>
                        <a:fillRect/>
                      </a:stretch>
                    </p:blipFill>
                    <p:spPr>
                      <a:xfrm>
                        <a:off x="9618133" y="4183565"/>
                        <a:ext cx="1485900" cy="2049462"/>
                      </a:xfrm>
                      <a:prstGeom prst="rect">
                        <a:avLst/>
                      </a:prstGeom>
                    </p:spPr>
                  </p:pic>
                </p:oleObj>
              </mc:Fallback>
            </mc:AlternateContent>
          </a:graphicData>
        </a:graphic>
      </p:graphicFrame>
      <p:graphicFrame>
        <p:nvGraphicFramePr>
          <p:cNvPr id="31" name="オブジェクト 3"/>
          <p:cNvGraphicFramePr>
            <a:graphicFrameLocks noChangeAspect="1"/>
          </p:cNvGraphicFramePr>
          <p:nvPr>
            <p:extLst>
              <p:ext uri="{D42A27DB-BD31-4B8C-83A1-F6EECF244321}">
                <p14:modId xmlns:p14="http://schemas.microsoft.com/office/powerpoint/2010/main" val="1371694694"/>
              </p:ext>
            </p:extLst>
          </p:nvPr>
        </p:nvGraphicFramePr>
        <p:xfrm>
          <a:off x="8075340" y="4210646"/>
          <a:ext cx="1429117" cy="2022381"/>
        </p:xfrm>
        <a:graphic>
          <a:graphicData uri="http://schemas.openxmlformats.org/presentationml/2006/ole">
            <mc:AlternateContent xmlns:mc="http://schemas.openxmlformats.org/markup-compatibility/2006">
              <mc:Choice xmlns:v="urn:schemas-microsoft-com:vml" Requires="v">
                <p:oleObj name="Acrobat Document" r:id="rId7" imgW="3778195" imgH="5346602" progId="AcroExch.Document.11">
                  <p:embed/>
                </p:oleObj>
              </mc:Choice>
              <mc:Fallback>
                <p:oleObj name="Acrobat Document" r:id="rId7" imgW="3778195" imgH="5346602" progId="AcroExch.Document.11">
                  <p:embed/>
                  <p:pic>
                    <p:nvPicPr>
                      <p:cNvPr id="0" name=""/>
                      <p:cNvPicPr/>
                      <p:nvPr/>
                    </p:nvPicPr>
                    <p:blipFill>
                      <a:blip r:embed="rId8"/>
                      <a:stretch>
                        <a:fillRect/>
                      </a:stretch>
                    </p:blipFill>
                    <p:spPr>
                      <a:xfrm>
                        <a:off x="8075340" y="4210646"/>
                        <a:ext cx="1429117" cy="2022381"/>
                      </a:xfrm>
                      <a:prstGeom prst="rect">
                        <a:avLst/>
                      </a:prstGeom>
                    </p:spPr>
                  </p:pic>
                </p:oleObj>
              </mc:Fallback>
            </mc:AlternateContent>
          </a:graphicData>
        </a:graphic>
      </p:graphicFrame>
      <p:graphicFrame>
        <p:nvGraphicFramePr>
          <p:cNvPr id="32" name="オブジェクト 4"/>
          <p:cNvGraphicFramePr>
            <a:graphicFrameLocks noChangeAspect="1"/>
          </p:cNvGraphicFramePr>
          <p:nvPr>
            <p:extLst>
              <p:ext uri="{D42A27DB-BD31-4B8C-83A1-F6EECF244321}">
                <p14:modId xmlns:p14="http://schemas.microsoft.com/office/powerpoint/2010/main" val="1330775188"/>
              </p:ext>
            </p:extLst>
          </p:nvPr>
        </p:nvGraphicFramePr>
        <p:xfrm>
          <a:off x="6579531" y="4265715"/>
          <a:ext cx="1494608" cy="2115059"/>
        </p:xfrm>
        <a:graphic>
          <a:graphicData uri="http://schemas.openxmlformats.org/presentationml/2006/ole">
            <mc:AlternateContent xmlns:mc="http://schemas.openxmlformats.org/markup-compatibility/2006">
              <mc:Choice xmlns:v="urn:schemas-microsoft-com:vml" Requires="v">
                <p:oleObj name="Acrobat Document" r:id="rId9" imgW="3778195" imgH="5346602" progId="AcroExch.Document.DC">
                  <p:embed/>
                </p:oleObj>
              </mc:Choice>
              <mc:Fallback>
                <p:oleObj name="Acrobat Document" r:id="rId9" imgW="3778195" imgH="5346602" progId="AcroExch.Document.DC">
                  <p:embed/>
                  <p:pic>
                    <p:nvPicPr>
                      <p:cNvPr id="0" name=""/>
                      <p:cNvPicPr/>
                      <p:nvPr/>
                    </p:nvPicPr>
                    <p:blipFill>
                      <a:blip r:embed="rId10"/>
                      <a:stretch>
                        <a:fillRect/>
                      </a:stretch>
                    </p:blipFill>
                    <p:spPr>
                      <a:xfrm>
                        <a:off x="6579531" y="4265715"/>
                        <a:ext cx="1494608" cy="2115059"/>
                      </a:xfrm>
                      <a:prstGeom prst="rect">
                        <a:avLst/>
                      </a:prstGeom>
                    </p:spPr>
                  </p:pic>
                </p:oleObj>
              </mc:Fallback>
            </mc:AlternateContent>
          </a:graphicData>
        </a:graphic>
      </p:graphicFrame>
      <p:pic>
        <p:nvPicPr>
          <p:cNvPr id="33" name="Picture 163"/>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9618133" y="2388886"/>
            <a:ext cx="1374763"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9">
            <a:extLst>
              <a:ext uri="{FF2B5EF4-FFF2-40B4-BE49-F238E27FC236}">
                <a16:creationId xmlns:a16="http://schemas.microsoft.com/office/drawing/2014/main" id="{6ECC5DE3-039E-4243-8A32-4086B2E64B51}"/>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8074139" y="2386498"/>
            <a:ext cx="1430318" cy="2022381"/>
          </a:xfrm>
          <a:prstGeom prst="rect">
            <a:avLst/>
          </a:prstGeom>
        </p:spPr>
      </p:pic>
      <p:pic>
        <p:nvPicPr>
          <p:cNvPr id="35" name="Picture 5">
            <a:extLst>
              <a:ext uri="{FF2B5EF4-FFF2-40B4-BE49-F238E27FC236}">
                <a16:creationId xmlns:a16="http://schemas.microsoft.com/office/drawing/2014/main" id="{AC1987CB-3D29-4ABF-9D4A-ED8EC8490926}"/>
              </a:ext>
            </a:extLst>
          </p:cNvPr>
          <p:cNvPicPr>
            <a:picLocks noChangeAspect="1"/>
          </p:cNvPicPr>
          <p:nvPr/>
        </p:nvPicPr>
        <p:blipFill>
          <a:blip r:embed="rId13"/>
          <a:stretch>
            <a:fillRect/>
          </a:stretch>
        </p:blipFill>
        <p:spPr>
          <a:xfrm>
            <a:off x="6604300" y="2444930"/>
            <a:ext cx="1290613" cy="1832129"/>
          </a:xfrm>
          <a:prstGeom prst="rect">
            <a:avLst/>
          </a:prstGeom>
        </p:spPr>
      </p:pic>
      <p:sp>
        <p:nvSpPr>
          <p:cNvPr id="3" name="矩形 2"/>
          <p:cNvSpPr/>
          <p:nvPr/>
        </p:nvSpPr>
        <p:spPr>
          <a:xfrm>
            <a:off x="762318" y="2734853"/>
            <a:ext cx="2111510" cy="2554545"/>
          </a:xfrm>
          <a:prstGeom prst="rect">
            <a:avLst/>
          </a:prstGeom>
        </p:spPr>
        <p:txBody>
          <a:bodyPr wrap="square">
            <a:spAutoFit/>
          </a:bodyPr>
          <a:lstStyle/>
          <a:p>
            <a:pPr>
              <a:buClr>
                <a:schemeClr val="accent2"/>
              </a:buClr>
            </a:pPr>
            <a:r>
              <a:rPr kumimoji="1" lang="en-US" altLang="ja-JP" sz="2000" dirty="0"/>
              <a:t>World Accreditation Day 2021 (#WAD2021)</a:t>
            </a:r>
          </a:p>
          <a:p>
            <a:pPr>
              <a:buClr>
                <a:schemeClr val="accent2"/>
              </a:buClr>
            </a:pPr>
            <a:r>
              <a:rPr lang="en-GB" altLang="zh-CN" sz="2000" dirty="0"/>
              <a:t>Accreditation: Supporting the </a:t>
            </a:r>
          </a:p>
          <a:p>
            <a:pPr>
              <a:buClr>
                <a:schemeClr val="accent2"/>
              </a:buClr>
            </a:pPr>
            <a:r>
              <a:rPr lang="en-GB" altLang="zh-CN" sz="2000" dirty="0"/>
              <a:t>Implementation of the SDGs</a:t>
            </a:r>
          </a:p>
        </p:txBody>
      </p:sp>
      <p:pic>
        <p:nvPicPr>
          <p:cNvPr id="4" name="Immagine 3">
            <a:extLst>
              <a:ext uri="{FF2B5EF4-FFF2-40B4-BE49-F238E27FC236}">
                <a16:creationId xmlns:a16="http://schemas.microsoft.com/office/drawing/2014/main" id="{CCAF99FE-3A12-1B68-287A-F6424208071B}"/>
              </a:ext>
            </a:extLst>
          </p:cNvPr>
          <p:cNvPicPr>
            <a:picLocks noChangeAspect="1"/>
          </p:cNvPicPr>
          <p:nvPr/>
        </p:nvPicPr>
        <p:blipFill>
          <a:blip r:embed="rId14"/>
          <a:stretch>
            <a:fillRect/>
          </a:stretch>
        </p:blipFill>
        <p:spPr>
          <a:xfrm>
            <a:off x="3110318" y="2233570"/>
            <a:ext cx="2850960" cy="4086978"/>
          </a:xfrm>
          <a:prstGeom prst="rect">
            <a:avLst/>
          </a:prstGeom>
        </p:spPr>
      </p:pic>
    </p:spTree>
    <p:extLst>
      <p:ext uri="{BB962C8B-B14F-4D97-AF65-F5344CB8AC3E}">
        <p14:creationId xmlns:p14="http://schemas.microsoft.com/office/powerpoint/2010/main" val="989602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Case Studies</a:t>
            </a:r>
            <a:endParaRPr lang="en-US" dirty="0"/>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3289160" y="1874937"/>
            <a:ext cx="7038870" cy="1762566"/>
          </a:xfrm>
        </p:spPr>
        <p:txBody>
          <a:bodyPr/>
          <a:lstStyle/>
          <a:p>
            <a:r>
              <a:rPr lang="en-GB" altLang="zh-CN" dirty="0">
                <a:hlinkClick r:id="rId3"/>
              </a:rPr>
              <a:t>www.publicsectorassurance.org</a:t>
            </a:r>
            <a:r>
              <a:rPr lang="en-GB" altLang="zh-CN" dirty="0"/>
              <a:t> – demonstrates how standards and accreditation support public policy through case studies and research papers.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89160" y="3900920"/>
            <a:ext cx="6899868" cy="1815882"/>
          </a:xfrm>
          <a:prstGeom prst="rect">
            <a:avLst/>
          </a:prstGeom>
        </p:spPr>
        <p:txBody>
          <a:bodyPr wrap="square">
            <a:spAutoFit/>
          </a:bodyPr>
          <a:lstStyle/>
          <a:p>
            <a:r>
              <a:rPr lang="en-GB" altLang="zh-CN" sz="2800" dirty="0">
                <a:hlinkClick r:id="rId6"/>
              </a:rPr>
              <a:t>www.business-benefits.org</a:t>
            </a:r>
            <a:r>
              <a:rPr lang="en-GB" altLang="zh-CN" sz="2800" dirty="0"/>
              <a:t> – case studies and research that demonstrate how standards and accreditation provide ‘monetary’ benefits to businesses.</a:t>
            </a:r>
          </a:p>
        </p:txBody>
      </p:sp>
      <p:pic>
        <p:nvPicPr>
          <p:cNvPr id="7" name="Picture 6">
            <a:extLst>
              <a:ext uri="{FF2B5EF4-FFF2-40B4-BE49-F238E27FC236}">
                <a16:creationId xmlns:a16="http://schemas.microsoft.com/office/drawing/2014/main" id="{8E4A3B89-CE36-45D2-BD5C-383B40604BFB}"/>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1287033" y="1975421"/>
            <a:ext cx="1496359" cy="1434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8" descr="Business Benefits">
            <a:extLst>
              <a:ext uri="{FF2B5EF4-FFF2-40B4-BE49-F238E27FC236}">
                <a16:creationId xmlns:a16="http://schemas.microsoft.com/office/drawing/2014/main" id="{C8DCD8D9-BA43-44D7-9808-E6270356E99A}"/>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1269775" y="3763817"/>
            <a:ext cx="1495109" cy="14517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Business Benefits">
            <a:extLst>
              <a:ext uri="{FF2B5EF4-FFF2-40B4-BE49-F238E27FC236}">
                <a16:creationId xmlns:a16="http://schemas.microsoft.com/office/drawing/2014/main" id="{8336E08F-E00D-4691-B77B-1CEB05BB8490}"/>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1336024" y="5072990"/>
            <a:ext cx="1362612" cy="978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602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Case Studies</a:t>
            </a:r>
            <a:endParaRPr lang="en-US" dirty="0"/>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670761" y="1778580"/>
            <a:ext cx="10807700" cy="3981603"/>
          </a:xfrm>
        </p:spPr>
        <p:txBody>
          <a:bodyPr/>
          <a:lstStyle/>
          <a:p>
            <a:pPr marL="457200" indent="-457200">
              <a:buFont typeface="Wingdings" panose="05000000000000000000" pitchFamily="2" charset="2"/>
              <a:buChar char="Ø"/>
            </a:pPr>
            <a:r>
              <a:rPr lang="en-US" altLang="zh-CN" sz="2400" dirty="0">
                <a:ea typeface="宋体" charset="-122"/>
                <a:cs typeface="Arial" charset="0"/>
              </a:rPr>
              <a:t>The New Approach in the European Union</a:t>
            </a:r>
          </a:p>
          <a:p>
            <a:pPr marL="457200" indent="-457200">
              <a:buFont typeface="Wingdings" panose="05000000000000000000" pitchFamily="2" charset="2"/>
              <a:buChar char="Ø"/>
            </a:pPr>
            <a:r>
              <a:rPr lang="en-US" altLang="zh-CN" sz="2400" dirty="0">
                <a:ea typeface="宋体" charset="-122"/>
                <a:cs typeface="Arial" charset="0"/>
              </a:rPr>
              <a:t>Gulf cooperation Countries (GCC) operate single Market Regulatory System</a:t>
            </a:r>
          </a:p>
          <a:p>
            <a:pPr marL="457200" indent="-457200">
              <a:buFont typeface="Wingdings" panose="05000000000000000000" pitchFamily="2" charset="2"/>
              <a:buChar char="Ø"/>
            </a:pPr>
            <a:r>
              <a:rPr lang="en-US" altLang="zh-CN" sz="2400" dirty="0">
                <a:ea typeface="宋体" charset="-122"/>
                <a:cs typeface="Arial" charset="0"/>
              </a:rPr>
              <a:t>Hong Kong Housing Authority specifies the use of certified products</a:t>
            </a:r>
          </a:p>
          <a:p>
            <a:pPr marL="457200" indent="-457200">
              <a:buFont typeface="Wingdings" panose="05000000000000000000" pitchFamily="2" charset="2"/>
              <a:buChar char="Ø"/>
            </a:pPr>
            <a:r>
              <a:rPr lang="en-US" altLang="zh-CN" sz="2400" dirty="0">
                <a:ea typeface="宋体" charset="-122"/>
                <a:cs typeface="Arial" charset="0"/>
              </a:rPr>
              <a:t>Supporting sustainable animal health in Africa</a:t>
            </a:r>
          </a:p>
          <a:p>
            <a:pPr marL="457200" indent="-457200">
              <a:buFont typeface="Wingdings" panose="05000000000000000000" pitchFamily="2" charset="2"/>
              <a:buChar char="Ø"/>
            </a:pPr>
            <a:r>
              <a:rPr lang="en-US" altLang="zh-CN" sz="2400" dirty="0">
                <a:ea typeface="宋体" charset="-122"/>
                <a:cs typeface="Arial" charset="0"/>
              </a:rPr>
              <a:t>Food safety in Victoria, Australia</a:t>
            </a:r>
          </a:p>
          <a:p>
            <a:pPr marL="457200" indent="-457200">
              <a:buFont typeface="Wingdings" panose="05000000000000000000" pitchFamily="2" charset="2"/>
              <a:buChar char="Ø"/>
            </a:pPr>
            <a:r>
              <a:rPr lang="en-US" altLang="zh-CN" sz="2400" dirty="0">
                <a:ea typeface="宋体" charset="-122"/>
                <a:cs typeface="Arial" charset="0"/>
              </a:rPr>
              <a:t>Accreditation ensures quality of steel imports into India</a:t>
            </a:r>
          </a:p>
          <a:p>
            <a:pPr marL="457200" indent="-457200">
              <a:buFont typeface="Wingdings" panose="05000000000000000000" pitchFamily="2" charset="2"/>
              <a:buChar char="Ø"/>
            </a:pPr>
            <a:r>
              <a:rPr lang="en-US" altLang="zh-CN" sz="2400" dirty="0">
                <a:ea typeface="宋体" charset="-122"/>
                <a:cs typeface="Arial" charset="0"/>
              </a:rPr>
              <a:t>Italian Study identifies the benefits of accredited H&amp;S management systems</a:t>
            </a:r>
          </a:p>
          <a:p>
            <a:pPr marL="457200" indent="-457200">
              <a:buFont typeface="Wingdings" panose="05000000000000000000" pitchFamily="2" charset="2"/>
              <a:buChar char="Ø"/>
            </a:pPr>
            <a:r>
              <a:rPr lang="en-US" altLang="zh-CN" sz="2400" dirty="0">
                <a:ea typeface="宋体" charset="-122"/>
                <a:cs typeface="Arial" charset="0"/>
              </a:rPr>
              <a:t>Accredited certification used in Spanish Tax incentives law for Research, Development and Innovation in science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9602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GB" altLang="zh-CN" dirty="0">
                <a:ea typeface="宋体" panose="02010600030101010101" pitchFamily="2" charset="-122"/>
              </a:rPr>
              <a:t>What is the IAF</a:t>
            </a:r>
            <a:endParaRPr lang="en-US" dirty="0"/>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719138" y="1910481"/>
            <a:ext cx="11107772" cy="3835922"/>
          </a:xfrm>
        </p:spPr>
        <p:txBody>
          <a:bodyPr/>
          <a:lstStyle/>
          <a:p>
            <a:pPr>
              <a:defRPr/>
            </a:pPr>
            <a:r>
              <a:rPr lang="en-US" altLang="zh-CN" dirty="0">
                <a:ea typeface="宋体" charset="-122"/>
                <a:cs typeface="Arial" charset="0"/>
              </a:rPr>
              <a:t>IAF is a global association of:</a:t>
            </a:r>
          </a:p>
          <a:p>
            <a:pPr marL="457200" indent="-457200">
              <a:buFont typeface="Wingdings" panose="05000000000000000000" pitchFamily="2" charset="2"/>
              <a:buChar char="Ø"/>
              <a:defRPr/>
            </a:pPr>
            <a:r>
              <a:rPr lang="en-US" altLang="zh-CN" dirty="0">
                <a:ea typeface="宋体" charset="-122"/>
                <a:cs typeface="Arial" charset="0"/>
              </a:rPr>
              <a:t>Accreditation Bodies</a:t>
            </a:r>
          </a:p>
          <a:p>
            <a:pPr marL="457200" indent="-457200">
              <a:buFont typeface="Wingdings" panose="05000000000000000000" pitchFamily="2" charset="2"/>
              <a:buChar char="Ø"/>
              <a:defRPr/>
            </a:pPr>
            <a:r>
              <a:rPr lang="en-US" altLang="zh-CN" dirty="0">
                <a:ea typeface="宋体" charset="-122"/>
                <a:cs typeface="Arial" charset="0"/>
              </a:rPr>
              <a:t>Regional Accreditation Groups </a:t>
            </a:r>
          </a:p>
          <a:p>
            <a:pPr marL="457200" indent="-457200">
              <a:buFont typeface="Wingdings" panose="05000000000000000000" pitchFamily="2" charset="2"/>
              <a:buChar char="Ø"/>
              <a:defRPr/>
            </a:pPr>
            <a:r>
              <a:rPr lang="en-US" altLang="zh-CN" dirty="0">
                <a:ea typeface="宋体" charset="-122"/>
                <a:cs typeface="Arial" charset="0"/>
              </a:rPr>
              <a:t>Conformity Assessment Body Associations </a:t>
            </a:r>
          </a:p>
          <a:p>
            <a:pPr marL="457200" indent="-457200">
              <a:buFont typeface="Wingdings" panose="05000000000000000000" pitchFamily="2" charset="2"/>
              <a:buChar char="Ø"/>
              <a:defRPr/>
            </a:pPr>
            <a:r>
              <a:rPr lang="en-US" altLang="zh-CN" dirty="0">
                <a:ea typeface="宋体" charset="-122"/>
                <a:cs typeface="Arial" charset="0"/>
              </a:rPr>
              <a:t>Industry Associations</a:t>
            </a:r>
          </a:p>
          <a:p>
            <a:pPr marL="457200" indent="-457200">
              <a:buFont typeface="Wingdings" panose="05000000000000000000" pitchFamily="2" charset="2"/>
              <a:buChar char="Ø"/>
              <a:defRPr/>
            </a:pPr>
            <a:r>
              <a:rPr lang="en-US" altLang="zh-CN" dirty="0">
                <a:ea typeface="宋体" charset="-122"/>
                <a:cs typeface="Arial" charset="0"/>
              </a:rPr>
              <a:t>Other stakeholder organizations and scheme owners for certification of management systems, products/processes/services and personnel, and validation/verification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3352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Global CA Schemes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32"/>
          <p:cNvGrpSpPr>
            <a:grpSpLocks/>
          </p:cNvGrpSpPr>
          <p:nvPr/>
        </p:nvGrpSpPr>
        <p:grpSpPr bwMode="auto">
          <a:xfrm rot="5400000">
            <a:off x="7360443" y="1355718"/>
            <a:ext cx="1049337" cy="1719262"/>
            <a:chOff x="7258930" y="1631852"/>
            <a:chExt cx="1674056" cy="454991"/>
          </a:xfrm>
        </p:grpSpPr>
        <p:cxnSp>
          <p:nvCxnSpPr>
            <p:cNvPr id="8" name="Straight Connector 33"/>
            <p:cNvCxnSpPr/>
            <p:nvPr/>
          </p:nvCxnSpPr>
          <p:spPr>
            <a:xfrm>
              <a:off x="7258930" y="2084743"/>
              <a:ext cx="1674056" cy="0"/>
            </a:xfrm>
            <a:prstGeom prst="line">
              <a:avLst/>
            </a:prstGeom>
            <a:ln>
              <a:solidFill>
                <a:schemeClr val="accent5"/>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34"/>
            <p:cNvCxnSpPr/>
            <p:nvPr/>
          </p:nvCxnSpPr>
          <p:spPr>
            <a:xfrm rot="16200000" flipV="1">
              <a:off x="7039020" y="1856827"/>
              <a:ext cx="449950" cy="0"/>
            </a:xfrm>
            <a:prstGeom prst="line">
              <a:avLst/>
            </a:prstGeom>
            <a:ln>
              <a:solidFill>
                <a:schemeClr val="accent5"/>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0" name="Group 3"/>
          <p:cNvGrpSpPr>
            <a:grpSpLocks/>
          </p:cNvGrpSpPr>
          <p:nvPr/>
        </p:nvGrpSpPr>
        <p:grpSpPr bwMode="auto">
          <a:xfrm>
            <a:off x="4412456" y="2314567"/>
            <a:ext cx="2690812" cy="2608263"/>
            <a:chOff x="4325938" y="1790725"/>
            <a:chExt cx="3514726" cy="3233737"/>
          </a:xfrm>
        </p:grpSpPr>
        <p:sp>
          <p:nvSpPr>
            <p:cNvPr id="11" name="Freeform 54"/>
            <p:cNvSpPr>
              <a:spLocks/>
            </p:cNvSpPr>
            <p:nvPr/>
          </p:nvSpPr>
          <p:spPr bwMode="auto">
            <a:xfrm>
              <a:off x="4325938" y="3719552"/>
              <a:ext cx="1758400" cy="1304910"/>
            </a:xfrm>
            <a:custGeom>
              <a:avLst/>
              <a:gdLst>
                <a:gd name="T0" fmla="*/ 0 w 695"/>
                <a:gd name="T1" fmla="*/ 0 h 516"/>
                <a:gd name="T2" fmla="*/ 0 w 695"/>
                <a:gd name="T3" fmla="*/ 2147483647 h 516"/>
                <a:gd name="T4" fmla="*/ 2147483647 w 695"/>
                <a:gd name="T5" fmla="*/ 2147483647 h 516"/>
                <a:gd name="T6" fmla="*/ 2147483647 w 695"/>
                <a:gd name="T7" fmla="*/ 2147483647 h 516"/>
                <a:gd name="T8" fmla="*/ 2147483647 w 695"/>
                <a:gd name="T9" fmla="*/ 0 h 516"/>
                <a:gd name="T10" fmla="*/ 0 w 695"/>
                <a:gd name="T11" fmla="*/ 0 h 516"/>
                <a:gd name="T12" fmla="*/ 0 60000 65536"/>
                <a:gd name="T13" fmla="*/ 0 60000 65536"/>
                <a:gd name="T14" fmla="*/ 0 60000 65536"/>
                <a:gd name="T15" fmla="*/ 0 60000 65536"/>
                <a:gd name="T16" fmla="*/ 0 60000 65536"/>
                <a:gd name="T17" fmla="*/ 0 60000 65536"/>
                <a:gd name="T18" fmla="*/ 0 w 695"/>
                <a:gd name="T19" fmla="*/ 0 h 516"/>
                <a:gd name="T20" fmla="*/ 695 w 695"/>
                <a:gd name="T21" fmla="*/ 516 h 516"/>
              </a:gdLst>
              <a:ahLst/>
              <a:cxnLst>
                <a:cxn ang="T12">
                  <a:pos x="T0" y="T1"/>
                </a:cxn>
                <a:cxn ang="T13">
                  <a:pos x="T2" y="T3"/>
                </a:cxn>
                <a:cxn ang="T14">
                  <a:pos x="T4" y="T5"/>
                </a:cxn>
                <a:cxn ang="T15">
                  <a:pos x="T6" y="T7"/>
                </a:cxn>
                <a:cxn ang="T16">
                  <a:pos x="T8" y="T9"/>
                </a:cxn>
                <a:cxn ang="T17">
                  <a:pos x="T10" y="T11"/>
                </a:cxn>
              </a:cxnLst>
              <a:rect l="T18" t="T19" r="T20" b="T21"/>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47"/>
            <p:cNvSpPr>
              <a:spLocks noEditPoints="1"/>
            </p:cNvSpPr>
            <p:nvPr/>
          </p:nvSpPr>
          <p:spPr bwMode="auto">
            <a:xfrm>
              <a:off x="5174034" y="1790725"/>
              <a:ext cx="1818535" cy="11454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chemeClr val="accent1">
                <a:lumMod val="50000"/>
              </a:schemeClr>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a:latin typeface="Arial" panose="020B0604020202020204" pitchFamily="34" charset="0"/>
                <a:cs typeface="Arial" panose="020B0604020202020204" pitchFamily="34" charset="0"/>
              </a:endParaRPr>
            </a:p>
          </p:txBody>
        </p:sp>
        <p:sp>
          <p:nvSpPr>
            <p:cNvPr id="15" name="Freeform 48"/>
            <p:cNvSpPr>
              <a:spLocks/>
            </p:cNvSpPr>
            <p:nvPr/>
          </p:nvSpPr>
          <p:spPr bwMode="auto">
            <a:xfrm>
              <a:off x="6083301" y="2481287"/>
              <a:ext cx="1757363" cy="1238250"/>
            </a:xfrm>
            <a:custGeom>
              <a:avLst/>
              <a:gdLst>
                <a:gd name="T0" fmla="*/ 2147483647 w 1107"/>
                <a:gd name="T1" fmla="*/ 2147483647 h 780"/>
                <a:gd name="T2" fmla="*/ 0 w 1107"/>
                <a:gd name="T3" fmla="*/ 0 h 780"/>
                <a:gd name="T4" fmla="*/ 0 w 1107"/>
                <a:gd name="T5" fmla="*/ 2147483647 h 780"/>
                <a:gd name="T6" fmla="*/ 2147483647 w 1107"/>
                <a:gd name="T7" fmla="*/ 2147483647 h 780"/>
                <a:gd name="T8" fmla="*/ 0 60000 65536"/>
                <a:gd name="T9" fmla="*/ 0 60000 65536"/>
                <a:gd name="T10" fmla="*/ 0 60000 65536"/>
                <a:gd name="T11" fmla="*/ 0 60000 65536"/>
                <a:gd name="T12" fmla="*/ 0 w 1107"/>
                <a:gd name="T13" fmla="*/ 0 h 780"/>
                <a:gd name="T14" fmla="*/ 1107 w 1107"/>
                <a:gd name="T15" fmla="*/ 780 h 780"/>
              </a:gdLst>
              <a:ahLst/>
              <a:cxnLst>
                <a:cxn ang="T8">
                  <a:pos x="T0" y="T1"/>
                </a:cxn>
                <a:cxn ang="T9">
                  <a:pos x="T2" y="T3"/>
                </a:cxn>
                <a:cxn ang="T10">
                  <a:pos x="T4" y="T5"/>
                </a:cxn>
                <a:cxn ang="T11">
                  <a:pos x="T6" y="T7"/>
                </a:cxn>
              </a:cxnLst>
              <a:rect l="T12" t="T13" r="T14" b="T15"/>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49"/>
            <p:cNvSpPr>
              <a:spLocks/>
            </p:cNvSpPr>
            <p:nvPr/>
          </p:nvSpPr>
          <p:spPr bwMode="auto">
            <a:xfrm>
              <a:off x="6084338" y="2186332"/>
              <a:ext cx="1756326" cy="1533219"/>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chemeClr val="accent1">
                <a:lumMod val="50000"/>
              </a:schemeClr>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a:latin typeface="Arial" panose="020B0604020202020204" pitchFamily="34" charset="0"/>
                <a:cs typeface="Arial" panose="020B0604020202020204" pitchFamily="34" charset="0"/>
              </a:endParaRPr>
            </a:p>
          </p:txBody>
        </p:sp>
        <p:sp>
          <p:nvSpPr>
            <p:cNvPr id="17" name="Freeform 50"/>
            <p:cNvSpPr>
              <a:spLocks/>
            </p:cNvSpPr>
            <p:nvPr/>
          </p:nvSpPr>
          <p:spPr bwMode="auto">
            <a:xfrm>
              <a:off x="4325938" y="2186170"/>
              <a:ext cx="1757363" cy="1533367"/>
            </a:xfrm>
            <a:custGeom>
              <a:avLst/>
              <a:gdLst>
                <a:gd name="T0" fmla="*/ 2147483647 w 695"/>
                <a:gd name="T1" fmla="*/ 0 h 489"/>
                <a:gd name="T2" fmla="*/ 2147483647 w 695"/>
                <a:gd name="T3" fmla="*/ 0 h 489"/>
                <a:gd name="T4" fmla="*/ 0 w 695"/>
                <a:gd name="T5" fmla="*/ 2147483647 h 489"/>
                <a:gd name="T6" fmla="*/ 0 w 695"/>
                <a:gd name="T7" fmla="*/ 2147483647 h 489"/>
                <a:gd name="T8" fmla="*/ 2147483647 w 695"/>
                <a:gd name="T9" fmla="*/ 2147483647 h 489"/>
                <a:gd name="T10" fmla="*/ 2147483647 w 695"/>
                <a:gd name="T11" fmla="*/ 0 h 489"/>
                <a:gd name="T12" fmla="*/ 0 60000 65536"/>
                <a:gd name="T13" fmla="*/ 0 60000 65536"/>
                <a:gd name="T14" fmla="*/ 0 60000 65536"/>
                <a:gd name="T15" fmla="*/ 0 60000 65536"/>
                <a:gd name="T16" fmla="*/ 0 60000 65536"/>
                <a:gd name="T17" fmla="*/ 0 60000 65536"/>
                <a:gd name="T18" fmla="*/ 0 w 695"/>
                <a:gd name="T19" fmla="*/ 0 h 489"/>
                <a:gd name="T20" fmla="*/ 695 w 695"/>
                <a:gd name="T21" fmla="*/ 489 h 489"/>
              </a:gdLst>
              <a:ahLst/>
              <a:cxnLst>
                <a:cxn ang="T12">
                  <a:pos x="T0" y="T1"/>
                </a:cxn>
                <a:cxn ang="T13">
                  <a:pos x="T2" y="T3"/>
                </a:cxn>
                <a:cxn ang="T14">
                  <a:pos x="T4" y="T5"/>
                </a:cxn>
                <a:cxn ang="T15">
                  <a:pos x="T6" y="T7"/>
                </a:cxn>
                <a:cxn ang="T16">
                  <a:pos x="T8" y="T9"/>
                </a:cxn>
                <a:cxn ang="T17">
                  <a:pos x="T10" y="T11"/>
                </a:cxn>
              </a:cxnLst>
              <a:rect l="T18" t="T19" r="T20" b="T21"/>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52"/>
            <p:cNvSpPr>
              <a:spLocks/>
            </p:cNvSpPr>
            <p:nvPr/>
          </p:nvSpPr>
          <p:spPr bwMode="auto">
            <a:xfrm>
              <a:off x="6084338" y="3719552"/>
              <a:ext cx="1756326" cy="1304910"/>
            </a:xfrm>
            <a:custGeom>
              <a:avLst/>
              <a:gdLst>
                <a:gd name="T0" fmla="*/ 0 w 695"/>
                <a:gd name="T1" fmla="*/ 0 h 516"/>
                <a:gd name="T2" fmla="*/ 0 w 695"/>
                <a:gd name="T3" fmla="*/ 2147483647 h 516"/>
                <a:gd name="T4" fmla="*/ 2147483647 w 695"/>
                <a:gd name="T5" fmla="*/ 2147483647 h 516"/>
                <a:gd name="T6" fmla="*/ 2147483647 w 695"/>
                <a:gd name="T7" fmla="*/ 2147483647 h 516"/>
                <a:gd name="T8" fmla="*/ 2147483647 w 695"/>
                <a:gd name="T9" fmla="*/ 0 h 516"/>
                <a:gd name="T10" fmla="*/ 0 w 695"/>
                <a:gd name="T11" fmla="*/ 0 h 516"/>
                <a:gd name="T12" fmla="*/ 0 60000 65536"/>
                <a:gd name="T13" fmla="*/ 0 60000 65536"/>
                <a:gd name="T14" fmla="*/ 0 60000 65536"/>
                <a:gd name="T15" fmla="*/ 0 60000 65536"/>
                <a:gd name="T16" fmla="*/ 0 60000 65536"/>
                <a:gd name="T17" fmla="*/ 0 60000 65536"/>
                <a:gd name="T18" fmla="*/ 0 w 695"/>
                <a:gd name="T19" fmla="*/ 0 h 516"/>
                <a:gd name="T20" fmla="*/ 695 w 695"/>
                <a:gd name="T21" fmla="*/ 516 h 516"/>
              </a:gdLst>
              <a:ahLst/>
              <a:cxnLst>
                <a:cxn ang="T12">
                  <a:pos x="T0" y="T1"/>
                </a:cxn>
                <a:cxn ang="T13">
                  <a:pos x="T2" y="T3"/>
                </a:cxn>
                <a:cxn ang="T14">
                  <a:pos x="T4" y="T5"/>
                </a:cxn>
                <a:cxn ang="T15">
                  <a:pos x="T6" y="T7"/>
                </a:cxn>
                <a:cxn ang="T16">
                  <a:pos x="T8" y="T9"/>
                </a:cxn>
                <a:cxn ang="T17">
                  <a:pos x="T10" y="T11"/>
                </a:cxn>
              </a:cxnLst>
              <a:rect l="T18" t="T19" r="T20" b="T21"/>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Oval 56"/>
            <p:cNvSpPr>
              <a:spLocks noChangeArrowheads="1"/>
            </p:cNvSpPr>
            <p:nvPr/>
          </p:nvSpPr>
          <p:spPr bwMode="auto">
            <a:xfrm>
              <a:off x="5738049" y="4128936"/>
              <a:ext cx="468630" cy="4900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a:cs typeface="Arial" pitchFamily="34" charset="0"/>
              </a:endParaRPr>
            </a:p>
          </p:txBody>
        </p:sp>
        <p:sp>
          <p:nvSpPr>
            <p:cNvPr id="20" name="Oval 57"/>
            <p:cNvSpPr>
              <a:spLocks noChangeArrowheads="1"/>
            </p:cNvSpPr>
            <p:nvPr/>
          </p:nvSpPr>
          <p:spPr bwMode="auto">
            <a:xfrm>
              <a:off x="5956300" y="2686811"/>
              <a:ext cx="471489" cy="487361"/>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a:cs typeface="Arial" pitchFamily="34" charset="0"/>
              </a:endParaRPr>
            </a:p>
          </p:txBody>
        </p:sp>
        <p:sp>
          <p:nvSpPr>
            <p:cNvPr id="21" name="Oval 58"/>
            <p:cNvSpPr>
              <a:spLocks noChangeArrowheads="1"/>
            </p:cNvSpPr>
            <p:nvPr/>
          </p:nvSpPr>
          <p:spPr bwMode="auto">
            <a:xfrm>
              <a:off x="6739591" y="3489274"/>
              <a:ext cx="468630" cy="484175"/>
            </a:xfrm>
            <a:prstGeom prst="ellipse">
              <a:avLst/>
            </a:prstGeom>
            <a:solidFill>
              <a:schemeClr val="accent1">
                <a:lumMod val="50000"/>
              </a:schemeClr>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a:latin typeface="Arial" panose="020B0604020202020204" pitchFamily="34" charset="0"/>
                <a:cs typeface="Arial" panose="020B0604020202020204" pitchFamily="34" charset="0"/>
              </a:endParaRPr>
            </a:p>
          </p:txBody>
        </p:sp>
        <p:sp>
          <p:nvSpPr>
            <p:cNvPr id="22" name="Oval 59"/>
            <p:cNvSpPr>
              <a:spLocks noChangeArrowheads="1"/>
            </p:cNvSpPr>
            <p:nvPr/>
          </p:nvSpPr>
          <p:spPr bwMode="auto">
            <a:xfrm>
              <a:off x="4958381" y="3465655"/>
              <a:ext cx="468630" cy="48614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a:cs typeface="Arial" pitchFamily="34" charset="0"/>
              </a:endParaRPr>
            </a:p>
          </p:txBody>
        </p:sp>
      </p:grpSp>
      <p:sp>
        <p:nvSpPr>
          <p:cNvPr id="23" name="椭圆 22"/>
          <p:cNvSpPr/>
          <p:nvPr/>
        </p:nvSpPr>
        <p:spPr>
          <a:xfrm>
            <a:off x="4285456" y="4364030"/>
            <a:ext cx="1081087" cy="10810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4" name="Group 32"/>
          <p:cNvGrpSpPr>
            <a:grpSpLocks/>
          </p:cNvGrpSpPr>
          <p:nvPr/>
        </p:nvGrpSpPr>
        <p:grpSpPr bwMode="auto">
          <a:xfrm rot="16200000" flipH="1">
            <a:off x="3185318" y="1382705"/>
            <a:ext cx="474663" cy="2459037"/>
            <a:chOff x="7258929" y="1631852"/>
            <a:chExt cx="1674056" cy="464534"/>
          </a:xfrm>
        </p:grpSpPr>
        <p:cxnSp>
          <p:nvCxnSpPr>
            <p:cNvPr id="25" name="Straight Connector 33"/>
            <p:cNvCxnSpPr/>
            <p:nvPr/>
          </p:nvCxnSpPr>
          <p:spPr>
            <a:xfrm>
              <a:off x="7258931" y="2096386"/>
              <a:ext cx="1674056" cy="0"/>
            </a:xfrm>
            <a:prstGeom prst="line">
              <a:avLst/>
            </a:prstGeom>
            <a:ln>
              <a:solidFill>
                <a:schemeClr val="accent5"/>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34"/>
            <p:cNvCxnSpPr/>
            <p:nvPr/>
          </p:nvCxnSpPr>
          <p:spPr>
            <a:xfrm flipV="1">
              <a:off x="7354111" y="1631852"/>
              <a:ext cx="0" cy="464234"/>
            </a:xfrm>
            <a:prstGeom prst="line">
              <a:avLst/>
            </a:prstGeom>
            <a:ln>
              <a:solidFill>
                <a:schemeClr val="accent5"/>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7" name="Group 32"/>
          <p:cNvGrpSpPr>
            <a:grpSpLocks/>
          </p:cNvGrpSpPr>
          <p:nvPr/>
        </p:nvGrpSpPr>
        <p:grpSpPr bwMode="auto">
          <a:xfrm rot="16200000" flipH="1">
            <a:off x="7797006" y="3806817"/>
            <a:ext cx="431800" cy="1990725"/>
            <a:chOff x="7258929" y="1631852"/>
            <a:chExt cx="1674056" cy="464234"/>
          </a:xfrm>
        </p:grpSpPr>
        <p:cxnSp>
          <p:nvCxnSpPr>
            <p:cNvPr id="28" name="Straight Connector 33"/>
            <p:cNvCxnSpPr/>
            <p:nvPr/>
          </p:nvCxnSpPr>
          <p:spPr>
            <a:xfrm>
              <a:off x="7258931" y="2096456"/>
              <a:ext cx="1674056" cy="0"/>
            </a:xfrm>
            <a:prstGeom prst="line">
              <a:avLst/>
            </a:prstGeom>
            <a:ln>
              <a:solidFill>
                <a:schemeClr val="accent5"/>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34"/>
            <p:cNvCxnSpPr/>
            <p:nvPr/>
          </p:nvCxnSpPr>
          <p:spPr>
            <a:xfrm flipV="1">
              <a:off x="7265082" y="1631852"/>
              <a:ext cx="0" cy="464234"/>
            </a:xfrm>
            <a:prstGeom prst="line">
              <a:avLst/>
            </a:prstGeom>
            <a:ln>
              <a:solidFill>
                <a:schemeClr val="accent5"/>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0" name="矩形 15"/>
          <p:cNvSpPr>
            <a:spLocks noChangeArrowheads="1"/>
          </p:cNvSpPr>
          <p:nvPr/>
        </p:nvSpPr>
        <p:spPr bwMode="auto">
          <a:xfrm>
            <a:off x="-32545" y="4133842"/>
            <a:ext cx="2595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defRPr/>
            </a:pPr>
            <a:r>
              <a:rPr lang="en-US" altLang="zh-CN" b="1" dirty="0">
                <a:latin typeface="+mn-lt"/>
              </a:rPr>
              <a:t>Telecommunications Industry Association</a:t>
            </a:r>
            <a:endParaRPr lang="zh-CN" altLang="en-US" b="1" dirty="0">
              <a:latin typeface="+mn-lt"/>
            </a:endParaRPr>
          </a:p>
        </p:txBody>
      </p:sp>
      <p:grpSp>
        <p:nvGrpSpPr>
          <p:cNvPr id="31" name="组合 8"/>
          <p:cNvGrpSpPr>
            <a:grpSpLocks/>
          </p:cNvGrpSpPr>
          <p:nvPr/>
        </p:nvGrpSpPr>
        <p:grpSpPr bwMode="auto">
          <a:xfrm>
            <a:off x="2409031" y="2693980"/>
            <a:ext cx="1106487" cy="1260475"/>
            <a:chOff x="950735" y="2431155"/>
            <a:chExt cx="1107795" cy="1260622"/>
          </a:xfrm>
        </p:grpSpPr>
        <p:pic>
          <p:nvPicPr>
            <p:cNvPr id="32" name="Picture 61" descr="v_2w125.gif"/>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0369" y="2463449"/>
              <a:ext cx="578161" cy="22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0735" y="2862165"/>
              <a:ext cx="363395" cy="34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50735" y="2431155"/>
              <a:ext cx="489992" cy="29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503352" y="2856778"/>
              <a:ext cx="555178" cy="33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50735" y="3405407"/>
              <a:ext cx="689321" cy="14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712891" y="3261612"/>
              <a:ext cx="345639" cy="430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组合 5"/>
          <p:cNvGrpSpPr>
            <a:grpSpLocks/>
          </p:cNvGrpSpPr>
          <p:nvPr/>
        </p:nvGrpSpPr>
        <p:grpSpPr bwMode="auto">
          <a:xfrm>
            <a:off x="7560468" y="1847842"/>
            <a:ext cx="1839913" cy="889000"/>
            <a:chOff x="673396" y="5477108"/>
            <a:chExt cx="3570677" cy="1061737"/>
          </a:xfrm>
        </p:grpSpPr>
        <p:pic>
          <p:nvPicPr>
            <p:cNvPr id="39" name="Picture 1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26912" y="6105612"/>
              <a:ext cx="1506682" cy="34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8"/>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419872" y="5477108"/>
              <a:ext cx="736887" cy="44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9"/>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389986" y="5655111"/>
              <a:ext cx="877094" cy="209005"/>
            </a:xfrm>
            <a:prstGeom prst="rect">
              <a:avLst/>
            </a:prstGeom>
            <a:solidFill>
              <a:srgbClr val="0D1D3B"/>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2" name="Picture 20"/>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605773" y="6134032"/>
              <a:ext cx="16383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5" descr="Screen Shot 2017-10-03 at 12.40.58 PM.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73396" y="5615724"/>
              <a:ext cx="1660198" cy="47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椭圆 43"/>
          <p:cNvSpPr/>
          <p:nvPr/>
        </p:nvSpPr>
        <p:spPr>
          <a:xfrm>
            <a:off x="6585743" y="2954330"/>
            <a:ext cx="803275" cy="8032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45" name="Picture 31" descr="http://www.iaf.nu/upImages/IAQG_heading.gif"/>
          <p:cNvPicPr>
            <a:picLocks noChangeAspect="1" noChangeArrowheads="1"/>
          </p:cNvPicPr>
          <p:nvPr/>
        </p:nvPicPr>
        <p:blipFill>
          <a:blip r:embed="rId16">
            <a:extLst>
              <a:ext uri="{28A0092B-C50C-407E-A947-70E740481C1C}">
                <a14:useLocalDpi xmlns:a14="http://schemas.microsoft.com/office/drawing/2010/main" val="0"/>
              </a:ext>
            </a:extLst>
          </a:blip>
          <a:srcRect l="3322" b="4259"/>
          <a:stretch>
            <a:fillRect/>
          </a:stretch>
        </p:blipFill>
        <p:spPr bwMode="auto">
          <a:xfrm>
            <a:off x="6676231" y="3228967"/>
            <a:ext cx="8540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矩形 15"/>
          <p:cNvSpPr>
            <a:spLocks noChangeArrowheads="1"/>
          </p:cNvSpPr>
          <p:nvPr/>
        </p:nvSpPr>
        <p:spPr bwMode="auto">
          <a:xfrm>
            <a:off x="9571831" y="1801805"/>
            <a:ext cx="26987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b="1" dirty="0">
                <a:latin typeface="+mn-lt"/>
              </a:rPr>
              <a:t>International Aerospace Industry quality Organization</a:t>
            </a:r>
            <a:endParaRPr lang="zh-CN" altLang="en-US" b="1" dirty="0">
              <a:latin typeface="+mn-lt"/>
              <a:ea typeface="微软雅黑" pitchFamily="34" charset="-122"/>
              <a:cs typeface="Times New Roman" pitchFamily="18" charset="0"/>
            </a:endParaRPr>
          </a:p>
        </p:txBody>
      </p:sp>
      <p:pic>
        <p:nvPicPr>
          <p:cNvPr id="47" name="Picture 2"/>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532856" y="4181467"/>
            <a:ext cx="110807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5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55318" y="4518017"/>
            <a:ext cx="706438"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58" descr="Anfia">
            <a:hlinkClick r:id="rId19"/>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91831" y="5808655"/>
            <a:ext cx="6699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59" descr="IAOB">
            <a:hlinkClick r:id="rId21"/>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49081" y="5870567"/>
            <a:ext cx="7429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60" descr="IATF France">
            <a:hlinkClick r:id="rId23"/>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260306" y="5845167"/>
            <a:ext cx="45085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61" descr="SMMT Oversight">
            <a:hlinkClick r:id="rId25"/>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931818" y="5768967"/>
            <a:ext cx="3349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62" descr="Startseite">
            <a:hlinkClick r:id="rId27"/>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389018" y="5789605"/>
            <a:ext cx="95250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矩形 15"/>
          <p:cNvSpPr>
            <a:spLocks noChangeArrowheads="1"/>
          </p:cNvSpPr>
          <p:nvPr/>
        </p:nvSpPr>
        <p:spPr bwMode="auto">
          <a:xfrm>
            <a:off x="4409281" y="5286367"/>
            <a:ext cx="4270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b="1" dirty="0">
                <a:latin typeface="+mn-lt"/>
              </a:rPr>
              <a:t>International Automotive Task Force</a:t>
            </a:r>
            <a:endParaRPr lang="zh-CN" altLang="en-US" b="1" dirty="0">
              <a:latin typeface="+mn-lt"/>
              <a:ea typeface="微软雅黑" pitchFamily="34" charset="-122"/>
              <a:cs typeface="Times New Roman" pitchFamily="18" charset="0"/>
            </a:endParaRPr>
          </a:p>
        </p:txBody>
      </p:sp>
    </p:spTree>
    <p:extLst>
      <p:ext uri="{BB962C8B-B14F-4D97-AF65-F5344CB8AC3E}">
        <p14:creationId xmlns:p14="http://schemas.microsoft.com/office/powerpoint/2010/main" val="1754628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7CF818E-2BE2-7E5C-B232-F529A1EEC007}"/>
              </a:ext>
            </a:extLst>
          </p:cNvPr>
          <p:cNvPicPr>
            <a:picLocks noChangeAspect="1"/>
          </p:cNvPicPr>
          <p:nvPr/>
        </p:nvPicPr>
        <p:blipFill>
          <a:blip r:embed="rId2"/>
          <a:stretch>
            <a:fillRect/>
          </a:stretch>
        </p:blipFill>
        <p:spPr>
          <a:xfrm>
            <a:off x="243840" y="0"/>
            <a:ext cx="11851483" cy="5962599"/>
          </a:xfrm>
          <a:prstGeom prst="rect">
            <a:avLst/>
          </a:prstGeom>
        </p:spPr>
      </p:pic>
      <p:sp>
        <p:nvSpPr>
          <p:cNvPr id="8" name="CasellaDiTesto 7">
            <a:extLst>
              <a:ext uri="{FF2B5EF4-FFF2-40B4-BE49-F238E27FC236}">
                <a16:creationId xmlns:a16="http://schemas.microsoft.com/office/drawing/2014/main" id="{342FC823-8763-4B1E-DB98-0D55CF485F58}"/>
              </a:ext>
            </a:extLst>
          </p:cNvPr>
          <p:cNvSpPr txBox="1"/>
          <p:nvPr/>
        </p:nvSpPr>
        <p:spPr>
          <a:xfrm>
            <a:off x="731520" y="6088428"/>
            <a:ext cx="11257280" cy="369332"/>
          </a:xfrm>
          <a:prstGeom prst="rect">
            <a:avLst/>
          </a:prstGeom>
          <a:noFill/>
        </p:spPr>
        <p:txBody>
          <a:bodyPr wrap="square">
            <a:spAutoFit/>
          </a:bodyPr>
          <a:lstStyle/>
          <a:p>
            <a:r>
              <a:rPr lang="it-IT" dirty="0">
                <a:hlinkClick r:id="rId3"/>
              </a:rPr>
              <a:t>https://iaf.nu/iaf_system/uploads/documents/Joint_Statement_Sustainability_Assurance_17_July_2023.pdf</a:t>
            </a:r>
            <a:r>
              <a:rPr lang="it-IT" dirty="0"/>
              <a:t> </a:t>
            </a:r>
          </a:p>
        </p:txBody>
      </p:sp>
    </p:spTree>
    <p:extLst>
      <p:ext uri="{BB962C8B-B14F-4D97-AF65-F5344CB8AC3E}">
        <p14:creationId xmlns:p14="http://schemas.microsoft.com/office/powerpoint/2010/main" val="1737798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78C97498-1BFE-47EC-8E67-375F8A15F08B}"/>
              </a:ext>
            </a:extLst>
          </p:cNvPr>
          <p:cNvSpPr>
            <a:spLocks noGrp="1"/>
          </p:cNvSpPr>
          <p:nvPr>
            <p:ph type="ftr" sz="quarter" idx="10"/>
          </p:nvPr>
        </p:nvSpPr>
        <p:spPr/>
        <p:txBody>
          <a:bodyPr/>
          <a:lstStyle/>
          <a:p>
            <a:endParaRPr lang="en-US" dirty="0"/>
          </a:p>
        </p:txBody>
      </p:sp>
      <p:sp>
        <p:nvSpPr>
          <p:cNvPr id="3" name="Titolo 2">
            <a:extLst>
              <a:ext uri="{FF2B5EF4-FFF2-40B4-BE49-F238E27FC236}">
                <a16:creationId xmlns:a16="http://schemas.microsoft.com/office/drawing/2014/main" id="{DC5B6FA7-DDA3-4111-B3FB-027545EB9ADD}"/>
              </a:ext>
            </a:extLst>
          </p:cNvPr>
          <p:cNvSpPr>
            <a:spLocks noGrp="1"/>
          </p:cNvSpPr>
          <p:nvPr>
            <p:ph type="title"/>
          </p:nvPr>
        </p:nvSpPr>
        <p:spPr/>
        <p:txBody>
          <a:bodyPr/>
          <a:lstStyle/>
          <a:p>
            <a:r>
              <a:rPr lang="it-IT" dirty="0" err="1">
                <a:ea typeface="宋体" panose="02010600030101010101" pitchFamily="2" charset="-122"/>
              </a:rPr>
              <a:t>Protecting</a:t>
            </a:r>
            <a:r>
              <a:rPr lang="it-IT" dirty="0">
                <a:ea typeface="宋体" panose="02010600030101010101" pitchFamily="2" charset="-122"/>
              </a:rPr>
              <a:t> the </a:t>
            </a:r>
            <a:r>
              <a:rPr lang="it-IT" dirty="0" err="1">
                <a:ea typeface="宋体" panose="02010600030101010101" pitchFamily="2" charset="-122"/>
              </a:rPr>
              <a:t>planet</a:t>
            </a:r>
            <a:endParaRPr lang="it-IT" dirty="0">
              <a:ea typeface="宋体" panose="02010600030101010101" pitchFamily="2" charset="-122"/>
            </a:endParaRPr>
          </a:p>
        </p:txBody>
      </p:sp>
      <p:sp>
        <p:nvSpPr>
          <p:cNvPr id="4" name="Segnaposto testo 3">
            <a:extLst>
              <a:ext uri="{FF2B5EF4-FFF2-40B4-BE49-F238E27FC236}">
                <a16:creationId xmlns:a16="http://schemas.microsoft.com/office/drawing/2014/main" id="{E0D9BB56-0C4B-40BE-B418-4A7CDB33B1F7}"/>
              </a:ext>
            </a:extLst>
          </p:cNvPr>
          <p:cNvSpPr>
            <a:spLocks noGrp="1"/>
          </p:cNvSpPr>
          <p:nvPr>
            <p:ph type="body" sz="quarter" idx="12"/>
          </p:nvPr>
        </p:nvSpPr>
        <p:spPr>
          <a:xfrm>
            <a:off x="7992774" y="1026930"/>
            <a:ext cx="10807700" cy="450334"/>
          </a:xfrm>
        </p:spPr>
        <p:txBody>
          <a:bodyPr/>
          <a:lstStyle/>
          <a:p>
            <a:r>
              <a:rPr lang="it-IT" sz="1800" u="sng" dirty="0">
                <a:solidFill>
                  <a:srgbClr val="0000FF"/>
                </a:solidFill>
                <a:effectLst/>
                <a:latin typeface="Calibri" panose="020F0502020204030204" pitchFamily="34" charset="0"/>
                <a:ea typeface="Calibri" panose="020F0502020204030204" pitchFamily="34" charset="0"/>
                <a:hlinkClick r:id="rId2"/>
              </a:rPr>
              <a:t>https://youtu.be/J9N7Hn5tUV4</a:t>
            </a:r>
            <a:endParaRPr lang="it-IT" sz="1800" u="sng" dirty="0">
              <a:solidFill>
                <a:srgbClr val="0000FF"/>
              </a:solidFill>
              <a:effectLst/>
              <a:latin typeface="Calibri" panose="020F0502020204030204" pitchFamily="34" charset="0"/>
              <a:ea typeface="Calibri" panose="020F0502020204030204" pitchFamily="34" charset="0"/>
            </a:endParaRPr>
          </a:p>
          <a:p>
            <a:endParaRPr lang="it-IT" sz="1800" u="sng" dirty="0">
              <a:solidFill>
                <a:srgbClr val="0000FF"/>
              </a:solidFill>
              <a:latin typeface="Calibri" panose="020F0502020204030204" pitchFamily="34" charset="0"/>
              <a:ea typeface="Calibri" panose="020F0502020204030204" pitchFamily="34" charset="0"/>
            </a:endParaRPr>
          </a:p>
          <a:p>
            <a:endParaRPr lang="it-IT" sz="1800" u="sng" dirty="0">
              <a:solidFill>
                <a:srgbClr val="0000FF"/>
              </a:solidFill>
              <a:effectLst/>
              <a:latin typeface="Calibri" panose="020F0502020204030204" pitchFamily="34" charset="0"/>
              <a:ea typeface="Calibri" panose="020F0502020204030204" pitchFamily="34" charset="0"/>
            </a:endParaRPr>
          </a:p>
          <a:p>
            <a:endParaRPr lang="it-IT" sz="1800" dirty="0">
              <a:effectLst/>
              <a:latin typeface="Calibri" panose="020F0502020204030204" pitchFamily="34" charset="0"/>
              <a:ea typeface="Calibri" panose="020F0502020204030204" pitchFamily="34" charset="0"/>
            </a:endParaRPr>
          </a:p>
          <a:p>
            <a:r>
              <a:rPr lang="it-IT" dirty="0"/>
              <a:t> </a:t>
            </a:r>
          </a:p>
        </p:txBody>
      </p:sp>
      <p:pic>
        <p:nvPicPr>
          <p:cNvPr id="6" name="Immagine 5">
            <a:extLst>
              <a:ext uri="{FF2B5EF4-FFF2-40B4-BE49-F238E27FC236}">
                <a16:creationId xmlns:a16="http://schemas.microsoft.com/office/drawing/2014/main" id="{64E53946-D2D0-4B04-86A0-E8B055B5EB19}"/>
              </a:ext>
            </a:extLst>
          </p:cNvPr>
          <p:cNvPicPr>
            <a:picLocks noChangeAspect="1"/>
          </p:cNvPicPr>
          <p:nvPr/>
        </p:nvPicPr>
        <p:blipFill>
          <a:blip r:embed="rId3"/>
          <a:stretch>
            <a:fillRect/>
          </a:stretch>
        </p:blipFill>
        <p:spPr>
          <a:xfrm>
            <a:off x="2559277" y="1841113"/>
            <a:ext cx="7329055" cy="4580659"/>
          </a:xfrm>
          <a:prstGeom prst="rect">
            <a:avLst/>
          </a:prstGeom>
        </p:spPr>
      </p:pic>
    </p:spTree>
    <p:extLst>
      <p:ext uri="{BB962C8B-B14F-4D97-AF65-F5344CB8AC3E}">
        <p14:creationId xmlns:p14="http://schemas.microsoft.com/office/powerpoint/2010/main" val="1652821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连接符 7"/>
          <p:cNvCxnSpPr/>
          <p:nvPr/>
        </p:nvCxnSpPr>
        <p:spPr>
          <a:xfrm>
            <a:off x="-3175" y="1746250"/>
            <a:ext cx="6689725" cy="0"/>
          </a:xfrm>
          <a:prstGeom prst="line">
            <a:avLst/>
          </a:prstGeom>
          <a:ln w="12700">
            <a:solidFill>
              <a:srgbClr val="0070C0"/>
            </a:solidFill>
            <a:prstDash val="lg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589213" y="3975100"/>
            <a:ext cx="716121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532438" y="708025"/>
            <a:ext cx="635000" cy="620713"/>
          </a:xfrm>
          <a:prstGeom prst="rect">
            <a:avLst/>
          </a:prstGeom>
          <a:solidFill>
            <a:srgbClr val="1472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矩形 10"/>
          <p:cNvSpPr/>
          <p:nvPr/>
        </p:nvSpPr>
        <p:spPr>
          <a:xfrm>
            <a:off x="4938713" y="1193800"/>
            <a:ext cx="330200" cy="3206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矩形 12"/>
          <p:cNvSpPr/>
          <p:nvPr/>
        </p:nvSpPr>
        <p:spPr>
          <a:xfrm>
            <a:off x="6340475" y="1319213"/>
            <a:ext cx="442913" cy="43338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4" name="组合 3"/>
          <p:cNvGrpSpPr>
            <a:grpSpLocks/>
          </p:cNvGrpSpPr>
          <p:nvPr/>
        </p:nvGrpSpPr>
        <p:grpSpPr bwMode="auto">
          <a:xfrm>
            <a:off x="7923213" y="1193800"/>
            <a:ext cx="3378200" cy="5330825"/>
            <a:chOff x="5102359" y="-1321780"/>
            <a:chExt cx="3847465" cy="6073485"/>
          </a:xfrm>
        </p:grpSpPr>
        <p:pic>
          <p:nvPicPr>
            <p:cNvPr id="15" name="图片 14" descr="图片1"/>
            <p:cNvPicPr>
              <a:picLocks noChangeAspect="1"/>
            </p:cNvPicPr>
            <p:nvPr/>
          </p:nvPicPr>
          <p:blipFill>
            <a:blip r:embed="rId5" cstate="print"/>
            <a:srcRect l="-24854" t="45104" r="39562" b="-45104"/>
            <a:stretch>
              <a:fillRect/>
            </a:stretch>
          </p:blipFill>
          <p:spPr>
            <a:xfrm rot="10800000">
              <a:off x="5102359" y="102402"/>
              <a:ext cx="3847465" cy="3843655"/>
            </a:xfrm>
            <a:prstGeom prst="ellipse">
              <a:avLst/>
            </a:prstGeom>
          </p:spPr>
        </p:pic>
        <p:sp>
          <p:nvSpPr>
            <p:cNvPr id="16" name="矩形 15"/>
            <p:cNvSpPr/>
            <p:nvPr/>
          </p:nvSpPr>
          <p:spPr>
            <a:xfrm>
              <a:off x="7326223" y="1799970"/>
              <a:ext cx="902201" cy="2284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7" name="椭圆 16"/>
            <p:cNvSpPr/>
            <p:nvPr/>
          </p:nvSpPr>
          <p:spPr>
            <a:xfrm>
              <a:off x="5102359" y="233669"/>
              <a:ext cx="3847465" cy="3713182"/>
            </a:xfrm>
            <a:prstGeom prst="ellipse">
              <a:avLst/>
            </a:prstGeom>
            <a:noFill/>
            <a:ln w="12700"/>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18" name="直接连接符 17"/>
            <p:cNvCxnSpPr/>
            <p:nvPr/>
          </p:nvCxnSpPr>
          <p:spPr>
            <a:xfrm>
              <a:off x="7365999" y="-1321780"/>
              <a:ext cx="0" cy="6073485"/>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10101263" y="3933825"/>
            <a:ext cx="487362" cy="48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0" name="矩形 19"/>
          <p:cNvSpPr/>
          <p:nvPr/>
        </p:nvSpPr>
        <p:spPr>
          <a:xfrm>
            <a:off x="10669588" y="4418013"/>
            <a:ext cx="330200" cy="3206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1" name="Title 1"/>
          <p:cNvSpPr txBox="1">
            <a:spLocks noChangeArrowheads="1"/>
          </p:cNvSpPr>
          <p:nvPr/>
        </p:nvSpPr>
        <p:spPr bwMode="auto">
          <a:xfrm>
            <a:off x="4654550" y="4213225"/>
            <a:ext cx="4826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90000"/>
              </a:lnSpc>
            </a:pPr>
            <a:endParaRPr lang="en-US" altLang="zh-CN" sz="3600" b="1">
              <a:solidFill>
                <a:schemeClr val="bg1"/>
              </a:solidFill>
              <a:latin typeface="Roboto Light"/>
            </a:endParaRPr>
          </a:p>
        </p:txBody>
      </p:sp>
      <p:sp>
        <p:nvSpPr>
          <p:cNvPr id="22" name="Rectangle 53"/>
          <p:cNvSpPr/>
          <p:nvPr/>
        </p:nvSpPr>
        <p:spPr bwMode="auto">
          <a:xfrm>
            <a:off x="4654550" y="4124325"/>
            <a:ext cx="677863" cy="6794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3" name="Title 1"/>
          <p:cNvSpPr txBox="1">
            <a:spLocks noChangeArrowheads="1"/>
          </p:cNvSpPr>
          <p:nvPr/>
        </p:nvSpPr>
        <p:spPr bwMode="auto">
          <a:xfrm>
            <a:off x="4176713" y="4213225"/>
            <a:ext cx="484187"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90000"/>
              </a:lnSpc>
            </a:pPr>
            <a:endParaRPr lang="en-US" altLang="zh-CN" sz="3600" b="1">
              <a:solidFill>
                <a:schemeClr val="bg1"/>
              </a:solidFill>
              <a:latin typeface="Roboto Light"/>
            </a:endParaRPr>
          </a:p>
        </p:txBody>
      </p:sp>
      <p:sp>
        <p:nvSpPr>
          <p:cNvPr id="24" name="矩形 23"/>
          <p:cNvSpPr/>
          <p:nvPr/>
        </p:nvSpPr>
        <p:spPr>
          <a:xfrm>
            <a:off x="5535613" y="4699000"/>
            <a:ext cx="330200" cy="32226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5" name="矩形 24"/>
          <p:cNvSpPr/>
          <p:nvPr/>
        </p:nvSpPr>
        <p:spPr>
          <a:xfrm>
            <a:off x="7829550" y="3863975"/>
            <a:ext cx="2097088" cy="103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6" name="组合 5"/>
          <p:cNvGrpSpPr/>
          <p:nvPr/>
        </p:nvGrpSpPr>
        <p:grpSpPr>
          <a:xfrm>
            <a:off x="2599264" y="1798955"/>
            <a:ext cx="7324287" cy="2131060"/>
            <a:chOff x="-1061" y="1798955"/>
            <a:chExt cx="7324287" cy="2131060"/>
          </a:xfrm>
          <a:solidFill>
            <a:schemeClr val="accent1">
              <a:lumMod val="75000"/>
            </a:schemeClr>
          </a:solidFill>
        </p:grpSpPr>
        <p:sp>
          <p:nvSpPr>
            <p:cNvPr id="27" name="矩形 26"/>
            <p:cNvSpPr/>
            <p:nvPr/>
          </p:nvSpPr>
          <p:spPr>
            <a:xfrm>
              <a:off x="-1061" y="1798955"/>
              <a:ext cx="7324287" cy="213106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8" name="文本框 25"/>
            <p:cNvSpPr txBox="1"/>
            <p:nvPr/>
          </p:nvSpPr>
          <p:spPr>
            <a:xfrm>
              <a:off x="480751" y="2325134"/>
              <a:ext cx="65" cy="615553"/>
            </a:xfrm>
            <a:prstGeom prst="rect">
              <a:avLst/>
            </a:prstGeom>
            <a:grpFill/>
          </p:spPr>
          <p:txBody>
            <a:bodyPr wrap="none" lIns="0" tIns="0" rIns="0" bIns="0">
              <a:spAutoFit/>
            </a:bodyPr>
            <a:lstStyle/>
            <a:p>
              <a:pPr eaLnBrk="1" hangingPunct="1">
                <a:defRPr/>
              </a:pPr>
              <a:endParaRPr lang="zh-CN" altLang="zh-CN" sz="4000" b="1">
                <a:solidFill>
                  <a:schemeClr val="bg1"/>
                </a:solidFill>
                <a:latin typeface="微软雅黑" pitchFamily="34" charset="-122"/>
                <a:ea typeface="微软雅黑" pitchFamily="34" charset="-122"/>
              </a:endParaRPr>
            </a:p>
          </p:txBody>
        </p:sp>
      </p:grpSp>
      <p:sp>
        <p:nvSpPr>
          <p:cNvPr id="29" name="矩形 28"/>
          <p:cNvSpPr/>
          <p:nvPr/>
        </p:nvSpPr>
        <p:spPr>
          <a:xfrm>
            <a:off x="3134518" y="2443833"/>
            <a:ext cx="6253778" cy="1015663"/>
          </a:xfrm>
          <a:prstGeom prst="rect">
            <a:avLst/>
          </a:prstGeom>
        </p:spPr>
        <p:txBody>
          <a:bodyPr wrap="square">
            <a:spAutoFit/>
          </a:bodyPr>
          <a:lstStyle/>
          <a:p>
            <a:pPr algn="ctr" eaLnBrk="1" hangingPunct="1">
              <a:defRPr/>
            </a:pPr>
            <a:r>
              <a:rPr lang="en-US" altLang="zh-CN" sz="6000" b="1" kern="0" spc="71" dirty="0">
                <a:solidFill>
                  <a:schemeClr val="bg1"/>
                </a:solidFill>
                <a:ea typeface="微软雅黑" pitchFamily="34" charset="-122"/>
                <a:cs typeface="Arial" panose="020B0604020202020204" pitchFamily="34" charset="0"/>
              </a:rPr>
              <a:t>Thank you </a:t>
            </a:r>
            <a:r>
              <a:rPr lang="zh-CN" altLang="en-US" sz="6000" b="1" kern="0" spc="71" dirty="0">
                <a:solidFill>
                  <a:schemeClr val="bg1"/>
                </a:solidFill>
                <a:ea typeface="微软雅黑" pitchFamily="34" charset="-122"/>
                <a:cs typeface="Arial" panose="020B0604020202020204" pitchFamily="34" charset="0"/>
              </a:rPr>
              <a:t>！</a:t>
            </a:r>
            <a:endParaRPr lang="en-US" altLang="zh-CN" sz="6000" b="1" kern="0" spc="71" dirty="0">
              <a:solidFill>
                <a:schemeClr val="bg1"/>
              </a:solidFill>
              <a:ea typeface="微软雅黑" pitchFamily="34" charset="-122"/>
              <a:cs typeface="Arial" panose="020B0604020202020204" pitchFamily="34" charset="0"/>
            </a:endParaRPr>
          </a:p>
        </p:txBody>
      </p:sp>
      <p:sp>
        <p:nvSpPr>
          <p:cNvPr id="30" name="矩形 29"/>
          <p:cNvSpPr/>
          <p:nvPr/>
        </p:nvSpPr>
        <p:spPr>
          <a:xfrm>
            <a:off x="4146550" y="4367213"/>
            <a:ext cx="290513" cy="282575"/>
          </a:xfrm>
          <a:prstGeom prst="rect">
            <a:avLst/>
          </a:prstGeom>
          <a:solidFill>
            <a:srgbClr val="1472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1368105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6064D42E-D2CE-C9BC-6F86-013EC45393C6}"/>
              </a:ext>
            </a:extLst>
          </p:cNvPr>
          <p:cNvSpPr>
            <a:spLocks noGrp="1"/>
          </p:cNvSpPr>
          <p:nvPr>
            <p:ph type="ftr" sz="quarter" idx="10"/>
          </p:nvPr>
        </p:nvSpPr>
        <p:spPr/>
        <p:txBody>
          <a:bodyPr/>
          <a:lstStyle/>
          <a:p>
            <a:endParaRPr lang="en-US" dirty="0"/>
          </a:p>
        </p:txBody>
      </p:sp>
      <p:sp>
        <p:nvSpPr>
          <p:cNvPr id="4" name="Segnaposto testo 3">
            <a:extLst>
              <a:ext uri="{FF2B5EF4-FFF2-40B4-BE49-F238E27FC236}">
                <a16:creationId xmlns:a16="http://schemas.microsoft.com/office/drawing/2014/main" id="{C154AE8E-B7CD-3716-0337-328C679E1F36}"/>
              </a:ext>
            </a:extLst>
          </p:cNvPr>
          <p:cNvSpPr>
            <a:spLocks noGrp="1"/>
          </p:cNvSpPr>
          <p:nvPr>
            <p:ph type="body" sz="quarter" idx="12"/>
          </p:nvPr>
        </p:nvSpPr>
        <p:spPr/>
        <p:txBody>
          <a:bodyPr/>
          <a:lstStyle/>
          <a:p>
            <a:endParaRPr lang="it-IT"/>
          </a:p>
        </p:txBody>
      </p:sp>
      <p:pic>
        <p:nvPicPr>
          <p:cNvPr id="6" name="Immagine 5">
            <a:extLst>
              <a:ext uri="{FF2B5EF4-FFF2-40B4-BE49-F238E27FC236}">
                <a16:creationId xmlns:a16="http://schemas.microsoft.com/office/drawing/2014/main" id="{7AAF6BC5-CD97-0370-53ED-6EFE413EAE9A}"/>
              </a:ext>
            </a:extLst>
          </p:cNvPr>
          <p:cNvPicPr>
            <a:picLocks noChangeAspect="1"/>
          </p:cNvPicPr>
          <p:nvPr/>
        </p:nvPicPr>
        <p:blipFill>
          <a:blip r:embed="rId2"/>
          <a:stretch>
            <a:fillRect/>
          </a:stretch>
        </p:blipFill>
        <p:spPr>
          <a:xfrm>
            <a:off x="0" y="142241"/>
            <a:ext cx="14785891" cy="6715759"/>
          </a:xfrm>
          <a:prstGeom prst="rect">
            <a:avLst/>
          </a:prstGeom>
        </p:spPr>
      </p:pic>
    </p:spTree>
    <p:extLst>
      <p:ext uri="{BB962C8B-B14F-4D97-AF65-F5344CB8AC3E}">
        <p14:creationId xmlns:p14="http://schemas.microsoft.com/office/powerpoint/2010/main" val="53134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6064D42E-D2CE-C9BC-6F86-013EC45393C6}"/>
              </a:ext>
            </a:extLst>
          </p:cNvPr>
          <p:cNvSpPr>
            <a:spLocks noGrp="1"/>
          </p:cNvSpPr>
          <p:nvPr>
            <p:ph type="ftr" sz="quarter" idx="10"/>
          </p:nvPr>
        </p:nvSpPr>
        <p:spPr/>
        <p:txBody>
          <a:bodyPr/>
          <a:lstStyle/>
          <a:p>
            <a:endParaRPr lang="en-US" dirty="0"/>
          </a:p>
        </p:txBody>
      </p:sp>
      <p:pic>
        <p:nvPicPr>
          <p:cNvPr id="5" name="Immagine 4">
            <a:extLst>
              <a:ext uri="{FF2B5EF4-FFF2-40B4-BE49-F238E27FC236}">
                <a16:creationId xmlns:a16="http://schemas.microsoft.com/office/drawing/2014/main" id="{30380CF7-78C2-A296-6BE5-1F2FADDC4339}"/>
              </a:ext>
            </a:extLst>
          </p:cNvPr>
          <p:cNvPicPr>
            <a:picLocks noChangeAspect="1"/>
          </p:cNvPicPr>
          <p:nvPr/>
        </p:nvPicPr>
        <p:blipFill>
          <a:blip r:embed="rId2"/>
          <a:stretch>
            <a:fillRect/>
          </a:stretch>
        </p:blipFill>
        <p:spPr>
          <a:xfrm>
            <a:off x="0" y="155495"/>
            <a:ext cx="12353982" cy="6547010"/>
          </a:xfrm>
          <a:prstGeom prst="rect">
            <a:avLst/>
          </a:prstGeom>
        </p:spPr>
      </p:pic>
    </p:spTree>
    <p:extLst>
      <p:ext uri="{BB962C8B-B14F-4D97-AF65-F5344CB8AC3E}">
        <p14:creationId xmlns:p14="http://schemas.microsoft.com/office/powerpoint/2010/main" val="1097424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363180" y="0"/>
            <a:ext cx="10801350" cy="923330"/>
          </a:xfrm>
        </p:spPr>
        <p:txBody>
          <a:bodyPr/>
          <a:lstStyle/>
          <a:p>
            <a:r>
              <a:rPr lang="en-GB" altLang="zh-CN" dirty="0">
                <a:ea typeface="宋体" panose="02010600030101010101" pitchFamily="2" charset="-122"/>
              </a:rPr>
              <a:t>The IAF Structure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4">
            <a:extLst>
              <a:ext uri="{FF2B5EF4-FFF2-40B4-BE49-F238E27FC236}">
                <a16:creationId xmlns:a16="http://schemas.microsoft.com/office/drawing/2014/main" id="{848B4358-BA11-8780-234E-6C0C73F84423}"/>
              </a:ext>
            </a:extLst>
          </p:cNvPr>
          <p:cNvPicPr>
            <a:picLocks noChangeAspect="1"/>
          </p:cNvPicPr>
          <p:nvPr/>
        </p:nvPicPr>
        <p:blipFill>
          <a:blip r:embed="rId5"/>
          <a:stretch>
            <a:fillRect/>
          </a:stretch>
        </p:blipFill>
        <p:spPr>
          <a:xfrm>
            <a:off x="1565042" y="822191"/>
            <a:ext cx="9061916" cy="5213618"/>
          </a:xfrm>
          <a:prstGeom prst="rect">
            <a:avLst/>
          </a:prstGeom>
        </p:spPr>
      </p:pic>
    </p:spTree>
    <p:extLst>
      <p:ext uri="{BB962C8B-B14F-4D97-AF65-F5344CB8AC3E}">
        <p14:creationId xmlns:p14="http://schemas.microsoft.com/office/powerpoint/2010/main" val="3774456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p:txBody>
          <a:bodyPr/>
          <a:lstStyle/>
          <a:p>
            <a:r>
              <a:rPr lang="en-GB" altLang="zh-CN" dirty="0">
                <a:ea typeface="宋体" panose="02010600030101010101" pitchFamily="2" charset="-122"/>
              </a:rPr>
              <a:t>Regional Cooperation Bodies</a:t>
            </a:r>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719138" y="1910481"/>
            <a:ext cx="10807700" cy="867930"/>
          </a:xfrm>
        </p:spPr>
        <p:txBody>
          <a:bodyPr/>
          <a:lstStyle/>
          <a:p>
            <a:pPr>
              <a:defRPr/>
            </a:pPr>
            <a:r>
              <a:rPr lang="en-US" dirty="0"/>
              <a:t>The IAF MLA builds on existing regional MLAs established around the world.</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ChangeArrowheads="1"/>
          </p:cNvSpPr>
          <p:nvPr/>
        </p:nvSpPr>
        <p:spPr bwMode="auto">
          <a:xfrm>
            <a:off x="1877653" y="4263745"/>
            <a:ext cx="12906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dirty="0">
                <a:solidFill>
                  <a:srgbClr val="0000CC"/>
                </a:solidFill>
                <a:cs typeface="Arial" charset="0"/>
              </a:rPr>
              <a:t>European Cooperation </a:t>
            </a:r>
          </a:p>
          <a:p>
            <a:pPr algn="ctr"/>
            <a:r>
              <a:rPr lang="en-US" sz="1200" dirty="0">
                <a:solidFill>
                  <a:srgbClr val="0000CC"/>
                </a:solidFill>
                <a:cs typeface="Arial" charset="0"/>
              </a:rPr>
              <a:t>for </a:t>
            </a:r>
          </a:p>
          <a:p>
            <a:pPr algn="ctr"/>
            <a:r>
              <a:rPr lang="en-US" sz="1200" dirty="0">
                <a:solidFill>
                  <a:srgbClr val="0000CC"/>
                </a:solidFill>
                <a:cs typeface="Arial" charset="0"/>
              </a:rPr>
              <a:t>Accreditation </a:t>
            </a:r>
          </a:p>
          <a:p>
            <a:pPr algn="ctr"/>
            <a:r>
              <a:rPr lang="en-US" sz="1200" dirty="0">
                <a:solidFill>
                  <a:srgbClr val="0000CC"/>
                </a:solidFill>
                <a:cs typeface="Arial" charset="0"/>
              </a:rPr>
              <a:t>(EA)*</a:t>
            </a:r>
          </a:p>
        </p:txBody>
      </p:sp>
      <p:pic>
        <p:nvPicPr>
          <p:cNvPr id="8" name="Picture 5" descr="http://www.compad.com.au/cms/iafnu/workstation/upImages/IAAC_logo.jpg">
            <a:hlinkClick r:id="rId5"/>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76266" y="3444738"/>
            <a:ext cx="857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nvSpPr>
        <p:spPr bwMode="auto">
          <a:xfrm>
            <a:off x="4319228" y="4263745"/>
            <a:ext cx="1482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dirty="0">
                <a:solidFill>
                  <a:srgbClr val="0000CC"/>
                </a:solidFill>
                <a:cs typeface="Arial" charset="0"/>
              </a:rPr>
              <a:t>Inter-American </a:t>
            </a:r>
          </a:p>
          <a:p>
            <a:pPr algn="ctr"/>
            <a:r>
              <a:rPr lang="en-US" sz="1200" dirty="0">
                <a:solidFill>
                  <a:srgbClr val="0000CC"/>
                </a:solidFill>
                <a:cs typeface="Arial" charset="0"/>
              </a:rPr>
              <a:t>Accreditation Cooperation </a:t>
            </a:r>
          </a:p>
          <a:p>
            <a:pPr algn="ctr"/>
            <a:r>
              <a:rPr lang="en-US" sz="1200" dirty="0">
                <a:solidFill>
                  <a:srgbClr val="0000CC"/>
                </a:solidFill>
                <a:cs typeface="Arial" charset="0"/>
              </a:rPr>
              <a:t>(IAAC)*</a:t>
            </a:r>
          </a:p>
        </p:txBody>
      </p:sp>
      <p:sp>
        <p:nvSpPr>
          <p:cNvPr id="10" name="Rectangle 9"/>
          <p:cNvSpPr>
            <a:spLocks noChangeArrowheads="1"/>
          </p:cNvSpPr>
          <p:nvPr/>
        </p:nvSpPr>
        <p:spPr bwMode="auto">
          <a:xfrm>
            <a:off x="2990491" y="4293907"/>
            <a:ext cx="15144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CA" sz="1200" dirty="0">
                <a:solidFill>
                  <a:srgbClr val="0000CC"/>
                </a:solidFill>
                <a:cs typeface="Arial" charset="0"/>
              </a:rPr>
              <a:t>Asia Pacific</a:t>
            </a:r>
          </a:p>
          <a:p>
            <a:pPr algn="ctr"/>
            <a:r>
              <a:rPr lang="en-CA" sz="1200" dirty="0">
                <a:solidFill>
                  <a:srgbClr val="0000CC"/>
                </a:solidFill>
                <a:cs typeface="Arial" charset="0"/>
              </a:rPr>
              <a:t>Accreditation Cooperation Incorporated </a:t>
            </a:r>
          </a:p>
          <a:p>
            <a:pPr algn="ctr"/>
            <a:r>
              <a:rPr lang="en-CA" sz="1200" dirty="0">
                <a:solidFill>
                  <a:srgbClr val="0000CC"/>
                </a:solidFill>
                <a:cs typeface="Arial" charset="0"/>
              </a:rPr>
              <a:t>(APAC)</a:t>
            </a:r>
            <a:r>
              <a:rPr lang="en-US" sz="1200" dirty="0">
                <a:solidFill>
                  <a:srgbClr val="0000CC"/>
                </a:solidFill>
                <a:cs typeface="Arial" charset="0"/>
              </a:rPr>
              <a:t>*</a:t>
            </a:r>
          </a:p>
        </p:txBody>
      </p:sp>
      <p:sp>
        <p:nvSpPr>
          <p:cNvPr id="11" name="Rectangle 10"/>
          <p:cNvSpPr>
            <a:spLocks noChangeArrowheads="1"/>
          </p:cNvSpPr>
          <p:nvPr/>
        </p:nvSpPr>
        <p:spPr bwMode="auto">
          <a:xfrm>
            <a:off x="5729945" y="4268507"/>
            <a:ext cx="1477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dirty="0">
                <a:solidFill>
                  <a:srgbClr val="0000CC"/>
                </a:solidFill>
                <a:cs typeface="Arial" charset="0"/>
              </a:rPr>
              <a:t>Southern African </a:t>
            </a:r>
          </a:p>
          <a:p>
            <a:pPr algn="ctr"/>
            <a:r>
              <a:rPr lang="en-US" sz="1200" dirty="0">
                <a:solidFill>
                  <a:srgbClr val="0000CC"/>
                </a:solidFill>
                <a:cs typeface="Arial" charset="0"/>
              </a:rPr>
              <a:t>Development </a:t>
            </a:r>
          </a:p>
          <a:p>
            <a:pPr algn="ctr"/>
            <a:r>
              <a:rPr lang="en-US" sz="1200" dirty="0">
                <a:solidFill>
                  <a:srgbClr val="0000CC"/>
                </a:solidFill>
                <a:cs typeface="Arial" charset="0"/>
              </a:rPr>
              <a:t>Community Accreditation </a:t>
            </a:r>
          </a:p>
          <a:p>
            <a:pPr algn="ctr"/>
            <a:r>
              <a:rPr lang="en-US" sz="1200" dirty="0">
                <a:solidFill>
                  <a:srgbClr val="0000CC"/>
                </a:solidFill>
                <a:cs typeface="Arial" charset="0"/>
              </a:rPr>
              <a:t>(SADCA)**</a:t>
            </a:r>
          </a:p>
        </p:txBody>
      </p:sp>
      <p:pic>
        <p:nvPicPr>
          <p:cNvPr id="14" name="Picture 11">
            <a:hlinkClick r:id="rId7"/>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145493" y="3379542"/>
            <a:ext cx="1420813" cy="5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2"/>
          <p:cNvSpPr>
            <a:spLocks noChangeArrowheads="1"/>
          </p:cNvSpPr>
          <p:nvPr/>
        </p:nvSpPr>
        <p:spPr bwMode="auto">
          <a:xfrm>
            <a:off x="7357133" y="4314545"/>
            <a:ext cx="12334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dirty="0">
                <a:solidFill>
                  <a:srgbClr val="0000CC"/>
                </a:solidFill>
                <a:cs typeface="Arial" charset="0"/>
              </a:rPr>
              <a:t>African Accreditation Cooperation (AFRAC)*</a:t>
            </a:r>
          </a:p>
        </p:txBody>
      </p:sp>
      <p:pic>
        <p:nvPicPr>
          <p:cNvPr id="16" name="Picture 13">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8818119" y="3296992"/>
            <a:ext cx="791190" cy="64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4"/>
          <p:cNvSpPr>
            <a:spLocks noChangeArrowheads="1"/>
          </p:cNvSpPr>
          <p:nvPr/>
        </p:nvSpPr>
        <p:spPr bwMode="auto">
          <a:xfrm>
            <a:off x="8600145" y="4314545"/>
            <a:ext cx="12350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200" dirty="0">
                <a:solidFill>
                  <a:srgbClr val="0000CC"/>
                </a:solidFill>
                <a:cs typeface="Arial" charset="0"/>
              </a:rPr>
              <a:t>Arab Accreditation Cooperation (ARAC)*</a:t>
            </a:r>
          </a:p>
        </p:txBody>
      </p:sp>
      <p:pic>
        <p:nvPicPr>
          <p:cNvPr id="18" name="Picture 19"/>
          <p:cNvPicPr>
            <a:picLocks noChangeAspect="1"/>
          </p:cNvPicPr>
          <p:nvPr/>
        </p:nvPicPr>
        <p:blipFill>
          <a:blip r:embed="rId11"/>
          <a:stretch>
            <a:fillRect/>
          </a:stretch>
        </p:blipFill>
        <p:spPr>
          <a:xfrm>
            <a:off x="2134078" y="3322357"/>
            <a:ext cx="837540" cy="801360"/>
          </a:xfrm>
          <a:prstGeom prst="rect">
            <a:avLst/>
          </a:prstGeom>
        </p:spPr>
      </p:pic>
      <p:pic>
        <p:nvPicPr>
          <p:cNvPr id="19" name="Picture 21"/>
          <p:cNvPicPr>
            <a:picLocks noChangeAspect="1"/>
          </p:cNvPicPr>
          <p:nvPr/>
        </p:nvPicPr>
        <p:blipFill>
          <a:blip r:embed="rId12"/>
          <a:stretch>
            <a:fillRect/>
          </a:stretch>
        </p:blipFill>
        <p:spPr>
          <a:xfrm>
            <a:off x="6105809" y="3322357"/>
            <a:ext cx="799470" cy="775920"/>
          </a:xfrm>
          <a:prstGeom prst="rect">
            <a:avLst/>
          </a:prstGeom>
        </p:spPr>
      </p:pic>
      <p:pic>
        <p:nvPicPr>
          <p:cNvPr id="2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3211832" y="3444738"/>
            <a:ext cx="108091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134078" y="5620448"/>
            <a:ext cx="6096000" cy="461665"/>
          </a:xfrm>
          <a:prstGeom prst="rect">
            <a:avLst/>
          </a:prstGeom>
        </p:spPr>
        <p:txBody>
          <a:bodyPr>
            <a:spAutoFit/>
          </a:bodyPr>
          <a:lstStyle/>
          <a:p>
            <a:r>
              <a:rPr lang="en-US" altLang="zh-CN" sz="1200" dirty="0">
                <a:solidFill>
                  <a:srgbClr val="0000CC"/>
                </a:solidFill>
                <a:latin typeface="Arial" charset="0"/>
                <a:cs typeface="Arial" charset="0"/>
              </a:rPr>
              <a:t>* Recognized Regional Accreditation Group Member</a:t>
            </a:r>
          </a:p>
          <a:p>
            <a:r>
              <a:rPr lang="en-US" altLang="zh-CN" sz="1200" dirty="0">
                <a:solidFill>
                  <a:srgbClr val="0000CC"/>
                </a:solidFill>
                <a:latin typeface="Arial" charset="0"/>
                <a:cs typeface="Arial" charset="0"/>
              </a:rPr>
              <a:t>** Regional Accreditation Group Member</a:t>
            </a:r>
          </a:p>
        </p:txBody>
      </p:sp>
    </p:spTree>
    <p:extLst>
      <p:ext uri="{BB962C8B-B14F-4D97-AF65-F5344CB8AC3E}">
        <p14:creationId xmlns:p14="http://schemas.microsoft.com/office/powerpoint/2010/main" val="3774456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GB" altLang="zh-CN" dirty="0">
                <a:ea typeface="宋体" panose="02010600030101010101" pitchFamily="2" charset="-122"/>
              </a:rPr>
              <a:t>Vision</a:t>
            </a:r>
            <a:r>
              <a:rPr lang="en-US" altLang="zh-CN" dirty="0"/>
              <a:t> and </a:t>
            </a:r>
            <a:r>
              <a:rPr lang="en-GB" altLang="zh-CN" dirty="0">
                <a:ea typeface="宋体" panose="02010600030101010101" pitchFamily="2" charset="-122"/>
              </a:rPr>
              <a:t>Mission</a:t>
            </a:r>
            <a:endParaRPr lang="en-US" dirty="0"/>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719139" y="1910480"/>
            <a:ext cx="7517819" cy="3846181"/>
          </a:xfrm>
        </p:spPr>
        <p:txBody>
          <a:bodyPr/>
          <a:lstStyle/>
          <a:p>
            <a:pPr>
              <a:defRPr/>
            </a:pPr>
            <a:r>
              <a:rPr lang="en-US" altLang="zh-CN" dirty="0">
                <a:ea typeface="宋体" charset="-122"/>
                <a:cs typeface="Arial" charset="0"/>
              </a:rPr>
              <a:t>Vision:</a:t>
            </a:r>
          </a:p>
          <a:p>
            <a:pPr>
              <a:defRPr/>
            </a:pPr>
            <a:r>
              <a:rPr lang="en-US" altLang="zh-CN" dirty="0">
                <a:ea typeface="宋体" charset="-122"/>
                <a:cs typeface="Arial" charset="0"/>
              </a:rPr>
              <a:t>Accreditation makes the world better.</a:t>
            </a:r>
            <a:endParaRPr lang="en-US" altLang="zh-CN" dirty="0"/>
          </a:p>
          <a:p>
            <a:pPr>
              <a:defRPr/>
            </a:pPr>
            <a:endParaRPr lang="en-US" altLang="zh-CN" sz="1000" dirty="0">
              <a:ea typeface="宋体" charset="-122"/>
              <a:cs typeface="Arial" charset="0"/>
            </a:endParaRPr>
          </a:p>
          <a:p>
            <a:pPr>
              <a:defRPr/>
            </a:pPr>
            <a:r>
              <a:rPr lang="en-US" altLang="zh-CN" dirty="0">
                <a:ea typeface="宋体" charset="-122"/>
                <a:cs typeface="Arial" charset="0"/>
              </a:rPr>
              <a:t>Mission:</a:t>
            </a:r>
          </a:p>
          <a:p>
            <a:pPr>
              <a:defRPr/>
            </a:pPr>
            <a:r>
              <a:rPr lang="en-US" altLang="zh-CN" dirty="0">
                <a:ea typeface="宋体" charset="-122"/>
                <a:cs typeface="Arial" charset="0"/>
              </a:rPr>
              <a:t>IAF facilitates trade and supports sustainable development using internationally recognized accredited conformity assessment to deliver the confidence needed for market acceptance of goods and services.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8246" y="2587992"/>
            <a:ext cx="4243754" cy="3508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3651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p:txBody>
          <a:bodyPr/>
          <a:lstStyle/>
          <a:p>
            <a:r>
              <a:rPr lang="en-GB" altLang="zh-CN" dirty="0">
                <a:ea typeface="宋体" panose="02010600030101010101" pitchFamily="2" charset="-122"/>
              </a:rPr>
              <a:t>The Benefits of IAF </a:t>
            </a:r>
            <a:endParaRPr lang="en-US" dirty="0"/>
          </a:p>
        </p:txBody>
      </p:sp>
      <p:sp>
        <p:nvSpPr>
          <p:cNvPr id="13" name="Text Placeholder 12">
            <a:extLst>
              <a:ext uri="{FF2B5EF4-FFF2-40B4-BE49-F238E27FC236}">
                <a16:creationId xmlns:a16="http://schemas.microsoft.com/office/drawing/2014/main" id="{8DA583C0-D72C-45C2-81EE-C295AC08C967}"/>
              </a:ext>
            </a:extLst>
          </p:cNvPr>
          <p:cNvSpPr>
            <a:spLocks noGrp="1"/>
          </p:cNvSpPr>
          <p:nvPr>
            <p:ph type="body" sz="quarter" idx="12"/>
          </p:nvPr>
        </p:nvSpPr>
        <p:spPr>
          <a:xfrm>
            <a:off x="719138" y="1678075"/>
            <a:ext cx="10807700" cy="4223720"/>
          </a:xfrm>
        </p:spPr>
        <p:txBody>
          <a:bodyPr/>
          <a:lstStyle/>
          <a:p>
            <a:pPr marL="457200" indent="-457200">
              <a:buFont typeface="Wingdings" panose="05000000000000000000" pitchFamily="2" charset="2"/>
              <a:buChar char="Ø"/>
              <a:defRPr/>
            </a:pPr>
            <a:r>
              <a:rPr lang="en-US" altLang="zh-CN" dirty="0">
                <a:ea typeface="宋体" charset="-122"/>
                <a:cs typeface="Arial" charset="0"/>
              </a:rPr>
              <a:t>MLA underpins cross border trade through the acceptance of certifications. “Certified once, accepted everywhere”.</a:t>
            </a:r>
          </a:p>
          <a:p>
            <a:pPr marL="457200" indent="-457200">
              <a:buFont typeface="Wingdings" panose="05000000000000000000" pitchFamily="2" charset="2"/>
              <a:buChar char="Ø"/>
              <a:defRPr/>
            </a:pPr>
            <a:r>
              <a:rPr lang="en-US" altLang="zh-CN" dirty="0">
                <a:ea typeface="宋体" charset="-122"/>
                <a:cs typeface="Arial" charset="0"/>
              </a:rPr>
              <a:t>Coordination to harmonize best practices.</a:t>
            </a:r>
          </a:p>
          <a:p>
            <a:pPr marL="457200" indent="-457200">
              <a:buFont typeface="Wingdings" panose="05000000000000000000" pitchFamily="2" charset="2"/>
              <a:buChar char="Ø"/>
              <a:defRPr/>
            </a:pPr>
            <a:r>
              <a:rPr lang="en-US" altLang="zh-CN" dirty="0">
                <a:ea typeface="宋体" charset="-122"/>
                <a:cs typeface="Arial" charset="0"/>
              </a:rPr>
              <a:t>Platform to exchange information and knowledge.</a:t>
            </a:r>
          </a:p>
          <a:p>
            <a:pPr marL="457200" indent="-457200">
              <a:buFont typeface="Wingdings" panose="05000000000000000000" pitchFamily="2" charset="2"/>
              <a:buChar char="Ø"/>
              <a:defRPr/>
            </a:pPr>
            <a:r>
              <a:rPr lang="en-US" altLang="zh-CN" dirty="0">
                <a:ea typeface="宋体" charset="-122"/>
                <a:cs typeface="Arial" charset="0"/>
              </a:rPr>
              <a:t>Technical assistance and development services to support developing countries to establish certification infrastructure.</a:t>
            </a:r>
          </a:p>
          <a:p>
            <a:pPr marL="457200" indent="-457200">
              <a:buFont typeface="Wingdings" panose="05000000000000000000" pitchFamily="2" charset="2"/>
              <a:buChar char="Ø"/>
              <a:defRPr/>
            </a:pPr>
            <a:r>
              <a:rPr lang="en-US" altLang="zh-CN" dirty="0">
                <a:ea typeface="宋体" charset="-122"/>
                <a:cs typeface="Arial" charset="0"/>
              </a:rPr>
              <a:t>Support to developing and emerging economies. </a:t>
            </a:r>
          </a:p>
          <a:p>
            <a:pPr marL="457200" indent="-457200">
              <a:buFont typeface="Wingdings" panose="05000000000000000000" pitchFamily="2" charset="2"/>
              <a:buChar char="Ø"/>
              <a:defRPr/>
            </a:pPr>
            <a:r>
              <a:rPr lang="en-US" altLang="zh-CN" dirty="0">
                <a:ea typeface="宋体" charset="-122"/>
                <a:cs typeface="Arial" charset="0"/>
              </a:rPr>
              <a:t>Links with ILAC, international standardization bodies and trade organizations.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3651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CCE6DA8-D55E-4705-A9F0-E807EFAE7621}"/>
              </a:ext>
            </a:extLst>
          </p:cNvPr>
          <p:cNvSpPr>
            <a:spLocks noGrp="1"/>
          </p:cNvSpPr>
          <p:nvPr>
            <p:ph type="title"/>
          </p:nvPr>
        </p:nvSpPr>
        <p:spPr>
          <a:xfrm>
            <a:off x="698460" y="565265"/>
            <a:ext cx="10801350" cy="923330"/>
          </a:xfrm>
        </p:spPr>
        <p:txBody>
          <a:bodyPr/>
          <a:lstStyle/>
          <a:p>
            <a:r>
              <a:rPr lang="en-US" altLang="zh-CN" dirty="0">
                <a:ea typeface="宋体" panose="02010600030101010101" pitchFamily="2" charset="-122"/>
              </a:rPr>
              <a:t>IAF Partners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2896" y="6199180"/>
            <a:ext cx="971131" cy="60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r="54530"/>
          <a:stretch>
            <a:fillRect/>
          </a:stretch>
        </p:blipFill>
        <p:spPr bwMode="auto">
          <a:xfrm>
            <a:off x="-2" y="6380774"/>
            <a:ext cx="1086227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ontent Placeholder 2"/>
          <p:cNvSpPr txBox="1">
            <a:spLocks/>
          </p:cNvSpPr>
          <p:nvPr/>
        </p:nvSpPr>
        <p:spPr>
          <a:xfrm>
            <a:off x="753626" y="1433853"/>
            <a:ext cx="10379948"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accent2"/>
              </a:buClr>
              <a:buNone/>
            </a:pPr>
            <a:r>
              <a:rPr lang="en-US" altLang="en-US" sz="1800" dirty="0">
                <a:latin typeface="+mn-lt"/>
                <a:ea typeface="+mj-ea"/>
              </a:rPr>
              <a:t>IAF works with a number of </a:t>
            </a:r>
            <a:r>
              <a:rPr lang="en-US" altLang="en-US" sz="1800" dirty="0" err="1">
                <a:latin typeface="+mn-lt"/>
                <a:ea typeface="+mj-ea"/>
              </a:rPr>
              <a:t>organisations</a:t>
            </a:r>
            <a:r>
              <a:rPr lang="en-US" altLang="en-US" sz="1800" dirty="0">
                <a:latin typeface="+mn-lt"/>
                <a:ea typeface="+mj-ea"/>
              </a:rPr>
              <a:t> and cooperates with many international bodies, including numerous MoU partners, to achieve shared objectives.</a:t>
            </a:r>
          </a:p>
        </p:txBody>
      </p:sp>
      <p:pic>
        <p:nvPicPr>
          <p:cNvPr id="34" name="Picture 23" descr="ilacRGB"/>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67311" y="2190815"/>
            <a:ext cx="609625" cy="60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45"/>
          <p:cNvSpPr/>
          <p:nvPr/>
        </p:nvSpPr>
        <p:spPr>
          <a:xfrm>
            <a:off x="742136" y="4224890"/>
            <a:ext cx="2275305" cy="461665"/>
          </a:xfrm>
          <a:prstGeom prst="rect">
            <a:avLst/>
          </a:prstGeom>
        </p:spPr>
        <p:txBody>
          <a:bodyPr wrap="square">
            <a:spAutoFit/>
          </a:bodyPr>
          <a:lstStyle/>
          <a:p>
            <a:pPr algn="ctr">
              <a:spcBef>
                <a:spcPts val="0"/>
              </a:spcBef>
              <a:spcAft>
                <a:spcPts val="0"/>
              </a:spcAft>
              <a:buClr>
                <a:srgbClr val="0033CC"/>
              </a:buClr>
              <a:defRPr/>
            </a:pPr>
            <a:r>
              <a:rPr lang="en-GB" altLang="en-US" sz="1200" b="1" dirty="0">
                <a:latin typeface="+mn-lt"/>
              </a:rPr>
              <a:t>International Organization of Legal Metrology</a:t>
            </a:r>
            <a:endParaRPr lang="en-US" altLang="en-US" sz="1200" b="1" dirty="0">
              <a:latin typeface="+mn-lt"/>
            </a:endParaRPr>
          </a:p>
        </p:txBody>
      </p:sp>
      <p:sp>
        <p:nvSpPr>
          <p:cNvPr id="36" name="Rectangle 46"/>
          <p:cNvSpPr/>
          <p:nvPr/>
        </p:nvSpPr>
        <p:spPr>
          <a:xfrm>
            <a:off x="2675379" y="2843152"/>
            <a:ext cx="2412625" cy="461665"/>
          </a:xfrm>
          <a:prstGeom prst="rect">
            <a:avLst/>
          </a:prstGeom>
        </p:spPr>
        <p:txBody>
          <a:bodyPr wrap="square">
            <a:spAutoFit/>
          </a:bodyPr>
          <a:lstStyle/>
          <a:p>
            <a:pPr algn="ctr">
              <a:spcBef>
                <a:spcPts val="0"/>
              </a:spcBef>
              <a:spcAft>
                <a:spcPts val="0"/>
              </a:spcAft>
            </a:pPr>
            <a:r>
              <a:rPr lang="en-US" altLang="en-US" sz="1200" b="1" dirty="0">
                <a:latin typeface="+mn-lt"/>
              </a:rPr>
              <a:t>International </a:t>
            </a:r>
            <a:r>
              <a:rPr lang="en-US" altLang="en-US" sz="1200" b="1" dirty="0" err="1">
                <a:latin typeface="+mn-lt"/>
              </a:rPr>
              <a:t>Organisation</a:t>
            </a:r>
            <a:r>
              <a:rPr lang="en-US" altLang="en-US" sz="1200" b="1" dirty="0">
                <a:latin typeface="+mn-lt"/>
              </a:rPr>
              <a:t> </a:t>
            </a:r>
          </a:p>
          <a:p>
            <a:pPr algn="ctr">
              <a:spcBef>
                <a:spcPts val="0"/>
              </a:spcBef>
              <a:spcAft>
                <a:spcPts val="0"/>
              </a:spcAft>
            </a:pPr>
            <a:r>
              <a:rPr lang="en-US" altLang="en-US" sz="1200" b="1" dirty="0">
                <a:latin typeface="+mn-lt"/>
              </a:rPr>
              <a:t>for </a:t>
            </a:r>
            <a:r>
              <a:rPr lang="en-US" altLang="en-US" sz="1200" b="1" dirty="0" err="1">
                <a:latin typeface="+mn-lt"/>
              </a:rPr>
              <a:t>Standardisation</a:t>
            </a:r>
            <a:r>
              <a:rPr lang="en-US" altLang="en-US" sz="1200" b="1" dirty="0">
                <a:latin typeface="+mn-lt"/>
              </a:rPr>
              <a:t> </a:t>
            </a:r>
            <a:endParaRPr lang="en-GB" sz="1200" b="1" dirty="0">
              <a:latin typeface="+mn-lt"/>
            </a:endParaRPr>
          </a:p>
        </p:txBody>
      </p:sp>
      <p:pic>
        <p:nvPicPr>
          <p:cNvPr id="37" name="Picture 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434000" y="3576487"/>
            <a:ext cx="676249" cy="57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6"/>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9739243" y="3696845"/>
            <a:ext cx="1436809" cy="435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8"/>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660748" y="2080423"/>
            <a:ext cx="832788" cy="772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Rectangle 50"/>
          <p:cNvSpPr/>
          <p:nvPr/>
        </p:nvSpPr>
        <p:spPr>
          <a:xfrm>
            <a:off x="5013396" y="2837759"/>
            <a:ext cx="2256977" cy="461665"/>
          </a:xfrm>
          <a:prstGeom prst="rect">
            <a:avLst/>
          </a:prstGeom>
        </p:spPr>
        <p:txBody>
          <a:bodyPr wrap="square">
            <a:spAutoFit/>
          </a:bodyPr>
          <a:lstStyle/>
          <a:p>
            <a:pPr algn="ctr">
              <a:spcBef>
                <a:spcPts val="0"/>
              </a:spcBef>
              <a:spcAft>
                <a:spcPts val="0"/>
              </a:spcAft>
            </a:pPr>
            <a:r>
              <a:rPr lang="en-US" altLang="en-US" sz="1200" b="1" dirty="0">
                <a:latin typeface="+mn-lt"/>
              </a:rPr>
              <a:t>UN Industrial Development </a:t>
            </a:r>
            <a:r>
              <a:rPr lang="en-US" altLang="en-US" sz="1200" b="1" dirty="0" err="1">
                <a:latin typeface="+mn-lt"/>
              </a:rPr>
              <a:t>Organisation</a:t>
            </a:r>
            <a:endParaRPr lang="en-GB" sz="1200" b="1" dirty="0">
              <a:latin typeface="+mn-lt"/>
            </a:endParaRPr>
          </a:p>
        </p:txBody>
      </p:sp>
      <p:sp>
        <p:nvSpPr>
          <p:cNvPr id="41" name="Rectangle 51"/>
          <p:cNvSpPr/>
          <p:nvPr/>
        </p:nvSpPr>
        <p:spPr>
          <a:xfrm>
            <a:off x="849916" y="2839679"/>
            <a:ext cx="2520667" cy="461665"/>
          </a:xfrm>
          <a:prstGeom prst="rect">
            <a:avLst/>
          </a:prstGeom>
        </p:spPr>
        <p:txBody>
          <a:bodyPr wrap="square">
            <a:spAutoFit/>
          </a:bodyPr>
          <a:lstStyle/>
          <a:p>
            <a:pPr>
              <a:spcBef>
                <a:spcPts val="0"/>
              </a:spcBef>
              <a:spcAft>
                <a:spcPts val="0"/>
              </a:spcAft>
            </a:pPr>
            <a:r>
              <a:rPr lang="en-US" altLang="en-US" sz="1200" b="1" dirty="0">
                <a:latin typeface="+mn-lt"/>
              </a:rPr>
              <a:t>International Laboratory Accreditation Cooperation</a:t>
            </a:r>
            <a:endParaRPr lang="en-GB" sz="1200" b="1" dirty="0">
              <a:latin typeface="+mn-lt"/>
            </a:endParaRPr>
          </a:p>
        </p:txBody>
      </p:sp>
      <p:sp>
        <p:nvSpPr>
          <p:cNvPr id="42" name="Rectangle 52"/>
          <p:cNvSpPr/>
          <p:nvPr/>
        </p:nvSpPr>
        <p:spPr>
          <a:xfrm>
            <a:off x="9193620" y="2775440"/>
            <a:ext cx="2309054" cy="461665"/>
          </a:xfrm>
          <a:prstGeom prst="rect">
            <a:avLst/>
          </a:prstGeom>
        </p:spPr>
        <p:txBody>
          <a:bodyPr wrap="square">
            <a:spAutoFit/>
          </a:bodyPr>
          <a:lstStyle/>
          <a:p>
            <a:pPr algn="ctr">
              <a:spcBef>
                <a:spcPts val="0"/>
              </a:spcBef>
              <a:spcAft>
                <a:spcPts val="0"/>
              </a:spcAft>
            </a:pPr>
            <a:r>
              <a:rPr lang="en-US" altLang="en-US" sz="1200" b="1" dirty="0">
                <a:latin typeface="+mn-lt"/>
              </a:rPr>
              <a:t>International Telecommunications Union</a:t>
            </a:r>
            <a:endParaRPr lang="en-GB" sz="1200" b="1" dirty="0">
              <a:latin typeface="+mn-lt"/>
            </a:endParaRPr>
          </a:p>
        </p:txBody>
      </p:sp>
      <p:sp>
        <p:nvSpPr>
          <p:cNvPr id="43" name="Rectangle 8"/>
          <p:cNvSpPr/>
          <p:nvPr/>
        </p:nvSpPr>
        <p:spPr>
          <a:xfrm>
            <a:off x="7304302" y="2823741"/>
            <a:ext cx="1784214" cy="646331"/>
          </a:xfrm>
          <a:prstGeom prst="rect">
            <a:avLst/>
          </a:prstGeom>
        </p:spPr>
        <p:txBody>
          <a:bodyPr wrap="square">
            <a:spAutoFit/>
          </a:bodyPr>
          <a:lstStyle/>
          <a:p>
            <a:pPr algn="ctr">
              <a:spcBef>
                <a:spcPts val="0"/>
              </a:spcBef>
              <a:spcAft>
                <a:spcPts val="0"/>
              </a:spcAft>
            </a:pPr>
            <a:r>
              <a:rPr lang="en-US" altLang="en-US" sz="1200" b="1" dirty="0">
                <a:latin typeface="+mn-lt"/>
              </a:rPr>
              <a:t>International </a:t>
            </a:r>
            <a:r>
              <a:rPr lang="en-US" altLang="en-US" sz="1200" b="1" dirty="0" err="1">
                <a:latin typeface="+mn-lt"/>
              </a:rPr>
              <a:t>Electrotechnical</a:t>
            </a:r>
            <a:r>
              <a:rPr lang="en-US" altLang="en-US" sz="1200" b="1" dirty="0">
                <a:latin typeface="+mn-lt"/>
              </a:rPr>
              <a:t> Commission</a:t>
            </a:r>
            <a:endParaRPr lang="en-GB" sz="1200" b="1" dirty="0">
              <a:latin typeface="+mn-lt"/>
            </a:endParaRPr>
          </a:p>
        </p:txBody>
      </p:sp>
      <p:pic>
        <p:nvPicPr>
          <p:cNvPr id="44" name="Picture 11"/>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821221" y="2203064"/>
            <a:ext cx="619683" cy="587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55"/>
          <p:cNvPicPr>
            <a:picLocks noChangeAspect="1"/>
          </p:cNvPicPr>
          <p:nvPr/>
        </p:nvPicPr>
        <p:blipFill>
          <a:blip r:embed="rId10"/>
          <a:stretch>
            <a:fillRect/>
          </a:stretch>
        </p:blipFill>
        <p:spPr>
          <a:xfrm>
            <a:off x="3583639" y="2211717"/>
            <a:ext cx="619683" cy="573887"/>
          </a:xfrm>
          <a:prstGeom prst="rect">
            <a:avLst/>
          </a:prstGeom>
        </p:spPr>
      </p:pic>
      <p:pic>
        <p:nvPicPr>
          <p:cNvPr id="46" name="Picture 56" descr="H:\+ILAC\Short-term Projects\ISO IHAF WB logos\IHAF-logo.jpg"/>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234534" y="4842827"/>
            <a:ext cx="1167315" cy="65369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7" descr="H:\+ILAC\Short-term Projects\ISO IHAF WB logos\WB-vertical.jp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5446068" y="3643611"/>
            <a:ext cx="1262147" cy="574277"/>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58"/>
          <p:cNvSpPr/>
          <p:nvPr/>
        </p:nvSpPr>
        <p:spPr>
          <a:xfrm>
            <a:off x="4816807" y="4317222"/>
            <a:ext cx="2520667" cy="276999"/>
          </a:xfrm>
          <a:prstGeom prst="rect">
            <a:avLst/>
          </a:prstGeom>
        </p:spPr>
        <p:txBody>
          <a:bodyPr wrap="square">
            <a:spAutoFit/>
          </a:bodyPr>
          <a:lstStyle/>
          <a:p>
            <a:pPr algn="ctr">
              <a:spcBef>
                <a:spcPts val="0"/>
              </a:spcBef>
              <a:spcAft>
                <a:spcPts val="0"/>
              </a:spcAft>
            </a:pPr>
            <a:r>
              <a:rPr lang="en-US" sz="1200" b="1" dirty="0">
                <a:latin typeface="+mn-lt"/>
              </a:rPr>
              <a:t>World Bank</a:t>
            </a:r>
            <a:endParaRPr lang="en-GB" sz="1200" b="1" dirty="0">
              <a:latin typeface="+mn-lt"/>
            </a:endParaRPr>
          </a:p>
        </p:txBody>
      </p:sp>
      <p:sp>
        <p:nvSpPr>
          <p:cNvPr id="49" name="Rectangle 59"/>
          <p:cNvSpPr/>
          <p:nvPr/>
        </p:nvSpPr>
        <p:spPr>
          <a:xfrm>
            <a:off x="619454" y="5478444"/>
            <a:ext cx="2520667" cy="461665"/>
          </a:xfrm>
          <a:prstGeom prst="rect">
            <a:avLst/>
          </a:prstGeom>
        </p:spPr>
        <p:txBody>
          <a:bodyPr wrap="square">
            <a:spAutoFit/>
          </a:bodyPr>
          <a:lstStyle/>
          <a:p>
            <a:pPr algn="ctr">
              <a:spcBef>
                <a:spcPts val="0"/>
              </a:spcBef>
              <a:spcAft>
                <a:spcPts val="0"/>
              </a:spcAft>
            </a:pPr>
            <a:r>
              <a:rPr lang="en-US" sz="1200" b="1" dirty="0">
                <a:latin typeface="+mn-lt"/>
              </a:rPr>
              <a:t>International Halal </a:t>
            </a:r>
          </a:p>
          <a:p>
            <a:pPr algn="ctr">
              <a:spcBef>
                <a:spcPts val="0"/>
              </a:spcBef>
              <a:spcAft>
                <a:spcPts val="0"/>
              </a:spcAft>
            </a:pPr>
            <a:r>
              <a:rPr lang="en-US" sz="1200" b="1" dirty="0">
                <a:latin typeface="+mn-lt"/>
              </a:rPr>
              <a:t>Accreditation Forum </a:t>
            </a:r>
            <a:endParaRPr lang="en-GB" sz="1200" b="1" dirty="0">
              <a:latin typeface="+mn-lt"/>
            </a:endParaRPr>
          </a:p>
        </p:txBody>
      </p:sp>
      <p:sp>
        <p:nvSpPr>
          <p:cNvPr id="50" name="Rectangle 60"/>
          <p:cNvSpPr/>
          <p:nvPr/>
        </p:nvSpPr>
        <p:spPr>
          <a:xfrm>
            <a:off x="9830658" y="4217888"/>
            <a:ext cx="1390705" cy="276999"/>
          </a:xfrm>
          <a:prstGeom prst="rect">
            <a:avLst/>
          </a:prstGeom>
        </p:spPr>
        <p:txBody>
          <a:bodyPr wrap="square">
            <a:spAutoFit/>
          </a:bodyPr>
          <a:lstStyle/>
          <a:p>
            <a:pPr>
              <a:spcBef>
                <a:spcPts val="0"/>
              </a:spcBef>
              <a:spcAft>
                <a:spcPts val="0"/>
              </a:spcAft>
            </a:pPr>
            <a:r>
              <a:rPr lang="en-US" sz="1200" b="1" dirty="0">
                <a:latin typeface="+mn-lt"/>
              </a:rPr>
              <a:t>GLOBALG.A.P.</a:t>
            </a:r>
            <a:endParaRPr lang="en-GB" sz="1200" b="1" dirty="0">
              <a:latin typeface="+mn-lt"/>
            </a:endParaRPr>
          </a:p>
        </p:txBody>
      </p:sp>
      <p:pic>
        <p:nvPicPr>
          <p:cNvPr id="51" name="Imagen 4">
            <a:extLst>
              <a:ext uri="{FF2B5EF4-FFF2-40B4-BE49-F238E27FC236}">
                <a16:creationId xmlns:a16="http://schemas.microsoft.com/office/drawing/2014/main" id="{301357CC-751A-4D57-B6D2-5E9CF4C2EFBC}"/>
              </a:ext>
            </a:extLst>
          </p:cNvPr>
          <p:cNvPicPr>
            <a:picLocks noChangeAspect="1"/>
          </p:cNvPicPr>
          <p:nvPr/>
        </p:nvPicPr>
        <p:blipFill>
          <a:blip r:embed="rId13"/>
          <a:stretch>
            <a:fillRect/>
          </a:stretch>
        </p:blipFill>
        <p:spPr>
          <a:xfrm>
            <a:off x="5622610" y="4896157"/>
            <a:ext cx="990311" cy="470398"/>
          </a:xfrm>
          <a:prstGeom prst="rect">
            <a:avLst/>
          </a:prstGeom>
        </p:spPr>
      </p:pic>
      <p:sp>
        <p:nvSpPr>
          <p:cNvPr id="52" name="CuadroTexto 5">
            <a:extLst>
              <a:ext uri="{FF2B5EF4-FFF2-40B4-BE49-F238E27FC236}">
                <a16:creationId xmlns:a16="http://schemas.microsoft.com/office/drawing/2014/main" id="{147DFC11-0F03-457A-A906-CB40FA5F1EDC}"/>
              </a:ext>
            </a:extLst>
          </p:cNvPr>
          <p:cNvSpPr txBox="1"/>
          <p:nvPr/>
        </p:nvSpPr>
        <p:spPr>
          <a:xfrm>
            <a:off x="5271949" y="5418123"/>
            <a:ext cx="2281911" cy="461665"/>
          </a:xfrm>
          <a:prstGeom prst="rect">
            <a:avLst/>
          </a:prstGeom>
          <a:noFill/>
        </p:spPr>
        <p:txBody>
          <a:bodyPr wrap="square" rtlCol="0">
            <a:spAutoFit/>
          </a:bodyPr>
          <a:lstStyle/>
          <a:p>
            <a:r>
              <a:rPr lang="en-US" sz="1200" b="1" dirty="0">
                <a:latin typeface="+mn-lt"/>
              </a:rPr>
              <a:t>International Personnel Certification Association</a:t>
            </a:r>
          </a:p>
        </p:txBody>
      </p:sp>
      <p:pic>
        <p:nvPicPr>
          <p:cNvPr id="53" name="Imagen 6">
            <a:extLst>
              <a:ext uri="{FF2B5EF4-FFF2-40B4-BE49-F238E27FC236}">
                <a16:creationId xmlns:a16="http://schemas.microsoft.com/office/drawing/2014/main" id="{8A211AA8-779F-4792-8913-AF94DB30EA1B}"/>
              </a:ext>
            </a:extLst>
          </p:cNvPr>
          <p:cNvPicPr>
            <a:picLocks noChangeAspect="1"/>
          </p:cNvPicPr>
          <p:nvPr/>
        </p:nvPicPr>
        <p:blipFill>
          <a:blip r:embed="rId14"/>
          <a:stretch>
            <a:fillRect/>
          </a:stretch>
        </p:blipFill>
        <p:spPr>
          <a:xfrm>
            <a:off x="3417191" y="4998286"/>
            <a:ext cx="1143000" cy="352425"/>
          </a:xfrm>
          <a:prstGeom prst="rect">
            <a:avLst/>
          </a:prstGeom>
        </p:spPr>
      </p:pic>
      <p:sp>
        <p:nvSpPr>
          <p:cNvPr id="54" name="CuadroTexto 8">
            <a:extLst>
              <a:ext uri="{FF2B5EF4-FFF2-40B4-BE49-F238E27FC236}">
                <a16:creationId xmlns:a16="http://schemas.microsoft.com/office/drawing/2014/main" id="{F5321591-3600-4E23-AA89-96C7FBFDCF43}"/>
              </a:ext>
            </a:extLst>
          </p:cNvPr>
          <p:cNvSpPr txBox="1"/>
          <p:nvPr/>
        </p:nvSpPr>
        <p:spPr>
          <a:xfrm>
            <a:off x="2511719" y="5441620"/>
            <a:ext cx="2968526" cy="646331"/>
          </a:xfrm>
          <a:prstGeom prst="rect">
            <a:avLst/>
          </a:prstGeom>
          <a:noFill/>
        </p:spPr>
        <p:txBody>
          <a:bodyPr wrap="square" rtlCol="0">
            <a:spAutoFit/>
          </a:bodyPr>
          <a:lstStyle/>
          <a:p>
            <a:pPr algn="ctr"/>
            <a:r>
              <a:rPr lang="en-US" sz="1200" b="1" dirty="0">
                <a:latin typeface="+mj-lt"/>
              </a:rPr>
              <a:t>The Quality and Safety </a:t>
            </a:r>
          </a:p>
          <a:p>
            <a:pPr algn="ctr"/>
            <a:r>
              <a:rPr lang="en-US" sz="1200" b="1" dirty="0">
                <a:latin typeface="+mj-lt"/>
              </a:rPr>
              <a:t>System for Specialty Feed </a:t>
            </a:r>
          </a:p>
          <a:p>
            <a:pPr algn="ctr"/>
            <a:r>
              <a:rPr lang="en-US" sz="1200" b="1" dirty="0">
                <a:latin typeface="+mj-lt"/>
              </a:rPr>
              <a:t>Ingredients</a:t>
            </a:r>
          </a:p>
        </p:txBody>
      </p:sp>
      <p:sp>
        <p:nvSpPr>
          <p:cNvPr id="55" name="CuadroTexto 9">
            <a:extLst>
              <a:ext uri="{FF2B5EF4-FFF2-40B4-BE49-F238E27FC236}">
                <a16:creationId xmlns:a16="http://schemas.microsoft.com/office/drawing/2014/main" id="{61528708-A5A4-4093-B815-040147CB0E74}"/>
              </a:ext>
            </a:extLst>
          </p:cNvPr>
          <p:cNvSpPr txBox="1"/>
          <p:nvPr/>
        </p:nvSpPr>
        <p:spPr>
          <a:xfrm>
            <a:off x="3014895" y="4233578"/>
            <a:ext cx="1962175" cy="461665"/>
          </a:xfrm>
          <a:prstGeom prst="rect">
            <a:avLst/>
          </a:prstGeom>
          <a:noFill/>
        </p:spPr>
        <p:txBody>
          <a:bodyPr wrap="square" rtlCol="0">
            <a:spAutoFit/>
          </a:bodyPr>
          <a:lstStyle/>
          <a:p>
            <a:pPr algn="ctr"/>
            <a:r>
              <a:rPr lang="en-US" sz="1200" b="1" dirty="0">
                <a:latin typeface="+mj-lt"/>
              </a:rPr>
              <a:t>The Global Food </a:t>
            </a:r>
          </a:p>
          <a:p>
            <a:pPr algn="ctr"/>
            <a:r>
              <a:rPr lang="en-US" sz="1200" b="1" dirty="0">
                <a:latin typeface="+mj-lt"/>
              </a:rPr>
              <a:t>Safety Initiative</a:t>
            </a:r>
            <a:endParaRPr lang="en-US" sz="1200" dirty="0"/>
          </a:p>
        </p:txBody>
      </p:sp>
      <p:pic>
        <p:nvPicPr>
          <p:cNvPr id="56" name="Imagen 11">
            <a:extLst>
              <a:ext uri="{FF2B5EF4-FFF2-40B4-BE49-F238E27FC236}">
                <a16:creationId xmlns:a16="http://schemas.microsoft.com/office/drawing/2014/main" id="{9125C99C-CE71-4A5C-B54D-9AA698EA35FB}"/>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3478869" y="3631306"/>
            <a:ext cx="930969" cy="474732"/>
          </a:xfrm>
          <a:prstGeom prst="rect">
            <a:avLst/>
          </a:prstGeom>
        </p:spPr>
      </p:pic>
      <p:pic>
        <p:nvPicPr>
          <p:cNvPr id="57" name="Picture 1">
            <a:extLst>
              <a:ext uri="{FF2B5EF4-FFF2-40B4-BE49-F238E27FC236}">
                <a16:creationId xmlns:a16="http://schemas.microsoft.com/office/drawing/2014/main" id="{4A9D7161-C07F-4CE3-A250-B1352548DF46}"/>
              </a:ext>
            </a:extLst>
          </p:cNvPr>
          <p:cNvPicPr>
            <a:picLocks noChangeAspect="1"/>
          </p:cNvPicPr>
          <p:nvPr/>
        </p:nvPicPr>
        <p:blipFill>
          <a:blip r:embed="rId16"/>
          <a:stretch>
            <a:fillRect/>
          </a:stretch>
        </p:blipFill>
        <p:spPr>
          <a:xfrm>
            <a:off x="7737672" y="3576487"/>
            <a:ext cx="786780" cy="674160"/>
          </a:xfrm>
          <a:prstGeom prst="rect">
            <a:avLst/>
          </a:prstGeom>
        </p:spPr>
      </p:pic>
      <p:sp>
        <p:nvSpPr>
          <p:cNvPr id="58" name="Rectangle 3">
            <a:extLst>
              <a:ext uri="{FF2B5EF4-FFF2-40B4-BE49-F238E27FC236}">
                <a16:creationId xmlns:a16="http://schemas.microsoft.com/office/drawing/2014/main" id="{0907A9A8-FF4C-4D4C-A2AF-783BA5BB7FBD}"/>
              </a:ext>
            </a:extLst>
          </p:cNvPr>
          <p:cNvSpPr/>
          <p:nvPr/>
        </p:nvSpPr>
        <p:spPr>
          <a:xfrm>
            <a:off x="7391303" y="4188113"/>
            <a:ext cx="1567929" cy="461665"/>
          </a:xfrm>
          <a:prstGeom prst="rect">
            <a:avLst/>
          </a:prstGeom>
        </p:spPr>
        <p:txBody>
          <a:bodyPr wrap="none">
            <a:spAutoFit/>
          </a:bodyPr>
          <a:lstStyle/>
          <a:p>
            <a:pPr lvl="0" algn="ctr"/>
            <a:r>
              <a:rPr lang="en-US" sz="1200" b="1" dirty="0">
                <a:solidFill>
                  <a:prstClr val="black"/>
                </a:solidFill>
                <a:latin typeface="Calibri"/>
              </a:rPr>
              <a:t>International Civil </a:t>
            </a:r>
          </a:p>
          <a:p>
            <a:pPr lvl="0" algn="ctr"/>
            <a:r>
              <a:rPr lang="en-US" sz="1200" b="1" dirty="0">
                <a:solidFill>
                  <a:prstClr val="black"/>
                </a:solidFill>
                <a:latin typeface="Calibri"/>
              </a:rPr>
              <a:t>Aviation Organization</a:t>
            </a:r>
            <a:endParaRPr lang="en-US" sz="1200" dirty="0">
              <a:solidFill>
                <a:prstClr val="black"/>
              </a:solidFill>
            </a:endParaRPr>
          </a:p>
        </p:txBody>
      </p:sp>
      <p:pic>
        <p:nvPicPr>
          <p:cNvPr id="59" name="Picture 7">
            <a:extLst>
              <a:ext uri="{FF2B5EF4-FFF2-40B4-BE49-F238E27FC236}">
                <a16:creationId xmlns:a16="http://schemas.microsoft.com/office/drawing/2014/main" id="{AC0316C8-C692-4DDE-B206-52035A767614}"/>
              </a:ext>
            </a:extLst>
          </p:cNvPr>
          <p:cNvPicPr>
            <a:picLocks noChangeAspect="1"/>
          </p:cNvPicPr>
          <p:nvPr/>
        </p:nvPicPr>
        <p:blipFill>
          <a:blip r:embed="rId17"/>
          <a:stretch>
            <a:fillRect/>
          </a:stretch>
        </p:blipFill>
        <p:spPr>
          <a:xfrm>
            <a:off x="9957995" y="2009917"/>
            <a:ext cx="601974" cy="678014"/>
          </a:xfrm>
          <a:prstGeom prst="rect">
            <a:avLst/>
          </a:prstGeom>
        </p:spPr>
      </p:pic>
      <p:pic>
        <p:nvPicPr>
          <p:cNvPr id="60" name="Picture 34">
            <a:extLst>
              <a:ext uri="{FF2B5EF4-FFF2-40B4-BE49-F238E27FC236}">
                <a16:creationId xmlns:a16="http://schemas.microsoft.com/office/drawing/2014/main" id="{FF01E04D-147A-4E0D-860A-FA3C799F59B1}"/>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9914523" y="4758168"/>
            <a:ext cx="970020" cy="746377"/>
          </a:xfrm>
          <a:prstGeom prst="rect">
            <a:avLst/>
          </a:prstGeom>
        </p:spPr>
      </p:pic>
      <p:sp>
        <p:nvSpPr>
          <p:cNvPr id="61" name="TextBox 60">
            <a:extLst>
              <a:ext uri="{FF2B5EF4-FFF2-40B4-BE49-F238E27FC236}">
                <a16:creationId xmlns:a16="http://schemas.microsoft.com/office/drawing/2014/main" id="{2170D677-AF0F-4252-A0B9-8BE0899C31D8}"/>
              </a:ext>
            </a:extLst>
          </p:cNvPr>
          <p:cNvSpPr txBox="1"/>
          <p:nvPr/>
        </p:nvSpPr>
        <p:spPr>
          <a:xfrm>
            <a:off x="10128980" y="5581707"/>
            <a:ext cx="657337" cy="276999"/>
          </a:xfrm>
          <a:prstGeom prst="rect">
            <a:avLst/>
          </a:prstGeom>
          <a:noFill/>
        </p:spPr>
        <p:txBody>
          <a:bodyPr wrap="square" rtlCol="0">
            <a:spAutoFit/>
          </a:bodyPr>
          <a:lstStyle/>
          <a:p>
            <a:r>
              <a:rPr lang="en-US" sz="1200" b="1" dirty="0" err="1">
                <a:latin typeface="Calibri" panose="020F0502020204030204" pitchFamily="34" charset="0"/>
              </a:rPr>
              <a:t>INetQI</a:t>
            </a:r>
            <a:endParaRPr lang="en-AU" sz="1200" b="1" dirty="0">
              <a:latin typeface="Calibri" panose="020F0502020204030204" pitchFamily="34" charset="0"/>
            </a:endParaRPr>
          </a:p>
        </p:txBody>
      </p:sp>
      <p:pic>
        <p:nvPicPr>
          <p:cNvPr id="62" name="Picture 2">
            <a:extLst>
              <a:ext uri="{FF2B5EF4-FFF2-40B4-BE49-F238E27FC236}">
                <a16:creationId xmlns:a16="http://schemas.microsoft.com/office/drawing/2014/main" id="{CC724CE3-195A-4129-87EF-BAF1A013B926}"/>
              </a:ext>
            </a:extLst>
          </p:cNvPr>
          <p:cNvPicPr>
            <a:picLocks noChangeAspect="1"/>
          </p:cNvPicPr>
          <p:nvPr/>
        </p:nvPicPr>
        <p:blipFill>
          <a:blip r:embed="rId19"/>
          <a:stretch>
            <a:fillRect/>
          </a:stretch>
        </p:blipFill>
        <p:spPr>
          <a:xfrm>
            <a:off x="7463317" y="4896158"/>
            <a:ext cx="1781012" cy="389196"/>
          </a:xfrm>
          <a:prstGeom prst="rect">
            <a:avLst/>
          </a:prstGeom>
        </p:spPr>
      </p:pic>
      <p:sp>
        <p:nvSpPr>
          <p:cNvPr id="63" name="Rectangle 36">
            <a:extLst>
              <a:ext uri="{FF2B5EF4-FFF2-40B4-BE49-F238E27FC236}">
                <a16:creationId xmlns:a16="http://schemas.microsoft.com/office/drawing/2014/main" id="{BF106115-49E8-49B3-B43E-EAA8C3B2150B}"/>
              </a:ext>
            </a:extLst>
          </p:cNvPr>
          <p:cNvSpPr/>
          <p:nvPr/>
        </p:nvSpPr>
        <p:spPr>
          <a:xfrm>
            <a:off x="7093490" y="5437351"/>
            <a:ext cx="2520667" cy="276999"/>
          </a:xfrm>
          <a:prstGeom prst="rect">
            <a:avLst/>
          </a:prstGeom>
        </p:spPr>
        <p:txBody>
          <a:bodyPr wrap="square">
            <a:spAutoFit/>
          </a:bodyPr>
          <a:lstStyle/>
          <a:p>
            <a:pPr algn="ctr">
              <a:spcBef>
                <a:spcPts val="0"/>
              </a:spcBef>
              <a:spcAft>
                <a:spcPts val="0"/>
              </a:spcAft>
            </a:pPr>
            <a:r>
              <a:rPr lang="en-US" sz="1200" b="1" dirty="0">
                <a:latin typeface="+mn-lt"/>
              </a:rPr>
              <a:t>Foundation FSSC</a:t>
            </a:r>
            <a:endParaRPr lang="en-GB" sz="1200" b="1" dirty="0">
              <a:latin typeface="+mn-lt"/>
            </a:endParaRPr>
          </a:p>
        </p:txBody>
      </p:sp>
    </p:spTree>
    <p:extLst>
      <p:ext uri="{BB962C8B-B14F-4D97-AF65-F5344CB8AC3E}">
        <p14:creationId xmlns:p14="http://schemas.microsoft.com/office/powerpoint/2010/main" val="823651223"/>
      </p:ext>
    </p:extLst>
  </p:cSld>
  <p:clrMapOvr>
    <a:masterClrMapping/>
  </p:clrMapOvr>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emplate with example slides - (v0.5).potx" id="{1173D4EE-0449-4FCE-B9FE-76D0BF187109}" vid="{5ACA68B6-01BC-45FA-8598-B0BCAF45B78A}"/>
    </a:ext>
  </a:extLst>
</a:theme>
</file>

<file path=ppt/theme/theme2.xml><?xml version="1.0" encoding="utf-8"?>
<a:theme xmlns:a="http://schemas.openxmlformats.org/drawingml/2006/main" name="Section title slide Re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emplate with example slides - (v0.5).potx" id="{1173D4EE-0449-4FCE-B9FE-76D0BF187109}" vid="{676202F0-BEB4-484E-8206-0F0A7B25D344}"/>
    </a:ext>
  </a:extLst>
</a:theme>
</file>

<file path=ppt/theme/theme3.xml><?xml version="1.0" encoding="utf-8"?>
<a:theme xmlns:a="http://schemas.openxmlformats.org/drawingml/2006/main" name="Section title slide dark">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emplate with example slides - (v0.5).potx" id="{1173D4EE-0449-4FCE-B9FE-76D0BF187109}" vid="{AD92AC61-FCA0-48E7-BC32-F17A2A04DA30}"/>
    </a:ext>
  </a:extLst>
</a:theme>
</file>

<file path=ppt/theme/theme4.xml><?xml version="1.0" encoding="utf-8"?>
<a:theme xmlns:a="http://schemas.openxmlformats.org/drawingml/2006/main" name="Inside slides (text without 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emplate with example slides - (v0.5).potx" id="{1173D4EE-0449-4FCE-B9FE-76D0BF187109}" vid="{4A26EDBA-BCB3-4ECF-923D-1EE1582A3817}"/>
    </a:ext>
  </a:extLst>
</a:theme>
</file>

<file path=ppt/theme/theme5.xml><?xml version="1.0" encoding="utf-8"?>
<a:theme xmlns:a="http://schemas.openxmlformats.org/drawingml/2006/main" name="Side phot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emplate with example slides - (v0.5).potx" id="{1173D4EE-0449-4FCE-B9FE-76D0BF187109}" vid="{B40AE539-C2E4-41CA-8A31-D3B1AF678CD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0948E3223063840B76A2E5440B18B78" ma:contentTypeVersion="9" ma:contentTypeDescription="Create a new document." ma:contentTypeScope="" ma:versionID="a37a071855863c62be0ed41b747597c3">
  <xsd:schema xmlns:xsd="http://www.w3.org/2001/XMLSchema" xmlns:xs="http://www.w3.org/2001/XMLSchema" xmlns:p="http://schemas.microsoft.com/office/2006/metadata/properties" xmlns:ns2="05d85580-94d0-43f8-8693-efde383c8dc8" targetNamespace="http://schemas.microsoft.com/office/2006/metadata/properties" ma:root="true" ma:fieldsID="9952f2f52f4635f6769d41d2cfe8474d" ns2:_="">
    <xsd:import namespace="05d85580-94d0-43f8-8693-efde383c8d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d85580-94d0-43f8-8693-efde383c8d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F5F2A5-967C-4435-9100-60CF874E9A84}">
  <ds:schemaRefs>
    <ds:schemaRef ds:uri="http://schemas.microsoft.com/office/infopath/2007/PartnerControls"/>
    <ds:schemaRef ds:uri="http://purl.org/dc/elements/1.1/"/>
    <ds:schemaRef ds:uri="http://schemas.microsoft.com/office/2006/metadata/properties"/>
    <ds:schemaRef ds:uri="05d85580-94d0-43f8-8693-efde383c8dc8"/>
    <ds:schemaRef ds:uri="http://purl.org/dc/terms/"/>
    <ds:schemaRef ds:uri="http://schemas.openxmlformats.org/package/2006/metadata/core-properties"/>
    <ds:schemaRef ds:uri="http://schemas.microsoft.com/office/2006/documentManagement/types"/>
    <ds:schemaRef ds:uri="http://purl.org/dc/dcmitype/"/>
    <ds:schemaRef ds:uri="http://www.w3.org/XML/1998/namespace"/>
  </ds:schemaRefs>
</ds:datastoreItem>
</file>

<file path=customXml/itemProps2.xml><?xml version="1.0" encoding="utf-8"?>
<ds:datastoreItem xmlns:ds="http://schemas.openxmlformats.org/officeDocument/2006/customXml" ds:itemID="{CEEEE02C-0E99-478F-8EE9-5B94128C2334}">
  <ds:schemaRefs>
    <ds:schemaRef ds:uri="http://schemas.microsoft.com/sharepoint/v3/contenttype/forms"/>
  </ds:schemaRefs>
</ds:datastoreItem>
</file>

<file path=customXml/itemProps3.xml><?xml version="1.0" encoding="utf-8"?>
<ds:datastoreItem xmlns:ds="http://schemas.openxmlformats.org/officeDocument/2006/customXml" ds:itemID="{FCEFB382-B815-423D-8886-A849DFFF1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d85580-94d0-43f8-8693-efde383c8d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New ISO Template</Template>
  <TotalTime>0</TotalTime>
  <Words>875</Words>
  <Application>Microsoft Office PowerPoint</Application>
  <PresentationFormat>Widescreen</PresentationFormat>
  <Paragraphs>139</Paragraphs>
  <Slides>23</Slides>
  <Notes>17</Notes>
  <HiddenSlides>0</HiddenSlides>
  <MMClips>0</MMClips>
  <ScaleCrop>false</ScaleCrop>
  <HeadingPairs>
    <vt:vector size="8" baseType="variant">
      <vt:variant>
        <vt:lpstr>Caratteri utilizzati</vt:lpstr>
      </vt:variant>
      <vt:variant>
        <vt:i4>8</vt:i4>
      </vt:variant>
      <vt:variant>
        <vt:lpstr>Tema</vt:lpstr>
      </vt:variant>
      <vt:variant>
        <vt:i4>5</vt:i4>
      </vt:variant>
      <vt:variant>
        <vt:lpstr>Server OLE incorporati</vt:lpstr>
      </vt:variant>
      <vt:variant>
        <vt:i4>1</vt:i4>
      </vt:variant>
      <vt:variant>
        <vt:lpstr>Titoli diapositive</vt:lpstr>
      </vt:variant>
      <vt:variant>
        <vt:i4>23</vt:i4>
      </vt:variant>
    </vt:vector>
  </HeadingPairs>
  <TitlesOfParts>
    <vt:vector size="37" baseType="lpstr">
      <vt:lpstr>微软雅黑</vt:lpstr>
      <vt:lpstr>Arial</vt:lpstr>
      <vt:lpstr>Arial Narrow</vt:lpstr>
      <vt:lpstr>Calibri</vt:lpstr>
      <vt:lpstr>Roboto Light</vt:lpstr>
      <vt:lpstr>Tahoma</vt:lpstr>
      <vt:lpstr>Times New Roman</vt:lpstr>
      <vt:lpstr>Wingdings</vt:lpstr>
      <vt:lpstr>Title slide</vt:lpstr>
      <vt:lpstr>Section title slide Red</vt:lpstr>
      <vt:lpstr>Section title slide dark</vt:lpstr>
      <vt:lpstr>Inside slides (text without background)</vt:lpstr>
      <vt:lpstr>Side photo</vt:lpstr>
      <vt:lpstr>Acrobat Document</vt:lpstr>
      <vt:lpstr>Global Accreditation System under the Framework of IAF</vt:lpstr>
      <vt:lpstr>What is the IAF</vt:lpstr>
      <vt:lpstr>Presentazione standard di PowerPoint</vt:lpstr>
      <vt:lpstr>Presentazione standard di PowerPoint</vt:lpstr>
      <vt:lpstr>The IAF Structure</vt:lpstr>
      <vt:lpstr>Regional Cooperation Bodies</vt:lpstr>
      <vt:lpstr>Vision and Mission</vt:lpstr>
      <vt:lpstr>The Benefits of IAF </vt:lpstr>
      <vt:lpstr>IAF Partners</vt:lpstr>
      <vt:lpstr>Presentazione standard di PowerPoint</vt:lpstr>
      <vt:lpstr>Recognition of CA Results</vt:lpstr>
      <vt:lpstr>Non-Tariff Measures</vt:lpstr>
      <vt:lpstr>Quality Infrastructure</vt:lpstr>
      <vt:lpstr>Presentazione standard di PowerPoint</vt:lpstr>
      <vt:lpstr>Quality Infrastructure</vt:lpstr>
      <vt:lpstr>Presentazione standard di PowerPoint</vt:lpstr>
      <vt:lpstr>World Accreditation Day</vt:lpstr>
      <vt:lpstr>Case Studies</vt:lpstr>
      <vt:lpstr>Case Studies</vt:lpstr>
      <vt:lpstr>Global CA Schemes</vt:lpstr>
      <vt:lpstr>Presentazione standard di PowerPoint</vt:lpstr>
      <vt:lpstr>Protecting the planet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 Place and date</dc:title>
  <dc:creator>CHARLET Laurent</dc:creator>
  <cp:lastModifiedBy>Emanuele Riva</cp:lastModifiedBy>
  <cp:revision>85</cp:revision>
  <dcterms:created xsi:type="dcterms:W3CDTF">2018-04-05T12:52:22Z</dcterms:created>
  <dcterms:modified xsi:type="dcterms:W3CDTF">2023-09-15T16:34:25Z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913800</vt:r8>
  </property>
  <property fmtid="{D5CDD505-2E9C-101B-9397-08002B2CF9AE}" pid="3" name="ContentTypeId">
    <vt:lpwstr>0x01010040948E3223063840B76A2E5440B18B78</vt:lpwstr>
  </property>
</Properties>
</file>