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14" r:id="rId5"/>
    <p:sldMasterId id="2147483928" r:id="rId6"/>
    <p:sldMasterId id="2147483942" r:id="rId7"/>
    <p:sldMasterId id="2147483961" r:id="rId8"/>
  </p:sldMasterIdLst>
  <p:notesMasterIdLst>
    <p:notesMasterId r:id="rId22"/>
  </p:notesMasterIdLst>
  <p:sldIdLst>
    <p:sldId id="996" r:id="rId9"/>
    <p:sldId id="2147471772" r:id="rId10"/>
    <p:sldId id="2147471781" r:id="rId11"/>
    <p:sldId id="2147471796" r:id="rId12"/>
    <p:sldId id="2147471729" r:id="rId13"/>
    <p:sldId id="2147471787" r:id="rId14"/>
    <p:sldId id="2147471776" r:id="rId15"/>
    <p:sldId id="2147471736" r:id="rId16"/>
    <p:sldId id="2147471735" r:id="rId17"/>
    <p:sldId id="2147471804" r:id="rId18"/>
    <p:sldId id="2147471798" r:id="rId19"/>
    <p:sldId id="2147471801" r:id="rId20"/>
    <p:sldId id="940" r:id="rId21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F3FC2BD2-C5D2-FF0B-E50A-B49F56FF0898}" name="Carla Vijian" initials="CV" userId="0685818c105fcfa6" providerId="Windows Live"/>
  <p188:author id="{6C994DDF-10B3-0649-7ECC-69B90EAAD86F}" name="Szilvia Sramko" initials="SS" userId="S::SzilviaSramko@ethicsboard.org::ea6f34b9-fe87-46d6-b158-703cc6b3cc9d" providerId="AD"/>
  <p188:author id="{579ECFEE-90DD-DF6F-AC7E-BA7526220BCD}" name="Laura Leal" initials="LL" userId="S::lauraleal@ethicsboard.org::4720af35-0a04-4b32-b28a-0692a15a4541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7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Carla Vijian" initials="CV" lastIdx="19" clrIdx="7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B5494"/>
    <a:srgbClr val="00AA55"/>
    <a:srgbClr val="F8FBFE"/>
    <a:srgbClr val="C3C8CD"/>
    <a:srgbClr val="838383"/>
    <a:srgbClr val="F2F2F2"/>
    <a:srgbClr val="289DD8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C7FCE4-B44B-45DC-B635-F87C9BE4878F}" v="12" dt="2023-09-08T14:51:01.8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019" autoAdjust="0"/>
  </p:normalViewPr>
  <p:slideViewPr>
    <p:cSldViewPr snapToGrid="0">
      <p:cViewPr varScale="1">
        <p:scale>
          <a:sx n="90" d="100"/>
          <a:sy n="90" d="100"/>
        </p:scale>
        <p:origin x="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ilvia Sramko" userId="ea6f34b9-fe87-46d6-b158-703cc6b3cc9d" providerId="ADAL" clId="{C1CF83A4-F417-48E6-97C0-B3D6D03C4C82}"/>
    <pc:docChg chg="undo custSel addSld delSld modSld delMainMaster">
      <pc:chgData name="Szilvia Sramko" userId="ea6f34b9-fe87-46d6-b158-703cc6b3cc9d" providerId="ADAL" clId="{C1CF83A4-F417-48E6-97C0-B3D6D03C4C82}" dt="2023-09-05T23:14:37.439" v="87" actId="207"/>
      <pc:docMkLst>
        <pc:docMk/>
      </pc:docMkLst>
      <pc:sldChg chg="del">
        <pc:chgData name="Szilvia Sramko" userId="ea6f34b9-fe87-46d6-b158-703cc6b3cc9d" providerId="ADAL" clId="{C1CF83A4-F417-48E6-97C0-B3D6D03C4C82}" dt="2023-09-05T23:03:43.027" v="0" actId="47"/>
        <pc:sldMkLst>
          <pc:docMk/>
          <pc:sldMk cId="1889431773" sldId="1209"/>
        </pc:sldMkLst>
      </pc:sldChg>
      <pc:sldChg chg="addCm">
        <pc:chgData name="Szilvia Sramko" userId="ea6f34b9-fe87-46d6-b158-703cc6b3cc9d" providerId="ADAL" clId="{C1CF83A4-F417-48E6-97C0-B3D6D03C4C82}" dt="2023-09-05T23:13:59.271" v="86"/>
        <pc:sldMkLst>
          <pc:docMk/>
          <pc:sldMk cId="2640676335" sldId="2147471802"/>
        </pc:sldMkLst>
      </pc:sldChg>
      <pc:sldChg chg="addSp delSp modSp mod addCm">
        <pc:chgData name="Szilvia Sramko" userId="ea6f34b9-fe87-46d6-b158-703cc6b3cc9d" providerId="ADAL" clId="{C1CF83A4-F417-48E6-97C0-B3D6D03C4C82}" dt="2023-09-05T23:14:37.439" v="87" actId="207"/>
        <pc:sldMkLst>
          <pc:docMk/>
          <pc:sldMk cId="4160284066" sldId="2147471803"/>
        </pc:sldMkLst>
        <pc:spChg chg="mod">
          <ac:chgData name="Szilvia Sramko" userId="ea6f34b9-fe87-46d6-b158-703cc6b3cc9d" providerId="ADAL" clId="{C1CF83A4-F417-48E6-97C0-B3D6D03C4C82}" dt="2023-09-05T23:14:37.439" v="87" actId="207"/>
          <ac:spMkLst>
            <pc:docMk/>
            <pc:sldMk cId="4160284066" sldId="2147471803"/>
            <ac:spMk id="3" creationId="{5C723BAF-6E4C-C104-5954-B39E01809EBC}"/>
          </ac:spMkLst>
        </pc:spChg>
        <pc:spChg chg="add del mod">
          <ac:chgData name="Szilvia Sramko" userId="ea6f34b9-fe87-46d6-b158-703cc6b3cc9d" providerId="ADAL" clId="{C1CF83A4-F417-48E6-97C0-B3D6D03C4C82}" dt="2023-09-05T23:08:42.576" v="38" actId="478"/>
          <ac:spMkLst>
            <pc:docMk/>
            <pc:sldMk cId="4160284066" sldId="2147471803"/>
            <ac:spMk id="9" creationId="{9DAEAF9C-4CDC-C923-3404-60193B5EF464}"/>
          </ac:spMkLst>
        </pc:spChg>
        <pc:spChg chg="add mod">
          <ac:chgData name="Szilvia Sramko" userId="ea6f34b9-fe87-46d6-b158-703cc6b3cc9d" providerId="ADAL" clId="{C1CF83A4-F417-48E6-97C0-B3D6D03C4C82}" dt="2023-09-05T23:10:47.272" v="48" actId="14100"/>
          <ac:spMkLst>
            <pc:docMk/>
            <pc:sldMk cId="4160284066" sldId="2147471803"/>
            <ac:spMk id="14" creationId="{BE0FF2B1-8A80-8400-EA00-98B5D800CDA3}"/>
          </ac:spMkLst>
        </pc:spChg>
        <pc:spChg chg="add del mod">
          <ac:chgData name="Szilvia Sramko" userId="ea6f34b9-fe87-46d6-b158-703cc6b3cc9d" providerId="ADAL" clId="{C1CF83A4-F417-48E6-97C0-B3D6D03C4C82}" dt="2023-09-05T23:11:15.644" v="65" actId="478"/>
          <ac:spMkLst>
            <pc:docMk/>
            <pc:sldMk cId="4160284066" sldId="2147471803"/>
            <ac:spMk id="15" creationId="{F2DBEBCD-5E5B-FFCA-2E2B-38A7AC259D82}"/>
          </ac:spMkLst>
        </pc:spChg>
        <pc:spChg chg="add mod">
          <ac:chgData name="Szilvia Sramko" userId="ea6f34b9-fe87-46d6-b158-703cc6b3cc9d" providerId="ADAL" clId="{C1CF83A4-F417-48E6-97C0-B3D6D03C4C82}" dt="2023-09-05T23:12:14.340" v="83" actId="1076"/>
          <ac:spMkLst>
            <pc:docMk/>
            <pc:sldMk cId="4160284066" sldId="2147471803"/>
            <ac:spMk id="16" creationId="{80A925FD-DB17-6095-78A9-2327237C445B}"/>
          </ac:spMkLst>
        </pc:spChg>
        <pc:picChg chg="add del mod">
          <ac:chgData name="Szilvia Sramko" userId="ea6f34b9-fe87-46d6-b158-703cc6b3cc9d" providerId="ADAL" clId="{C1CF83A4-F417-48E6-97C0-B3D6D03C4C82}" dt="2023-09-05T23:05:21.299" v="8" actId="478"/>
          <ac:picMkLst>
            <pc:docMk/>
            <pc:sldMk cId="4160284066" sldId="2147471803"/>
            <ac:picMk id="6" creationId="{06A32AD0-2137-EE40-6CC5-74F9F481AA19}"/>
          </ac:picMkLst>
        </pc:picChg>
        <pc:picChg chg="add del mod">
          <ac:chgData name="Szilvia Sramko" userId="ea6f34b9-fe87-46d6-b158-703cc6b3cc9d" providerId="ADAL" clId="{C1CF83A4-F417-48E6-97C0-B3D6D03C4C82}" dt="2023-09-05T23:08:39.979" v="37" actId="478"/>
          <ac:picMkLst>
            <pc:docMk/>
            <pc:sldMk cId="4160284066" sldId="2147471803"/>
            <ac:picMk id="8" creationId="{4512D0CC-89B7-86DB-DE30-8903E6E843BE}"/>
          </ac:picMkLst>
        </pc:picChg>
        <pc:picChg chg="add del mod">
          <ac:chgData name="Szilvia Sramko" userId="ea6f34b9-fe87-46d6-b158-703cc6b3cc9d" providerId="ADAL" clId="{C1CF83A4-F417-48E6-97C0-B3D6D03C4C82}" dt="2023-09-05T23:10:00.178" v="40" actId="478"/>
          <ac:picMkLst>
            <pc:docMk/>
            <pc:sldMk cId="4160284066" sldId="2147471803"/>
            <ac:picMk id="11" creationId="{EFBB8ED0-A7C6-9A32-D3DA-8B1CE4434CFE}"/>
          </ac:picMkLst>
        </pc:picChg>
        <pc:picChg chg="add del mod">
          <ac:chgData name="Szilvia Sramko" userId="ea6f34b9-fe87-46d6-b158-703cc6b3cc9d" providerId="ADAL" clId="{C1CF83A4-F417-48E6-97C0-B3D6D03C4C82}" dt="2023-09-05T23:12:06.981" v="82" actId="14100"/>
          <ac:picMkLst>
            <pc:docMk/>
            <pc:sldMk cId="4160284066" sldId="2147471803"/>
            <ac:picMk id="13" creationId="{B4789F00-81D8-15D7-23DC-130A978A2F21}"/>
          </ac:picMkLst>
        </pc:picChg>
      </pc:sldChg>
      <pc:sldChg chg="addCm">
        <pc:chgData name="Szilvia Sramko" userId="ea6f34b9-fe87-46d6-b158-703cc6b3cc9d" providerId="ADAL" clId="{C1CF83A4-F417-48E6-97C0-B3D6D03C4C82}" dt="2023-09-05T23:04:04.433" v="1"/>
        <pc:sldMkLst>
          <pc:docMk/>
          <pc:sldMk cId="1105343291" sldId="2147471836"/>
        </pc:sldMkLst>
      </pc:sldChg>
      <pc:sldChg chg="delSp add del mod">
        <pc:chgData name="Szilvia Sramko" userId="ea6f34b9-fe87-46d6-b158-703cc6b3cc9d" providerId="ADAL" clId="{C1CF83A4-F417-48E6-97C0-B3D6D03C4C82}" dt="2023-09-05T23:05:18.559" v="7" actId="47"/>
        <pc:sldMkLst>
          <pc:docMk/>
          <pc:sldMk cId="3813503823" sldId="2147471837"/>
        </pc:sldMkLst>
        <pc:picChg chg="del">
          <ac:chgData name="Szilvia Sramko" userId="ea6f34b9-fe87-46d6-b158-703cc6b3cc9d" providerId="ADAL" clId="{C1CF83A4-F417-48E6-97C0-B3D6D03C4C82}" dt="2023-09-05T23:05:16.065" v="6" actId="478"/>
          <ac:picMkLst>
            <pc:docMk/>
            <pc:sldMk cId="3813503823" sldId="2147471837"/>
            <ac:picMk id="6" creationId="{06A32AD0-2137-EE40-6CC5-74F9F481AA19}"/>
          </ac:picMkLst>
        </pc:picChg>
      </pc:sldChg>
      <pc:sldMasterChg chg="del delSldLayout">
        <pc:chgData name="Szilvia Sramko" userId="ea6f34b9-fe87-46d6-b158-703cc6b3cc9d" providerId="ADAL" clId="{C1CF83A4-F417-48E6-97C0-B3D6D03C4C82}" dt="2023-09-05T23:03:43.027" v="0" actId="47"/>
        <pc:sldMasterMkLst>
          <pc:docMk/>
          <pc:sldMasterMk cId="2722758286" sldId="2147484092"/>
        </pc:sldMasterMkLst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3022769929" sldId="2147484093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809486869" sldId="2147484094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177637904" sldId="2147484095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886500272" sldId="2147484096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592987821" sldId="2147484097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3073181076" sldId="2147484098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349483731" sldId="2147484099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1736123260" sldId="2147484100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094947132" sldId="2147484101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1716834303" sldId="2147484102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299973946" sldId="2147484103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308674720" sldId="2147484104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2040167795" sldId="2147484105"/>
          </pc:sldLayoutMkLst>
        </pc:sldLayoutChg>
        <pc:sldLayoutChg chg="del">
          <pc:chgData name="Szilvia Sramko" userId="ea6f34b9-fe87-46d6-b158-703cc6b3cc9d" providerId="ADAL" clId="{C1CF83A4-F417-48E6-97C0-B3D6D03C4C82}" dt="2023-09-05T23:03:43.027" v="0" actId="47"/>
          <pc:sldLayoutMkLst>
            <pc:docMk/>
            <pc:sldMasterMk cId="2722758286" sldId="2147484092"/>
            <pc:sldLayoutMk cId="1571540258" sldId="2147484106"/>
          </pc:sldLayoutMkLst>
        </pc:sldLayoutChg>
      </pc:sldMasterChg>
    </pc:docChg>
  </pc:docChgLst>
  <pc:docChgLst>
    <pc:chgData name="Jon Reid" userId="d20ac94e-951d-486b-b95e-024d48430245" providerId="ADAL" clId="{B2EC5E42-2D12-47F1-B8E4-1AE9E26988DE}"/>
    <pc:docChg chg="undo custSel addSld delSld modSld">
      <pc:chgData name="Jon Reid" userId="d20ac94e-951d-486b-b95e-024d48430245" providerId="ADAL" clId="{B2EC5E42-2D12-47F1-B8E4-1AE9E26988DE}" dt="2023-09-06T14:52:47.503" v="969" actId="14100"/>
      <pc:docMkLst>
        <pc:docMk/>
      </pc:docMkLst>
      <pc:sldChg chg="modNotesTx">
        <pc:chgData name="Jon Reid" userId="d20ac94e-951d-486b-b95e-024d48430245" providerId="ADAL" clId="{B2EC5E42-2D12-47F1-B8E4-1AE9E26988DE}" dt="2023-09-06T14:39:20.265" v="911" actId="20577"/>
        <pc:sldMkLst>
          <pc:docMk/>
          <pc:sldMk cId="235526666" sldId="940"/>
        </pc:sldMkLst>
      </pc:sldChg>
      <pc:sldChg chg="modNotesTx">
        <pc:chgData name="Jon Reid" userId="d20ac94e-951d-486b-b95e-024d48430245" providerId="ADAL" clId="{B2EC5E42-2D12-47F1-B8E4-1AE9E26988DE}" dt="2023-09-06T14:16:39.524" v="160" actId="20577"/>
        <pc:sldMkLst>
          <pc:docMk/>
          <pc:sldMk cId="1029442774" sldId="996"/>
        </pc:sldMkLst>
      </pc:sldChg>
      <pc:sldChg chg="modSp mod">
        <pc:chgData name="Jon Reid" userId="d20ac94e-951d-486b-b95e-024d48430245" providerId="ADAL" clId="{B2EC5E42-2D12-47F1-B8E4-1AE9E26988DE}" dt="2023-09-06T14:37:15.473" v="794" actId="6549"/>
        <pc:sldMkLst>
          <pc:docMk/>
          <pc:sldMk cId="21011716" sldId="2147471729"/>
        </pc:sldMkLst>
        <pc:spChg chg="mod">
          <ac:chgData name="Jon Reid" userId="d20ac94e-951d-486b-b95e-024d48430245" providerId="ADAL" clId="{B2EC5E42-2D12-47F1-B8E4-1AE9E26988DE}" dt="2023-09-06T14:37:15.473" v="794" actId="6549"/>
          <ac:spMkLst>
            <pc:docMk/>
            <pc:sldMk cId="21011716" sldId="2147471729"/>
            <ac:spMk id="2" creationId="{21617A89-7052-86EE-D89C-B29FBEA2E8E5}"/>
          </ac:spMkLst>
        </pc:spChg>
        <pc:spChg chg="mod">
          <ac:chgData name="Jon Reid" userId="d20ac94e-951d-486b-b95e-024d48430245" providerId="ADAL" clId="{B2EC5E42-2D12-47F1-B8E4-1AE9E26988DE}" dt="2023-09-06T13:34:02.638" v="15" actId="1036"/>
          <ac:spMkLst>
            <pc:docMk/>
            <pc:sldMk cId="21011716" sldId="2147471729"/>
            <ac:spMk id="5" creationId="{9AA890C0-F0A5-6FAF-E8F7-2CC0C3D2D2E5}"/>
          </ac:spMkLst>
        </pc:spChg>
      </pc:sldChg>
      <pc:sldChg chg="modSp mod delCm modCm">
        <pc:chgData name="Jon Reid" userId="d20ac94e-951d-486b-b95e-024d48430245" providerId="ADAL" clId="{B2EC5E42-2D12-47F1-B8E4-1AE9E26988DE}" dt="2023-09-06T14:35:07.042" v="792" actId="6549"/>
        <pc:sldMkLst>
          <pc:docMk/>
          <pc:sldMk cId="3538156425" sldId="2147471735"/>
        </pc:sldMkLst>
        <pc:spChg chg="mod">
          <ac:chgData name="Jon Reid" userId="d20ac94e-951d-486b-b95e-024d48430245" providerId="ADAL" clId="{B2EC5E42-2D12-47F1-B8E4-1AE9E26988DE}" dt="2023-09-06T14:35:07.042" v="792" actId="6549"/>
          <ac:spMkLst>
            <pc:docMk/>
            <pc:sldMk cId="3538156425" sldId="2147471735"/>
            <ac:spMk id="3" creationId="{5C723BAF-6E4C-C104-5954-B39E01809EBC}"/>
          </ac:spMkLst>
        </pc:spChg>
      </pc:sldChg>
      <pc:sldChg chg="modSp mod delCm modCm">
        <pc:chgData name="Jon Reid" userId="d20ac94e-951d-486b-b95e-024d48430245" providerId="ADAL" clId="{B2EC5E42-2D12-47F1-B8E4-1AE9E26988DE}" dt="2023-09-06T14:37:38.886" v="804" actId="6549"/>
        <pc:sldMkLst>
          <pc:docMk/>
          <pc:sldMk cId="2405710208" sldId="2147471736"/>
        </pc:sldMkLst>
        <pc:spChg chg="mod">
          <ac:chgData name="Jon Reid" userId="d20ac94e-951d-486b-b95e-024d48430245" providerId="ADAL" clId="{B2EC5E42-2D12-47F1-B8E4-1AE9E26988DE}" dt="2023-09-06T14:37:38.886" v="804" actId="6549"/>
          <ac:spMkLst>
            <pc:docMk/>
            <pc:sldMk cId="2405710208" sldId="2147471736"/>
            <ac:spMk id="2" creationId="{185C9AD5-8277-73C0-9AA0-27776B6B05FB}"/>
          </ac:spMkLst>
        </pc:spChg>
      </pc:sldChg>
      <pc:sldChg chg="modSp mod delCm modCm">
        <pc:chgData name="Jon Reid" userId="d20ac94e-951d-486b-b95e-024d48430245" providerId="ADAL" clId="{B2EC5E42-2D12-47F1-B8E4-1AE9E26988DE}" dt="2023-09-06T14:15:05.980" v="30"/>
        <pc:sldMkLst>
          <pc:docMk/>
          <pc:sldMk cId="2191518506" sldId="2147471772"/>
        </pc:sldMkLst>
        <pc:spChg chg="mod">
          <ac:chgData name="Jon Reid" userId="d20ac94e-951d-486b-b95e-024d48430245" providerId="ADAL" clId="{B2EC5E42-2D12-47F1-B8E4-1AE9E26988DE}" dt="2023-09-06T14:13:07.126" v="26" actId="6549"/>
          <ac:spMkLst>
            <pc:docMk/>
            <pc:sldMk cId="2191518506" sldId="2147471772"/>
            <ac:spMk id="2" creationId="{0034532C-11A4-CD1B-FF60-C6F102DF9A4D}"/>
          </ac:spMkLst>
        </pc:spChg>
      </pc:sldChg>
      <pc:sldChg chg="del">
        <pc:chgData name="Jon Reid" userId="d20ac94e-951d-486b-b95e-024d48430245" providerId="ADAL" clId="{B2EC5E42-2D12-47F1-B8E4-1AE9E26988DE}" dt="2023-09-06T14:22:06.001" v="536" actId="47"/>
        <pc:sldMkLst>
          <pc:docMk/>
          <pc:sldMk cId="2739789404" sldId="2147471786"/>
        </pc:sldMkLst>
      </pc:sldChg>
      <pc:sldChg chg="add del delCm modCm">
        <pc:chgData name="Jon Reid" userId="d20ac94e-951d-486b-b95e-024d48430245" providerId="ADAL" clId="{B2EC5E42-2D12-47F1-B8E4-1AE9E26988DE}" dt="2023-09-06T14:15:15.207" v="32" actId="47"/>
        <pc:sldMkLst>
          <pc:docMk/>
          <pc:sldMk cId="609522101" sldId="2147471795"/>
        </pc:sldMkLst>
      </pc:sldChg>
      <pc:sldChg chg="modSp mod delCm modCm modNotesTx">
        <pc:chgData name="Jon Reid" userId="d20ac94e-951d-486b-b95e-024d48430245" providerId="ADAL" clId="{B2EC5E42-2D12-47F1-B8E4-1AE9E26988DE}" dt="2023-09-06T14:24:54.655" v="700" actId="20577"/>
        <pc:sldMkLst>
          <pc:docMk/>
          <pc:sldMk cId="2088617022" sldId="2147471796"/>
        </pc:sldMkLst>
        <pc:spChg chg="mod">
          <ac:chgData name="Jon Reid" userId="d20ac94e-951d-486b-b95e-024d48430245" providerId="ADAL" clId="{B2EC5E42-2D12-47F1-B8E4-1AE9E26988DE}" dt="2023-09-06T13:33:16.849" v="13" actId="1036"/>
          <ac:spMkLst>
            <pc:docMk/>
            <pc:sldMk cId="2088617022" sldId="2147471796"/>
            <ac:spMk id="2" creationId="{21617A89-7052-86EE-D89C-B29FBEA2E8E5}"/>
          </ac:spMkLst>
        </pc:spChg>
      </pc:sldChg>
      <pc:sldChg chg="modSp del mod">
        <pc:chgData name="Jon Reid" userId="d20ac94e-951d-486b-b95e-024d48430245" providerId="ADAL" clId="{B2EC5E42-2D12-47F1-B8E4-1AE9E26988DE}" dt="2023-09-06T14:15:16.273" v="33" actId="47"/>
        <pc:sldMkLst>
          <pc:docMk/>
          <pc:sldMk cId="392644009" sldId="2147471797"/>
        </pc:sldMkLst>
        <pc:spChg chg="mod">
          <ac:chgData name="Jon Reid" userId="d20ac94e-951d-486b-b95e-024d48430245" providerId="ADAL" clId="{B2EC5E42-2D12-47F1-B8E4-1AE9E26988DE}" dt="2023-09-05T19:18:58.588" v="2" actId="20577"/>
          <ac:spMkLst>
            <pc:docMk/>
            <pc:sldMk cId="392644009" sldId="2147471797"/>
            <ac:spMk id="2" creationId="{21617A89-7052-86EE-D89C-B29FBEA2E8E5}"/>
          </ac:spMkLst>
        </pc:spChg>
      </pc:sldChg>
      <pc:sldChg chg="modSp mod delCm modCm">
        <pc:chgData name="Jon Reid" userId="d20ac94e-951d-486b-b95e-024d48430245" providerId="ADAL" clId="{B2EC5E42-2D12-47F1-B8E4-1AE9E26988DE}" dt="2023-09-06T14:36:00.121" v="793"/>
        <pc:sldMkLst>
          <pc:docMk/>
          <pc:sldMk cId="2727994198" sldId="2147471798"/>
        </pc:sldMkLst>
        <pc:spChg chg="mod">
          <ac:chgData name="Jon Reid" userId="d20ac94e-951d-486b-b95e-024d48430245" providerId="ADAL" clId="{B2EC5E42-2D12-47F1-B8E4-1AE9E26988DE}" dt="2023-09-06T14:31:38.575" v="703" actId="255"/>
          <ac:spMkLst>
            <pc:docMk/>
            <pc:sldMk cId="2727994198" sldId="2147471798"/>
            <ac:spMk id="2" creationId="{185C9AD5-8277-73C0-9AA0-27776B6B05FB}"/>
          </ac:spMkLst>
        </pc:spChg>
      </pc:sldChg>
      <pc:sldChg chg="del">
        <pc:chgData name="Jon Reid" userId="d20ac94e-951d-486b-b95e-024d48430245" providerId="ADAL" clId="{B2EC5E42-2D12-47F1-B8E4-1AE9E26988DE}" dt="2023-09-06T14:21:51.666" v="533" actId="47"/>
        <pc:sldMkLst>
          <pc:docMk/>
          <pc:sldMk cId="4199548957" sldId="2147471800"/>
        </pc:sldMkLst>
      </pc:sldChg>
      <pc:sldChg chg="modSp mod delCm modCm">
        <pc:chgData name="Jon Reid" userId="d20ac94e-951d-486b-b95e-024d48430245" providerId="ADAL" clId="{B2EC5E42-2D12-47F1-B8E4-1AE9E26988DE}" dt="2023-09-06T14:52:47.503" v="969" actId="14100"/>
        <pc:sldMkLst>
          <pc:docMk/>
          <pc:sldMk cId="453115338" sldId="2147471801"/>
        </pc:sldMkLst>
        <pc:spChg chg="mod">
          <ac:chgData name="Jon Reid" userId="d20ac94e-951d-486b-b95e-024d48430245" providerId="ADAL" clId="{B2EC5E42-2D12-47F1-B8E4-1AE9E26988DE}" dt="2023-09-06T14:52:47.503" v="969" actId="14100"/>
          <ac:spMkLst>
            <pc:docMk/>
            <pc:sldMk cId="453115338" sldId="2147471801"/>
            <ac:spMk id="2" creationId="{26B92DAB-AA7B-83D9-3EB7-EBA2D6F0F5D7}"/>
          </ac:spMkLst>
        </pc:spChg>
      </pc:sldChg>
      <pc:sldChg chg="del modCm">
        <pc:chgData name="Jon Reid" userId="d20ac94e-951d-486b-b95e-024d48430245" providerId="ADAL" clId="{B2EC5E42-2D12-47F1-B8E4-1AE9E26988DE}" dt="2023-09-06T14:15:17.658" v="34" actId="47"/>
        <pc:sldMkLst>
          <pc:docMk/>
          <pc:sldMk cId="2640676335" sldId="2147471802"/>
        </pc:sldMkLst>
      </pc:sldChg>
      <pc:sldChg chg="del modCm">
        <pc:chgData name="Jon Reid" userId="d20ac94e-951d-486b-b95e-024d48430245" providerId="ADAL" clId="{B2EC5E42-2D12-47F1-B8E4-1AE9E26988DE}" dt="2023-09-06T14:21:53.900" v="534" actId="47"/>
        <pc:sldMkLst>
          <pc:docMk/>
          <pc:sldMk cId="4160284066" sldId="2147471803"/>
        </pc:sldMkLst>
      </pc:sldChg>
      <pc:sldChg chg="modSp mod delCm modCm">
        <pc:chgData name="Jon Reid" userId="d20ac94e-951d-486b-b95e-024d48430245" providerId="ADAL" clId="{B2EC5E42-2D12-47F1-B8E4-1AE9E26988DE}" dt="2023-09-06T14:41:18.287" v="912" actId="20577"/>
        <pc:sldMkLst>
          <pc:docMk/>
          <pc:sldMk cId="319973628" sldId="2147471804"/>
        </pc:sldMkLst>
        <pc:spChg chg="mod">
          <ac:chgData name="Jon Reid" userId="d20ac94e-951d-486b-b95e-024d48430245" providerId="ADAL" clId="{B2EC5E42-2D12-47F1-B8E4-1AE9E26988DE}" dt="2023-09-06T14:41:18.287" v="912" actId="20577"/>
          <ac:spMkLst>
            <pc:docMk/>
            <pc:sldMk cId="319973628" sldId="2147471804"/>
            <ac:spMk id="3" creationId="{5C723BAF-6E4C-C104-5954-B39E01809EBC}"/>
          </ac:spMkLst>
        </pc:spChg>
      </pc:sldChg>
      <pc:sldChg chg="del">
        <pc:chgData name="Jon Reid" userId="d20ac94e-951d-486b-b95e-024d48430245" providerId="ADAL" clId="{B2EC5E42-2D12-47F1-B8E4-1AE9E26988DE}" dt="2023-09-06T14:21:55.468" v="535" actId="47"/>
        <pc:sldMkLst>
          <pc:docMk/>
          <pc:sldMk cId="1105343291" sldId="2147471836"/>
        </pc:sldMkLst>
      </pc:sldChg>
    </pc:docChg>
  </pc:docChgLst>
  <pc:docChgLst>
    <pc:chgData name="Jon Reid" userId="S::jonreid@ethicsboard.org::d20ac94e-951d-486b-b95e-024d48430245" providerId="AD" clId="Web-{7EDD76B5-D383-5707-5915-2E10BD6532B9}"/>
    <pc:docChg chg="modSld">
      <pc:chgData name="Jon Reid" userId="S::jonreid@ethicsboard.org::d20ac94e-951d-486b-b95e-024d48430245" providerId="AD" clId="Web-{7EDD76B5-D383-5707-5915-2E10BD6532B9}" dt="2023-09-05T19:38:50.115" v="7" actId="20577"/>
      <pc:docMkLst>
        <pc:docMk/>
      </pc:docMkLst>
      <pc:sldChg chg="modSp">
        <pc:chgData name="Jon Reid" userId="S::jonreid@ethicsboard.org::d20ac94e-951d-486b-b95e-024d48430245" providerId="AD" clId="Web-{7EDD76B5-D383-5707-5915-2E10BD6532B9}" dt="2023-09-05T19:38:50.115" v="7" actId="20577"/>
        <pc:sldMkLst>
          <pc:docMk/>
          <pc:sldMk cId="319973628" sldId="2147471804"/>
        </pc:sldMkLst>
        <pc:spChg chg="mod">
          <ac:chgData name="Jon Reid" userId="S::jonreid@ethicsboard.org::d20ac94e-951d-486b-b95e-024d48430245" providerId="AD" clId="Web-{7EDD76B5-D383-5707-5915-2E10BD6532B9}" dt="2023-09-05T19:38:50.115" v="7" actId="20577"/>
          <ac:spMkLst>
            <pc:docMk/>
            <pc:sldMk cId="319973628" sldId="2147471804"/>
            <ac:spMk id="3" creationId="{5C723BAF-6E4C-C104-5954-B39E01809EBC}"/>
          </ac:spMkLst>
        </pc:spChg>
      </pc:sldChg>
    </pc:docChg>
  </pc:docChgLst>
  <pc:docChgLst>
    <pc:chgData name="Laura Leal" userId="4720af35-0a04-4b32-b28a-0692a15a4541" providerId="ADAL" clId="{9CC7FCE4-B44B-45DC-B635-F87C9BE4878F}"/>
    <pc:docChg chg="undo custSel modSld">
      <pc:chgData name="Laura Leal" userId="4720af35-0a04-4b32-b28a-0692a15a4541" providerId="ADAL" clId="{9CC7FCE4-B44B-45DC-B635-F87C9BE4878F}" dt="2023-09-08T14:52:30.774" v="818" actId="20577"/>
      <pc:docMkLst>
        <pc:docMk/>
      </pc:docMkLst>
      <pc:sldChg chg="modNotesTx">
        <pc:chgData name="Laura Leal" userId="4720af35-0a04-4b32-b28a-0692a15a4541" providerId="ADAL" clId="{9CC7FCE4-B44B-45DC-B635-F87C9BE4878F}" dt="2023-09-08T14:52:30.774" v="818" actId="20577"/>
        <pc:sldMkLst>
          <pc:docMk/>
          <pc:sldMk cId="235526666" sldId="940"/>
        </pc:sldMkLst>
      </pc:sldChg>
      <pc:sldChg chg="modNotesTx">
        <pc:chgData name="Laura Leal" userId="4720af35-0a04-4b32-b28a-0692a15a4541" providerId="ADAL" clId="{9CC7FCE4-B44B-45DC-B635-F87C9BE4878F}" dt="2023-09-06T15:05:40.361" v="341" actId="6549"/>
        <pc:sldMkLst>
          <pc:docMk/>
          <pc:sldMk cId="1029442774" sldId="996"/>
        </pc:sldMkLst>
      </pc:sldChg>
      <pc:sldChg chg="addCm">
        <pc:chgData name="Laura Leal" userId="4720af35-0a04-4b32-b28a-0692a15a4541" providerId="ADAL" clId="{9CC7FCE4-B44B-45DC-B635-F87C9BE4878F}" dt="2023-09-05T20:54:47.196" v="272"/>
        <pc:sldMkLst>
          <pc:docMk/>
          <pc:sldMk cId="1889431773" sldId="1209"/>
        </pc:sldMkLst>
      </pc:sldChg>
      <pc:sldChg chg="modSp mod addCm delCm modCm modNotesTx">
        <pc:chgData name="Laura Leal" userId="4720af35-0a04-4b32-b28a-0692a15a4541" providerId="ADAL" clId="{9CC7FCE4-B44B-45DC-B635-F87C9BE4878F}" dt="2023-09-08T14:52:20.510" v="817" actId="20577"/>
        <pc:sldMkLst>
          <pc:docMk/>
          <pc:sldMk cId="21011716" sldId="2147471729"/>
        </pc:sldMkLst>
        <pc:spChg chg="mod">
          <ac:chgData name="Laura Leal" userId="4720af35-0a04-4b32-b28a-0692a15a4541" providerId="ADAL" clId="{9CC7FCE4-B44B-45DC-B635-F87C9BE4878F}" dt="2023-09-08T14:51:22.978" v="813" actId="14100"/>
          <ac:spMkLst>
            <pc:docMk/>
            <pc:sldMk cId="21011716" sldId="2147471729"/>
            <ac:spMk id="2" creationId="{21617A89-7052-86EE-D89C-B29FBEA2E8E5}"/>
          </ac:spMkLst>
        </pc:spChg>
        <pc:spChg chg="mod">
          <ac:chgData name="Laura Leal" userId="4720af35-0a04-4b32-b28a-0692a15a4541" providerId="ADAL" clId="{9CC7FCE4-B44B-45DC-B635-F87C9BE4878F}" dt="2023-09-06T15:03:25.575" v="299" actId="6549"/>
          <ac:spMkLst>
            <pc:docMk/>
            <pc:sldMk cId="21011716" sldId="2147471729"/>
            <ac:spMk id="5" creationId="{9AA890C0-F0A5-6FAF-E8F7-2CC0C3D2D2E5}"/>
          </ac:spMkLst>
        </pc:spChg>
      </pc:sldChg>
      <pc:sldChg chg="addSp delSp modSp mod modNotesTx">
        <pc:chgData name="Laura Leal" userId="4720af35-0a04-4b32-b28a-0692a15a4541" providerId="ADAL" clId="{9CC7FCE4-B44B-45DC-B635-F87C9BE4878F}" dt="2023-09-08T14:52:11.257" v="814" actId="20577"/>
        <pc:sldMkLst>
          <pc:docMk/>
          <pc:sldMk cId="2191518506" sldId="2147471772"/>
        </pc:sldMkLst>
        <pc:spChg chg="mod">
          <ac:chgData name="Laura Leal" userId="4720af35-0a04-4b32-b28a-0692a15a4541" providerId="ADAL" clId="{9CC7FCE4-B44B-45DC-B635-F87C9BE4878F}" dt="2023-09-06T16:22:28.589" v="764" actId="20577"/>
          <ac:spMkLst>
            <pc:docMk/>
            <pc:sldMk cId="2191518506" sldId="2147471772"/>
            <ac:spMk id="2" creationId="{0034532C-11A4-CD1B-FF60-C6F102DF9A4D}"/>
          </ac:spMkLst>
        </pc:spChg>
        <pc:spChg chg="del">
          <ac:chgData name="Laura Leal" userId="4720af35-0a04-4b32-b28a-0692a15a4541" providerId="ADAL" clId="{9CC7FCE4-B44B-45DC-B635-F87C9BE4878F}" dt="2023-09-06T16:19:40.329" v="747" actId="478"/>
          <ac:spMkLst>
            <pc:docMk/>
            <pc:sldMk cId="2191518506" sldId="2147471772"/>
            <ac:spMk id="3" creationId="{53602F75-7CA6-06D2-222E-ECDB5B80737F}"/>
          </ac:spMkLst>
        </pc:spChg>
        <pc:spChg chg="add mod">
          <ac:chgData name="Laura Leal" userId="4720af35-0a04-4b32-b28a-0692a15a4541" providerId="ADAL" clId="{9CC7FCE4-B44B-45DC-B635-F87C9BE4878F}" dt="2023-09-06T16:19:44.198" v="756" actId="5793"/>
          <ac:spMkLst>
            <pc:docMk/>
            <pc:sldMk cId="2191518506" sldId="2147471772"/>
            <ac:spMk id="4" creationId="{AA901AA0-620A-CC7E-06D7-DB7803B59456}"/>
          </ac:spMkLst>
        </pc:spChg>
      </pc:sldChg>
      <pc:sldChg chg="modSp mod">
        <pc:chgData name="Laura Leal" userId="4720af35-0a04-4b32-b28a-0692a15a4541" providerId="ADAL" clId="{9CC7FCE4-B44B-45DC-B635-F87C9BE4878F}" dt="2023-09-06T16:24:17.970" v="795" actId="255"/>
        <pc:sldMkLst>
          <pc:docMk/>
          <pc:sldMk cId="20033810" sldId="2147471776"/>
        </pc:sldMkLst>
        <pc:spChg chg="mod">
          <ac:chgData name="Laura Leal" userId="4720af35-0a04-4b32-b28a-0692a15a4541" providerId="ADAL" clId="{9CC7FCE4-B44B-45DC-B635-F87C9BE4878F}" dt="2023-09-06T16:24:17.970" v="795" actId="255"/>
          <ac:spMkLst>
            <pc:docMk/>
            <pc:sldMk cId="20033810" sldId="2147471776"/>
            <ac:spMk id="4" creationId="{FB2B927D-14E7-EE15-9646-995B3836FA2B}"/>
          </ac:spMkLst>
        </pc:spChg>
      </pc:sldChg>
      <pc:sldChg chg="modSp mod modNotesTx">
        <pc:chgData name="Laura Leal" userId="4720af35-0a04-4b32-b28a-0692a15a4541" providerId="ADAL" clId="{9CC7FCE4-B44B-45DC-B635-F87C9BE4878F}" dt="2023-09-08T14:52:14.841" v="815" actId="20577"/>
        <pc:sldMkLst>
          <pc:docMk/>
          <pc:sldMk cId="1551985182" sldId="2147471781"/>
        </pc:sldMkLst>
        <pc:spChg chg="mod">
          <ac:chgData name="Laura Leal" userId="4720af35-0a04-4b32-b28a-0692a15a4541" providerId="ADAL" clId="{9CC7FCE4-B44B-45DC-B635-F87C9BE4878F}" dt="2023-09-06T16:23:15.391" v="781" actId="27636"/>
          <ac:spMkLst>
            <pc:docMk/>
            <pc:sldMk cId="1551985182" sldId="2147471781"/>
            <ac:spMk id="4" creationId="{6762FA9D-0574-0E5C-708C-270139F36A7B}"/>
          </ac:spMkLst>
        </pc:spChg>
      </pc:sldChg>
      <pc:sldChg chg="modSp mod modCm modNotesTx">
        <pc:chgData name="Laura Leal" userId="4720af35-0a04-4b32-b28a-0692a15a4541" providerId="ADAL" clId="{9CC7FCE4-B44B-45DC-B635-F87C9BE4878F}" dt="2023-09-08T14:52:17.960" v="816" actId="20577"/>
        <pc:sldMkLst>
          <pc:docMk/>
          <pc:sldMk cId="2088617022" sldId="2147471796"/>
        </pc:sldMkLst>
        <pc:spChg chg="mod">
          <ac:chgData name="Laura Leal" userId="4720af35-0a04-4b32-b28a-0692a15a4541" providerId="ADAL" clId="{9CC7FCE4-B44B-45DC-B635-F87C9BE4878F}" dt="2023-09-06T16:09:23.056" v="497" actId="20577"/>
          <ac:spMkLst>
            <pc:docMk/>
            <pc:sldMk cId="2088617022" sldId="2147471796"/>
            <ac:spMk id="2" creationId="{21617A89-7052-86EE-D89C-B29FBEA2E8E5}"/>
          </ac:spMkLst>
        </pc:spChg>
      </pc:sldChg>
      <pc:sldChg chg="modCm">
        <pc:chgData name="Laura Leal" userId="4720af35-0a04-4b32-b28a-0692a15a4541" providerId="ADAL" clId="{9CC7FCE4-B44B-45DC-B635-F87C9BE4878F}" dt="2023-09-06T14:05:49.122" v="298"/>
        <pc:sldMkLst>
          <pc:docMk/>
          <pc:sldMk cId="453115338" sldId="2147471801"/>
        </pc:sldMkLst>
      </pc:sldChg>
      <pc:sldChg chg="modSp mod">
        <pc:chgData name="Laura Leal" userId="4720af35-0a04-4b32-b28a-0692a15a4541" providerId="ADAL" clId="{9CC7FCE4-B44B-45DC-B635-F87C9BE4878F}" dt="2023-09-05T21:19:41.929" v="296" actId="20577"/>
        <pc:sldMkLst>
          <pc:docMk/>
          <pc:sldMk cId="319973628" sldId="2147471804"/>
        </pc:sldMkLst>
        <pc:spChg chg="mod">
          <ac:chgData name="Laura Leal" userId="4720af35-0a04-4b32-b28a-0692a15a4541" providerId="ADAL" clId="{9CC7FCE4-B44B-45DC-B635-F87C9BE4878F}" dt="2023-09-05T21:19:41.929" v="296" actId="20577"/>
          <ac:spMkLst>
            <pc:docMk/>
            <pc:sldMk cId="319973628" sldId="2147471804"/>
            <ac:spMk id="3" creationId="{5C723BAF-6E4C-C104-5954-B39E01809EBC}"/>
          </ac:spMkLst>
        </pc:spChg>
      </pc:sldChg>
    </pc:docChg>
  </pc:docChgLst>
  <pc:docChgLst>
    <pc:chgData name="Geoff Kwan" userId="c3a5c4b8-7020-4697-b49e-ebe9f60812c0" providerId="ADAL" clId="{7EE2ABC9-2666-432C-9C5C-4C542A9B5367}"/>
    <pc:docChg chg="undo custSel modSld">
      <pc:chgData name="Geoff Kwan" userId="c3a5c4b8-7020-4697-b49e-ebe9f60812c0" providerId="ADAL" clId="{7EE2ABC9-2666-432C-9C5C-4C542A9B5367}" dt="2023-09-06T00:54:01.531" v="140"/>
      <pc:docMkLst>
        <pc:docMk/>
      </pc:docMkLst>
      <pc:sldChg chg="addSp modSp mod">
        <pc:chgData name="Geoff Kwan" userId="c3a5c4b8-7020-4697-b49e-ebe9f60812c0" providerId="ADAL" clId="{7EE2ABC9-2666-432C-9C5C-4C542A9B5367}" dt="2023-09-06T00:25:22.008" v="117" actId="1076"/>
        <pc:sldMkLst>
          <pc:docMk/>
          <pc:sldMk cId="1029442774" sldId="996"/>
        </pc:sldMkLst>
        <pc:spChg chg="mod">
          <ac:chgData name="Geoff Kwan" userId="c3a5c4b8-7020-4697-b49e-ebe9f60812c0" providerId="ADAL" clId="{7EE2ABC9-2666-432C-9C5C-4C542A9B5367}" dt="2023-09-06T00:24:52.885" v="81" actId="6549"/>
          <ac:spMkLst>
            <pc:docMk/>
            <pc:sldMk cId="1029442774" sldId="996"/>
            <ac:spMk id="2" creationId="{40557EA7-907D-4000-B7CA-7D3B1AE0409C}"/>
          </ac:spMkLst>
        </pc:spChg>
        <pc:spChg chg="mod">
          <ac:chgData name="Geoff Kwan" userId="c3a5c4b8-7020-4697-b49e-ebe9f60812c0" providerId="ADAL" clId="{7EE2ABC9-2666-432C-9C5C-4C542A9B5367}" dt="2023-09-06T00:25:07.196" v="113" actId="6549"/>
          <ac:spMkLst>
            <pc:docMk/>
            <pc:sldMk cId="1029442774" sldId="996"/>
            <ac:spMk id="3" creationId="{7A6BC7E8-7EBA-4931-A8E0-DB6973025F9D}"/>
          </ac:spMkLst>
        </pc:spChg>
        <pc:spChg chg="add mod">
          <ac:chgData name="Geoff Kwan" userId="c3a5c4b8-7020-4697-b49e-ebe9f60812c0" providerId="ADAL" clId="{7EE2ABC9-2666-432C-9C5C-4C542A9B5367}" dt="2023-09-06T00:25:22.008" v="117" actId="1076"/>
          <ac:spMkLst>
            <pc:docMk/>
            <pc:sldMk cId="1029442774" sldId="996"/>
            <ac:spMk id="5" creationId="{F71659F3-BD16-2FA9-3E7E-E20EADC34FE1}"/>
          </ac:spMkLst>
        </pc:spChg>
      </pc:sldChg>
      <pc:sldChg chg="modSp mod modCm">
        <pc:chgData name="Geoff Kwan" userId="c3a5c4b8-7020-4697-b49e-ebe9f60812c0" providerId="ADAL" clId="{7EE2ABC9-2666-432C-9C5C-4C542A9B5367}" dt="2023-09-06T00:41:51.409" v="126" actId="13926"/>
        <pc:sldMkLst>
          <pc:docMk/>
          <pc:sldMk cId="21011716" sldId="2147471729"/>
        </pc:sldMkLst>
        <pc:spChg chg="mod">
          <ac:chgData name="Geoff Kwan" userId="c3a5c4b8-7020-4697-b49e-ebe9f60812c0" providerId="ADAL" clId="{7EE2ABC9-2666-432C-9C5C-4C542A9B5367}" dt="2023-09-06T00:41:51.409" v="126" actId="13926"/>
          <ac:spMkLst>
            <pc:docMk/>
            <pc:sldMk cId="21011716" sldId="2147471729"/>
            <ac:spMk id="5" creationId="{9AA890C0-F0A5-6FAF-E8F7-2CC0C3D2D2E5}"/>
          </ac:spMkLst>
        </pc:spChg>
      </pc:sldChg>
      <pc:sldChg chg="addCm">
        <pc:chgData name="Geoff Kwan" userId="c3a5c4b8-7020-4697-b49e-ebe9f60812c0" providerId="ADAL" clId="{7EE2ABC9-2666-432C-9C5C-4C542A9B5367}" dt="2023-09-06T00:45:02.521" v="130"/>
        <pc:sldMkLst>
          <pc:docMk/>
          <pc:sldMk cId="3538156425" sldId="2147471735"/>
        </pc:sldMkLst>
      </pc:sldChg>
      <pc:sldChg chg="modSp mod addCm">
        <pc:chgData name="Geoff Kwan" userId="c3a5c4b8-7020-4697-b49e-ebe9f60812c0" providerId="ADAL" clId="{7EE2ABC9-2666-432C-9C5C-4C542A9B5367}" dt="2023-09-06T00:43:58.936" v="129"/>
        <pc:sldMkLst>
          <pc:docMk/>
          <pc:sldMk cId="2405710208" sldId="2147471736"/>
        </pc:sldMkLst>
        <pc:spChg chg="mod">
          <ac:chgData name="Geoff Kwan" userId="c3a5c4b8-7020-4697-b49e-ebe9f60812c0" providerId="ADAL" clId="{7EE2ABC9-2666-432C-9C5C-4C542A9B5367}" dt="2023-09-06T00:42:12.500" v="127" actId="20577"/>
          <ac:spMkLst>
            <pc:docMk/>
            <pc:sldMk cId="2405710208" sldId="2147471736"/>
            <ac:spMk id="2" creationId="{185C9AD5-8277-73C0-9AA0-27776B6B05FB}"/>
          </ac:spMkLst>
        </pc:spChg>
      </pc:sldChg>
      <pc:sldChg chg="addCm modCm">
        <pc:chgData name="Geoff Kwan" userId="c3a5c4b8-7020-4697-b49e-ebe9f60812c0" providerId="ADAL" clId="{7EE2ABC9-2666-432C-9C5C-4C542A9B5367}" dt="2023-09-06T00:54:01.531" v="140"/>
        <pc:sldMkLst>
          <pc:docMk/>
          <pc:sldMk cId="2191518506" sldId="2147471772"/>
        </pc:sldMkLst>
      </pc:sldChg>
      <pc:sldChg chg="addCm">
        <pc:chgData name="Geoff Kwan" userId="c3a5c4b8-7020-4697-b49e-ebe9f60812c0" providerId="ADAL" clId="{7EE2ABC9-2666-432C-9C5C-4C542A9B5367}" dt="2023-09-06T00:30:58.484" v="119"/>
        <pc:sldMkLst>
          <pc:docMk/>
          <pc:sldMk cId="609522101" sldId="2147471795"/>
        </pc:sldMkLst>
      </pc:sldChg>
      <pc:sldChg chg="addCm">
        <pc:chgData name="Geoff Kwan" userId="c3a5c4b8-7020-4697-b49e-ebe9f60812c0" providerId="ADAL" clId="{7EE2ABC9-2666-432C-9C5C-4C542A9B5367}" dt="2023-09-06T00:34:51.735" v="122"/>
        <pc:sldMkLst>
          <pc:docMk/>
          <pc:sldMk cId="2088617022" sldId="2147471796"/>
        </pc:sldMkLst>
      </pc:sldChg>
      <pc:sldChg chg="addCm">
        <pc:chgData name="Geoff Kwan" userId="c3a5c4b8-7020-4697-b49e-ebe9f60812c0" providerId="ADAL" clId="{7EE2ABC9-2666-432C-9C5C-4C542A9B5367}" dt="2023-09-06T00:49:34.336" v="136"/>
        <pc:sldMkLst>
          <pc:docMk/>
          <pc:sldMk cId="2727994198" sldId="2147471798"/>
        </pc:sldMkLst>
      </pc:sldChg>
      <pc:sldChg chg="addCm">
        <pc:chgData name="Geoff Kwan" userId="c3a5c4b8-7020-4697-b49e-ebe9f60812c0" providerId="ADAL" clId="{7EE2ABC9-2666-432C-9C5C-4C542A9B5367}" dt="2023-09-06T00:51:06.505" v="137"/>
        <pc:sldMkLst>
          <pc:docMk/>
          <pc:sldMk cId="453115338" sldId="2147471801"/>
        </pc:sldMkLst>
      </pc:sldChg>
      <pc:sldChg chg="modCm">
        <pc:chgData name="Geoff Kwan" userId="c3a5c4b8-7020-4697-b49e-ebe9f60812c0" providerId="ADAL" clId="{7EE2ABC9-2666-432C-9C5C-4C542A9B5367}" dt="2023-09-06T00:53:17.234" v="139"/>
        <pc:sldMkLst>
          <pc:docMk/>
          <pc:sldMk cId="4160284066" sldId="2147471803"/>
        </pc:sldMkLst>
      </pc:sldChg>
      <pc:sldChg chg="modSp mod addCm">
        <pc:chgData name="Geoff Kwan" userId="c3a5c4b8-7020-4697-b49e-ebe9f60812c0" providerId="ADAL" clId="{7EE2ABC9-2666-432C-9C5C-4C542A9B5367}" dt="2023-09-06T00:48:01.848" v="135"/>
        <pc:sldMkLst>
          <pc:docMk/>
          <pc:sldMk cId="319973628" sldId="2147471804"/>
        </pc:sldMkLst>
        <pc:spChg chg="mod">
          <ac:chgData name="Geoff Kwan" userId="c3a5c4b8-7020-4697-b49e-ebe9f60812c0" providerId="ADAL" clId="{7EE2ABC9-2666-432C-9C5C-4C542A9B5367}" dt="2023-09-06T00:46:07.225" v="134" actId="14100"/>
          <ac:spMkLst>
            <pc:docMk/>
            <pc:sldMk cId="319973628" sldId="2147471804"/>
            <ac:spMk id="3" creationId="{5C723BAF-6E4C-C104-5954-B39E01809EBC}"/>
          </ac:spMkLst>
        </pc:spChg>
      </pc:sldChg>
    </pc:docChg>
  </pc:docChgLst>
  <pc:docChgLst>
    <pc:chgData name="Jon Reid" userId="S::jonreid@ethicsboard.org::d20ac94e-951d-486b-b95e-024d48430245" providerId="AD" clId="Web-{1A719964-C0C8-39E8-C424-735B1107E5EF}"/>
    <pc:docChg chg="modSld">
      <pc:chgData name="Jon Reid" userId="S::jonreid@ethicsboard.org::d20ac94e-951d-486b-b95e-024d48430245" providerId="AD" clId="Web-{1A719964-C0C8-39E8-C424-735B1107E5EF}" dt="2023-09-07T13:24:52.054" v="27" actId="20577"/>
      <pc:docMkLst>
        <pc:docMk/>
      </pc:docMkLst>
      <pc:sldChg chg="modSp">
        <pc:chgData name="Jon Reid" userId="S::jonreid@ethicsboard.org::d20ac94e-951d-486b-b95e-024d48430245" providerId="AD" clId="Web-{1A719964-C0C8-39E8-C424-735B1107E5EF}" dt="2023-09-07T13:24:52.054" v="27" actId="20577"/>
        <pc:sldMkLst>
          <pc:docMk/>
          <pc:sldMk cId="2727994198" sldId="2147471798"/>
        </pc:sldMkLst>
        <pc:spChg chg="mod">
          <ac:chgData name="Jon Reid" userId="S::jonreid@ethicsboard.org::d20ac94e-951d-486b-b95e-024d48430245" providerId="AD" clId="Web-{1A719964-C0C8-39E8-C424-735B1107E5EF}" dt="2023-09-07T13:24:52.054" v="27" actId="20577"/>
          <ac:spMkLst>
            <pc:docMk/>
            <pc:sldMk cId="2727994198" sldId="2147471798"/>
            <ac:spMk id="2" creationId="{185C9AD5-8277-73C0-9AA0-27776B6B05FB}"/>
          </ac:spMkLst>
        </pc:spChg>
      </pc:sldChg>
    </pc:docChg>
  </pc:docChgLst>
  <pc:docChgLst>
    <pc:chgData name="Jon Reid" userId="S::jonreid@ethicsboard.org::d20ac94e-951d-486b-b95e-024d48430245" providerId="AD" clId="Web-{8329C94C-5CE9-1129-8712-A65370306C94}"/>
    <pc:docChg chg="modSld">
      <pc:chgData name="Jon Reid" userId="S::jonreid@ethicsboard.org::d20ac94e-951d-486b-b95e-024d48430245" providerId="AD" clId="Web-{8329C94C-5CE9-1129-8712-A65370306C94}" dt="2023-09-06T14:31:07.025" v="6" actId="20577"/>
      <pc:docMkLst>
        <pc:docMk/>
      </pc:docMkLst>
      <pc:sldChg chg="modSp">
        <pc:chgData name="Jon Reid" userId="S::jonreid@ethicsboard.org::d20ac94e-951d-486b-b95e-024d48430245" providerId="AD" clId="Web-{8329C94C-5CE9-1129-8712-A65370306C94}" dt="2023-09-06T14:31:07.025" v="6" actId="20577"/>
        <pc:sldMkLst>
          <pc:docMk/>
          <pc:sldMk cId="2405710208" sldId="2147471736"/>
        </pc:sldMkLst>
        <pc:spChg chg="mod">
          <ac:chgData name="Jon Reid" userId="S::jonreid@ethicsboard.org::d20ac94e-951d-486b-b95e-024d48430245" providerId="AD" clId="Web-{8329C94C-5CE9-1129-8712-A65370306C94}" dt="2023-09-06T14:31:07.025" v="6" actId="20577"/>
          <ac:spMkLst>
            <pc:docMk/>
            <pc:sldMk cId="2405710208" sldId="2147471736"/>
            <ac:spMk id="2" creationId="{185C9AD5-8277-73C0-9AA0-27776B6B05F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9/8/2023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00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23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84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42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09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109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425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12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jpe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jpe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jpe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9/8/2023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968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0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0441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939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5633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3444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61126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740086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0801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8220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5394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45114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471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1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390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92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980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AEA1E0-879C-46F0-A4B9-F041627F04B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3C8CD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3C8CD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C3C8CD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7358153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42E19-5335-2040-8BF7-8D8168CA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8A7925-E8F3-4245-A7FC-B4EDAA10020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6D7D-0979-E644-AB8A-9F3FE8D8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1763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CBD358-545A-467C-8A0D-5FDC2C0D04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 Page </a:t>
            </a: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9844F4C-A302-4585-9BFC-0A1B62997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5815506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2D1E1D-43E7-4875-A0AB-47042407436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1DAF78-0889-E943-9EF8-BDCE81E6BD9D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157B8A-1104-BA4E-8B0D-625CE9F520F3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2ACAC3-1E8B-7D41-ABC8-D8637ED82467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8CC1B-9F26-1E47-8736-42F8116E3F63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17CD993-A3A6-7B4A-9F25-62A5516F9B5E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2" name="Picture 11" descr="Text, letter&#10;&#10;Description automatically generated">
            <a:extLst>
              <a:ext uri="{FF2B5EF4-FFF2-40B4-BE49-F238E27FC236}">
                <a16:creationId xmlns:a16="http://schemas.microsoft.com/office/drawing/2014/main" id="{B9CBBBA0-426B-462F-82F9-24E613EEC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891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D4FA7F-4D84-420D-A3AB-22D063B6BC5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1E5C21E-B755-44C7-8014-40EDF31C0B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06494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94949"/>
                  </a:solidFill>
                  <a:effectLst/>
                  <a:uLnTx/>
                  <a:uFillTx/>
                  <a:latin typeface="Times New Roman" panose="02020603050405020304"/>
                  <a:ea typeface="+mn-ea"/>
                  <a:cs typeface="+mn-cs"/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21C51-7D54-244D-8CAC-98FF81AA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954196-F31D-45EB-B7D5-C577E694823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B45E9-30A4-D84D-8C5A-03622894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AB26960-3000-43D9-A257-53C955602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2515001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86074-F95E-114E-8109-C6DCCA6C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611CC3-EE33-4836-98FC-C943869CC89C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D11A3-E810-D24B-AE52-D1291F84FA3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FD35E655-3090-2841-B3D1-F64FB1D19728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4308049-2E89-4B73-9615-8EE23CDFA5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31600521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5AE2DC-49E4-40DE-9BBC-58011559897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7963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55084-B8E4-4D6C-83C3-5EC201A3371D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9E3F5C-88CE-4B5A-89FC-CBB7E19674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3319867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 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kumimoji="0" lang="en-CA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              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				</a:t>
              </a:r>
              <a:r>
                <a:rPr kumimoji="0" lang="en-CA" sz="1800" b="0" i="0" u="none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</a:rPr>
                <a:t>    </a:t>
              </a:r>
              <a:r>
                <a:rPr kumimoji="0" lang="en-CA" sz="1800" b="0" i="0" u="sng" strike="noStrike" kern="1200" cap="none" spc="0" normalizeH="0" baseline="0" noProof="0">
                  <a:ln>
                    <a:noFill/>
                  </a:ln>
                  <a:solidFill>
                    <a:srgbClr val="0B5494"/>
                  </a:solidFill>
                  <a:effectLst/>
                  <a:uLnTx/>
                  <a:uFillTx/>
                  <a:latin typeface="Product Sans Light" panose="020B0303030502040203" pitchFamily="34" charset="0"/>
                  <a:ea typeface="+mn-ea"/>
                  <a:cs typeface="+mn-cs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kumimoji="0" lang="en-CA" sz="1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Product Sans Light" panose="020B0303030502040203" pitchFamily="34" charset="0"/>
                <a:ea typeface="+mn-ea"/>
                <a:cs typeface="+mn-cs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6730245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148540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18542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3DAD0-5F6F-47DA-A010-1C4A30C88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FA6E-A768-42A8-B2C3-F100D8260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6640-E89E-47CE-984D-0C0ECF7CF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7A8F-F167-4C43-AEE7-45067080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DA754-ED79-4909-833D-55BF9A5D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6580AB-5C3C-4B4F-8E2A-8B7A0A8CE6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3716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ABB6-DD2D-1095-F7C1-38556E899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C97035-33F8-73AC-349A-6576E68D3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9626-725F-A496-E8F6-935F0055F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EF15E-EA83-4EB7-A34C-7777C103DE1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428DA-640F-8D4B-1F92-F0FDA880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404F8-61E0-1915-E96D-B65E7C992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793E06-DBA1-4551-8022-156FBAD2D9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9436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0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962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861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0652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9749073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840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433622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756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6450181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2712423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9/8/2023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09600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8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3611297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283916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21.pn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2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3872" r:id="rId3"/>
    <p:sldLayoutId id="2147483874" r:id="rId4"/>
    <p:sldLayoutId id="2147483906" r:id="rId5"/>
    <p:sldLayoutId id="2147483905" r:id="rId6"/>
    <p:sldLayoutId id="2147483878" r:id="rId7"/>
    <p:sldLayoutId id="2147483873" r:id="rId8"/>
    <p:sldLayoutId id="2147483875" r:id="rId9"/>
    <p:sldLayoutId id="2147483912" r:id="rId10"/>
    <p:sldLayoutId id="2147483899" r:id="rId11"/>
    <p:sldLayoutId id="2147483910" r:id="rId12"/>
    <p:sldLayoutId id="2147483911" r:id="rId13"/>
    <p:sldLayoutId id="2147483877" r:id="rId14"/>
    <p:sldLayoutId id="2147483880" r:id="rId15"/>
    <p:sldLayoutId id="2147483913" r:id="rId16"/>
    <p:sldLayoutId id="2147484087" r:id="rId17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1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0F6850-FD94-4098-B99F-1F81050D3122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Product Sans Thin" panose="020B020303050204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7721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  <p:sldLayoutId id="2147483957" r:id="rId15"/>
    <p:sldLayoutId id="2147483958" r:id="rId16"/>
    <p:sldLayoutId id="2147483959" r:id="rId17"/>
    <p:sldLayoutId id="2147483960" r:id="rId18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9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557EA7-907D-4000-B7CA-7D3B1AE040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4" y="4869393"/>
            <a:ext cx="4729615" cy="1818701"/>
          </a:xfrm>
          <a:solidFill>
            <a:schemeClr val="accent6">
              <a:lumMod val="75000"/>
              <a:alpha val="50196"/>
            </a:schemeClr>
          </a:solidFill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latin typeface="+mj-lt"/>
              </a:rPr>
              <a:t>Christelle Martin</a:t>
            </a:r>
            <a:r>
              <a:rPr lang="en-US" sz="2000" dirty="0">
                <a:latin typeface="+mj-lt"/>
              </a:rPr>
              <a:t>, Work Stream 2 Chair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latin typeface="+mj-lt"/>
              </a:rPr>
              <a:t>Laura Leal, </a:t>
            </a:r>
            <a:r>
              <a:rPr lang="en-US" sz="2000" dirty="0">
                <a:latin typeface="+mj-lt"/>
              </a:rPr>
              <a:t>IESBA Principal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latin typeface="+mj-lt"/>
              </a:rPr>
              <a:t>Szilvia Sramko, </a:t>
            </a:r>
            <a:r>
              <a:rPr lang="en-US" sz="2000" dirty="0">
                <a:latin typeface="+mj-lt"/>
              </a:rPr>
              <a:t>IESBA Principal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latin typeface="+mj-lt"/>
                <a:cs typeface="Arial"/>
              </a:rPr>
              <a:t>Jon Reid, </a:t>
            </a:r>
            <a:r>
              <a:rPr lang="en-US" sz="2000" dirty="0">
                <a:latin typeface="+mj-lt"/>
                <a:cs typeface="Arial"/>
              </a:rPr>
              <a:t>IESBA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BC7E8-7EBA-4931-A8E0-DB6973025F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5174" y="3400921"/>
            <a:ext cx="9906901" cy="1179867"/>
          </a:xfrm>
        </p:spPr>
        <p:txBody>
          <a:bodyPr>
            <a:normAutofit/>
          </a:bodyPr>
          <a:lstStyle/>
          <a:p>
            <a:r>
              <a:rPr lang="en-US" sz="3600">
                <a:latin typeface="+mj-lt"/>
                <a:cs typeface="Arial"/>
              </a:rPr>
              <a:t>Update on Common Issues for WS1 and WS2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82FC71-7D53-421E-A76D-72D8965A9F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694440"/>
            <a:ext cx="9598025" cy="2417876"/>
          </a:xfrm>
        </p:spPr>
        <p:txBody>
          <a:bodyPr>
            <a:normAutofit/>
          </a:bodyPr>
          <a:lstStyle/>
          <a:p>
            <a:r>
              <a:rPr lang="en-US" sz="4800">
                <a:latin typeface="+mj-lt"/>
              </a:rPr>
              <a:t>Sustainability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71659F3-BD16-2FA9-3E7E-E20EADC34FE1}"/>
              </a:ext>
            </a:extLst>
          </p:cNvPr>
          <p:cNvSpPr txBox="1">
            <a:spLocks/>
          </p:cNvSpPr>
          <p:nvPr/>
        </p:nvSpPr>
        <p:spPr>
          <a:xfrm>
            <a:off x="7462385" y="5993377"/>
            <a:ext cx="4729615" cy="340366"/>
          </a:xfrm>
          <a:prstGeom prst="rect">
            <a:avLst/>
          </a:prstGeom>
          <a:solidFill>
            <a:schemeClr val="accent6">
              <a:lumMod val="75000"/>
              <a:alpha val="50196"/>
            </a:schemeClr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chemeClr val="bg1"/>
                </a:solidFill>
                <a:latin typeface="Product Sans Light" panose="020B03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latin typeface="+mj-lt"/>
              </a:rPr>
              <a:t>IESBA Meeting – September 2023</a:t>
            </a:r>
            <a:endParaRPr lang="en-US" sz="2000" dirty="0"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9442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803D4-0750-9CB0-936B-5A4B86C18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Part 5 Numbering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23BAF-6E4C-C104-5954-B39E01809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68143"/>
            <a:ext cx="10597056" cy="541176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+mj-lt"/>
              </a:rPr>
              <a:t>The Task Force will ensure the numbering in Part 5 is consistent with extant Parts 1 to 4A: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For example, R5120.3 will be the equivalent to extant R120.3, R5300.4 equivalent to R300.4, and R5400.20 equivalent to R400.20 etc.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Where extant paragraphs are not included in Part 5 there will be a reference to intentionally left blank to maintain numbering consistency.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Where paragraphs are unique to Part 5 this will be indicated with an “a”, “b</a:t>
            </a:r>
            <a:r>
              <a:rPr lang="en-US" sz="2200">
                <a:latin typeface="+mj-lt"/>
              </a:rPr>
              <a:t>”, etc., </a:t>
            </a:r>
            <a:r>
              <a:rPr lang="en-US" sz="2200" dirty="0">
                <a:latin typeface="+mj-lt"/>
              </a:rPr>
              <a:t>for example paragraph R5360.18a</a:t>
            </a:r>
            <a:r>
              <a:rPr lang="en-US" sz="2200">
                <a:latin typeface="+mj-lt"/>
              </a:rPr>
              <a:t>,</a:t>
            </a:r>
            <a:r>
              <a:rPr lang="en-US" sz="2200" dirty="0">
                <a:latin typeface="+mj-lt"/>
              </a:rPr>
              <a:t> to maintain numbering consistency.</a:t>
            </a:r>
          </a:p>
          <a:p>
            <a:pPr marL="0" lvl="1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dirty="0">
                <a:latin typeface="+mj-lt"/>
              </a:rPr>
              <a:t>This consistency creates advantages to: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Demonstrate Part 5’s equivalence and same high bar as audit.</a:t>
            </a:r>
          </a:p>
          <a:p>
            <a:pPr marL="342900" lvl="1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latin typeface="+mj-lt"/>
              </a:rPr>
              <a:t>Facilitate adoption and implementation for </a:t>
            </a:r>
            <a:r>
              <a:rPr lang="en-US" sz="2200" dirty="0">
                <a:latin typeface="+mj-lt"/>
              </a:rPr>
              <a:t>PAs, particularly if performing the audit and sustainability assurance.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DD394E-9048-645B-F2FE-076B7E3A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73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5C9AD5-8277-73C0-9AA0-27776B6B0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796" y="1371599"/>
            <a:ext cx="6466665" cy="4805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2400" b="0" i="0">
                <a:solidFill>
                  <a:srgbClr val="333333"/>
                </a:solidFill>
                <a:effectLst/>
                <a:latin typeface="+mj-lt"/>
              </a:rPr>
              <a:t>The Task Force considered changing the title of the Code and took into account</a:t>
            </a:r>
            <a:r>
              <a:rPr lang="en-US" sz="2400">
                <a:solidFill>
                  <a:schemeClr val="tx1"/>
                </a:solidFill>
                <a:latin typeface="+mj-lt"/>
              </a:rPr>
              <a:t>: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Changing 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the </a:t>
            </a:r>
            <a:r>
              <a:rPr lang="en-US" sz="2100" dirty="0">
                <a:solidFill>
                  <a:schemeClr val="tx1"/>
                </a:solidFill>
                <a:latin typeface="Arial" panose="020B0604020202020204"/>
              </a:rPr>
              <a:t>title 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could create jurisdictional implementation issues where the</a:t>
            </a: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title</a:t>
            </a: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is included in 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legislation.</a:t>
            </a:r>
            <a:endParaRPr lang="en-US" sz="2100" dirty="0">
              <a:solidFill>
                <a:schemeClr val="tx1"/>
              </a:solidFill>
              <a:latin typeface="Arial" panose="020B0604020202020204"/>
              <a:cs typeface="Arial"/>
            </a:endParaRPr>
          </a:p>
          <a:p>
            <a:pPr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Including ethics 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and independence for sustainability assurance would make the title cumbersome.</a:t>
            </a: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Code has</a:t>
            </a:r>
            <a:r>
              <a:rPr lang="en-US" sz="2100">
                <a:solidFill>
                  <a:schemeClr val="tx1"/>
                </a:solidFill>
                <a:latin typeface="Arial" panose="020B0604020202020204"/>
              </a:rPr>
              <a:t> an established title and brand.</a:t>
            </a:r>
            <a:endParaRPr lang="en-US" sz="2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indent="0">
              <a:lnSpc>
                <a:spcPts val="2500"/>
              </a:lnSpc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Accordingly, the Task Force proposes not to change the </a:t>
            </a:r>
            <a:r>
              <a:rPr lang="en-US" sz="2400" b="1" i="1">
                <a:solidFill>
                  <a:schemeClr val="tx1"/>
                </a:solidFill>
                <a:latin typeface="Arial" panose="020B0604020202020204"/>
              </a:rPr>
              <a:t>title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the Code</a:t>
            </a:r>
            <a:endParaRPr lang="en-US" sz="2400" b="1" i="1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43E0A-BD8C-6B4E-9E59-69C837DE1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290D2D2-374F-7A3E-3FF8-382D49726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Title of the Code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94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36972" y="2880852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26B92DAB-AA7B-83D9-3EB7-EBA2D6F0F5D7}"/>
              </a:ext>
            </a:extLst>
          </p:cNvPr>
          <p:cNvSpPr txBox="1">
            <a:spLocks/>
          </p:cNvSpPr>
          <p:nvPr/>
        </p:nvSpPr>
        <p:spPr>
          <a:xfrm>
            <a:off x="489373" y="3033251"/>
            <a:ext cx="5606628" cy="1900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 IESBA members agree with the Task Force’s proposals?</a:t>
            </a:r>
          </a:p>
        </p:txBody>
      </p:sp>
    </p:spTree>
    <p:extLst>
      <p:ext uri="{BB962C8B-B14F-4D97-AF65-F5344CB8AC3E}">
        <p14:creationId xmlns:p14="http://schemas.microsoft.com/office/powerpoint/2010/main" val="453115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6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034532C-11A4-CD1B-FF60-C6F102DF9A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428750"/>
            <a:ext cx="6543907" cy="4922543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Coordination activities with the Sustainability Reference Group (SRG), IAASB and ISO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Update on Other Outreach Activities</a:t>
            </a: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Proposed: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Title and Numbering of Part 5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</a:rPr>
              <a:t>Title of the Code</a:t>
            </a:r>
          </a:p>
          <a:p>
            <a:pPr marL="457200" lvl="1" inden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19E17-10C2-26FA-9175-DC79A0DAB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AA901AA0-620A-CC7E-06D7-DB7803B59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</a:p>
        </p:txBody>
      </p:sp>
    </p:spTree>
    <p:extLst>
      <p:ext uri="{BB962C8B-B14F-4D97-AF65-F5344CB8AC3E}">
        <p14:creationId xmlns:p14="http://schemas.microsoft.com/office/powerpoint/2010/main" val="2191518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DF8E9B-9E72-FFBE-8511-D33978AC5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62FA9D-0574-0E5C-708C-270139F36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400" dirty="0">
                <a:latin typeface="+mj-lt"/>
              </a:rPr>
              <a:t>Update on Coordination &amp; Outreach Activities</a:t>
            </a:r>
          </a:p>
        </p:txBody>
      </p:sp>
    </p:spTree>
    <p:extLst>
      <p:ext uri="{BB962C8B-B14F-4D97-AF65-F5344CB8AC3E}">
        <p14:creationId xmlns:p14="http://schemas.microsoft.com/office/powerpoint/2010/main" val="155198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617A89-7052-86EE-D89C-B29FBEA2E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0210" y="1516083"/>
            <a:ext cx="6476999" cy="4849792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Arial"/>
                <a:cs typeface="Arial"/>
              </a:rPr>
              <a:t>Sustainability Reference Group:</a:t>
            </a:r>
          </a:p>
          <a:p>
            <a:pPr lvl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Meeting on August 2</a:t>
            </a:r>
          </a:p>
          <a:p>
            <a:pPr lvl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Written feedback on draft standards</a:t>
            </a:r>
          </a:p>
          <a:p>
            <a:pPr lvl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Next meeting early October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Arial"/>
                <a:cs typeface="Arial"/>
              </a:rPr>
              <a:t>IAASB – Staff meetings throughout Q3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Arial"/>
                <a:cs typeface="Arial"/>
              </a:rPr>
              <a:t>ISO – technical meetings on August 7 and September 1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Arial"/>
                <a:cs typeface="Arial"/>
              </a:rPr>
              <a:t>IAF – ongoing engagement</a:t>
            </a:r>
            <a:endParaRPr lang="en-US" sz="3200" dirty="0">
              <a:solidFill>
                <a:schemeClr val="tx1"/>
              </a:solidFill>
              <a:highlight>
                <a:srgbClr val="FFFF00"/>
              </a:highlight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407658-3FC4-ED7A-B096-B2DB88FBC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AA890C0-F0A5-6FAF-E8F7-2CC0C3D2D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Coordination Activities</a:t>
            </a:r>
          </a:p>
        </p:txBody>
      </p:sp>
    </p:spTree>
    <p:extLst>
      <p:ext uri="{BB962C8B-B14F-4D97-AF65-F5344CB8AC3E}">
        <p14:creationId xmlns:p14="http://schemas.microsoft.com/office/powerpoint/2010/main" val="208861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617A89-7052-86EE-D89C-B29FBEA2E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0210" y="1136422"/>
            <a:ext cx="6476999" cy="5585053"/>
          </a:xfrm>
        </p:spPr>
        <p:txBody>
          <a:bodyPr>
            <a:noAutofit/>
          </a:bodyPr>
          <a:lstStyle/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ISSB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Forum of Firms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ISSB-ACMF Joint Conference in Singapore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Accountancy Europe Roundtable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IOSCO Sustainable Finance Task Force 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 err="1">
                <a:solidFill>
                  <a:schemeClr val="tx1"/>
                </a:solidFill>
                <a:latin typeface="Arial"/>
                <a:cs typeface="Arial"/>
              </a:rPr>
              <a:t>AccountAbility</a:t>
            </a: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 ESG and Boards Panel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PPRAG Meeting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Japan and Korea Outreach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Nordic Federation General Assembly 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500" dirty="0" err="1">
                <a:solidFill>
                  <a:schemeClr val="tx1"/>
                </a:solidFill>
                <a:latin typeface="Arial"/>
                <a:cs typeface="Arial"/>
              </a:rPr>
              <a:t>UofJ</a:t>
            </a:r>
            <a:r>
              <a:rPr lang="en-US" sz="2500" dirty="0">
                <a:solidFill>
                  <a:schemeClr val="tx1"/>
                </a:solidFill>
                <a:latin typeface="Arial"/>
                <a:cs typeface="Arial"/>
              </a:rPr>
              <a:t>/PAFA and ICAN Conferences</a:t>
            </a:r>
          </a:p>
          <a:p>
            <a:pPr marL="346075" indent="-346075">
              <a:lnSpc>
                <a:spcPct val="114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en-US" sz="25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407658-3FC4-ED7A-B096-B2DB88FBC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AA890C0-F0A5-6FAF-E8F7-2CC0C3D2D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474"/>
            <a:ext cx="10515600" cy="1068518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Other Outreach Q3 2023</a:t>
            </a:r>
          </a:p>
        </p:txBody>
      </p:sp>
    </p:spTree>
    <p:extLst>
      <p:ext uri="{BB962C8B-B14F-4D97-AF65-F5344CB8AC3E}">
        <p14:creationId xmlns:p14="http://schemas.microsoft.com/office/powerpoint/2010/main" val="2101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1" y="1122630"/>
            <a:ext cx="7894104" cy="3887270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92E7256B-70D8-3D78-8F88-C6544E54EF87}"/>
              </a:ext>
            </a:extLst>
          </p:cNvPr>
          <p:cNvSpPr txBox="1">
            <a:spLocks/>
          </p:cNvSpPr>
          <p:nvPr/>
        </p:nvSpPr>
        <p:spPr>
          <a:xfrm>
            <a:off x="336972" y="2880852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26B92DAB-AA7B-83D9-3EB7-EBA2D6F0F5D7}"/>
              </a:ext>
            </a:extLst>
          </p:cNvPr>
          <p:cNvSpPr txBox="1">
            <a:spLocks/>
          </p:cNvSpPr>
          <p:nvPr/>
        </p:nvSpPr>
        <p:spPr>
          <a:xfrm>
            <a:off x="489372" y="3033252"/>
            <a:ext cx="5871519" cy="8062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Questions or Comments?</a:t>
            </a:r>
          </a:p>
        </p:txBody>
      </p:sp>
    </p:spTree>
    <p:extLst>
      <p:ext uri="{BB962C8B-B14F-4D97-AF65-F5344CB8AC3E}">
        <p14:creationId xmlns:p14="http://schemas.microsoft.com/office/powerpoint/2010/main" val="191063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2F2EE1-CF93-9EA1-9C57-9C2A28CB3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B2B927D-14E7-EE15-9646-995B3836F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en-US" sz="3400" dirty="0">
                <a:latin typeface="+mj-lt"/>
              </a:rPr>
              <a:t>Proposed Title and Numbering of Part 5</a:t>
            </a:r>
            <a:br>
              <a:rPr lang="en-US" sz="3400" dirty="0">
                <a:latin typeface="+mj-lt"/>
              </a:rPr>
            </a:br>
            <a:r>
              <a:rPr lang="en-US" sz="3400" dirty="0">
                <a:latin typeface="+mj-lt"/>
              </a:rPr>
              <a:t>Title of the Code</a:t>
            </a:r>
          </a:p>
        </p:txBody>
      </p:sp>
    </p:spTree>
    <p:extLst>
      <p:ext uri="{BB962C8B-B14F-4D97-AF65-F5344CB8AC3E}">
        <p14:creationId xmlns:p14="http://schemas.microsoft.com/office/powerpoint/2010/main" val="20033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5C9AD5-8277-73C0-9AA0-27776B6B0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1" y="1371599"/>
            <a:ext cx="6271260" cy="4805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2200">
                <a:solidFill>
                  <a:schemeClr val="tx1"/>
                </a:solidFill>
                <a:latin typeface="Arial" panose="020B0604020202020204"/>
              </a:rPr>
              <a:t>The Task Force considered the title of Part 5 taking into account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</a:t>
            </a:r>
            <a:endParaRPr lang="en-US">
              <a:solidFill>
                <a:schemeClr val="tx1"/>
              </a:solidFill>
              <a:ea typeface="+mn-ea"/>
              <a:cs typeface="+mn-cs"/>
            </a:endParaRPr>
          </a:p>
          <a:p>
            <a:pPr marL="457200" indent="-34290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2000">
                <a:solidFill>
                  <a:schemeClr val="tx1"/>
                </a:solidFill>
                <a:latin typeface="Arial" panose="020B0604020202020204"/>
              </a:rPr>
              <a:t>The standards cover both ethics and independence and will apply globally</a:t>
            </a:r>
            <a:endParaRPr lang="en-US" sz="2000">
              <a:solidFill>
                <a:schemeClr val="tx1"/>
              </a:solidFill>
              <a:latin typeface="Arial" panose="020B0604020202020204"/>
              <a:cs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standards are profession-agnostic and therefore no need to reference PAs</a:t>
            </a:r>
            <a:endParaRPr 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ethics standards are proposed to apply to all sustainability assurance engagements (not </a:t>
            </a:r>
            <a:r>
              <a:rPr lang="en-US" sz="2000">
                <a:solidFill>
                  <a:schemeClr val="tx1"/>
                </a:solidFill>
                <a:latin typeface="Arial" panose="020B0604020202020204"/>
              </a:rPr>
              <a:t>just those subject to the independence scope)</a:t>
            </a:r>
            <a:endParaRPr 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11430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Task Force proposes the title of Part 5 as:</a:t>
            </a:r>
            <a:r>
              <a:rPr lang="en-US" sz="2200" b="1">
                <a:solidFill>
                  <a:schemeClr val="tx1"/>
                </a:solidFill>
                <a:latin typeface="Arial" panose="020B0604020202020204"/>
              </a:rPr>
              <a:t> </a:t>
            </a:r>
            <a:endParaRPr lang="en-US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11430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kumimoji="0" 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en-US" sz="2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International Ethics and Independence Standards for Sustainability Assurance”</a:t>
            </a:r>
            <a:endParaRPr lang="en-US" sz="22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43E0A-BD8C-6B4E-9E59-69C837DE1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290D2D2-374F-7A3E-3FF8-382D49726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Title of Part 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10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803D4-0750-9CB0-936B-5A4B86C18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>
                <a:latin typeface="+mj-lt"/>
              </a:rPr>
              <a:t>Part 5 Numbering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23BAF-6E4C-C104-5954-B39E01809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49093"/>
            <a:ext cx="10597056" cy="54723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  <a:buNone/>
            </a:pPr>
            <a:r>
              <a:rPr lang="en-US" sz="2600">
                <a:latin typeface="+mj-lt"/>
              </a:rPr>
              <a:t>The Task Force considered whether Part 5 should be numbered in the 1000s vs 5000s:</a:t>
            </a:r>
          </a:p>
          <a:p>
            <a:pPr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2400">
                <a:latin typeface="+mj-lt"/>
              </a:rPr>
              <a:t>1000s has the advantage of being sequential from Part 4B, which currently goes up to Section 990.</a:t>
            </a:r>
          </a:p>
          <a:p>
            <a:pPr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2400">
                <a:latin typeface="+mj-lt"/>
              </a:rPr>
              <a:t>5000s: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2200">
                <a:latin typeface="+mj-lt"/>
              </a:rPr>
              <a:t>Provides space for potential future standards between Parts 4B and 5.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2200">
                <a:latin typeface="+mj-lt"/>
              </a:rPr>
              <a:t>Ensures Part 5 paragraphs all start with a 5 for clarity.</a:t>
            </a:r>
          </a:p>
          <a:p>
            <a:pPr lvl="1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</a:pPr>
            <a:r>
              <a:rPr lang="en-US" sz="2200">
                <a:latin typeface="+mj-lt"/>
              </a:rPr>
              <a:t>Creates a parallel with ISSA 5000.</a:t>
            </a:r>
          </a:p>
          <a:p>
            <a:pPr marL="0" lvl="1" indent="0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en-US" sz="2600">
              <a:latin typeface="+mj-lt"/>
            </a:endParaRPr>
          </a:p>
          <a:p>
            <a:pPr marL="0" indent="0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  <a:buNone/>
            </a:pPr>
            <a:r>
              <a:rPr lang="en-US" sz="2600" b="1" i="1">
                <a:latin typeface="+mj-lt"/>
              </a:rPr>
              <a:t>The Task Force proposes to number Part 5 in the 5000s.</a:t>
            </a:r>
          </a:p>
          <a:p>
            <a:pPr marL="0" indent="0">
              <a:lnSpc>
                <a:spcPts val="2300"/>
              </a:lnSpc>
              <a:spcBef>
                <a:spcPts val="600"/>
              </a:spcBef>
              <a:spcAft>
                <a:spcPts val="900"/>
              </a:spcAft>
              <a:buNone/>
            </a:pPr>
            <a:endParaRPr lang="en-US" sz="240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DD394E-9048-645B-F2FE-076B7E3A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15642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3.xml><?xml version="1.0" encoding="utf-8"?>
<a:theme xmlns:a="http://schemas.openxmlformats.org/drawingml/2006/main" name="1_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4.xml><?xml version="1.0" encoding="utf-8"?>
<a:theme xmlns:a="http://schemas.openxmlformats.org/drawingml/2006/main" name="2_Custom Design">
  <a:themeElements>
    <a:clrScheme name="IFAC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5D83133179E4BA307D9156862539D" ma:contentTypeVersion="11" ma:contentTypeDescription="Create a new document." ma:contentTypeScope="" ma:versionID="30e44fb1be309d4bcc6e5fc0da8dec1d">
  <xsd:schema xmlns:xsd="http://www.w3.org/2001/XMLSchema" xmlns:xs="http://www.w3.org/2001/XMLSchema" xmlns:p="http://schemas.microsoft.com/office/2006/metadata/properties" xmlns:ns2="8d2daf65-68ff-4e24-822d-04ca346d5ba2" xmlns:ns3="3f6c9806-7b9e-4729-852a-27a13fcb1ff5" targetNamespace="http://schemas.microsoft.com/office/2006/metadata/properties" ma:root="true" ma:fieldsID="5d5b8c348bb177ec12fb96ca0f5cab39" ns2:_="" ns3:_="">
    <xsd:import namespace="8d2daf65-68ff-4e24-822d-04ca346d5ba2"/>
    <xsd:import namespace="3f6c9806-7b9e-4729-852a-27a13fcb1f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2daf65-68ff-4e24-822d-04ca346d5b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6c9806-7b9e-4729-852a-27a13fcb1ff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D05647-C29E-460C-BE9D-265ACFB68B7F}">
  <ds:schemaRefs>
    <ds:schemaRef ds:uri="3f6c9806-7b9e-4729-852a-27a13fcb1ff5"/>
    <ds:schemaRef ds:uri="8d2daf65-68ff-4e24-822d-04ca346d5ba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9BB67E7-1EA3-4A9B-BCA0-86B0E4E78D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A2BBEE-7D27-4336-A8AF-79A47ADA0721}">
  <ds:schemaRefs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8d2daf65-68ff-4e24-822d-04ca346d5ba2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3f6c9806-7b9e-4729-852a-27a13fcb1ff5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565</Words>
  <Application>Microsoft Office PowerPoint</Application>
  <PresentationFormat>Widescreen</PresentationFormat>
  <Paragraphs>85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Arial</vt:lpstr>
      <vt:lpstr>Arial Narrow</vt:lpstr>
      <vt:lpstr>Bauer Bodoni Std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IESBA_Powerpoint_template_GREEN RIBBON_WIDESCREEN</vt:lpstr>
      <vt:lpstr>1_IESBA_Powerpoint_template_GREEN RIBBON_WIDESCREEN</vt:lpstr>
      <vt:lpstr>2_Custom Design</vt:lpstr>
      <vt:lpstr>1_Custom Design</vt:lpstr>
      <vt:lpstr>PowerPoint Presentation</vt:lpstr>
      <vt:lpstr>Agenda </vt:lpstr>
      <vt:lpstr>Update on Coordination &amp; Outreach Activities</vt:lpstr>
      <vt:lpstr>Coordination Activities</vt:lpstr>
      <vt:lpstr>Other Outreach Q3 2023</vt:lpstr>
      <vt:lpstr>PowerPoint Presentation</vt:lpstr>
      <vt:lpstr>Proposed Title and Numbering of Part 5 Title of the Code</vt:lpstr>
      <vt:lpstr>Title of Part 5</vt:lpstr>
      <vt:lpstr>Part 5 Numbering</vt:lpstr>
      <vt:lpstr>Part 5 Numbering</vt:lpstr>
      <vt:lpstr>Title of the Code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Laura Leal</cp:lastModifiedBy>
  <cp:revision>1</cp:revision>
  <cp:lastPrinted>2020-01-09T14:46:46Z</cp:lastPrinted>
  <dcterms:created xsi:type="dcterms:W3CDTF">2018-10-18T19:25:41Z</dcterms:created>
  <dcterms:modified xsi:type="dcterms:W3CDTF">2023-09-08T14:52:38Z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0x0101001BF5D83133179E4BA307D9156862539D</vt:lpwstr>
  </property>
  <property fmtid="{D5CDD505-2E9C-101B-9397-08002B2CF9AE}" pid="3" name="MediaServiceImageTags">
    <vt:lpwstr/>
  </property>
</Properties>
</file>