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5.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6.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4"/>
    <p:sldMasterId id="2147483914" r:id="rId5"/>
    <p:sldMasterId id="2147483928" r:id="rId6"/>
    <p:sldMasterId id="2147483942" r:id="rId7"/>
    <p:sldMasterId id="2147483961" r:id="rId8"/>
    <p:sldMasterId id="2147484105" r:id="rId9"/>
    <p:sldMasterId id="2147484116" r:id="rId10"/>
  </p:sldMasterIdLst>
  <p:notesMasterIdLst>
    <p:notesMasterId r:id="rId62"/>
  </p:notesMasterIdLst>
  <p:sldIdLst>
    <p:sldId id="996" r:id="rId11"/>
    <p:sldId id="2147471905" r:id="rId12"/>
    <p:sldId id="2147471904" r:id="rId13"/>
    <p:sldId id="2147471901" r:id="rId14"/>
    <p:sldId id="2147471884" r:id="rId15"/>
    <p:sldId id="2147471907" r:id="rId16"/>
    <p:sldId id="2147471909" r:id="rId17"/>
    <p:sldId id="2147471906" r:id="rId18"/>
    <p:sldId id="2147471779" r:id="rId19"/>
    <p:sldId id="2147471910" r:id="rId20"/>
    <p:sldId id="2147471883" r:id="rId21"/>
    <p:sldId id="2147471855" r:id="rId22"/>
    <p:sldId id="2147471859" r:id="rId23"/>
    <p:sldId id="2147471863" r:id="rId24"/>
    <p:sldId id="258" r:id="rId25"/>
    <p:sldId id="265" r:id="rId26"/>
    <p:sldId id="2147471860" r:id="rId27"/>
    <p:sldId id="2147471868" r:id="rId28"/>
    <p:sldId id="2147471869" r:id="rId29"/>
    <p:sldId id="2147471870" r:id="rId30"/>
    <p:sldId id="2147471875" r:id="rId31"/>
    <p:sldId id="270" r:id="rId32"/>
    <p:sldId id="2147471857" r:id="rId33"/>
    <p:sldId id="2147471887" r:id="rId34"/>
    <p:sldId id="2147471847" r:id="rId35"/>
    <p:sldId id="2147471862" r:id="rId36"/>
    <p:sldId id="2147471872" r:id="rId37"/>
    <p:sldId id="2147471873" r:id="rId38"/>
    <p:sldId id="2147471849" r:id="rId39"/>
    <p:sldId id="2147471886" r:id="rId40"/>
    <p:sldId id="2147471843" r:id="rId41"/>
    <p:sldId id="2147471876" r:id="rId42"/>
    <p:sldId id="271" r:id="rId43"/>
    <p:sldId id="2147471698" r:id="rId44"/>
    <p:sldId id="2147471885" r:id="rId45"/>
    <p:sldId id="2147471867" r:id="rId46"/>
    <p:sldId id="2147471877" r:id="rId47"/>
    <p:sldId id="2147471879" r:id="rId48"/>
    <p:sldId id="2147471881" r:id="rId49"/>
    <p:sldId id="2147471880" r:id="rId50"/>
    <p:sldId id="2147471882" r:id="rId51"/>
    <p:sldId id="2147471888" r:id="rId52"/>
    <p:sldId id="2147471889" r:id="rId53"/>
    <p:sldId id="2147471897" r:id="rId54"/>
    <p:sldId id="2147471895" r:id="rId55"/>
    <p:sldId id="2147471891" r:id="rId56"/>
    <p:sldId id="2147471894" r:id="rId57"/>
    <p:sldId id="2147471892" r:id="rId58"/>
    <p:sldId id="2147471893" r:id="rId59"/>
    <p:sldId id="2147471836" r:id="rId60"/>
    <p:sldId id="940" r:id="rId61"/>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9336705-4029-E086-3092-50AD36B95EA9}" name="Mark Babington" initials="MB" userId="S::m.babington_frc.org.uk#ext#@ifac529.onmicrosoft.com::50711425-d734-4201-bf07-e19064d6df58" providerId="AD"/>
  <p188:author id="{553772B1-180A-4959-D377-E121E197E9D3}" name="Carla Vijian" initials="CV" userId="S::CarlaVijian@ethicsboard.org::c8cf1b78-ca9a-4696-87d3-45e7c13ef4bf" providerId="AD"/>
  <p188:author id="{F3FC2BD2-C5D2-FF0B-E50A-B49F56FF0898}" name="Carla Vijian" initials="CV" userId="0685818c105fcfa6" providerId="Windows Live"/>
  <p188:author id="{B62276D6-496F-52B6-6D00-824CB7935334}" name="Ken Siong" initials="KS" userId="S::KenSiong@ethicsboard.org::f7679ae9-de6b-4f69-a967-87584c14b709" providerId="AD"/>
  <p188:author id="{6C994DDF-10B3-0649-7ECC-69B90EAAD86F}" name="Szilvia Sramko" initials="SS" userId="S::SzilviaSramko@ethicsboard.org::ea6f34b9-fe87-46d6-b158-703cc6b3cc9d" providerId="AD"/>
  <p188:author id="{607421F1-7BFB-BDC8-A8B4-DD717C6C0C7B}" name="Keith Billing" initials="KB" userId="S::k.billing@frc.org.uk::b5e9eaf5-1c17-4d9e-874f-0a8fd44cef07" providerId="AD"/>
  <p188:author id="{E94806F5-F1DD-79F5-3D8D-85F6927CF9C2}" name="Author" initials="KL" userId="Autho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Ken Siong" initials="KS" lastIdx="7" clrIdx="6">
    <p:extLst>
      <p:ext uri="{19B8F6BF-5375-455C-9EA6-DF929625EA0E}">
        <p15:presenceInfo xmlns:p15="http://schemas.microsoft.com/office/powerpoint/2012/main" userId="S::KenSiong@ethicsboard.org::f7679ae9-de6b-4f69-a967-87584c14b709" providerId="AD"/>
      </p:ext>
    </p:extLst>
  </p:cmAuthor>
  <p:cmAuthor id="1" name="Megan Zietsman" initials="MZ" lastIdx="79" clrIdx="0">
    <p:extLst>
      <p:ext uri="{19B8F6BF-5375-455C-9EA6-DF929625EA0E}">
        <p15:presenceInfo xmlns:p15="http://schemas.microsoft.com/office/powerpoint/2012/main" userId="Megan Zietsman" providerId="None"/>
      </p:ext>
    </p:extLst>
  </p:cmAuthor>
  <p:cmAuthor id="8" name="Carla Vijian" initials="CV" lastIdx="19" clrIdx="7">
    <p:extLst>
      <p:ext uri="{19B8F6BF-5375-455C-9EA6-DF929625EA0E}">
        <p15:presenceInfo xmlns:p15="http://schemas.microsoft.com/office/powerpoint/2012/main" userId="0685818c105fcfa6" providerId="Windows Liv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0AA55"/>
    <a:srgbClr val="C3C8CD"/>
    <a:srgbClr val="0B5494"/>
    <a:srgbClr val="F8FBFE"/>
    <a:srgbClr val="838383"/>
    <a:srgbClr val="289DD8"/>
    <a:srgbClr val="4A4A4A"/>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D43FD0-F9F7-43D3-9721-E26DF9A91DD3}" v="1" dt="2023-09-18T15:21:35.2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5955" autoAdjust="0"/>
  </p:normalViewPr>
  <p:slideViewPr>
    <p:cSldViewPr snapToGrid="0">
      <p:cViewPr varScale="1">
        <p:scale>
          <a:sx n="56" d="100"/>
          <a:sy n="56" d="100"/>
        </p:scale>
        <p:origin x="1339" y="53"/>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commentAuthors" Target="commentAuthors.xml"/><Relationship Id="rId68"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1.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presProps" Target="presProps.xml"/><Relationship Id="rId69"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slide" Target="slides/slide41.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tableStyles" Target="tableStyles.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D9C9197-22F1-4502-9574-0AEB579B1F97}"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n-US"/>
        </a:p>
      </dgm:t>
    </dgm:pt>
    <dgm:pt modelId="{6D9DBEA2-60A8-47DB-9A95-E0810F63C54F}">
      <dgm:prSet custT="1"/>
      <dgm:spPr/>
      <dgm:t>
        <a:bodyPr/>
        <a:lstStyle/>
        <a:p>
          <a:r>
            <a:rPr lang="en-US" sz="2000">
              <a:solidFill>
                <a:srgbClr val="FFC000"/>
              </a:solidFill>
              <a:latin typeface="+mj-lt"/>
            </a:rPr>
            <a:t>Sustainability Data and Information Services</a:t>
          </a:r>
        </a:p>
      </dgm:t>
    </dgm:pt>
    <dgm:pt modelId="{E9B01757-8407-401A-B27A-41DC73C94FE3}" type="parTrans" cxnId="{B457FFF2-15D6-4C3C-BD53-6C3DC170C6B6}">
      <dgm:prSet/>
      <dgm:spPr/>
      <dgm:t>
        <a:bodyPr/>
        <a:lstStyle/>
        <a:p>
          <a:endParaRPr lang="en-US"/>
        </a:p>
      </dgm:t>
    </dgm:pt>
    <dgm:pt modelId="{E699C63C-5210-4CA0-9803-0B56173187B4}" type="sibTrans" cxnId="{B457FFF2-15D6-4C3C-BD53-6C3DC170C6B6}">
      <dgm:prSet/>
      <dgm:spPr/>
      <dgm:t>
        <a:bodyPr/>
        <a:lstStyle/>
        <a:p>
          <a:endParaRPr lang="en-US"/>
        </a:p>
      </dgm:t>
    </dgm:pt>
    <dgm:pt modelId="{D391C017-01F8-446F-B3F0-F3CE24C30B91}">
      <dgm:prSet custT="1"/>
      <dgm:spPr/>
      <dgm:t>
        <a:bodyPr/>
        <a:lstStyle/>
        <a:p>
          <a:pPr marL="0" lvl="0" indent="0" algn="ctr" defTabSz="533400">
            <a:lnSpc>
              <a:spcPct val="90000"/>
            </a:lnSpc>
            <a:spcBef>
              <a:spcPct val="0"/>
            </a:spcBef>
            <a:spcAft>
              <a:spcPct val="35000"/>
            </a:spcAft>
            <a:buNone/>
          </a:pPr>
          <a:r>
            <a:rPr lang="en-US" sz="2000" kern="1200">
              <a:latin typeface="Arial" panose="020B0604020202020204"/>
              <a:ea typeface="+mn-ea"/>
              <a:cs typeface="+mn-cs"/>
            </a:rPr>
            <a:t>Administrative Services</a:t>
          </a:r>
        </a:p>
      </dgm:t>
    </dgm:pt>
    <dgm:pt modelId="{E688EB0B-0F35-404A-90B3-FB21F6D89509}" type="parTrans" cxnId="{CE7BC047-3222-42B4-BBD5-3F62936A1C48}">
      <dgm:prSet/>
      <dgm:spPr/>
      <dgm:t>
        <a:bodyPr/>
        <a:lstStyle/>
        <a:p>
          <a:endParaRPr lang="en-US"/>
        </a:p>
      </dgm:t>
    </dgm:pt>
    <dgm:pt modelId="{9305D786-93FB-4B55-B080-78202253B436}" type="sibTrans" cxnId="{CE7BC047-3222-42B4-BBD5-3F62936A1C48}">
      <dgm:prSet/>
      <dgm:spPr/>
      <dgm:t>
        <a:bodyPr/>
        <a:lstStyle/>
        <a:p>
          <a:endParaRPr lang="en-US"/>
        </a:p>
      </dgm:t>
    </dgm:pt>
    <dgm:pt modelId="{A98EAA6D-64F3-48DA-8971-8361C2177932}">
      <dgm:prSet custT="1"/>
      <dgm:spPr/>
      <dgm:t>
        <a:bodyPr/>
        <a:lstStyle/>
        <a:p>
          <a:r>
            <a:rPr lang="en-US" sz="2000" kern="1200">
              <a:solidFill>
                <a:srgbClr val="FFC000"/>
              </a:solidFill>
              <a:latin typeface="Arial" panose="020B0604020202020204"/>
              <a:ea typeface="+mn-ea"/>
              <a:cs typeface="+mn-cs"/>
            </a:rPr>
            <a:t>Valuation, Forecasting and Similar Services </a:t>
          </a:r>
          <a:r>
            <a:rPr lang="en-US" sz="1400" kern="1200"/>
            <a:t>	</a:t>
          </a:r>
        </a:p>
      </dgm:t>
    </dgm:pt>
    <dgm:pt modelId="{AE9501D8-191D-4266-B013-FA867049D946}" type="parTrans" cxnId="{A6CB47A0-D071-44E4-8B8D-D9D347E942DE}">
      <dgm:prSet/>
      <dgm:spPr/>
      <dgm:t>
        <a:bodyPr/>
        <a:lstStyle/>
        <a:p>
          <a:endParaRPr lang="en-US"/>
        </a:p>
      </dgm:t>
    </dgm:pt>
    <dgm:pt modelId="{2ABFA0CC-BC12-4945-BA63-D3517DB27020}" type="sibTrans" cxnId="{A6CB47A0-D071-44E4-8B8D-D9D347E942DE}">
      <dgm:prSet/>
      <dgm:spPr/>
      <dgm:t>
        <a:bodyPr/>
        <a:lstStyle/>
        <a:p>
          <a:endParaRPr lang="en-US"/>
        </a:p>
      </dgm:t>
    </dgm:pt>
    <dgm:pt modelId="{C3C87E36-A1E6-4176-B193-BF5B61FDAC48}">
      <dgm:prSet custT="1"/>
      <dgm:spPr/>
      <dgm:t>
        <a:bodyPr/>
        <a:lstStyle/>
        <a:p>
          <a:pPr marL="0" lvl="0" indent="0" algn="ctr" defTabSz="533400">
            <a:lnSpc>
              <a:spcPct val="90000"/>
            </a:lnSpc>
            <a:spcBef>
              <a:spcPct val="0"/>
            </a:spcBef>
            <a:spcAft>
              <a:spcPct val="35000"/>
            </a:spcAft>
            <a:buNone/>
          </a:pPr>
          <a:r>
            <a:rPr lang="en-US" sz="2000" kern="1200">
              <a:latin typeface="Arial" panose="020B0604020202020204"/>
              <a:ea typeface="+mn-ea"/>
              <a:cs typeface="+mn-cs"/>
            </a:rPr>
            <a:t>Tax Services</a:t>
          </a:r>
        </a:p>
      </dgm:t>
    </dgm:pt>
    <dgm:pt modelId="{80B6C90B-1A5F-489C-9563-3A99B4B9C355}" type="parTrans" cxnId="{A436768D-268F-42B2-AC4E-133571081985}">
      <dgm:prSet/>
      <dgm:spPr/>
      <dgm:t>
        <a:bodyPr/>
        <a:lstStyle/>
        <a:p>
          <a:endParaRPr lang="en-US"/>
        </a:p>
      </dgm:t>
    </dgm:pt>
    <dgm:pt modelId="{6156A8BF-2F51-4E5F-AC36-F1282909AB79}" type="sibTrans" cxnId="{A436768D-268F-42B2-AC4E-133571081985}">
      <dgm:prSet/>
      <dgm:spPr/>
      <dgm:t>
        <a:bodyPr/>
        <a:lstStyle/>
        <a:p>
          <a:endParaRPr lang="en-US"/>
        </a:p>
      </dgm:t>
    </dgm:pt>
    <dgm:pt modelId="{57835AB0-4974-4DBF-B37F-44DA79F0FA77}">
      <dgm:prSet custT="1"/>
      <dgm:spPr/>
      <dgm:t>
        <a:bodyPr/>
        <a:lstStyle/>
        <a:p>
          <a:pPr marL="0" lvl="0" indent="0" algn="ctr" defTabSz="533400">
            <a:lnSpc>
              <a:spcPct val="90000"/>
            </a:lnSpc>
            <a:spcBef>
              <a:spcPct val="0"/>
            </a:spcBef>
            <a:spcAft>
              <a:spcPct val="35000"/>
            </a:spcAft>
            <a:buNone/>
          </a:pPr>
          <a:r>
            <a:rPr lang="en-US" sz="2000" kern="1200">
              <a:latin typeface="Arial" panose="020B0604020202020204"/>
              <a:ea typeface="+mn-ea"/>
              <a:cs typeface="+mn-cs"/>
            </a:rPr>
            <a:t>Internal Audit Services</a:t>
          </a:r>
        </a:p>
      </dgm:t>
    </dgm:pt>
    <dgm:pt modelId="{81AD8624-BC16-457B-8394-9B28C1592EDB}" type="parTrans" cxnId="{5527A338-3932-4BCB-AB23-DE881B35EC61}">
      <dgm:prSet/>
      <dgm:spPr/>
      <dgm:t>
        <a:bodyPr/>
        <a:lstStyle/>
        <a:p>
          <a:endParaRPr lang="en-US"/>
        </a:p>
      </dgm:t>
    </dgm:pt>
    <dgm:pt modelId="{F63DA295-B661-4759-9CBB-EB796D523588}" type="sibTrans" cxnId="{5527A338-3932-4BCB-AB23-DE881B35EC61}">
      <dgm:prSet/>
      <dgm:spPr/>
      <dgm:t>
        <a:bodyPr/>
        <a:lstStyle/>
        <a:p>
          <a:endParaRPr lang="en-US"/>
        </a:p>
      </dgm:t>
    </dgm:pt>
    <dgm:pt modelId="{7C9C3C3D-8DBF-4F03-9A27-9B90856092B8}">
      <dgm:prSet custT="1"/>
      <dgm:spPr/>
      <dgm:t>
        <a:bodyPr/>
        <a:lstStyle/>
        <a:p>
          <a:pPr marL="0" lvl="0" indent="0" algn="ctr" defTabSz="533400">
            <a:lnSpc>
              <a:spcPct val="90000"/>
            </a:lnSpc>
            <a:spcBef>
              <a:spcPct val="0"/>
            </a:spcBef>
            <a:spcAft>
              <a:spcPct val="35000"/>
            </a:spcAft>
            <a:buNone/>
          </a:pPr>
          <a:r>
            <a:rPr lang="en-US" sz="2000" kern="1200">
              <a:latin typeface="Arial" panose="020B0604020202020204"/>
              <a:ea typeface="+mn-ea"/>
              <a:cs typeface="+mn-cs"/>
            </a:rPr>
            <a:t>Information Technology Systems Services</a:t>
          </a:r>
        </a:p>
      </dgm:t>
    </dgm:pt>
    <dgm:pt modelId="{C913D7DB-4850-4EFC-BEBA-32E2525155B2}" type="parTrans" cxnId="{4B19BC6E-6A26-4ED3-ABA4-D4022C3E0901}">
      <dgm:prSet/>
      <dgm:spPr/>
      <dgm:t>
        <a:bodyPr/>
        <a:lstStyle/>
        <a:p>
          <a:endParaRPr lang="en-US"/>
        </a:p>
      </dgm:t>
    </dgm:pt>
    <dgm:pt modelId="{1B0B3036-3659-4E9C-8DDD-A59C1D4945E2}" type="sibTrans" cxnId="{4B19BC6E-6A26-4ED3-ABA4-D4022C3E0901}">
      <dgm:prSet/>
      <dgm:spPr/>
      <dgm:t>
        <a:bodyPr/>
        <a:lstStyle/>
        <a:p>
          <a:endParaRPr lang="en-US"/>
        </a:p>
      </dgm:t>
    </dgm:pt>
    <dgm:pt modelId="{08DC5698-84F7-4BEE-A68C-261E57EB1CBB}">
      <dgm:prSet custT="1"/>
      <dgm:spPr/>
      <dgm:t>
        <a:bodyPr/>
        <a:lstStyle/>
        <a:p>
          <a:pPr marL="0" lvl="0" indent="0" algn="ctr" defTabSz="533400">
            <a:lnSpc>
              <a:spcPct val="90000"/>
            </a:lnSpc>
            <a:spcBef>
              <a:spcPct val="0"/>
            </a:spcBef>
            <a:spcAft>
              <a:spcPct val="35000"/>
            </a:spcAft>
            <a:buNone/>
          </a:pPr>
          <a:r>
            <a:rPr lang="en-US" sz="2000" kern="1200">
              <a:latin typeface="Arial" panose="020B0604020202020204"/>
              <a:ea typeface="+mn-ea"/>
              <a:cs typeface="+mn-cs"/>
            </a:rPr>
            <a:t>Litigation Support Services</a:t>
          </a:r>
        </a:p>
      </dgm:t>
    </dgm:pt>
    <dgm:pt modelId="{E895E642-5E62-448C-B371-DB1DF5A0B37F}" type="parTrans" cxnId="{6CFEBF4A-4253-4CFE-888B-00EE2E8610A6}">
      <dgm:prSet/>
      <dgm:spPr/>
      <dgm:t>
        <a:bodyPr/>
        <a:lstStyle/>
        <a:p>
          <a:endParaRPr lang="en-US"/>
        </a:p>
      </dgm:t>
    </dgm:pt>
    <dgm:pt modelId="{0F5CF1D5-C59E-48CC-A27F-673898DC4EE6}" type="sibTrans" cxnId="{6CFEBF4A-4253-4CFE-888B-00EE2E8610A6}">
      <dgm:prSet/>
      <dgm:spPr/>
      <dgm:t>
        <a:bodyPr/>
        <a:lstStyle/>
        <a:p>
          <a:endParaRPr lang="en-US"/>
        </a:p>
      </dgm:t>
    </dgm:pt>
    <dgm:pt modelId="{A8C6ED65-6EC2-4018-A5E3-EEF23B06763F}">
      <dgm:prSet custT="1"/>
      <dgm:spPr/>
      <dgm:t>
        <a:bodyPr/>
        <a:lstStyle/>
        <a:p>
          <a:pPr marL="0" lvl="0" indent="0" algn="ctr" defTabSz="533400" rtl="0">
            <a:lnSpc>
              <a:spcPct val="90000"/>
            </a:lnSpc>
            <a:spcBef>
              <a:spcPct val="0"/>
            </a:spcBef>
            <a:spcAft>
              <a:spcPct val="35000"/>
            </a:spcAft>
            <a:buNone/>
          </a:pPr>
          <a:r>
            <a:rPr lang="en-US" sz="2000" kern="1200">
              <a:latin typeface="Arial" panose="020B0604020202020204"/>
              <a:ea typeface="+mn-ea"/>
              <a:cs typeface="+mn-cs"/>
            </a:rPr>
            <a:t>Legal Services </a:t>
          </a:r>
        </a:p>
      </dgm:t>
    </dgm:pt>
    <dgm:pt modelId="{C5A6BBCC-390D-41BC-8032-55DFA23799AA}" type="parTrans" cxnId="{AC2B9F44-FD36-4BCF-9E7C-86E792F9D48A}">
      <dgm:prSet/>
      <dgm:spPr/>
      <dgm:t>
        <a:bodyPr/>
        <a:lstStyle/>
        <a:p>
          <a:endParaRPr lang="en-US"/>
        </a:p>
      </dgm:t>
    </dgm:pt>
    <dgm:pt modelId="{F29D8BFD-74EE-4CF4-B9D1-0C2F3C97411F}" type="sibTrans" cxnId="{AC2B9F44-FD36-4BCF-9E7C-86E792F9D48A}">
      <dgm:prSet/>
      <dgm:spPr/>
      <dgm:t>
        <a:bodyPr/>
        <a:lstStyle/>
        <a:p>
          <a:endParaRPr lang="en-US"/>
        </a:p>
      </dgm:t>
    </dgm:pt>
    <dgm:pt modelId="{CB9DF2F0-EDB5-4D9C-9BC6-12C3A479BE22}">
      <dgm:prSet custT="1"/>
      <dgm:spPr/>
      <dgm:t>
        <a:bodyPr/>
        <a:lstStyle/>
        <a:p>
          <a:pPr marL="0" lvl="0" indent="0" algn="ctr" defTabSz="533400" rtl="0">
            <a:lnSpc>
              <a:spcPct val="90000"/>
            </a:lnSpc>
            <a:spcBef>
              <a:spcPct val="0"/>
            </a:spcBef>
            <a:spcAft>
              <a:spcPct val="35000"/>
            </a:spcAft>
            <a:buNone/>
          </a:pPr>
          <a:r>
            <a:rPr lang="en-US" sz="2000" kern="1200">
              <a:latin typeface="Arial" panose="020B0604020202020204"/>
              <a:ea typeface="+mn-ea"/>
              <a:cs typeface="+mn-cs"/>
            </a:rPr>
            <a:t>Recruiting Services </a:t>
          </a:r>
          <a:r>
            <a:rPr lang="en-US" kern="1200">
              <a:latin typeface="Arial" panose="020B0604020202020204"/>
              <a:ea typeface="+mn-ea"/>
              <a:cs typeface="+mn-cs"/>
            </a:rPr>
            <a:t> </a:t>
          </a:r>
          <a:endParaRPr lang="en-US" sz="2000" kern="1200">
            <a:latin typeface="Arial" panose="020B0604020202020204"/>
            <a:ea typeface="+mn-ea"/>
            <a:cs typeface="+mn-cs"/>
          </a:endParaRPr>
        </a:p>
      </dgm:t>
    </dgm:pt>
    <dgm:pt modelId="{E370F989-5CB2-47E9-8901-A6341A4EDFC5}" type="parTrans" cxnId="{8BF136B9-E054-4A65-910E-FED0AEA12DA6}">
      <dgm:prSet/>
      <dgm:spPr/>
      <dgm:t>
        <a:bodyPr/>
        <a:lstStyle/>
        <a:p>
          <a:endParaRPr lang="en-US"/>
        </a:p>
      </dgm:t>
    </dgm:pt>
    <dgm:pt modelId="{7C3D0AED-43D9-42D3-BA97-51773EC49F83}" type="sibTrans" cxnId="{8BF136B9-E054-4A65-910E-FED0AEA12DA6}">
      <dgm:prSet/>
      <dgm:spPr/>
      <dgm:t>
        <a:bodyPr/>
        <a:lstStyle/>
        <a:p>
          <a:endParaRPr lang="en-US"/>
        </a:p>
      </dgm:t>
    </dgm:pt>
    <dgm:pt modelId="{62BD159D-89AF-4606-B911-AEF5D844F953}">
      <dgm:prSet custT="1"/>
      <dgm:spPr/>
      <dgm:t>
        <a:bodyPr/>
        <a:lstStyle/>
        <a:p>
          <a:pPr marL="0" lvl="0" indent="0" algn="ctr" defTabSz="533400" rtl="0">
            <a:lnSpc>
              <a:spcPct val="90000"/>
            </a:lnSpc>
            <a:spcBef>
              <a:spcPct val="0"/>
            </a:spcBef>
            <a:spcAft>
              <a:spcPct val="35000"/>
            </a:spcAft>
            <a:buNone/>
          </a:pPr>
          <a:r>
            <a:rPr lang="en-US" sz="2000" kern="1200">
              <a:latin typeface="Arial" panose="020B0604020202020204"/>
              <a:ea typeface="+mn-ea"/>
              <a:cs typeface="+mn-cs"/>
            </a:rPr>
            <a:t>Corporate Finance Services</a:t>
          </a:r>
        </a:p>
      </dgm:t>
    </dgm:pt>
    <dgm:pt modelId="{E12CAC94-0FA1-496D-A23B-135D424630AA}" type="parTrans" cxnId="{BFDA04CE-BDE9-4683-B257-DA13BE4BEBE4}">
      <dgm:prSet/>
      <dgm:spPr/>
      <dgm:t>
        <a:bodyPr/>
        <a:lstStyle/>
        <a:p>
          <a:endParaRPr lang="en-US"/>
        </a:p>
      </dgm:t>
    </dgm:pt>
    <dgm:pt modelId="{B613065F-D60D-4ED1-8D8C-0F1B01B443DF}" type="sibTrans" cxnId="{BFDA04CE-BDE9-4683-B257-DA13BE4BEBE4}">
      <dgm:prSet/>
      <dgm:spPr/>
      <dgm:t>
        <a:bodyPr/>
        <a:lstStyle/>
        <a:p>
          <a:endParaRPr lang="en-US"/>
        </a:p>
      </dgm:t>
    </dgm:pt>
    <dgm:pt modelId="{6998FFB2-0BA0-4658-BD16-5AC89A1FACB6}" type="pres">
      <dgm:prSet presAssocID="{ED9C9197-22F1-4502-9574-0AEB579B1F97}" presName="diagram" presStyleCnt="0">
        <dgm:presLayoutVars>
          <dgm:dir/>
          <dgm:resizeHandles val="exact"/>
        </dgm:presLayoutVars>
      </dgm:prSet>
      <dgm:spPr/>
    </dgm:pt>
    <dgm:pt modelId="{51F1AAB3-503E-47D2-82CA-386854DD9879}" type="pres">
      <dgm:prSet presAssocID="{6D9DBEA2-60A8-47DB-9A95-E0810F63C54F}" presName="node" presStyleLbl="node1" presStyleIdx="0" presStyleCnt="10">
        <dgm:presLayoutVars>
          <dgm:bulletEnabled val="1"/>
        </dgm:presLayoutVars>
      </dgm:prSet>
      <dgm:spPr/>
    </dgm:pt>
    <dgm:pt modelId="{412BCA52-A22E-427F-A221-85D051F4A082}" type="pres">
      <dgm:prSet presAssocID="{E699C63C-5210-4CA0-9803-0B56173187B4}" presName="sibTrans" presStyleCnt="0"/>
      <dgm:spPr/>
    </dgm:pt>
    <dgm:pt modelId="{4614F76E-DE4F-46A2-9ABD-4085A77C4908}" type="pres">
      <dgm:prSet presAssocID="{D391C017-01F8-446F-B3F0-F3CE24C30B91}" presName="node" presStyleLbl="node1" presStyleIdx="1" presStyleCnt="10">
        <dgm:presLayoutVars>
          <dgm:bulletEnabled val="1"/>
        </dgm:presLayoutVars>
      </dgm:prSet>
      <dgm:spPr/>
    </dgm:pt>
    <dgm:pt modelId="{D40D4834-E9AA-41B1-8060-F8ADD5CAAF78}" type="pres">
      <dgm:prSet presAssocID="{9305D786-93FB-4B55-B080-78202253B436}" presName="sibTrans" presStyleCnt="0"/>
      <dgm:spPr/>
    </dgm:pt>
    <dgm:pt modelId="{4663D0C4-A58E-4C57-B68F-B2FF9A50819D}" type="pres">
      <dgm:prSet presAssocID="{A98EAA6D-64F3-48DA-8971-8361C2177932}" presName="node" presStyleLbl="node1" presStyleIdx="2" presStyleCnt="10">
        <dgm:presLayoutVars>
          <dgm:bulletEnabled val="1"/>
        </dgm:presLayoutVars>
      </dgm:prSet>
      <dgm:spPr/>
    </dgm:pt>
    <dgm:pt modelId="{6949D08D-FA0F-4261-B981-D99D291A98B2}" type="pres">
      <dgm:prSet presAssocID="{2ABFA0CC-BC12-4945-BA63-D3517DB27020}" presName="sibTrans" presStyleCnt="0"/>
      <dgm:spPr/>
    </dgm:pt>
    <dgm:pt modelId="{0A3FDEA0-1130-417C-B2B5-A74CDF2C4B71}" type="pres">
      <dgm:prSet presAssocID="{C3C87E36-A1E6-4176-B193-BF5B61FDAC48}" presName="node" presStyleLbl="node1" presStyleIdx="3" presStyleCnt="10">
        <dgm:presLayoutVars>
          <dgm:bulletEnabled val="1"/>
        </dgm:presLayoutVars>
      </dgm:prSet>
      <dgm:spPr/>
    </dgm:pt>
    <dgm:pt modelId="{ADC968CD-EC90-4BB8-8DB8-1D6B483966F6}" type="pres">
      <dgm:prSet presAssocID="{6156A8BF-2F51-4E5F-AC36-F1282909AB79}" presName="sibTrans" presStyleCnt="0"/>
      <dgm:spPr/>
    </dgm:pt>
    <dgm:pt modelId="{336DC753-FBB1-45B3-A0F9-71CCC6284188}" type="pres">
      <dgm:prSet presAssocID="{57835AB0-4974-4DBF-B37F-44DA79F0FA77}" presName="node" presStyleLbl="node1" presStyleIdx="4" presStyleCnt="10">
        <dgm:presLayoutVars>
          <dgm:bulletEnabled val="1"/>
        </dgm:presLayoutVars>
      </dgm:prSet>
      <dgm:spPr/>
    </dgm:pt>
    <dgm:pt modelId="{E77B5C9C-72C8-4149-9D7A-CEAE346FA7C2}" type="pres">
      <dgm:prSet presAssocID="{F63DA295-B661-4759-9CBB-EB796D523588}" presName="sibTrans" presStyleCnt="0"/>
      <dgm:spPr/>
    </dgm:pt>
    <dgm:pt modelId="{CADBB9DD-29F0-48F8-BB59-3879AFBEDA68}" type="pres">
      <dgm:prSet presAssocID="{7C9C3C3D-8DBF-4F03-9A27-9B90856092B8}" presName="node" presStyleLbl="node1" presStyleIdx="5" presStyleCnt="10">
        <dgm:presLayoutVars>
          <dgm:bulletEnabled val="1"/>
        </dgm:presLayoutVars>
      </dgm:prSet>
      <dgm:spPr/>
    </dgm:pt>
    <dgm:pt modelId="{56007EF7-FD5C-4A0C-807A-92B349AC363E}" type="pres">
      <dgm:prSet presAssocID="{1B0B3036-3659-4E9C-8DDD-A59C1D4945E2}" presName="sibTrans" presStyleCnt="0"/>
      <dgm:spPr/>
    </dgm:pt>
    <dgm:pt modelId="{6356B514-3340-482A-BAD6-87CFE6730092}" type="pres">
      <dgm:prSet presAssocID="{08DC5698-84F7-4BEE-A68C-261E57EB1CBB}" presName="node" presStyleLbl="node1" presStyleIdx="6" presStyleCnt="10">
        <dgm:presLayoutVars>
          <dgm:bulletEnabled val="1"/>
        </dgm:presLayoutVars>
      </dgm:prSet>
      <dgm:spPr/>
    </dgm:pt>
    <dgm:pt modelId="{6489640A-BEC2-4CAA-BD96-035EA1099175}" type="pres">
      <dgm:prSet presAssocID="{0F5CF1D5-C59E-48CC-A27F-673898DC4EE6}" presName="sibTrans" presStyleCnt="0"/>
      <dgm:spPr/>
    </dgm:pt>
    <dgm:pt modelId="{BDD92C20-241C-4B58-A257-F4CDEBA76FEC}" type="pres">
      <dgm:prSet presAssocID="{A8C6ED65-6EC2-4018-A5E3-EEF23B06763F}" presName="node" presStyleLbl="node1" presStyleIdx="7" presStyleCnt="10">
        <dgm:presLayoutVars>
          <dgm:bulletEnabled val="1"/>
        </dgm:presLayoutVars>
      </dgm:prSet>
      <dgm:spPr/>
    </dgm:pt>
    <dgm:pt modelId="{89C5F5FA-F827-4F39-A406-01A1E2F03369}" type="pres">
      <dgm:prSet presAssocID="{F29D8BFD-74EE-4CF4-B9D1-0C2F3C97411F}" presName="sibTrans" presStyleCnt="0"/>
      <dgm:spPr/>
    </dgm:pt>
    <dgm:pt modelId="{FD8EE262-22E7-4CEB-9330-8B2359BDC677}" type="pres">
      <dgm:prSet presAssocID="{CB9DF2F0-EDB5-4D9C-9BC6-12C3A479BE22}" presName="node" presStyleLbl="node1" presStyleIdx="8" presStyleCnt="10">
        <dgm:presLayoutVars>
          <dgm:bulletEnabled val="1"/>
        </dgm:presLayoutVars>
      </dgm:prSet>
      <dgm:spPr/>
    </dgm:pt>
    <dgm:pt modelId="{286D0E56-ED9A-402F-A330-752AD0F3DEB7}" type="pres">
      <dgm:prSet presAssocID="{7C3D0AED-43D9-42D3-BA97-51773EC49F83}" presName="sibTrans" presStyleCnt="0"/>
      <dgm:spPr/>
    </dgm:pt>
    <dgm:pt modelId="{F345CA01-4FE1-442E-996C-7B26AF47C0BD}" type="pres">
      <dgm:prSet presAssocID="{62BD159D-89AF-4606-B911-AEF5D844F953}" presName="node" presStyleLbl="node1" presStyleIdx="9" presStyleCnt="10">
        <dgm:presLayoutVars>
          <dgm:bulletEnabled val="1"/>
        </dgm:presLayoutVars>
      </dgm:prSet>
      <dgm:spPr/>
    </dgm:pt>
  </dgm:ptLst>
  <dgm:cxnLst>
    <dgm:cxn modelId="{BD0ADA05-2388-4FB7-ABCE-A09D1A01C2FE}" type="presOf" srcId="{08DC5698-84F7-4BEE-A68C-261E57EB1CBB}" destId="{6356B514-3340-482A-BAD6-87CFE6730092}" srcOrd="0" destOrd="0" presId="urn:microsoft.com/office/officeart/2005/8/layout/default"/>
    <dgm:cxn modelId="{5527A338-3932-4BCB-AB23-DE881B35EC61}" srcId="{ED9C9197-22F1-4502-9574-0AEB579B1F97}" destId="{57835AB0-4974-4DBF-B37F-44DA79F0FA77}" srcOrd="4" destOrd="0" parTransId="{81AD8624-BC16-457B-8394-9B28C1592EDB}" sibTransId="{F63DA295-B661-4759-9CBB-EB796D523588}"/>
    <dgm:cxn modelId="{4BAB1A39-66AD-4CB9-AE35-EF2B37B41E5F}" type="presOf" srcId="{62BD159D-89AF-4606-B911-AEF5D844F953}" destId="{F345CA01-4FE1-442E-996C-7B26AF47C0BD}" srcOrd="0" destOrd="0" presId="urn:microsoft.com/office/officeart/2005/8/layout/default"/>
    <dgm:cxn modelId="{60576642-8832-4D03-8956-C3E2CDAAA76E}" type="presOf" srcId="{A8C6ED65-6EC2-4018-A5E3-EEF23B06763F}" destId="{BDD92C20-241C-4B58-A257-F4CDEBA76FEC}" srcOrd="0" destOrd="0" presId="urn:microsoft.com/office/officeart/2005/8/layout/default"/>
    <dgm:cxn modelId="{27B74263-BEF5-4238-BBD2-B603DC52560E}" type="presOf" srcId="{7C9C3C3D-8DBF-4F03-9A27-9B90856092B8}" destId="{CADBB9DD-29F0-48F8-BB59-3879AFBEDA68}" srcOrd="0" destOrd="0" presId="urn:microsoft.com/office/officeart/2005/8/layout/default"/>
    <dgm:cxn modelId="{AC2B9F44-FD36-4BCF-9E7C-86E792F9D48A}" srcId="{ED9C9197-22F1-4502-9574-0AEB579B1F97}" destId="{A8C6ED65-6EC2-4018-A5E3-EEF23B06763F}" srcOrd="7" destOrd="0" parTransId="{C5A6BBCC-390D-41BC-8032-55DFA23799AA}" sibTransId="{F29D8BFD-74EE-4CF4-B9D1-0C2F3C97411F}"/>
    <dgm:cxn modelId="{CE7BC047-3222-42B4-BBD5-3F62936A1C48}" srcId="{ED9C9197-22F1-4502-9574-0AEB579B1F97}" destId="{D391C017-01F8-446F-B3F0-F3CE24C30B91}" srcOrd="1" destOrd="0" parTransId="{E688EB0B-0F35-404A-90B3-FB21F6D89509}" sibTransId="{9305D786-93FB-4B55-B080-78202253B436}"/>
    <dgm:cxn modelId="{6CFEBF4A-4253-4CFE-888B-00EE2E8610A6}" srcId="{ED9C9197-22F1-4502-9574-0AEB579B1F97}" destId="{08DC5698-84F7-4BEE-A68C-261E57EB1CBB}" srcOrd="6" destOrd="0" parTransId="{E895E642-5E62-448C-B371-DB1DF5A0B37F}" sibTransId="{0F5CF1D5-C59E-48CC-A27F-673898DC4EE6}"/>
    <dgm:cxn modelId="{4B19BC6E-6A26-4ED3-ABA4-D4022C3E0901}" srcId="{ED9C9197-22F1-4502-9574-0AEB579B1F97}" destId="{7C9C3C3D-8DBF-4F03-9A27-9B90856092B8}" srcOrd="5" destOrd="0" parTransId="{C913D7DB-4850-4EFC-BEBA-32E2525155B2}" sibTransId="{1B0B3036-3659-4E9C-8DDD-A59C1D4945E2}"/>
    <dgm:cxn modelId="{A436768D-268F-42B2-AC4E-133571081985}" srcId="{ED9C9197-22F1-4502-9574-0AEB579B1F97}" destId="{C3C87E36-A1E6-4176-B193-BF5B61FDAC48}" srcOrd="3" destOrd="0" parTransId="{80B6C90B-1A5F-489C-9563-3A99B4B9C355}" sibTransId="{6156A8BF-2F51-4E5F-AC36-F1282909AB79}"/>
    <dgm:cxn modelId="{8B3EB78D-5573-4877-8804-3EC7C2842A61}" type="presOf" srcId="{D391C017-01F8-446F-B3F0-F3CE24C30B91}" destId="{4614F76E-DE4F-46A2-9ABD-4085A77C4908}" srcOrd="0" destOrd="0" presId="urn:microsoft.com/office/officeart/2005/8/layout/default"/>
    <dgm:cxn modelId="{08E3A091-C853-463C-9014-ADBF5D75A613}" type="presOf" srcId="{A98EAA6D-64F3-48DA-8971-8361C2177932}" destId="{4663D0C4-A58E-4C57-B68F-B2FF9A50819D}" srcOrd="0" destOrd="0" presId="urn:microsoft.com/office/officeart/2005/8/layout/default"/>
    <dgm:cxn modelId="{A6CB47A0-D071-44E4-8B8D-D9D347E942DE}" srcId="{ED9C9197-22F1-4502-9574-0AEB579B1F97}" destId="{A98EAA6D-64F3-48DA-8971-8361C2177932}" srcOrd="2" destOrd="0" parTransId="{AE9501D8-191D-4266-B013-FA867049D946}" sibTransId="{2ABFA0CC-BC12-4945-BA63-D3517DB27020}"/>
    <dgm:cxn modelId="{4502E5A4-9D99-4784-BFFA-257B50541CF6}" type="presOf" srcId="{C3C87E36-A1E6-4176-B193-BF5B61FDAC48}" destId="{0A3FDEA0-1130-417C-B2B5-A74CDF2C4B71}" srcOrd="0" destOrd="0" presId="urn:microsoft.com/office/officeart/2005/8/layout/default"/>
    <dgm:cxn modelId="{8BF136B9-E054-4A65-910E-FED0AEA12DA6}" srcId="{ED9C9197-22F1-4502-9574-0AEB579B1F97}" destId="{CB9DF2F0-EDB5-4D9C-9BC6-12C3A479BE22}" srcOrd="8" destOrd="0" parTransId="{E370F989-5CB2-47E9-8901-A6341A4EDFC5}" sibTransId="{7C3D0AED-43D9-42D3-BA97-51773EC49F83}"/>
    <dgm:cxn modelId="{9357F0CB-7CFB-4212-9F12-342A5E4A4D6E}" type="presOf" srcId="{57835AB0-4974-4DBF-B37F-44DA79F0FA77}" destId="{336DC753-FBB1-45B3-A0F9-71CCC6284188}" srcOrd="0" destOrd="0" presId="urn:microsoft.com/office/officeart/2005/8/layout/default"/>
    <dgm:cxn modelId="{BFDA04CE-BDE9-4683-B257-DA13BE4BEBE4}" srcId="{ED9C9197-22F1-4502-9574-0AEB579B1F97}" destId="{62BD159D-89AF-4606-B911-AEF5D844F953}" srcOrd="9" destOrd="0" parTransId="{E12CAC94-0FA1-496D-A23B-135D424630AA}" sibTransId="{B613065F-D60D-4ED1-8D8C-0F1B01B443DF}"/>
    <dgm:cxn modelId="{80F23DD0-4F98-47E3-80AC-8E72B79CCEFD}" type="presOf" srcId="{CB9DF2F0-EDB5-4D9C-9BC6-12C3A479BE22}" destId="{FD8EE262-22E7-4CEB-9330-8B2359BDC677}" srcOrd="0" destOrd="0" presId="urn:microsoft.com/office/officeart/2005/8/layout/default"/>
    <dgm:cxn modelId="{F2624ADE-7848-4534-9DED-1C6C232E87FD}" type="presOf" srcId="{6D9DBEA2-60A8-47DB-9A95-E0810F63C54F}" destId="{51F1AAB3-503E-47D2-82CA-386854DD9879}" srcOrd="0" destOrd="0" presId="urn:microsoft.com/office/officeart/2005/8/layout/default"/>
    <dgm:cxn modelId="{84091BEE-98C4-4108-B599-483557A2F004}" type="presOf" srcId="{ED9C9197-22F1-4502-9574-0AEB579B1F97}" destId="{6998FFB2-0BA0-4658-BD16-5AC89A1FACB6}" srcOrd="0" destOrd="0" presId="urn:microsoft.com/office/officeart/2005/8/layout/default"/>
    <dgm:cxn modelId="{B457FFF2-15D6-4C3C-BD53-6C3DC170C6B6}" srcId="{ED9C9197-22F1-4502-9574-0AEB579B1F97}" destId="{6D9DBEA2-60A8-47DB-9A95-E0810F63C54F}" srcOrd="0" destOrd="0" parTransId="{E9B01757-8407-401A-B27A-41DC73C94FE3}" sibTransId="{E699C63C-5210-4CA0-9803-0B56173187B4}"/>
    <dgm:cxn modelId="{AC06B1A3-E33E-4ED4-9A74-FF5851BECCA9}" type="presParOf" srcId="{6998FFB2-0BA0-4658-BD16-5AC89A1FACB6}" destId="{51F1AAB3-503E-47D2-82CA-386854DD9879}" srcOrd="0" destOrd="0" presId="urn:microsoft.com/office/officeart/2005/8/layout/default"/>
    <dgm:cxn modelId="{593668ED-A2F3-4DDA-89B1-03C1CDB8C719}" type="presParOf" srcId="{6998FFB2-0BA0-4658-BD16-5AC89A1FACB6}" destId="{412BCA52-A22E-427F-A221-85D051F4A082}" srcOrd="1" destOrd="0" presId="urn:microsoft.com/office/officeart/2005/8/layout/default"/>
    <dgm:cxn modelId="{C75A6FFD-E023-4D2E-B1CB-73E5F6A4AD9F}" type="presParOf" srcId="{6998FFB2-0BA0-4658-BD16-5AC89A1FACB6}" destId="{4614F76E-DE4F-46A2-9ABD-4085A77C4908}" srcOrd="2" destOrd="0" presId="urn:microsoft.com/office/officeart/2005/8/layout/default"/>
    <dgm:cxn modelId="{FA089326-ECCF-4142-AA85-A3334470850D}" type="presParOf" srcId="{6998FFB2-0BA0-4658-BD16-5AC89A1FACB6}" destId="{D40D4834-E9AA-41B1-8060-F8ADD5CAAF78}" srcOrd="3" destOrd="0" presId="urn:microsoft.com/office/officeart/2005/8/layout/default"/>
    <dgm:cxn modelId="{EEC54CFC-9915-4487-8EF5-C29C826A7FB3}" type="presParOf" srcId="{6998FFB2-0BA0-4658-BD16-5AC89A1FACB6}" destId="{4663D0C4-A58E-4C57-B68F-B2FF9A50819D}" srcOrd="4" destOrd="0" presId="urn:microsoft.com/office/officeart/2005/8/layout/default"/>
    <dgm:cxn modelId="{B3A2A285-D7FF-4B35-AC0E-D62D76A5479C}" type="presParOf" srcId="{6998FFB2-0BA0-4658-BD16-5AC89A1FACB6}" destId="{6949D08D-FA0F-4261-B981-D99D291A98B2}" srcOrd="5" destOrd="0" presId="urn:microsoft.com/office/officeart/2005/8/layout/default"/>
    <dgm:cxn modelId="{60DA5B48-86A9-4516-883F-06C9CEA6BEC1}" type="presParOf" srcId="{6998FFB2-0BA0-4658-BD16-5AC89A1FACB6}" destId="{0A3FDEA0-1130-417C-B2B5-A74CDF2C4B71}" srcOrd="6" destOrd="0" presId="urn:microsoft.com/office/officeart/2005/8/layout/default"/>
    <dgm:cxn modelId="{E0DBE09A-0800-448B-AF2E-BB555FD8548C}" type="presParOf" srcId="{6998FFB2-0BA0-4658-BD16-5AC89A1FACB6}" destId="{ADC968CD-EC90-4BB8-8DB8-1D6B483966F6}" srcOrd="7" destOrd="0" presId="urn:microsoft.com/office/officeart/2005/8/layout/default"/>
    <dgm:cxn modelId="{31AD991D-2373-41C9-B5E6-B9BE2A5FD040}" type="presParOf" srcId="{6998FFB2-0BA0-4658-BD16-5AC89A1FACB6}" destId="{336DC753-FBB1-45B3-A0F9-71CCC6284188}" srcOrd="8" destOrd="0" presId="urn:microsoft.com/office/officeart/2005/8/layout/default"/>
    <dgm:cxn modelId="{AE9EA522-7CBF-485B-BCCD-17E713A4DC72}" type="presParOf" srcId="{6998FFB2-0BA0-4658-BD16-5AC89A1FACB6}" destId="{E77B5C9C-72C8-4149-9D7A-CEAE346FA7C2}" srcOrd="9" destOrd="0" presId="urn:microsoft.com/office/officeart/2005/8/layout/default"/>
    <dgm:cxn modelId="{21658783-6D4D-4C47-821B-88B5389E8D6E}" type="presParOf" srcId="{6998FFB2-0BA0-4658-BD16-5AC89A1FACB6}" destId="{CADBB9DD-29F0-48F8-BB59-3879AFBEDA68}" srcOrd="10" destOrd="0" presId="urn:microsoft.com/office/officeart/2005/8/layout/default"/>
    <dgm:cxn modelId="{057FE271-C38E-4CAD-BCED-BAE9420C0AEF}" type="presParOf" srcId="{6998FFB2-0BA0-4658-BD16-5AC89A1FACB6}" destId="{56007EF7-FD5C-4A0C-807A-92B349AC363E}" srcOrd="11" destOrd="0" presId="urn:microsoft.com/office/officeart/2005/8/layout/default"/>
    <dgm:cxn modelId="{1410EE0A-4890-4024-B8EE-20D07C16CB81}" type="presParOf" srcId="{6998FFB2-0BA0-4658-BD16-5AC89A1FACB6}" destId="{6356B514-3340-482A-BAD6-87CFE6730092}" srcOrd="12" destOrd="0" presId="urn:microsoft.com/office/officeart/2005/8/layout/default"/>
    <dgm:cxn modelId="{E95FB2E6-9D85-47E5-8934-B743F4D1727A}" type="presParOf" srcId="{6998FFB2-0BA0-4658-BD16-5AC89A1FACB6}" destId="{6489640A-BEC2-4CAA-BD96-035EA1099175}" srcOrd="13" destOrd="0" presId="urn:microsoft.com/office/officeart/2005/8/layout/default"/>
    <dgm:cxn modelId="{B615B26E-AEDD-435C-8E4B-FE10E36F9B67}" type="presParOf" srcId="{6998FFB2-0BA0-4658-BD16-5AC89A1FACB6}" destId="{BDD92C20-241C-4B58-A257-F4CDEBA76FEC}" srcOrd="14" destOrd="0" presId="urn:microsoft.com/office/officeart/2005/8/layout/default"/>
    <dgm:cxn modelId="{68406702-FD5F-45A0-815F-BD3676EE4AF3}" type="presParOf" srcId="{6998FFB2-0BA0-4658-BD16-5AC89A1FACB6}" destId="{89C5F5FA-F827-4F39-A406-01A1E2F03369}" srcOrd="15" destOrd="0" presId="urn:microsoft.com/office/officeart/2005/8/layout/default"/>
    <dgm:cxn modelId="{31F961C3-B667-4301-8AD2-8820D8A499BA}" type="presParOf" srcId="{6998FFB2-0BA0-4658-BD16-5AC89A1FACB6}" destId="{FD8EE262-22E7-4CEB-9330-8B2359BDC677}" srcOrd="16" destOrd="0" presId="urn:microsoft.com/office/officeart/2005/8/layout/default"/>
    <dgm:cxn modelId="{D8693403-E365-4AF9-A575-544D9EA5A7B2}" type="presParOf" srcId="{6998FFB2-0BA0-4658-BD16-5AC89A1FACB6}" destId="{286D0E56-ED9A-402F-A330-752AD0F3DEB7}" srcOrd="17" destOrd="0" presId="urn:microsoft.com/office/officeart/2005/8/layout/default"/>
    <dgm:cxn modelId="{7FDE7B1A-C494-498A-B4DE-3F875BAF1FBD}" type="presParOf" srcId="{6998FFB2-0BA0-4658-BD16-5AC89A1FACB6}" destId="{F345CA01-4FE1-442E-996C-7B26AF47C0BD}" srcOrd="1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316FBF-B57F-4771-ADD3-92DBA9B9E589}" type="doc">
      <dgm:prSet loTypeId="urn:microsoft.com/office/officeart/2005/8/layout/process5" loCatId="process" qsTypeId="urn:microsoft.com/office/officeart/2005/8/quickstyle/simple1" qsCatId="simple" csTypeId="urn:microsoft.com/office/officeart/2005/8/colors/colorful5" csCatId="colorful" phldr="1"/>
      <dgm:spPr/>
      <dgm:t>
        <a:bodyPr/>
        <a:lstStyle/>
        <a:p>
          <a:endParaRPr lang="en-US"/>
        </a:p>
      </dgm:t>
    </dgm:pt>
    <dgm:pt modelId="{45D7468B-A026-454F-BF65-116DAD8DF8CE}">
      <dgm:prSet phldrT="[Text]" custT="1"/>
      <dgm:spPr/>
      <dgm:t>
        <a:bodyPr/>
        <a:lstStyle/>
        <a:p>
          <a:r>
            <a:rPr lang="en-US" sz="2000" b="1">
              <a:latin typeface="+mj-lt"/>
            </a:rPr>
            <a:t>October 2023</a:t>
          </a:r>
        </a:p>
        <a:p>
          <a:r>
            <a:rPr lang="en-US" sz="2000" b="0">
              <a:latin typeface="+mj-lt"/>
            </a:rPr>
            <a:t>Consultation with SRG on draft standards</a:t>
          </a:r>
        </a:p>
      </dgm:t>
    </dgm:pt>
    <dgm:pt modelId="{2EE3E504-8BC1-4728-948E-E4F71F25B60B}" type="parTrans" cxnId="{A07687D2-92E3-4DBA-9FA1-04D43E778434}">
      <dgm:prSet/>
      <dgm:spPr/>
      <dgm:t>
        <a:bodyPr/>
        <a:lstStyle/>
        <a:p>
          <a:endParaRPr lang="en-US"/>
        </a:p>
      </dgm:t>
    </dgm:pt>
    <dgm:pt modelId="{24CBA5CE-F749-457A-B420-AAC045B737DD}" type="sibTrans" cxnId="{A07687D2-92E3-4DBA-9FA1-04D43E778434}">
      <dgm:prSet/>
      <dgm:spPr/>
      <dgm:t>
        <a:bodyPr/>
        <a:lstStyle/>
        <a:p>
          <a:endParaRPr lang="en-US"/>
        </a:p>
      </dgm:t>
    </dgm:pt>
    <dgm:pt modelId="{BEB1A4D3-BC80-4F87-9264-6BDE1064D5C9}">
      <dgm:prSet phldrT="[Text]" custT="1"/>
      <dgm:spPr>
        <a:ln w="38100">
          <a:solidFill>
            <a:srgbClr val="C00000"/>
          </a:solidFill>
        </a:ln>
      </dgm:spPr>
      <dgm:t>
        <a:bodyPr/>
        <a:lstStyle/>
        <a:p>
          <a:pPr>
            <a:spcAft>
              <a:spcPct val="35000"/>
            </a:spcAft>
          </a:pPr>
          <a:r>
            <a:rPr lang="en-US" sz="2000" b="1">
              <a:solidFill>
                <a:srgbClr val="FFC000"/>
              </a:solidFill>
              <a:latin typeface="+mj-lt"/>
            </a:rPr>
            <a:t>December 2023</a:t>
          </a:r>
        </a:p>
        <a:p>
          <a:pPr>
            <a:spcAft>
              <a:spcPts val="600"/>
            </a:spcAft>
          </a:pPr>
          <a:r>
            <a:rPr lang="en-US" sz="2000" b="0">
              <a:latin typeface="+mj-lt"/>
            </a:rPr>
            <a:t>Second Read and</a:t>
          </a:r>
        </a:p>
        <a:p>
          <a:pPr>
            <a:spcAft>
              <a:spcPts val="600"/>
            </a:spcAft>
          </a:pPr>
          <a:r>
            <a:rPr lang="en-US" sz="2000" b="0">
              <a:latin typeface="+mj-lt"/>
            </a:rPr>
            <a:t>Approval of ED</a:t>
          </a:r>
        </a:p>
      </dgm:t>
    </dgm:pt>
    <dgm:pt modelId="{4FBA9440-7E5B-4991-AB7F-A653D8B4BE26}" type="parTrans" cxnId="{457B051A-9AE7-4374-9545-D9A4BA97654E}">
      <dgm:prSet/>
      <dgm:spPr/>
      <dgm:t>
        <a:bodyPr/>
        <a:lstStyle/>
        <a:p>
          <a:endParaRPr lang="en-US"/>
        </a:p>
      </dgm:t>
    </dgm:pt>
    <dgm:pt modelId="{5DCC9704-A0F0-4A0D-8479-311C43C78674}" type="sibTrans" cxnId="{457B051A-9AE7-4374-9545-D9A4BA97654E}">
      <dgm:prSet/>
      <dgm:spPr/>
      <dgm:t>
        <a:bodyPr/>
        <a:lstStyle/>
        <a:p>
          <a:endParaRPr lang="en-US"/>
        </a:p>
      </dgm:t>
    </dgm:pt>
    <dgm:pt modelId="{3D5E0B8D-6AC3-420F-A94E-8F3911F1CD9C}">
      <dgm:prSet phldrT="[Text]" custT="1"/>
      <dgm:spPr>
        <a:ln w="28575">
          <a:solidFill>
            <a:srgbClr val="C00000"/>
          </a:solidFill>
        </a:ln>
      </dgm:spPr>
      <dgm:t>
        <a:bodyPr/>
        <a:lstStyle/>
        <a:p>
          <a:pPr marL="0" lvl="0" algn="ctr" defTabSz="889000">
            <a:lnSpc>
              <a:spcPct val="90000"/>
            </a:lnSpc>
            <a:spcBef>
              <a:spcPct val="0"/>
            </a:spcBef>
            <a:spcAft>
              <a:spcPct val="35000"/>
            </a:spcAft>
            <a:buNone/>
          </a:pPr>
          <a:r>
            <a:rPr lang="en-US" sz="2000" b="1" kern="1200">
              <a:solidFill>
                <a:srgbClr val="FFC000"/>
              </a:solidFill>
              <a:latin typeface="Arial" panose="020B0604020202020204"/>
              <a:ea typeface="+mn-ea"/>
              <a:cs typeface="+mn-cs"/>
            </a:rPr>
            <a:t>January 2024</a:t>
          </a:r>
        </a:p>
        <a:p>
          <a:pPr marL="0" lvl="0" algn="ctr" defTabSz="889000">
            <a:lnSpc>
              <a:spcPct val="90000"/>
            </a:lnSpc>
            <a:spcBef>
              <a:spcPct val="0"/>
            </a:spcBef>
            <a:spcAft>
              <a:spcPct val="35000"/>
            </a:spcAft>
            <a:buNone/>
          </a:pPr>
          <a:r>
            <a:rPr lang="en-US" sz="2000" b="0" kern="1200">
              <a:latin typeface="Arial" panose="020B0604020202020204"/>
              <a:ea typeface="+mn-ea"/>
              <a:cs typeface="+mn-cs"/>
            </a:rPr>
            <a:t>Publishing ED</a:t>
          </a:r>
        </a:p>
      </dgm:t>
    </dgm:pt>
    <dgm:pt modelId="{76768377-B682-4834-906F-9A3614349795}" type="parTrans" cxnId="{BCFFF406-D615-4064-B4DB-C865DA329C94}">
      <dgm:prSet/>
      <dgm:spPr/>
      <dgm:t>
        <a:bodyPr/>
        <a:lstStyle/>
        <a:p>
          <a:endParaRPr lang="en-US"/>
        </a:p>
      </dgm:t>
    </dgm:pt>
    <dgm:pt modelId="{C2C9E3E6-C013-469B-801E-59D6ABF94C26}" type="sibTrans" cxnId="{BCFFF406-D615-4064-B4DB-C865DA329C94}">
      <dgm:prSet/>
      <dgm:spPr/>
      <dgm:t>
        <a:bodyPr/>
        <a:lstStyle/>
        <a:p>
          <a:endParaRPr lang="en-US"/>
        </a:p>
      </dgm:t>
    </dgm:pt>
    <dgm:pt modelId="{E49ABAD2-D72D-4EB9-998A-3633903CE2E8}">
      <dgm:prSet custT="1"/>
      <dgm:spPr/>
      <dgm:t>
        <a:bodyPr/>
        <a:lstStyle/>
        <a:p>
          <a:pPr marL="0" lvl="0" indent="0" algn="ctr" defTabSz="889000">
            <a:lnSpc>
              <a:spcPct val="90000"/>
            </a:lnSpc>
            <a:spcBef>
              <a:spcPct val="0"/>
            </a:spcBef>
            <a:spcAft>
              <a:spcPct val="35000"/>
            </a:spcAft>
            <a:buNone/>
          </a:pPr>
          <a:r>
            <a:rPr lang="en-US" sz="2000" b="1" kern="1200">
              <a:solidFill>
                <a:srgbClr val="FFFFFF"/>
              </a:solidFill>
              <a:latin typeface="Arial" panose="020B0604020202020204"/>
              <a:ea typeface="+mn-ea"/>
              <a:cs typeface="+mn-cs"/>
            </a:rPr>
            <a:t>October 2023</a:t>
          </a:r>
        </a:p>
        <a:p>
          <a:pPr marL="0" lvl="0" algn="ctr" defTabSz="889000">
            <a:lnSpc>
              <a:spcPct val="90000"/>
            </a:lnSpc>
            <a:spcBef>
              <a:spcPct val="0"/>
            </a:spcBef>
            <a:spcAft>
              <a:spcPct val="35000"/>
            </a:spcAft>
            <a:buNone/>
          </a:pPr>
          <a:r>
            <a:rPr lang="en-US" sz="2000" b="0" kern="1200">
              <a:solidFill>
                <a:srgbClr val="FFFFFF"/>
              </a:solidFill>
              <a:latin typeface="Arial" panose="020B0604020202020204"/>
              <a:ea typeface="+mn-ea"/>
              <a:cs typeface="+mn-cs"/>
            </a:rPr>
            <a:t>Task Force Meeting</a:t>
          </a:r>
        </a:p>
      </dgm:t>
    </dgm:pt>
    <dgm:pt modelId="{A0B5FBE3-A250-450E-8B76-0A7F13D9567A}" type="parTrans" cxnId="{3205A469-3728-40EA-B685-786969F39731}">
      <dgm:prSet/>
      <dgm:spPr/>
      <dgm:t>
        <a:bodyPr/>
        <a:lstStyle/>
        <a:p>
          <a:endParaRPr lang="en-US"/>
        </a:p>
      </dgm:t>
    </dgm:pt>
    <dgm:pt modelId="{4BCB69D2-FF1A-4DD2-840F-4027E4B46EE7}" type="sibTrans" cxnId="{3205A469-3728-40EA-B685-786969F39731}">
      <dgm:prSet/>
      <dgm:spPr/>
      <dgm:t>
        <a:bodyPr/>
        <a:lstStyle/>
        <a:p>
          <a:endParaRPr lang="en-US"/>
        </a:p>
      </dgm:t>
    </dgm:pt>
    <dgm:pt modelId="{5C0D3B73-AE02-446D-A946-22FBF9A8DC97}">
      <dgm:prSet custT="1"/>
      <dgm:spPr/>
      <dgm:t>
        <a:bodyPr/>
        <a:lstStyle/>
        <a:p>
          <a:pPr marL="0" lvl="0" indent="0" algn="ctr" defTabSz="889000">
            <a:lnSpc>
              <a:spcPct val="90000"/>
            </a:lnSpc>
            <a:spcBef>
              <a:spcPct val="0"/>
            </a:spcBef>
            <a:spcAft>
              <a:spcPct val="35000"/>
            </a:spcAft>
            <a:buNone/>
          </a:pPr>
          <a:r>
            <a:rPr lang="en-US" sz="2000" b="1" kern="1200">
              <a:solidFill>
                <a:srgbClr val="FFFFFF"/>
              </a:solidFill>
              <a:latin typeface="Arial" panose="020B0604020202020204"/>
              <a:ea typeface="+mn-ea"/>
              <a:cs typeface="+mn-cs"/>
            </a:rPr>
            <a:t>October and  November 2023</a:t>
          </a:r>
        </a:p>
        <a:p>
          <a:pPr marL="0" lvl="0" indent="0" algn="ctr" defTabSz="889000">
            <a:lnSpc>
              <a:spcPct val="90000"/>
            </a:lnSpc>
            <a:spcBef>
              <a:spcPct val="0"/>
            </a:spcBef>
            <a:spcAft>
              <a:spcPct val="35000"/>
            </a:spcAft>
            <a:buNone/>
          </a:pPr>
          <a:r>
            <a:rPr lang="en-US" sz="2000" b="0" kern="1200">
              <a:solidFill>
                <a:srgbClr val="FFFFFF"/>
              </a:solidFill>
              <a:latin typeface="Arial" panose="020B0604020202020204"/>
              <a:ea typeface="+mn-ea"/>
              <a:cs typeface="+mn-cs"/>
            </a:rPr>
            <a:t>Outreach Activities</a:t>
          </a:r>
        </a:p>
      </dgm:t>
    </dgm:pt>
    <dgm:pt modelId="{B7451D80-30B1-4503-B026-902FD9D1AEF6}" type="parTrans" cxnId="{D04FEF83-374A-43CA-A779-5736EFA3B115}">
      <dgm:prSet/>
      <dgm:spPr/>
      <dgm:t>
        <a:bodyPr/>
        <a:lstStyle/>
        <a:p>
          <a:endParaRPr lang="en-US"/>
        </a:p>
      </dgm:t>
    </dgm:pt>
    <dgm:pt modelId="{30F8E0A1-94F8-457D-B610-5C9337585481}" type="sibTrans" cxnId="{D04FEF83-374A-43CA-A779-5736EFA3B115}">
      <dgm:prSet/>
      <dgm:spPr/>
      <dgm:t>
        <a:bodyPr/>
        <a:lstStyle/>
        <a:p>
          <a:endParaRPr lang="en-US"/>
        </a:p>
      </dgm:t>
    </dgm:pt>
    <dgm:pt modelId="{2B5DEC8D-F52F-4B96-ACB9-9421D26BA8D4}">
      <dgm:prSet custT="1"/>
      <dgm:spPr/>
      <dgm:t>
        <a:bodyPr/>
        <a:lstStyle/>
        <a:p>
          <a:pPr marL="0" lvl="0" indent="0" algn="ctr" defTabSz="889000">
            <a:lnSpc>
              <a:spcPct val="90000"/>
            </a:lnSpc>
            <a:spcBef>
              <a:spcPct val="0"/>
            </a:spcBef>
            <a:spcAft>
              <a:spcPct val="35000"/>
            </a:spcAft>
            <a:buNone/>
          </a:pPr>
          <a:r>
            <a:rPr lang="en-US" sz="2000" b="1" kern="1200">
              <a:solidFill>
                <a:srgbClr val="FFFFFF"/>
              </a:solidFill>
              <a:latin typeface="Arial" panose="020B0604020202020204"/>
              <a:ea typeface="+mn-ea"/>
              <a:cs typeface="+mn-cs"/>
            </a:rPr>
            <a:t>November 2023</a:t>
          </a:r>
        </a:p>
        <a:p>
          <a:pPr marL="0" lvl="0" indent="0" algn="ctr" defTabSz="889000">
            <a:lnSpc>
              <a:spcPct val="90000"/>
            </a:lnSpc>
            <a:spcBef>
              <a:spcPct val="0"/>
            </a:spcBef>
            <a:spcAft>
              <a:spcPct val="35000"/>
            </a:spcAft>
            <a:buNone/>
          </a:pPr>
          <a:r>
            <a:rPr lang="en-US" sz="2000" b="0" kern="1200">
              <a:solidFill>
                <a:srgbClr val="FFFFFF"/>
              </a:solidFill>
              <a:latin typeface="Arial" panose="020B0604020202020204"/>
              <a:ea typeface="+mn-ea"/>
              <a:cs typeface="+mn-cs"/>
            </a:rPr>
            <a:t>Advance Consultation on Selected Issues with IESBA, by exception</a:t>
          </a:r>
        </a:p>
      </dgm:t>
    </dgm:pt>
    <dgm:pt modelId="{FBE6F5D5-0C7C-4981-B0D1-A6F6A1B6E1CF}" type="parTrans" cxnId="{99CEA896-F012-44E7-A007-E18695D2EFD2}">
      <dgm:prSet/>
      <dgm:spPr/>
      <dgm:t>
        <a:bodyPr/>
        <a:lstStyle/>
        <a:p>
          <a:endParaRPr lang="en-US"/>
        </a:p>
      </dgm:t>
    </dgm:pt>
    <dgm:pt modelId="{2FA318F6-354E-495D-B4BA-656285B54331}" type="sibTrans" cxnId="{99CEA896-F012-44E7-A007-E18695D2EFD2}">
      <dgm:prSet/>
      <dgm:spPr/>
      <dgm:t>
        <a:bodyPr/>
        <a:lstStyle/>
        <a:p>
          <a:endParaRPr lang="en-US"/>
        </a:p>
      </dgm:t>
    </dgm:pt>
    <dgm:pt modelId="{FB06D816-8706-43A9-91EF-F450BE9CDE66}" type="pres">
      <dgm:prSet presAssocID="{95316FBF-B57F-4771-ADD3-92DBA9B9E589}" presName="diagram" presStyleCnt="0">
        <dgm:presLayoutVars>
          <dgm:dir/>
          <dgm:resizeHandles val="exact"/>
        </dgm:presLayoutVars>
      </dgm:prSet>
      <dgm:spPr/>
    </dgm:pt>
    <dgm:pt modelId="{3AF44AA1-1856-4686-9AB9-3F78F1830EC0}" type="pres">
      <dgm:prSet presAssocID="{45D7468B-A026-454F-BF65-116DAD8DF8CE}" presName="node" presStyleLbl="node1" presStyleIdx="0" presStyleCnt="6">
        <dgm:presLayoutVars>
          <dgm:bulletEnabled val="1"/>
        </dgm:presLayoutVars>
      </dgm:prSet>
      <dgm:spPr/>
    </dgm:pt>
    <dgm:pt modelId="{8BC85D04-9D26-4B23-9EBF-817A78B10EC8}" type="pres">
      <dgm:prSet presAssocID="{24CBA5CE-F749-457A-B420-AAC045B737DD}" presName="sibTrans" presStyleLbl="sibTrans2D1" presStyleIdx="0" presStyleCnt="5"/>
      <dgm:spPr/>
    </dgm:pt>
    <dgm:pt modelId="{3A217928-9B95-466F-89C6-4C9DE4CD5BA4}" type="pres">
      <dgm:prSet presAssocID="{24CBA5CE-F749-457A-B420-AAC045B737DD}" presName="connectorText" presStyleLbl="sibTrans2D1" presStyleIdx="0" presStyleCnt="5"/>
      <dgm:spPr/>
    </dgm:pt>
    <dgm:pt modelId="{A86CE2E7-5551-47B2-AC92-7D7955AAE1B6}" type="pres">
      <dgm:prSet presAssocID="{E49ABAD2-D72D-4EB9-998A-3633903CE2E8}" presName="node" presStyleLbl="node1" presStyleIdx="1" presStyleCnt="6">
        <dgm:presLayoutVars>
          <dgm:bulletEnabled val="1"/>
        </dgm:presLayoutVars>
      </dgm:prSet>
      <dgm:spPr/>
    </dgm:pt>
    <dgm:pt modelId="{F87F2410-D2D0-4111-B27B-BCE600688D1A}" type="pres">
      <dgm:prSet presAssocID="{4BCB69D2-FF1A-4DD2-840F-4027E4B46EE7}" presName="sibTrans" presStyleLbl="sibTrans2D1" presStyleIdx="1" presStyleCnt="5"/>
      <dgm:spPr/>
    </dgm:pt>
    <dgm:pt modelId="{84A17C4B-3598-47B3-95EB-B238FFF9D1DE}" type="pres">
      <dgm:prSet presAssocID="{4BCB69D2-FF1A-4DD2-840F-4027E4B46EE7}" presName="connectorText" presStyleLbl="sibTrans2D1" presStyleIdx="1" presStyleCnt="5"/>
      <dgm:spPr/>
    </dgm:pt>
    <dgm:pt modelId="{D497E5CA-F055-461C-8527-B593104D0B5A}" type="pres">
      <dgm:prSet presAssocID="{5C0D3B73-AE02-446D-A946-22FBF9A8DC97}" presName="node" presStyleLbl="node1" presStyleIdx="2" presStyleCnt="6">
        <dgm:presLayoutVars>
          <dgm:bulletEnabled val="1"/>
        </dgm:presLayoutVars>
      </dgm:prSet>
      <dgm:spPr/>
    </dgm:pt>
    <dgm:pt modelId="{4C5FB858-2A2F-49FF-8BE4-151AE8EDF5C1}" type="pres">
      <dgm:prSet presAssocID="{30F8E0A1-94F8-457D-B610-5C9337585481}" presName="sibTrans" presStyleLbl="sibTrans2D1" presStyleIdx="2" presStyleCnt="5"/>
      <dgm:spPr/>
    </dgm:pt>
    <dgm:pt modelId="{1785634B-44DA-4E4E-8AE2-2F8C5110DA0B}" type="pres">
      <dgm:prSet presAssocID="{30F8E0A1-94F8-457D-B610-5C9337585481}" presName="connectorText" presStyleLbl="sibTrans2D1" presStyleIdx="2" presStyleCnt="5"/>
      <dgm:spPr/>
    </dgm:pt>
    <dgm:pt modelId="{2762B279-3CE9-4EC4-9CFC-B7489B64B397}" type="pres">
      <dgm:prSet presAssocID="{2B5DEC8D-F52F-4B96-ACB9-9421D26BA8D4}" presName="node" presStyleLbl="node1" presStyleIdx="3" presStyleCnt="6" custLinFactNeighborX="73873" custLinFactNeighborY="-673">
        <dgm:presLayoutVars>
          <dgm:bulletEnabled val="1"/>
        </dgm:presLayoutVars>
      </dgm:prSet>
      <dgm:spPr/>
    </dgm:pt>
    <dgm:pt modelId="{34A7D4FA-EB85-4E4E-A317-8F8A4074CBB5}" type="pres">
      <dgm:prSet presAssocID="{2FA318F6-354E-495D-B4BA-656285B54331}" presName="sibTrans" presStyleLbl="sibTrans2D1" presStyleIdx="3" presStyleCnt="5"/>
      <dgm:spPr/>
    </dgm:pt>
    <dgm:pt modelId="{881B163C-1A99-402A-946E-9C859605E156}" type="pres">
      <dgm:prSet presAssocID="{2FA318F6-354E-495D-B4BA-656285B54331}" presName="connectorText" presStyleLbl="sibTrans2D1" presStyleIdx="3" presStyleCnt="5"/>
      <dgm:spPr/>
    </dgm:pt>
    <dgm:pt modelId="{B64E865B-F4B3-41C7-8624-461E185FC0AA}" type="pres">
      <dgm:prSet presAssocID="{BEB1A4D3-BC80-4F87-9264-6BDE1064D5C9}" presName="node" presStyleLbl="node1" presStyleIdx="4" presStyleCnt="6">
        <dgm:presLayoutVars>
          <dgm:bulletEnabled val="1"/>
        </dgm:presLayoutVars>
      </dgm:prSet>
      <dgm:spPr/>
    </dgm:pt>
    <dgm:pt modelId="{C5B1C47B-E3DF-487B-86F5-3316D1621E14}" type="pres">
      <dgm:prSet presAssocID="{5DCC9704-A0F0-4A0D-8479-311C43C78674}" presName="sibTrans" presStyleLbl="sibTrans2D1" presStyleIdx="4" presStyleCnt="5"/>
      <dgm:spPr/>
    </dgm:pt>
    <dgm:pt modelId="{2CD647AF-C174-4CD5-B2FC-24149EEF2631}" type="pres">
      <dgm:prSet presAssocID="{5DCC9704-A0F0-4A0D-8479-311C43C78674}" presName="connectorText" presStyleLbl="sibTrans2D1" presStyleIdx="4" presStyleCnt="5"/>
      <dgm:spPr/>
    </dgm:pt>
    <dgm:pt modelId="{341464F4-1179-4E55-B811-40FF40F369EA}" type="pres">
      <dgm:prSet presAssocID="{3D5E0B8D-6AC3-420F-A94E-8F3911F1CD9C}" presName="node" presStyleLbl="node1" presStyleIdx="5" presStyleCnt="6">
        <dgm:presLayoutVars>
          <dgm:bulletEnabled val="1"/>
        </dgm:presLayoutVars>
      </dgm:prSet>
      <dgm:spPr/>
    </dgm:pt>
  </dgm:ptLst>
  <dgm:cxnLst>
    <dgm:cxn modelId="{BCFFF406-D615-4064-B4DB-C865DA329C94}" srcId="{95316FBF-B57F-4771-ADD3-92DBA9B9E589}" destId="{3D5E0B8D-6AC3-420F-A94E-8F3911F1CD9C}" srcOrd="5" destOrd="0" parTransId="{76768377-B682-4834-906F-9A3614349795}" sibTransId="{C2C9E3E6-C013-469B-801E-59D6ABF94C26}"/>
    <dgm:cxn modelId="{10E7BE0B-A9C5-410A-B53B-F00DEC16C16A}" type="presOf" srcId="{BEB1A4D3-BC80-4F87-9264-6BDE1064D5C9}" destId="{B64E865B-F4B3-41C7-8624-461E185FC0AA}" srcOrd="0" destOrd="0" presId="urn:microsoft.com/office/officeart/2005/8/layout/process5"/>
    <dgm:cxn modelId="{6E524A0D-5B85-437B-A61C-1215ECDA4C23}" type="presOf" srcId="{24CBA5CE-F749-457A-B420-AAC045B737DD}" destId="{3A217928-9B95-466F-89C6-4C9DE4CD5BA4}" srcOrd="1" destOrd="0" presId="urn:microsoft.com/office/officeart/2005/8/layout/process5"/>
    <dgm:cxn modelId="{931C580F-DF1A-4805-A8C5-DBF9166A1B4D}" type="presOf" srcId="{5DCC9704-A0F0-4A0D-8479-311C43C78674}" destId="{2CD647AF-C174-4CD5-B2FC-24149EEF2631}" srcOrd="1" destOrd="0" presId="urn:microsoft.com/office/officeart/2005/8/layout/process5"/>
    <dgm:cxn modelId="{34D74213-4102-4869-B0B5-E5B333D85B37}" type="presOf" srcId="{45D7468B-A026-454F-BF65-116DAD8DF8CE}" destId="{3AF44AA1-1856-4686-9AB9-3F78F1830EC0}" srcOrd="0" destOrd="0" presId="urn:microsoft.com/office/officeart/2005/8/layout/process5"/>
    <dgm:cxn modelId="{457B051A-9AE7-4374-9545-D9A4BA97654E}" srcId="{95316FBF-B57F-4771-ADD3-92DBA9B9E589}" destId="{BEB1A4D3-BC80-4F87-9264-6BDE1064D5C9}" srcOrd="4" destOrd="0" parTransId="{4FBA9440-7E5B-4991-AB7F-A653D8B4BE26}" sibTransId="{5DCC9704-A0F0-4A0D-8479-311C43C78674}"/>
    <dgm:cxn modelId="{BA8D6F47-18C4-4C8E-98EF-37ECF542C032}" type="presOf" srcId="{2B5DEC8D-F52F-4B96-ACB9-9421D26BA8D4}" destId="{2762B279-3CE9-4EC4-9CFC-B7489B64B397}" srcOrd="0" destOrd="0" presId="urn:microsoft.com/office/officeart/2005/8/layout/process5"/>
    <dgm:cxn modelId="{3205A469-3728-40EA-B685-786969F39731}" srcId="{95316FBF-B57F-4771-ADD3-92DBA9B9E589}" destId="{E49ABAD2-D72D-4EB9-998A-3633903CE2E8}" srcOrd="1" destOrd="0" parTransId="{A0B5FBE3-A250-450E-8B76-0A7F13D9567A}" sibTransId="{4BCB69D2-FF1A-4DD2-840F-4027E4B46EE7}"/>
    <dgm:cxn modelId="{559BDE70-71D3-4A47-A0DC-FCA13BFE889E}" type="presOf" srcId="{4BCB69D2-FF1A-4DD2-840F-4027E4B46EE7}" destId="{F87F2410-D2D0-4111-B27B-BCE600688D1A}" srcOrd="0" destOrd="0" presId="urn:microsoft.com/office/officeart/2005/8/layout/process5"/>
    <dgm:cxn modelId="{51B12557-487B-4561-A732-C01AA15908C6}" type="presOf" srcId="{5C0D3B73-AE02-446D-A946-22FBF9A8DC97}" destId="{D497E5CA-F055-461C-8527-B593104D0B5A}" srcOrd="0" destOrd="0" presId="urn:microsoft.com/office/officeart/2005/8/layout/process5"/>
    <dgm:cxn modelId="{D04FEF83-374A-43CA-A779-5736EFA3B115}" srcId="{95316FBF-B57F-4771-ADD3-92DBA9B9E589}" destId="{5C0D3B73-AE02-446D-A946-22FBF9A8DC97}" srcOrd="2" destOrd="0" parTransId="{B7451D80-30B1-4503-B026-902FD9D1AEF6}" sibTransId="{30F8E0A1-94F8-457D-B610-5C9337585481}"/>
    <dgm:cxn modelId="{74DAAB8D-EC45-47DD-9080-856724C29C91}" type="presOf" srcId="{24CBA5CE-F749-457A-B420-AAC045B737DD}" destId="{8BC85D04-9D26-4B23-9EBF-817A78B10EC8}" srcOrd="0" destOrd="0" presId="urn:microsoft.com/office/officeart/2005/8/layout/process5"/>
    <dgm:cxn modelId="{16ED3E92-C31F-48C2-9D08-9C249CE93D1F}" type="presOf" srcId="{30F8E0A1-94F8-457D-B610-5C9337585481}" destId="{4C5FB858-2A2F-49FF-8BE4-151AE8EDF5C1}" srcOrd="0" destOrd="0" presId="urn:microsoft.com/office/officeart/2005/8/layout/process5"/>
    <dgm:cxn modelId="{99CEA896-F012-44E7-A007-E18695D2EFD2}" srcId="{95316FBF-B57F-4771-ADD3-92DBA9B9E589}" destId="{2B5DEC8D-F52F-4B96-ACB9-9421D26BA8D4}" srcOrd="3" destOrd="0" parTransId="{FBE6F5D5-0C7C-4981-B0D1-A6F6A1B6E1CF}" sibTransId="{2FA318F6-354E-495D-B4BA-656285B54331}"/>
    <dgm:cxn modelId="{CFA43D9D-B896-4B3A-BA41-D459B6A46318}" type="presOf" srcId="{2FA318F6-354E-495D-B4BA-656285B54331}" destId="{34A7D4FA-EB85-4E4E-A317-8F8A4074CBB5}" srcOrd="0" destOrd="0" presId="urn:microsoft.com/office/officeart/2005/8/layout/process5"/>
    <dgm:cxn modelId="{8379D6B2-2BCC-4607-AC51-1C1F2A038D2E}" type="presOf" srcId="{E49ABAD2-D72D-4EB9-998A-3633903CE2E8}" destId="{A86CE2E7-5551-47B2-AC92-7D7955AAE1B6}" srcOrd="0" destOrd="0" presId="urn:microsoft.com/office/officeart/2005/8/layout/process5"/>
    <dgm:cxn modelId="{CCCC73BB-D9B6-44C3-A262-5EAB142A8513}" type="presOf" srcId="{3D5E0B8D-6AC3-420F-A94E-8F3911F1CD9C}" destId="{341464F4-1179-4E55-B811-40FF40F369EA}" srcOrd="0" destOrd="0" presId="urn:microsoft.com/office/officeart/2005/8/layout/process5"/>
    <dgm:cxn modelId="{A07687D2-92E3-4DBA-9FA1-04D43E778434}" srcId="{95316FBF-B57F-4771-ADD3-92DBA9B9E589}" destId="{45D7468B-A026-454F-BF65-116DAD8DF8CE}" srcOrd="0" destOrd="0" parTransId="{2EE3E504-8BC1-4728-948E-E4F71F25B60B}" sibTransId="{24CBA5CE-F749-457A-B420-AAC045B737DD}"/>
    <dgm:cxn modelId="{48E7C6E8-C545-45FC-86D6-D6B58415759E}" type="presOf" srcId="{95316FBF-B57F-4771-ADD3-92DBA9B9E589}" destId="{FB06D816-8706-43A9-91EF-F450BE9CDE66}" srcOrd="0" destOrd="0" presId="urn:microsoft.com/office/officeart/2005/8/layout/process5"/>
    <dgm:cxn modelId="{29C967ED-862B-47E8-A523-6E8751CF15B2}" type="presOf" srcId="{30F8E0A1-94F8-457D-B610-5C9337585481}" destId="{1785634B-44DA-4E4E-8AE2-2F8C5110DA0B}" srcOrd="1" destOrd="0" presId="urn:microsoft.com/office/officeart/2005/8/layout/process5"/>
    <dgm:cxn modelId="{83FEA1ED-2D9F-4BD7-AFEE-4C468EEC9450}" type="presOf" srcId="{4BCB69D2-FF1A-4DD2-840F-4027E4B46EE7}" destId="{84A17C4B-3598-47B3-95EB-B238FFF9D1DE}" srcOrd="1" destOrd="0" presId="urn:microsoft.com/office/officeart/2005/8/layout/process5"/>
    <dgm:cxn modelId="{EECC34F3-D27B-4DD6-A34E-4C9023460B40}" type="presOf" srcId="{5DCC9704-A0F0-4A0D-8479-311C43C78674}" destId="{C5B1C47B-E3DF-487B-86F5-3316D1621E14}" srcOrd="0" destOrd="0" presId="urn:microsoft.com/office/officeart/2005/8/layout/process5"/>
    <dgm:cxn modelId="{DE9DEEFB-7BB6-4A40-AE75-831BD215F690}" type="presOf" srcId="{2FA318F6-354E-495D-B4BA-656285B54331}" destId="{881B163C-1A99-402A-946E-9C859605E156}" srcOrd="1" destOrd="0" presId="urn:microsoft.com/office/officeart/2005/8/layout/process5"/>
    <dgm:cxn modelId="{500F622F-EF56-43B0-9AEE-3CF36856375D}" type="presParOf" srcId="{FB06D816-8706-43A9-91EF-F450BE9CDE66}" destId="{3AF44AA1-1856-4686-9AB9-3F78F1830EC0}" srcOrd="0" destOrd="0" presId="urn:microsoft.com/office/officeart/2005/8/layout/process5"/>
    <dgm:cxn modelId="{CA4945AA-D33B-46B3-B7F0-959BB85B6B61}" type="presParOf" srcId="{FB06D816-8706-43A9-91EF-F450BE9CDE66}" destId="{8BC85D04-9D26-4B23-9EBF-817A78B10EC8}" srcOrd="1" destOrd="0" presId="urn:microsoft.com/office/officeart/2005/8/layout/process5"/>
    <dgm:cxn modelId="{A1584A8B-D477-4CDB-8EAC-E83C30FE0048}" type="presParOf" srcId="{8BC85D04-9D26-4B23-9EBF-817A78B10EC8}" destId="{3A217928-9B95-466F-89C6-4C9DE4CD5BA4}" srcOrd="0" destOrd="0" presId="urn:microsoft.com/office/officeart/2005/8/layout/process5"/>
    <dgm:cxn modelId="{2E687078-5F91-4EAD-8146-BD40F73D5B91}" type="presParOf" srcId="{FB06D816-8706-43A9-91EF-F450BE9CDE66}" destId="{A86CE2E7-5551-47B2-AC92-7D7955AAE1B6}" srcOrd="2" destOrd="0" presId="urn:microsoft.com/office/officeart/2005/8/layout/process5"/>
    <dgm:cxn modelId="{B247E0AD-3468-442A-BAE9-43D621D9A834}" type="presParOf" srcId="{FB06D816-8706-43A9-91EF-F450BE9CDE66}" destId="{F87F2410-D2D0-4111-B27B-BCE600688D1A}" srcOrd="3" destOrd="0" presId="urn:microsoft.com/office/officeart/2005/8/layout/process5"/>
    <dgm:cxn modelId="{E52A5E52-66A9-4174-88ED-1608D78448C8}" type="presParOf" srcId="{F87F2410-D2D0-4111-B27B-BCE600688D1A}" destId="{84A17C4B-3598-47B3-95EB-B238FFF9D1DE}" srcOrd="0" destOrd="0" presId="urn:microsoft.com/office/officeart/2005/8/layout/process5"/>
    <dgm:cxn modelId="{F223FCB7-87FF-4813-9A14-5D6B19DC980C}" type="presParOf" srcId="{FB06D816-8706-43A9-91EF-F450BE9CDE66}" destId="{D497E5CA-F055-461C-8527-B593104D0B5A}" srcOrd="4" destOrd="0" presId="urn:microsoft.com/office/officeart/2005/8/layout/process5"/>
    <dgm:cxn modelId="{4BB4E82D-A5ED-4807-AB2D-85ACAA803034}" type="presParOf" srcId="{FB06D816-8706-43A9-91EF-F450BE9CDE66}" destId="{4C5FB858-2A2F-49FF-8BE4-151AE8EDF5C1}" srcOrd="5" destOrd="0" presId="urn:microsoft.com/office/officeart/2005/8/layout/process5"/>
    <dgm:cxn modelId="{C2747035-F02D-4DFA-A67E-5B4E00E19BF8}" type="presParOf" srcId="{4C5FB858-2A2F-49FF-8BE4-151AE8EDF5C1}" destId="{1785634B-44DA-4E4E-8AE2-2F8C5110DA0B}" srcOrd="0" destOrd="0" presId="urn:microsoft.com/office/officeart/2005/8/layout/process5"/>
    <dgm:cxn modelId="{ADC017C2-EEBE-450F-A2D8-9BE5DF7A7F03}" type="presParOf" srcId="{FB06D816-8706-43A9-91EF-F450BE9CDE66}" destId="{2762B279-3CE9-4EC4-9CFC-B7489B64B397}" srcOrd="6" destOrd="0" presId="urn:microsoft.com/office/officeart/2005/8/layout/process5"/>
    <dgm:cxn modelId="{0B746430-6291-47F4-A7FC-5386D36BF290}" type="presParOf" srcId="{FB06D816-8706-43A9-91EF-F450BE9CDE66}" destId="{34A7D4FA-EB85-4E4E-A317-8F8A4074CBB5}" srcOrd="7" destOrd="0" presId="urn:microsoft.com/office/officeart/2005/8/layout/process5"/>
    <dgm:cxn modelId="{CF0ED7B0-8FB2-456D-8AB1-D39614F4D5C8}" type="presParOf" srcId="{34A7D4FA-EB85-4E4E-A317-8F8A4074CBB5}" destId="{881B163C-1A99-402A-946E-9C859605E156}" srcOrd="0" destOrd="0" presId="urn:microsoft.com/office/officeart/2005/8/layout/process5"/>
    <dgm:cxn modelId="{55336D24-7398-4BA9-B8D2-88973728A6A1}" type="presParOf" srcId="{FB06D816-8706-43A9-91EF-F450BE9CDE66}" destId="{B64E865B-F4B3-41C7-8624-461E185FC0AA}" srcOrd="8" destOrd="0" presId="urn:microsoft.com/office/officeart/2005/8/layout/process5"/>
    <dgm:cxn modelId="{B1F3B81A-99B3-48CF-B53D-18E88004E668}" type="presParOf" srcId="{FB06D816-8706-43A9-91EF-F450BE9CDE66}" destId="{C5B1C47B-E3DF-487B-86F5-3316D1621E14}" srcOrd="9" destOrd="0" presId="urn:microsoft.com/office/officeart/2005/8/layout/process5"/>
    <dgm:cxn modelId="{796C6024-681C-464A-A2A6-255817F0C66B}" type="presParOf" srcId="{C5B1C47B-E3DF-487B-86F5-3316D1621E14}" destId="{2CD647AF-C174-4CD5-B2FC-24149EEF2631}" srcOrd="0" destOrd="0" presId="urn:microsoft.com/office/officeart/2005/8/layout/process5"/>
    <dgm:cxn modelId="{94547C97-6057-405E-A4B3-A54E12E62400}" type="presParOf" srcId="{FB06D816-8706-43A9-91EF-F450BE9CDE66}" destId="{341464F4-1179-4E55-B811-40FF40F369EA}" srcOrd="10"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F1AAB3-503E-47D2-82CA-386854DD9879}">
      <dsp:nvSpPr>
        <dsp:cNvPr id="0" name=""/>
        <dsp:cNvSpPr/>
      </dsp:nvSpPr>
      <dsp:spPr>
        <a:xfrm>
          <a:off x="2932" y="55061"/>
          <a:ext cx="2326188" cy="1395713"/>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solidFill>
                <a:srgbClr val="FFC000"/>
              </a:solidFill>
              <a:latin typeface="+mj-lt"/>
            </a:rPr>
            <a:t>Sustainability Data and Information Services</a:t>
          </a:r>
        </a:p>
      </dsp:txBody>
      <dsp:txXfrm>
        <a:off x="2932" y="55061"/>
        <a:ext cx="2326188" cy="1395713"/>
      </dsp:txXfrm>
    </dsp:sp>
    <dsp:sp modelId="{4614F76E-DE4F-46A2-9ABD-4085A77C4908}">
      <dsp:nvSpPr>
        <dsp:cNvPr id="0" name=""/>
        <dsp:cNvSpPr/>
      </dsp:nvSpPr>
      <dsp:spPr>
        <a:xfrm>
          <a:off x="2561739" y="55061"/>
          <a:ext cx="2326188" cy="1395713"/>
        </a:xfrm>
        <a:prstGeom prst="rect">
          <a:avLst/>
        </a:prstGeom>
        <a:solidFill>
          <a:schemeClr val="accent4">
            <a:hueOff val="-2213827"/>
            <a:satOff val="-443"/>
            <a:lumOff val="254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533400">
            <a:lnSpc>
              <a:spcPct val="90000"/>
            </a:lnSpc>
            <a:spcBef>
              <a:spcPct val="0"/>
            </a:spcBef>
            <a:spcAft>
              <a:spcPct val="35000"/>
            </a:spcAft>
            <a:buNone/>
          </a:pPr>
          <a:r>
            <a:rPr lang="en-US" sz="2000" kern="1200">
              <a:latin typeface="Arial" panose="020B0604020202020204"/>
              <a:ea typeface="+mn-ea"/>
              <a:cs typeface="+mn-cs"/>
            </a:rPr>
            <a:t>Administrative Services</a:t>
          </a:r>
        </a:p>
      </dsp:txBody>
      <dsp:txXfrm>
        <a:off x="2561739" y="55061"/>
        <a:ext cx="2326188" cy="1395713"/>
      </dsp:txXfrm>
    </dsp:sp>
    <dsp:sp modelId="{4663D0C4-A58E-4C57-B68F-B2FF9A50819D}">
      <dsp:nvSpPr>
        <dsp:cNvPr id="0" name=""/>
        <dsp:cNvSpPr/>
      </dsp:nvSpPr>
      <dsp:spPr>
        <a:xfrm>
          <a:off x="5120547" y="55061"/>
          <a:ext cx="2326188" cy="1395713"/>
        </a:xfrm>
        <a:prstGeom prst="rect">
          <a:avLst/>
        </a:prstGeom>
        <a:solidFill>
          <a:schemeClr val="accent4">
            <a:hueOff val="-4427654"/>
            <a:satOff val="-886"/>
            <a:lumOff val="509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solidFill>
                <a:srgbClr val="FFC000"/>
              </a:solidFill>
              <a:latin typeface="Arial" panose="020B0604020202020204"/>
              <a:ea typeface="+mn-ea"/>
              <a:cs typeface="+mn-cs"/>
            </a:rPr>
            <a:t>Valuation, Forecasting and Similar Services </a:t>
          </a:r>
          <a:r>
            <a:rPr lang="en-US" sz="1400" kern="1200"/>
            <a:t>	</a:t>
          </a:r>
        </a:p>
      </dsp:txBody>
      <dsp:txXfrm>
        <a:off x="5120547" y="55061"/>
        <a:ext cx="2326188" cy="1395713"/>
      </dsp:txXfrm>
    </dsp:sp>
    <dsp:sp modelId="{0A3FDEA0-1130-417C-B2B5-A74CDF2C4B71}">
      <dsp:nvSpPr>
        <dsp:cNvPr id="0" name=""/>
        <dsp:cNvSpPr/>
      </dsp:nvSpPr>
      <dsp:spPr>
        <a:xfrm>
          <a:off x="7679355" y="55061"/>
          <a:ext cx="2326188" cy="1395713"/>
        </a:xfrm>
        <a:prstGeom prst="rect">
          <a:avLst/>
        </a:prstGeom>
        <a:solidFill>
          <a:schemeClr val="accent4">
            <a:hueOff val="-6641482"/>
            <a:satOff val="-1329"/>
            <a:lumOff val="764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533400">
            <a:lnSpc>
              <a:spcPct val="90000"/>
            </a:lnSpc>
            <a:spcBef>
              <a:spcPct val="0"/>
            </a:spcBef>
            <a:spcAft>
              <a:spcPct val="35000"/>
            </a:spcAft>
            <a:buNone/>
          </a:pPr>
          <a:r>
            <a:rPr lang="en-US" sz="2000" kern="1200">
              <a:latin typeface="Arial" panose="020B0604020202020204"/>
              <a:ea typeface="+mn-ea"/>
              <a:cs typeface="+mn-cs"/>
            </a:rPr>
            <a:t>Tax Services</a:t>
          </a:r>
        </a:p>
      </dsp:txBody>
      <dsp:txXfrm>
        <a:off x="7679355" y="55061"/>
        <a:ext cx="2326188" cy="1395713"/>
      </dsp:txXfrm>
    </dsp:sp>
    <dsp:sp modelId="{336DC753-FBB1-45B3-A0F9-71CCC6284188}">
      <dsp:nvSpPr>
        <dsp:cNvPr id="0" name=""/>
        <dsp:cNvSpPr/>
      </dsp:nvSpPr>
      <dsp:spPr>
        <a:xfrm>
          <a:off x="2932" y="1683393"/>
          <a:ext cx="2326188" cy="1395713"/>
        </a:xfrm>
        <a:prstGeom prst="rect">
          <a:avLst/>
        </a:prstGeom>
        <a:solidFill>
          <a:schemeClr val="accent4">
            <a:hueOff val="-8855308"/>
            <a:satOff val="-1772"/>
            <a:lumOff val="1019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533400">
            <a:lnSpc>
              <a:spcPct val="90000"/>
            </a:lnSpc>
            <a:spcBef>
              <a:spcPct val="0"/>
            </a:spcBef>
            <a:spcAft>
              <a:spcPct val="35000"/>
            </a:spcAft>
            <a:buNone/>
          </a:pPr>
          <a:r>
            <a:rPr lang="en-US" sz="2000" kern="1200">
              <a:latin typeface="Arial" panose="020B0604020202020204"/>
              <a:ea typeface="+mn-ea"/>
              <a:cs typeface="+mn-cs"/>
            </a:rPr>
            <a:t>Internal Audit Services</a:t>
          </a:r>
        </a:p>
      </dsp:txBody>
      <dsp:txXfrm>
        <a:off x="2932" y="1683393"/>
        <a:ext cx="2326188" cy="1395713"/>
      </dsp:txXfrm>
    </dsp:sp>
    <dsp:sp modelId="{CADBB9DD-29F0-48F8-BB59-3879AFBEDA68}">
      <dsp:nvSpPr>
        <dsp:cNvPr id="0" name=""/>
        <dsp:cNvSpPr/>
      </dsp:nvSpPr>
      <dsp:spPr>
        <a:xfrm>
          <a:off x="2561739" y="1683393"/>
          <a:ext cx="2326188" cy="1395713"/>
        </a:xfrm>
        <a:prstGeom prst="rect">
          <a:avLst/>
        </a:prstGeom>
        <a:solidFill>
          <a:schemeClr val="accent4">
            <a:hueOff val="-11069136"/>
            <a:satOff val="-2214"/>
            <a:lumOff val="127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533400">
            <a:lnSpc>
              <a:spcPct val="90000"/>
            </a:lnSpc>
            <a:spcBef>
              <a:spcPct val="0"/>
            </a:spcBef>
            <a:spcAft>
              <a:spcPct val="35000"/>
            </a:spcAft>
            <a:buNone/>
          </a:pPr>
          <a:r>
            <a:rPr lang="en-US" sz="2000" kern="1200">
              <a:latin typeface="Arial" panose="020B0604020202020204"/>
              <a:ea typeface="+mn-ea"/>
              <a:cs typeface="+mn-cs"/>
            </a:rPr>
            <a:t>Information Technology Systems Services</a:t>
          </a:r>
        </a:p>
      </dsp:txBody>
      <dsp:txXfrm>
        <a:off x="2561739" y="1683393"/>
        <a:ext cx="2326188" cy="1395713"/>
      </dsp:txXfrm>
    </dsp:sp>
    <dsp:sp modelId="{6356B514-3340-482A-BAD6-87CFE6730092}">
      <dsp:nvSpPr>
        <dsp:cNvPr id="0" name=""/>
        <dsp:cNvSpPr/>
      </dsp:nvSpPr>
      <dsp:spPr>
        <a:xfrm>
          <a:off x="5120547" y="1683393"/>
          <a:ext cx="2326188" cy="1395713"/>
        </a:xfrm>
        <a:prstGeom prst="rect">
          <a:avLst/>
        </a:prstGeom>
        <a:solidFill>
          <a:schemeClr val="accent4">
            <a:hueOff val="-13282963"/>
            <a:satOff val="-2657"/>
            <a:lumOff val="1529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533400">
            <a:lnSpc>
              <a:spcPct val="90000"/>
            </a:lnSpc>
            <a:spcBef>
              <a:spcPct val="0"/>
            </a:spcBef>
            <a:spcAft>
              <a:spcPct val="35000"/>
            </a:spcAft>
            <a:buNone/>
          </a:pPr>
          <a:r>
            <a:rPr lang="en-US" sz="2000" kern="1200">
              <a:latin typeface="Arial" panose="020B0604020202020204"/>
              <a:ea typeface="+mn-ea"/>
              <a:cs typeface="+mn-cs"/>
            </a:rPr>
            <a:t>Litigation Support Services</a:t>
          </a:r>
        </a:p>
      </dsp:txBody>
      <dsp:txXfrm>
        <a:off x="5120547" y="1683393"/>
        <a:ext cx="2326188" cy="1395713"/>
      </dsp:txXfrm>
    </dsp:sp>
    <dsp:sp modelId="{BDD92C20-241C-4B58-A257-F4CDEBA76FEC}">
      <dsp:nvSpPr>
        <dsp:cNvPr id="0" name=""/>
        <dsp:cNvSpPr/>
      </dsp:nvSpPr>
      <dsp:spPr>
        <a:xfrm>
          <a:off x="7679355" y="1683393"/>
          <a:ext cx="2326188" cy="1395713"/>
        </a:xfrm>
        <a:prstGeom prst="rect">
          <a:avLst/>
        </a:prstGeom>
        <a:solidFill>
          <a:schemeClr val="accent4">
            <a:hueOff val="-15496791"/>
            <a:satOff val="-3100"/>
            <a:lumOff val="1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533400" rtl="0">
            <a:lnSpc>
              <a:spcPct val="90000"/>
            </a:lnSpc>
            <a:spcBef>
              <a:spcPct val="0"/>
            </a:spcBef>
            <a:spcAft>
              <a:spcPct val="35000"/>
            </a:spcAft>
            <a:buNone/>
          </a:pPr>
          <a:r>
            <a:rPr lang="en-US" sz="2000" kern="1200">
              <a:latin typeface="Arial" panose="020B0604020202020204"/>
              <a:ea typeface="+mn-ea"/>
              <a:cs typeface="+mn-cs"/>
            </a:rPr>
            <a:t>Legal Services </a:t>
          </a:r>
        </a:p>
      </dsp:txBody>
      <dsp:txXfrm>
        <a:off x="7679355" y="1683393"/>
        <a:ext cx="2326188" cy="1395713"/>
      </dsp:txXfrm>
    </dsp:sp>
    <dsp:sp modelId="{FD8EE262-22E7-4CEB-9330-8B2359BDC677}">
      <dsp:nvSpPr>
        <dsp:cNvPr id="0" name=""/>
        <dsp:cNvSpPr/>
      </dsp:nvSpPr>
      <dsp:spPr>
        <a:xfrm>
          <a:off x="2561739" y="3311725"/>
          <a:ext cx="2326188" cy="1395713"/>
        </a:xfrm>
        <a:prstGeom prst="rect">
          <a:avLst/>
        </a:prstGeom>
        <a:solidFill>
          <a:schemeClr val="accent4">
            <a:hueOff val="-17710616"/>
            <a:satOff val="-3543"/>
            <a:lumOff val="20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533400" rtl="0">
            <a:lnSpc>
              <a:spcPct val="90000"/>
            </a:lnSpc>
            <a:spcBef>
              <a:spcPct val="0"/>
            </a:spcBef>
            <a:spcAft>
              <a:spcPct val="35000"/>
            </a:spcAft>
            <a:buNone/>
          </a:pPr>
          <a:r>
            <a:rPr lang="en-US" sz="2000" kern="1200">
              <a:latin typeface="Arial" panose="020B0604020202020204"/>
              <a:ea typeface="+mn-ea"/>
              <a:cs typeface="+mn-cs"/>
            </a:rPr>
            <a:t>Recruiting Services </a:t>
          </a:r>
          <a:r>
            <a:rPr lang="en-US" kern="1200">
              <a:latin typeface="Arial" panose="020B0604020202020204"/>
              <a:ea typeface="+mn-ea"/>
              <a:cs typeface="+mn-cs"/>
            </a:rPr>
            <a:t> </a:t>
          </a:r>
          <a:endParaRPr lang="en-US" sz="2000" kern="1200">
            <a:latin typeface="Arial" panose="020B0604020202020204"/>
            <a:ea typeface="+mn-ea"/>
            <a:cs typeface="+mn-cs"/>
          </a:endParaRPr>
        </a:p>
      </dsp:txBody>
      <dsp:txXfrm>
        <a:off x="2561739" y="3311725"/>
        <a:ext cx="2326188" cy="1395713"/>
      </dsp:txXfrm>
    </dsp:sp>
    <dsp:sp modelId="{F345CA01-4FE1-442E-996C-7B26AF47C0BD}">
      <dsp:nvSpPr>
        <dsp:cNvPr id="0" name=""/>
        <dsp:cNvSpPr/>
      </dsp:nvSpPr>
      <dsp:spPr>
        <a:xfrm>
          <a:off x="5120547" y="3311725"/>
          <a:ext cx="2326188" cy="1395713"/>
        </a:xfrm>
        <a:prstGeom prst="rect">
          <a:avLst/>
        </a:prstGeom>
        <a:solidFill>
          <a:schemeClr val="accent4">
            <a:hueOff val="-19924444"/>
            <a:satOff val="-3986"/>
            <a:lumOff val="2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533400" rtl="0">
            <a:lnSpc>
              <a:spcPct val="90000"/>
            </a:lnSpc>
            <a:spcBef>
              <a:spcPct val="0"/>
            </a:spcBef>
            <a:spcAft>
              <a:spcPct val="35000"/>
            </a:spcAft>
            <a:buNone/>
          </a:pPr>
          <a:r>
            <a:rPr lang="en-US" sz="2000" kern="1200">
              <a:latin typeface="Arial" panose="020B0604020202020204"/>
              <a:ea typeface="+mn-ea"/>
              <a:cs typeface="+mn-cs"/>
            </a:rPr>
            <a:t>Corporate Finance Services</a:t>
          </a:r>
        </a:p>
      </dsp:txBody>
      <dsp:txXfrm>
        <a:off x="5120547" y="3311725"/>
        <a:ext cx="2326188" cy="13957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F44AA1-1856-4686-9AB9-3F78F1830EC0}">
      <dsp:nvSpPr>
        <dsp:cNvPr id="0" name=""/>
        <dsp:cNvSpPr/>
      </dsp:nvSpPr>
      <dsp:spPr>
        <a:xfrm>
          <a:off x="9242" y="171330"/>
          <a:ext cx="2762398" cy="165743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latin typeface="+mj-lt"/>
            </a:rPr>
            <a:t>October 2023</a:t>
          </a:r>
        </a:p>
        <a:p>
          <a:pPr marL="0" lvl="0" indent="0" algn="ctr" defTabSz="889000">
            <a:lnSpc>
              <a:spcPct val="90000"/>
            </a:lnSpc>
            <a:spcBef>
              <a:spcPct val="0"/>
            </a:spcBef>
            <a:spcAft>
              <a:spcPct val="35000"/>
            </a:spcAft>
            <a:buNone/>
          </a:pPr>
          <a:r>
            <a:rPr lang="en-US" sz="2000" b="0" kern="1200">
              <a:latin typeface="+mj-lt"/>
            </a:rPr>
            <a:t>Consultation with SRG on draft standards</a:t>
          </a:r>
        </a:p>
      </dsp:txBody>
      <dsp:txXfrm>
        <a:off x="57787" y="219875"/>
        <a:ext cx="2665308" cy="1560349"/>
      </dsp:txXfrm>
    </dsp:sp>
    <dsp:sp modelId="{8BC85D04-9D26-4B23-9EBF-817A78B10EC8}">
      <dsp:nvSpPr>
        <dsp:cNvPr id="0" name=""/>
        <dsp:cNvSpPr/>
      </dsp:nvSpPr>
      <dsp:spPr>
        <a:xfrm>
          <a:off x="3014732" y="657513"/>
          <a:ext cx="585628" cy="685074"/>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3014732" y="794528"/>
        <a:ext cx="409940" cy="411044"/>
      </dsp:txXfrm>
    </dsp:sp>
    <dsp:sp modelId="{A86CE2E7-5551-47B2-AC92-7D7955AAE1B6}">
      <dsp:nvSpPr>
        <dsp:cNvPr id="0" name=""/>
        <dsp:cNvSpPr/>
      </dsp:nvSpPr>
      <dsp:spPr>
        <a:xfrm>
          <a:off x="3876600" y="171330"/>
          <a:ext cx="2762398" cy="1657439"/>
        </a:xfrm>
        <a:prstGeom prst="roundRect">
          <a:avLst>
            <a:gd name="adj" fmla="val 10000"/>
          </a:avLst>
        </a:prstGeom>
        <a:solidFill>
          <a:schemeClr val="accent5">
            <a:hueOff val="2297002"/>
            <a:satOff val="1015"/>
            <a:lumOff val="-623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solidFill>
                <a:srgbClr val="FFFFFF"/>
              </a:solidFill>
              <a:latin typeface="Arial" panose="020B0604020202020204"/>
              <a:ea typeface="+mn-ea"/>
              <a:cs typeface="+mn-cs"/>
            </a:rPr>
            <a:t>October 2023</a:t>
          </a:r>
        </a:p>
        <a:p>
          <a:pPr marL="0" lvl="0" algn="ctr" defTabSz="889000">
            <a:lnSpc>
              <a:spcPct val="90000"/>
            </a:lnSpc>
            <a:spcBef>
              <a:spcPct val="0"/>
            </a:spcBef>
            <a:spcAft>
              <a:spcPct val="35000"/>
            </a:spcAft>
            <a:buNone/>
          </a:pPr>
          <a:r>
            <a:rPr lang="en-US" sz="2000" b="0" kern="1200">
              <a:solidFill>
                <a:srgbClr val="FFFFFF"/>
              </a:solidFill>
              <a:latin typeface="Arial" panose="020B0604020202020204"/>
              <a:ea typeface="+mn-ea"/>
              <a:cs typeface="+mn-cs"/>
            </a:rPr>
            <a:t>Task Force Meeting</a:t>
          </a:r>
        </a:p>
      </dsp:txBody>
      <dsp:txXfrm>
        <a:off x="3925145" y="219875"/>
        <a:ext cx="2665308" cy="1560349"/>
      </dsp:txXfrm>
    </dsp:sp>
    <dsp:sp modelId="{F87F2410-D2D0-4111-B27B-BCE600688D1A}">
      <dsp:nvSpPr>
        <dsp:cNvPr id="0" name=""/>
        <dsp:cNvSpPr/>
      </dsp:nvSpPr>
      <dsp:spPr>
        <a:xfrm>
          <a:off x="6882090" y="657513"/>
          <a:ext cx="585628" cy="685074"/>
        </a:xfrm>
        <a:prstGeom prst="rightArrow">
          <a:avLst>
            <a:gd name="adj1" fmla="val 60000"/>
            <a:gd name="adj2" fmla="val 50000"/>
          </a:avLst>
        </a:prstGeom>
        <a:solidFill>
          <a:schemeClr val="accent5">
            <a:hueOff val="2871253"/>
            <a:satOff val="1269"/>
            <a:lumOff val="-77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6882090" y="794528"/>
        <a:ext cx="409940" cy="411044"/>
      </dsp:txXfrm>
    </dsp:sp>
    <dsp:sp modelId="{D497E5CA-F055-461C-8527-B593104D0B5A}">
      <dsp:nvSpPr>
        <dsp:cNvPr id="0" name=""/>
        <dsp:cNvSpPr/>
      </dsp:nvSpPr>
      <dsp:spPr>
        <a:xfrm>
          <a:off x="7743958" y="171330"/>
          <a:ext cx="2762398" cy="1657439"/>
        </a:xfrm>
        <a:prstGeom prst="roundRect">
          <a:avLst>
            <a:gd name="adj" fmla="val 10000"/>
          </a:avLst>
        </a:prstGeom>
        <a:solidFill>
          <a:schemeClr val="accent5">
            <a:hueOff val="4594005"/>
            <a:satOff val="2031"/>
            <a:lumOff val="-1247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solidFill>
                <a:srgbClr val="FFFFFF"/>
              </a:solidFill>
              <a:latin typeface="Arial" panose="020B0604020202020204"/>
              <a:ea typeface="+mn-ea"/>
              <a:cs typeface="+mn-cs"/>
            </a:rPr>
            <a:t>October and  November 2023</a:t>
          </a:r>
        </a:p>
        <a:p>
          <a:pPr marL="0" lvl="0" indent="0" algn="ctr" defTabSz="889000">
            <a:lnSpc>
              <a:spcPct val="90000"/>
            </a:lnSpc>
            <a:spcBef>
              <a:spcPct val="0"/>
            </a:spcBef>
            <a:spcAft>
              <a:spcPct val="35000"/>
            </a:spcAft>
            <a:buNone/>
          </a:pPr>
          <a:r>
            <a:rPr lang="en-US" sz="2000" b="0" kern="1200">
              <a:solidFill>
                <a:srgbClr val="FFFFFF"/>
              </a:solidFill>
              <a:latin typeface="Arial" panose="020B0604020202020204"/>
              <a:ea typeface="+mn-ea"/>
              <a:cs typeface="+mn-cs"/>
            </a:rPr>
            <a:t>Outreach Activities</a:t>
          </a:r>
        </a:p>
      </dsp:txBody>
      <dsp:txXfrm>
        <a:off x="7792503" y="219875"/>
        <a:ext cx="2665308" cy="1560349"/>
      </dsp:txXfrm>
    </dsp:sp>
    <dsp:sp modelId="{4C5FB858-2A2F-49FF-8BE4-151AE8EDF5C1}">
      <dsp:nvSpPr>
        <dsp:cNvPr id="0" name=""/>
        <dsp:cNvSpPr/>
      </dsp:nvSpPr>
      <dsp:spPr>
        <a:xfrm rot="5388452">
          <a:off x="8839864" y="2016728"/>
          <a:ext cx="579719" cy="685074"/>
        </a:xfrm>
        <a:prstGeom prst="rightArrow">
          <a:avLst>
            <a:gd name="adj1" fmla="val 60000"/>
            <a:gd name="adj2" fmla="val 50000"/>
          </a:avLst>
        </a:prstGeom>
        <a:solidFill>
          <a:schemeClr val="accent5">
            <a:hueOff val="5742506"/>
            <a:satOff val="2538"/>
            <a:lumOff val="-15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en-US" sz="3000" kern="1200"/>
        </a:p>
      </dsp:txBody>
      <dsp:txXfrm rot="-5400000">
        <a:off x="8923910" y="2069405"/>
        <a:ext cx="411044" cy="405803"/>
      </dsp:txXfrm>
    </dsp:sp>
    <dsp:sp modelId="{2762B279-3CE9-4EC4-9CFC-B7489B64B397}">
      <dsp:nvSpPr>
        <dsp:cNvPr id="0" name=""/>
        <dsp:cNvSpPr/>
      </dsp:nvSpPr>
      <dsp:spPr>
        <a:xfrm>
          <a:off x="7753201" y="2922575"/>
          <a:ext cx="2762398" cy="1657439"/>
        </a:xfrm>
        <a:prstGeom prst="roundRect">
          <a:avLst>
            <a:gd name="adj" fmla="val 10000"/>
          </a:avLst>
        </a:prstGeom>
        <a:solidFill>
          <a:schemeClr val="accent5">
            <a:hueOff val="6891008"/>
            <a:satOff val="3046"/>
            <a:lumOff val="-18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solidFill>
                <a:srgbClr val="FFFFFF"/>
              </a:solidFill>
              <a:latin typeface="Arial" panose="020B0604020202020204"/>
              <a:ea typeface="+mn-ea"/>
              <a:cs typeface="+mn-cs"/>
            </a:rPr>
            <a:t>November 2023</a:t>
          </a:r>
        </a:p>
        <a:p>
          <a:pPr marL="0" lvl="0" indent="0" algn="ctr" defTabSz="889000">
            <a:lnSpc>
              <a:spcPct val="90000"/>
            </a:lnSpc>
            <a:spcBef>
              <a:spcPct val="0"/>
            </a:spcBef>
            <a:spcAft>
              <a:spcPct val="35000"/>
            </a:spcAft>
            <a:buNone/>
          </a:pPr>
          <a:r>
            <a:rPr lang="en-US" sz="2000" b="0" kern="1200">
              <a:solidFill>
                <a:srgbClr val="FFFFFF"/>
              </a:solidFill>
              <a:latin typeface="Arial" panose="020B0604020202020204"/>
              <a:ea typeface="+mn-ea"/>
              <a:cs typeface="+mn-cs"/>
            </a:rPr>
            <a:t>Advance Consultation on Selected Issues with IESBA, by exception</a:t>
          </a:r>
        </a:p>
      </dsp:txBody>
      <dsp:txXfrm>
        <a:off x="7801746" y="2971120"/>
        <a:ext cx="2665308" cy="1560349"/>
      </dsp:txXfrm>
    </dsp:sp>
    <dsp:sp modelId="{34A7D4FA-EB85-4E4E-A317-8F8A4074CBB5}">
      <dsp:nvSpPr>
        <dsp:cNvPr id="0" name=""/>
        <dsp:cNvSpPr/>
      </dsp:nvSpPr>
      <dsp:spPr>
        <a:xfrm rot="10790108">
          <a:off x="6917548" y="3414286"/>
          <a:ext cx="590529" cy="685074"/>
        </a:xfrm>
        <a:prstGeom prst="rightArrow">
          <a:avLst>
            <a:gd name="adj1" fmla="val 60000"/>
            <a:gd name="adj2" fmla="val 50000"/>
          </a:avLst>
        </a:prstGeom>
        <a:solidFill>
          <a:schemeClr val="accent5">
            <a:hueOff val="8613759"/>
            <a:satOff val="3808"/>
            <a:lumOff val="-2338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rot="10800000">
        <a:off x="7094707" y="3551046"/>
        <a:ext cx="413370" cy="411044"/>
      </dsp:txXfrm>
    </dsp:sp>
    <dsp:sp modelId="{B64E865B-F4B3-41C7-8624-461E185FC0AA}">
      <dsp:nvSpPr>
        <dsp:cNvPr id="0" name=""/>
        <dsp:cNvSpPr/>
      </dsp:nvSpPr>
      <dsp:spPr>
        <a:xfrm>
          <a:off x="3876600" y="2933729"/>
          <a:ext cx="2762398" cy="1657439"/>
        </a:xfrm>
        <a:prstGeom prst="roundRect">
          <a:avLst>
            <a:gd name="adj" fmla="val 10000"/>
          </a:avLst>
        </a:prstGeom>
        <a:solidFill>
          <a:schemeClr val="accent5">
            <a:hueOff val="9188010"/>
            <a:satOff val="4062"/>
            <a:lumOff val="-24941"/>
            <a:alphaOff val="0"/>
          </a:schemeClr>
        </a:solidFill>
        <a:ln w="381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solidFill>
                <a:srgbClr val="FFC000"/>
              </a:solidFill>
              <a:latin typeface="+mj-lt"/>
            </a:rPr>
            <a:t>December 2023</a:t>
          </a:r>
        </a:p>
        <a:p>
          <a:pPr marL="0" lvl="0" indent="0" algn="ctr" defTabSz="889000">
            <a:lnSpc>
              <a:spcPct val="90000"/>
            </a:lnSpc>
            <a:spcBef>
              <a:spcPct val="0"/>
            </a:spcBef>
            <a:spcAft>
              <a:spcPts val="600"/>
            </a:spcAft>
            <a:buNone/>
          </a:pPr>
          <a:r>
            <a:rPr lang="en-US" sz="2000" b="0" kern="1200">
              <a:latin typeface="+mj-lt"/>
            </a:rPr>
            <a:t>Second Read and</a:t>
          </a:r>
        </a:p>
        <a:p>
          <a:pPr marL="0" lvl="0" indent="0" algn="ctr" defTabSz="889000">
            <a:lnSpc>
              <a:spcPct val="90000"/>
            </a:lnSpc>
            <a:spcBef>
              <a:spcPct val="0"/>
            </a:spcBef>
            <a:spcAft>
              <a:spcPts val="600"/>
            </a:spcAft>
            <a:buNone/>
          </a:pPr>
          <a:r>
            <a:rPr lang="en-US" sz="2000" b="0" kern="1200">
              <a:latin typeface="+mj-lt"/>
            </a:rPr>
            <a:t>Approval of ED</a:t>
          </a:r>
        </a:p>
      </dsp:txBody>
      <dsp:txXfrm>
        <a:off x="3925145" y="2982274"/>
        <a:ext cx="2665308" cy="1560349"/>
      </dsp:txXfrm>
    </dsp:sp>
    <dsp:sp modelId="{C5B1C47B-E3DF-487B-86F5-3316D1621E14}">
      <dsp:nvSpPr>
        <dsp:cNvPr id="0" name=""/>
        <dsp:cNvSpPr/>
      </dsp:nvSpPr>
      <dsp:spPr>
        <a:xfrm rot="10800000">
          <a:off x="3047880" y="3419911"/>
          <a:ext cx="585628" cy="685074"/>
        </a:xfrm>
        <a:prstGeom prst="rightArrow">
          <a:avLst>
            <a:gd name="adj1" fmla="val 60000"/>
            <a:gd name="adj2" fmla="val 50000"/>
          </a:avLst>
        </a:prstGeom>
        <a:solidFill>
          <a:schemeClr val="accent5">
            <a:hueOff val="11485012"/>
            <a:satOff val="5077"/>
            <a:lumOff val="-3117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rot="10800000">
        <a:off x="3223568" y="3556926"/>
        <a:ext cx="409940" cy="411044"/>
      </dsp:txXfrm>
    </dsp:sp>
    <dsp:sp modelId="{341464F4-1179-4E55-B811-40FF40F369EA}">
      <dsp:nvSpPr>
        <dsp:cNvPr id="0" name=""/>
        <dsp:cNvSpPr/>
      </dsp:nvSpPr>
      <dsp:spPr>
        <a:xfrm>
          <a:off x="9242" y="2933729"/>
          <a:ext cx="2762398" cy="1657439"/>
        </a:xfrm>
        <a:prstGeom prst="roundRect">
          <a:avLst>
            <a:gd name="adj" fmla="val 10000"/>
          </a:avLst>
        </a:prstGeom>
        <a:solidFill>
          <a:schemeClr val="accent5">
            <a:hueOff val="11485012"/>
            <a:satOff val="5077"/>
            <a:lumOff val="-31176"/>
            <a:alphaOff val="0"/>
          </a:schemeClr>
        </a:solidFill>
        <a:ln w="28575"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solidFill>
                <a:srgbClr val="FFC000"/>
              </a:solidFill>
              <a:latin typeface="Arial" panose="020B0604020202020204"/>
              <a:ea typeface="+mn-ea"/>
              <a:cs typeface="+mn-cs"/>
            </a:rPr>
            <a:t>January 2024</a:t>
          </a:r>
        </a:p>
        <a:p>
          <a:pPr marL="0" lvl="0" indent="0" algn="ctr" defTabSz="889000">
            <a:lnSpc>
              <a:spcPct val="90000"/>
            </a:lnSpc>
            <a:spcBef>
              <a:spcPct val="0"/>
            </a:spcBef>
            <a:spcAft>
              <a:spcPct val="35000"/>
            </a:spcAft>
            <a:buNone/>
          </a:pPr>
          <a:r>
            <a:rPr lang="en-US" sz="2000" b="0" kern="1200">
              <a:latin typeface="Arial" panose="020B0604020202020204"/>
              <a:ea typeface="+mn-ea"/>
              <a:cs typeface="+mn-cs"/>
            </a:rPr>
            <a:t>Publishing ED</a:t>
          </a:r>
        </a:p>
      </dsp:txBody>
      <dsp:txXfrm>
        <a:off x="57787" y="2982274"/>
        <a:ext cx="2665308" cy="156034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9/18/2023</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3023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Bef>
                <a:spcPts val="600"/>
              </a:spcBef>
              <a:spcAft>
                <a:spcPts val="600"/>
              </a:spcAft>
              <a:buFont typeface="Arial" panose="020B0604020202020204" pitchFamily="34" charset="0"/>
              <a:buChar char="•"/>
            </a:pPr>
            <a:r>
              <a:rPr lang="en-US" sz="1200">
                <a:effectLst/>
                <a:latin typeface="Arial" panose="020B0604020202020204" pitchFamily="34" charset="0"/>
                <a:cs typeface="Arial" panose="020B0604020202020204" pitchFamily="34" charset="0"/>
              </a:rPr>
              <a:t>.</a:t>
            </a:r>
          </a:p>
          <a:p>
            <a:pPr marL="171450" indent="-171450">
              <a:spcBef>
                <a:spcPts val="600"/>
              </a:spcBef>
              <a:spcAft>
                <a:spcPts val="600"/>
              </a:spcAft>
              <a:buFont typeface="Arial" panose="020B0604020202020204" pitchFamily="34" charset="0"/>
              <a:buChar char="•"/>
            </a:pPr>
            <a:endParaRPr lang="en-US" sz="1200">
              <a:effectLst/>
              <a:latin typeface="Arial" panose="020B0604020202020204" pitchFamily="34" charset="0"/>
              <a:cs typeface="Arial" panose="020B0604020202020204" pitchFamily="34" charset="0"/>
            </a:endParaRPr>
          </a:p>
          <a:p>
            <a:pPr>
              <a:spcBef>
                <a:spcPts val="600"/>
              </a:spcBef>
              <a:spcAft>
                <a:spcPts val="600"/>
              </a:spcAft>
            </a:pPr>
            <a:endParaRPr lang="en-US" sz="1200">
              <a:effectLst/>
              <a:latin typeface="Arial" panose="020B0604020202020204" pitchFamily="34" charset="0"/>
              <a:cs typeface="Arial" panose="020B0604020202020204" pitchFamily="34" charset="0"/>
            </a:endParaRPr>
          </a:p>
          <a:p>
            <a:endParaRPr lang="en-US" sz="1200" kern="120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25</a:t>
            </a:fld>
            <a:endParaRPr lang="en-US"/>
          </a:p>
        </p:txBody>
      </p:sp>
    </p:spTree>
    <p:extLst>
      <p:ext uri="{BB962C8B-B14F-4D97-AF65-F5344CB8AC3E}">
        <p14:creationId xmlns:p14="http://schemas.microsoft.com/office/powerpoint/2010/main" val="3088753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26</a:t>
            </a:fld>
            <a:endParaRPr lang="en-US"/>
          </a:p>
        </p:txBody>
      </p:sp>
    </p:spTree>
    <p:extLst>
      <p:ext uri="{BB962C8B-B14F-4D97-AF65-F5344CB8AC3E}">
        <p14:creationId xmlns:p14="http://schemas.microsoft.com/office/powerpoint/2010/main" val="11362880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Bef>
                <a:spcPts val="600"/>
              </a:spcBef>
              <a:spcAft>
                <a:spcPts val="600"/>
              </a:spcAft>
              <a:buFont typeface="Arial" panose="020B0604020202020204" pitchFamily="34" charset="0"/>
              <a:buChar char="•"/>
            </a:pPr>
            <a:r>
              <a:rPr lang="en-US" sz="1200">
                <a:effectLst/>
                <a:latin typeface="Arial" panose="020B0604020202020204" pitchFamily="34" charset="0"/>
                <a:cs typeface="Arial" panose="020B0604020202020204" pitchFamily="34" charset="0"/>
              </a:rPr>
              <a:t>.</a:t>
            </a:r>
          </a:p>
          <a:p>
            <a:pPr marL="171450" indent="-171450">
              <a:spcBef>
                <a:spcPts val="600"/>
              </a:spcBef>
              <a:spcAft>
                <a:spcPts val="600"/>
              </a:spcAft>
              <a:buFont typeface="Arial" panose="020B0604020202020204" pitchFamily="34" charset="0"/>
              <a:buChar char="•"/>
            </a:pPr>
            <a:endParaRPr lang="en-US" sz="1200">
              <a:effectLst/>
              <a:latin typeface="Arial" panose="020B0604020202020204" pitchFamily="34" charset="0"/>
              <a:cs typeface="Arial" panose="020B0604020202020204" pitchFamily="34" charset="0"/>
            </a:endParaRPr>
          </a:p>
          <a:p>
            <a:pPr>
              <a:spcBef>
                <a:spcPts val="600"/>
              </a:spcBef>
              <a:spcAft>
                <a:spcPts val="600"/>
              </a:spcAft>
            </a:pPr>
            <a:endParaRPr lang="en-US" sz="1200">
              <a:effectLst/>
              <a:latin typeface="Arial" panose="020B0604020202020204" pitchFamily="34" charset="0"/>
              <a:cs typeface="Arial" panose="020B0604020202020204" pitchFamily="34" charset="0"/>
            </a:endParaRPr>
          </a:p>
          <a:p>
            <a:endParaRPr lang="en-US" sz="1200" kern="120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27</a:t>
            </a:fld>
            <a:endParaRPr lang="en-US"/>
          </a:p>
        </p:txBody>
      </p:sp>
    </p:spTree>
    <p:extLst>
      <p:ext uri="{BB962C8B-B14F-4D97-AF65-F5344CB8AC3E}">
        <p14:creationId xmlns:p14="http://schemas.microsoft.com/office/powerpoint/2010/main" val="1732416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600"/>
              </a:spcBef>
              <a:spcAft>
                <a:spcPts val="600"/>
              </a:spcAft>
              <a:buFont typeface="Arial" panose="020B0604020202020204" pitchFamily="34" charset="0"/>
              <a:buNone/>
            </a:pPr>
            <a:endParaRPr lang="en-US" sz="1200" dirty="0">
              <a:effectLst/>
              <a:latin typeface="Arial" panose="020B0604020202020204" pitchFamily="34" charset="0"/>
              <a:cs typeface="Arial" panose="020B0604020202020204" pitchFamily="34" charset="0"/>
            </a:endParaRPr>
          </a:p>
          <a:p>
            <a:pPr marL="171450" indent="-171450">
              <a:spcBef>
                <a:spcPts val="600"/>
              </a:spcBef>
              <a:spcAft>
                <a:spcPts val="600"/>
              </a:spcAft>
              <a:buFont typeface="Arial" panose="020B0604020202020204" pitchFamily="34" charset="0"/>
              <a:buChar char="•"/>
            </a:pPr>
            <a:endParaRPr lang="en-US" sz="1200" dirty="0">
              <a:effectLst/>
              <a:latin typeface="Arial" panose="020B0604020202020204" pitchFamily="34" charset="0"/>
              <a:cs typeface="Arial" panose="020B0604020202020204" pitchFamily="34" charset="0"/>
            </a:endParaRPr>
          </a:p>
          <a:p>
            <a:pPr>
              <a:spcBef>
                <a:spcPts val="600"/>
              </a:spcBef>
              <a:spcAft>
                <a:spcPts val="600"/>
              </a:spcAft>
            </a:pPr>
            <a:endParaRPr lang="en-US" sz="1200" dirty="0">
              <a:effectLst/>
              <a:latin typeface="Arial" panose="020B0604020202020204" pitchFamily="34" charset="0"/>
              <a:cs typeface="Arial" panose="020B0604020202020204" pitchFamily="34" charset="0"/>
            </a:endParaRPr>
          </a:p>
          <a:p>
            <a:endParaRPr lang="en-US" sz="120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28</a:t>
            </a:fld>
            <a:endParaRPr lang="en-US"/>
          </a:p>
        </p:txBody>
      </p:sp>
    </p:spTree>
    <p:extLst>
      <p:ext uri="{BB962C8B-B14F-4D97-AF65-F5344CB8AC3E}">
        <p14:creationId xmlns:p14="http://schemas.microsoft.com/office/powerpoint/2010/main" val="34591282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8693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31</a:t>
            </a:fld>
            <a:endParaRPr lang="en-US"/>
          </a:p>
        </p:txBody>
      </p:sp>
    </p:spTree>
    <p:extLst>
      <p:ext uri="{BB962C8B-B14F-4D97-AF65-F5344CB8AC3E}">
        <p14:creationId xmlns:p14="http://schemas.microsoft.com/office/powerpoint/2010/main" val="8368772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32</a:t>
            </a:fld>
            <a:endParaRPr lang="en-US"/>
          </a:p>
        </p:txBody>
      </p:sp>
    </p:spTree>
    <p:extLst>
      <p:ext uri="{BB962C8B-B14F-4D97-AF65-F5344CB8AC3E}">
        <p14:creationId xmlns:p14="http://schemas.microsoft.com/office/powerpoint/2010/main" val="17730694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23109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36</a:t>
            </a:fld>
            <a:endParaRPr lang="en-US"/>
          </a:p>
        </p:txBody>
      </p:sp>
    </p:spTree>
    <p:extLst>
      <p:ext uri="{BB962C8B-B14F-4D97-AF65-F5344CB8AC3E}">
        <p14:creationId xmlns:p14="http://schemas.microsoft.com/office/powerpoint/2010/main" val="35247663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9693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92878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39</a:t>
            </a:fld>
            <a:endParaRPr lang="en-US"/>
          </a:p>
        </p:txBody>
      </p:sp>
    </p:spTree>
    <p:extLst>
      <p:ext uri="{BB962C8B-B14F-4D97-AF65-F5344CB8AC3E}">
        <p14:creationId xmlns:p14="http://schemas.microsoft.com/office/powerpoint/2010/main" val="14122147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40</a:t>
            </a:fld>
            <a:endParaRPr lang="en-US"/>
          </a:p>
        </p:txBody>
      </p:sp>
    </p:spTree>
    <p:extLst>
      <p:ext uri="{BB962C8B-B14F-4D97-AF65-F5344CB8AC3E}">
        <p14:creationId xmlns:p14="http://schemas.microsoft.com/office/powerpoint/2010/main" val="20062403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61477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43</a:t>
            </a:fld>
            <a:endParaRPr lang="en-US"/>
          </a:p>
        </p:txBody>
      </p:sp>
    </p:spTree>
    <p:extLst>
      <p:ext uri="{BB962C8B-B14F-4D97-AF65-F5344CB8AC3E}">
        <p14:creationId xmlns:p14="http://schemas.microsoft.com/office/powerpoint/2010/main" val="33778690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47</a:t>
            </a:fld>
            <a:endParaRPr lang="en-US"/>
          </a:p>
        </p:txBody>
      </p:sp>
    </p:spTree>
    <p:extLst>
      <p:ext uri="{BB962C8B-B14F-4D97-AF65-F5344CB8AC3E}">
        <p14:creationId xmlns:p14="http://schemas.microsoft.com/office/powerpoint/2010/main" val="8215274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74632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0699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a:p>
        </p:txBody>
      </p:sp>
    </p:spTree>
    <p:extLst>
      <p:ext uri="{BB962C8B-B14F-4D97-AF65-F5344CB8AC3E}">
        <p14:creationId xmlns:p14="http://schemas.microsoft.com/office/powerpoint/2010/main" val="58406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CBFE15-C72E-437B-A665-E21DCC744EF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7661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17</a:t>
            </a:fld>
            <a:endParaRPr lang="en-US"/>
          </a:p>
        </p:txBody>
      </p:sp>
    </p:spTree>
    <p:extLst>
      <p:ext uri="{BB962C8B-B14F-4D97-AF65-F5344CB8AC3E}">
        <p14:creationId xmlns:p14="http://schemas.microsoft.com/office/powerpoint/2010/main" val="4229866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18</a:t>
            </a:fld>
            <a:endParaRPr lang="en-US"/>
          </a:p>
        </p:txBody>
      </p:sp>
    </p:spTree>
    <p:extLst>
      <p:ext uri="{BB962C8B-B14F-4D97-AF65-F5344CB8AC3E}">
        <p14:creationId xmlns:p14="http://schemas.microsoft.com/office/powerpoint/2010/main" val="3030765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19</a:t>
            </a:fld>
            <a:endParaRPr lang="en-US"/>
          </a:p>
        </p:txBody>
      </p:sp>
    </p:spTree>
    <p:extLst>
      <p:ext uri="{BB962C8B-B14F-4D97-AF65-F5344CB8AC3E}">
        <p14:creationId xmlns:p14="http://schemas.microsoft.com/office/powerpoint/2010/main" val="22598192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22</a:t>
            </a:fld>
            <a:endParaRPr lang="en-US"/>
          </a:p>
        </p:txBody>
      </p:sp>
    </p:spTree>
    <p:extLst>
      <p:ext uri="{BB962C8B-B14F-4D97-AF65-F5344CB8AC3E}">
        <p14:creationId xmlns:p14="http://schemas.microsoft.com/office/powerpoint/2010/main" val="3301546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20753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hyperlink" Target="https://twitter.com/IPSASB_News" TargetMode="External"/><Relationship Id="rId10" Type="http://schemas.openxmlformats.org/officeDocument/2006/relationships/image" Target="../media/image19.jpeg"/><Relationship Id="rId4" Type="http://schemas.openxmlformats.org/officeDocument/2006/relationships/hyperlink" Target="https://www.youtube.com/channel/UC0VaH8c5S0a_ASiToeonj0g" TargetMode="External"/><Relationship Id="rId9" Type="http://schemas.openxmlformats.org/officeDocument/2006/relationships/image" Target="../media/image18.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www.ethicsboard.org/" TargetMode="External"/><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hyperlink" Target="http://www.ethicsboard.org/" TargetMode="External"/><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13.jpe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13.jpe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6.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4.xml"/><Relationship Id="rId6" Type="http://schemas.openxmlformats.org/officeDocument/2006/relationships/image" Target="../media/image16.png"/><Relationship Id="rId5" Type="http://schemas.openxmlformats.org/officeDocument/2006/relationships/hyperlink" Target="https://twitter.com/IPSASB_News" TargetMode="External"/><Relationship Id="rId10" Type="http://schemas.openxmlformats.org/officeDocument/2006/relationships/image" Target="../media/image19.jpeg"/><Relationship Id="rId4" Type="http://schemas.openxmlformats.org/officeDocument/2006/relationships/hyperlink" Target="https://www.youtube.com/channel/UC0VaH8c5S0a_ASiToeonj0g" TargetMode="External"/><Relationship Id="rId9" Type="http://schemas.openxmlformats.org/officeDocument/2006/relationships/image" Target="../media/image18.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5.xml"/><Relationship Id="rId4" Type="http://schemas.openxmlformats.org/officeDocument/2006/relationships/image" Target="../media/image13.jpe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5.xml"/><Relationship Id="rId4" Type="http://schemas.openxmlformats.org/officeDocument/2006/relationships/image" Target="../media/image13.jpe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5.xml"/><Relationship Id="rId6" Type="http://schemas.openxmlformats.org/officeDocument/2006/relationships/image" Target="../media/image16.png"/><Relationship Id="rId5" Type="http://schemas.openxmlformats.org/officeDocument/2006/relationships/hyperlink" Target="https://twitter.com/IPSASB_News" TargetMode="External"/><Relationship Id="rId10" Type="http://schemas.openxmlformats.org/officeDocument/2006/relationships/image" Target="../media/image19.jpeg"/><Relationship Id="rId4" Type="http://schemas.openxmlformats.org/officeDocument/2006/relationships/hyperlink" Target="https://www.youtube.com/channel/UC0VaH8c5S0a_ASiToeonj0g" TargetMode="External"/><Relationship Id="rId9" Type="http://schemas.openxmlformats.org/officeDocument/2006/relationships/image" Target="../media/image18.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3.jpe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046589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9/18/2023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305170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39409683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0" y="0"/>
            <a:ext cx="12192000" cy="6858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2" name="Rectangle 5"/>
          <p:cNvSpPr>
            <a:spLocks noChangeArrowheads="1"/>
          </p:cNvSpPr>
          <p:nvPr userDrawn="1"/>
        </p:nvSpPr>
        <p:spPr bwMode="auto">
          <a:xfrm>
            <a:off x="0" y="1598615"/>
            <a:ext cx="12192000" cy="5266944"/>
          </a:xfrm>
          <a:prstGeom prst="rect">
            <a:avLst/>
          </a:prstGeom>
          <a:gradFill rotWithShape="0">
            <a:gsLst>
              <a:gs pos="0">
                <a:srgbClr val="18276E"/>
              </a:gs>
              <a:gs pos="100000">
                <a:srgbClr val="0092D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a:p>
        </p:txBody>
      </p:sp>
      <p:pic>
        <p:nvPicPr>
          <p:cNvPr id="11" name="Picture 6" descr="Ribbon_green_1.25in_width.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352800" y="1598615"/>
            <a:ext cx="8839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689600" y="1865315"/>
            <a:ext cx="6197600" cy="990600"/>
          </a:xfrm>
        </p:spPr>
        <p:txBody>
          <a:bodyPr anchor="ctr"/>
          <a:lstStyle/>
          <a:p>
            <a:r>
              <a:rPr lang="en-US"/>
              <a:t>Click to edit Master title style</a:t>
            </a:r>
          </a:p>
        </p:txBody>
      </p:sp>
      <p:sp>
        <p:nvSpPr>
          <p:cNvPr id="8" name="Subtitle 2"/>
          <p:cNvSpPr>
            <a:spLocks noGrp="1"/>
          </p:cNvSpPr>
          <p:nvPr>
            <p:ph type="subTitle" idx="1"/>
          </p:nvPr>
        </p:nvSpPr>
        <p:spPr>
          <a:xfrm>
            <a:off x="5689600" y="3313113"/>
            <a:ext cx="4080933" cy="1752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914" y="512251"/>
            <a:ext cx="2742556" cy="800747"/>
          </a:xfrm>
          <a:prstGeom prst="rect">
            <a:avLst/>
          </a:prstGeom>
        </p:spPr>
      </p:pic>
    </p:spTree>
    <p:extLst>
      <p:ext uri="{BB962C8B-B14F-4D97-AF65-F5344CB8AC3E}">
        <p14:creationId xmlns:p14="http://schemas.microsoft.com/office/powerpoint/2010/main" val="8113500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28358016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45559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318771"/>
            <a:ext cx="7721600" cy="641349"/>
          </a:xfrm>
        </p:spPr>
        <p:txBody>
          <a:bodyPr/>
          <a:lstStyle>
            <a:lvl1pPr algn="l">
              <a:defRPr sz="3200" b="1"/>
            </a:lvl1pPr>
          </a:lstStyle>
          <a:p>
            <a:r>
              <a:rPr lang="en-US"/>
              <a:t>Click to edit Master title style</a:t>
            </a:r>
          </a:p>
        </p:txBody>
      </p:sp>
      <p:sp>
        <p:nvSpPr>
          <p:cNvPr id="3" name="Content Placeholder 2"/>
          <p:cNvSpPr>
            <a:spLocks noGrp="1"/>
          </p:cNvSpPr>
          <p:nvPr>
            <p:ph idx="1"/>
          </p:nvPr>
        </p:nvSpPr>
        <p:spPr>
          <a:xfrm>
            <a:off x="4766733" y="1799166"/>
            <a:ext cx="6815667" cy="4093633"/>
          </a:xfrm>
        </p:spPr>
        <p:txBody>
          <a:bodyPr/>
          <a:lstStyle>
            <a:lvl1pPr>
              <a:defRPr sz="3200"/>
            </a:lvl1pPr>
            <a:lvl2pPr>
              <a:defRPr sz="2400"/>
            </a:lvl2pPr>
            <a:lvl3pPr>
              <a:defRPr sz="2133"/>
            </a:lvl3pPr>
            <a:lvl4pPr>
              <a:defRPr sz="1867"/>
            </a:lvl4pPr>
            <a:lvl5pPr>
              <a:defRPr sz="1600"/>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8009" y="1799169"/>
            <a:ext cx="4112684" cy="4093632"/>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Tree>
    <p:extLst>
      <p:ext uri="{BB962C8B-B14F-4D97-AF65-F5344CB8AC3E}">
        <p14:creationId xmlns:p14="http://schemas.microsoft.com/office/powerpoint/2010/main" val="36086859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9" y="4406903"/>
            <a:ext cx="10818284" cy="1362076"/>
          </a:xfrm>
        </p:spPr>
        <p:txBody>
          <a:bodyPr/>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508009" y="2906713"/>
            <a:ext cx="10818284" cy="1500187"/>
          </a:xfrm>
        </p:spPr>
        <p:txBody>
          <a:bodyPr anchor="b"/>
          <a:lstStyle>
            <a:lvl1pPr marL="0" indent="0">
              <a:buNone/>
              <a:defRPr sz="3200"/>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en-US"/>
              <a:t>Click to edit Master text styles</a:t>
            </a:r>
          </a:p>
        </p:txBody>
      </p:sp>
    </p:spTree>
    <p:extLst>
      <p:ext uri="{BB962C8B-B14F-4D97-AF65-F5344CB8AC3E}">
        <p14:creationId xmlns:p14="http://schemas.microsoft.com/office/powerpoint/2010/main" val="12431916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8000" y="1799168"/>
            <a:ext cx="5486400" cy="4093633"/>
          </a:xfrm>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799168"/>
            <a:ext cx="5486400" cy="4093633"/>
          </a:xfrm>
        </p:spPr>
        <p:txBody>
          <a:bodyPr/>
          <a:lstStyle>
            <a:lvl1pPr>
              <a:defRPr sz="3200"/>
            </a:lvl1pPr>
            <a:lvl2pPr>
              <a:defRPr sz="2400"/>
            </a:lvl2pPr>
            <a:lvl3pPr>
              <a:defRPr sz="2133"/>
            </a:lvl3pPr>
            <a:lvl4pPr>
              <a:defRPr sz="1867"/>
            </a:lvl4pPr>
            <a:lvl5pPr>
              <a:defRPr sz="16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p:cNvSpPr>
            <a:spLocks noGrp="1"/>
          </p:cNvSpPr>
          <p:nvPr>
            <p:ph type="title"/>
          </p:nvPr>
        </p:nvSpPr>
        <p:spPr>
          <a:xfrm>
            <a:off x="508000" y="609600"/>
            <a:ext cx="10058400" cy="533400"/>
          </a:xfrm>
        </p:spPr>
        <p:txBody>
          <a:bodyPr/>
          <a:lstStyle/>
          <a:p>
            <a:r>
              <a:rPr lang="en-US"/>
              <a:t>Click to edit Master title style</a:t>
            </a:r>
          </a:p>
        </p:txBody>
      </p:sp>
      <p:sp>
        <p:nvSpPr>
          <p:cNvPr id="10"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41928315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40845950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47004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08000" y="1799168"/>
            <a:ext cx="11277600" cy="4093633"/>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en-US" noProof="0"/>
              <a:t>Click icon to add picture</a:t>
            </a:r>
          </a:p>
        </p:txBody>
      </p:sp>
    </p:spTree>
    <p:extLst>
      <p:ext uri="{BB962C8B-B14F-4D97-AF65-F5344CB8AC3E}">
        <p14:creationId xmlns:p14="http://schemas.microsoft.com/office/powerpoint/2010/main" val="40510715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44476" y="2216566"/>
            <a:ext cx="3503048" cy="1022788"/>
          </a:xfrm>
          <a:prstGeom prst="rect">
            <a:avLst/>
          </a:prstGeom>
        </p:spPr>
      </p:pic>
      <p:sp>
        <p:nvSpPr>
          <p:cNvPr id="7" name="Rectangle 5"/>
          <p:cNvSpPr>
            <a:spLocks noChangeArrowheads="1"/>
          </p:cNvSpPr>
          <p:nvPr userDrawn="1"/>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a:p>
        </p:txBody>
      </p:sp>
      <p:sp>
        <p:nvSpPr>
          <p:cNvPr id="6" name="TextBox 5"/>
          <p:cNvSpPr txBox="1"/>
          <p:nvPr userDrawn="1"/>
        </p:nvSpPr>
        <p:spPr>
          <a:xfrm>
            <a:off x="2953425" y="3659416"/>
            <a:ext cx="6285151" cy="995209"/>
          </a:xfrm>
          <a:prstGeom prst="rect">
            <a:avLst/>
          </a:prstGeom>
          <a:noFill/>
        </p:spPr>
        <p:txBody>
          <a:bodyPr wrap="square" lIns="0" rIns="0" rtlCol="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a:lstStyle>
          <a:p>
            <a:pPr algn="ctr"/>
            <a:r>
              <a:rPr lang="en-US" sz="5867" kern="300">
                <a:solidFill>
                  <a:srgbClr val="005BAA"/>
                </a:solidFill>
                <a:latin typeface="Bauer Bodoni Std" pitchFamily="18" charset="0"/>
              </a:rPr>
              <a:t>The Ethics Board</a:t>
            </a:r>
          </a:p>
        </p:txBody>
      </p:sp>
      <p:sp>
        <p:nvSpPr>
          <p:cNvPr id="8" name="TextBox 7"/>
          <p:cNvSpPr txBox="1"/>
          <p:nvPr userDrawn="1"/>
        </p:nvSpPr>
        <p:spPr>
          <a:xfrm>
            <a:off x="4545104" y="5105401"/>
            <a:ext cx="3045064" cy="461665"/>
          </a:xfrm>
          <a:prstGeom prst="rect">
            <a:avLst/>
          </a:prstGeom>
          <a:noFill/>
        </p:spPr>
        <p:txBody>
          <a:bodyPr wrap="none" rtlCol="0">
            <a:spAutoFit/>
          </a:bodyPr>
          <a:lstStyle/>
          <a:p>
            <a:r>
              <a:rPr lang="en-US" sz="2400">
                <a:solidFill>
                  <a:schemeClr val="tx2">
                    <a:lumMod val="65000"/>
                    <a:lumOff val="35000"/>
                  </a:schemeClr>
                </a:solidFill>
                <a:hlinkClick r:id="rId3"/>
              </a:rPr>
              <a:t>www.ethicsboard.org</a:t>
            </a:r>
            <a:endParaRPr lang="en-US" sz="2400">
              <a:solidFill>
                <a:schemeClr val="tx2">
                  <a:lumMod val="65000"/>
                  <a:lumOff val="35000"/>
                </a:schemeClr>
              </a:solidFill>
            </a:endParaRPr>
          </a:p>
        </p:txBody>
      </p:sp>
    </p:spTree>
    <p:extLst>
      <p:ext uri="{BB962C8B-B14F-4D97-AF65-F5344CB8AC3E}">
        <p14:creationId xmlns:p14="http://schemas.microsoft.com/office/powerpoint/2010/main" val="1832311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Standard 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a:solidFill>
                  <a:srgbClr val="808080"/>
                </a:solidFill>
              </a:defRPr>
            </a:lvl1pPr>
            <a:lvl2pPr>
              <a:defRPr>
                <a:solidFill>
                  <a:srgbClr val="808080"/>
                </a:solidFill>
              </a:defRPr>
            </a:lvl2pPr>
            <a:lvl3pPr>
              <a:defRPr>
                <a:solidFill>
                  <a:srgbClr val="808080"/>
                </a:solidFill>
              </a:defRPr>
            </a:lvl3pPr>
            <a:lvl4pPr marL="857187" indent="-228584">
              <a:defRPr>
                <a:solidFill>
                  <a:srgbClr val="808080"/>
                </a:solidFill>
                <a:latin typeface="Arial" panose="020B0604020202020204" pitchFamily="34" charset="0"/>
                <a:cs typeface="Arial" panose="020B0604020202020204" pitchFamily="34" charset="0"/>
              </a:defRPr>
            </a:lvl4pPr>
            <a:lvl5pPr marL="1084182" indent="-228584">
              <a:defRPr>
                <a:solidFill>
                  <a:srgbClr val="808080"/>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7905136" y="6511062"/>
            <a:ext cx="3677264" cy="304412"/>
          </a:xfrm>
          <a:prstGeom prst="rect">
            <a:avLst/>
          </a:prstGeom>
        </p:spPr>
        <p:txBody>
          <a:bodyPr/>
          <a:lstStyle>
            <a:lvl1pPr marL="0" marR="0" indent="0" algn="r" defTabSz="457167" rtl="0" eaLnBrk="1" fontAlgn="auto" latinLnBrk="0" hangingPunct="1">
              <a:lnSpc>
                <a:spcPct val="100000"/>
              </a:lnSpc>
              <a:spcBef>
                <a:spcPts val="0"/>
              </a:spcBef>
              <a:spcAft>
                <a:spcPts val="0"/>
              </a:spcAft>
              <a:buClrTx/>
              <a:buSzTx/>
              <a:buFontTx/>
              <a:buNone/>
              <a:tabLst/>
              <a:defRPr sz="900">
                <a:solidFill>
                  <a:srgbClr val="808080"/>
                </a:solidFill>
              </a:defRPr>
            </a:lvl1pPr>
          </a:lstStyle>
          <a:p>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a:t>
            </a:fld>
            <a:r>
              <a:rPr lang="en-US">
                <a:latin typeface="Arial" panose="020B0604020202020204" pitchFamily="34" charset="0"/>
                <a:cs typeface="MS PGothic" charset="0"/>
              </a:rPr>
              <a:t>  |  Confidential and Proprietary Information</a:t>
            </a:r>
          </a:p>
        </p:txBody>
      </p:sp>
    </p:spTree>
    <p:extLst>
      <p:ext uri="{BB962C8B-B14F-4D97-AF65-F5344CB8AC3E}">
        <p14:creationId xmlns:p14="http://schemas.microsoft.com/office/powerpoint/2010/main" val="38892632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0" y="0"/>
            <a:ext cx="12192000" cy="6858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2" name="Rectangle 5"/>
          <p:cNvSpPr>
            <a:spLocks noChangeArrowheads="1"/>
          </p:cNvSpPr>
          <p:nvPr userDrawn="1"/>
        </p:nvSpPr>
        <p:spPr bwMode="auto">
          <a:xfrm>
            <a:off x="0" y="1598615"/>
            <a:ext cx="12192000" cy="5266944"/>
          </a:xfrm>
          <a:prstGeom prst="rect">
            <a:avLst/>
          </a:prstGeom>
          <a:gradFill rotWithShape="0">
            <a:gsLst>
              <a:gs pos="0">
                <a:srgbClr val="18276E"/>
              </a:gs>
              <a:gs pos="100000">
                <a:srgbClr val="0092D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a:p>
        </p:txBody>
      </p:sp>
      <p:pic>
        <p:nvPicPr>
          <p:cNvPr id="11" name="Picture 6" descr="Ribbon_green_1.25in_width.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352800" y="1598615"/>
            <a:ext cx="8839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689600" y="1865315"/>
            <a:ext cx="6197600" cy="990600"/>
          </a:xfrm>
        </p:spPr>
        <p:txBody>
          <a:bodyPr anchor="ctr"/>
          <a:lstStyle/>
          <a:p>
            <a:r>
              <a:rPr lang="en-US"/>
              <a:t>Click to edit Master title style</a:t>
            </a:r>
          </a:p>
        </p:txBody>
      </p:sp>
      <p:sp>
        <p:nvSpPr>
          <p:cNvPr id="8" name="Subtitle 2"/>
          <p:cNvSpPr>
            <a:spLocks noGrp="1"/>
          </p:cNvSpPr>
          <p:nvPr>
            <p:ph type="subTitle" idx="1"/>
          </p:nvPr>
        </p:nvSpPr>
        <p:spPr>
          <a:xfrm>
            <a:off x="5689600" y="3313113"/>
            <a:ext cx="4080933" cy="1752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914" y="512251"/>
            <a:ext cx="2742556" cy="800747"/>
          </a:xfrm>
          <a:prstGeom prst="rect">
            <a:avLst/>
          </a:prstGeom>
        </p:spPr>
      </p:pic>
    </p:spTree>
    <p:extLst>
      <p:ext uri="{BB962C8B-B14F-4D97-AF65-F5344CB8AC3E}">
        <p14:creationId xmlns:p14="http://schemas.microsoft.com/office/powerpoint/2010/main" val="2673601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21004410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993960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318771"/>
            <a:ext cx="7721600" cy="641349"/>
          </a:xfrm>
        </p:spPr>
        <p:txBody>
          <a:bodyPr/>
          <a:lstStyle>
            <a:lvl1pPr algn="l">
              <a:defRPr sz="3200" b="1"/>
            </a:lvl1pPr>
          </a:lstStyle>
          <a:p>
            <a:r>
              <a:rPr lang="en-US"/>
              <a:t>Click to edit Master title style</a:t>
            </a:r>
          </a:p>
        </p:txBody>
      </p:sp>
      <p:sp>
        <p:nvSpPr>
          <p:cNvPr id="3" name="Content Placeholder 2"/>
          <p:cNvSpPr>
            <a:spLocks noGrp="1"/>
          </p:cNvSpPr>
          <p:nvPr>
            <p:ph idx="1"/>
          </p:nvPr>
        </p:nvSpPr>
        <p:spPr>
          <a:xfrm>
            <a:off x="4766733" y="1799166"/>
            <a:ext cx="6815667" cy="4093633"/>
          </a:xfrm>
        </p:spPr>
        <p:txBody>
          <a:bodyPr/>
          <a:lstStyle>
            <a:lvl1pPr>
              <a:defRPr sz="3200"/>
            </a:lvl1pPr>
            <a:lvl2pPr>
              <a:defRPr sz="2400"/>
            </a:lvl2pPr>
            <a:lvl3pPr>
              <a:defRPr sz="2133"/>
            </a:lvl3pPr>
            <a:lvl4pPr>
              <a:defRPr sz="1867"/>
            </a:lvl4pPr>
            <a:lvl5pPr>
              <a:defRPr sz="1600"/>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8009" y="1799169"/>
            <a:ext cx="4112684" cy="4093632"/>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Tree>
    <p:extLst>
      <p:ext uri="{BB962C8B-B14F-4D97-AF65-F5344CB8AC3E}">
        <p14:creationId xmlns:p14="http://schemas.microsoft.com/office/powerpoint/2010/main" val="25585633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9" y="4406903"/>
            <a:ext cx="10818284" cy="1362076"/>
          </a:xfrm>
        </p:spPr>
        <p:txBody>
          <a:bodyPr/>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508009" y="2906713"/>
            <a:ext cx="10818284" cy="1500187"/>
          </a:xfrm>
        </p:spPr>
        <p:txBody>
          <a:bodyPr anchor="b"/>
          <a:lstStyle>
            <a:lvl1pPr marL="0" indent="0">
              <a:buNone/>
              <a:defRPr sz="3200"/>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en-US"/>
              <a:t>Click to edit Master text styles</a:t>
            </a:r>
          </a:p>
        </p:txBody>
      </p:sp>
    </p:spTree>
    <p:extLst>
      <p:ext uri="{BB962C8B-B14F-4D97-AF65-F5344CB8AC3E}">
        <p14:creationId xmlns:p14="http://schemas.microsoft.com/office/powerpoint/2010/main" val="14513444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8000" y="1799168"/>
            <a:ext cx="5486400" cy="4093633"/>
          </a:xfrm>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799168"/>
            <a:ext cx="5486400" cy="4093633"/>
          </a:xfrm>
        </p:spPr>
        <p:txBody>
          <a:bodyPr/>
          <a:lstStyle>
            <a:lvl1pPr>
              <a:defRPr sz="3200"/>
            </a:lvl1pPr>
            <a:lvl2pPr>
              <a:defRPr sz="2400"/>
            </a:lvl2pPr>
            <a:lvl3pPr>
              <a:defRPr sz="2133"/>
            </a:lvl3pPr>
            <a:lvl4pPr>
              <a:defRPr sz="1867"/>
            </a:lvl4pPr>
            <a:lvl5pPr>
              <a:defRPr sz="16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p:cNvSpPr>
            <a:spLocks noGrp="1"/>
          </p:cNvSpPr>
          <p:nvPr>
            <p:ph type="title"/>
          </p:nvPr>
        </p:nvSpPr>
        <p:spPr>
          <a:xfrm>
            <a:off x="508000" y="609600"/>
            <a:ext cx="10058400" cy="533400"/>
          </a:xfrm>
        </p:spPr>
        <p:txBody>
          <a:bodyPr/>
          <a:lstStyle/>
          <a:p>
            <a:r>
              <a:rPr lang="en-US"/>
              <a:t>Click to edit Master title style</a:t>
            </a:r>
          </a:p>
        </p:txBody>
      </p:sp>
      <p:sp>
        <p:nvSpPr>
          <p:cNvPr id="10"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20611262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31740086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00801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08000" y="1799168"/>
            <a:ext cx="11277600" cy="4093633"/>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en-US" noProof="0"/>
              <a:t>Click icon to add picture</a:t>
            </a:r>
          </a:p>
        </p:txBody>
      </p:sp>
    </p:spTree>
    <p:extLst>
      <p:ext uri="{BB962C8B-B14F-4D97-AF65-F5344CB8AC3E}">
        <p14:creationId xmlns:p14="http://schemas.microsoft.com/office/powerpoint/2010/main" val="3108220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44476" y="2216566"/>
            <a:ext cx="3503048" cy="1022788"/>
          </a:xfrm>
          <a:prstGeom prst="rect">
            <a:avLst/>
          </a:prstGeom>
        </p:spPr>
      </p:pic>
      <p:sp>
        <p:nvSpPr>
          <p:cNvPr id="7" name="Rectangle 5"/>
          <p:cNvSpPr>
            <a:spLocks noChangeArrowheads="1"/>
          </p:cNvSpPr>
          <p:nvPr userDrawn="1"/>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a:p>
        </p:txBody>
      </p:sp>
      <p:sp>
        <p:nvSpPr>
          <p:cNvPr id="6" name="TextBox 5"/>
          <p:cNvSpPr txBox="1"/>
          <p:nvPr userDrawn="1"/>
        </p:nvSpPr>
        <p:spPr>
          <a:xfrm>
            <a:off x="2953425" y="3659416"/>
            <a:ext cx="6285151" cy="995209"/>
          </a:xfrm>
          <a:prstGeom prst="rect">
            <a:avLst/>
          </a:prstGeom>
          <a:noFill/>
        </p:spPr>
        <p:txBody>
          <a:bodyPr wrap="square" lIns="0" rIns="0" rtlCol="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a:lstStyle>
          <a:p>
            <a:pPr algn="ctr"/>
            <a:r>
              <a:rPr lang="en-US" sz="5867" kern="300">
                <a:solidFill>
                  <a:srgbClr val="005BAA"/>
                </a:solidFill>
                <a:latin typeface="Bauer Bodoni Std" pitchFamily="18" charset="0"/>
              </a:rPr>
              <a:t>The Ethics Board</a:t>
            </a:r>
          </a:p>
        </p:txBody>
      </p:sp>
      <p:sp>
        <p:nvSpPr>
          <p:cNvPr id="8" name="TextBox 7"/>
          <p:cNvSpPr txBox="1"/>
          <p:nvPr userDrawn="1"/>
        </p:nvSpPr>
        <p:spPr>
          <a:xfrm>
            <a:off x="4545104" y="5105401"/>
            <a:ext cx="3045064" cy="461665"/>
          </a:xfrm>
          <a:prstGeom prst="rect">
            <a:avLst/>
          </a:prstGeom>
          <a:noFill/>
        </p:spPr>
        <p:txBody>
          <a:bodyPr wrap="none" rtlCol="0">
            <a:spAutoFit/>
          </a:bodyPr>
          <a:lstStyle/>
          <a:p>
            <a:r>
              <a:rPr lang="en-US" sz="2400">
                <a:solidFill>
                  <a:schemeClr val="tx2">
                    <a:lumMod val="65000"/>
                    <a:lumOff val="35000"/>
                  </a:schemeClr>
                </a:solidFill>
                <a:hlinkClick r:id="rId3"/>
              </a:rPr>
              <a:t>www.ethicsboard.org</a:t>
            </a:r>
            <a:endParaRPr lang="en-US" sz="2400">
              <a:solidFill>
                <a:schemeClr val="tx2">
                  <a:lumMod val="65000"/>
                  <a:lumOff val="35000"/>
                </a:schemeClr>
              </a:solidFill>
            </a:endParaRPr>
          </a:p>
        </p:txBody>
      </p:sp>
    </p:spTree>
    <p:extLst>
      <p:ext uri="{BB962C8B-B14F-4D97-AF65-F5344CB8AC3E}">
        <p14:creationId xmlns:p14="http://schemas.microsoft.com/office/powerpoint/2010/main" val="34665394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Standard 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a:solidFill>
                  <a:srgbClr val="808080"/>
                </a:solidFill>
              </a:defRPr>
            </a:lvl1pPr>
            <a:lvl2pPr>
              <a:defRPr>
                <a:solidFill>
                  <a:srgbClr val="808080"/>
                </a:solidFill>
              </a:defRPr>
            </a:lvl2pPr>
            <a:lvl3pPr>
              <a:defRPr>
                <a:solidFill>
                  <a:srgbClr val="808080"/>
                </a:solidFill>
              </a:defRPr>
            </a:lvl3pPr>
            <a:lvl4pPr marL="857187" indent="-228584">
              <a:defRPr>
                <a:solidFill>
                  <a:srgbClr val="808080"/>
                </a:solidFill>
                <a:latin typeface="Arial" panose="020B0604020202020204" pitchFamily="34" charset="0"/>
                <a:cs typeface="Arial" panose="020B0604020202020204" pitchFamily="34" charset="0"/>
              </a:defRPr>
            </a:lvl4pPr>
            <a:lvl5pPr marL="1084182" indent="-228584">
              <a:defRPr>
                <a:solidFill>
                  <a:srgbClr val="808080"/>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7905136" y="6511062"/>
            <a:ext cx="3677264" cy="304412"/>
          </a:xfrm>
          <a:prstGeom prst="rect">
            <a:avLst/>
          </a:prstGeom>
        </p:spPr>
        <p:txBody>
          <a:bodyPr/>
          <a:lstStyle>
            <a:lvl1pPr marL="0" marR="0" indent="0" algn="r" defTabSz="457167" rtl="0" eaLnBrk="1" fontAlgn="auto" latinLnBrk="0" hangingPunct="1">
              <a:lnSpc>
                <a:spcPct val="100000"/>
              </a:lnSpc>
              <a:spcBef>
                <a:spcPts val="0"/>
              </a:spcBef>
              <a:spcAft>
                <a:spcPts val="0"/>
              </a:spcAft>
              <a:buClrTx/>
              <a:buSzTx/>
              <a:buFontTx/>
              <a:buNone/>
              <a:tabLst/>
              <a:defRPr sz="900">
                <a:solidFill>
                  <a:srgbClr val="808080"/>
                </a:solidFill>
              </a:defRPr>
            </a:lvl1pPr>
          </a:lstStyle>
          <a:p>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a:t>
            </a:fld>
            <a:r>
              <a:rPr lang="en-US">
                <a:latin typeface="Arial" panose="020B0604020202020204" pitchFamily="34" charset="0"/>
                <a:cs typeface="MS PGothic" charset="0"/>
              </a:rPr>
              <a:t>  |  Confidential and Proprietary Information</a:t>
            </a:r>
          </a:p>
        </p:txBody>
      </p:sp>
    </p:spTree>
    <p:extLst>
      <p:ext uri="{BB962C8B-B14F-4D97-AF65-F5344CB8AC3E}">
        <p14:creationId xmlns:p14="http://schemas.microsoft.com/office/powerpoint/2010/main" val="3451145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457200"/>
            <a:ext cx="10058400" cy="533400"/>
          </a:xfrm>
        </p:spPr>
        <p:txBody>
          <a:bodyPr anchor="ctr"/>
          <a:lstStyle/>
          <a:p>
            <a:r>
              <a:rPr lang="en-US"/>
              <a:t>Click to edit Master title style</a:t>
            </a:r>
          </a:p>
        </p:txBody>
      </p:sp>
      <p:sp>
        <p:nvSpPr>
          <p:cNvPr id="3" name="Content Placeholder 2"/>
          <p:cNvSpPr>
            <a:spLocks noGrp="1"/>
          </p:cNvSpPr>
          <p:nvPr>
            <p:ph idx="1"/>
          </p:nvPr>
        </p:nvSpPr>
        <p:spPr/>
        <p:txBody>
          <a:bodyPr/>
          <a:lstStyle>
            <a:lvl1pPr>
              <a:defRPr>
                <a:solidFill>
                  <a:schemeClr val="tx2">
                    <a:lumMod val="65000"/>
                    <a:lumOff val="35000"/>
                  </a:schemeClr>
                </a:solidFill>
              </a:defRPr>
            </a:lvl1pPr>
            <a:lvl2pPr>
              <a:defRPr>
                <a:solidFill>
                  <a:schemeClr val="tx2">
                    <a:lumMod val="65000"/>
                    <a:lumOff val="35000"/>
                  </a:schemeClr>
                </a:solidFill>
              </a:defRPr>
            </a:lvl2pPr>
            <a:lvl3pPr>
              <a:defRPr>
                <a:solidFill>
                  <a:schemeClr val="tx2">
                    <a:lumMod val="65000"/>
                    <a:lumOff val="35000"/>
                  </a:schemeClr>
                </a:solidFill>
              </a:defRPr>
            </a:lvl3pPr>
            <a:lvl4pPr>
              <a:defRPr>
                <a:solidFill>
                  <a:schemeClr val="tx2">
                    <a:lumMod val="65000"/>
                    <a:lumOff val="35000"/>
                  </a:schemeClr>
                </a:solidFill>
              </a:defRPr>
            </a:lvl4pPr>
            <a:lvl5pPr>
              <a:defRPr>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ubtitle 2"/>
          <p:cNvSpPr>
            <a:spLocks noGrp="1"/>
          </p:cNvSpPr>
          <p:nvPr>
            <p:ph type="subTitle" idx="10"/>
          </p:nvPr>
        </p:nvSpPr>
        <p:spPr>
          <a:xfrm>
            <a:off x="508000" y="152400"/>
            <a:ext cx="3556000" cy="228600"/>
          </a:xfrm>
        </p:spPr>
        <p:txBody>
          <a:bodyPr lIns="0" tIns="0" rIns="0" bIns="0"/>
          <a:lstStyle>
            <a:lvl1pPr marL="0" indent="0" algn="l">
              <a:buNone/>
              <a:defRPr sz="1400">
                <a:solidFill>
                  <a:schemeClr val="bg1"/>
                </a:solidFill>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p>
        </p:txBody>
      </p:sp>
      <p:sp>
        <p:nvSpPr>
          <p:cNvPr id="6" name="Slide Number Placeholder 5"/>
          <p:cNvSpPr>
            <a:spLocks noGrp="1"/>
          </p:cNvSpPr>
          <p:nvPr>
            <p:ph type="sldNum" sz="quarter" idx="4"/>
          </p:nvPr>
        </p:nvSpPr>
        <p:spPr>
          <a:xfrm>
            <a:off x="8808016" y="6511061"/>
            <a:ext cx="2774384" cy="304412"/>
          </a:xfrm>
          <a:prstGeom prst="rect">
            <a:avLst/>
          </a:prstGeom>
        </p:spPr>
        <p:txBody>
          <a:bodyPr vert="horz" lIns="0" tIns="0" rIns="0" bIns="0" rtlCol="0" anchor="ctr"/>
          <a:lstStyle>
            <a:lvl1pPr algn="ctr">
              <a:defRPr sz="900">
                <a:solidFill>
                  <a:srgbClr val="808080"/>
                </a:solidFill>
                <a:latin typeface="Arial Narrow"/>
                <a:cs typeface="Arial Narrow"/>
              </a:defRPr>
            </a:lvl1pPr>
          </a:lstStyle>
          <a:p>
            <a:pPr algn="r"/>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47471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5034187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2696390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8683925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15739809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C3C8CD"/>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4AEA1E0-879C-46F0-A4B9-F041627F04B1}" type="datetime1">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9/18/2023</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C3C8CD"/>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7358153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BB742E19-5335-2040-8BF7-8D8168CAEA0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F8A7925-E8F3-4245-A7FC-B4EDAA10020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9/18/2023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40676D7D-0979-E644-AB8A-9F3FE8D8223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363717638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9CBD358-545A-467C-8A0D-5FDC2C0D04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9/18/2023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rPr>
              <a:t> Page </a:t>
            </a: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9" name="Title 1">
            <a:extLst>
              <a:ext uri="{FF2B5EF4-FFF2-40B4-BE49-F238E27FC236}">
                <a16:creationId xmlns:a16="http://schemas.microsoft.com/office/drawing/2014/main" id="{F9844F4C-A302-4585-9BFC-0A1B62997954}"/>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58155060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2D1E1D-43E7-4875-A0AB-47042407436A}"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9/18/2023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6" name="Rectangle 5">
            <a:extLst>
              <a:ext uri="{FF2B5EF4-FFF2-40B4-BE49-F238E27FC236}">
                <a16:creationId xmlns:a16="http://schemas.microsoft.com/office/drawing/2014/main" id="{3A1DAF78-0889-E943-9EF8-BDCE81E6BD9D}"/>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5" name="Group 24">
            <a:extLst>
              <a:ext uri="{FF2B5EF4-FFF2-40B4-BE49-F238E27FC236}">
                <a16:creationId xmlns:a16="http://schemas.microsoft.com/office/drawing/2014/main" id="{66157B8A-1104-BA4E-8B0D-625CE9F520F3}"/>
              </a:ext>
            </a:extLst>
          </p:cNvPr>
          <p:cNvGrpSpPr/>
          <p:nvPr userDrawn="1"/>
        </p:nvGrpSpPr>
        <p:grpSpPr>
          <a:xfrm>
            <a:off x="8401051" y="1771656"/>
            <a:ext cx="3819525" cy="3800481"/>
            <a:chOff x="8401051" y="1771656"/>
            <a:chExt cx="3819525" cy="3800481"/>
          </a:xfrm>
        </p:grpSpPr>
        <p:sp>
          <p:nvSpPr>
            <p:cNvPr id="15" name="Rectangle 14">
              <a:extLst>
                <a:ext uri="{FF2B5EF4-FFF2-40B4-BE49-F238E27FC236}">
                  <a16:creationId xmlns:a16="http://schemas.microsoft.com/office/drawing/2014/main" id="{D12ACAC3-1E8B-7D41-ABC8-D8637ED82467}"/>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8" name="Rectangle 17">
              <a:extLst>
                <a:ext uri="{FF2B5EF4-FFF2-40B4-BE49-F238E27FC236}">
                  <a16:creationId xmlns:a16="http://schemas.microsoft.com/office/drawing/2014/main" id="{A698CC1B-9F26-1E47-8736-42F8116E3F63}"/>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19" name="Rectangle 18">
            <a:extLst>
              <a:ext uri="{FF2B5EF4-FFF2-40B4-BE49-F238E27FC236}">
                <a16:creationId xmlns:a16="http://schemas.microsoft.com/office/drawing/2014/main" id="{317CD993-A3A6-7B4A-9F25-62A5516F9B5E}"/>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12" name="Picture 11" descr="Text, letter&#10;&#10;Description automatically generated">
            <a:extLst>
              <a:ext uri="{FF2B5EF4-FFF2-40B4-BE49-F238E27FC236}">
                <a16:creationId xmlns:a16="http://schemas.microsoft.com/office/drawing/2014/main" id="{B9CBBBA0-426B-462F-82F9-24E613EECACC}"/>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31423891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D4FA7F-4D84-420D-A3AB-22D063B6BC53}"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9/18/2023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Title 1">
            <a:extLst>
              <a:ext uri="{FF2B5EF4-FFF2-40B4-BE49-F238E27FC236}">
                <a16:creationId xmlns:a16="http://schemas.microsoft.com/office/drawing/2014/main" id="{01E5C21E-B755-44C7-8014-40EDF31C0B4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064949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954196-F31D-45EB-B7D5-C577E694823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9/18/2023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1AB26960-3000-43D9-A257-53C955602B3B}"/>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2515001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7" name="Date Placeholder 3">
            <a:extLst>
              <a:ext uri="{FF2B5EF4-FFF2-40B4-BE49-F238E27FC236}">
                <a16:creationId xmlns:a16="http://schemas.microsoft.com/office/drawing/2014/main" id="{50686074-F95E-114E-8109-C6DCCA6C3286}"/>
              </a:ext>
            </a:extLst>
          </p:cNvPr>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9611CC3-EE33-4836-98FC-C943869CC89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9/18/2023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82D11A3-E810-D24B-AE52-D1291F84FA3D}"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9/18/2023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4" name="Slide Number Placeholder 8">
            <a:extLst>
              <a:ext uri="{FF2B5EF4-FFF2-40B4-BE49-F238E27FC236}">
                <a16:creationId xmlns:a16="http://schemas.microsoft.com/office/drawing/2014/main" id="{FD35E655-3090-2841-B3D1-F64FB1D1972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Title 1">
            <a:extLst>
              <a:ext uri="{FF2B5EF4-FFF2-40B4-BE49-F238E27FC236}">
                <a16:creationId xmlns:a16="http://schemas.microsoft.com/office/drawing/2014/main" id="{E4308049-2E89-4B73-9615-8EE23CDFA5B9}"/>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3160052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05AE2DC-49E4-40DE-9BBC-58011559897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9/18/2023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37247963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855084-B8E4-4D6C-83C3-5EC201A337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9/18/2023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3A9E3F5C-88CE-4B5A-89FC-CBB7E196749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3319867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2">
                    <a:extLst>
                      <a:ext uri="{A12FA001-AC4F-418D-AE19-62706E023703}">
                        <ahyp:hlinkClr xmlns:ahyp="http://schemas.microsoft.com/office/drawing/2018/hyperlinkcolor" val="tx"/>
                      </a:ext>
                    </a:extLst>
                  </a:hlinkClick>
                </a:rPr>
                <a:t>@Ethics_Board</a:t>
              </a:r>
              <a:r>
                <a:rPr kumimoji="0" lang="en-CA" sz="16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3">
                    <a:extLst>
                      <a:ext uri="{A12FA001-AC4F-418D-AE19-62706E023703}">
                        <ahyp:hlinkClr xmlns:ahyp="http://schemas.microsoft.com/office/drawing/2018/hyperlinkcolor" val="tx"/>
                      </a:ext>
                    </a:extLst>
                  </a:hlinkClick>
                </a:rPr>
                <a:t>@IESBA</a:t>
              </a: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4">
                    <a:extLst>
                      <a:ext uri="{A12FA001-AC4F-418D-AE19-62706E023703}">
                        <ahyp:hlinkClr xmlns:ahyp="http://schemas.microsoft.com/office/drawing/2018/hyperlinkcolor" val="tx"/>
                      </a:ext>
                    </a:extLst>
                  </a:hlinkClick>
                </a:rPr>
                <a:t>@IESBA</a:t>
              </a:r>
              <a:endParaRPr kumimoji="0" lang="en-CA" sz="16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400" b="1" i="1" u="none" strike="noStrike" kern="1200" cap="none" spc="0" normalizeH="0" baseline="0" noProof="0">
                <a:ln>
                  <a:noFill/>
                </a:ln>
                <a:solidFill>
                  <a:srgbClr val="494949"/>
                </a:solidFill>
                <a:effectLst/>
                <a:uLnTx/>
                <a:uFillTx/>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67302454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11148540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322185423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3DAD0-5F6F-47DA-A010-1C4A30C88A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8EFA6E-A768-42A8-B2C3-F100D82609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2F46640-E89E-47CE-984D-0C0ECF7CF52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F4177A8F-F167-4C43-AEE7-45067080142F}"/>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EA1DA754-ED79-4909-833D-55BF9A5D80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6580AB-5C3C-4B4F-8E2A-8B7A0A8CE695}"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195637163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BABB6-DD2D-1095-F7C1-38556E8991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C97035-33F8-73AC-349A-6576E68D3B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C59626-725F-A496-E8F6-935F0055F78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4EF15E-EA83-4EB7-A34C-7777C103DE1F}"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9/18/2023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D7A428DA-640F-8D4B-1F92-F0FDA8806E0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55A404F8-61E0-1915-E96D-B65E7C992D1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93E06-DBA1-4551-8022-156FBAD2D92B}"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357894366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33100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1519629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14888612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9990652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US"/>
              <a:t>05-24-2021</a:t>
            </a: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97490730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20679840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24336229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6577564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64501815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27124231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9/18/2023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209600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US"/>
              <a:t>05-24-2021</a:t>
            </a: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384088812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US"/>
              <a:t>05-24-2021</a:t>
            </a: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36112971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283916568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タイトル スライド_白">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57BBFAF2-A1C6-694A-B7AD-6541683E256C}"/>
              </a:ext>
            </a:extLst>
          </p:cNvPr>
          <p:cNvPicPr>
            <a:picLocks noChangeAspect="1"/>
          </p:cNvPicPr>
          <p:nvPr userDrawn="1"/>
        </p:nvPicPr>
        <p:blipFill>
          <a:blip r:embed="rId2"/>
          <a:stretch>
            <a:fillRect/>
          </a:stretch>
        </p:blipFill>
        <p:spPr>
          <a:xfrm>
            <a:off x="0" y="0"/>
            <a:ext cx="12192000" cy="6858000"/>
          </a:xfrm>
          <a:prstGeom prst="rect">
            <a:avLst/>
          </a:prstGeom>
          <a:ln w="6350">
            <a:solidFill>
              <a:schemeClr val="bg1">
                <a:lumMod val="50000"/>
              </a:schemeClr>
            </a:solidFill>
          </a:ln>
        </p:spPr>
      </p:pic>
      <p:sp>
        <p:nvSpPr>
          <p:cNvPr id="2" name="Title 1"/>
          <p:cNvSpPr>
            <a:spLocks noGrp="1"/>
          </p:cNvSpPr>
          <p:nvPr>
            <p:ph type="ctrTitle"/>
          </p:nvPr>
        </p:nvSpPr>
        <p:spPr>
          <a:xfrm>
            <a:off x="1524000" y="2886266"/>
            <a:ext cx="9144000" cy="623697"/>
          </a:xfrm>
        </p:spPr>
        <p:txBody>
          <a:bodyPr lIns="90000" anchor="b">
            <a:spAutoFit/>
          </a:bodyPr>
          <a:lstStyle>
            <a:lvl1pPr algn="ctr">
              <a:defRPr sz="3733" b="1" i="0">
                <a:latin typeface="Meiryo" panose="020B0604030504040204" pitchFamily="34" charset="-128"/>
                <a:ea typeface="Meiryo" panose="020B0604030504040204" pitchFamily="34" charset="-128"/>
              </a:defRPr>
            </a:lvl1pPr>
          </a:lstStyle>
          <a:p>
            <a:r>
              <a:rPr lang="ja-JP" altLang="en-US"/>
              <a:t>マスター タイトルの書式設定</a:t>
            </a:r>
            <a:endParaRPr lang="en-US"/>
          </a:p>
        </p:txBody>
      </p:sp>
      <p:sp>
        <p:nvSpPr>
          <p:cNvPr id="3" name="Subtitle 2"/>
          <p:cNvSpPr>
            <a:spLocks noGrp="1"/>
          </p:cNvSpPr>
          <p:nvPr>
            <p:ph type="subTitle" idx="1"/>
          </p:nvPr>
        </p:nvSpPr>
        <p:spPr>
          <a:xfrm>
            <a:off x="1524000" y="3602038"/>
            <a:ext cx="9144000" cy="433965"/>
          </a:xfrm>
        </p:spPr>
        <p:txBody>
          <a:bodyPr>
            <a:spAutoFit/>
          </a:bodyPr>
          <a:lstStyle>
            <a:lvl1pPr marL="0" indent="0" algn="ctr">
              <a:buNone/>
              <a:defRPr sz="2400" b="0" i="0">
                <a:latin typeface="Meiryo" panose="020B0604030504040204" pitchFamily="34" charset="-128"/>
                <a:ea typeface="Meiryo" panose="020B0604030504040204" pitchFamily="34" charset="-128"/>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ja-JP" altLang="en-US"/>
              <a:t>マスター サブタイトルの書式設定</a:t>
            </a:r>
            <a:endParaRPr lang="en-US"/>
          </a:p>
        </p:txBody>
      </p:sp>
      <p:sp>
        <p:nvSpPr>
          <p:cNvPr id="11" name="正方形/長方形 10">
            <a:extLst>
              <a:ext uri="{FF2B5EF4-FFF2-40B4-BE49-F238E27FC236}">
                <a16:creationId xmlns:a16="http://schemas.microsoft.com/office/drawing/2014/main" id="{25AA484C-B4DF-2B42-9D19-0BF60E64885C}"/>
              </a:ext>
            </a:extLst>
          </p:cNvPr>
          <p:cNvSpPr/>
          <p:nvPr userDrawn="1"/>
        </p:nvSpPr>
        <p:spPr>
          <a:xfrm>
            <a:off x="6885411" y="6394222"/>
            <a:ext cx="4473323" cy="4314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pic>
        <p:nvPicPr>
          <p:cNvPr id="13" name="図 12">
            <a:extLst>
              <a:ext uri="{FF2B5EF4-FFF2-40B4-BE49-F238E27FC236}">
                <a16:creationId xmlns:a16="http://schemas.microsoft.com/office/drawing/2014/main" id="{4E33E2FB-4F7B-D24B-A52B-24ED26EC2CEF}"/>
              </a:ext>
            </a:extLst>
          </p:cNvPr>
          <p:cNvPicPr>
            <a:picLocks noChangeAspect="1"/>
          </p:cNvPicPr>
          <p:nvPr userDrawn="1"/>
        </p:nvPicPr>
        <p:blipFill>
          <a:blip r:embed="rId3"/>
          <a:stretch>
            <a:fillRect/>
          </a:stretch>
        </p:blipFill>
        <p:spPr>
          <a:xfrm>
            <a:off x="4754880" y="4857055"/>
            <a:ext cx="2682240" cy="1866900"/>
          </a:xfrm>
          <a:prstGeom prst="rect">
            <a:avLst/>
          </a:prstGeom>
        </p:spPr>
      </p:pic>
      <p:sp>
        <p:nvSpPr>
          <p:cNvPr id="4" name="Date Placeholder 3"/>
          <p:cNvSpPr>
            <a:spLocks noGrp="1"/>
          </p:cNvSpPr>
          <p:nvPr>
            <p:ph type="dt" sz="half" idx="10"/>
          </p:nvPr>
        </p:nvSpPr>
        <p:spPr>
          <a:xfrm>
            <a:off x="5539548" y="4357884"/>
            <a:ext cx="1112904" cy="365125"/>
          </a:xfrm>
        </p:spPr>
        <p:txBody>
          <a:bodyPr/>
          <a:lstStyle/>
          <a:p>
            <a:fld id="{B2CAF755-3622-5145-B865-9336ED416DE5}" type="datetime1">
              <a:rPr kumimoji="1" lang="ja-JP" altLang="en-US" smtClean="0"/>
              <a:t>2023/9/18</a:t>
            </a:fld>
            <a:endParaRPr kumimoji="1" lang="ja-JP" altLang="en-US"/>
          </a:p>
        </p:txBody>
      </p:sp>
    </p:spTree>
    <p:extLst>
      <p:ext uri="{BB962C8B-B14F-4D97-AF65-F5344CB8AC3E}">
        <p14:creationId xmlns:p14="http://schemas.microsoft.com/office/powerpoint/2010/main" val="15520966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タイトル スライド_紫">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D193D9F1-48C1-9C4A-97AD-2D915677BB96}"/>
              </a:ext>
            </a:extLst>
          </p:cNvPr>
          <p:cNvSpPr/>
          <p:nvPr userDrawn="1"/>
        </p:nvSpPr>
        <p:spPr>
          <a:xfrm>
            <a:off x="0" y="0"/>
            <a:ext cx="12192000" cy="6858000"/>
          </a:xfrm>
          <a:prstGeom prst="rect">
            <a:avLst/>
          </a:prstGeom>
          <a:solidFill>
            <a:srgbClr val="7D5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pic>
        <p:nvPicPr>
          <p:cNvPr id="9" name="図 8">
            <a:extLst>
              <a:ext uri="{FF2B5EF4-FFF2-40B4-BE49-F238E27FC236}">
                <a16:creationId xmlns:a16="http://schemas.microsoft.com/office/drawing/2014/main" id="{7604E9E8-D3A5-EF49-9C15-09D498D8A3F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ctrTitle"/>
          </p:nvPr>
        </p:nvSpPr>
        <p:spPr>
          <a:xfrm>
            <a:off x="1524000" y="2886266"/>
            <a:ext cx="9144000" cy="623697"/>
          </a:xfrm>
        </p:spPr>
        <p:txBody>
          <a:bodyPr lIns="90000" anchor="b">
            <a:spAutoFit/>
          </a:bodyPr>
          <a:lstStyle>
            <a:lvl1pPr algn="ctr">
              <a:defRPr sz="3733" b="1" i="0">
                <a:solidFill>
                  <a:schemeClr val="bg1"/>
                </a:solidFill>
                <a:latin typeface="Meiryo" panose="020B0604030504040204" pitchFamily="34" charset="-128"/>
                <a:ea typeface="Meiryo" panose="020B0604030504040204" pitchFamily="34" charset="-128"/>
              </a:defRPr>
            </a:lvl1pPr>
          </a:lstStyle>
          <a:p>
            <a:r>
              <a:rPr lang="ja-JP" altLang="en-US"/>
              <a:t>マスター タイトルの書式設定</a:t>
            </a:r>
            <a:endParaRPr lang="en-US"/>
          </a:p>
        </p:txBody>
      </p:sp>
      <p:sp>
        <p:nvSpPr>
          <p:cNvPr id="3" name="Subtitle 2"/>
          <p:cNvSpPr>
            <a:spLocks noGrp="1"/>
          </p:cNvSpPr>
          <p:nvPr>
            <p:ph type="subTitle" idx="1"/>
          </p:nvPr>
        </p:nvSpPr>
        <p:spPr>
          <a:xfrm>
            <a:off x="1524000" y="3602038"/>
            <a:ext cx="9144000" cy="433965"/>
          </a:xfrm>
        </p:spPr>
        <p:txBody>
          <a:bodyPr>
            <a:spAutoFit/>
          </a:bodyPr>
          <a:lstStyle>
            <a:lvl1pPr marL="0" indent="0" algn="ctr">
              <a:buNone/>
              <a:defRPr sz="2400" b="0" i="0">
                <a:solidFill>
                  <a:schemeClr val="bg1"/>
                </a:solidFill>
                <a:latin typeface="Meiryo" panose="020B0604030504040204" pitchFamily="34" charset="-128"/>
                <a:ea typeface="Meiryo" panose="020B0604030504040204" pitchFamily="34" charset="-128"/>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a:xfrm>
            <a:off x="5539548" y="4357884"/>
            <a:ext cx="1112904" cy="365125"/>
          </a:xfrm>
        </p:spPr>
        <p:txBody>
          <a:bodyPr/>
          <a:lstStyle>
            <a:lvl1pPr>
              <a:defRPr>
                <a:solidFill>
                  <a:schemeClr val="bg1"/>
                </a:solidFill>
              </a:defRPr>
            </a:lvl1pPr>
          </a:lstStyle>
          <a:p>
            <a:fld id="{F0BB8762-7F01-CD4E-9DD1-5A11F56DA7A6}" type="datetime1">
              <a:rPr kumimoji="1" lang="ja-JP" altLang="en-US" smtClean="0"/>
              <a:t>2023/9/18</a:t>
            </a:fld>
            <a:endParaRPr kumimoji="1" lang="ja-JP" altLang="en-US"/>
          </a:p>
        </p:txBody>
      </p:sp>
      <p:pic>
        <p:nvPicPr>
          <p:cNvPr id="13" name="図 12">
            <a:extLst>
              <a:ext uri="{FF2B5EF4-FFF2-40B4-BE49-F238E27FC236}">
                <a16:creationId xmlns:a16="http://schemas.microsoft.com/office/drawing/2014/main" id="{4E33E2FB-4F7B-D24B-A52B-24ED26EC2CEF}"/>
              </a:ext>
            </a:extLst>
          </p:cNvPr>
          <p:cNvPicPr>
            <a:picLocks noChangeAspect="1"/>
          </p:cNvPicPr>
          <p:nvPr userDrawn="1"/>
        </p:nvPicPr>
        <p:blipFill>
          <a:blip r:embed="rId3"/>
          <a:srcRect/>
          <a:stretch/>
        </p:blipFill>
        <p:spPr>
          <a:xfrm>
            <a:off x="5017770" y="5119944"/>
            <a:ext cx="2156460" cy="1341120"/>
          </a:xfrm>
          <a:prstGeom prst="rect">
            <a:avLst/>
          </a:prstGeom>
        </p:spPr>
      </p:pic>
    </p:spTree>
    <p:extLst>
      <p:ext uri="{BB962C8B-B14F-4D97-AF65-F5344CB8AC3E}">
        <p14:creationId xmlns:p14="http://schemas.microsoft.com/office/powerpoint/2010/main" val="48591641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セクションページ">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FA4E7723-574E-9041-BC70-8DF4FA3F846A}"/>
              </a:ext>
            </a:extLst>
          </p:cNvPr>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pic>
        <p:nvPicPr>
          <p:cNvPr id="9" name="図 8">
            <a:extLst>
              <a:ext uri="{FF2B5EF4-FFF2-40B4-BE49-F238E27FC236}">
                <a16:creationId xmlns:a16="http://schemas.microsoft.com/office/drawing/2014/main" id="{C43B8F81-C01F-7B48-81DA-17176A102C88}"/>
              </a:ext>
            </a:extLst>
          </p:cNvPr>
          <p:cNvPicPr>
            <a:picLocks noChangeAspect="1"/>
          </p:cNvPicPr>
          <p:nvPr userDrawn="1"/>
        </p:nvPicPr>
        <p:blipFill>
          <a:blip r:embed="rId2"/>
          <a:stretch>
            <a:fillRect/>
          </a:stretch>
        </p:blipFill>
        <p:spPr>
          <a:xfrm>
            <a:off x="0" y="0"/>
            <a:ext cx="12192000" cy="6858000"/>
          </a:xfrm>
          <a:prstGeom prst="rect">
            <a:avLst/>
          </a:prstGeom>
          <a:ln w="6350">
            <a:solidFill>
              <a:schemeClr val="bg1">
                <a:lumMod val="50000"/>
              </a:schemeClr>
            </a:solidFill>
          </a:ln>
        </p:spPr>
      </p:pic>
      <p:sp>
        <p:nvSpPr>
          <p:cNvPr id="2" name="Title 1"/>
          <p:cNvSpPr>
            <a:spLocks noGrp="1"/>
          </p:cNvSpPr>
          <p:nvPr>
            <p:ph type="title" hasCustomPrompt="1"/>
          </p:nvPr>
        </p:nvSpPr>
        <p:spPr>
          <a:xfrm>
            <a:off x="1524000" y="2883869"/>
            <a:ext cx="9144000" cy="623697"/>
          </a:xfrm>
        </p:spPr>
        <p:txBody>
          <a:bodyPr anchor="b">
            <a:spAutoFit/>
          </a:bodyPr>
          <a:lstStyle>
            <a:lvl1pPr algn="ctr">
              <a:defRPr sz="3733"/>
            </a:lvl1pPr>
          </a:lstStyle>
          <a:p>
            <a:r>
              <a:rPr lang="ja-JP" altLang="en-US"/>
              <a:t>セクションタイトルの書式設定</a:t>
            </a:r>
            <a:endParaRPr lang="en-US"/>
          </a:p>
        </p:txBody>
      </p:sp>
      <p:sp>
        <p:nvSpPr>
          <p:cNvPr id="3" name="Text Placeholder 2"/>
          <p:cNvSpPr>
            <a:spLocks noGrp="1"/>
          </p:cNvSpPr>
          <p:nvPr>
            <p:ph type="body" idx="1"/>
          </p:nvPr>
        </p:nvSpPr>
        <p:spPr>
          <a:xfrm>
            <a:off x="1524000" y="3595082"/>
            <a:ext cx="9144000" cy="433965"/>
          </a:xfrm>
        </p:spPr>
        <p:txBody>
          <a:bodyPr anchor="t">
            <a:spAutoFit/>
          </a:bodyPr>
          <a:lstStyle>
            <a:lvl1pPr marL="0" indent="0" algn="ctr">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ja-JP" altLang="en-US"/>
              <a:t>マスター テキストの書式設定</a:t>
            </a:r>
          </a:p>
        </p:txBody>
      </p:sp>
      <p:sp>
        <p:nvSpPr>
          <p:cNvPr id="6" name="Slide Number Placeholder 5"/>
          <p:cNvSpPr>
            <a:spLocks noGrp="1"/>
          </p:cNvSpPr>
          <p:nvPr>
            <p:ph type="sldNum" sz="quarter" idx="12"/>
          </p:nvPr>
        </p:nvSpPr>
        <p:spPr/>
        <p:txBody>
          <a:bodyPr/>
          <a:lstStyle/>
          <a:p>
            <a:fld id="{AA28F7B0-D872-8A46-89F4-F8E19EDE4B06}" type="slidenum">
              <a:rPr kumimoji="1" lang="ja-JP" altLang="en-US" smtClean="0"/>
              <a:t>‹#›</a:t>
            </a:fld>
            <a:endParaRPr kumimoji="1" lang="ja-JP" altLang="en-US"/>
          </a:p>
        </p:txBody>
      </p:sp>
    </p:spTree>
    <p:extLst>
      <p:ext uri="{BB962C8B-B14F-4D97-AF65-F5344CB8AC3E}">
        <p14:creationId xmlns:p14="http://schemas.microsoft.com/office/powerpoint/2010/main" val="34972111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336000" y="192000"/>
            <a:ext cx="11520000" cy="864000"/>
          </a:xfrm>
        </p:spPr>
        <p:txBody>
          <a:bodyPr anchor="ctr">
            <a:normAutofit/>
          </a:bodyPr>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36000" y="1221996"/>
            <a:ext cx="11520000" cy="5088000"/>
          </a:xfrm>
        </p:spPr>
        <p:txBody>
          <a:bodyPr/>
          <a:lstStyle>
            <a:lvl4pPr>
              <a:buClr>
                <a:srgbClr val="7D55C7"/>
              </a:buClr>
              <a:defRPr/>
            </a:lvl4pPr>
            <a:lvl5pPr>
              <a:buClr>
                <a:srgbClr val="7D55C7"/>
              </a:buClr>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C0EC820-C9AD-2D44-91CD-2C4409C00717}" type="datetime1">
              <a:rPr kumimoji="1" lang="ja-JP" altLang="en-US" smtClean="0"/>
              <a:t>2023/9/18</a:t>
            </a:fld>
            <a:endParaRPr kumimoji="1" lang="ja-JP" altLang="en-US"/>
          </a:p>
        </p:txBody>
      </p:sp>
      <p:sp>
        <p:nvSpPr>
          <p:cNvPr id="5" name="Footer Placeholder 4"/>
          <p:cNvSpPr>
            <a:spLocks noGrp="1"/>
          </p:cNvSpPr>
          <p:nvPr>
            <p:ph type="ftr" sz="quarter" idx="11"/>
          </p:nvPr>
        </p:nvSpPr>
        <p:spPr/>
        <p:txBody>
          <a:bodyPr/>
          <a:lstStyle/>
          <a:p>
            <a:r>
              <a:rPr kumimoji="1" lang="ja-JP" altLang="en-US"/>
              <a:t>タイトルサンプル</a:t>
            </a:r>
          </a:p>
        </p:txBody>
      </p:sp>
      <p:sp>
        <p:nvSpPr>
          <p:cNvPr id="6" name="Slide Number Placeholder 5"/>
          <p:cNvSpPr>
            <a:spLocks noGrp="1"/>
          </p:cNvSpPr>
          <p:nvPr>
            <p:ph type="sldNum" sz="quarter" idx="12"/>
          </p:nvPr>
        </p:nvSpPr>
        <p:spPr/>
        <p:txBody>
          <a:bodyPr/>
          <a:lstStyle/>
          <a:p>
            <a:fld id="{AA28F7B0-D872-8A46-89F4-F8E19EDE4B06}" type="slidenum">
              <a:rPr kumimoji="1" lang="ja-JP" altLang="en-US" smtClean="0"/>
              <a:t>‹#›</a:t>
            </a:fld>
            <a:endParaRPr kumimoji="1" lang="ja-JP" altLang="en-US"/>
          </a:p>
        </p:txBody>
      </p:sp>
      <p:cxnSp>
        <p:nvCxnSpPr>
          <p:cNvPr id="8" name="直線コネクタ 7">
            <a:extLst>
              <a:ext uri="{FF2B5EF4-FFF2-40B4-BE49-F238E27FC236}">
                <a16:creationId xmlns:a16="http://schemas.microsoft.com/office/drawing/2014/main" id="{7F6D3D7A-6F29-5840-9339-BF1604183FF6}"/>
              </a:ext>
            </a:extLst>
          </p:cNvPr>
          <p:cNvCxnSpPr/>
          <p:nvPr userDrawn="1"/>
        </p:nvCxnSpPr>
        <p:spPr>
          <a:xfrm>
            <a:off x="336000" y="10560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8AF9C534-3178-E544-A068-5BD1170BF045}"/>
              </a:ext>
            </a:extLst>
          </p:cNvPr>
          <p:cNvCxnSpPr/>
          <p:nvPr userDrawn="1"/>
        </p:nvCxnSpPr>
        <p:spPr>
          <a:xfrm>
            <a:off x="336000" y="6475993"/>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99280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ja-JP" altLang="en-US"/>
              <a:t>マスター タイトルの書式設定</a:t>
            </a:r>
            <a:endParaRPr lang="en-US"/>
          </a:p>
        </p:txBody>
      </p:sp>
      <p:sp>
        <p:nvSpPr>
          <p:cNvPr id="3" name="Content Placeholder 2"/>
          <p:cNvSpPr>
            <a:spLocks noGrp="1"/>
          </p:cNvSpPr>
          <p:nvPr>
            <p:ph sz="half" idx="1"/>
          </p:nvPr>
        </p:nvSpPr>
        <p:spPr>
          <a:xfrm>
            <a:off x="336000" y="1221599"/>
            <a:ext cx="5683800" cy="5088000"/>
          </a:xfrm>
        </p:spPr>
        <p:txBody>
          <a:bodyPr/>
          <a:lstStyle>
            <a:lvl1pPr indent="-479988">
              <a:defRPr/>
            </a:lvl1pPr>
            <a:lvl2pPr indent="-239994">
              <a:defRPr/>
            </a:lvl2pPr>
            <a:lvl3pPr indent="-239994">
              <a:defRPr/>
            </a:lvl3pPr>
            <a:lvl4pPr indent="-239994">
              <a:defRPr/>
            </a:lvl4pPr>
            <a:lvl5pPr indent="-239994">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6172200" y="1221598"/>
            <a:ext cx="5683800" cy="508799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C6538729-C14E-3145-8392-7EBBF48B34B9}" type="datetime1">
              <a:rPr kumimoji="1" lang="ja-JP" altLang="en-US" smtClean="0"/>
              <a:t>2023/9/18</a:t>
            </a:fld>
            <a:endParaRPr kumimoji="1" lang="ja-JP" altLang="en-US"/>
          </a:p>
        </p:txBody>
      </p:sp>
      <p:sp>
        <p:nvSpPr>
          <p:cNvPr id="6" name="Footer Placeholder 5"/>
          <p:cNvSpPr>
            <a:spLocks noGrp="1"/>
          </p:cNvSpPr>
          <p:nvPr>
            <p:ph type="ftr" sz="quarter" idx="11"/>
          </p:nvPr>
        </p:nvSpPr>
        <p:spPr/>
        <p:txBody>
          <a:bodyPr/>
          <a:lstStyle/>
          <a:p>
            <a:r>
              <a:rPr kumimoji="1" lang="ja-JP" altLang="en-US"/>
              <a:t>タイトルサンプル</a:t>
            </a:r>
          </a:p>
        </p:txBody>
      </p:sp>
      <p:sp>
        <p:nvSpPr>
          <p:cNvPr id="7" name="Slide Number Placeholder 6"/>
          <p:cNvSpPr>
            <a:spLocks noGrp="1"/>
          </p:cNvSpPr>
          <p:nvPr>
            <p:ph type="sldNum" sz="quarter" idx="12"/>
          </p:nvPr>
        </p:nvSpPr>
        <p:spPr/>
        <p:txBody>
          <a:bodyPr/>
          <a:lstStyle/>
          <a:p>
            <a:fld id="{AA28F7B0-D872-8A46-89F4-F8E19EDE4B06}" type="slidenum">
              <a:rPr kumimoji="1" lang="ja-JP" altLang="en-US" smtClean="0"/>
              <a:t>‹#›</a:t>
            </a:fld>
            <a:endParaRPr kumimoji="1" lang="ja-JP" altLang="en-US"/>
          </a:p>
        </p:txBody>
      </p:sp>
      <p:cxnSp>
        <p:nvCxnSpPr>
          <p:cNvPr id="8" name="直線コネクタ 7">
            <a:extLst>
              <a:ext uri="{FF2B5EF4-FFF2-40B4-BE49-F238E27FC236}">
                <a16:creationId xmlns:a16="http://schemas.microsoft.com/office/drawing/2014/main" id="{F675EB2E-46D8-784B-9018-63EA5F561945}"/>
              </a:ext>
            </a:extLst>
          </p:cNvPr>
          <p:cNvCxnSpPr/>
          <p:nvPr userDrawn="1"/>
        </p:nvCxnSpPr>
        <p:spPr>
          <a:xfrm>
            <a:off x="336000" y="10560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B7474309-E9DB-7F4E-A366-D28DCC7930CD}"/>
              </a:ext>
            </a:extLst>
          </p:cNvPr>
          <p:cNvCxnSpPr/>
          <p:nvPr userDrawn="1"/>
        </p:nvCxnSpPr>
        <p:spPr>
          <a:xfrm>
            <a:off x="336000" y="64752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08061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336000" y="192000"/>
            <a:ext cx="11520000" cy="864000"/>
          </a:xfrm>
        </p:spPr>
        <p:txBody>
          <a:bodyPr anchor="ctr"/>
          <a:lstStyle/>
          <a:p>
            <a:r>
              <a:rPr lang="ja-JP" altLang="en-US"/>
              <a:t>マスター タイトルの書式設定</a:t>
            </a:r>
            <a:endParaRPr lang="en-US"/>
          </a:p>
        </p:txBody>
      </p:sp>
      <p:sp>
        <p:nvSpPr>
          <p:cNvPr id="3" name="Text Placeholder 2"/>
          <p:cNvSpPr>
            <a:spLocks noGrp="1"/>
          </p:cNvSpPr>
          <p:nvPr>
            <p:ph type="body" idx="1"/>
          </p:nvPr>
        </p:nvSpPr>
        <p:spPr>
          <a:xfrm>
            <a:off x="336603" y="1229531"/>
            <a:ext cx="5683200" cy="823912"/>
          </a:xfrm>
        </p:spPr>
        <p:txBody>
          <a:bodyPr anchor="t"/>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336000" y="2226973"/>
            <a:ext cx="5683200" cy="4090687"/>
          </a:xfrm>
        </p:spPr>
        <p:txBody>
          <a:bodyPr/>
          <a:lstStyle>
            <a:lvl1pPr>
              <a:defRPr sz="2133"/>
            </a:lvl1pPr>
            <a:lvl2pPr>
              <a:defRPr sz="1867"/>
            </a:lvl2pPr>
            <a:lvl3pPr>
              <a:defRPr sz="1600"/>
            </a:lvl3pPr>
            <a:lvl4pPr>
              <a:defRPr sz="1333"/>
            </a:lvl4pPr>
            <a:lvl5pPr>
              <a:defRPr sz="1067"/>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6172199" y="1229531"/>
            <a:ext cx="5683200" cy="823912"/>
          </a:xfrm>
        </p:spPr>
        <p:txBody>
          <a:bodyPr anchor="t"/>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199" y="2226447"/>
            <a:ext cx="5683200" cy="4091215"/>
          </a:xfrm>
        </p:spPr>
        <p:txBody>
          <a:bodyPr/>
          <a:lstStyle>
            <a:lvl1pPr>
              <a:defRPr sz="2133"/>
            </a:lvl1pPr>
            <a:lvl2pPr>
              <a:defRPr sz="1867"/>
            </a:lvl2pPr>
            <a:lvl3pPr>
              <a:defRPr sz="1600"/>
            </a:lvl3pPr>
            <a:lvl4pPr>
              <a:defRPr sz="1333"/>
            </a:lvl4pPr>
            <a:lvl5pPr>
              <a:defRPr sz="1067"/>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F065538E-11D7-5142-8FF4-4C71B261E5A9}" type="datetime1">
              <a:rPr kumimoji="1" lang="ja-JP" altLang="en-US" smtClean="0"/>
              <a:t>2023/9/18</a:t>
            </a:fld>
            <a:endParaRPr kumimoji="1" lang="ja-JP" altLang="en-US"/>
          </a:p>
        </p:txBody>
      </p:sp>
      <p:sp>
        <p:nvSpPr>
          <p:cNvPr id="8" name="Footer Placeholder 7"/>
          <p:cNvSpPr>
            <a:spLocks noGrp="1"/>
          </p:cNvSpPr>
          <p:nvPr>
            <p:ph type="ftr" sz="quarter" idx="11"/>
          </p:nvPr>
        </p:nvSpPr>
        <p:spPr/>
        <p:txBody>
          <a:bodyPr/>
          <a:lstStyle/>
          <a:p>
            <a:r>
              <a:rPr kumimoji="1" lang="ja-JP" altLang="en-US"/>
              <a:t>タイトルサンプル</a:t>
            </a:r>
          </a:p>
        </p:txBody>
      </p:sp>
      <p:sp>
        <p:nvSpPr>
          <p:cNvPr id="9" name="Slide Number Placeholder 8"/>
          <p:cNvSpPr>
            <a:spLocks noGrp="1"/>
          </p:cNvSpPr>
          <p:nvPr>
            <p:ph type="sldNum" sz="quarter" idx="12"/>
          </p:nvPr>
        </p:nvSpPr>
        <p:spPr/>
        <p:txBody>
          <a:bodyPr/>
          <a:lstStyle/>
          <a:p>
            <a:fld id="{AA28F7B0-D872-8A46-89F4-F8E19EDE4B06}" type="slidenum">
              <a:rPr kumimoji="1" lang="ja-JP" altLang="en-US" smtClean="0"/>
              <a:t>‹#›</a:t>
            </a:fld>
            <a:endParaRPr kumimoji="1" lang="ja-JP" altLang="en-US"/>
          </a:p>
        </p:txBody>
      </p:sp>
      <p:cxnSp>
        <p:nvCxnSpPr>
          <p:cNvPr id="10" name="直線コネクタ 9">
            <a:extLst>
              <a:ext uri="{FF2B5EF4-FFF2-40B4-BE49-F238E27FC236}">
                <a16:creationId xmlns:a16="http://schemas.microsoft.com/office/drawing/2014/main" id="{5874AD70-A884-BE4B-A8FF-2CDE0E6BF38D}"/>
              </a:ext>
            </a:extLst>
          </p:cNvPr>
          <p:cNvCxnSpPr/>
          <p:nvPr userDrawn="1"/>
        </p:nvCxnSpPr>
        <p:spPr>
          <a:xfrm>
            <a:off x="336000" y="10560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F5788147-4D72-1A4A-A486-D79715F2E172}"/>
              </a:ext>
            </a:extLst>
          </p:cNvPr>
          <p:cNvCxnSpPr/>
          <p:nvPr userDrawn="1"/>
        </p:nvCxnSpPr>
        <p:spPr>
          <a:xfrm>
            <a:off x="336000" y="64752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108965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E5F1F5-AD9C-134E-8E9D-377E7E498116}"/>
              </a:ext>
            </a:extLst>
          </p:cNvPr>
          <p:cNvSpPr>
            <a:spLocks noGrp="1"/>
          </p:cNvSpPr>
          <p:nvPr>
            <p:ph type="title"/>
          </p:nvPr>
        </p:nvSpPr>
        <p:spPr>
          <a:xfrm>
            <a:off x="336000" y="192000"/>
            <a:ext cx="11520000" cy="864000"/>
          </a:xfrm>
        </p:spPr>
        <p:txBody>
          <a:bodyPr anchor="ctr">
            <a:normAutofit/>
          </a:bodyPr>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6E68EF2-EE97-414D-BCA1-9FA8EB55C643}"/>
              </a:ext>
            </a:extLst>
          </p:cNvPr>
          <p:cNvSpPr>
            <a:spLocks noGrp="1"/>
          </p:cNvSpPr>
          <p:nvPr>
            <p:ph idx="1"/>
          </p:nvPr>
        </p:nvSpPr>
        <p:spPr>
          <a:xfrm>
            <a:off x="5183717" y="1221598"/>
            <a:ext cx="6672283" cy="5087991"/>
          </a:xfrm>
        </p:spPr>
        <p:txBody>
          <a:bodyPr/>
          <a:lstStyle>
            <a:lvl1pPr>
              <a:defRPr sz="2133"/>
            </a:lvl1pPr>
            <a:lvl2pPr>
              <a:defRPr sz="1867"/>
            </a:lvl2pPr>
            <a:lvl3pPr>
              <a:defRPr sz="1600"/>
            </a:lvl3pPr>
            <a:lvl4pPr>
              <a:defRPr sz="1333"/>
            </a:lvl4pPr>
            <a:lvl5pPr>
              <a:defRPr sz="1067"/>
            </a:lvl5pPr>
            <a:lvl6pPr>
              <a:defRPr sz="2667"/>
            </a:lvl6pPr>
            <a:lvl7pPr>
              <a:defRPr sz="2667"/>
            </a:lvl7pPr>
            <a:lvl8pPr>
              <a:defRPr sz="2667"/>
            </a:lvl8pPr>
            <a:lvl9pPr>
              <a:defRPr sz="2667"/>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AB3EF12C-B0E7-4942-B552-66417DD2EB5A}"/>
              </a:ext>
            </a:extLst>
          </p:cNvPr>
          <p:cNvSpPr>
            <a:spLocks noGrp="1"/>
          </p:cNvSpPr>
          <p:nvPr>
            <p:ph type="body" sz="half" idx="2"/>
          </p:nvPr>
        </p:nvSpPr>
        <p:spPr>
          <a:xfrm>
            <a:off x="336001" y="1221599"/>
            <a:ext cx="4437084" cy="5088000"/>
          </a:xfrm>
        </p:spPr>
        <p:txBody>
          <a:bodyPr>
            <a:normAutofit/>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F4D16D2-705B-C24D-9674-C071F1E3FD18}"/>
              </a:ext>
            </a:extLst>
          </p:cNvPr>
          <p:cNvSpPr>
            <a:spLocks noGrp="1"/>
          </p:cNvSpPr>
          <p:nvPr>
            <p:ph type="dt" sz="half" idx="10"/>
          </p:nvPr>
        </p:nvSpPr>
        <p:spPr/>
        <p:txBody>
          <a:bodyPr/>
          <a:lstStyle/>
          <a:p>
            <a:fld id="{38D8EE81-EB33-484D-A7D1-3D824F05DF93}" type="datetime1">
              <a:rPr kumimoji="1" lang="ja-JP" altLang="en-US" smtClean="0"/>
              <a:t>2023/9/18</a:t>
            </a:fld>
            <a:endParaRPr kumimoji="1" lang="ja-JP" altLang="en-US"/>
          </a:p>
        </p:txBody>
      </p:sp>
      <p:sp>
        <p:nvSpPr>
          <p:cNvPr id="6" name="フッター プレースホルダー 5">
            <a:extLst>
              <a:ext uri="{FF2B5EF4-FFF2-40B4-BE49-F238E27FC236}">
                <a16:creationId xmlns:a16="http://schemas.microsoft.com/office/drawing/2014/main" id="{FEFB083B-3A8C-6645-8A49-86166613D04F}"/>
              </a:ext>
            </a:extLst>
          </p:cNvPr>
          <p:cNvSpPr>
            <a:spLocks noGrp="1"/>
          </p:cNvSpPr>
          <p:nvPr>
            <p:ph type="ftr" sz="quarter" idx="11"/>
          </p:nvPr>
        </p:nvSpPr>
        <p:spPr/>
        <p:txBody>
          <a:bodyPr/>
          <a:lstStyle/>
          <a:p>
            <a:r>
              <a:rPr kumimoji="1" lang="ja-JP" altLang="en-US"/>
              <a:t>タイトルサンプル</a:t>
            </a:r>
          </a:p>
        </p:txBody>
      </p:sp>
      <p:sp>
        <p:nvSpPr>
          <p:cNvPr id="7" name="スライド番号プレースホルダー 6">
            <a:extLst>
              <a:ext uri="{FF2B5EF4-FFF2-40B4-BE49-F238E27FC236}">
                <a16:creationId xmlns:a16="http://schemas.microsoft.com/office/drawing/2014/main" id="{3B4BE8B5-13E9-0141-A8F3-678EB09916AB}"/>
              </a:ext>
            </a:extLst>
          </p:cNvPr>
          <p:cNvSpPr>
            <a:spLocks noGrp="1"/>
          </p:cNvSpPr>
          <p:nvPr>
            <p:ph type="sldNum" sz="quarter" idx="12"/>
          </p:nvPr>
        </p:nvSpPr>
        <p:spPr/>
        <p:txBody>
          <a:bodyPr/>
          <a:lstStyle/>
          <a:p>
            <a:fld id="{08F304F0-F4A3-4C42-B073-3036524F57B3}" type="slidenum">
              <a:rPr kumimoji="1" lang="ja-JP" altLang="en-US" smtClean="0"/>
              <a:t>‹#›</a:t>
            </a:fld>
            <a:endParaRPr kumimoji="1" lang="ja-JP" altLang="en-US"/>
          </a:p>
        </p:txBody>
      </p:sp>
      <p:cxnSp>
        <p:nvCxnSpPr>
          <p:cNvPr id="10" name="直線コネクタ 9">
            <a:extLst>
              <a:ext uri="{FF2B5EF4-FFF2-40B4-BE49-F238E27FC236}">
                <a16:creationId xmlns:a16="http://schemas.microsoft.com/office/drawing/2014/main" id="{7AC1926F-09D2-0943-BD24-39412EC77DA4}"/>
              </a:ext>
            </a:extLst>
          </p:cNvPr>
          <p:cNvCxnSpPr/>
          <p:nvPr userDrawn="1"/>
        </p:nvCxnSpPr>
        <p:spPr>
          <a:xfrm>
            <a:off x="336000" y="10560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0BF9472D-1E0A-F642-8B00-F0F02EF30A50}"/>
              </a:ext>
            </a:extLst>
          </p:cNvPr>
          <p:cNvCxnSpPr/>
          <p:nvPr userDrawn="1"/>
        </p:nvCxnSpPr>
        <p:spPr>
          <a:xfrm>
            <a:off x="336000" y="64752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430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62572842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336000" y="192000"/>
            <a:ext cx="11520000" cy="864000"/>
          </a:xfrm>
        </p:spPr>
        <p:txBody>
          <a:bodyPr anchor="ctr"/>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5183187" y="1221599"/>
            <a:ext cx="6662261" cy="5087997"/>
          </a:xfrm>
        </p:spPr>
        <p:txBody>
          <a:bodyPr anchor="t">
            <a:normAutofit/>
          </a:bodyPr>
          <a:lstStyle>
            <a:lvl1pPr marL="0" indent="0">
              <a:buNone/>
              <a:defRPr sz="16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336001" y="1221599"/>
            <a:ext cx="4436025" cy="5088000"/>
          </a:xfrm>
        </p:spPr>
        <p:txBody>
          <a:bodyPr>
            <a:normAutofit/>
          </a:bodyPr>
          <a:lstStyle>
            <a:lvl1pPr marL="0" indent="0">
              <a:buNone/>
              <a:defRPr sz="2133"/>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F630759-C8F2-F546-92F8-E29671882CF4}" type="datetime1">
              <a:rPr kumimoji="1" lang="ja-JP" altLang="en-US" smtClean="0"/>
              <a:t>2023/9/18</a:t>
            </a:fld>
            <a:endParaRPr kumimoji="1" lang="ja-JP" altLang="en-US"/>
          </a:p>
        </p:txBody>
      </p:sp>
      <p:sp>
        <p:nvSpPr>
          <p:cNvPr id="6" name="Footer Placeholder 5"/>
          <p:cNvSpPr>
            <a:spLocks noGrp="1"/>
          </p:cNvSpPr>
          <p:nvPr>
            <p:ph type="ftr" sz="quarter" idx="11"/>
          </p:nvPr>
        </p:nvSpPr>
        <p:spPr/>
        <p:txBody>
          <a:bodyPr/>
          <a:lstStyle/>
          <a:p>
            <a:r>
              <a:rPr kumimoji="1" lang="ja-JP" altLang="en-US"/>
              <a:t>タイトルサンプル</a:t>
            </a:r>
          </a:p>
        </p:txBody>
      </p:sp>
      <p:sp>
        <p:nvSpPr>
          <p:cNvPr id="7" name="Slide Number Placeholder 6"/>
          <p:cNvSpPr>
            <a:spLocks noGrp="1"/>
          </p:cNvSpPr>
          <p:nvPr>
            <p:ph type="sldNum" sz="quarter" idx="12"/>
          </p:nvPr>
        </p:nvSpPr>
        <p:spPr/>
        <p:txBody>
          <a:bodyPr/>
          <a:lstStyle/>
          <a:p>
            <a:fld id="{AA28F7B0-D872-8A46-89F4-F8E19EDE4B06}" type="slidenum">
              <a:rPr kumimoji="1" lang="ja-JP" altLang="en-US" smtClean="0"/>
              <a:t>‹#›</a:t>
            </a:fld>
            <a:endParaRPr kumimoji="1" lang="ja-JP" altLang="en-US"/>
          </a:p>
        </p:txBody>
      </p:sp>
      <p:cxnSp>
        <p:nvCxnSpPr>
          <p:cNvPr id="8" name="直線コネクタ 7">
            <a:extLst>
              <a:ext uri="{FF2B5EF4-FFF2-40B4-BE49-F238E27FC236}">
                <a16:creationId xmlns:a16="http://schemas.microsoft.com/office/drawing/2014/main" id="{8D45ABA4-0566-474F-BDA7-CBA24FA7015A}"/>
              </a:ext>
            </a:extLst>
          </p:cNvPr>
          <p:cNvCxnSpPr/>
          <p:nvPr userDrawn="1"/>
        </p:nvCxnSpPr>
        <p:spPr>
          <a:xfrm>
            <a:off x="336000" y="10560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3F792B48-9D11-2B49-AEF0-02DC48145A67}"/>
              </a:ext>
            </a:extLst>
          </p:cNvPr>
          <p:cNvCxnSpPr/>
          <p:nvPr userDrawn="1"/>
        </p:nvCxnSpPr>
        <p:spPr>
          <a:xfrm>
            <a:off x="336000" y="64752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532717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エンドページ_白">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4E33E2FB-4F7B-D24B-A52B-24ED26EC2CEF}"/>
              </a:ext>
            </a:extLst>
          </p:cNvPr>
          <p:cNvPicPr>
            <a:picLocks noChangeAspect="1"/>
          </p:cNvPicPr>
          <p:nvPr userDrawn="1"/>
        </p:nvPicPr>
        <p:blipFill>
          <a:blip r:embed="rId2"/>
          <a:srcRect/>
          <a:stretch/>
        </p:blipFill>
        <p:spPr>
          <a:xfrm>
            <a:off x="4009814" y="1976967"/>
            <a:ext cx="4172373" cy="2904067"/>
          </a:xfrm>
          <a:prstGeom prst="rect">
            <a:avLst/>
          </a:prstGeom>
        </p:spPr>
      </p:pic>
      <p:sp>
        <p:nvSpPr>
          <p:cNvPr id="2" name="正方形/長方形 1">
            <a:extLst>
              <a:ext uri="{FF2B5EF4-FFF2-40B4-BE49-F238E27FC236}">
                <a16:creationId xmlns:a16="http://schemas.microsoft.com/office/drawing/2014/main" id="{6AD698CE-D371-544F-8539-1509682392EC}"/>
              </a:ext>
            </a:extLst>
          </p:cNvPr>
          <p:cNvSpPr/>
          <p:nvPr userDrawn="1"/>
        </p:nvSpPr>
        <p:spPr>
          <a:xfrm>
            <a:off x="7424235" y="6442927"/>
            <a:ext cx="4093736" cy="3370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Tree>
    <p:extLst>
      <p:ext uri="{BB962C8B-B14F-4D97-AF65-F5344CB8AC3E}">
        <p14:creationId xmlns:p14="http://schemas.microsoft.com/office/powerpoint/2010/main" val="242087498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エンドページ_紫">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D193D9F1-48C1-9C4A-97AD-2D915677BB96}"/>
              </a:ext>
            </a:extLst>
          </p:cNvPr>
          <p:cNvSpPr/>
          <p:nvPr userDrawn="1"/>
        </p:nvSpPr>
        <p:spPr>
          <a:xfrm>
            <a:off x="0" y="0"/>
            <a:ext cx="12192000" cy="6858000"/>
          </a:xfrm>
          <a:prstGeom prst="rect">
            <a:avLst/>
          </a:prstGeom>
          <a:solidFill>
            <a:srgbClr val="7D5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pic>
        <p:nvPicPr>
          <p:cNvPr id="13" name="図 12">
            <a:extLst>
              <a:ext uri="{FF2B5EF4-FFF2-40B4-BE49-F238E27FC236}">
                <a16:creationId xmlns:a16="http://schemas.microsoft.com/office/drawing/2014/main" id="{4E33E2FB-4F7B-D24B-A52B-24ED26EC2CEF}"/>
              </a:ext>
            </a:extLst>
          </p:cNvPr>
          <p:cNvPicPr>
            <a:picLocks noChangeAspect="1"/>
          </p:cNvPicPr>
          <p:nvPr userDrawn="1"/>
        </p:nvPicPr>
        <p:blipFill>
          <a:blip r:embed="rId2"/>
          <a:srcRect/>
          <a:stretch/>
        </p:blipFill>
        <p:spPr>
          <a:xfrm>
            <a:off x="4418754" y="2385907"/>
            <a:ext cx="3354493" cy="2086187"/>
          </a:xfrm>
          <a:prstGeom prst="rect">
            <a:avLst/>
          </a:prstGeom>
        </p:spPr>
      </p:pic>
    </p:spTree>
    <p:extLst>
      <p:ext uri="{BB962C8B-B14F-4D97-AF65-F5344CB8AC3E}">
        <p14:creationId xmlns:p14="http://schemas.microsoft.com/office/powerpoint/2010/main" val="93341280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F4FAC-EA47-498E-D459-730E09F2DFF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914289-8AB5-5636-AA6E-DA6BBFAE43B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BFD53D1-8DA9-E2C8-9EA3-F7620315CF2D}"/>
              </a:ext>
            </a:extLst>
          </p:cNvPr>
          <p:cNvSpPr>
            <a:spLocks noGrp="1"/>
          </p:cNvSpPr>
          <p:nvPr>
            <p:ph type="dt" sz="half" idx="10"/>
          </p:nvPr>
        </p:nvSpPr>
        <p:spPr/>
        <p:txBody>
          <a:bodyPr/>
          <a:lstStyle/>
          <a:p>
            <a:fld id="{452AB82F-9354-4CF3-814B-888C1EA72D7F}" type="datetime1">
              <a:rPr lang="en-US" smtClean="0"/>
              <a:t>9/18/2023</a:t>
            </a:fld>
            <a:endParaRPr lang="en-US"/>
          </a:p>
        </p:txBody>
      </p:sp>
      <p:sp>
        <p:nvSpPr>
          <p:cNvPr id="5" name="Footer Placeholder 4">
            <a:extLst>
              <a:ext uri="{FF2B5EF4-FFF2-40B4-BE49-F238E27FC236}">
                <a16:creationId xmlns:a16="http://schemas.microsoft.com/office/drawing/2014/main" id="{41AE461A-AAB9-9104-7DB7-8F72C2D993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ABA813-CE8C-9555-9A2E-7327085E4D8E}"/>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305231860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6C884-3087-CCCA-F281-E7F0F0E591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26CE06-69C3-BA38-76B0-B508C191F0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E65CAE-0B6F-C7B3-DE85-1AE09CC0B441}"/>
              </a:ext>
            </a:extLst>
          </p:cNvPr>
          <p:cNvSpPr>
            <a:spLocks noGrp="1"/>
          </p:cNvSpPr>
          <p:nvPr>
            <p:ph type="dt" sz="half" idx="10"/>
          </p:nvPr>
        </p:nvSpPr>
        <p:spPr/>
        <p:txBody>
          <a:bodyPr/>
          <a:lstStyle/>
          <a:p>
            <a:fld id="{210F5B51-4130-42A6-A636-CF89D83437B2}" type="datetime1">
              <a:rPr lang="en-US" smtClean="0"/>
              <a:t>9/18/2023</a:t>
            </a:fld>
            <a:endParaRPr lang="en-US"/>
          </a:p>
        </p:txBody>
      </p:sp>
      <p:sp>
        <p:nvSpPr>
          <p:cNvPr id="5" name="Footer Placeholder 4">
            <a:extLst>
              <a:ext uri="{FF2B5EF4-FFF2-40B4-BE49-F238E27FC236}">
                <a16:creationId xmlns:a16="http://schemas.microsoft.com/office/drawing/2014/main" id="{5245DA0A-5840-F043-BEB7-DDF76695B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367053-CC8B-6356-4D5F-38C6B2AF67A7}"/>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165705184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A2AD2-C6DD-88C7-08F6-79C751E26D5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D7DB725-902D-C44E-3034-A2F9908D0D2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FEA1E82-A07F-F447-1DC6-F28584DFCF73}"/>
              </a:ext>
            </a:extLst>
          </p:cNvPr>
          <p:cNvSpPr>
            <a:spLocks noGrp="1"/>
          </p:cNvSpPr>
          <p:nvPr>
            <p:ph type="dt" sz="half" idx="10"/>
          </p:nvPr>
        </p:nvSpPr>
        <p:spPr/>
        <p:txBody>
          <a:bodyPr/>
          <a:lstStyle/>
          <a:p>
            <a:fld id="{09BBA0CA-B05E-4F8E-88B9-95A99730221F}" type="datetime1">
              <a:rPr lang="en-US" smtClean="0"/>
              <a:t>9/18/2023</a:t>
            </a:fld>
            <a:endParaRPr lang="en-US"/>
          </a:p>
        </p:txBody>
      </p:sp>
      <p:sp>
        <p:nvSpPr>
          <p:cNvPr id="5" name="Footer Placeholder 4">
            <a:extLst>
              <a:ext uri="{FF2B5EF4-FFF2-40B4-BE49-F238E27FC236}">
                <a16:creationId xmlns:a16="http://schemas.microsoft.com/office/drawing/2014/main" id="{5F980E3E-C962-EBD6-0F60-6C553BC550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3E4DC0-0BBD-7830-C663-B50560C616E7}"/>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89361729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95276-C3E1-CF4B-F2F7-AC78B73FAA4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93797B0-9548-4E99-A125-4431FBC87B0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E2BE4C0-DF6F-0E15-5572-AC07AFC645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9E50C3F-9222-AAB3-ADD7-39855BCE25B2}"/>
              </a:ext>
            </a:extLst>
          </p:cNvPr>
          <p:cNvSpPr>
            <a:spLocks noGrp="1"/>
          </p:cNvSpPr>
          <p:nvPr>
            <p:ph type="dt" sz="half" idx="10"/>
          </p:nvPr>
        </p:nvSpPr>
        <p:spPr/>
        <p:txBody>
          <a:bodyPr/>
          <a:lstStyle/>
          <a:p>
            <a:fld id="{8177F01A-B6F2-4243-81D3-1801675AF1EF}" type="datetime1">
              <a:rPr lang="en-US" smtClean="0"/>
              <a:t>9/18/2023</a:t>
            </a:fld>
            <a:endParaRPr lang="en-US"/>
          </a:p>
        </p:txBody>
      </p:sp>
      <p:sp>
        <p:nvSpPr>
          <p:cNvPr id="6" name="Footer Placeholder 5">
            <a:extLst>
              <a:ext uri="{FF2B5EF4-FFF2-40B4-BE49-F238E27FC236}">
                <a16:creationId xmlns:a16="http://schemas.microsoft.com/office/drawing/2014/main" id="{BA86DF97-F831-360C-BE92-7BCA2FA1755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26B1D0-ECF6-9BA6-61F2-EF5F3F8AD834}"/>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86381659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2CA26-30B9-A2B8-E717-2AF9E690C15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6293E30-6ADA-EC29-2F66-8893157E51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34EAEB1-A7B3-E78D-B64B-8AC17A8E88A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382761D-92A1-1A6A-737C-E2528A493D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25BA44E-11EF-4800-BE97-B38706E4C74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60B2F4-342B-F8B3-AF0F-09985C2CE42F}"/>
              </a:ext>
            </a:extLst>
          </p:cNvPr>
          <p:cNvSpPr>
            <a:spLocks noGrp="1"/>
          </p:cNvSpPr>
          <p:nvPr>
            <p:ph type="dt" sz="half" idx="10"/>
          </p:nvPr>
        </p:nvSpPr>
        <p:spPr/>
        <p:txBody>
          <a:bodyPr/>
          <a:lstStyle/>
          <a:p>
            <a:fld id="{5B2DB7B7-95A2-48C4-B664-9F598FAC7163}" type="datetime1">
              <a:rPr lang="en-US" smtClean="0"/>
              <a:t>9/18/2023</a:t>
            </a:fld>
            <a:endParaRPr lang="en-US"/>
          </a:p>
        </p:txBody>
      </p:sp>
      <p:sp>
        <p:nvSpPr>
          <p:cNvPr id="8" name="Footer Placeholder 7">
            <a:extLst>
              <a:ext uri="{FF2B5EF4-FFF2-40B4-BE49-F238E27FC236}">
                <a16:creationId xmlns:a16="http://schemas.microsoft.com/office/drawing/2014/main" id="{B3B29D55-F3EB-09DC-DB03-AC352343A4B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79A6D4B-15F5-6456-3CD8-98DADCABE909}"/>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188477741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FC11F-CA6F-9EA9-C24B-35448FC703C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31F2C3A-1A92-CA7E-33B1-770E34DF3FEC}"/>
              </a:ext>
            </a:extLst>
          </p:cNvPr>
          <p:cNvSpPr>
            <a:spLocks noGrp="1"/>
          </p:cNvSpPr>
          <p:nvPr>
            <p:ph type="dt" sz="half" idx="10"/>
          </p:nvPr>
        </p:nvSpPr>
        <p:spPr/>
        <p:txBody>
          <a:bodyPr/>
          <a:lstStyle/>
          <a:p>
            <a:fld id="{32D345C4-801B-4995-BC64-5FC765585ECE}" type="datetime1">
              <a:rPr lang="en-US" smtClean="0"/>
              <a:t>9/18/2023</a:t>
            </a:fld>
            <a:endParaRPr lang="en-US"/>
          </a:p>
        </p:txBody>
      </p:sp>
      <p:sp>
        <p:nvSpPr>
          <p:cNvPr id="4" name="Footer Placeholder 3">
            <a:extLst>
              <a:ext uri="{FF2B5EF4-FFF2-40B4-BE49-F238E27FC236}">
                <a16:creationId xmlns:a16="http://schemas.microsoft.com/office/drawing/2014/main" id="{37DAFB63-8AA9-8B23-094A-2D2B16FD18C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6163087-2092-EB46-AD65-C7FDC2E342EA}"/>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333783590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0781815-631C-D169-6B12-E76394E40B42}"/>
              </a:ext>
            </a:extLst>
          </p:cNvPr>
          <p:cNvSpPr>
            <a:spLocks noGrp="1"/>
          </p:cNvSpPr>
          <p:nvPr>
            <p:ph type="dt" sz="half" idx="10"/>
          </p:nvPr>
        </p:nvSpPr>
        <p:spPr/>
        <p:txBody>
          <a:bodyPr/>
          <a:lstStyle/>
          <a:p>
            <a:fld id="{BDDB2492-3241-44CC-A0A4-D93409E3BCEC}" type="datetime1">
              <a:rPr lang="en-US" smtClean="0"/>
              <a:t>9/18/2023</a:t>
            </a:fld>
            <a:endParaRPr lang="en-US"/>
          </a:p>
        </p:txBody>
      </p:sp>
      <p:sp>
        <p:nvSpPr>
          <p:cNvPr id="3" name="Footer Placeholder 2">
            <a:extLst>
              <a:ext uri="{FF2B5EF4-FFF2-40B4-BE49-F238E27FC236}">
                <a16:creationId xmlns:a16="http://schemas.microsoft.com/office/drawing/2014/main" id="{6D2C21E4-CB6D-7336-5B0B-3487879E7B5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BB02EE1-8B78-79C3-B45D-694604555FD8}"/>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126809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F3682-C364-9B36-A383-03F5CE7D99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00C7CBE-FF1E-5DE1-41A1-800DF614D8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E30BAFC-4792-6EE2-8676-EBCAF78CFC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E49453-C3C8-E237-187A-0FF824FBC8E2}"/>
              </a:ext>
            </a:extLst>
          </p:cNvPr>
          <p:cNvSpPr>
            <a:spLocks noGrp="1"/>
          </p:cNvSpPr>
          <p:nvPr>
            <p:ph type="dt" sz="half" idx="10"/>
          </p:nvPr>
        </p:nvSpPr>
        <p:spPr/>
        <p:txBody>
          <a:bodyPr/>
          <a:lstStyle/>
          <a:p>
            <a:fld id="{D3237BBA-C429-4B8D-9A41-0A54173E559F}" type="datetime1">
              <a:rPr lang="en-US" smtClean="0"/>
              <a:t>9/18/2023</a:t>
            </a:fld>
            <a:endParaRPr lang="en-US"/>
          </a:p>
        </p:txBody>
      </p:sp>
      <p:sp>
        <p:nvSpPr>
          <p:cNvPr id="6" name="Footer Placeholder 5">
            <a:extLst>
              <a:ext uri="{FF2B5EF4-FFF2-40B4-BE49-F238E27FC236}">
                <a16:creationId xmlns:a16="http://schemas.microsoft.com/office/drawing/2014/main" id="{4684DDA3-7CB9-A704-9264-5C378B094C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D255EF-34A3-15E7-1A0D-624411EFB209}"/>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85630263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FE1B4-D9D4-4287-13A7-3FB81709D7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02A5031-BFE3-070C-3706-72EF4AA11D7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1C59A61-8132-6436-9374-CDE389DA8D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97529C-D218-E30A-247B-51D6C8DCC047}"/>
              </a:ext>
            </a:extLst>
          </p:cNvPr>
          <p:cNvSpPr>
            <a:spLocks noGrp="1"/>
          </p:cNvSpPr>
          <p:nvPr>
            <p:ph type="dt" sz="half" idx="10"/>
          </p:nvPr>
        </p:nvSpPr>
        <p:spPr/>
        <p:txBody>
          <a:bodyPr/>
          <a:lstStyle/>
          <a:p>
            <a:fld id="{E9BA7ECC-44C3-4A66-8914-7A32D1C4E57B}" type="datetime1">
              <a:rPr lang="en-US" smtClean="0"/>
              <a:t>9/18/2023</a:t>
            </a:fld>
            <a:endParaRPr lang="en-US"/>
          </a:p>
        </p:txBody>
      </p:sp>
      <p:sp>
        <p:nvSpPr>
          <p:cNvPr id="6" name="Footer Placeholder 5">
            <a:extLst>
              <a:ext uri="{FF2B5EF4-FFF2-40B4-BE49-F238E27FC236}">
                <a16:creationId xmlns:a16="http://schemas.microsoft.com/office/drawing/2014/main" id="{95FBEDEB-8D62-09E7-2CDD-D312556F5E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A659C8-0E71-4CBA-BC42-B51DC19E532D}"/>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26683910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DD15A-E9B4-5F9E-BDCF-B0F216E8336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BAD6CF-336E-76B8-2558-837E294C47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952D0B-52CB-207F-8AC1-6E1D2D593AC6}"/>
              </a:ext>
            </a:extLst>
          </p:cNvPr>
          <p:cNvSpPr>
            <a:spLocks noGrp="1"/>
          </p:cNvSpPr>
          <p:nvPr>
            <p:ph type="dt" sz="half" idx="10"/>
          </p:nvPr>
        </p:nvSpPr>
        <p:spPr/>
        <p:txBody>
          <a:bodyPr/>
          <a:lstStyle/>
          <a:p>
            <a:fld id="{43AC4778-F5A4-4337-9973-B495BBABC1B5}" type="datetime1">
              <a:rPr lang="en-US" smtClean="0"/>
              <a:t>9/18/2023</a:t>
            </a:fld>
            <a:endParaRPr lang="en-US"/>
          </a:p>
        </p:txBody>
      </p:sp>
      <p:sp>
        <p:nvSpPr>
          <p:cNvPr id="5" name="Footer Placeholder 4">
            <a:extLst>
              <a:ext uri="{FF2B5EF4-FFF2-40B4-BE49-F238E27FC236}">
                <a16:creationId xmlns:a16="http://schemas.microsoft.com/office/drawing/2014/main" id="{793F90E4-67E7-B353-BAA6-53A04CE244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7F8A03-BE17-54B4-6752-163D8ACC00DD}"/>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425019182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861815-BB58-70C4-EC42-C33E55A2E8C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7781CB1-A3E2-A7E7-15E7-3BF91568288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316D17-C524-4BA7-78A1-7A6CBDCB4326}"/>
              </a:ext>
            </a:extLst>
          </p:cNvPr>
          <p:cNvSpPr>
            <a:spLocks noGrp="1"/>
          </p:cNvSpPr>
          <p:nvPr>
            <p:ph type="dt" sz="half" idx="10"/>
          </p:nvPr>
        </p:nvSpPr>
        <p:spPr/>
        <p:txBody>
          <a:bodyPr/>
          <a:lstStyle/>
          <a:p>
            <a:fld id="{CB2F257C-9F0E-4294-A6C0-67D762791431}" type="datetime1">
              <a:rPr lang="en-US" smtClean="0"/>
              <a:t>9/18/2023</a:t>
            </a:fld>
            <a:endParaRPr lang="en-US"/>
          </a:p>
        </p:txBody>
      </p:sp>
      <p:sp>
        <p:nvSpPr>
          <p:cNvPr id="5" name="Footer Placeholder 4">
            <a:extLst>
              <a:ext uri="{FF2B5EF4-FFF2-40B4-BE49-F238E27FC236}">
                <a16:creationId xmlns:a16="http://schemas.microsoft.com/office/drawing/2014/main" id="{E98F6D8B-10E9-D94C-34AA-041B7971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25EE89-5218-28FA-8C81-0889DBAFBE2B}"/>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2594317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20.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2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21.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20.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10" Type="http://schemas.openxmlformats.org/officeDocument/2006/relationships/slideLayout" Target="../slideLayouts/slideLayout50.xml"/><Relationship Id="rId19" Type="http://schemas.openxmlformats.org/officeDocument/2006/relationships/theme" Target="../theme/theme4.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theme" Target="../theme/theme5.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theme" Target="../theme/theme6.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7.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4090" r:id="rId1"/>
    <p:sldLayoutId id="2147484091" r:id="rId2"/>
    <p:sldLayoutId id="2147483872" r:id="rId3"/>
    <p:sldLayoutId id="2147483874" r:id="rId4"/>
    <p:sldLayoutId id="2147483906" r:id="rId5"/>
    <p:sldLayoutId id="2147483905" r:id="rId6"/>
    <p:sldLayoutId id="2147483878" r:id="rId7"/>
    <p:sldLayoutId id="2147483873" r:id="rId8"/>
    <p:sldLayoutId id="2147483875" r:id="rId9"/>
    <p:sldLayoutId id="2147483912" r:id="rId10"/>
    <p:sldLayoutId id="2147483899" r:id="rId11"/>
    <p:sldLayoutId id="2147483910" r:id="rId12"/>
    <p:sldLayoutId id="2147483911" r:id="rId13"/>
    <p:sldLayoutId id="2147483877" r:id="rId14"/>
    <p:sldLayoutId id="2147483880" r:id="rId15"/>
    <p:sldLayoutId id="2147483913" r:id="rId16"/>
    <p:sldLayoutId id="2147484087" r:id="rId17"/>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auto">
          <a:xfrm>
            <a:off x="4040" y="3"/>
            <a:ext cx="12187961" cy="167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5"/>
          <p:cNvSpPr>
            <a:spLocks noChangeArrowheads="1"/>
          </p:cNvSpPr>
          <p:nvPr/>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a:p>
        </p:txBody>
      </p:sp>
      <p:sp>
        <p:nvSpPr>
          <p:cNvPr id="11268"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
        <p:nvSpPr>
          <p:cNvPr id="11269" name="Rectangle 3"/>
          <p:cNvSpPr>
            <a:spLocks noGrp="1" noChangeArrowheads="1"/>
          </p:cNvSpPr>
          <p:nvPr>
            <p:ph type="body" idx="1"/>
          </p:nvPr>
        </p:nvSpPr>
        <p:spPr bwMode="auto">
          <a:xfrm>
            <a:off x="508000" y="1794501"/>
            <a:ext cx="11277600" cy="408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3"/>
          <p:cNvSpPr txBox="1">
            <a:spLocks noGrp="1"/>
          </p:cNvSpPr>
          <p:nvPr/>
        </p:nvSpPr>
        <p:spPr bwMode="auto">
          <a:xfrm>
            <a:off x="8566156" y="6432549"/>
            <a:ext cx="3219449"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1067">
                <a:solidFill>
                  <a:schemeClr val="bg2"/>
                </a:solidFill>
                <a:cs typeface="MS PGothic" charset="0"/>
              </a:rPr>
              <a:t>Page </a:t>
            </a:r>
            <a:fld id="{95158037-59F0-9C4B-B231-1C776117AADA}" type="slidenum">
              <a:rPr lang="en-US" sz="1067" smtClean="0">
                <a:solidFill>
                  <a:schemeClr val="bg2"/>
                </a:solidFill>
              </a:rPr>
              <a:pPr algn="r">
                <a:defRPr/>
              </a:pPr>
              <a:t>‹#›</a:t>
            </a:fld>
            <a:r>
              <a:rPr lang="en-US" sz="1067">
                <a:solidFill>
                  <a:schemeClr val="bg2"/>
                </a:solidFill>
                <a:cs typeface="MS PGothic" charset="0"/>
              </a:rPr>
              <a:t> | Proprietary and Copyrighted Information</a:t>
            </a:r>
          </a:p>
        </p:txBody>
      </p:sp>
      <p:pic>
        <p:nvPicPr>
          <p:cNvPr id="9" name="Picture 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4258" y="6319900"/>
            <a:ext cx="1371277" cy="400373"/>
          </a:xfrm>
          <a:prstGeom prst="rect">
            <a:avLst/>
          </a:prstGeom>
        </p:spPr>
      </p:pic>
    </p:spTree>
    <p:extLst>
      <p:ext uri="{BB962C8B-B14F-4D97-AF65-F5344CB8AC3E}">
        <p14:creationId xmlns:p14="http://schemas.microsoft.com/office/powerpoint/2010/main" val="1406423425"/>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Lst>
  <p:txStyles>
    <p:titleStyle>
      <a:lvl1pPr algn="l" rtl="0" eaLnBrk="1" fontAlgn="base" hangingPunct="1">
        <a:spcBef>
          <a:spcPct val="0"/>
        </a:spcBef>
        <a:spcAft>
          <a:spcPct val="0"/>
        </a:spcAft>
        <a:defRPr sz="3200" b="1">
          <a:solidFill>
            <a:schemeClr val="bg1"/>
          </a:solidFill>
          <a:latin typeface="+mj-lt"/>
          <a:ea typeface="ＭＳ Ｐゴシック" charset="0"/>
          <a:cs typeface="ＭＳ Ｐゴシック" charset="0"/>
        </a:defRPr>
      </a:lvl1pPr>
      <a:lvl2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2pPr>
      <a:lvl3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3pPr>
      <a:lvl4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4pPr>
      <a:lvl5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5pPr>
      <a:lvl6pPr marL="609585"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6pPr>
      <a:lvl7pPr marL="1219170"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7pPr>
      <a:lvl8pPr marL="1828754"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8pPr>
      <a:lvl9pPr marL="2438339"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9pPr>
    </p:titleStyle>
    <p:bodyStyle>
      <a:lvl1pPr marL="457189" indent="-457189"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69" indent="-463284"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53" indent="-463284"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138" indent="-463284"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422" indent="-463284"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716" indent="-304792" algn="l" rtl="0" eaLnBrk="1" fontAlgn="base" hangingPunct="1">
        <a:spcBef>
          <a:spcPct val="20000"/>
        </a:spcBef>
        <a:spcAft>
          <a:spcPct val="0"/>
        </a:spcAft>
        <a:buChar char="»"/>
        <a:defRPr sz="2667">
          <a:solidFill>
            <a:schemeClr val="tx1"/>
          </a:solidFill>
          <a:latin typeface="+mn-lt"/>
          <a:ea typeface="+mn-ea"/>
          <a:cs typeface="+mn-cs"/>
        </a:defRPr>
      </a:lvl6pPr>
      <a:lvl7pPr marL="3962301" indent="-304792" algn="l" rtl="0" eaLnBrk="1" fontAlgn="base" hangingPunct="1">
        <a:spcBef>
          <a:spcPct val="20000"/>
        </a:spcBef>
        <a:spcAft>
          <a:spcPct val="0"/>
        </a:spcAft>
        <a:buChar char="»"/>
        <a:defRPr sz="2667">
          <a:solidFill>
            <a:schemeClr val="tx1"/>
          </a:solidFill>
          <a:latin typeface="+mn-lt"/>
          <a:ea typeface="+mn-ea"/>
          <a:cs typeface="+mn-cs"/>
        </a:defRPr>
      </a:lvl7pPr>
      <a:lvl8pPr marL="4571886" indent="-304792" algn="l" rtl="0" eaLnBrk="1" fontAlgn="base" hangingPunct="1">
        <a:spcBef>
          <a:spcPct val="20000"/>
        </a:spcBef>
        <a:spcAft>
          <a:spcPct val="0"/>
        </a:spcAft>
        <a:buChar char="»"/>
        <a:defRPr sz="2667">
          <a:solidFill>
            <a:schemeClr val="tx1"/>
          </a:solidFill>
          <a:latin typeface="+mn-lt"/>
          <a:ea typeface="+mn-ea"/>
          <a:cs typeface="+mn-cs"/>
        </a:defRPr>
      </a:lvl8pPr>
      <a:lvl9pPr marL="5181470" indent="-304792" algn="l" rtl="0" eaLnBrk="1" fontAlgn="base" hangingPunct="1">
        <a:spcBef>
          <a:spcPct val="20000"/>
        </a:spcBef>
        <a:spcAft>
          <a:spcPct val="0"/>
        </a:spcAft>
        <a:buChar char="»"/>
        <a:defRPr sz="2667">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auto">
          <a:xfrm>
            <a:off x="4040" y="3"/>
            <a:ext cx="12187961" cy="167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5"/>
          <p:cNvSpPr>
            <a:spLocks noChangeArrowheads="1"/>
          </p:cNvSpPr>
          <p:nvPr/>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a:p>
        </p:txBody>
      </p:sp>
      <p:sp>
        <p:nvSpPr>
          <p:cNvPr id="11268"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
        <p:nvSpPr>
          <p:cNvPr id="11269" name="Rectangle 3"/>
          <p:cNvSpPr>
            <a:spLocks noGrp="1" noChangeArrowheads="1"/>
          </p:cNvSpPr>
          <p:nvPr>
            <p:ph type="body" idx="1"/>
          </p:nvPr>
        </p:nvSpPr>
        <p:spPr bwMode="auto">
          <a:xfrm>
            <a:off x="508000" y="1794501"/>
            <a:ext cx="11277600" cy="408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3"/>
          <p:cNvSpPr txBox="1">
            <a:spLocks noGrp="1"/>
          </p:cNvSpPr>
          <p:nvPr/>
        </p:nvSpPr>
        <p:spPr bwMode="auto">
          <a:xfrm>
            <a:off x="8566156" y="6432549"/>
            <a:ext cx="3219449"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1067">
                <a:solidFill>
                  <a:schemeClr val="bg2"/>
                </a:solidFill>
                <a:cs typeface="MS PGothic" charset="0"/>
              </a:rPr>
              <a:t>Page </a:t>
            </a:r>
            <a:fld id="{95158037-59F0-9C4B-B231-1C776117AADA}" type="slidenum">
              <a:rPr lang="en-US" sz="1067" smtClean="0">
                <a:solidFill>
                  <a:schemeClr val="bg2"/>
                </a:solidFill>
              </a:rPr>
              <a:pPr algn="r">
                <a:defRPr/>
              </a:pPr>
              <a:t>‹#›</a:t>
            </a:fld>
            <a:r>
              <a:rPr lang="en-US" sz="1067">
                <a:solidFill>
                  <a:schemeClr val="bg2"/>
                </a:solidFill>
                <a:cs typeface="MS PGothic" charset="0"/>
              </a:rPr>
              <a:t> | Proprietary and Copyrighted Information</a:t>
            </a:r>
          </a:p>
        </p:txBody>
      </p:sp>
      <p:pic>
        <p:nvPicPr>
          <p:cNvPr id="9" name="Picture 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14258" y="6319900"/>
            <a:ext cx="1371277" cy="400373"/>
          </a:xfrm>
          <a:prstGeom prst="rect">
            <a:avLst/>
          </a:prstGeom>
        </p:spPr>
      </p:pic>
    </p:spTree>
    <p:extLst>
      <p:ext uri="{BB962C8B-B14F-4D97-AF65-F5344CB8AC3E}">
        <p14:creationId xmlns:p14="http://schemas.microsoft.com/office/powerpoint/2010/main" val="2470859202"/>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 id="2147483941" r:id="rId12"/>
  </p:sldLayoutIdLst>
  <p:txStyles>
    <p:titleStyle>
      <a:lvl1pPr algn="l" rtl="0" eaLnBrk="1" fontAlgn="base" hangingPunct="1">
        <a:spcBef>
          <a:spcPct val="0"/>
        </a:spcBef>
        <a:spcAft>
          <a:spcPct val="0"/>
        </a:spcAft>
        <a:defRPr sz="3200" b="1">
          <a:solidFill>
            <a:schemeClr val="bg1"/>
          </a:solidFill>
          <a:latin typeface="+mj-lt"/>
          <a:ea typeface="ＭＳ Ｐゴシック" charset="0"/>
          <a:cs typeface="ＭＳ Ｐゴシック" charset="0"/>
        </a:defRPr>
      </a:lvl1pPr>
      <a:lvl2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2pPr>
      <a:lvl3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3pPr>
      <a:lvl4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4pPr>
      <a:lvl5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5pPr>
      <a:lvl6pPr marL="609585"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6pPr>
      <a:lvl7pPr marL="1219170"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7pPr>
      <a:lvl8pPr marL="1828754"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8pPr>
      <a:lvl9pPr marL="2438339"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9pPr>
    </p:titleStyle>
    <p:bodyStyle>
      <a:lvl1pPr marL="457189" indent="-457189"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69" indent="-463284"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53" indent="-463284"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138" indent="-463284"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422" indent="-463284"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716" indent="-304792" algn="l" rtl="0" eaLnBrk="1" fontAlgn="base" hangingPunct="1">
        <a:spcBef>
          <a:spcPct val="20000"/>
        </a:spcBef>
        <a:spcAft>
          <a:spcPct val="0"/>
        </a:spcAft>
        <a:buChar char="»"/>
        <a:defRPr sz="2667">
          <a:solidFill>
            <a:schemeClr val="tx1"/>
          </a:solidFill>
          <a:latin typeface="+mn-lt"/>
          <a:ea typeface="+mn-ea"/>
          <a:cs typeface="+mn-cs"/>
        </a:defRPr>
      </a:lvl6pPr>
      <a:lvl7pPr marL="3962301" indent="-304792" algn="l" rtl="0" eaLnBrk="1" fontAlgn="base" hangingPunct="1">
        <a:spcBef>
          <a:spcPct val="20000"/>
        </a:spcBef>
        <a:spcAft>
          <a:spcPct val="0"/>
        </a:spcAft>
        <a:buChar char="»"/>
        <a:defRPr sz="2667">
          <a:solidFill>
            <a:schemeClr val="tx1"/>
          </a:solidFill>
          <a:latin typeface="+mn-lt"/>
          <a:ea typeface="+mn-ea"/>
          <a:cs typeface="+mn-cs"/>
        </a:defRPr>
      </a:lvl7pPr>
      <a:lvl8pPr marL="4571886" indent="-304792" algn="l" rtl="0" eaLnBrk="1" fontAlgn="base" hangingPunct="1">
        <a:spcBef>
          <a:spcPct val="20000"/>
        </a:spcBef>
        <a:spcAft>
          <a:spcPct val="0"/>
        </a:spcAft>
        <a:buChar char="»"/>
        <a:defRPr sz="2667">
          <a:solidFill>
            <a:schemeClr val="tx1"/>
          </a:solidFill>
          <a:latin typeface="+mn-lt"/>
          <a:ea typeface="+mn-ea"/>
          <a:cs typeface="+mn-cs"/>
        </a:defRPr>
      </a:lvl8pPr>
      <a:lvl9pPr marL="5181470" indent="-304792" algn="l" rtl="0" eaLnBrk="1" fontAlgn="base" hangingPunct="1">
        <a:spcBef>
          <a:spcPct val="20000"/>
        </a:spcBef>
        <a:spcAft>
          <a:spcPct val="0"/>
        </a:spcAft>
        <a:buChar char="»"/>
        <a:defRPr sz="2667">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Product Sans Thin" panose="020B020303050204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90F6850-FD94-4098-B99F-1F81050D3122}"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9/18/2023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Product Sans Thin" panose="020B020303050204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Product Sans Thin" panose="020B0203030502040203" pitchFamily="34" charset="0"/>
              <a:ea typeface="+mj-ea"/>
              <a:cs typeface="+mj-cs"/>
            </a:endParaRPr>
          </a:p>
        </p:txBody>
      </p:sp>
    </p:spTree>
    <p:extLst>
      <p:ext uri="{BB962C8B-B14F-4D97-AF65-F5344CB8AC3E}">
        <p14:creationId xmlns:p14="http://schemas.microsoft.com/office/powerpoint/2010/main" val="777219301"/>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 id="2147483954" r:id="rId12"/>
    <p:sldLayoutId id="2147483955" r:id="rId13"/>
    <p:sldLayoutId id="2147483956" r:id="rId14"/>
    <p:sldLayoutId id="2147483957" r:id="rId15"/>
    <p:sldLayoutId id="2147483958" r:id="rId16"/>
    <p:sldLayoutId id="2147483959" r:id="rId17"/>
    <p:sldLayoutId id="2147483960" r:id="rId18"/>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US"/>
              <a:t>05-24-2021</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2976190745"/>
      </p:ext>
    </p:extLst>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 id="2147483973" r:id="rId12"/>
    <p:sldLayoutId id="2147483974" r:id="rId13"/>
    <p:sldLayoutId id="2147483975" r:id="rId14"/>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6000" y="192000"/>
            <a:ext cx="11520000" cy="864000"/>
          </a:xfrm>
          <a:prstGeom prst="rect">
            <a:avLst/>
          </a:prstGeom>
        </p:spPr>
        <p:txBody>
          <a:bodyPr vert="horz" lIns="91440" tIns="45720" rIns="91440" bIns="45720" rtlCol="0" anchor="t">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336000" y="1241367"/>
            <a:ext cx="11520000" cy="5064000"/>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endParaRPr lang="en-US" altLang="ja-JP"/>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336000" y="6490239"/>
            <a:ext cx="1049853" cy="365125"/>
          </a:xfrm>
          <a:prstGeom prst="rect">
            <a:avLst/>
          </a:prstGeom>
        </p:spPr>
        <p:txBody>
          <a:bodyPr vert="horz" lIns="91440" tIns="45720" rIns="91440" bIns="45720" rtlCol="0" anchor="ctr"/>
          <a:lstStyle>
            <a:lvl1pPr algn="l">
              <a:defRPr sz="1200" b="0" i="0">
                <a:solidFill>
                  <a:schemeClr val="tx1">
                    <a:tint val="75000"/>
                  </a:schemeClr>
                </a:solidFill>
                <a:latin typeface="Meiryo" panose="020B0604030504040204" pitchFamily="34" charset="-128"/>
                <a:ea typeface="Meiryo" panose="020B0604030504040204" pitchFamily="34" charset="-128"/>
              </a:defRPr>
            </a:lvl1pPr>
          </a:lstStyle>
          <a:p>
            <a:fld id="{B24100CD-5C9A-9745-B30A-3FAF09025BD4}" type="datetime1">
              <a:rPr kumimoji="1" lang="ja-JP" altLang="en-US" smtClean="0"/>
              <a:t>2023/9/18</a:t>
            </a:fld>
            <a:endParaRPr kumimoji="1" lang="ja-JP" altLang="en-US"/>
          </a:p>
        </p:txBody>
      </p:sp>
      <p:sp>
        <p:nvSpPr>
          <p:cNvPr id="5" name="Footer Placeholder 4"/>
          <p:cNvSpPr>
            <a:spLocks noGrp="1"/>
          </p:cNvSpPr>
          <p:nvPr>
            <p:ph type="ftr" sz="quarter" idx="3"/>
          </p:nvPr>
        </p:nvSpPr>
        <p:spPr>
          <a:xfrm>
            <a:off x="1419606" y="6490239"/>
            <a:ext cx="5711629" cy="365125"/>
          </a:xfrm>
          <a:prstGeom prst="rect">
            <a:avLst/>
          </a:prstGeom>
        </p:spPr>
        <p:txBody>
          <a:bodyPr vert="horz" lIns="91440" tIns="45720" rIns="91440" bIns="45720" rtlCol="0" anchor="ctr"/>
          <a:lstStyle>
            <a:lvl1pPr algn="l">
              <a:defRPr sz="1067" b="0" i="0">
                <a:solidFill>
                  <a:schemeClr val="tx1">
                    <a:tint val="75000"/>
                  </a:schemeClr>
                </a:solidFill>
                <a:latin typeface="Meiryo" panose="020B0604030504040204" pitchFamily="34" charset="-128"/>
                <a:ea typeface="Meiryo" panose="020B0604030504040204" pitchFamily="34" charset="-128"/>
              </a:defRPr>
            </a:lvl1pPr>
          </a:lstStyle>
          <a:p>
            <a:r>
              <a:rPr kumimoji="1" lang="ja-JP" altLang="en-US"/>
              <a:t>タイトルサンプル</a:t>
            </a:r>
          </a:p>
        </p:txBody>
      </p:sp>
      <p:sp>
        <p:nvSpPr>
          <p:cNvPr id="6" name="Slide Number Placeholder 5"/>
          <p:cNvSpPr>
            <a:spLocks noGrp="1"/>
          </p:cNvSpPr>
          <p:nvPr>
            <p:ph type="sldNum" sz="quarter" idx="4"/>
          </p:nvPr>
        </p:nvSpPr>
        <p:spPr>
          <a:xfrm>
            <a:off x="11381891" y="6490239"/>
            <a:ext cx="47410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28F7B0-D872-8A46-89F4-F8E19EDE4B06}" type="slidenum">
              <a:rPr kumimoji="1" lang="ja-JP" altLang="en-US" smtClean="0"/>
              <a:t>‹#›</a:t>
            </a:fld>
            <a:endParaRPr kumimoji="1" lang="ja-JP" altLang="en-US"/>
          </a:p>
        </p:txBody>
      </p:sp>
      <p:sp>
        <p:nvSpPr>
          <p:cNvPr id="7" name="テキスト ボックス 6">
            <a:extLst>
              <a:ext uri="{FF2B5EF4-FFF2-40B4-BE49-F238E27FC236}">
                <a16:creationId xmlns:a16="http://schemas.microsoft.com/office/drawing/2014/main" id="{E6987507-897C-7845-AA90-2D6C44968D32}"/>
              </a:ext>
            </a:extLst>
          </p:cNvPr>
          <p:cNvSpPr txBox="1"/>
          <p:nvPr userDrawn="1"/>
        </p:nvSpPr>
        <p:spPr>
          <a:xfrm>
            <a:off x="7255727" y="6490239"/>
            <a:ext cx="4110879" cy="365125"/>
          </a:xfrm>
          <a:prstGeom prst="rect">
            <a:avLst/>
          </a:prstGeom>
          <a:noFill/>
        </p:spPr>
        <p:txBody>
          <a:bodyPr wrap="square" lIns="120000" rtlCol="0" anchor="ctr" anchorCtr="0">
            <a:noAutofit/>
          </a:bodyP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1" lang="en" altLang="ja-JP" sz="1000" b="0" i="0">
                <a:solidFill>
                  <a:schemeClr val="tx1">
                    <a:lumMod val="65000"/>
                    <a:lumOff val="35000"/>
                  </a:schemeClr>
                </a:solidFill>
                <a:latin typeface="Arial" panose="020B0604020202020204" pitchFamily="34" charset="0"/>
                <a:cs typeface="Arial" panose="020B0604020202020204" pitchFamily="34" charset="0"/>
              </a:rPr>
              <a:t>Copyright © The Japanese Institute of Certified Public Accountants.</a:t>
            </a:r>
            <a:endParaRPr kumimoji="1" lang="ja-JP" altLang="en-US" sz="1000" b="0" i="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8741750"/>
      </p:ext>
    </p:extLst>
  </p:cSld>
  <p:clrMap bg1="lt1" tx1="dk1" bg2="lt2" tx2="dk2" accent1="accent1" accent2="accent2" accent3="accent3" accent4="accent4" accent5="accent5" accent6="accent6" hlink="hlink" folHlink="folHlink"/>
  <p:sldLayoutIdLst>
    <p:sldLayoutId id="2147484106" r:id="rId1"/>
    <p:sldLayoutId id="2147484107" r:id="rId2"/>
    <p:sldLayoutId id="2147484108" r:id="rId3"/>
    <p:sldLayoutId id="2147484109" r:id="rId4"/>
    <p:sldLayoutId id="2147484110" r:id="rId5"/>
    <p:sldLayoutId id="2147484111" r:id="rId6"/>
    <p:sldLayoutId id="2147484112" r:id="rId7"/>
    <p:sldLayoutId id="2147484113" r:id="rId8"/>
    <p:sldLayoutId id="2147484114" r:id="rId9"/>
    <p:sldLayoutId id="2147484115" r:id="rId10"/>
  </p:sldLayoutIdLst>
  <p:hf hdr="0"/>
  <p:txStyles>
    <p:titleStyle>
      <a:lvl1pPr algn="l" defTabSz="914377" rtl="0" eaLnBrk="1" latinLnBrk="0" hangingPunct="1">
        <a:lnSpc>
          <a:spcPct val="90000"/>
        </a:lnSpc>
        <a:spcBef>
          <a:spcPct val="0"/>
        </a:spcBef>
        <a:buNone/>
        <a:defRPr kumimoji="1" sz="3200" b="1" i="0" kern="1200">
          <a:solidFill>
            <a:schemeClr val="tx1"/>
          </a:solidFill>
          <a:latin typeface="Meiryo" panose="020B0604030504040204" pitchFamily="34" charset="-128"/>
          <a:ea typeface="Meiryo" panose="020B0604030504040204" pitchFamily="34" charset="-128"/>
          <a:cs typeface="+mj-cs"/>
        </a:defRPr>
      </a:lvl1pPr>
    </p:titleStyle>
    <p:bodyStyle>
      <a:lvl1pPr marL="479988" indent="-479988" algn="l" defTabSz="914377" rtl="0" eaLnBrk="1" latinLnBrk="0" hangingPunct="1">
        <a:lnSpc>
          <a:spcPct val="90000"/>
        </a:lnSpc>
        <a:spcBef>
          <a:spcPts val="1000"/>
        </a:spcBef>
        <a:buClr>
          <a:srgbClr val="7D55C7"/>
        </a:buClr>
        <a:buFont typeface="Wingdings" panose="05000000000000000000" pitchFamily="2" charset="2"/>
        <a:buChar char="l"/>
        <a:defRPr kumimoji="1" lang="ja-JP" altLang="en-US" sz="2667" b="0" i="0" kern="1200" dirty="0" smtClean="0">
          <a:solidFill>
            <a:schemeClr val="tx1"/>
          </a:solidFill>
          <a:latin typeface="メイリオ" panose="020B0604030504040204" pitchFamily="50" charset="-128"/>
          <a:ea typeface="メイリオ" panose="020B0604030504040204" pitchFamily="50" charset="-128"/>
          <a:cs typeface="+mn-cs"/>
        </a:defRPr>
      </a:lvl1pPr>
      <a:lvl2pPr marL="719982" marR="0" indent="-239994" algn="l" defTabSz="914377" rtl="0" eaLnBrk="1" fontAlgn="auto" latinLnBrk="0" hangingPunct="1">
        <a:lnSpc>
          <a:spcPct val="90000"/>
        </a:lnSpc>
        <a:spcBef>
          <a:spcPts val="500"/>
        </a:spcBef>
        <a:spcAft>
          <a:spcPts val="0"/>
        </a:spcAft>
        <a:buClr>
          <a:srgbClr val="7D55C7"/>
        </a:buClr>
        <a:buSzTx/>
        <a:buFont typeface="Wingdings 3" panose="05040102010807070707" pitchFamily="18" charset="2"/>
        <a:buChar char=""/>
        <a:tabLst/>
        <a:defRPr kumimoji="1" sz="2400" b="0" i="0" kern="1200">
          <a:solidFill>
            <a:schemeClr val="tx1"/>
          </a:solidFill>
          <a:latin typeface="Meiryo" panose="020B0604030504040204" pitchFamily="34" charset="-128"/>
          <a:ea typeface="Meiryo" panose="020B0604030504040204" pitchFamily="34" charset="-128"/>
          <a:cs typeface="+mn-cs"/>
        </a:defRPr>
      </a:lvl2pPr>
      <a:lvl3pPr marL="1142971" indent="-239994" algn="l" defTabSz="914377" rtl="0" eaLnBrk="1" latinLnBrk="0" hangingPunct="1">
        <a:lnSpc>
          <a:spcPct val="90000"/>
        </a:lnSpc>
        <a:spcBef>
          <a:spcPts val="500"/>
        </a:spcBef>
        <a:buClr>
          <a:srgbClr val="7D55C7"/>
        </a:buClr>
        <a:buFont typeface="Wingdings" panose="05000000000000000000" pitchFamily="2" charset="2"/>
        <a:buChar char=""/>
        <a:defRPr kumimoji="1" sz="2133" b="0" i="0" kern="1200">
          <a:solidFill>
            <a:schemeClr val="tx1"/>
          </a:solidFill>
          <a:latin typeface="Meiryo" panose="020B0604030504040204" pitchFamily="34" charset="-128"/>
          <a:ea typeface="Meiryo" panose="020B0604030504040204" pitchFamily="34" charset="-128"/>
          <a:cs typeface="+mn-cs"/>
        </a:defRPr>
      </a:lvl3pPr>
      <a:lvl4pPr marL="1600160" indent="-239994" algn="l" defTabSz="914377" rtl="0" eaLnBrk="1" latinLnBrk="0" hangingPunct="1">
        <a:lnSpc>
          <a:spcPct val="90000"/>
        </a:lnSpc>
        <a:spcBef>
          <a:spcPts val="500"/>
        </a:spcBef>
        <a:buClr>
          <a:srgbClr val="7D55C7"/>
        </a:buClr>
        <a:buFont typeface="Arial" panose="020B0604020202020204" pitchFamily="34" charset="0"/>
        <a:buChar char="•"/>
        <a:defRPr kumimoji="1" sz="1867" b="0" i="0" kern="1200">
          <a:solidFill>
            <a:schemeClr val="tx1"/>
          </a:solidFill>
          <a:latin typeface="Meiryo" panose="020B0604030504040204" pitchFamily="34" charset="-128"/>
          <a:ea typeface="Meiryo" panose="020B0604030504040204" pitchFamily="34" charset="-128"/>
          <a:cs typeface="+mn-cs"/>
        </a:defRPr>
      </a:lvl4pPr>
      <a:lvl5pPr marL="2057349" indent="-239994" algn="l" defTabSz="914377" rtl="0" eaLnBrk="1" latinLnBrk="0" hangingPunct="1">
        <a:lnSpc>
          <a:spcPct val="90000"/>
        </a:lnSpc>
        <a:spcBef>
          <a:spcPts val="500"/>
        </a:spcBef>
        <a:buClr>
          <a:srgbClr val="7D55C7"/>
        </a:buClr>
        <a:buFont typeface="Arial" panose="020B0604020202020204" pitchFamily="34" charset="0"/>
        <a:buChar char="•"/>
        <a:defRPr kumimoji="1" sz="1600" b="0" i="0" kern="1200">
          <a:solidFill>
            <a:schemeClr val="tx1"/>
          </a:solidFill>
          <a:latin typeface="Meiryo" panose="020B0604030504040204" pitchFamily="34" charset="-128"/>
          <a:ea typeface="Meiryo" panose="020B0604030504040204"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AC8AC-A0B7-23A0-898E-193270BDE7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F9B172-0FE0-8245-4523-B7BA9FF918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EDB6AD-955F-A0B6-B481-4763031061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09A9DC-098D-4337-86AF-F8D8FDD6ED1E}" type="datetime1">
              <a:rPr lang="en-US" smtClean="0"/>
              <a:t>9/18/2023</a:t>
            </a:fld>
            <a:endParaRPr lang="en-US"/>
          </a:p>
        </p:txBody>
      </p:sp>
      <p:sp>
        <p:nvSpPr>
          <p:cNvPr id="5" name="Footer Placeholder 4">
            <a:extLst>
              <a:ext uri="{FF2B5EF4-FFF2-40B4-BE49-F238E27FC236}">
                <a16:creationId xmlns:a16="http://schemas.microsoft.com/office/drawing/2014/main" id="{3BEFB184-2323-F6BC-5B84-1188926825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F3E43B9-728C-1524-F871-C48C5BECB2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55816B-DF80-4ADC-ABB0-7F2AE1ECDFE4}" type="slidenum">
              <a:rPr lang="en-US" smtClean="0"/>
              <a:t>‹#›</a:t>
            </a:fld>
            <a:endParaRPr lang="en-US"/>
          </a:p>
        </p:txBody>
      </p:sp>
    </p:spTree>
    <p:extLst>
      <p:ext uri="{BB962C8B-B14F-4D97-AF65-F5344CB8AC3E}">
        <p14:creationId xmlns:p14="http://schemas.microsoft.com/office/powerpoint/2010/main" val="37733459"/>
      </p:ext>
    </p:extLst>
  </p:cSld>
  <p:clrMap bg1="lt1" tx1="dk1" bg2="lt2" tx2="dk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6.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4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0557EA7-907D-4000-B7CA-7D3B1AE0409C}"/>
              </a:ext>
            </a:extLst>
          </p:cNvPr>
          <p:cNvSpPr>
            <a:spLocks noGrp="1"/>
          </p:cNvSpPr>
          <p:nvPr>
            <p:ph type="body" sz="quarter" idx="14"/>
          </p:nvPr>
        </p:nvSpPr>
        <p:spPr>
          <a:xfrm>
            <a:off x="765174" y="4740165"/>
            <a:ext cx="10241915" cy="2143185"/>
          </a:xfrm>
        </p:spPr>
        <p:txBody>
          <a:bodyPr>
            <a:normAutofit fontScale="92500" lnSpcReduction="10000"/>
          </a:bodyPr>
          <a:lstStyle/>
          <a:p>
            <a:r>
              <a:rPr lang="en-US">
                <a:latin typeface="+mj-lt"/>
              </a:rPr>
              <a:t>Mark Babington, IESBA Member and Workstream 1 Chair</a:t>
            </a:r>
          </a:p>
          <a:p>
            <a:pPr>
              <a:spcAft>
                <a:spcPts val="600"/>
              </a:spcAft>
            </a:pPr>
            <a:r>
              <a:rPr lang="en-US">
                <a:latin typeface="+mj-lt"/>
              </a:rPr>
              <a:t>Keith Billing, IESBA  Technical Advisor </a:t>
            </a:r>
          </a:p>
          <a:p>
            <a:pPr>
              <a:spcAft>
                <a:spcPts val="600"/>
              </a:spcAft>
            </a:pPr>
            <a:r>
              <a:rPr lang="en-US">
                <a:latin typeface="+mj-lt"/>
              </a:rPr>
              <a:t>Szilvia Sramko, IESBA Principal</a:t>
            </a:r>
          </a:p>
          <a:p>
            <a:r>
              <a:rPr lang="en-US" sz="2400">
                <a:latin typeface="+mj-lt"/>
              </a:rPr>
              <a:t>IESBA Meeting, September 18-19, 2023</a:t>
            </a:r>
          </a:p>
        </p:txBody>
      </p:sp>
      <p:sp>
        <p:nvSpPr>
          <p:cNvPr id="3" name="Text Placeholder 2">
            <a:extLst>
              <a:ext uri="{FF2B5EF4-FFF2-40B4-BE49-F238E27FC236}">
                <a16:creationId xmlns:a16="http://schemas.microsoft.com/office/drawing/2014/main" id="{7A6BC7E8-7EBA-4931-A8E0-DB6973025F9D}"/>
              </a:ext>
            </a:extLst>
          </p:cNvPr>
          <p:cNvSpPr>
            <a:spLocks noGrp="1"/>
          </p:cNvSpPr>
          <p:nvPr>
            <p:ph type="body" sz="quarter" idx="11"/>
          </p:nvPr>
        </p:nvSpPr>
        <p:spPr/>
        <p:txBody>
          <a:bodyPr>
            <a:normAutofit/>
          </a:bodyPr>
          <a:lstStyle/>
          <a:p>
            <a:r>
              <a:rPr lang="en-US" sz="3600">
                <a:latin typeface="+mj-lt"/>
                <a:cs typeface="Arial"/>
              </a:rPr>
              <a:t>Draft Standards for First-Read</a:t>
            </a:r>
          </a:p>
        </p:txBody>
      </p:sp>
      <p:sp>
        <p:nvSpPr>
          <p:cNvPr id="4" name="Text Placeholder 3">
            <a:extLst>
              <a:ext uri="{FF2B5EF4-FFF2-40B4-BE49-F238E27FC236}">
                <a16:creationId xmlns:a16="http://schemas.microsoft.com/office/drawing/2014/main" id="{B782FC71-7D53-421E-A76D-72D8965A9F9F}"/>
              </a:ext>
            </a:extLst>
          </p:cNvPr>
          <p:cNvSpPr>
            <a:spLocks noGrp="1"/>
          </p:cNvSpPr>
          <p:nvPr>
            <p:ph type="body" sz="quarter" idx="12"/>
          </p:nvPr>
        </p:nvSpPr>
        <p:spPr>
          <a:xfrm>
            <a:off x="765175" y="1690254"/>
            <a:ext cx="9598025" cy="1422061"/>
          </a:xfrm>
        </p:spPr>
        <p:txBody>
          <a:bodyPr>
            <a:normAutofit/>
          </a:bodyPr>
          <a:lstStyle/>
          <a:p>
            <a:r>
              <a:rPr lang="en-US" sz="4000">
                <a:latin typeface="+mj-lt"/>
              </a:rPr>
              <a:t>Independence Considerations for Sustainability Assurance Engagements</a:t>
            </a:r>
          </a:p>
        </p:txBody>
      </p:sp>
    </p:spTree>
    <p:extLst>
      <p:ext uri="{BB962C8B-B14F-4D97-AF65-F5344CB8AC3E}">
        <p14:creationId xmlns:p14="http://schemas.microsoft.com/office/powerpoint/2010/main" val="1029442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1" y="1122630"/>
            <a:ext cx="7894104" cy="3887270"/>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rgbClr val="0B5494"/>
              </a:solidFill>
              <a:effectLst/>
              <a:uLnTx/>
              <a:uFillTx/>
              <a:latin typeface="Arial" panose="020B0604020202020204"/>
              <a:ea typeface="+mn-ea"/>
              <a:cs typeface="+mn-cs"/>
            </a:endParaRPr>
          </a:p>
          <a:p>
            <a:endParaRPr lang="en-US" sz="200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3" name="Content Placeholder 9">
            <a:extLst>
              <a:ext uri="{FF2B5EF4-FFF2-40B4-BE49-F238E27FC236}">
                <a16:creationId xmlns:a16="http://schemas.microsoft.com/office/drawing/2014/main" id="{92E7256B-70D8-3D78-8F88-C6544E54EF87}"/>
              </a:ext>
            </a:extLst>
          </p:cNvPr>
          <p:cNvSpPr txBox="1">
            <a:spLocks/>
          </p:cNvSpPr>
          <p:nvPr/>
        </p:nvSpPr>
        <p:spPr>
          <a:xfrm>
            <a:off x="357696" y="2622754"/>
            <a:ext cx="5871519" cy="806246"/>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3360"/>
              </a:lnSpc>
              <a:spcBef>
                <a:spcPts val="1200"/>
              </a:spcBef>
              <a:spcAft>
                <a:spcPts val="1200"/>
              </a:spcAft>
              <a:buClrTx/>
              <a:buSzTx/>
              <a:buFont typeface="Arial" panose="020B0604020202020204" pitchFamily="34" charset="0"/>
              <a:buNone/>
              <a:tabLst/>
              <a:defRPr/>
            </a:pPr>
            <a:endParaRPr kumimoji="0" lang="en-US" sz="32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2" name="Content Placeholder 9">
            <a:extLst>
              <a:ext uri="{FF2B5EF4-FFF2-40B4-BE49-F238E27FC236}">
                <a16:creationId xmlns:a16="http://schemas.microsoft.com/office/drawing/2014/main" id="{A9B11773-53AB-6E3A-0084-7D201ED38EC2}"/>
              </a:ext>
            </a:extLst>
          </p:cNvPr>
          <p:cNvSpPr txBox="1">
            <a:spLocks/>
          </p:cNvSpPr>
          <p:nvPr/>
        </p:nvSpPr>
        <p:spPr>
          <a:xfrm>
            <a:off x="404510" y="2047859"/>
            <a:ext cx="5645857" cy="3687511"/>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3360"/>
              </a:lnSpc>
              <a:spcBef>
                <a:spcPts val="1200"/>
              </a:spcBef>
              <a:spcAft>
                <a:spcPts val="2400"/>
              </a:spcAft>
              <a:buClrTx/>
              <a:buSzTx/>
              <a:buFont typeface="Arial" panose="020B0604020202020204" pitchFamily="34" charset="0"/>
              <a:buNone/>
              <a:tabLst/>
              <a:defRPr/>
            </a:pPr>
            <a:endParaRPr kumimoji="0" lang="en-US" sz="28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F84ECF28-DF6B-7FBB-8EE4-65385979210D}"/>
              </a:ext>
            </a:extLst>
          </p:cNvPr>
          <p:cNvSpPr txBox="1"/>
          <p:nvPr/>
        </p:nvSpPr>
        <p:spPr>
          <a:xfrm>
            <a:off x="441512" y="1490846"/>
            <a:ext cx="5789227" cy="3519054"/>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B5494"/>
                </a:solidFill>
                <a:effectLst/>
                <a:uLnTx/>
                <a:uFillTx/>
                <a:latin typeface="Arial" panose="020B0604020202020204"/>
                <a:ea typeface="+mn-ea"/>
                <a:cs typeface="+mn-cs"/>
              </a:rPr>
              <a:t>Questions &amp; Comments</a:t>
            </a:r>
          </a:p>
        </p:txBody>
      </p:sp>
    </p:spTree>
    <p:extLst>
      <p:ext uri="{BB962C8B-B14F-4D97-AF65-F5344CB8AC3E}">
        <p14:creationId xmlns:p14="http://schemas.microsoft.com/office/powerpoint/2010/main" val="405843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5FD2FE-65DD-83DA-D749-BDBD05D0856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D92515DE-0177-A146-101C-6D1209DCBCC1}"/>
              </a:ext>
            </a:extLst>
          </p:cNvPr>
          <p:cNvSpPr>
            <a:spLocks noGrp="1"/>
          </p:cNvSpPr>
          <p:nvPr>
            <p:ph type="title"/>
          </p:nvPr>
        </p:nvSpPr>
        <p:spPr/>
        <p:txBody>
          <a:bodyPr>
            <a:normAutofit/>
          </a:bodyPr>
          <a:lstStyle/>
          <a:p>
            <a:pPr algn="ctr"/>
            <a:r>
              <a:rPr lang="en-US" sz="3200">
                <a:latin typeface="+mj-lt"/>
              </a:rPr>
              <a:t>Independence Considerations for Individuals Involved in Sustainability Assurance Engagements</a:t>
            </a:r>
          </a:p>
        </p:txBody>
      </p:sp>
    </p:spTree>
    <p:extLst>
      <p:ext uri="{BB962C8B-B14F-4D97-AF65-F5344CB8AC3E}">
        <p14:creationId xmlns:p14="http://schemas.microsoft.com/office/powerpoint/2010/main" val="15229807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646CD-F8C4-9680-D750-6E7A7907C19C}"/>
              </a:ext>
            </a:extLst>
          </p:cNvPr>
          <p:cNvSpPr>
            <a:spLocks noGrp="1"/>
          </p:cNvSpPr>
          <p:nvPr>
            <p:ph type="title"/>
          </p:nvPr>
        </p:nvSpPr>
        <p:spPr/>
        <p:txBody>
          <a:bodyPr>
            <a:noAutofit/>
          </a:bodyPr>
          <a:lstStyle/>
          <a:p>
            <a:r>
              <a:rPr lang="en-US" sz="3600">
                <a:latin typeface="+mj-lt"/>
              </a:rPr>
              <a:t>Sustainability Assurance Team Members</a:t>
            </a:r>
          </a:p>
        </p:txBody>
      </p:sp>
      <p:sp>
        <p:nvSpPr>
          <p:cNvPr id="3" name="Content Placeholder 2">
            <a:extLst>
              <a:ext uri="{FF2B5EF4-FFF2-40B4-BE49-F238E27FC236}">
                <a16:creationId xmlns:a16="http://schemas.microsoft.com/office/drawing/2014/main" id="{A85B8648-6066-7501-0513-40F5CC2B57B2}"/>
              </a:ext>
            </a:extLst>
          </p:cNvPr>
          <p:cNvSpPr>
            <a:spLocks noGrp="1"/>
          </p:cNvSpPr>
          <p:nvPr>
            <p:ph idx="1"/>
          </p:nvPr>
        </p:nvSpPr>
        <p:spPr>
          <a:xfrm>
            <a:off x="3668750" y="1191439"/>
            <a:ext cx="8164551" cy="5530036"/>
          </a:xfrm>
        </p:spPr>
        <p:txBody>
          <a:bodyPr>
            <a:noAutofit/>
          </a:bodyPr>
          <a:lstStyle/>
          <a:p>
            <a:pPr>
              <a:lnSpc>
                <a:spcPts val="2200"/>
              </a:lnSpc>
              <a:spcBef>
                <a:spcPts val="600"/>
              </a:spcBef>
              <a:spcAft>
                <a:spcPts val="600"/>
              </a:spcAft>
            </a:pPr>
            <a:r>
              <a:rPr lang="en-US" sz="2000" i="1">
                <a:latin typeface="+mj-lt"/>
              </a:rPr>
              <a:t>Sustainability assurance team </a:t>
            </a:r>
            <a:r>
              <a:rPr lang="en-US" sz="2000">
                <a:latin typeface="+mj-lt"/>
              </a:rPr>
              <a:t>is in line with audit team definition</a:t>
            </a:r>
          </a:p>
          <a:p>
            <a:pPr marL="457200" lvl="1" indent="0">
              <a:lnSpc>
                <a:spcPts val="2200"/>
              </a:lnSpc>
              <a:spcBef>
                <a:spcPts val="600"/>
              </a:spcBef>
              <a:spcAft>
                <a:spcPts val="600"/>
              </a:spcAft>
              <a:buNone/>
            </a:pPr>
            <a:r>
              <a:rPr lang="en-US" sz="1800" i="1">
                <a:solidFill>
                  <a:srgbClr val="C00000"/>
                </a:solidFill>
                <a:latin typeface="+mj-lt"/>
              </a:rPr>
              <a:t>Engagement Team</a:t>
            </a:r>
          </a:p>
          <a:p>
            <a:pPr lvl="1">
              <a:lnSpc>
                <a:spcPts val="2200"/>
              </a:lnSpc>
              <a:spcBef>
                <a:spcPts val="600"/>
              </a:spcBef>
              <a:spcAft>
                <a:spcPts val="600"/>
              </a:spcAft>
            </a:pPr>
            <a:r>
              <a:rPr lang="en-US" sz="1800">
                <a:latin typeface="+mj-lt"/>
              </a:rPr>
              <a:t>All leaders and staff performing the engagement, </a:t>
            </a:r>
            <a:r>
              <a:rPr lang="en-US" sz="1800">
                <a:solidFill>
                  <a:schemeClr val="tx1"/>
                </a:solidFill>
                <a:latin typeface="+mj-lt"/>
              </a:rPr>
              <a:t>and any other individuals who perform assurance procedures on the SAE</a:t>
            </a:r>
          </a:p>
          <a:p>
            <a:pPr lvl="2">
              <a:lnSpc>
                <a:spcPts val="2200"/>
              </a:lnSpc>
              <a:spcBef>
                <a:spcPts val="600"/>
              </a:spcBef>
              <a:spcAft>
                <a:spcPts val="600"/>
              </a:spcAft>
            </a:pPr>
            <a:r>
              <a:rPr lang="en-US" sz="1800">
                <a:solidFill>
                  <a:schemeClr val="tx1"/>
                </a:solidFill>
                <a:latin typeface="+mj-lt"/>
              </a:rPr>
              <a:t>ET members are under direction, supervision and review of the engagement leader</a:t>
            </a:r>
          </a:p>
          <a:p>
            <a:pPr marL="457200" lvl="1" indent="0">
              <a:lnSpc>
                <a:spcPts val="2200"/>
              </a:lnSpc>
              <a:spcBef>
                <a:spcPts val="600"/>
              </a:spcBef>
              <a:spcAft>
                <a:spcPts val="600"/>
              </a:spcAft>
              <a:buNone/>
            </a:pPr>
            <a:r>
              <a:rPr lang="en-US" sz="1800" i="1">
                <a:solidFill>
                  <a:srgbClr val="C00000"/>
                </a:solidFill>
                <a:latin typeface="+mj-lt"/>
              </a:rPr>
              <a:t>(Group) Sustainability Assurance Team</a:t>
            </a:r>
          </a:p>
          <a:p>
            <a:pPr lvl="1">
              <a:lnSpc>
                <a:spcPts val="2200"/>
              </a:lnSpc>
              <a:spcBef>
                <a:spcPts val="600"/>
              </a:spcBef>
              <a:spcAft>
                <a:spcPts val="600"/>
              </a:spcAft>
            </a:pPr>
            <a:r>
              <a:rPr lang="en-US" sz="1800">
                <a:latin typeface="+mj-lt"/>
              </a:rPr>
              <a:t>Any other individuals within the firm, network firm, CAF, </a:t>
            </a:r>
            <a:r>
              <a:rPr lang="en-US" sz="1800">
                <a:solidFill>
                  <a:schemeClr val="tx1"/>
                </a:solidFill>
                <a:latin typeface="+mj-lt"/>
              </a:rPr>
              <a:t>or engaged by the firm who can directly influence the outcome of the (group) SAE</a:t>
            </a:r>
          </a:p>
          <a:p>
            <a:pPr>
              <a:lnSpc>
                <a:spcPts val="2200"/>
              </a:lnSpc>
              <a:spcBef>
                <a:spcPts val="600"/>
              </a:spcBef>
              <a:spcAft>
                <a:spcPts val="600"/>
              </a:spcAft>
            </a:pPr>
            <a:r>
              <a:rPr lang="en-US" sz="2000">
                <a:solidFill>
                  <a:schemeClr val="tx1"/>
                </a:solidFill>
                <a:latin typeface="+mj-lt"/>
              </a:rPr>
              <a:t>ISQM 1 or other standards that are at least as demanding will apply to the firm </a:t>
            </a:r>
            <a:endParaRPr lang="en-US" sz="2000" strike="sngStrike">
              <a:solidFill>
                <a:schemeClr val="tx1"/>
              </a:solidFill>
              <a:latin typeface="+mj-lt"/>
            </a:endParaRPr>
          </a:p>
          <a:p>
            <a:pPr>
              <a:lnSpc>
                <a:spcPts val="2200"/>
              </a:lnSpc>
              <a:spcBef>
                <a:spcPts val="600"/>
              </a:spcBef>
              <a:spcAft>
                <a:spcPts val="600"/>
              </a:spcAft>
            </a:pPr>
            <a:r>
              <a:rPr lang="en-US" sz="2000">
                <a:latin typeface="+mj-lt"/>
              </a:rPr>
              <a:t>Engagement team and other sustainability assurance team members need to be independent and comply with the provisions in Part 5 </a:t>
            </a:r>
            <a:r>
              <a:rPr lang="en-US" sz="2000">
                <a:solidFill>
                  <a:srgbClr val="0070C0"/>
                </a:solidFill>
                <a:latin typeface="+mj-lt"/>
              </a:rPr>
              <a:t>(Sections 400 and 405)</a:t>
            </a:r>
          </a:p>
        </p:txBody>
      </p:sp>
      <p:sp>
        <p:nvSpPr>
          <p:cNvPr id="5" name="Slide Number Placeholder 4">
            <a:extLst>
              <a:ext uri="{FF2B5EF4-FFF2-40B4-BE49-F238E27FC236}">
                <a16:creationId xmlns:a16="http://schemas.microsoft.com/office/drawing/2014/main" id="{092F825D-D325-24A0-AE74-D9D796BE65B1}"/>
              </a:ext>
            </a:extLst>
          </p:cNvPr>
          <p:cNvSpPr>
            <a:spLocks noGrp="1"/>
          </p:cNvSpPr>
          <p:nvPr>
            <p:ph type="sldNum" sz="quarter" idx="12"/>
          </p:nvPr>
        </p:nvSpPr>
        <p:spPr/>
        <p:txBody>
          <a:bodyPr/>
          <a:lstStyle/>
          <a:p>
            <a:fld id="{A68F81FF-A8B7-8E49-9D5B-3CAD5ADFEE36}" type="slidenum">
              <a:rPr lang="en-US" smtClean="0"/>
              <a:pPr/>
              <a:t>12</a:t>
            </a:fld>
            <a:endParaRPr lang="en-US"/>
          </a:p>
        </p:txBody>
      </p:sp>
      <p:pic>
        <p:nvPicPr>
          <p:cNvPr id="4" name="Picture 3" descr="Collaborative meeting table">
            <a:extLst>
              <a:ext uri="{FF2B5EF4-FFF2-40B4-BE49-F238E27FC236}">
                <a16:creationId xmlns:a16="http://schemas.microsoft.com/office/drawing/2014/main" id="{EFC4FC0D-9749-B878-D55A-5488A44FE5C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rot="16200000">
            <a:off x="-1164758" y="2286378"/>
            <a:ext cx="5736381" cy="3406864"/>
          </a:xfrm>
          <a:prstGeom prst="rect">
            <a:avLst/>
          </a:prstGeom>
          <a:effectLst/>
        </p:spPr>
      </p:pic>
    </p:spTree>
    <p:extLst>
      <p:ext uri="{BB962C8B-B14F-4D97-AF65-F5344CB8AC3E}">
        <p14:creationId xmlns:p14="http://schemas.microsoft.com/office/powerpoint/2010/main" val="37309365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646CD-F8C4-9680-D750-6E7A7907C19C}"/>
              </a:ext>
            </a:extLst>
          </p:cNvPr>
          <p:cNvSpPr>
            <a:spLocks noGrp="1"/>
          </p:cNvSpPr>
          <p:nvPr>
            <p:ph type="title"/>
          </p:nvPr>
        </p:nvSpPr>
        <p:spPr/>
        <p:txBody>
          <a:bodyPr>
            <a:noAutofit/>
          </a:bodyPr>
          <a:lstStyle/>
          <a:p>
            <a:r>
              <a:rPr lang="en-US" sz="3600">
                <a:latin typeface="+mj-lt"/>
              </a:rPr>
              <a:t>Using the Work of Another Practitioner</a:t>
            </a:r>
          </a:p>
        </p:txBody>
      </p:sp>
      <p:sp>
        <p:nvSpPr>
          <p:cNvPr id="3" name="Content Placeholder 2">
            <a:extLst>
              <a:ext uri="{FF2B5EF4-FFF2-40B4-BE49-F238E27FC236}">
                <a16:creationId xmlns:a16="http://schemas.microsoft.com/office/drawing/2014/main" id="{A85B8648-6066-7501-0513-40F5CC2B57B2}"/>
              </a:ext>
            </a:extLst>
          </p:cNvPr>
          <p:cNvSpPr>
            <a:spLocks noGrp="1"/>
          </p:cNvSpPr>
          <p:nvPr>
            <p:ph idx="1"/>
          </p:nvPr>
        </p:nvSpPr>
        <p:spPr>
          <a:xfrm>
            <a:off x="3679901" y="1349371"/>
            <a:ext cx="8006577" cy="5372104"/>
          </a:xfrm>
        </p:spPr>
        <p:txBody>
          <a:bodyPr vert="horz" lIns="91440" tIns="45720" rIns="91440" bIns="45720" rtlCol="0" anchor="t">
            <a:noAutofit/>
          </a:bodyPr>
          <a:lstStyle/>
          <a:p>
            <a:pPr>
              <a:lnSpc>
                <a:spcPts val="2400"/>
              </a:lnSpc>
              <a:spcBef>
                <a:spcPts val="600"/>
              </a:spcBef>
              <a:spcAft>
                <a:spcPts val="600"/>
              </a:spcAft>
            </a:pPr>
            <a:r>
              <a:rPr lang="en-US" sz="2000">
                <a:latin typeface="+mj-lt"/>
              </a:rPr>
              <a:t>Reporting boundary could differ from reporting on financial statements</a:t>
            </a:r>
          </a:p>
          <a:p>
            <a:pPr lvl="1">
              <a:lnSpc>
                <a:spcPts val="2400"/>
              </a:lnSpc>
              <a:spcBef>
                <a:spcPts val="600"/>
              </a:spcBef>
              <a:spcAft>
                <a:spcPts val="600"/>
              </a:spcAft>
            </a:pPr>
            <a:r>
              <a:rPr lang="en-US" sz="1800">
                <a:latin typeface="+mj-lt"/>
              </a:rPr>
              <a:t>Sustainability information may include </a:t>
            </a:r>
            <a:r>
              <a:rPr lang="en-US" sz="1800">
                <a:solidFill>
                  <a:schemeClr val="tx1"/>
                </a:solidFill>
                <a:latin typeface="+mj-lt"/>
              </a:rPr>
              <a:t>information for numerous entities within the entity’s organizational boundary or entities up and down the value chain </a:t>
            </a:r>
            <a:endParaRPr lang="en-US" sz="1800">
              <a:solidFill>
                <a:schemeClr val="tx1"/>
              </a:solidFill>
              <a:latin typeface="+mj-lt"/>
              <a:cs typeface="Arial"/>
            </a:endParaRPr>
          </a:p>
          <a:p>
            <a:pPr>
              <a:lnSpc>
                <a:spcPts val="2400"/>
              </a:lnSpc>
              <a:spcBef>
                <a:spcPts val="600"/>
              </a:spcBef>
              <a:spcAft>
                <a:spcPts val="600"/>
              </a:spcAft>
            </a:pPr>
            <a:r>
              <a:rPr lang="en-US" sz="2000">
                <a:solidFill>
                  <a:schemeClr val="tx1"/>
                </a:solidFill>
                <a:latin typeface="+mj-lt"/>
              </a:rPr>
              <a:t>The engagement team may seek to use the work of another practitioner</a:t>
            </a:r>
            <a:endParaRPr lang="en-US" sz="2000" strike="sngStrike">
              <a:solidFill>
                <a:schemeClr val="tx1"/>
              </a:solidFill>
              <a:latin typeface="+mj-lt"/>
            </a:endParaRPr>
          </a:p>
          <a:p>
            <a:pPr lvl="1">
              <a:lnSpc>
                <a:spcPts val="2400"/>
              </a:lnSpc>
              <a:spcBef>
                <a:spcPts val="600"/>
              </a:spcBef>
              <a:spcAft>
                <a:spcPts val="600"/>
              </a:spcAft>
              <a:buFont typeface="Wingdings" panose="05000000000000000000" pitchFamily="2" charset="2"/>
              <a:buChar char="Ø"/>
            </a:pPr>
            <a:r>
              <a:rPr lang="en-US" sz="1800">
                <a:latin typeface="+mj-lt"/>
              </a:rPr>
              <a:t>Within the organization boundary or within the value chain </a:t>
            </a:r>
          </a:p>
          <a:p>
            <a:pPr lvl="1">
              <a:lnSpc>
                <a:spcPts val="2400"/>
              </a:lnSpc>
              <a:spcBef>
                <a:spcPts val="600"/>
              </a:spcBef>
              <a:spcAft>
                <a:spcPts val="600"/>
              </a:spcAft>
              <a:buFont typeface="Wingdings" panose="05000000000000000000" pitchFamily="2" charset="2"/>
              <a:buChar char="Ø"/>
            </a:pPr>
            <a:r>
              <a:rPr lang="en-US" sz="1800">
                <a:latin typeface="+mj-lt"/>
              </a:rPr>
              <a:t>For purposes of SAE on standalone or consolidated sustainability information</a:t>
            </a:r>
            <a:endParaRPr lang="en-US" sz="1800">
              <a:latin typeface="+mj-lt"/>
              <a:cs typeface="Arial"/>
            </a:endParaRPr>
          </a:p>
          <a:p>
            <a:pPr>
              <a:lnSpc>
                <a:spcPts val="2400"/>
              </a:lnSpc>
              <a:spcBef>
                <a:spcPts val="600"/>
              </a:spcBef>
              <a:spcAft>
                <a:spcPts val="600"/>
              </a:spcAft>
            </a:pPr>
            <a:r>
              <a:rPr lang="en-US" sz="2000">
                <a:latin typeface="+mj-lt"/>
              </a:rPr>
              <a:t>The firm ordinarily plans to be sufficiently involved in the assurance work carried out for the SAE</a:t>
            </a:r>
            <a:endParaRPr lang="en-US" sz="2000">
              <a:latin typeface="+mj-lt"/>
              <a:cs typeface="Arial"/>
            </a:endParaRPr>
          </a:p>
          <a:p>
            <a:pPr lvl="1">
              <a:lnSpc>
                <a:spcPts val="2400"/>
              </a:lnSpc>
              <a:spcBef>
                <a:spcPts val="600"/>
              </a:spcBef>
              <a:spcAft>
                <a:spcPts val="600"/>
              </a:spcAft>
            </a:pPr>
            <a:r>
              <a:rPr lang="en-US" sz="1800">
                <a:latin typeface="+mj-lt"/>
              </a:rPr>
              <a:t>If the practitioner is able to direct, supervise and review such work, the other practitioner is part of the engagement team </a:t>
            </a:r>
            <a:endParaRPr lang="en-US" sz="1800">
              <a:latin typeface="+mj-lt"/>
              <a:cs typeface="Arial"/>
            </a:endParaRPr>
          </a:p>
        </p:txBody>
      </p:sp>
      <p:sp>
        <p:nvSpPr>
          <p:cNvPr id="5" name="Slide Number Placeholder 4">
            <a:extLst>
              <a:ext uri="{FF2B5EF4-FFF2-40B4-BE49-F238E27FC236}">
                <a16:creationId xmlns:a16="http://schemas.microsoft.com/office/drawing/2014/main" id="{092F825D-D325-24A0-AE74-D9D796BE65B1}"/>
              </a:ext>
            </a:extLst>
          </p:cNvPr>
          <p:cNvSpPr>
            <a:spLocks noGrp="1"/>
          </p:cNvSpPr>
          <p:nvPr>
            <p:ph type="sldNum" sz="quarter" idx="12"/>
          </p:nvPr>
        </p:nvSpPr>
        <p:spPr/>
        <p:txBody>
          <a:bodyPr/>
          <a:lstStyle/>
          <a:p>
            <a:fld id="{A68F81FF-A8B7-8E49-9D5B-3CAD5ADFEE36}" type="slidenum">
              <a:rPr lang="en-US" smtClean="0"/>
              <a:pPr/>
              <a:t>13</a:t>
            </a:fld>
            <a:endParaRPr lang="en-US"/>
          </a:p>
        </p:txBody>
      </p:sp>
      <p:sp>
        <p:nvSpPr>
          <p:cNvPr id="4" name="Rectangle: Rounded Corners 3">
            <a:extLst>
              <a:ext uri="{FF2B5EF4-FFF2-40B4-BE49-F238E27FC236}">
                <a16:creationId xmlns:a16="http://schemas.microsoft.com/office/drawing/2014/main" id="{BD656DB2-EBEB-3CE3-6299-7B217FF4B25F}"/>
              </a:ext>
            </a:extLst>
          </p:cNvPr>
          <p:cNvSpPr/>
          <p:nvPr/>
        </p:nvSpPr>
        <p:spPr>
          <a:xfrm>
            <a:off x="310374" y="2219094"/>
            <a:ext cx="2934630" cy="2977376"/>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600"/>
              </a:lnSpc>
            </a:pPr>
            <a:r>
              <a:rPr lang="en-US" sz="2000">
                <a:solidFill>
                  <a:schemeClr val="bg1"/>
                </a:solidFill>
                <a:latin typeface="+mj-lt"/>
              </a:rPr>
              <a:t>ISSA 5000 ED addresses using the work of another practitioner</a:t>
            </a:r>
          </a:p>
        </p:txBody>
      </p:sp>
    </p:spTree>
    <p:extLst>
      <p:ext uri="{BB962C8B-B14F-4D97-AF65-F5344CB8AC3E}">
        <p14:creationId xmlns:p14="http://schemas.microsoft.com/office/powerpoint/2010/main" val="25672607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646CD-F8C4-9680-D750-6E7A7907C19C}"/>
              </a:ext>
            </a:extLst>
          </p:cNvPr>
          <p:cNvSpPr>
            <a:spLocks noGrp="1"/>
          </p:cNvSpPr>
          <p:nvPr>
            <p:ph type="title"/>
          </p:nvPr>
        </p:nvSpPr>
        <p:spPr/>
        <p:txBody>
          <a:bodyPr>
            <a:noAutofit/>
          </a:bodyPr>
          <a:lstStyle/>
          <a:p>
            <a:r>
              <a:rPr lang="en-US" sz="3600">
                <a:latin typeface="+mj-lt"/>
              </a:rPr>
              <a:t>Using the work of Another Practitioner</a:t>
            </a:r>
          </a:p>
        </p:txBody>
      </p:sp>
      <p:sp>
        <p:nvSpPr>
          <p:cNvPr id="3" name="Content Placeholder 2">
            <a:extLst>
              <a:ext uri="{FF2B5EF4-FFF2-40B4-BE49-F238E27FC236}">
                <a16:creationId xmlns:a16="http://schemas.microsoft.com/office/drawing/2014/main" id="{A85B8648-6066-7501-0513-40F5CC2B57B2}"/>
              </a:ext>
            </a:extLst>
          </p:cNvPr>
          <p:cNvSpPr>
            <a:spLocks noGrp="1"/>
          </p:cNvSpPr>
          <p:nvPr>
            <p:ph idx="1"/>
          </p:nvPr>
        </p:nvSpPr>
        <p:spPr>
          <a:xfrm>
            <a:off x="3547945" y="1270134"/>
            <a:ext cx="7971393" cy="4762500"/>
          </a:xfrm>
        </p:spPr>
        <p:txBody>
          <a:bodyPr>
            <a:noAutofit/>
          </a:bodyPr>
          <a:lstStyle/>
          <a:p>
            <a:pPr>
              <a:lnSpc>
                <a:spcPts val="2300"/>
              </a:lnSpc>
              <a:spcBef>
                <a:spcPts val="600"/>
              </a:spcBef>
              <a:spcAft>
                <a:spcPts val="600"/>
              </a:spcAft>
            </a:pPr>
            <a:r>
              <a:rPr lang="en-US" sz="2000">
                <a:latin typeface="+mj-lt"/>
              </a:rPr>
              <a:t>The firm might not be able to direct, supervise and review the work</a:t>
            </a:r>
          </a:p>
          <a:p>
            <a:pPr>
              <a:lnSpc>
                <a:spcPts val="2300"/>
              </a:lnSpc>
              <a:spcBef>
                <a:spcPts val="600"/>
              </a:spcBef>
              <a:spcAft>
                <a:spcPts val="600"/>
              </a:spcAft>
            </a:pPr>
            <a:r>
              <a:rPr lang="en-US" sz="2000">
                <a:latin typeface="+mj-lt"/>
              </a:rPr>
              <a:t>For example</a:t>
            </a:r>
          </a:p>
          <a:p>
            <a:pPr lvl="1">
              <a:lnSpc>
                <a:spcPts val="2300"/>
              </a:lnSpc>
              <a:spcBef>
                <a:spcPts val="600"/>
              </a:spcBef>
              <a:spcAft>
                <a:spcPts val="600"/>
              </a:spcAft>
            </a:pPr>
            <a:r>
              <a:rPr lang="en-US" sz="1800">
                <a:latin typeface="+mj-lt"/>
              </a:rPr>
              <a:t>Assurance work relates to supply chain, and neither the client nor the firm have any rights of access to that work</a:t>
            </a:r>
          </a:p>
          <a:p>
            <a:pPr lvl="1">
              <a:lnSpc>
                <a:spcPts val="2300"/>
              </a:lnSpc>
              <a:spcBef>
                <a:spcPts val="600"/>
              </a:spcBef>
              <a:spcAft>
                <a:spcPts val="600"/>
              </a:spcAft>
            </a:pPr>
            <a:r>
              <a:rPr lang="en-US" sz="1800">
                <a:latin typeface="+mj-lt"/>
              </a:rPr>
              <a:t>The work has already been performed for another purpose and the evidence may be relevant to the SAE</a:t>
            </a:r>
          </a:p>
          <a:p>
            <a:pPr>
              <a:lnSpc>
                <a:spcPts val="2300"/>
              </a:lnSpc>
              <a:spcBef>
                <a:spcPts val="600"/>
              </a:spcBef>
              <a:spcAft>
                <a:spcPts val="600"/>
              </a:spcAft>
            </a:pPr>
            <a:r>
              <a:rPr lang="en-US" sz="2000">
                <a:latin typeface="+mj-lt"/>
              </a:rPr>
              <a:t>If the </a:t>
            </a:r>
            <a:r>
              <a:rPr lang="en-US" sz="2000">
                <a:solidFill>
                  <a:schemeClr val="tx1"/>
                </a:solidFill>
                <a:latin typeface="+mj-lt"/>
              </a:rPr>
              <a:t>firm intends the use the work of another practitioner who is not an ET member, ISSA 5000 </a:t>
            </a:r>
            <a:r>
              <a:rPr lang="en-US" sz="2000">
                <a:latin typeface="+mj-lt"/>
              </a:rPr>
              <a:t>ED requires the firm to:</a:t>
            </a:r>
          </a:p>
          <a:p>
            <a:pPr lvl="1">
              <a:lnSpc>
                <a:spcPts val="2300"/>
              </a:lnSpc>
              <a:spcBef>
                <a:spcPts val="600"/>
              </a:spcBef>
              <a:spcAft>
                <a:spcPts val="600"/>
              </a:spcAft>
            </a:pPr>
            <a:r>
              <a:rPr lang="en-US" sz="1800">
                <a:latin typeface="+mj-lt"/>
              </a:rPr>
              <a:t>Evaluate whether that practitioner is independent and has the necessary competence and capabilities for the practitioner’s purposes</a:t>
            </a:r>
          </a:p>
          <a:p>
            <a:pPr lvl="1">
              <a:lnSpc>
                <a:spcPts val="2300"/>
              </a:lnSpc>
              <a:spcBef>
                <a:spcPts val="600"/>
              </a:spcBef>
              <a:spcAft>
                <a:spcPts val="600"/>
              </a:spcAft>
            </a:pPr>
            <a:r>
              <a:rPr lang="en-US" sz="1800">
                <a:latin typeface="+mj-lt"/>
              </a:rPr>
              <a:t>Inquire of the other practitioner about threats to compliance with relevant ethical requirements, including those related to independence</a:t>
            </a:r>
          </a:p>
        </p:txBody>
      </p:sp>
      <p:sp>
        <p:nvSpPr>
          <p:cNvPr id="5" name="Slide Number Placeholder 4">
            <a:extLst>
              <a:ext uri="{FF2B5EF4-FFF2-40B4-BE49-F238E27FC236}">
                <a16:creationId xmlns:a16="http://schemas.microsoft.com/office/drawing/2014/main" id="{092F825D-D325-24A0-AE74-D9D796BE65B1}"/>
              </a:ext>
            </a:extLst>
          </p:cNvPr>
          <p:cNvSpPr>
            <a:spLocks noGrp="1"/>
          </p:cNvSpPr>
          <p:nvPr>
            <p:ph type="sldNum" sz="quarter" idx="12"/>
          </p:nvPr>
        </p:nvSpPr>
        <p:spPr/>
        <p:txBody>
          <a:bodyPr/>
          <a:lstStyle/>
          <a:p>
            <a:fld id="{A68F81FF-A8B7-8E49-9D5B-3CAD5ADFEE36}" type="slidenum">
              <a:rPr lang="en-US" smtClean="0"/>
              <a:pPr/>
              <a:t>14</a:t>
            </a:fld>
            <a:endParaRPr lang="en-US"/>
          </a:p>
        </p:txBody>
      </p:sp>
      <p:sp>
        <p:nvSpPr>
          <p:cNvPr id="7" name="Rectangle: Rounded Corners 6">
            <a:extLst>
              <a:ext uri="{FF2B5EF4-FFF2-40B4-BE49-F238E27FC236}">
                <a16:creationId xmlns:a16="http://schemas.microsoft.com/office/drawing/2014/main" id="{E3632BB2-25F3-8F14-AFE8-B58F74F8EE94}"/>
              </a:ext>
            </a:extLst>
          </p:cNvPr>
          <p:cNvSpPr/>
          <p:nvPr/>
        </p:nvSpPr>
        <p:spPr>
          <a:xfrm>
            <a:off x="310374" y="2219094"/>
            <a:ext cx="2934630" cy="2843560"/>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600"/>
              </a:lnSpc>
            </a:pPr>
            <a:r>
              <a:rPr lang="en-US" sz="2000">
                <a:solidFill>
                  <a:schemeClr val="bg1"/>
                </a:solidFill>
                <a:latin typeface="+mj-lt"/>
              </a:rPr>
              <a:t>IAASB is coordinating with IESBA regarding the relevant ethical requirements applicable to other practitioners </a:t>
            </a:r>
          </a:p>
        </p:txBody>
      </p:sp>
    </p:spTree>
    <p:extLst>
      <p:ext uri="{BB962C8B-B14F-4D97-AF65-F5344CB8AC3E}">
        <p14:creationId xmlns:p14="http://schemas.microsoft.com/office/powerpoint/2010/main" val="3732493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2D180C34-2114-270E-A77E-BA853DADC870}"/>
              </a:ext>
            </a:extLst>
          </p:cNvPr>
          <p:cNvSpPr/>
          <p:nvPr/>
        </p:nvSpPr>
        <p:spPr>
          <a:xfrm>
            <a:off x="467263" y="873042"/>
            <a:ext cx="6627272" cy="3916301"/>
          </a:xfrm>
          <a:prstGeom prst="roundRect">
            <a:avLst/>
          </a:prstGeom>
          <a:ln w="762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a:t>
            </a: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Rounded Corners 3">
            <a:extLst>
              <a:ext uri="{FF2B5EF4-FFF2-40B4-BE49-F238E27FC236}">
                <a16:creationId xmlns:a16="http://schemas.microsoft.com/office/drawing/2014/main" id="{4F41D490-688E-B78F-C2F7-83B55390B1C5}"/>
              </a:ext>
            </a:extLst>
          </p:cNvPr>
          <p:cNvSpPr/>
          <p:nvPr/>
        </p:nvSpPr>
        <p:spPr>
          <a:xfrm>
            <a:off x="467262" y="5029646"/>
            <a:ext cx="6607415" cy="1447353"/>
          </a:xfrm>
          <a:prstGeom prst="roundRect">
            <a:avLst/>
          </a:prstGeom>
          <a:solidFill>
            <a:schemeClr val="accent1">
              <a:lumMod val="60000"/>
              <a:lumOff val="40000"/>
            </a:schemeClr>
          </a:solidFill>
          <a:ln w="76200">
            <a:solidFill>
              <a:srgbClr val="FFC000"/>
            </a:solid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Rounded Corners 4">
            <a:extLst>
              <a:ext uri="{FF2B5EF4-FFF2-40B4-BE49-F238E27FC236}">
                <a16:creationId xmlns:a16="http://schemas.microsoft.com/office/drawing/2014/main" id="{3EDB4C78-7345-1433-B47A-34924BDC16BD}"/>
              </a:ext>
            </a:extLst>
          </p:cNvPr>
          <p:cNvSpPr/>
          <p:nvPr/>
        </p:nvSpPr>
        <p:spPr>
          <a:xfrm>
            <a:off x="587974" y="1430838"/>
            <a:ext cx="2970231" cy="3263254"/>
          </a:xfrm>
          <a:prstGeom prst="roundRect">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9FC359B4-DADD-86E2-C83C-047F44F8BEF8}"/>
              </a:ext>
            </a:extLst>
          </p:cNvPr>
          <p:cNvSpPr txBox="1"/>
          <p:nvPr/>
        </p:nvSpPr>
        <p:spPr>
          <a:xfrm>
            <a:off x="878186" y="2299347"/>
            <a:ext cx="2506770" cy="192360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rPr>
              <a:t>Engagement Team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“All </a:t>
            </a:r>
            <a:r>
              <a:rPr lang="en-US" sz="1600">
                <a:solidFill>
                  <a:prstClr val="white"/>
                </a:solidFill>
                <a:latin typeface="Arial" panose="020B0604020202020204" pitchFamily="34" charset="0"/>
                <a:cs typeface="Arial" panose="020B0604020202020204" pitchFamily="34" charset="0"/>
              </a:rPr>
              <a:t>leaders</a:t>
            </a:r>
            <a:r>
              <a:rPr kumimoji="0" lang="en-US" sz="16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and staff performing the engagement, and any other individuals who perform procedures on the engagement”</a:t>
            </a:r>
          </a:p>
        </p:txBody>
      </p:sp>
      <p:sp>
        <p:nvSpPr>
          <p:cNvPr id="11" name="TextBox 10">
            <a:extLst>
              <a:ext uri="{FF2B5EF4-FFF2-40B4-BE49-F238E27FC236}">
                <a16:creationId xmlns:a16="http://schemas.microsoft.com/office/drawing/2014/main" id="{8B4ACF2D-9E6E-F779-D510-C703ADDF4F06}"/>
              </a:ext>
            </a:extLst>
          </p:cNvPr>
          <p:cNvSpPr txBox="1"/>
          <p:nvPr/>
        </p:nvSpPr>
        <p:spPr>
          <a:xfrm>
            <a:off x="3530573" y="1430436"/>
            <a:ext cx="359853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rPr>
              <a:t>Sustainability Assurance Team </a:t>
            </a:r>
          </a:p>
        </p:txBody>
      </p:sp>
      <p:sp>
        <p:nvSpPr>
          <p:cNvPr id="12" name="Rectangle: Rounded Corners 11">
            <a:extLst>
              <a:ext uri="{FF2B5EF4-FFF2-40B4-BE49-F238E27FC236}">
                <a16:creationId xmlns:a16="http://schemas.microsoft.com/office/drawing/2014/main" id="{CEE9CF3E-E1DE-4D3A-7551-B7AF611DF0DF}"/>
              </a:ext>
            </a:extLst>
          </p:cNvPr>
          <p:cNvSpPr/>
          <p:nvPr/>
        </p:nvSpPr>
        <p:spPr>
          <a:xfrm>
            <a:off x="938800" y="1426142"/>
            <a:ext cx="2313824" cy="765754"/>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Direction, Supervision and Review</a:t>
            </a:r>
          </a:p>
        </p:txBody>
      </p:sp>
      <p:sp>
        <p:nvSpPr>
          <p:cNvPr id="13" name="Rectangle: Rounded Corners 12">
            <a:extLst>
              <a:ext uri="{FF2B5EF4-FFF2-40B4-BE49-F238E27FC236}">
                <a16:creationId xmlns:a16="http://schemas.microsoft.com/office/drawing/2014/main" id="{E59F4B66-5784-430A-E216-92BA19221277}"/>
              </a:ext>
            </a:extLst>
          </p:cNvPr>
          <p:cNvSpPr/>
          <p:nvPr/>
        </p:nvSpPr>
        <p:spPr>
          <a:xfrm>
            <a:off x="2869914" y="909532"/>
            <a:ext cx="3775045" cy="421137"/>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Direct Influence over Outcome</a:t>
            </a:r>
          </a:p>
        </p:txBody>
      </p:sp>
      <p:sp>
        <p:nvSpPr>
          <p:cNvPr id="15" name="Rectangle: Rounded Corners 14">
            <a:extLst>
              <a:ext uri="{FF2B5EF4-FFF2-40B4-BE49-F238E27FC236}">
                <a16:creationId xmlns:a16="http://schemas.microsoft.com/office/drawing/2014/main" id="{F626C830-1CE1-9694-1C19-402FC6F0CBB4}"/>
              </a:ext>
            </a:extLst>
          </p:cNvPr>
          <p:cNvSpPr/>
          <p:nvPr/>
        </p:nvSpPr>
        <p:spPr>
          <a:xfrm>
            <a:off x="1084290" y="5081999"/>
            <a:ext cx="5086127" cy="349052"/>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No direction, supervision and review</a:t>
            </a:r>
          </a:p>
        </p:txBody>
      </p:sp>
      <p:sp>
        <p:nvSpPr>
          <p:cNvPr id="16" name="TextBox 15">
            <a:extLst>
              <a:ext uri="{FF2B5EF4-FFF2-40B4-BE49-F238E27FC236}">
                <a16:creationId xmlns:a16="http://schemas.microsoft.com/office/drawing/2014/main" id="{45EF4A32-E604-C704-B8B4-306B5E87AD38}"/>
              </a:ext>
            </a:extLst>
          </p:cNvPr>
          <p:cNvSpPr txBox="1"/>
          <p:nvPr/>
        </p:nvSpPr>
        <p:spPr>
          <a:xfrm>
            <a:off x="545211" y="5479728"/>
            <a:ext cx="2004969"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solidFill>
                  <a:srgbClr val="FFFF00"/>
                </a:solidFill>
                <a:latin typeface="Arial" panose="020B0604020202020204" pitchFamily="34" charset="0"/>
                <a:cs typeface="Arial" panose="020B0604020202020204" pitchFamily="34" charset="0"/>
              </a:rPr>
              <a:t>O</a:t>
            </a:r>
            <a:r>
              <a:rPr kumimoji="0" lang="en-US" sz="2400" b="0" i="0" u="none" strike="noStrike" kern="1200" cap="none" spc="0" normalizeH="0" baseline="0" noProof="0" err="1">
                <a:ln>
                  <a:noFill/>
                </a:ln>
                <a:solidFill>
                  <a:srgbClr val="FFFF00"/>
                </a:solidFill>
                <a:effectLst/>
                <a:uLnTx/>
                <a:uFillTx/>
                <a:latin typeface="Arial" panose="020B0604020202020204" pitchFamily="34" charset="0"/>
                <a:ea typeface="+mn-ea"/>
                <a:cs typeface="Arial" panose="020B0604020202020204" pitchFamily="34" charset="0"/>
              </a:rPr>
              <a:t>ther</a:t>
            </a:r>
            <a:r>
              <a:rPr kumimoji="0" lang="en-US" sz="2400" b="0" i="0" u="none" strike="noStrike" kern="120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rPr>
              <a:t> Practitioners</a:t>
            </a:r>
          </a:p>
        </p:txBody>
      </p:sp>
      <p:sp>
        <p:nvSpPr>
          <p:cNvPr id="17" name="TextBox 16">
            <a:extLst>
              <a:ext uri="{FF2B5EF4-FFF2-40B4-BE49-F238E27FC236}">
                <a16:creationId xmlns:a16="http://schemas.microsoft.com/office/drawing/2014/main" id="{D054911E-84B7-86A9-D6A6-4B8A86A270FC}"/>
              </a:ext>
            </a:extLst>
          </p:cNvPr>
          <p:cNvSpPr txBox="1"/>
          <p:nvPr/>
        </p:nvSpPr>
        <p:spPr>
          <a:xfrm>
            <a:off x="2485376" y="5699329"/>
            <a:ext cx="459966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Practitioners performing assurance work</a:t>
            </a:r>
            <a:endParaRPr kumimoji="0" lang="en-US" b="0" i="0" u="none" strike="noStrike" kern="1200" cap="none" spc="0" normalizeH="0" baseline="0" noProof="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78648AFA-AE6C-81F2-7B9A-439A43DA9727}"/>
              </a:ext>
            </a:extLst>
          </p:cNvPr>
          <p:cNvSpPr txBox="1"/>
          <p:nvPr/>
        </p:nvSpPr>
        <p:spPr>
          <a:xfrm>
            <a:off x="3620496" y="1769603"/>
            <a:ext cx="3451372" cy="29546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a:t>
            </a:r>
            <a:r>
              <a:rPr kumimoji="0" lang="en-US" sz="16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The engagement team for the (group) SAE;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(b) All others within, or engaged by, the firm who can directly influence the outcome of the (group) SAE</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(c) Any other individuals within a network firm or a component firm outside the network who can directly influence the outcome of the (group) SAE. (See additions to groups)</a:t>
            </a:r>
          </a:p>
        </p:txBody>
      </p:sp>
      <p:sp>
        <p:nvSpPr>
          <p:cNvPr id="21" name="Rectangle: Rounded Corners 20">
            <a:extLst>
              <a:ext uri="{FF2B5EF4-FFF2-40B4-BE49-F238E27FC236}">
                <a16:creationId xmlns:a16="http://schemas.microsoft.com/office/drawing/2014/main" id="{AA0CAEAF-321E-ECE8-F962-87FBF2C0A92F}"/>
              </a:ext>
            </a:extLst>
          </p:cNvPr>
          <p:cNvSpPr/>
          <p:nvPr/>
        </p:nvSpPr>
        <p:spPr>
          <a:xfrm>
            <a:off x="8384952" y="1132321"/>
            <a:ext cx="3592539" cy="2899483"/>
          </a:xfrm>
          <a:prstGeom prst="roundRect">
            <a:avLst/>
          </a:prstGeom>
          <a:solidFill>
            <a:schemeClr val="accent1">
              <a:lumMod val="60000"/>
              <a:lumOff val="40000"/>
            </a:schemeClr>
          </a:solidFill>
          <a:ln w="76200">
            <a:solidFill>
              <a:srgbClr val="7030A0"/>
            </a:solid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Rounded Corners 8">
            <a:extLst>
              <a:ext uri="{FF2B5EF4-FFF2-40B4-BE49-F238E27FC236}">
                <a16:creationId xmlns:a16="http://schemas.microsoft.com/office/drawing/2014/main" id="{20E0B26F-33E7-EE6D-CB15-C65EC902A72A}"/>
              </a:ext>
            </a:extLst>
          </p:cNvPr>
          <p:cNvSpPr/>
          <p:nvPr/>
        </p:nvSpPr>
        <p:spPr>
          <a:xfrm>
            <a:off x="8508878" y="1236998"/>
            <a:ext cx="3249557" cy="56277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Expertise beyond the practitioner’s competence</a:t>
            </a:r>
          </a:p>
        </p:txBody>
      </p:sp>
      <p:sp>
        <p:nvSpPr>
          <p:cNvPr id="27" name="TextBox 26">
            <a:extLst>
              <a:ext uri="{FF2B5EF4-FFF2-40B4-BE49-F238E27FC236}">
                <a16:creationId xmlns:a16="http://schemas.microsoft.com/office/drawing/2014/main" id="{5E8B6BEF-A88B-0481-2908-C6F20968F8F0}"/>
              </a:ext>
            </a:extLst>
          </p:cNvPr>
          <p:cNvSpPr txBox="1"/>
          <p:nvPr/>
        </p:nvSpPr>
        <p:spPr>
          <a:xfrm>
            <a:off x="8631993" y="2537863"/>
            <a:ext cx="3286961" cy="126188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rPr>
              <a:t>External Expert</a:t>
            </a:r>
            <a:endParaRPr lang="en-US" sz="2400">
              <a:solidFill>
                <a:srgbClr val="FFFF00"/>
              </a:solidFill>
              <a:latin typeface="Arial" panose="020B0604020202020204" pitchFamily="34" charset="0"/>
              <a:cs typeface="Arial" panose="020B0604020202020204" pitchFamily="34" charset="0"/>
            </a:endParaRPr>
          </a:p>
          <a:p>
            <a:pPr algn="ctr">
              <a:spcAft>
                <a:spcPts val="600"/>
              </a:spcAft>
              <a:defRPr/>
            </a:pPr>
            <a:r>
              <a:rPr kumimoji="0" lang="en-US" sz="2400" b="0" i="0" u="none" strike="noStrike" kern="120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rPr>
              <a:t>Management’s Expert</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endParaRPr>
          </a:p>
        </p:txBody>
      </p:sp>
      <p:sp>
        <p:nvSpPr>
          <p:cNvPr id="31" name="Rectangle: Rounded Corners 30">
            <a:extLst>
              <a:ext uri="{FF2B5EF4-FFF2-40B4-BE49-F238E27FC236}">
                <a16:creationId xmlns:a16="http://schemas.microsoft.com/office/drawing/2014/main" id="{7DDD3D4C-D5F5-C341-F2FC-8CF999D033DD}"/>
              </a:ext>
            </a:extLst>
          </p:cNvPr>
          <p:cNvSpPr/>
          <p:nvPr/>
        </p:nvSpPr>
        <p:spPr>
          <a:xfrm>
            <a:off x="8760944" y="1813886"/>
            <a:ext cx="2843082" cy="535590"/>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No direction, supervision and review</a:t>
            </a:r>
          </a:p>
        </p:txBody>
      </p:sp>
      <p:sp>
        <p:nvSpPr>
          <p:cNvPr id="37" name="Rectangle: Rounded Corners 36">
            <a:extLst>
              <a:ext uri="{FF2B5EF4-FFF2-40B4-BE49-F238E27FC236}">
                <a16:creationId xmlns:a16="http://schemas.microsoft.com/office/drawing/2014/main" id="{B4B5A9D4-04BD-680B-2905-FFFCD94E2ED7}"/>
              </a:ext>
            </a:extLst>
          </p:cNvPr>
          <p:cNvSpPr/>
          <p:nvPr/>
        </p:nvSpPr>
        <p:spPr>
          <a:xfrm>
            <a:off x="8384072" y="4677714"/>
            <a:ext cx="3559879" cy="1993504"/>
          </a:xfrm>
          <a:prstGeom prst="roundRect">
            <a:avLst/>
          </a:prstGeom>
          <a:solidFill>
            <a:schemeClr val="accent1">
              <a:lumMod val="60000"/>
              <a:lumOff val="40000"/>
            </a:schemeClr>
          </a:solidFill>
          <a:ln w="57150">
            <a:solidFill>
              <a:schemeClr val="accent6"/>
            </a:solid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TextBox 38">
            <a:extLst>
              <a:ext uri="{FF2B5EF4-FFF2-40B4-BE49-F238E27FC236}">
                <a16:creationId xmlns:a16="http://schemas.microsoft.com/office/drawing/2014/main" id="{6B2F5076-F7FD-D868-0411-7FBE36EC80C6}"/>
              </a:ext>
            </a:extLst>
          </p:cNvPr>
          <p:cNvSpPr txBox="1"/>
          <p:nvPr/>
        </p:nvSpPr>
        <p:spPr>
          <a:xfrm>
            <a:off x="9120990" y="5500482"/>
            <a:ext cx="234728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rPr>
              <a:t>Using the Work of Others</a:t>
            </a:r>
          </a:p>
        </p:txBody>
      </p:sp>
      <p:sp>
        <p:nvSpPr>
          <p:cNvPr id="18" name="Rectangle: Rounded Corners 17">
            <a:extLst>
              <a:ext uri="{FF2B5EF4-FFF2-40B4-BE49-F238E27FC236}">
                <a16:creationId xmlns:a16="http://schemas.microsoft.com/office/drawing/2014/main" id="{63F54BD5-B391-C8AF-0E8A-7216973C3B3B}"/>
              </a:ext>
            </a:extLst>
          </p:cNvPr>
          <p:cNvSpPr/>
          <p:nvPr/>
        </p:nvSpPr>
        <p:spPr>
          <a:xfrm>
            <a:off x="8776768" y="4750798"/>
            <a:ext cx="2843082" cy="535590"/>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No direction, supervision and review</a:t>
            </a:r>
          </a:p>
        </p:txBody>
      </p:sp>
      <p:sp>
        <p:nvSpPr>
          <p:cNvPr id="20" name="TextBox 19">
            <a:extLst>
              <a:ext uri="{FF2B5EF4-FFF2-40B4-BE49-F238E27FC236}">
                <a16:creationId xmlns:a16="http://schemas.microsoft.com/office/drawing/2014/main" id="{CCF0A6B7-6D56-1A79-A04E-D04F10186EF1}"/>
              </a:ext>
            </a:extLst>
          </p:cNvPr>
          <p:cNvSpPr txBox="1"/>
          <p:nvPr/>
        </p:nvSpPr>
        <p:spPr>
          <a:xfrm>
            <a:off x="1006383" y="99836"/>
            <a:ext cx="10510703" cy="461665"/>
          </a:xfrm>
          <a:prstGeom prst="rect">
            <a:avLst/>
          </a:prstGeom>
          <a:solidFill>
            <a:schemeClr val="accent2"/>
          </a:solidFill>
        </p:spPr>
        <p:txBody>
          <a:bodyPr wrap="square" rtlCol="0">
            <a:spAutoFit/>
          </a:bodyPr>
          <a:lstStyle/>
          <a:p>
            <a:pPr algn="ctr"/>
            <a:r>
              <a:rPr lang="en-US" sz="2400" b="1">
                <a:solidFill>
                  <a:schemeClr val="bg1"/>
                </a:solidFill>
                <a:latin typeface="Arial" panose="020B0604020202020204" pitchFamily="34" charset="0"/>
                <a:cs typeface="Arial" panose="020B0604020202020204" pitchFamily="34" charset="0"/>
              </a:rPr>
              <a:t>Individuals Involved in Sustainability Assurance Engagement</a:t>
            </a:r>
          </a:p>
        </p:txBody>
      </p:sp>
      <p:cxnSp>
        <p:nvCxnSpPr>
          <p:cNvPr id="6" name="Straight Connector 5">
            <a:extLst>
              <a:ext uri="{FF2B5EF4-FFF2-40B4-BE49-F238E27FC236}">
                <a16:creationId xmlns:a16="http://schemas.microsoft.com/office/drawing/2014/main" id="{17B5DCE0-A969-3725-26A7-EFF3F2E10C8E}"/>
              </a:ext>
            </a:extLst>
          </p:cNvPr>
          <p:cNvCxnSpPr/>
          <p:nvPr/>
        </p:nvCxnSpPr>
        <p:spPr>
          <a:xfrm>
            <a:off x="7739743" y="1099457"/>
            <a:ext cx="0" cy="5162500"/>
          </a:xfrm>
          <a:prstGeom prst="line">
            <a:avLst/>
          </a:prstGeom>
          <a:ln w="19050">
            <a:prstDash val="lgDashDot"/>
          </a:ln>
        </p:spPr>
        <p:style>
          <a:lnRef idx="1">
            <a:schemeClr val="accent2"/>
          </a:lnRef>
          <a:fillRef idx="0">
            <a:schemeClr val="accent2"/>
          </a:fillRef>
          <a:effectRef idx="0">
            <a:schemeClr val="accent2"/>
          </a:effectRef>
          <a:fontRef idx="minor">
            <a:schemeClr val="tx1"/>
          </a:fontRef>
        </p:style>
      </p:cxnSp>
      <p:sp>
        <p:nvSpPr>
          <p:cNvPr id="7" name="TextBox 6">
            <a:extLst>
              <a:ext uri="{FF2B5EF4-FFF2-40B4-BE49-F238E27FC236}">
                <a16:creationId xmlns:a16="http://schemas.microsoft.com/office/drawing/2014/main" id="{B861FAD0-0619-8CA8-9E25-48AD944807D0}"/>
              </a:ext>
            </a:extLst>
          </p:cNvPr>
          <p:cNvSpPr txBox="1"/>
          <p:nvPr/>
        </p:nvSpPr>
        <p:spPr>
          <a:xfrm>
            <a:off x="7195388" y="2039287"/>
            <a:ext cx="461665" cy="3569112"/>
          </a:xfrm>
          <a:prstGeom prst="rect">
            <a:avLst/>
          </a:prstGeom>
          <a:noFill/>
        </p:spPr>
        <p:txBody>
          <a:bodyPr vert="vert270" wrap="square" rtlCol="0">
            <a:spAutoFit/>
          </a:bodyPr>
          <a:lstStyle/>
          <a:p>
            <a:pPr algn="ctr"/>
            <a:r>
              <a:rPr lang="en-US">
                <a:latin typeface="Arial" panose="020B0604020202020204" pitchFamily="34" charset="0"/>
                <a:cs typeface="Arial" panose="020B0604020202020204" pitchFamily="34" charset="0"/>
              </a:rPr>
              <a:t>Workstream 1</a:t>
            </a:r>
          </a:p>
        </p:txBody>
      </p:sp>
      <p:sp>
        <p:nvSpPr>
          <p:cNvPr id="14" name="TextBox 13">
            <a:extLst>
              <a:ext uri="{FF2B5EF4-FFF2-40B4-BE49-F238E27FC236}">
                <a16:creationId xmlns:a16="http://schemas.microsoft.com/office/drawing/2014/main" id="{F9EC03F7-E61E-6F12-F8F2-659A0EF63781}"/>
              </a:ext>
            </a:extLst>
          </p:cNvPr>
          <p:cNvSpPr txBox="1"/>
          <p:nvPr/>
        </p:nvSpPr>
        <p:spPr>
          <a:xfrm>
            <a:off x="7809074" y="2498290"/>
            <a:ext cx="461665" cy="3569112"/>
          </a:xfrm>
          <a:prstGeom prst="rect">
            <a:avLst/>
          </a:prstGeom>
          <a:noFill/>
        </p:spPr>
        <p:txBody>
          <a:bodyPr vert="vert" wrap="square" rtlCol="0">
            <a:spAutoFit/>
          </a:bodyPr>
          <a:lstStyle/>
          <a:p>
            <a:r>
              <a:rPr lang="en-US">
                <a:latin typeface="Arial" panose="020B0604020202020204" pitchFamily="34" charset="0"/>
                <a:cs typeface="Arial" panose="020B0604020202020204" pitchFamily="34" charset="0"/>
              </a:rPr>
              <a:t>Other Workstreams and Projects</a:t>
            </a:r>
          </a:p>
        </p:txBody>
      </p:sp>
    </p:spTree>
    <p:extLst>
      <p:ext uri="{BB962C8B-B14F-4D97-AF65-F5344CB8AC3E}">
        <p14:creationId xmlns:p14="http://schemas.microsoft.com/office/powerpoint/2010/main" val="28409131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EE98B62-AA44-E9E3-EC45-0BEE0050E94F}"/>
              </a:ext>
            </a:extLst>
          </p:cNvPr>
          <p:cNvSpPr>
            <a:spLocks noGrp="1"/>
          </p:cNvSpPr>
          <p:nvPr>
            <p:ph type="title"/>
          </p:nvPr>
        </p:nvSpPr>
        <p:spPr/>
        <p:txBody>
          <a:bodyPr/>
          <a:lstStyle/>
          <a:p>
            <a:r>
              <a:rPr kumimoji="1" lang="en-US" altLang="ja-JP"/>
              <a:t>Using the Work of Another Practitioner</a:t>
            </a:r>
            <a:endParaRPr kumimoji="1" lang="ja-JP" altLang="en-US"/>
          </a:p>
        </p:txBody>
      </p:sp>
      <p:sp>
        <p:nvSpPr>
          <p:cNvPr id="7" name="正方形/長方形 6">
            <a:extLst>
              <a:ext uri="{FF2B5EF4-FFF2-40B4-BE49-F238E27FC236}">
                <a16:creationId xmlns:a16="http://schemas.microsoft.com/office/drawing/2014/main" id="{E5360B97-92FD-4DF0-BAE0-C9CE64542546}"/>
              </a:ext>
            </a:extLst>
          </p:cNvPr>
          <p:cNvSpPr/>
          <p:nvPr/>
        </p:nvSpPr>
        <p:spPr>
          <a:xfrm>
            <a:off x="4395288" y="1676400"/>
            <a:ext cx="1717040" cy="701040"/>
          </a:xfrm>
          <a:prstGeom prst="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a:solidFill>
                  <a:srgbClr val="4D4D4D"/>
                </a:solidFill>
                <a:latin typeface="Calibri" panose="020F0502020204030204"/>
                <a:ea typeface="メイリオ" panose="020B0604030504040204" pitchFamily="34" charset="-128"/>
              </a:rPr>
              <a:t>Entity P</a:t>
            </a:r>
            <a:endParaRPr kumimoji="1" lang="ja-JP" altLang="en-US" sz="2400">
              <a:solidFill>
                <a:srgbClr val="4D4D4D"/>
              </a:solidFill>
              <a:latin typeface="Calibri" panose="020F0502020204030204"/>
              <a:ea typeface="メイリオ" panose="020B0604030504040204" pitchFamily="34" charset="-128"/>
            </a:endParaRPr>
          </a:p>
        </p:txBody>
      </p:sp>
      <p:sp>
        <p:nvSpPr>
          <p:cNvPr id="8" name="正方形/長方形 7">
            <a:extLst>
              <a:ext uri="{FF2B5EF4-FFF2-40B4-BE49-F238E27FC236}">
                <a16:creationId xmlns:a16="http://schemas.microsoft.com/office/drawing/2014/main" id="{3EC4A269-21E6-F2E1-B5E3-33935BAE9FA5}"/>
              </a:ext>
            </a:extLst>
          </p:cNvPr>
          <p:cNvSpPr/>
          <p:nvPr/>
        </p:nvSpPr>
        <p:spPr>
          <a:xfrm>
            <a:off x="3153883" y="2776279"/>
            <a:ext cx="1717040" cy="701040"/>
          </a:xfrm>
          <a:prstGeom prst="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a:solidFill>
                  <a:srgbClr val="4D4D4D"/>
                </a:solidFill>
                <a:latin typeface="Calibri" panose="020F0502020204030204"/>
                <a:ea typeface="メイリオ" panose="020B0604030504040204" pitchFamily="34" charset="-128"/>
              </a:rPr>
              <a:t>Entity S1</a:t>
            </a:r>
            <a:endParaRPr kumimoji="1" lang="ja-JP" altLang="en-US" sz="2400">
              <a:solidFill>
                <a:srgbClr val="4D4D4D"/>
              </a:solidFill>
              <a:latin typeface="Calibri" panose="020F0502020204030204"/>
              <a:ea typeface="メイリオ" panose="020B0604030504040204" pitchFamily="34" charset="-128"/>
            </a:endParaRPr>
          </a:p>
        </p:txBody>
      </p:sp>
      <p:sp>
        <p:nvSpPr>
          <p:cNvPr id="9" name="正方形/長方形 8">
            <a:extLst>
              <a:ext uri="{FF2B5EF4-FFF2-40B4-BE49-F238E27FC236}">
                <a16:creationId xmlns:a16="http://schemas.microsoft.com/office/drawing/2014/main" id="{45FC49EB-BB8F-C95D-C8F2-54DE6AEB8076}"/>
              </a:ext>
            </a:extLst>
          </p:cNvPr>
          <p:cNvSpPr/>
          <p:nvPr/>
        </p:nvSpPr>
        <p:spPr>
          <a:xfrm>
            <a:off x="5426237" y="2776280"/>
            <a:ext cx="1717040" cy="701040"/>
          </a:xfrm>
          <a:prstGeom prst="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a:solidFill>
                  <a:srgbClr val="4D4D4D"/>
                </a:solidFill>
                <a:latin typeface="Calibri" panose="020F0502020204030204"/>
                <a:ea typeface="メイリオ" panose="020B0604030504040204" pitchFamily="34" charset="-128"/>
              </a:rPr>
              <a:t>Entity S2</a:t>
            </a:r>
            <a:endParaRPr kumimoji="1" lang="ja-JP" altLang="en-US" sz="2400">
              <a:solidFill>
                <a:srgbClr val="4D4D4D"/>
              </a:solidFill>
              <a:latin typeface="Calibri" panose="020F0502020204030204"/>
              <a:ea typeface="メイリオ" panose="020B0604030504040204" pitchFamily="34" charset="-128"/>
            </a:endParaRPr>
          </a:p>
        </p:txBody>
      </p:sp>
      <p:cxnSp>
        <p:nvCxnSpPr>
          <p:cNvPr id="11" name="コネクタ: カギ線 10">
            <a:extLst>
              <a:ext uri="{FF2B5EF4-FFF2-40B4-BE49-F238E27FC236}">
                <a16:creationId xmlns:a16="http://schemas.microsoft.com/office/drawing/2014/main" id="{E3B11B67-F425-458D-3CE5-16035146ADB0}"/>
              </a:ext>
            </a:extLst>
          </p:cNvPr>
          <p:cNvCxnSpPr>
            <a:stCxn id="8" idx="0"/>
            <a:endCxn id="7" idx="2"/>
          </p:cNvCxnSpPr>
          <p:nvPr/>
        </p:nvCxnSpPr>
        <p:spPr>
          <a:xfrm rot="5400000" flipH="1" flipV="1">
            <a:off x="4433687" y="1956158"/>
            <a:ext cx="398839" cy="1241405"/>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2" name="コネクタ: カギ線 11">
            <a:extLst>
              <a:ext uri="{FF2B5EF4-FFF2-40B4-BE49-F238E27FC236}">
                <a16:creationId xmlns:a16="http://schemas.microsoft.com/office/drawing/2014/main" id="{E9E62257-71B3-F0D2-579B-247C731325DD}"/>
              </a:ext>
            </a:extLst>
          </p:cNvPr>
          <p:cNvCxnSpPr>
            <a:cxnSpLocks/>
            <a:stCxn id="9" idx="0"/>
            <a:endCxn id="7" idx="2"/>
          </p:cNvCxnSpPr>
          <p:nvPr/>
        </p:nvCxnSpPr>
        <p:spPr>
          <a:xfrm rot="16200000" flipV="1">
            <a:off x="5569863" y="2061386"/>
            <a:ext cx="398840" cy="103094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5" name="フローチャート: 書類 14">
            <a:extLst>
              <a:ext uri="{FF2B5EF4-FFF2-40B4-BE49-F238E27FC236}">
                <a16:creationId xmlns:a16="http://schemas.microsoft.com/office/drawing/2014/main" id="{CDAE050F-A890-C143-4A26-1FD422078840}"/>
              </a:ext>
            </a:extLst>
          </p:cNvPr>
          <p:cNvSpPr/>
          <p:nvPr/>
        </p:nvSpPr>
        <p:spPr>
          <a:xfrm>
            <a:off x="7559769" y="1556700"/>
            <a:ext cx="1559560" cy="940440"/>
          </a:xfrm>
          <a:prstGeom prst="flowChartDocument">
            <a:avLst/>
          </a:prstGeom>
          <a:solidFill>
            <a:schemeClr val="bg1">
              <a:lumMod val="95000"/>
            </a:schemeClr>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1867">
                <a:solidFill>
                  <a:srgbClr val="4D4D4D"/>
                </a:solidFill>
                <a:latin typeface="Calibri" panose="020F0502020204030204"/>
                <a:ea typeface="メイリオ" panose="020B0604030504040204" pitchFamily="34" charset="-128"/>
              </a:rPr>
              <a:t>Sustainability Information</a:t>
            </a:r>
            <a:endParaRPr kumimoji="1" lang="ja-JP" altLang="en-US" sz="1867">
              <a:solidFill>
                <a:srgbClr val="4D4D4D"/>
              </a:solidFill>
              <a:latin typeface="Calibri" panose="020F0502020204030204"/>
              <a:ea typeface="メイリオ" panose="020B0604030504040204" pitchFamily="34" charset="-128"/>
            </a:endParaRPr>
          </a:p>
        </p:txBody>
      </p:sp>
      <p:sp>
        <p:nvSpPr>
          <p:cNvPr id="16" name="正方形/長方形 15">
            <a:extLst>
              <a:ext uri="{FF2B5EF4-FFF2-40B4-BE49-F238E27FC236}">
                <a16:creationId xmlns:a16="http://schemas.microsoft.com/office/drawing/2014/main" id="{8309945B-4ADA-C9B4-3994-7890C63B65E3}"/>
              </a:ext>
            </a:extLst>
          </p:cNvPr>
          <p:cNvSpPr/>
          <p:nvPr/>
        </p:nvSpPr>
        <p:spPr>
          <a:xfrm>
            <a:off x="10261603" y="1674179"/>
            <a:ext cx="1717040" cy="701040"/>
          </a:xfrm>
          <a:prstGeom prst="rect">
            <a:avLst/>
          </a:prstGeom>
          <a:solidFill>
            <a:schemeClr val="accent3">
              <a:lumMod val="40000"/>
              <a:lumOff val="6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a:solidFill>
                  <a:srgbClr val="4D4D4D"/>
                </a:solidFill>
                <a:latin typeface="Calibri" panose="020F0502020204030204"/>
                <a:ea typeface="メイリオ" panose="020B0604030504040204" pitchFamily="34" charset="-128"/>
              </a:rPr>
              <a:t>The Firm</a:t>
            </a:r>
            <a:endParaRPr kumimoji="1" lang="ja-JP" altLang="en-US" sz="2400">
              <a:solidFill>
                <a:srgbClr val="4D4D4D"/>
              </a:solidFill>
              <a:latin typeface="Calibri" panose="020F0502020204030204"/>
              <a:ea typeface="メイリオ" panose="020B0604030504040204" pitchFamily="34" charset="-128"/>
            </a:endParaRPr>
          </a:p>
        </p:txBody>
      </p:sp>
      <p:sp>
        <p:nvSpPr>
          <p:cNvPr id="17" name="正方形/長方形 16">
            <a:extLst>
              <a:ext uri="{FF2B5EF4-FFF2-40B4-BE49-F238E27FC236}">
                <a16:creationId xmlns:a16="http://schemas.microsoft.com/office/drawing/2014/main" id="{C7AB6CA8-5E4D-A98F-F201-3DC1558334DE}"/>
              </a:ext>
            </a:extLst>
          </p:cNvPr>
          <p:cNvSpPr/>
          <p:nvPr/>
        </p:nvSpPr>
        <p:spPr>
          <a:xfrm>
            <a:off x="4395287" y="5336643"/>
            <a:ext cx="1717040" cy="701040"/>
          </a:xfrm>
          <a:prstGeom prst="rect">
            <a:avLst/>
          </a:prstGeom>
          <a:solidFill>
            <a:srgbClr val="7030A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b="1">
                <a:solidFill>
                  <a:srgbClr val="FFFFFF"/>
                </a:solidFill>
                <a:latin typeface="Calibri" panose="020F0502020204030204"/>
                <a:ea typeface="メイリオ" panose="020B0604030504040204" pitchFamily="34" charset="-128"/>
              </a:rPr>
              <a:t>Entity X</a:t>
            </a:r>
            <a:endParaRPr kumimoji="1" lang="ja-JP" altLang="en-US" sz="2400" b="1">
              <a:solidFill>
                <a:srgbClr val="FFFFFF"/>
              </a:solidFill>
              <a:latin typeface="Calibri" panose="020F0502020204030204"/>
              <a:ea typeface="メイリオ" panose="020B0604030504040204" pitchFamily="34" charset="-128"/>
            </a:endParaRPr>
          </a:p>
        </p:txBody>
      </p:sp>
      <p:cxnSp>
        <p:nvCxnSpPr>
          <p:cNvPr id="19" name="直線矢印コネクタ 18">
            <a:extLst>
              <a:ext uri="{FF2B5EF4-FFF2-40B4-BE49-F238E27FC236}">
                <a16:creationId xmlns:a16="http://schemas.microsoft.com/office/drawing/2014/main" id="{35618C2F-12C0-E942-BF5B-4539D5568084}"/>
              </a:ext>
            </a:extLst>
          </p:cNvPr>
          <p:cNvCxnSpPr>
            <a:cxnSpLocks/>
            <a:stCxn id="16" idx="1"/>
            <a:endCxn id="15" idx="3"/>
          </p:cNvCxnSpPr>
          <p:nvPr/>
        </p:nvCxnSpPr>
        <p:spPr>
          <a:xfrm flipH="1">
            <a:off x="9119330" y="2024699"/>
            <a:ext cx="1142273" cy="2221"/>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1450AACA-87C6-D894-5845-58E608EE0493}"/>
              </a:ext>
            </a:extLst>
          </p:cNvPr>
          <p:cNvCxnSpPr>
            <a:cxnSpLocks/>
            <a:stCxn id="7" idx="3"/>
            <a:endCxn id="15" idx="1"/>
          </p:cNvCxnSpPr>
          <p:nvPr/>
        </p:nvCxnSpPr>
        <p:spPr>
          <a:xfrm>
            <a:off x="6112329" y="2026920"/>
            <a:ext cx="1447441"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761B93FB-565A-425F-32E6-91A851985483}"/>
              </a:ext>
            </a:extLst>
          </p:cNvPr>
          <p:cNvSpPr txBox="1"/>
          <p:nvPr/>
        </p:nvSpPr>
        <p:spPr>
          <a:xfrm>
            <a:off x="5125723" y="1038085"/>
            <a:ext cx="1706880" cy="502766"/>
          </a:xfrm>
          <a:prstGeom prst="rect">
            <a:avLst/>
          </a:prstGeom>
          <a:noFill/>
        </p:spPr>
        <p:txBody>
          <a:bodyPr wrap="square" rtlCol="0">
            <a:spAutoFit/>
          </a:bodyPr>
          <a:lstStyle/>
          <a:p>
            <a:pPr defTabSz="609585"/>
            <a:r>
              <a:rPr kumimoji="1" lang="en-US" altLang="ja-JP" sz="2667">
                <a:solidFill>
                  <a:srgbClr val="4D4D4D"/>
                </a:solidFill>
                <a:latin typeface="Calibri" panose="020F0502020204030204"/>
                <a:ea typeface="メイリオ" panose="020B0604030504040204" pitchFamily="34" charset="-128"/>
              </a:rPr>
              <a:t>Group 1</a:t>
            </a:r>
            <a:endParaRPr kumimoji="1" lang="ja-JP" altLang="en-US" sz="2667">
              <a:solidFill>
                <a:srgbClr val="4D4D4D"/>
              </a:solidFill>
              <a:latin typeface="Calibri" panose="020F0502020204030204"/>
              <a:ea typeface="メイリオ" panose="020B0604030504040204" pitchFamily="34" charset="-128"/>
            </a:endParaRPr>
          </a:p>
        </p:txBody>
      </p:sp>
      <p:sp>
        <p:nvSpPr>
          <p:cNvPr id="25" name="フローチャート: 書類 24">
            <a:extLst>
              <a:ext uri="{FF2B5EF4-FFF2-40B4-BE49-F238E27FC236}">
                <a16:creationId xmlns:a16="http://schemas.microsoft.com/office/drawing/2014/main" id="{FC4A5804-ECDE-C7C9-B584-C4AC6B017DFB}"/>
              </a:ext>
            </a:extLst>
          </p:cNvPr>
          <p:cNvSpPr/>
          <p:nvPr/>
        </p:nvSpPr>
        <p:spPr>
          <a:xfrm>
            <a:off x="7659727" y="5216944"/>
            <a:ext cx="1559560" cy="940440"/>
          </a:xfrm>
          <a:prstGeom prst="flowChartDocument">
            <a:avLst/>
          </a:prstGeom>
          <a:solidFill>
            <a:schemeClr val="bg1">
              <a:lumMod val="95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1867">
                <a:solidFill>
                  <a:srgbClr val="4D4D4D"/>
                </a:solidFill>
                <a:latin typeface="Calibri" panose="020F0502020204030204"/>
                <a:ea typeface="メイリオ" panose="020B0604030504040204" pitchFamily="34" charset="-128"/>
              </a:rPr>
              <a:t>Sustainability Information</a:t>
            </a:r>
            <a:endParaRPr kumimoji="1" lang="ja-JP" altLang="en-US" sz="1867">
              <a:solidFill>
                <a:srgbClr val="4D4D4D"/>
              </a:solidFill>
              <a:latin typeface="Calibri" panose="020F0502020204030204"/>
              <a:ea typeface="メイリオ" panose="020B0604030504040204" pitchFamily="34" charset="-128"/>
            </a:endParaRPr>
          </a:p>
        </p:txBody>
      </p:sp>
      <p:sp>
        <p:nvSpPr>
          <p:cNvPr id="28" name="正方形/長方形 27">
            <a:extLst>
              <a:ext uri="{FF2B5EF4-FFF2-40B4-BE49-F238E27FC236}">
                <a16:creationId xmlns:a16="http://schemas.microsoft.com/office/drawing/2014/main" id="{E5C2AD7B-2261-5214-A3C9-B9EAD4B11866}"/>
              </a:ext>
            </a:extLst>
          </p:cNvPr>
          <p:cNvSpPr/>
          <p:nvPr/>
        </p:nvSpPr>
        <p:spPr>
          <a:xfrm>
            <a:off x="10273946" y="5088164"/>
            <a:ext cx="1717040" cy="1211336"/>
          </a:xfrm>
          <a:prstGeom prst="rect">
            <a:avLst/>
          </a:prstGeom>
          <a:solidFill>
            <a:schemeClr val="accent1">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a:solidFill>
                  <a:srgbClr val="4D4D4D"/>
                </a:solidFill>
                <a:latin typeface="Calibri" panose="020F0502020204030204"/>
                <a:ea typeface="メイリオ" panose="020B0604030504040204" pitchFamily="34" charset="-128"/>
              </a:rPr>
              <a:t>Another practitioner</a:t>
            </a:r>
            <a:endParaRPr kumimoji="1" lang="ja-JP" altLang="en-US" sz="2400">
              <a:solidFill>
                <a:srgbClr val="4D4D4D"/>
              </a:solidFill>
              <a:latin typeface="Calibri" panose="020F0502020204030204"/>
              <a:ea typeface="メイリオ" panose="020B0604030504040204" pitchFamily="34" charset="-128"/>
            </a:endParaRPr>
          </a:p>
        </p:txBody>
      </p:sp>
      <p:cxnSp>
        <p:nvCxnSpPr>
          <p:cNvPr id="29" name="直線矢印コネクタ 28">
            <a:extLst>
              <a:ext uri="{FF2B5EF4-FFF2-40B4-BE49-F238E27FC236}">
                <a16:creationId xmlns:a16="http://schemas.microsoft.com/office/drawing/2014/main" id="{E97163A2-9E93-4346-3B81-FB40733675A4}"/>
              </a:ext>
            </a:extLst>
          </p:cNvPr>
          <p:cNvCxnSpPr>
            <a:cxnSpLocks/>
            <a:stCxn id="28" idx="1"/>
            <a:endCxn id="25" idx="3"/>
          </p:cNvCxnSpPr>
          <p:nvPr/>
        </p:nvCxnSpPr>
        <p:spPr>
          <a:xfrm flipH="1" flipV="1">
            <a:off x="9219287" y="5687164"/>
            <a:ext cx="1054659" cy="66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31E51B28-B89B-B618-132B-3D3033F2D988}"/>
              </a:ext>
            </a:extLst>
          </p:cNvPr>
          <p:cNvSpPr txBox="1"/>
          <p:nvPr/>
        </p:nvSpPr>
        <p:spPr>
          <a:xfrm>
            <a:off x="8846824" y="4513001"/>
            <a:ext cx="1543451" cy="584775"/>
          </a:xfrm>
          <a:prstGeom prst="rect">
            <a:avLst/>
          </a:prstGeom>
          <a:noFill/>
        </p:spPr>
        <p:txBody>
          <a:bodyPr wrap="square" rtlCol="0">
            <a:spAutoFit/>
          </a:bodyPr>
          <a:lstStyle/>
          <a:p>
            <a:pPr defTabSz="609585"/>
            <a:r>
              <a:rPr kumimoji="1" lang="en-US" altLang="ja-JP" sz="1600">
                <a:solidFill>
                  <a:srgbClr val="4D4D4D"/>
                </a:solidFill>
                <a:latin typeface="Calibri" panose="020F0502020204030204"/>
                <a:ea typeface="メイリオ" panose="020B0604030504040204" pitchFamily="34" charset="-128"/>
              </a:rPr>
              <a:t>Sustainability Assurance</a:t>
            </a:r>
            <a:endParaRPr kumimoji="1" lang="ja-JP" altLang="en-US" sz="1600">
              <a:solidFill>
                <a:srgbClr val="4D4D4D"/>
              </a:solidFill>
              <a:latin typeface="Calibri" panose="020F0502020204030204"/>
              <a:ea typeface="メイリオ" panose="020B0604030504040204" pitchFamily="34" charset="-128"/>
            </a:endParaRPr>
          </a:p>
        </p:txBody>
      </p:sp>
      <p:cxnSp>
        <p:nvCxnSpPr>
          <p:cNvPr id="38" name="直線コネクタ 37">
            <a:extLst>
              <a:ext uri="{FF2B5EF4-FFF2-40B4-BE49-F238E27FC236}">
                <a16:creationId xmlns:a16="http://schemas.microsoft.com/office/drawing/2014/main" id="{D4A2C10C-B2A5-8C1E-928E-6798ED9E5FC4}"/>
              </a:ext>
            </a:extLst>
          </p:cNvPr>
          <p:cNvCxnSpPr>
            <a:cxnSpLocks/>
            <a:endCxn id="17" idx="0"/>
          </p:cNvCxnSpPr>
          <p:nvPr/>
        </p:nvCxnSpPr>
        <p:spPr>
          <a:xfrm>
            <a:off x="5253807" y="2625505"/>
            <a:ext cx="0" cy="2711138"/>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7925DBCC-6FC0-3D30-CCB8-4014199679A6}"/>
              </a:ext>
            </a:extLst>
          </p:cNvPr>
          <p:cNvCxnSpPr>
            <a:cxnSpLocks/>
            <a:stCxn id="25" idx="0"/>
          </p:cNvCxnSpPr>
          <p:nvPr/>
        </p:nvCxnSpPr>
        <p:spPr>
          <a:xfrm flipH="1" flipV="1">
            <a:off x="8423398" y="2560112"/>
            <a:ext cx="16109" cy="2656833"/>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66" name="直線コネクタ 37">
            <a:extLst>
              <a:ext uri="{FF2B5EF4-FFF2-40B4-BE49-F238E27FC236}">
                <a16:creationId xmlns:a16="http://schemas.microsoft.com/office/drawing/2014/main" id="{60C434A0-28F3-B2D1-7BA3-204B2407583F}"/>
              </a:ext>
            </a:extLst>
          </p:cNvPr>
          <p:cNvCxnSpPr>
            <a:cxnSpLocks/>
            <a:stCxn id="72" idx="3"/>
            <a:endCxn id="17" idx="0"/>
          </p:cNvCxnSpPr>
          <p:nvPr/>
        </p:nvCxnSpPr>
        <p:spPr>
          <a:xfrm>
            <a:off x="2409249" y="3355103"/>
            <a:ext cx="2844558" cy="198154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70" name="テキスト ボックス 23">
            <a:extLst>
              <a:ext uri="{FF2B5EF4-FFF2-40B4-BE49-F238E27FC236}">
                <a16:creationId xmlns:a16="http://schemas.microsoft.com/office/drawing/2014/main" id="{C19B3C3B-19DF-587B-0F5A-6103278A4588}"/>
              </a:ext>
            </a:extLst>
          </p:cNvPr>
          <p:cNvSpPr txBox="1"/>
          <p:nvPr/>
        </p:nvSpPr>
        <p:spPr>
          <a:xfrm>
            <a:off x="782969" y="1039703"/>
            <a:ext cx="1706880" cy="502766"/>
          </a:xfrm>
          <a:prstGeom prst="rect">
            <a:avLst/>
          </a:prstGeom>
          <a:noFill/>
        </p:spPr>
        <p:txBody>
          <a:bodyPr wrap="square" rtlCol="0">
            <a:spAutoFit/>
          </a:bodyPr>
          <a:lstStyle/>
          <a:p>
            <a:pPr defTabSz="609585"/>
            <a:r>
              <a:rPr kumimoji="1" lang="en-US" altLang="ja-JP" sz="2667">
                <a:solidFill>
                  <a:srgbClr val="4D4D4D"/>
                </a:solidFill>
                <a:latin typeface="Calibri" panose="020F0502020204030204"/>
                <a:ea typeface="メイリオ" panose="020B0604030504040204" pitchFamily="34" charset="-128"/>
              </a:rPr>
              <a:t>Group 2</a:t>
            </a:r>
            <a:endParaRPr kumimoji="1" lang="ja-JP" altLang="en-US" sz="2667">
              <a:solidFill>
                <a:srgbClr val="4D4D4D"/>
              </a:solidFill>
              <a:latin typeface="Calibri" panose="020F0502020204030204"/>
              <a:ea typeface="メイリオ" panose="020B0604030504040204" pitchFamily="34" charset="-128"/>
            </a:endParaRPr>
          </a:p>
        </p:txBody>
      </p:sp>
      <p:sp>
        <p:nvSpPr>
          <p:cNvPr id="71" name="Rectangle 70">
            <a:extLst>
              <a:ext uri="{FF2B5EF4-FFF2-40B4-BE49-F238E27FC236}">
                <a16:creationId xmlns:a16="http://schemas.microsoft.com/office/drawing/2014/main" id="{A23C2F05-2A5D-227C-61FC-548EEA2113E1}"/>
              </a:ext>
            </a:extLst>
          </p:cNvPr>
          <p:cNvSpPr/>
          <p:nvPr/>
        </p:nvSpPr>
        <p:spPr>
          <a:xfrm>
            <a:off x="749009" y="1648215"/>
            <a:ext cx="1660241" cy="8489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srgbClr val="FFFFFF"/>
              </a:solidFill>
              <a:latin typeface="Calibri" panose="020F0502020204030204"/>
            </a:endParaRPr>
          </a:p>
        </p:txBody>
      </p:sp>
      <p:sp>
        <p:nvSpPr>
          <p:cNvPr id="72" name="Rectangle 71">
            <a:extLst>
              <a:ext uri="{FF2B5EF4-FFF2-40B4-BE49-F238E27FC236}">
                <a16:creationId xmlns:a16="http://schemas.microsoft.com/office/drawing/2014/main" id="{32FEC9C8-C6F6-99FA-D0CF-15E51A303988}"/>
              </a:ext>
            </a:extLst>
          </p:cNvPr>
          <p:cNvSpPr/>
          <p:nvPr/>
        </p:nvSpPr>
        <p:spPr>
          <a:xfrm>
            <a:off x="749008" y="2847328"/>
            <a:ext cx="1660241" cy="101554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srgbClr val="FFFFFF"/>
              </a:solidFill>
              <a:latin typeface="Calibri" panose="020F0502020204030204"/>
            </a:endParaRPr>
          </a:p>
        </p:txBody>
      </p:sp>
      <p:sp>
        <p:nvSpPr>
          <p:cNvPr id="75" name="TextBox 74">
            <a:extLst>
              <a:ext uri="{FF2B5EF4-FFF2-40B4-BE49-F238E27FC236}">
                <a16:creationId xmlns:a16="http://schemas.microsoft.com/office/drawing/2014/main" id="{EB9DA2BF-824F-F843-E472-74C185BCDEB8}"/>
              </a:ext>
            </a:extLst>
          </p:cNvPr>
          <p:cNvSpPr txBox="1"/>
          <p:nvPr/>
        </p:nvSpPr>
        <p:spPr>
          <a:xfrm>
            <a:off x="720610" y="1827661"/>
            <a:ext cx="1660241" cy="461665"/>
          </a:xfrm>
          <a:prstGeom prst="rect">
            <a:avLst/>
          </a:prstGeom>
          <a:noFill/>
        </p:spPr>
        <p:txBody>
          <a:bodyPr wrap="square">
            <a:spAutoFit/>
          </a:bodyPr>
          <a:lstStyle/>
          <a:p>
            <a:pPr algn="ctr" defTabSz="609585">
              <a:defRPr/>
            </a:pPr>
            <a:r>
              <a:rPr kumimoji="1" lang="en-US" altLang="ja-JP" sz="2400">
                <a:solidFill>
                  <a:srgbClr val="4D4D4D"/>
                </a:solidFill>
                <a:latin typeface="Calibri" panose="020F0502020204030204"/>
                <a:ea typeface="メイリオ" panose="020B0604030504040204" pitchFamily="34" charset="-128"/>
              </a:rPr>
              <a:t>Entity Y </a:t>
            </a:r>
            <a:endParaRPr kumimoji="1" lang="ja-JP" altLang="en-US" sz="2400">
              <a:solidFill>
                <a:srgbClr val="4D4D4D"/>
              </a:solidFill>
              <a:latin typeface="Calibri" panose="020F0502020204030204"/>
              <a:ea typeface="メイリオ" panose="020B0604030504040204" pitchFamily="34" charset="-128"/>
            </a:endParaRPr>
          </a:p>
        </p:txBody>
      </p:sp>
      <p:sp>
        <p:nvSpPr>
          <p:cNvPr id="76" name="TextBox 75">
            <a:extLst>
              <a:ext uri="{FF2B5EF4-FFF2-40B4-BE49-F238E27FC236}">
                <a16:creationId xmlns:a16="http://schemas.microsoft.com/office/drawing/2014/main" id="{75F06312-5136-4FCB-AB98-C759278F1ABD}"/>
              </a:ext>
            </a:extLst>
          </p:cNvPr>
          <p:cNvSpPr txBox="1"/>
          <p:nvPr/>
        </p:nvSpPr>
        <p:spPr>
          <a:xfrm>
            <a:off x="711870" y="3114694"/>
            <a:ext cx="1660241" cy="461665"/>
          </a:xfrm>
          <a:prstGeom prst="rect">
            <a:avLst/>
          </a:prstGeom>
          <a:noFill/>
        </p:spPr>
        <p:txBody>
          <a:bodyPr wrap="square">
            <a:spAutoFit/>
          </a:bodyPr>
          <a:lstStyle/>
          <a:p>
            <a:pPr algn="ctr" defTabSz="609585">
              <a:defRPr/>
            </a:pPr>
            <a:r>
              <a:rPr kumimoji="1" lang="en-US" altLang="ja-JP" sz="2400">
                <a:solidFill>
                  <a:srgbClr val="4D4D4D"/>
                </a:solidFill>
                <a:latin typeface="Calibri" panose="020F0502020204030204"/>
                <a:ea typeface="メイリオ" panose="020B0604030504040204" pitchFamily="34" charset="-128"/>
              </a:rPr>
              <a:t>Entity Y- S1</a:t>
            </a:r>
            <a:endParaRPr kumimoji="1" lang="ja-JP" altLang="en-US" sz="2400">
              <a:solidFill>
                <a:srgbClr val="4D4D4D"/>
              </a:solidFill>
              <a:latin typeface="Calibri" panose="020F0502020204030204"/>
              <a:ea typeface="メイリオ" panose="020B0604030504040204" pitchFamily="34" charset="-128"/>
            </a:endParaRPr>
          </a:p>
        </p:txBody>
      </p:sp>
      <p:sp>
        <p:nvSpPr>
          <p:cNvPr id="83" name="Rectangle 82">
            <a:extLst>
              <a:ext uri="{FF2B5EF4-FFF2-40B4-BE49-F238E27FC236}">
                <a16:creationId xmlns:a16="http://schemas.microsoft.com/office/drawing/2014/main" id="{8F3F62BF-0727-2649-890B-63988FDB4993}"/>
              </a:ext>
            </a:extLst>
          </p:cNvPr>
          <p:cNvSpPr/>
          <p:nvPr/>
        </p:nvSpPr>
        <p:spPr>
          <a:xfrm>
            <a:off x="7224634" y="6538524"/>
            <a:ext cx="4208753" cy="261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srgbClr val="FFFFFF"/>
              </a:solidFill>
              <a:latin typeface="Calibri" panose="020F0502020204030204"/>
            </a:endParaRPr>
          </a:p>
        </p:txBody>
      </p:sp>
      <p:sp>
        <p:nvSpPr>
          <p:cNvPr id="89" name="テキスト ボックス 23">
            <a:extLst>
              <a:ext uri="{FF2B5EF4-FFF2-40B4-BE49-F238E27FC236}">
                <a16:creationId xmlns:a16="http://schemas.microsoft.com/office/drawing/2014/main" id="{E7AE6826-E5F9-10C2-3D46-5A8DDC5DB9DA}"/>
              </a:ext>
            </a:extLst>
          </p:cNvPr>
          <p:cNvSpPr txBox="1"/>
          <p:nvPr/>
        </p:nvSpPr>
        <p:spPr>
          <a:xfrm>
            <a:off x="587313" y="4234742"/>
            <a:ext cx="1706880" cy="502766"/>
          </a:xfrm>
          <a:prstGeom prst="rect">
            <a:avLst/>
          </a:prstGeom>
          <a:noFill/>
        </p:spPr>
        <p:txBody>
          <a:bodyPr wrap="square" rtlCol="0">
            <a:spAutoFit/>
          </a:bodyPr>
          <a:lstStyle/>
          <a:p>
            <a:pPr defTabSz="609585"/>
            <a:r>
              <a:rPr kumimoji="1" lang="en-US" altLang="ja-JP" sz="2667">
                <a:solidFill>
                  <a:srgbClr val="4D4D4D"/>
                </a:solidFill>
                <a:latin typeface="Calibri" panose="020F0502020204030204"/>
                <a:ea typeface="メイリオ" panose="020B0604030504040204" pitchFamily="34" charset="-128"/>
              </a:rPr>
              <a:t>Group Z</a:t>
            </a:r>
            <a:endParaRPr kumimoji="1" lang="ja-JP" altLang="en-US" sz="2667">
              <a:solidFill>
                <a:srgbClr val="4D4D4D"/>
              </a:solidFill>
              <a:latin typeface="Calibri" panose="020F0502020204030204"/>
              <a:ea typeface="メイリオ" panose="020B0604030504040204" pitchFamily="34" charset="-128"/>
            </a:endParaRPr>
          </a:p>
        </p:txBody>
      </p:sp>
      <p:cxnSp>
        <p:nvCxnSpPr>
          <p:cNvPr id="90" name="直線コネクタ 37">
            <a:extLst>
              <a:ext uri="{FF2B5EF4-FFF2-40B4-BE49-F238E27FC236}">
                <a16:creationId xmlns:a16="http://schemas.microsoft.com/office/drawing/2014/main" id="{D5971AF3-6749-AE03-BFCA-3C19E2C004C3}"/>
              </a:ext>
            </a:extLst>
          </p:cNvPr>
          <p:cNvCxnSpPr>
            <a:cxnSpLocks/>
            <a:stCxn id="97" idx="3"/>
            <a:endCxn id="17" idx="1"/>
          </p:cNvCxnSpPr>
          <p:nvPr/>
        </p:nvCxnSpPr>
        <p:spPr>
          <a:xfrm flipV="1">
            <a:off x="2185823" y="5687163"/>
            <a:ext cx="2209464" cy="6669"/>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94" name="Rectangle 93">
            <a:extLst>
              <a:ext uri="{FF2B5EF4-FFF2-40B4-BE49-F238E27FC236}">
                <a16:creationId xmlns:a16="http://schemas.microsoft.com/office/drawing/2014/main" id="{15B10CEE-4C7D-C37B-3F48-5727716DB492}"/>
              </a:ext>
            </a:extLst>
          </p:cNvPr>
          <p:cNvSpPr/>
          <p:nvPr/>
        </p:nvSpPr>
        <p:spPr>
          <a:xfrm>
            <a:off x="933936" y="4835508"/>
            <a:ext cx="641209" cy="2622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srgbClr val="FFFFFF"/>
              </a:solidFill>
              <a:latin typeface="Calibri" panose="020F0502020204030204"/>
            </a:endParaRPr>
          </a:p>
        </p:txBody>
      </p:sp>
      <p:sp>
        <p:nvSpPr>
          <p:cNvPr id="96" name="Rectangle 95">
            <a:extLst>
              <a:ext uri="{FF2B5EF4-FFF2-40B4-BE49-F238E27FC236}">
                <a16:creationId xmlns:a16="http://schemas.microsoft.com/office/drawing/2014/main" id="{A6E62B79-140B-8ADE-71FE-8C1D5FCC5CB3}"/>
              </a:ext>
            </a:extLst>
          </p:cNvPr>
          <p:cNvSpPr/>
          <p:nvPr/>
        </p:nvSpPr>
        <p:spPr>
          <a:xfrm>
            <a:off x="409338" y="5571111"/>
            <a:ext cx="641209" cy="2622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srgbClr val="FFFFFF"/>
              </a:solidFill>
              <a:latin typeface="Calibri" panose="020F0502020204030204"/>
            </a:endParaRPr>
          </a:p>
        </p:txBody>
      </p:sp>
      <p:sp>
        <p:nvSpPr>
          <p:cNvPr id="97" name="Rectangle 96">
            <a:extLst>
              <a:ext uri="{FF2B5EF4-FFF2-40B4-BE49-F238E27FC236}">
                <a16:creationId xmlns:a16="http://schemas.microsoft.com/office/drawing/2014/main" id="{625EADCC-DC56-EB0C-CA33-F6CD9FD15A29}"/>
              </a:ext>
            </a:extLst>
          </p:cNvPr>
          <p:cNvSpPr/>
          <p:nvPr/>
        </p:nvSpPr>
        <p:spPr>
          <a:xfrm>
            <a:off x="1544614" y="5562698"/>
            <a:ext cx="641209" cy="2622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srgbClr val="FFFFFF"/>
              </a:solidFill>
              <a:latin typeface="Calibri" panose="020F0502020204030204"/>
            </a:endParaRPr>
          </a:p>
        </p:txBody>
      </p:sp>
      <p:cxnSp>
        <p:nvCxnSpPr>
          <p:cNvPr id="99" name="Connector: Elbow 98">
            <a:extLst>
              <a:ext uri="{FF2B5EF4-FFF2-40B4-BE49-F238E27FC236}">
                <a16:creationId xmlns:a16="http://schemas.microsoft.com/office/drawing/2014/main" id="{EC99E928-5117-8C35-39E8-69D3EF74AE41}"/>
              </a:ext>
            </a:extLst>
          </p:cNvPr>
          <p:cNvCxnSpPr>
            <a:stCxn id="94" idx="2"/>
            <a:endCxn id="96" idx="0"/>
          </p:cNvCxnSpPr>
          <p:nvPr/>
        </p:nvCxnSpPr>
        <p:spPr>
          <a:xfrm rot="5400000">
            <a:off x="755575" y="5072144"/>
            <a:ext cx="473335" cy="524598"/>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01" name="Connector: Elbow 100">
            <a:extLst>
              <a:ext uri="{FF2B5EF4-FFF2-40B4-BE49-F238E27FC236}">
                <a16:creationId xmlns:a16="http://schemas.microsoft.com/office/drawing/2014/main" id="{8513CFC4-D1D7-9FF2-133A-C0EEE0D2EAEA}"/>
              </a:ext>
            </a:extLst>
          </p:cNvPr>
          <p:cNvCxnSpPr>
            <a:stCxn id="94" idx="2"/>
            <a:endCxn id="97" idx="0"/>
          </p:cNvCxnSpPr>
          <p:nvPr/>
        </p:nvCxnSpPr>
        <p:spPr>
          <a:xfrm rot="16200000" flipH="1">
            <a:off x="1327419" y="5024898"/>
            <a:ext cx="464922" cy="61067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3E9284D5-45BD-4FD7-63F8-E2BB8D84C438}"/>
              </a:ext>
            </a:extLst>
          </p:cNvPr>
          <p:cNvCxnSpPr>
            <a:stCxn id="71" idx="2"/>
            <a:endCxn id="72" idx="0"/>
          </p:cNvCxnSpPr>
          <p:nvPr/>
        </p:nvCxnSpPr>
        <p:spPr>
          <a:xfrm flipH="1">
            <a:off x="1579129" y="2497141"/>
            <a:ext cx="1" cy="3501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81F1EB1E-0B36-F8EC-F920-AC0292A33230}"/>
              </a:ext>
            </a:extLst>
          </p:cNvPr>
          <p:cNvCxnSpPr>
            <a:stCxn id="17" idx="3"/>
            <a:endCxn id="25" idx="1"/>
          </p:cNvCxnSpPr>
          <p:nvPr/>
        </p:nvCxnSpPr>
        <p:spPr>
          <a:xfrm>
            <a:off x="6112327" y="5687163"/>
            <a:ext cx="1547400"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D58EC04F-43E5-1563-52AD-92EA8432E903}"/>
              </a:ext>
            </a:extLst>
          </p:cNvPr>
          <p:cNvCxnSpPr>
            <a:stCxn id="16" idx="2"/>
            <a:endCxn id="28" idx="0"/>
          </p:cNvCxnSpPr>
          <p:nvPr/>
        </p:nvCxnSpPr>
        <p:spPr>
          <a:xfrm>
            <a:off x="11120123" y="2375219"/>
            <a:ext cx="12343" cy="2712945"/>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sp>
        <p:nvSpPr>
          <p:cNvPr id="27" name="&quot;Not Allowed&quot; Symbol 26">
            <a:extLst>
              <a:ext uri="{FF2B5EF4-FFF2-40B4-BE49-F238E27FC236}">
                <a16:creationId xmlns:a16="http://schemas.microsoft.com/office/drawing/2014/main" id="{8024E9AC-82F2-C664-217D-6E6EEAF505D8}"/>
              </a:ext>
            </a:extLst>
          </p:cNvPr>
          <p:cNvSpPr/>
          <p:nvPr/>
        </p:nvSpPr>
        <p:spPr>
          <a:xfrm>
            <a:off x="10767986" y="3355102"/>
            <a:ext cx="728959" cy="701040"/>
          </a:xfrm>
          <a:prstGeom prst="noSmoking">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TextBox 2">
            <a:extLst>
              <a:ext uri="{FF2B5EF4-FFF2-40B4-BE49-F238E27FC236}">
                <a16:creationId xmlns:a16="http://schemas.microsoft.com/office/drawing/2014/main" id="{7EA87523-BAA7-ED65-907C-2A8DD0B4F38D}"/>
              </a:ext>
            </a:extLst>
          </p:cNvPr>
          <p:cNvSpPr txBox="1"/>
          <p:nvPr/>
        </p:nvSpPr>
        <p:spPr>
          <a:xfrm>
            <a:off x="11120123" y="4067349"/>
            <a:ext cx="1186008" cy="400110"/>
          </a:xfrm>
          <a:prstGeom prst="rect">
            <a:avLst/>
          </a:prstGeom>
          <a:noFill/>
        </p:spPr>
        <p:txBody>
          <a:bodyPr wrap="square" rtlCol="0">
            <a:spAutoFit/>
          </a:bodyPr>
          <a:lstStyle/>
          <a:p>
            <a:r>
              <a:rPr lang="en-US" sz="2000">
                <a:latin typeface="Arial" panose="020B0604020202020204" pitchFamily="34" charset="0"/>
                <a:cs typeface="Arial" panose="020B0604020202020204" pitchFamily="34" charset="0"/>
              </a:rPr>
              <a:t>No DSR</a:t>
            </a:r>
          </a:p>
        </p:txBody>
      </p:sp>
    </p:spTree>
    <p:extLst>
      <p:ext uri="{BB962C8B-B14F-4D97-AF65-F5344CB8AC3E}">
        <p14:creationId xmlns:p14="http://schemas.microsoft.com/office/powerpoint/2010/main" val="19679115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08C26-D409-9391-A716-E4B00C748C01}"/>
              </a:ext>
            </a:extLst>
          </p:cNvPr>
          <p:cNvSpPr>
            <a:spLocks noGrp="1"/>
          </p:cNvSpPr>
          <p:nvPr>
            <p:ph type="title"/>
          </p:nvPr>
        </p:nvSpPr>
        <p:spPr/>
        <p:txBody>
          <a:bodyPr>
            <a:normAutofit fontScale="90000"/>
          </a:bodyPr>
          <a:lstStyle/>
          <a:p>
            <a:r>
              <a:rPr lang="en-US" sz="3600">
                <a:latin typeface="+mj-lt"/>
              </a:rPr>
              <a:t>Proposed Definition of Another Practitioner in Glossary </a:t>
            </a:r>
          </a:p>
        </p:txBody>
      </p:sp>
      <p:sp>
        <p:nvSpPr>
          <p:cNvPr id="5" name="Slide Number Placeholder 4">
            <a:extLst>
              <a:ext uri="{FF2B5EF4-FFF2-40B4-BE49-F238E27FC236}">
                <a16:creationId xmlns:a16="http://schemas.microsoft.com/office/drawing/2014/main" id="{B2DBE24A-1A7F-9624-3132-C2A59D824DC8}"/>
              </a:ext>
            </a:extLst>
          </p:cNvPr>
          <p:cNvSpPr>
            <a:spLocks noGrp="1"/>
          </p:cNvSpPr>
          <p:nvPr>
            <p:ph type="sldNum" sz="quarter" idx="12"/>
          </p:nvPr>
        </p:nvSpPr>
        <p:spPr/>
        <p:txBody>
          <a:bodyPr/>
          <a:lstStyle/>
          <a:p>
            <a:fld id="{A68F81FF-A8B7-8E49-9D5B-3CAD5ADFEE36}" type="slidenum">
              <a:rPr lang="en-US" smtClean="0"/>
              <a:pPr/>
              <a:t>17</a:t>
            </a:fld>
            <a:endParaRPr lang="en-US"/>
          </a:p>
        </p:txBody>
      </p:sp>
      <p:sp>
        <p:nvSpPr>
          <p:cNvPr id="4" name="Rectangle: Rounded Corners 3">
            <a:extLst>
              <a:ext uri="{FF2B5EF4-FFF2-40B4-BE49-F238E27FC236}">
                <a16:creationId xmlns:a16="http://schemas.microsoft.com/office/drawing/2014/main" id="{D211DD81-1111-1E49-DC14-E018F4686B75}"/>
              </a:ext>
            </a:extLst>
          </p:cNvPr>
          <p:cNvSpPr/>
          <p:nvPr/>
        </p:nvSpPr>
        <p:spPr>
          <a:xfrm>
            <a:off x="1285178" y="1605775"/>
            <a:ext cx="9621644" cy="4304371"/>
          </a:xfrm>
          <a:prstGeom prst="roundRect">
            <a:avLst/>
          </a:prstGeom>
          <a:solidFill>
            <a:schemeClr val="accent6">
              <a:lumMod val="20000"/>
              <a:lumOff val="80000"/>
            </a:schemeClr>
          </a:solidFill>
          <a:ln w="381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ts val="2800"/>
              </a:lnSpc>
              <a:spcBef>
                <a:spcPts val="600"/>
              </a:spcBef>
              <a:spcAft>
                <a:spcPts val="600"/>
              </a:spcAft>
              <a:buClrTx/>
              <a:buSzTx/>
              <a:buFontTx/>
              <a:buNone/>
              <a:tabLst/>
              <a:defRPr/>
            </a:pPr>
            <a:r>
              <a:rPr kumimoji="0" lang="en-US" sz="2800" b="1" u="none" strike="noStrike" kern="1200" cap="none" spc="0" normalizeH="0" baseline="0" noProof="0">
                <a:ln>
                  <a:noFill/>
                </a:ln>
                <a:solidFill>
                  <a:srgbClr val="0070C0"/>
                </a:solidFill>
                <a:effectLst/>
                <a:uLnTx/>
                <a:uFillTx/>
                <a:latin typeface="Arial" panose="020B0604020202020204"/>
                <a:ea typeface="+mn-ea"/>
                <a:cs typeface="+mn-cs"/>
              </a:rPr>
              <a:t>Another Practitioner </a:t>
            </a:r>
          </a:p>
          <a:p>
            <a:pPr marL="0" marR="0" lvl="0" indent="0" algn="just" defTabSz="914400" rtl="0" eaLnBrk="1" fontAlgn="auto" latinLnBrk="0" hangingPunct="1">
              <a:lnSpc>
                <a:spcPts val="2800"/>
              </a:lnSpc>
              <a:spcBef>
                <a:spcPts val="600"/>
              </a:spcBef>
              <a:spcAft>
                <a:spcPts val="600"/>
              </a:spcAft>
              <a:buClrTx/>
              <a:buSzTx/>
              <a:buFontTx/>
              <a:buNone/>
              <a:tabLst/>
              <a:defRPr/>
            </a:pPr>
            <a:r>
              <a:rPr kumimoji="0" lang="en-US" sz="2400" b="0" i="0" u="none" strike="noStrike" kern="1200" cap="none" spc="0" normalizeH="0" baseline="0" noProof="0">
                <a:ln>
                  <a:noFill/>
                </a:ln>
                <a:solidFill>
                  <a:schemeClr val="tx1"/>
                </a:solidFill>
                <a:effectLst/>
                <a:uLnTx/>
                <a:uFillTx/>
                <a:latin typeface="Arial" panose="020B0604020202020204"/>
                <a:ea typeface="+mn-ea"/>
                <a:cs typeface="+mn-cs"/>
              </a:rPr>
              <a:t>An individual who performs assurance work relevant to a sustainability assurance engagement, and who is not under the direction, supervision and review of the sustainability assurance practitioner. </a:t>
            </a:r>
          </a:p>
          <a:p>
            <a:pPr marL="0" marR="0" lvl="0" indent="0" algn="just" defTabSz="914400" rtl="0" eaLnBrk="1" fontAlgn="auto" latinLnBrk="0" hangingPunct="1">
              <a:lnSpc>
                <a:spcPts val="2800"/>
              </a:lnSpc>
              <a:spcBef>
                <a:spcPts val="600"/>
              </a:spcBef>
              <a:spcAft>
                <a:spcPts val="600"/>
              </a:spcAft>
              <a:buClrTx/>
              <a:buSzTx/>
              <a:buFontTx/>
              <a:buNone/>
              <a:tabLst/>
              <a:defRPr/>
            </a:pPr>
            <a:r>
              <a:rPr kumimoji="0" lang="en-US" sz="2400" b="0" i="1" u="none" strike="noStrike" kern="1200" cap="none" spc="0" normalizeH="0" baseline="0" noProof="0">
                <a:ln>
                  <a:noFill/>
                </a:ln>
                <a:solidFill>
                  <a:schemeClr val="tx1"/>
                </a:solidFill>
                <a:effectLst/>
                <a:uLnTx/>
                <a:uFillTx/>
                <a:latin typeface="Arial" panose="020B0604020202020204"/>
                <a:ea typeface="+mn-ea"/>
                <a:cs typeface="+mn-cs"/>
              </a:rPr>
              <a:t>The individual is not a member of the engagement team.</a:t>
            </a:r>
          </a:p>
          <a:p>
            <a:pPr marL="0" marR="0" lvl="0" indent="0" algn="just" defTabSz="914400" rtl="0" eaLnBrk="1" fontAlgn="auto" latinLnBrk="0" hangingPunct="1">
              <a:lnSpc>
                <a:spcPts val="2800"/>
              </a:lnSpc>
              <a:spcBef>
                <a:spcPts val="600"/>
              </a:spcBef>
              <a:spcAft>
                <a:spcPts val="600"/>
              </a:spcAft>
              <a:buClrTx/>
              <a:buSzTx/>
              <a:buFontTx/>
              <a:buNone/>
              <a:tabLst/>
              <a:defRPr/>
            </a:pPr>
            <a:r>
              <a:rPr kumimoji="0" lang="en-US" sz="2400" b="0" i="1" u="none" strike="noStrike" kern="1200" cap="none" spc="0" normalizeH="0" baseline="0" noProof="0">
                <a:ln>
                  <a:noFill/>
                </a:ln>
                <a:solidFill>
                  <a:srgbClr val="C00000"/>
                </a:solidFill>
                <a:effectLst/>
                <a:uLnTx/>
                <a:uFillTx/>
                <a:latin typeface="Arial" panose="020B0604020202020204"/>
                <a:ea typeface="+mn-ea"/>
                <a:cs typeface="+mn-cs"/>
              </a:rPr>
              <a:t>In Part 5, the term “another practitioner” refers to individual practitioners and their firms</a:t>
            </a:r>
            <a:r>
              <a:rPr kumimoji="0" lang="en-US" sz="1800" b="0" i="1" u="none" strike="noStrike" kern="1200" cap="none" spc="0" normalizeH="0" baseline="0" noProof="0">
                <a:ln>
                  <a:noFill/>
                </a:ln>
                <a:solidFill>
                  <a:srgbClr val="C00000"/>
                </a:solidFill>
                <a:effectLst/>
                <a:uLnTx/>
                <a:uFillTx/>
                <a:latin typeface="Arial" panose="020B0604020202020204"/>
                <a:ea typeface="+mn-ea"/>
                <a:cs typeface="+mn-cs"/>
              </a:rPr>
              <a:t>.”</a:t>
            </a:r>
          </a:p>
        </p:txBody>
      </p:sp>
    </p:spTree>
    <p:extLst>
      <p:ext uri="{BB962C8B-B14F-4D97-AF65-F5344CB8AC3E}">
        <p14:creationId xmlns:p14="http://schemas.microsoft.com/office/powerpoint/2010/main" val="41242730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08C26-D409-9391-A716-E4B00C748C01}"/>
              </a:ext>
            </a:extLst>
          </p:cNvPr>
          <p:cNvSpPr>
            <a:spLocks noGrp="1"/>
          </p:cNvSpPr>
          <p:nvPr>
            <p:ph type="title"/>
          </p:nvPr>
        </p:nvSpPr>
        <p:spPr/>
        <p:txBody>
          <a:bodyPr>
            <a:normAutofit/>
          </a:bodyPr>
          <a:lstStyle/>
          <a:p>
            <a:r>
              <a:rPr lang="en-US" sz="3600">
                <a:latin typeface="+mj-lt"/>
              </a:rPr>
              <a:t>Application of Part 5 to Another Practitioner</a:t>
            </a:r>
          </a:p>
        </p:txBody>
      </p:sp>
      <p:sp>
        <p:nvSpPr>
          <p:cNvPr id="3" name="Content Placeholder 2">
            <a:extLst>
              <a:ext uri="{FF2B5EF4-FFF2-40B4-BE49-F238E27FC236}">
                <a16:creationId xmlns:a16="http://schemas.microsoft.com/office/drawing/2014/main" id="{D56FD973-7869-4249-AD49-85D103762337}"/>
              </a:ext>
            </a:extLst>
          </p:cNvPr>
          <p:cNvSpPr>
            <a:spLocks noGrp="1"/>
          </p:cNvSpPr>
          <p:nvPr>
            <p:ph idx="1"/>
          </p:nvPr>
        </p:nvSpPr>
        <p:spPr>
          <a:xfrm>
            <a:off x="4215163" y="1414463"/>
            <a:ext cx="7642300" cy="5307012"/>
          </a:xfrm>
        </p:spPr>
        <p:txBody>
          <a:bodyPr>
            <a:noAutofit/>
          </a:bodyPr>
          <a:lstStyle/>
          <a:p>
            <a:pPr>
              <a:lnSpc>
                <a:spcPts val="2400"/>
              </a:lnSpc>
              <a:spcBef>
                <a:spcPts val="600"/>
              </a:spcBef>
              <a:spcAft>
                <a:spcPts val="600"/>
              </a:spcAft>
            </a:pPr>
            <a:r>
              <a:rPr lang="en-US" sz="2000">
                <a:latin typeface="+mj-lt"/>
              </a:rPr>
              <a:t>Another practitioner carries out assurance work that could serve as a basis for the firm’s conclusion</a:t>
            </a:r>
          </a:p>
          <a:p>
            <a:pPr lvl="1">
              <a:lnSpc>
                <a:spcPts val="2400"/>
              </a:lnSpc>
              <a:spcBef>
                <a:spcPts val="600"/>
              </a:spcBef>
              <a:spcAft>
                <a:spcPts val="600"/>
              </a:spcAft>
            </a:pPr>
            <a:r>
              <a:rPr lang="en-US" sz="1800" b="1">
                <a:latin typeface="+mj-lt"/>
              </a:rPr>
              <a:t>WS1 believes another practitioner needs to be independent if the firm intends to </a:t>
            </a:r>
            <a:r>
              <a:rPr lang="en-US" sz="1800" b="1">
                <a:solidFill>
                  <a:schemeClr val="tx1"/>
                </a:solidFill>
                <a:latin typeface="+mj-lt"/>
              </a:rPr>
              <a:t>use their work</a:t>
            </a:r>
          </a:p>
          <a:p>
            <a:pPr>
              <a:lnSpc>
                <a:spcPts val="2400"/>
              </a:lnSpc>
              <a:spcBef>
                <a:spcPts val="600"/>
              </a:spcBef>
              <a:spcAft>
                <a:spcPts val="600"/>
              </a:spcAft>
            </a:pPr>
            <a:r>
              <a:rPr lang="en-US" sz="2000">
                <a:latin typeface="+mj-lt"/>
              </a:rPr>
              <a:t>The firm cannot require the other practitioner to comply with the independence provisions</a:t>
            </a:r>
          </a:p>
          <a:p>
            <a:pPr lvl="1">
              <a:lnSpc>
                <a:spcPts val="2400"/>
              </a:lnSpc>
              <a:spcBef>
                <a:spcPts val="600"/>
              </a:spcBef>
              <a:spcAft>
                <a:spcPts val="600"/>
              </a:spcAft>
            </a:pPr>
            <a:r>
              <a:rPr lang="en-US" sz="1800">
                <a:latin typeface="+mj-lt"/>
              </a:rPr>
              <a:t>No direction, supervision and review over practitioner’s work</a:t>
            </a:r>
          </a:p>
          <a:p>
            <a:pPr lvl="1">
              <a:lnSpc>
                <a:spcPts val="2400"/>
              </a:lnSpc>
              <a:spcBef>
                <a:spcPts val="600"/>
              </a:spcBef>
              <a:spcAft>
                <a:spcPts val="600"/>
              </a:spcAft>
            </a:pPr>
            <a:r>
              <a:rPr lang="en-US" sz="1800">
                <a:latin typeface="+mj-lt"/>
              </a:rPr>
              <a:t>They might have already performed the work </a:t>
            </a:r>
          </a:p>
          <a:p>
            <a:pPr>
              <a:lnSpc>
                <a:spcPts val="2400"/>
              </a:lnSpc>
              <a:spcBef>
                <a:spcPts val="600"/>
              </a:spcBef>
              <a:spcAft>
                <a:spcPts val="600"/>
              </a:spcAft>
            </a:pPr>
            <a:r>
              <a:rPr lang="en-US" sz="2000">
                <a:latin typeface="+mj-lt"/>
              </a:rPr>
              <a:t>No direct requirements for such other practitioners in Part 5</a:t>
            </a:r>
          </a:p>
          <a:p>
            <a:pPr lvl="1">
              <a:lnSpc>
                <a:spcPts val="2400"/>
              </a:lnSpc>
              <a:spcBef>
                <a:spcPts val="600"/>
              </a:spcBef>
              <a:spcAft>
                <a:spcPts val="600"/>
              </a:spcAft>
            </a:pPr>
            <a:r>
              <a:rPr lang="en-US" sz="2000">
                <a:latin typeface="+mj-lt"/>
              </a:rPr>
              <a:t>Requirement for the firm to obtain confirmation regarding another practitioner’s independence</a:t>
            </a:r>
          </a:p>
          <a:p>
            <a:pPr lvl="1">
              <a:lnSpc>
                <a:spcPts val="2400"/>
              </a:lnSpc>
              <a:spcBef>
                <a:spcPts val="600"/>
              </a:spcBef>
              <a:spcAft>
                <a:spcPts val="600"/>
              </a:spcAft>
            </a:pPr>
            <a:r>
              <a:rPr lang="en-US" sz="2000">
                <a:latin typeface="+mj-lt"/>
              </a:rPr>
              <a:t>If the firm cannot obtain confirmation, the firm cannot use that practitioner’s work</a:t>
            </a:r>
          </a:p>
          <a:p>
            <a:pPr>
              <a:lnSpc>
                <a:spcPts val="2400"/>
              </a:lnSpc>
              <a:spcBef>
                <a:spcPts val="600"/>
              </a:spcBef>
              <a:spcAft>
                <a:spcPts val="600"/>
              </a:spcAft>
            </a:pPr>
            <a:endParaRPr lang="en-US" sz="2200">
              <a:latin typeface="+mj-lt"/>
            </a:endParaRPr>
          </a:p>
          <a:p>
            <a:pPr>
              <a:lnSpc>
                <a:spcPts val="2400"/>
              </a:lnSpc>
              <a:spcBef>
                <a:spcPts val="300"/>
              </a:spcBef>
              <a:spcAft>
                <a:spcPts val="300"/>
              </a:spcAft>
            </a:pPr>
            <a:endParaRPr lang="en-US" sz="2200">
              <a:latin typeface="+mj-lt"/>
            </a:endParaRPr>
          </a:p>
          <a:p>
            <a:pPr>
              <a:lnSpc>
                <a:spcPts val="2400"/>
              </a:lnSpc>
              <a:spcBef>
                <a:spcPts val="300"/>
              </a:spcBef>
              <a:spcAft>
                <a:spcPts val="300"/>
              </a:spcAft>
            </a:pPr>
            <a:endParaRPr lang="en-US" sz="2200">
              <a:latin typeface="+mj-lt"/>
            </a:endParaRPr>
          </a:p>
        </p:txBody>
      </p:sp>
      <p:sp>
        <p:nvSpPr>
          <p:cNvPr id="5" name="Slide Number Placeholder 4">
            <a:extLst>
              <a:ext uri="{FF2B5EF4-FFF2-40B4-BE49-F238E27FC236}">
                <a16:creationId xmlns:a16="http://schemas.microsoft.com/office/drawing/2014/main" id="{B2DBE24A-1A7F-9624-3132-C2A59D824DC8}"/>
              </a:ext>
            </a:extLst>
          </p:cNvPr>
          <p:cNvSpPr>
            <a:spLocks noGrp="1"/>
          </p:cNvSpPr>
          <p:nvPr>
            <p:ph type="sldNum" sz="quarter" idx="12"/>
          </p:nvPr>
        </p:nvSpPr>
        <p:spPr/>
        <p:txBody>
          <a:bodyPr/>
          <a:lstStyle/>
          <a:p>
            <a:fld id="{A68F81FF-A8B7-8E49-9D5B-3CAD5ADFEE36}" type="slidenum">
              <a:rPr lang="en-US" smtClean="0"/>
              <a:pPr/>
              <a:t>18</a:t>
            </a:fld>
            <a:endParaRPr lang="en-US"/>
          </a:p>
        </p:txBody>
      </p:sp>
      <p:sp>
        <p:nvSpPr>
          <p:cNvPr id="7" name="TextBox 6">
            <a:extLst>
              <a:ext uri="{FF2B5EF4-FFF2-40B4-BE49-F238E27FC236}">
                <a16:creationId xmlns:a16="http://schemas.microsoft.com/office/drawing/2014/main" id="{DA7438DA-2411-5094-5545-28FA850C07E5}"/>
              </a:ext>
            </a:extLst>
          </p:cNvPr>
          <p:cNvSpPr txBox="1"/>
          <p:nvPr/>
        </p:nvSpPr>
        <p:spPr>
          <a:xfrm>
            <a:off x="334537" y="1414463"/>
            <a:ext cx="3713356" cy="882688"/>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10" name="TextBox 9">
            <a:extLst>
              <a:ext uri="{FF2B5EF4-FFF2-40B4-BE49-F238E27FC236}">
                <a16:creationId xmlns:a16="http://schemas.microsoft.com/office/drawing/2014/main" id="{DAB22EE8-09E1-B345-97DF-26D24973AABE}"/>
              </a:ext>
            </a:extLst>
          </p:cNvPr>
          <p:cNvSpPr txBox="1"/>
          <p:nvPr/>
        </p:nvSpPr>
        <p:spPr>
          <a:xfrm>
            <a:off x="1104436" y="4419508"/>
            <a:ext cx="2340827" cy="1730602"/>
          </a:xfrm>
          <a:prstGeom prst="rect">
            <a:avLst/>
          </a:prstGeom>
        </p:spPr>
        <p:txBody>
          <a:bodyPr vert="horz" wrap="square" lIns="91440" tIns="45720" rIns="91440" bIns="45720" rtlCol="0" anchor="ctr">
            <a:normAutofit/>
          </a:bodyPr>
          <a:lstStyle/>
          <a:p>
            <a:pPr algn="ctr"/>
            <a:endParaRPr lang="en-US" sz="2000">
              <a:solidFill>
                <a:srgbClr val="0B5494"/>
              </a:solidFill>
              <a:latin typeface="+mj-lt"/>
            </a:endParaRPr>
          </a:p>
        </p:txBody>
      </p:sp>
      <p:sp>
        <p:nvSpPr>
          <p:cNvPr id="11" name="TextBox 10">
            <a:extLst>
              <a:ext uri="{FF2B5EF4-FFF2-40B4-BE49-F238E27FC236}">
                <a16:creationId xmlns:a16="http://schemas.microsoft.com/office/drawing/2014/main" id="{B0CC53F1-996C-FB7D-5549-4D375FA0EBC9}"/>
              </a:ext>
            </a:extLst>
          </p:cNvPr>
          <p:cNvSpPr txBox="1"/>
          <p:nvPr/>
        </p:nvSpPr>
        <p:spPr>
          <a:xfrm>
            <a:off x="166803" y="3524202"/>
            <a:ext cx="1731694" cy="625906"/>
          </a:xfrm>
          <a:prstGeom prst="rect">
            <a:avLst/>
          </a:prstGeom>
        </p:spPr>
        <p:txBody>
          <a:bodyPr vert="horz" wrap="square" lIns="91440" tIns="45720" rIns="91440" bIns="45720" rtlCol="0" anchor="ctr">
            <a:normAutofit/>
          </a:bodyPr>
          <a:lstStyle/>
          <a:p>
            <a:pPr algn="ctr"/>
            <a:endParaRPr lang="en-US" sz="2000">
              <a:solidFill>
                <a:srgbClr val="0B5494"/>
              </a:solidFill>
              <a:latin typeface="+mj-lt"/>
            </a:endParaRPr>
          </a:p>
        </p:txBody>
      </p:sp>
      <p:pic>
        <p:nvPicPr>
          <p:cNvPr id="6" name="Picture 5">
            <a:extLst>
              <a:ext uri="{FF2B5EF4-FFF2-40B4-BE49-F238E27FC236}">
                <a16:creationId xmlns:a16="http://schemas.microsoft.com/office/drawing/2014/main" id="{8443974E-8D7D-DE13-38D4-E31CD5EC5212}"/>
              </a:ext>
            </a:extLst>
          </p:cNvPr>
          <p:cNvPicPr>
            <a:picLocks noChangeAspect="1"/>
          </p:cNvPicPr>
          <p:nvPr/>
        </p:nvPicPr>
        <p:blipFill>
          <a:blip r:embed="rId3"/>
          <a:stretch>
            <a:fillRect/>
          </a:stretch>
        </p:blipFill>
        <p:spPr>
          <a:xfrm>
            <a:off x="0" y="1104893"/>
            <a:ext cx="3407959" cy="5753108"/>
          </a:xfrm>
          <a:prstGeom prst="rect">
            <a:avLst/>
          </a:prstGeom>
        </p:spPr>
      </p:pic>
    </p:spTree>
    <p:extLst>
      <p:ext uri="{BB962C8B-B14F-4D97-AF65-F5344CB8AC3E}">
        <p14:creationId xmlns:p14="http://schemas.microsoft.com/office/powerpoint/2010/main" val="24334856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08C26-D409-9391-A716-E4B00C748C01}"/>
              </a:ext>
            </a:extLst>
          </p:cNvPr>
          <p:cNvSpPr>
            <a:spLocks noGrp="1"/>
          </p:cNvSpPr>
          <p:nvPr>
            <p:ph type="title"/>
          </p:nvPr>
        </p:nvSpPr>
        <p:spPr/>
        <p:txBody>
          <a:bodyPr>
            <a:normAutofit/>
          </a:bodyPr>
          <a:lstStyle/>
          <a:p>
            <a:r>
              <a:rPr lang="en-US" sz="3600">
                <a:latin typeface="+mj-lt"/>
              </a:rPr>
              <a:t>Independence of Another Practitioner</a:t>
            </a:r>
          </a:p>
        </p:txBody>
      </p:sp>
      <p:sp>
        <p:nvSpPr>
          <p:cNvPr id="3" name="Content Placeholder 2">
            <a:extLst>
              <a:ext uri="{FF2B5EF4-FFF2-40B4-BE49-F238E27FC236}">
                <a16:creationId xmlns:a16="http://schemas.microsoft.com/office/drawing/2014/main" id="{D56FD973-7869-4249-AD49-85D103762337}"/>
              </a:ext>
            </a:extLst>
          </p:cNvPr>
          <p:cNvSpPr>
            <a:spLocks noGrp="1"/>
          </p:cNvSpPr>
          <p:nvPr>
            <p:ph idx="1"/>
          </p:nvPr>
        </p:nvSpPr>
        <p:spPr>
          <a:xfrm>
            <a:off x="3888827" y="1349371"/>
            <a:ext cx="7777655" cy="4762500"/>
          </a:xfrm>
        </p:spPr>
        <p:txBody>
          <a:bodyPr>
            <a:noAutofit/>
          </a:bodyPr>
          <a:lstStyle/>
          <a:p>
            <a:pPr>
              <a:lnSpc>
                <a:spcPts val="2400"/>
              </a:lnSpc>
              <a:spcBef>
                <a:spcPts val="300"/>
              </a:spcBef>
              <a:spcAft>
                <a:spcPts val="300"/>
              </a:spcAft>
            </a:pPr>
            <a:r>
              <a:rPr lang="en-US" sz="2000" b="1">
                <a:latin typeface="+mj-lt"/>
              </a:rPr>
              <a:t>Independence from entities on whose sustainability information the other practitioner expresses an opinion</a:t>
            </a:r>
            <a:r>
              <a:rPr lang="en-US" sz="2000">
                <a:latin typeface="+mj-lt"/>
              </a:rPr>
              <a:t> </a:t>
            </a:r>
          </a:p>
          <a:p>
            <a:pPr lvl="1">
              <a:lnSpc>
                <a:spcPts val="2400"/>
              </a:lnSpc>
              <a:spcBef>
                <a:spcPts val="600"/>
              </a:spcBef>
              <a:spcAft>
                <a:spcPts val="600"/>
              </a:spcAft>
            </a:pPr>
            <a:r>
              <a:rPr lang="en-US" sz="1800">
                <a:latin typeface="+mj-lt"/>
              </a:rPr>
              <a:t>Independence in accordance with provisions in Part 5 applicable to sustainability assurance team members and firm</a:t>
            </a:r>
          </a:p>
          <a:p>
            <a:pPr lvl="1">
              <a:lnSpc>
                <a:spcPts val="2400"/>
              </a:lnSpc>
              <a:spcBef>
                <a:spcPts val="600"/>
              </a:spcBef>
              <a:spcAft>
                <a:spcPts val="600"/>
              </a:spcAft>
            </a:pPr>
            <a:r>
              <a:rPr lang="en-US" sz="1800">
                <a:latin typeface="+mj-lt"/>
              </a:rPr>
              <a:t>Requiring independence of the </a:t>
            </a:r>
            <a:r>
              <a:rPr lang="en-US" sz="1800" b="1">
                <a:latin typeface="+mj-lt"/>
              </a:rPr>
              <a:t>network of the other practitioner </a:t>
            </a:r>
            <a:r>
              <a:rPr lang="en-US" sz="1800">
                <a:latin typeface="+mj-lt"/>
              </a:rPr>
              <a:t>in accordance with provisions in Part 5 with respect to network firms </a:t>
            </a:r>
          </a:p>
          <a:p>
            <a:pPr marL="228600" marR="0" lvl="0" indent="-228600" algn="l" defTabSz="914400" rtl="0" eaLnBrk="1" fontAlgn="auto" latinLnBrk="0" hangingPunct="1">
              <a:lnSpc>
                <a:spcPts val="2400"/>
              </a:lnSpc>
              <a:spcBef>
                <a:spcPts val="300"/>
              </a:spcBef>
              <a:spcAft>
                <a:spcPts val="300"/>
              </a:spcAft>
              <a:buClrTx/>
              <a:buSzTx/>
              <a:buFont typeface="Arial" panose="020B0604020202020204" pitchFamily="34" charset="0"/>
              <a:buChar char="•"/>
              <a:tabLst/>
              <a:defRPr/>
            </a:pPr>
            <a:r>
              <a:rPr kumimoji="0" lang="en-US" sz="2000" b="1" i="0" u="none" strike="noStrike" kern="1200" cap="none" spc="0" normalizeH="0" baseline="0" noProof="0">
                <a:ln>
                  <a:noFill/>
                </a:ln>
                <a:solidFill>
                  <a:srgbClr val="4A4A4A"/>
                </a:solidFill>
                <a:effectLst/>
                <a:uLnTx/>
                <a:uFillTx/>
                <a:latin typeface="Arial" panose="020B0604020202020204"/>
                <a:ea typeface="+mn-ea"/>
                <a:cs typeface="+mn-cs"/>
              </a:rPr>
              <a:t>Independence from other entities</a:t>
            </a:r>
          </a:p>
          <a:p>
            <a:pPr marL="685800" marR="0" lvl="1" indent="-228600" algn="l" defTabSz="914400" rtl="0" eaLnBrk="1" fontAlgn="auto" latinLnBrk="0" hangingPunct="1">
              <a:lnSpc>
                <a:spcPts val="2400"/>
              </a:lnSpc>
              <a:spcBef>
                <a:spcPts val="600"/>
              </a:spcBef>
              <a:spcAft>
                <a:spcPts val="600"/>
              </a:spcAft>
              <a:buClr>
                <a:srgbClr val="4A4A4A"/>
              </a:buClr>
              <a:buSzTx/>
              <a:buFont typeface="System Font Regular"/>
              <a:buChar char="–"/>
              <a:tabLst/>
              <a:defRPr/>
            </a:pPr>
            <a:r>
              <a:rPr kumimoji="0" lang="en-US" sz="1800" b="0" i="0" u="none" strike="noStrike" kern="1200" cap="none" spc="0" normalizeH="0" baseline="0" noProof="0">
                <a:ln>
                  <a:noFill/>
                </a:ln>
                <a:solidFill>
                  <a:srgbClr val="4A4A4A"/>
                </a:solidFill>
                <a:effectLst/>
                <a:uLnTx/>
                <a:uFillTx/>
                <a:latin typeface="Arial" panose="020B0604020202020204"/>
                <a:ea typeface="+mn-ea"/>
                <a:cs typeface="+mn-cs"/>
              </a:rPr>
              <a:t>Requirements could unduly limit the firm’s ability to use the work of other practitioners</a:t>
            </a:r>
          </a:p>
          <a:p>
            <a:pPr marL="685800" marR="0" lvl="1" indent="-228600" algn="l" defTabSz="914400" rtl="0" eaLnBrk="1" fontAlgn="auto" latinLnBrk="0" hangingPunct="1">
              <a:lnSpc>
                <a:spcPts val="2400"/>
              </a:lnSpc>
              <a:spcBef>
                <a:spcPts val="600"/>
              </a:spcBef>
              <a:spcAft>
                <a:spcPts val="600"/>
              </a:spcAft>
              <a:buClr>
                <a:srgbClr val="4A4A4A"/>
              </a:buClr>
              <a:buSzTx/>
              <a:buFont typeface="System Font Regular"/>
              <a:buChar char="–"/>
              <a:tabLst/>
              <a:defRPr/>
            </a:pPr>
            <a:r>
              <a:rPr kumimoji="0" lang="en-US" sz="1800" b="0" i="0" u="none" strike="noStrike" kern="1200" cap="none" spc="0" normalizeH="0" baseline="0" noProof="0">
                <a:ln>
                  <a:noFill/>
                </a:ln>
                <a:solidFill>
                  <a:srgbClr val="4A4A4A"/>
                </a:solidFill>
                <a:effectLst/>
                <a:uLnTx/>
                <a:uFillTx/>
                <a:latin typeface="Arial" panose="020B0604020202020204"/>
                <a:ea typeface="+mn-ea"/>
                <a:cs typeface="+mn-cs"/>
              </a:rPr>
              <a:t>No access to necessary information </a:t>
            </a:r>
          </a:p>
          <a:p>
            <a:pPr marL="685800" marR="0" lvl="1" indent="-228600" algn="l" defTabSz="914400" rtl="0" eaLnBrk="1" fontAlgn="auto" latinLnBrk="0" hangingPunct="1">
              <a:lnSpc>
                <a:spcPts val="2400"/>
              </a:lnSpc>
              <a:spcBef>
                <a:spcPts val="600"/>
              </a:spcBef>
              <a:spcAft>
                <a:spcPts val="600"/>
              </a:spcAft>
              <a:buClr>
                <a:srgbClr val="4A4A4A"/>
              </a:buClr>
              <a:buSzTx/>
              <a:buFont typeface="System Font Regular"/>
              <a:buChar char="–"/>
              <a:tabLst/>
              <a:defRPr/>
            </a:pPr>
            <a:r>
              <a:rPr lang="en-US" sz="1800">
                <a:latin typeface="Arial" panose="020B0604020202020204"/>
              </a:rPr>
              <a:t>WS1 proposed a balanced approach </a:t>
            </a:r>
            <a:r>
              <a:rPr lang="en-US" sz="1800">
                <a:latin typeface="Arial" panose="020B0604020202020204" pitchFamily="34" charset="0"/>
                <a:cs typeface="Arial" panose="020B0604020202020204" pitchFamily="34" charset="0"/>
              </a:rPr>
              <a:t>→ </a:t>
            </a:r>
            <a:r>
              <a:rPr lang="en-US" sz="1800">
                <a:latin typeface="Arial" panose="020B0604020202020204"/>
                <a:cs typeface="Arial" panose="020B0604020202020204" pitchFamily="34" charset="0"/>
              </a:rPr>
              <a:t>a</a:t>
            </a:r>
            <a:r>
              <a:rPr kumimoji="0" lang="en-US" sz="1800" b="0" i="0" u="none" strike="noStrike" kern="1200" cap="none" spc="0" normalizeH="0" baseline="0" noProof="0" err="1">
                <a:ln>
                  <a:noFill/>
                </a:ln>
                <a:solidFill>
                  <a:srgbClr val="4A4A4A"/>
                </a:solidFill>
                <a:effectLst/>
                <a:uLnTx/>
                <a:uFillTx/>
                <a:latin typeface="Arial" panose="020B0604020202020204"/>
                <a:ea typeface="+mn-ea"/>
                <a:cs typeface="+mn-cs"/>
              </a:rPr>
              <a:t>pplication</a:t>
            </a:r>
            <a:r>
              <a:rPr kumimoji="0" lang="en-US" sz="1800" b="0" i="0" u="none" strike="noStrike" kern="1200" cap="none" spc="0" normalizeH="0" baseline="0" noProof="0">
                <a:ln>
                  <a:noFill/>
                </a:ln>
                <a:solidFill>
                  <a:srgbClr val="4A4A4A"/>
                </a:solidFill>
                <a:effectLst/>
                <a:uLnTx/>
                <a:uFillTx/>
                <a:latin typeface="Arial" panose="020B0604020202020204"/>
                <a:ea typeface="+mn-ea"/>
                <a:cs typeface="+mn-cs"/>
              </a:rPr>
              <a:t> </a:t>
            </a:r>
            <a:r>
              <a:rPr kumimoji="0" lang="en-US" sz="1800" b="0" i="0" u="none" strike="noStrike" kern="1200" cap="none" spc="0" normalizeH="0" baseline="0" noProof="0">
                <a:ln>
                  <a:noFill/>
                </a:ln>
                <a:solidFill>
                  <a:schemeClr val="tx1"/>
                </a:solidFill>
                <a:effectLst/>
                <a:uLnTx/>
                <a:uFillTx/>
                <a:latin typeface="Arial" panose="020B0604020202020204"/>
                <a:ea typeface="+mn-ea"/>
                <a:cs typeface="+mn-cs"/>
              </a:rPr>
              <a:t>of “knows or has  reason to believe” principle</a:t>
            </a:r>
          </a:p>
          <a:p>
            <a:pPr lvl="1">
              <a:lnSpc>
                <a:spcPts val="2400"/>
              </a:lnSpc>
              <a:spcBef>
                <a:spcPts val="300"/>
              </a:spcBef>
              <a:spcAft>
                <a:spcPts val="300"/>
              </a:spcAft>
            </a:pPr>
            <a:endParaRPr lang="en-US" sz="1800">
              <a:latin typeface="+mj-lt"/>
            </a:endParaRPr>
          </a:p>
          <a:p>
            <a:pPr>
              <a:lnSpc>
                <a:spcPts val="2400"/>
              </a:lnSpc>
              <a:spcBef>
                <a:spcPts val="300"/>
              </a:spcBef>
              <a:spcAft>
                <a:spcPts val="300"/>
              </a:spcAft>
            </a:pPr>
            <a:endParaRPr lang="en-US" sz="2200">
              <a:latin typeface="+mj-lt"/>
            </a:endParaRPr>
          </a:p>
          <a:p>
            <a:pPr>
              <a:lnSpc>
                <a:spcPts val="2400"/>
              </a:lnSpc>
              <a:spcBef>
                <a:spcPts val="300"/>
              </a:spcBef>
              <a:spcAft>
                <a:spcPts val="300"/>
              </a:spcAft>
            </a:pPr>
            <a:endParaRPr lang="en-US" sz="2200">
              <a:latin typeface="+mj-lt"/>
            </a:endParaRPr>
          </a:p>
        </p:txBody>
      </p:sp>
      <p:sp>
        <p:nvSpPr>
          <p:cNvPr id="5" name="Slide Number Placeholder 4">
            <a:extLst>
              <a:ext uri="{FF2B5EF4-FFF2-40B4-BE49-F238E27FC236}">
                <a16:creationId xmlns:a16="http://schemas.microsoft.com/office/drawing/2014/main" id="{B2DBE24A-1A7F-9624-3132-C2A59D824DC8}"/>
              </a:ext>
            </a:extLst>
          </p:cNvPr>
          <p:cNvSpPr>
            <a:spLocks noGrp="1"/>
          </p:cNvSpPr>
          <p:nvPr>
            <p:ph type="sldNum" sz="quarter" idx="12"/>
          </p:nvPr>
        </p:nvSpPr>
        <p:spPr/>
        <p:txBody>
          <a:bodyPr/>
          <a:lstStyle/>
          <a:p>
            <a:fld id="{A68F81FF-A8B7-8E49-9D5B-3CAD5ADFEE36}" type="slidenum">
              <a:rPr lang="en-US" smtClean="0"/>
              <a:pPr/>
              <a:t>19</a:t>
            </a:fld>
            <a:endParaRPr lang="en-US"/>
          </a:p>
        </p:txBody>
      </p:sp>
      <p:sp>
        <p:nvSpPr>
          <p:cNvPr id="4" name="Rectangle: Rounded Corners 3">
            <a:extLst>
              <a:ext uri="{FF2B5EF4-FFF2-40B4-BE49-F238E27FC236}">
                <a16:creationId xmlns:a16="http://schemas.microsoft.com/office/drawing/2014/main" id="{BF20AD19-1A3F-ED2F-FD88-1BADF5DA74D2}"/>
              </a:ext>
            </a:extLst>
          </p:cNvPr>
          <p:cNvSpPr/>
          <p:nvPr/>
        </p:nvSpPr>
        <p:spPr>
          <a:xfrm>
            <a:off x="256478" y="1875321"/>
            <a:ext cx="3356517" cy="384078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200"/>
              </a:lnSpc>
            </a:pPr>
            <a:r>
              <a:rPr lang="en-US" sz="3200">
                <a:solidFill>
                  <a:schemeClr val="bg1"/>
                </a:solidFill>
                <a:latin typeface="+mj-lt"/>
              </a:rPr>
              <a:t>Independence from Which Entities?</a:t>
            </a:r>
          </a:p>
        </p:txBody>
      </p:sp>
    </p:spTree>
    <p:extLst>
      <p:ext uri="{BB962C8B-B14F-4D97-AF65-F5344CB8AC3E}">
        <p14:creationId xmlns:p14="http://schemas.microsoft.com/office/powerpoint/2010/main" val="1380840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D683B00-0BB8-6F6D-3C62-6CEAA293FFAE}"/>
              </a:ext>
            </a:extLst>
          </p:cNvPr>
          <p:cNvSpPr>
            <a:spLocks noGrp="1"/>
          </p:cNvSpPr>
          <p:nvPr>
            <p:ph sz="half" idx="2"/>
          </p:nvPr>
        </p:nvSpPr>
        <p:spPr>
          <a:xfrm>
            <a:off x="675237" y="1550987"/>
            <a:ext cx="6476999" cy="5170488"/>
          </a:xfrm>
        </p:spPr>
        <p:txBody>
          <a:bodyPr>
            <a:normAutofit/>
          </a:bodyPr>
          <a:lstStyle/>
          <a:p>
            <a:pPr>
              <a:lnSpc>
                <a:spcPts val="2400"/>
              </a:lnSpc>
              <a:spcBef>
                <a:spcPts val="600"/>
              </a:spcBef>
              <a:spcAft>
                <a:spcPts val="600"/>
              </a:spcAft>
            </a:pPr>
            <a:r>
              <a:rPr lang="en-US" sz="2400">
                <a:latin typeface="+mj-lt"/>
              </a:rPr>
              <a:t>Activities Since June 2023 </a:t>
            </a:r>
          </a:p>
          <a:p>
            <a:pPr lvl="1">
              <a:lnSpc>
                <a:spcPts val="2400"/>
              </a:lnSpc>
              <a:spcBef>
                <a:spcPts val="600"/>
              </a:spcBef>
              <a:spcAft>
                <a:spcPts val="1200"/>
              </a:spcAft>
            </a:pPr>
            <a:r>
              <a:rPr lang="en-US">
                <a:latin typeface="+mj-lt"/>
              </a:rPr>
              <a:t>Feedback from March CAG</a:t>
            </a:r>
          </a:p>
          <a:p>
            <a:pPr>
              <a:lnSpc>
                <a:spcPts val="2400"/>
              </a:lnSpc>
              <a:spcBef>
                <a:spcPts val="600"/>
              </a:spcBef>
              <a:spcAft>
                <a:spcPts val="600"/>
              </a:spcAft>
            </a:pPr>
            <a:r>
              <a:rPr lang="en-US" sz="2400">
                <a:solidFill>
                  <a:srgbClr val="0070C0"/>
                </a:solidFill>
                <a:latin typeface="+mj-lt"/>
              </a:rPr>
              <a:t>First-Read of International Independence Standards for Sustainability Assurance Engagements (SAEs)*</a:t>
            </a:r>
          </a:p>
          <a:p>
            <a:pPr lvl="1">
              <a:lnSpc>
                <a:spcPts val="2400"/>
              </a:lnSpc>
              <a:spcBef>
                <a:spcPts val="600"/>
              </a:spcBef>
              <a:spcAft>
                <a:spcPts val="600"/>
              </a:spcAft>
            </a:pPr>
            <a:r>
              <a:rPr lang="en-US">
                <a:latin typeface="+mj-lt"/>
              </a:rPr>
              <a:t>Presentation and discussion </a:t>
            </a:r>
            <a:r>
              <a:rPr lang="en-US">
                <a:solidFill>
                  <a:schemeClr val="tx1"/>
                </a:solidFill>
                <a:latin typeface="+mj-lt"/>
              </a:rPr>
              <a:t>on key matters and changes since June 2023 IESBA Meeting</a:t>
            </a:r>
          </a:p>
          <a:p>
            <a:pPr lvl="1">
              <a:lnSpc>
                <a:spcPts val="2400"/>
              </a:lnSpc>
              <a:spcBef>
                <a:spcPts val="600"/>
              </a:spcBef>
              <a:spcAft>
                <a:spcPts val="600"/>
              </a:spcAft>
            </a:pPr>
            <a:r>
              <a:rPr lang="en-US" i="1">
                <a:latin typeface="+mj-lt"/>
              </a:rPr>
              <a:t>Section-by-section review</a:t>
            </a:r>
          </a:p>
          <a:p>
            <a:r>
              <a:rPr lang="en-US" sz="2400">
                <a:latin typeface="+mj-lt"/>
              </a:rPr>
              <a:t>Next Step</a:t>
            </a:r>
          </a:p>
          <a:p>
            <a:endParaRPr lang="en-US" sz="2400">
              <a:latin typeface="+mj-lt"/>
            </a:endParaRPr>
          </a:p>
          <a:p>
            <a:pPr marL="0" indent="0">
              <a:buNone/>
            </a:pPr>
            <a:r>
              <a:rPr lang="en-US" sz="1800">
                <a:solidFill>
                  <a:schemeClr val="tx1"/>
                </a:solidFill>
                <a:latin typeface="+mj-lt"/>
              </a:rPr>
              <a:t>* SAEs within the scope of Part 5</a:t>
            </a:r>
          </a:p>
        </p:txBody>
      </p:sp>
      <p:sp>
        <p:nvSpPr>
          <p:cNvPr id="4" name="Slide Number Placeholder 3">
            <a:extLst>
              <a:ext uri="{FF2B5EF4-FFF2-40B4-BE49-F238E27FC236}">
                <a16:creationId xmlns:a16="http://schemas.microsoft.com/office/drawing/2014/main" id="{4205F17B-D237-D865-9131-3D631B2564A1}"/>
              </a:ext>
            </a:extLst>
          </p:cNvPr>
          <p:cNvSpPr>
            <a:spLocks noGrp="1"/>
          </p:cNvSpPr>
          <p:nvPr>
            <p:ph type="sldNum" sz="quarter" idx="12"/>
          </p:nvPr>
        </p:nvSpPr>
        <p:spPr/>
        <p:txBody>
          <a:bodyPr/>
          <a:lstStyle/>
          <a:p>
            <a:fld id="{A68F81FF-A8B7-8E49-9D5B-3CAD5ADFEE36}" type="slidenum">
              <a:rPr lang="en-US" smtClean="0"/>
              <a:pPr/>
              <a:t>2</a:t>
            </a:fld>
            <a:endParaRPr lang="en-US"/>
          </a:p>
        </p:txBody>
      </p:sp>
      <p:sp>
        <p:nvSpPr>
          <p:cNvPr id="5" name="Title 4">
            <a:extLst>
              <a:ext uri="{FF2B5EF4-FFF2-40B4-BE49-F238E27FC236}">
                <a16:creationId xmlns:a16="http://schemas.microsoft.com/office/drawing/2014/main" id="{78DD3A48-C0C9-B3EF-EFBB-FC24006425D9}"/>
              </a:ext>
            </a:extLst>
          </p:cNvPr>
          <p:cNvSpPr>
            <a:spLocks noGrp="1"/>
          </p:cNvSpPr>
          <p:nvPr>
            <p:ph type="title"/>
          </p:nvPr>
        </p:nvSpPr>
        <p:spPr/>
        <p:txBody>
          <a:bodyPr>
            <a:normAutofit/>
          </a:bodyPr>
          <a:lstStyle/>
          <a:p>
            <a:r>
              <a:rPr lang="en-US" sz="3600" dirty="0">
                <a:latin typeface="+mj-lt"/>
              </a:rPr>
              <a:t>Agenda</a:t>
            </a:r>
          </a:p>
        </p:txBody>
      </p:sp>
    </p:spTree>
    <p:extLst>
      <p:ext uri="{BB962C8B-B14F-4D97-AF65-F5344CB8AC3E}">
        <p14:creationId xmlns:p14="http://schemas.microsoft.com/office/powerpoint/2010/main" val="37372609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08C26-D409-9391-A716-E4B00C748C01}"/>
              </a:ext>
            </a:extLst>
          </p:cNvPr>
          <p:cNvSpPr>
            <a:spLocks noGrp="1"/>
          </p:cNvSpPr>
          <p:nvPr>
            <p:ph type="title"/>
          </p:nvPr>
        </p:nvSpPr>
        <p:spPr/>
        <p:txBody>
          <a:bodyPr>
            <a:normAutofit/>
          </a:bodyPr>
          <a:lstStyle/>
          <a:p>
            <a:r>
              <a:rPr lang="en-US" sz="3600">
                <a:latin typeface="+mj-lt"/>
              </a:rPr>
              <a:t>Independence of Another Practitioner</a:t>
            </a:r>
          </a:p>
        </p:txBody>
      </p:sp>
      <p:sp>
        <p:nvSpPr>
          <p:cNvPr id="3" name="Content Placeholder 2">
            <a:extLst>
              <a:ext uri="{FF2B5EF4-FFF2-40B4-BE49-F238E27FC236}">
                <a16:creationId xmlns:a16="http://schemas.microsoft.com/office/drawing/2014/main" id="{D56FD973-7869-4249-AD49-85D103762337}"/>
              </a:ext>
            </a:extLst>
          </p:cNvPr>
          <p:cNvSpPr>
            <a:spLocks noGrp="1"/>
          </p:cNvSpPr>
          <p:nvPr>
            <p:ph idx="1"/>
          </p:nvPr>
        </p:nvSpPr>
        <p:spPr>
          <a:xfrm>
            <a:off x="4294244" y="1414463"/>
            <a:ext cx="7351218" cy="4941887"/>
          </a:xfrm>
        </p:spPr>
        <p:txBody>
          <a:bodyPr>
            <a:normAutofit/>
          </a:bodyPr>
          <a:lstStyle/>
          <a:p>
            <a:pPr>
              <a:lnSpc>
                <a:spcPts val="2400"/>
              </a:lnSpc>
              <a:spcBef>
                <a:spcPts val="900"/>
              </a:spcBef>
              <a:spcAft>
                <a:spcPts val="300"/>
              </a:spcAft>
            </a:pPr>
            <a:r>
              <a:rPr lang="en-US" sz="2000">
                <a:latin typeface="+mj-lt"/>
              </a:rPr>
              <a:t>The same ethical requirements apply to another practitioner as to the firm</a:t>
            </a:r>
          </a:p>
          <a:p>
            <a:pPr lvl="1">
              <a:lnSpc>
                <a:spcPts val="2400"/>
              </a:lnSpc>
              <a:spcBef>
                <a:spcPts val="900"/>
              </a:spcBef>
            </a:pPr>
            <a:r>
              <a:rPr lang="en-US" sz="1800">
                <a:latin typeface="+mj-lt"/>
              </a:rPr>
              <a:t>The other practitioner needs to comply with the provisions in Part 5, even if the assurance engagement with respect to the entity did not meet the criteria in Part 5 (Part 4B assurance engagement)</a:t>
            </a:r>
          </a:p>
          <a:p>
            <a:pPr>
              <a:lnSpc>
                <a:spcPts val="2400"/>
              </a:lnSpc>
              <a:spcBef>
                <a:spcPts val="900"/>
              </a:spcBef>
            </a:pPr>
            <a:r>
              <a:rPr lang="en-US" sz="2000">
                <a:latin typeface="+mj-lt"/>
              </a:rPr>
              <a:t>What if the “client” is a PIE, but the entity on whose information the practitioner expresses an opinion is not a PIE</a:t>
            </a:r>
          </a:p>
          <a:p>
            <a:pPr lvl="1">
              <a:lnSpc>
                <a:spcPts val="2400"/>
              </a:lnSpc>
              <a:spcBef>
                <a:spcPts val="900"/>
              </a:spcBef>
            </a:pPr>
            <a:r>
              <a:rPr lang="en-US" sz="1800">
                <a:latin typeface="+mj-lt"/>
              </a:rPr>
              <a:t>Independence of another practitioner should be separately considered</a:t>
            </a:r>
          </a:p>
          <a:p>
            <a:pPr lvl="1">
              <a:lnSpc>
                <a:spcPts val="2400"/>
              </a:lnSpc>
              <a:spcBef>
                <a:spcPts val="900"/>
              </a:spcBef>
            </a:pPr>
            <a:r>
              <a:rPr lang="en-US" sz="1800">
                <a:solidFill>
                  <a:schemeClr val="tx1"/>
                </a:solidFill>
                <a:latin typeface="+mj-lt"/>
              </a:rPr>
              <a:t>The other practitioner needs to comply with the non-PIE provisions with respect to the entity on whose information the practitioner expresses an opinion </a:t>
            </a:r>
          </a:p>
          <a:p>
            <a:pPr>
              <a:lnSpc>
                <a:spcPts val="2400"/>
              </a:lnSpc>
              <a:spcBef>
                <a:spcPts val="300"/>
              </a:spcBef>
              <a:spcAft>
                <a:spcPts val="300"/>
              </a:spcAft>
            </a:pPr>
            <a:endParaRPr lang="en-US" sz="2200">
              <a:latin typeface="+mj-lt"/>
            </a:endParaRPr>
          </a:p>
        </p:txBody>
      </p:sp>
      <p:sp>
        <p:nvSpPr>
          <p:cNvPr id="5" name="Slide Number Placeholder 4">
            <a:extLst>
              <a:ext uri="{FF2B5EF4-FFF2-40B4-BE49-F238E27FC236}">
                <a16:creationId xmlns:a16="http://schemas.microsoft.com/office/drawing/2014/main" id="{B2DBE24A-1A7F-9624-3132-C2A59D824DC8}"/>
              </a:ext>
            </a:extLst>
          </p:cNvPr>
          <p:cNvSpPr>
            <a:spLocks noGrp="1"/>
          </p:cNvSpPr>
          <p:nvPr>
            <p:ph type="sldNum" sz="quarter" idx="12"/>
          </p:nvPr>
        </p:nvSpPr>
        <p:spPr/>
        <p:txBody>
          <a:bodyPr/>
          <a:lstStyle/>
          <a:p>
            <a:fld id="{A68F81FF-A8B7-8E49-9D5B-3CAD5ADFEE36}" type="slidenum">
              <a:rPr lang="en-US" smtClean="0"/>
              <a:pPr/>
              <a:t>20</a:t>
            </a:fld>
            <a:endParaRPr lang="en-US"/>
          </a:p>
        </p:txBody>
      </p:sp>
      <p:sp>
        <p:nvSpPr>
          <p:cNvPr id="4" name="Rectangle: Rounded Corners 3">
            <a:extLst>
              <a:ext uri="{FF2B5EF4-FFF2-40B4-BE49-F238E27FC236}">
                <a16:creationId xmlns:a16="http://schemas.microsoft.com/office/drawing/2014/main" id="{BF20AD19-1A3F-ED2F-FD88-1BADF5DA74D2}"/>
              </a:ext>
            </a:extLst>
          </p:cNvPr>
          <p:cNvSpPr/>
          <p:nvPr/>
        </p:nvSpPr>
        <p:spPr>
          <a:xfrm>
            <a:off x="464823" y="1875321"/>
            <a:ext cx="3356517" cy="384078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Relevant Independence Provisions</a:t>
            </a:r>
          </a:p>
        </p:txBody>
      </p:sp>
    </p:spTree>
    <p:extLst>
      <p:ext uri="{BB962C8B-B14F-4D97-AF65-F5344CB8AC3E}">
        <p14:creationId xmlns:p14="http://schemas.microsoft.com/office/powerpoint/2010/main" val="8671029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08C26-D409-9391-A716-E4B00C748C01}"/>
              </a:ext>
            </a:extLst>
          </p:cNvPr>
          <p:cNvSpPr>
            <a:spLocks noGrp="1"/>
          </p:cNvSpPr>
          <p:nvPr>
            <p:ph type="title"/>
          </p:nvPr>
        </p:nvSpPr>
        <p:spPr/>
        <p:txBody>
          <a:bodyPr>
            <a:normAutofit/>
          </a:bodyPr>
          <a:lstStyle/>
          <a:p>
            <a:r>
              <a:rPr lang="en-US" sz="3600">
                <a:latin typeface="+mj-lt"/>
              </a:rPr>
              <a:t>Independence of Another Practitioner</a:t>
            </a:r>
          </a:p>
        </p:txBody>
      </p:sp>
      <p:sp>
        <p:nvSpPr>
          <p:cNvPr id="3" name="Content Placeholder 2">
            <a:extLst>
              <a:ext uri="{FF2B5EF4-FFF2-40B4-BE49-F238E27FC236}">
                <a16:creationId xmlns:a16="http://schemas.microsoft.com/office/drawing/2014/main" id="{D56FD973-7869-4249-AD49-85D103762337}"/>
              </a:ext>
            </a:extLst>
          </p:cNvPr>
          <p:cNvSpPr>
            <a:spLocks noGrp="1"/>
          </p:cNvSpPr>
          <p:nvPr>
            <p:ph idx="1"/>
          </p:nvPr>
        </p:nvSpPr>
        <p:spPr>
          <a:xfrm>
            <a:off x="4621262" y="1776412"/>
            <a:ext cx="6859859" cy="4762500"/>
          </a:xfrm>
        </p:spPr>
        <p:txBody>
          <a:bodyPr>
            <a:normAutofit/>
          </a:bodyPr>
          <a:lstStyle/>
          <a:p>
            <a:pPr>
              <a:lnSpc>
                <a:spcPts val="2400"/>
              </a:lnSpc>
              <a:spcBef>
                <a:spcPts val="600"/>
              </a:spcBef>
              <a:spcAft>
                <a:spcPts val="600"/>
              </a:spcAft>
            </a:pPr>
            <a:r>
              <a:rPr lang="en-US" sz="2200">
                <a:latin typeface="+mj-lt"/>
              </a:rPr>
              <a:t>Requirement for </a:t>
            </a:r>
            <a:r>
              <a:rPr lang="en-US" sz="2200" i="1">
                <a:latin typeface="+mj-lt"/>
              </a:rPr>
              <a:t>engagement leader </a:t>
            </a:r>
            <a:r>
              <a:rPr lang="en-US" sz="2200">
                <a:latin typeface="+mj-lt"/>
              </a:rPr>
              <a:t>to communicate information necessary for another practitioner to meet provisions in Part 5</a:t>
            </a:r>
          </a:p>
          <a:p>
            <a:pPr marL="914400" lvl="1" indent="-457200">
              <a:lnSpc>
                <a:spcPts val="2400"/>
              </a:lnSpc>
              <a:spcBef>
                <a:spcPts val="1200"/>
              </a:spcBef>
              <a:spcAft>
                <a:spcPts val="600"/>
              </a:spcAft>
              <a:buFont typeface="+mj-lt"/>
              <a:buAutoNum type="arabicPeriod"/>
            </a:pPr>
            <a:r>
              <a:rPr lang="en-US" sz="2000" b="1">
                <a:latin typeface="+mj-lt"/>
              </a:rPr>
              <a:t>Make the practitioner aware </a:t>
            </a:r>
            <a:r>
              <a:rPr lang="en-US" sz="2000">
                <a:latin typeface="+mj-lt"/>
              </a:rPr>
              <a:t>of the relevant requirements and application material in Part 5 </a:t>
            </a:r>
          </a:p>
          <a:p>
            <a:pPr marL="914400" lvl="1" indent="-457200">
              <a:lnSpc>
                <a:spcPts val="2400"/>
              </a:lnSpc>
              <a:spcBef>
                <a:spcPts val="1200"/>
              </a:spcBef>
              <a:spcAft>
                <a:spcPts val="600"/>
              </a:spcAft>
              <a:buFont typeface="+mj-lt"/>
              <a:buAutoNum type="arabicPeriod"/>
            </a:pPr>
            <a:r>
              <a:rPr lang="en-US" sz="2000" b="1">
                <a:latin typeface="+mj-lt"/>
              </a:rPr>
              <a:t>Confirm whether that practitioner understands and will comply </a:t>
            </a:r>
            <a:r>
              <a:rPr lang="en-US" sz="2000">
                <a:latin typeface="+mj-lt"/>
              </a:rPr>
              <a:t>with the relevant provisions of this Part </a:t>
            </a:r>
          </a:p>
        </p:txBody>
      </p:sp>
      <p:sp>
        <p:nvSpPr>
          <p:cNvPr id="5" name="Slide Number Placeholder 4">
            <a:extLst>
              <a:ext uri="{FF2B5EF4-FFF2-40B4-BE49-F238E27FC236}">
                <a16:creationId xmlns:a16="http://schemas.microsoft.com/office/drawing/2014/main" id="{B2DBE24A-1A7F-9624-3132-C2A59D824DC8}"/>
              </a:ext>
            </a:extLst>
          </p:cNvPr>
          <p:cNvSpPr>
            <a:spLocks noGrp="1"/>
          </p:cNvSpPr>
          <p:nvPr>
            <p:ph type="sldNum" sz="quarter" idx="12"/>
          </p:nvPr>
        </p:nvSpPr>
        <p:spPr/>
        <p:txBody>
          <a:bodyPr/>
          <a:lstStyle/>
          <a:p>
            <a:fld id="{A68F81FF-A8B7-8E49-9D5B-3CAD5ADFEE36}" type="slidenum">
              <a:rPr lang="en-US" smtClean="0"/>
              <a:pPr/>
              <a:t>21</a:t>
            </a:fld>
            <a:endParaRPr lang="en-US"/>
          </a:p>
        </p:txBody>
      </p:sp>
      <p:sp>
        <p:nvSpPr>
          <p:cNvPr id="4" name="Rectangle: Rounded Corners 3">
            <a:extLst>
              <a:ext uri="{FF2B5EF4-FFF2-40B4-BE49-F238E27FC236}">
                <a16:creationId xmlns:a16="http://schemas.microsoft.com/office/drawing/2014/main" id="{BF20AD19-1A3F-ED2F-FD88-1BADF5DA74D2}"/>
              </a:ext>
            </a:extLst>
          </p:cNvPr>
          <p:cNvSpPr/>
          <p:nvPr/>
        </p:nvSpPr>
        <p:spPr>
          <a:xfrm>
            <a:off x="464823" y="1875321"/>
            <a:ext cx="3356517" cy="384078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Communication on Relevant Independence Provisions </a:t>
            </a:r>
          </a:p>
        </p:txBody>
      </p:sp>
    </p:spTree>
    <p:extLst>
      <p:ext uri="{BB962C8B-B14F-4D97-AF65-F5344CB8AC3E}">
        <p14:creationId xmlns:p14="http://schemas.microsoft.com/office/powerpoint/2010/main" val="39680695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EE98B62-AA44-E9E3-EC45-0BEE0050E94F}"/>
              </a:ext>
            </a:extLst>
          </p:cNvPr>
          <p:cNvSpPr>
            <a:spLocks noGrp="1"/>
          </p:cNvSpPr>
          <p:nvPr>
            <p:ph type="title"/>
          </p:nvPr>
        </p:nvSpPr>
        <p:spPr/>
        <p:txBody>
          <a:bodyPr>
            <a:normAutofit fontScale="90000"/>
          </a:bodyPr>
          <a:lstStyle/>
          <a:p>
            <a:r>
              <a:rPr kumimoji="1" lang="en-US" altLang="ja-JP"/>
              <a:t>Independence Considerations for Another Practitioner</a:t>
            </a:r>
            <a:endParaRPr kumimoji="1" lang="ja-JP" altLang="en-US"/>
          </a:p>
        </p:txBody>
      </p:sp>
      <p:sp>
        <p:nvSpPr>
          <p:cNvPr id="7" name="正方形/長方形 6">
            <a:extLst>
              <a:ext uri="{FF2B5EF4-FFF2-40B4-BE49-F238E27FC236}">
                <a16:creationId xmlns:a16="http://schemas.microsoft.com/office/drawing/2014/main" id="{E5360B97-92FD-4DF0-BAE0-C9CE64542546}"/>
              </a:ext>
            </a:extLst>
          </p:cNvPr>
          <p:cNvSpPr/>
          <p:nvPr/>
        </p:nvSpPr>
        <p:spPr>
          <a:xfrm>
            <a:off x="1574368" y="1430620"/>
            <a:ext cx="1717040" cy="701040"/>
          </a:xfrm>
          <a:prstGeom prst="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a:solidFill>
                  <a:srgbClr val="4D4D4D"/>
                </a:solidFill>
                <a:latin typeface="Calibri" panose="020F0502020204030204"/>
                <a:ea typeface="メイリオ" panose="020B0604030504040204" pitchFamily="34" charset="-128"/>
              </a:rPr>
              <a:t>Entity P</a:t>
            </a:r>
            <a:endParaRPr kumimoji="1" lang="ja-JP" altLang="en-US" sz="2400">
              <a:solidFill>
                <a:srgbClr val="4D4D4D"/>
              </a:solidFill>
              <a:latin typeface="Calibri" panose="020F0502020204030204"/>
              <a:ea typeface="メイリオ" panose="020B0604030504040204" pitchFamily="34" charset="-128"/>
            </a:endParaRPr>
          </a:p>
        </p:txBody>
      </p:sp>
      <p:sp>
        <p:nvSpPr>
          <p:cNvPr id="8" name="正方形/長方形 7">
            <a:extLst>
              <a:ext uri="{FF2B5EF4-FFF2-40B4-BE49-F238E27FC236}">
                <a16:creationId xmlns:a16="http://schemas.microsoft.com/office/drawing/2014/main" id="{3EC4A269-21E6-F2E1-B5E3-33935BAE9FA5}"/>
              </a:ext>
            </a:extLst>
          </p:cNvPr>
          <p:cNvSpPr/>
          <p:nvPr/>
        </p:nvSpPr>
        <p:spPr>
          <a:xfrm>
            <a:off x="440845" y="3122315"/>
            <a:ext cx="1717040" cy="701040"/>
          </a:xfrm>
          <a:prstGeom prst="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a:solidFill>
                  <a:srgbClr val="4D4D4D"/>
                </a:solidFill>
                <a:latin typeface="Calibri" panose="020F0502020204030204"/>
                <a:ea typeface="メイリオ" panose="020B0604030504040204" pitchFamily="34" charset="-128"/>
              </a:rPr>
              <a:t>Entity S1</a:t>
            </a:r>
            <a:endParaRPr kumimoji="1" lang="ja-JP" altLang="en-US" sz="2400">
              <a:solidFill>
                <a:srgbClr val="4D4D4D"/>
              </a:solidFill>
              <a:latin typeface="Calibri" panose="020F0502020204030204"/>
              <a:ea typeface="メイリオ" panose="020B0604030504040204" pitchFamily="34" charset="-128"/>
            </a:endParaRPr>
          </a:p>
        </p:txBody>
      </p:sp>
      <p:sp>
        <p:nvSpPr>
          <p:cNvPr id="9" name="正方形/長方形 8">
            <a:extLst>
              <a:ext uri="{FF2B5EF4-FFF2-40B4-BE49-F238E27FC236}">
                <a16:creationId xmlns:a16="http://schemas.microsoft.com/office/drawing/2014/main" id="{45FC49EB-BB8F-C95D-C8F2-54DE6AEB8076}"/>
              </a:ext>
            </a:extLst>
          </p:cNvPr>
          <p:cNvSpPr/>
          <p:nvPr/>
        </p:nvSpPr>
        <p:spPr>
          <a:xfrm>
            <a:off x="3133700" y="3122316"/>
            <a:ext cx="1717040" cy="701040"/>
          </a:xfrm>
          <a:prstGeom prst="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a:solidFill>
                  <a:srgbClr val="4D4D4D"/>
                </a:solidFill>
                <a:latin typeface="Calibri" panose="020F0502020204030204"/>
                <a:ea typeface="メイリオ" panose="020B0604030504040204" pitchFamily="34" charset="-128"/>
              </a:rPr>
              <a:t>Entity S2</a:t>
            </a:r>
            <a:endParaRPr kumimoji="1" lang="ja-JP" altLang="en-US" sz="2400">
              <a:solidFill>
                <a:srgbClr val="4D4D4D"/>
              </a:solidFill>
              <a:latin typeface="Calibri" panose="020F0502020204030204"/>
              <a:ea typeface="メイリオ" panose="020B0604030504040204" pitchFamily="34" charset="-128"/>
            </a:endParaRPr>
          </a:p>
        </p:txBody>
      </p:sp>
      <p:cxnSp>
        <p:nvCxnSpPr>
          <p:cNvPr id="11" name="コネクタ: カギ線 10">
            <a:extLst>
              <a:ext uri="{FF2B5EF4-FFF2-40B4-BE49-F238E27FC236}">
                <a16:creationId xmlns:a16="http://schemas.microsoft.com/office/drawing/2014/main" id="{E3B11B67-F425-458D-3CE5-16035146ADB0}"/>
              </a:ext>
            </a:extLst>
          </p:cNvPr>
          <p:cNvCxnSpPr>
            <a:stCxn id="8" idx="0"/>
            <a:endCxn id="7" idx="2"/>
          </p:cNvCxnSpPr>
          <p:nvPr/>
        </p:nvCxnSpPr>
        <p:spPr>
          <a:xfrm rot="5400000" flipH="1" flipV="1">
            <a:off x="1370801" y="2060227"/>
            <a:ext cx="990655" cy="1133523"/>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2" name="コネクタ: カギ線 11">
            <a:extLst>
              <a:ext uri="{FF2B5EF4-FFF2-40B4-BE49-F238E27FC236}">
                <a16:creationId xmlns:a16="http://schemas.microsoft.com/office/drawing/2014/main" id="{E9E62257-71B3-F0D2-579B-247C731325DD}"/>
              </a:ext>
            </a:extLst>
          </p:cNvPr>
          <p:cNvCxnSpPr>
            <a:cxnSpLocks/>
            <a:stCxn id="9" idx="0"/>
            <a:endCxn id="7" idx="2"/>
          </p:cNvCxnSpPr>
          <p:nvPr/>
        </p:nvCxnSpPr>
        <p:spPr>
          <a:xfrm rot="16200000" flipV="1">
            <a:off x="2717227" y="1847322"/>
            <a:ext cx="990656" cy="155933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6" name="正方形/長方形 15">
            <a:extLst>
              <a:ext uri="{FF2B5EF4-FFF2-40B4-BE49-F238E27FC236}">
                <a16:creationId xmlns:a16="http://schemas.microsoft.com/office/drawing/2014/main" id="{8309945B-4ADA-C9B4-3994-7890C63B65E3}"/>
              </a:ext>
            </a:extLst>
          </p:cNvPr>
          <p:cNvSpPr/>
          <p:nvPr/>
        </p:nvSpPr>
        <p:spPr>
          <a:xfrm>
            <a:off x="6611631" y="2231001"/>
            <a:ext cx="1717040" cy="701040"/>
          </a:xfrm>
          <a:prstGeom prst="rect">
            <a:avLst/>
          </a:prstGeom>
          <a:solidFill>
            <a:schemeClr val="accent3">
              <a:lumMod val="40000"/>
              <a:lumOff val="6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a:solidFill>
                  <a:srgbClr val="4D4D4D"/>
                </a:solidFill>
                <a:latin typeface="Calibri" panose="020F0502020204030204"/>
                <a:ea typeface="メイリオ" panose="020B0604030504040204" pitchFamily="34" charset="-128"/>
              </a:rPr>
              <a:t>The Firm</a:t>
            </a:r>
            <a:endParaRPr kumimoji="1" lang="ja-JP" altLang="en-US" sz="2400">
              <a:solidFill>
                <a:srgbClr val="4D4D4D"/>
              </a:solidFill>
              <a:latin typeface="Calibri" panose="020F0502020204030204"/>
              <a:ea typeface="メイリオ" panose="020B0604030504040204" pitchFamily="34" charset="-128"/>
            </a:endParaRPr>
          </a:p>
        </p:txBody>
      </p:sp>
      <p:sp>
        <p:nvSpPr>
          <p:cNvPr id="17" name="正方形/長方形 16">
            <a:extLst>
              <a:ext uri="{FF2B5EF4-FFF2-40B4-BE49-F238E27FC236}">
                <a16:creationId xmlns:a16="http://schemas.microsoft.com/office/drawing/2014/main" id="{C7AB6CA8-5E4D-A98F-F201-3DC1558334DE}"/>
              </a:ext>
            </a:extLst>
          </p:cNvPr>
          <p:cNvSpPr/>
          <p:nvPr/>
        </p:nvSpPr>
        <p:spPr>
          <a:xfrm>
            <a:off x="1543383" y="4956153"/>
            <a:ext cx="1717040" cy="701040"/>
          </a:xfrm>
          <a:prstGeom prst="rect">
            <a:avLst/>
          </a:prstGeom>
          <a:solidFill>
            <a:srgbClr val="7030A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b="1">
                <a:solidFill>
                  <a:srgbClr val="FFFFFF"/>
                </a:solidFill>
                <a:latin typeface="Calibri" panose="020F0502020204030204"/>
                <a:ea typeface="メイリオ" panose="020B0604030504040204" pitchFamily="34" charset="-128"/>
              </a:rPr>
              <a:t>Entity X</a:t>
            </a:r>
            <a:endParaRPr kumimoji="1" lang="ja-JP" altLang="en-US" sz="2400" b="1">
              <a:solidFill>
                <a:srgbClr val="FFFFFF"/>
              </a:solidFill>
              <a:latin typeface="Calibri" panose="020F0502020204030204"/>
              <a:ea typeface="メイリオ" panose="020B0604030504040204" pitchFamily="34" charset="-128"/>
            </a:endParaRPr>
          </a:p>
        </p:txBody>
      </p:sp>
      <p:sp>
        <p:nvSpPr>
          <p:cNvPr id="28" name="正方形/長方形 27">
            <a:extLst>
              <a:ext uri="{FF2B5EF4-FFF2-40B4-BE49-F238E27FC236}">
                <a16:creationId xmlns:a16="http://schemas.microsoft.com/office/drawing/2014/main" id="{E5C2AD7B-2261-5214-A3C9-B9EAD4B11866}"/>
              </a:ext>
            </a:extLst>
          </p:cNvPr>
          <p:cNvSpPr/>
          <p:nvPr/>
        </p:nvSpPr>
        <p:spPr>
          <a:xfrm>
            <a:off x="6511336" y="4682863"/>
            <a:ext cx="1717040" cy="1211336"/>
          </a:xfrm>
          <a:prstGeom prst="rect">
            <a:avLst/>
          </a:prstGeom>
          <a:solidFill>
            <a:schemeClr val="accent1">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a:solidFill>
                  <a:srgbClr val="4D4D4D"/>
                </a:solidFill>
                <a:latin typeface="Calibri" panose="020F0502020204030204"/>
                <a:ea typeface="メイリオ" panose="020B0604030504040204" pitchFamily="34" charset="-128"/>
              </a:rPr>
              <a:t>Firm of another practitioner</a:t>
            </a:r>
            <a:endParaRPr kumimoji="1" lang="ja-JP" altLang="en-US" sz="2400">
              <a:solidFill>
                <a:srgbClr val="4D4D4D"/>
              </a:solidFill>
              <a:latin typeface="Calibri" panose="020F0502020204030204"/>
              <a:ea typeface="メイリオ" panose="020B0604030504040204" pitchFamily="34" charset="-128"/>
            </a:endParaRPr>
          </a:p>
        </p:txBody>
      </p:sp>
      <p:cxnSp>
        <p:nvCxnSpPr>
          <p:cNvPr id="38" name="直線コネクタ 37">
            <a:extLst>
              <a:ext uri="{FF2B5EF4-FFF2-40B4-BE49-F238E27FC236}">
                <a16:creationId xmlns:a16="http://schemas.microsoft.com/office/drawing/2014/main" id="{D4A2C10C-B2A5-8C1E-928E-6798ED9E5FC4}"/>
              </a:ext>
            </a:extLst>
          </p:cNvPr>
          <p:cNvCxnSpPr>
            <a:cxnSpLocks/>
          </p:cNvCxnSpPr>
          <p:nvPr/>
        </p:nvCxnSpPr>
        <p:spPr>
          <a:xfrm>
            <a:off x="2432888" y="2691105"/>
            <a:ext cx="0" cy="2286412"/>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83" name="Rectangle 82">
            <a:extLst>
              <a:ext uri="{FF2B5EF4-FFF2-40B4-BE49-F238E27FC236}">
                <a16:creationId xmlns:a16="http://schemas.microsoft.com/office/drawing/2014/main" id="{8F3F62BF-0727-2649-890B-63988FDB4993}"/>
              </a:ext>
            </a:extLst>
          </p:cNvPr>
          <p:cNvSpPr/>
          <p:nvPr/>
        </p:nvSpPr>
        <p:spPr>
          <a:xfrm>
            <a:off x="7224634" y="6538524"/>
            <a:ext cx="4208753" cy="261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srgbClr val="FFFFFF"/>
              </a:solidFill>
              <a:latin typeface="Calibri" panose="020F0502020204030204"/>
            </a:endParaRPr>
          </a:p>
        </p:txBody>
      </p:sp>
      <p:sp>
        <p:nvSpPr>
          <p:cNvPr id="49" name="正方形/長方形 15">
            <a:extLst>
              <a:ext uri="{FF2B5EF4-FFF2-40B4-BE49-F238E27FC236}">
                <a16:creationId xmlns:a16="http://schemas.microsoft.com/office/drawing/2014/main" id="{AD18AD29-A266-2BE4-2E43-60848DBDD56F}"/>
              </a:ext>
            </a:extLst>
          </p:cNvPr>
          <p:cNvSpPr/>
          <p:nvPr/>
        </p:nvSpPr>
        <p:spPr>
          <a:xfrm>
            <a:off x="8827816" y="2231001"/>
            <a:ext cx="1717040" cy="701040"/>
          </a:xfrm>
          <a:prstGeom prst="rect">
            <a:avLst/>
          </a:prstGeom>
          <a:solidFill>
            <a:schemeClr val="accent3">
              <a:lumMod val="40000"/>
              <a:lumOff val="6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a:solidFill>
                  <a:srgbClr val="4D4D4D"/>
                </a:solidFill>
                <a:latin typeface="Calibri" panose="020F0502020204030204"/>
                <a:ea typeface="メイリオ" panose="020B0604030504040204" pitchFamily="34" charset="-128"/>
              </a:rPr>
              <a:t>Network firm</a:t>
            </a:r>
            <a:endParaRPr kumimoji="1" lang="ja-JP" altLang="en-US" sz="2400">
              <a:solidFill>
                <a:srgbClr val="4D4D4D"/>
              </a:solidFill>
              <a:latin typeface="Calibri" panose="020F0502020204030204"/>
              <a:ea typeface="メイリオ" panose="020B0604030504040204" pitchFamily="34" charset="-128"/>
            </a:endParaRPr>
          </a:p>
        </p:txBody>
      </p:sp>
      <p:sp>
        <p:nvSpPr>
          <p:cNvPr id="50" name="正方形/長方形 27">
            <a:extLst>
              <a:ext uri="{FF2B5EF4-FFF2-40B4-BE49-F238E27FC236}">
                <a16:creationId xmlns:a16="http://schemas.microsoft.com/office/drawing/2014/main" id="{EC7378A9-E500-D5CE-2EBC-853E5E3846EC}"/>
              </a:ext>
            </a:extLst>
          </p:cNvPr>
          <p:cNvSpPr/>
          <p:nvPr/>
        </p:nvSpPr>
        <p:spPr>
          <a:xfrm>
            <a:off x="8827816" y="4682863"/>
            <a:ext cx="1717040" cy="1211336"/>
          </a:xfrm>
          <a:prstGeom prst="rect">
            <a:avLst/>
          </a:prstGeom>
          <a:solidFill>
            <a:schemeClr val="accent1">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a:solidFill>
                  <a:srgbClr val="4D4D4D"/>
                </a:solidFill>
                <a:latin typeface="Calibri" panose="020F0502020204030204"/>
                <a:ea typeface="メイリオ" panose="020B0604030504040204" pitchFamily="34" charset="-128"/>
              </a:rPr>
              <a:t>Network firm</a:t>
            </a:r>
            <a:endParaRPr kumimoji="1" lang="ja-JP" altLang="en-US" sz="2400">
              <a:solidFill>
                <a:srgbClr val="4D4D4D"/>
              </a:solidFill>
              <a:latin typeface="Calibri" panose="020F0502020204030204"/>
              <a:ea typeface="メイリオ" panose="020B0604030504040204" pitchFamily="34" charset="-128"/>
            </a:endParaRPr>
          </a:p>
        </p:txBody>
      </p:sp>
      <p:sp>
        <p:nvSpPr>
          <p:cNvPr id="52" name="Rectangle: Rounded Corners 51">
            <a:extLst>
              <a:ext uri="{FF2B5EF4-FFF2-40B4-BE49-F238E27FC236}">
                <a16:creationId xmlns:a16="http://schemas.microsoft.com/office/drawing/2014/main" id="{085E2CA9-EB26-7170-28A5-BAA733D445E3}"/>
              </a:ext>
            </a:extLst>
          </p:cNvPr>
          <p:cNvSpPr/>
          <p:nvPr/>
        </p:nvSpPr>
        <p:spPr>
          <a:xfrm>
            <a:off x="144499" y="1200807"/>
            <a:ext cx="4849707" cy="2980597"/>
          </a:xfrm>
          <a:prstGeom prst="roundRect">
            <a:avLst/>
          </a:prstGeom>
          <a:no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srgbClr val="FFFFFF"/>
              </a:solidFill>
              <a:latin typeface="Calibri" panose="020F0502020204030204"/>
            </a:endParaRPr>
          </a:p>
        </p:txBody>
      </p:sp>
      <p:sp>
        <p:nvSpPr>
          <p:cNvPr id="53" name="Rectangle 52">
            <a:extLst>
              <a:ext uri="{FF2B5EF4-FFF2-40B4-BE49-F238E27FC236}">
                <a16:creationId xmlns:a16="http://schemas.microsoft.com/office/drawing/2014/main" id="{E30E4301-E3FA-FF31-7953-FC1FA8DFE436}"/>
              </a:ext>
            </a:extLst>
          </p:cNvPr>
          <p:cNvSpPr/>
          <p:nvPr/>
        </p:nvSpPr>
        <p:spPr>
          <a:xfrm>
            <a:off x="6351871" y="2033588"/>
            <a:ext cx="4367671" cy="12824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srgbClr val="FFFFFF"/>
              </a:solidFill>
              <a:latin typeface="Calibri" panose="020F0502020204030204"/>
            </a:endParaRPr>
          </a:p>
        </p:txBody>
      </p:sp>
      <p:sp>
        <p:nvSpPr>
          <p:cNvPr id="54" name="Rectangle 53">
            <a:extLst>
              <a:ext uri="{FF2B5EF4-FFF2-40B4-BE49-F238E27FC236}">
                <a16:creationId xmlns:a16="http://schemas.microsoft.com/office/drawing/2014/main" id="{B4C8F831-E0CF-57AB-31EB-DA40B430E47D}"/>
              </a:ext>
            </a:extLst>
          </p:cNvPr>
          <p:cNvSpPr/>
          <p:nvPr/>
        </p:nvSpPr>
        <p:spPr>
          <a:xfrm>
            <a:off x="6159412" y="4440446"/>
            <a:ext cx="4781073" cy="17751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srgbClr val="FFFFFF"/>
              </a:solidFill>
              <a:latin typeface="Calibri" panose="020F0502020204030204"/>
            </a:endParaRPr>
          </a:p>
        </p:txBody>
      </p:sp>
      <p:cxnSp>
        <p:nvCxnSpPr>
          <p:cNvPr id="56" name="Straight Arrow Connector 55">
            <a:extLst>
              <a:ext uri="{FF2B5EF4-FFF2-40B4-BE49-F238E27FC236}">
                <a16:creationId xmlns:a16="http://schemas.microsoft.com/office/drawing/2014/main" id="{AB374127-7904-030F-B7AF-2A26F0766C5F}"/>
              </a:ext>
            </a:extLst>
          </p:cNvPr>
          <p:cNvCxnSpPr>
            <a:stCxn id="54" idx="1"/>
            <a:endCxn id="17" idx="3"/>
          </p:cNvCxnSpPr>
          <p:nvPr/>
        </p:nvCxnSpPr>
        <p:spPr>
          <a:xfrm flipH="1" flipV="1">
            <a:off x="3260423" y="5306673"/>
            <a:ext cx="2898989" cy="21366"/>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3DB8BF5B-A055-0096-85C7-954FED6CC48E}"/>
              </a:ext>
            </a:extLst>
          </p:cNvPr>
          <p:cNvCxnSpPr>
            <a:cxnSpLocks/>
            <a:stCxn id="53" idx="1"/>
          </p:cNvCxnSpPr>
          <p:nvPr/>
        </p:nvCxnSpPr>
        <p:spPr>
          <a:xfrm flipH="1">
            <a:off x="4994206" y="2674798"/>
            <a:ext cx="1357665" cy="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AB6F2901-1E0A-F9C5-8DB1-4A43B1F367A2}"/>
              </a:ext>
            </a:extLst>
          </p:cNvPr>
          <p:cNvCxnSpPr>
            <a:cxnSpLocks/>
            <a:stCxn id="54" idx="1"/>
            <a:endCxn id="52" idx="3"/>
          </p:cNvCxnSpPr>
          <p:nvPr/>
        </p:nvCxnSpPr>
        <p:spPr>
          <a:xfrm flipH="1" flipV="1">
            <a:off x="4994206" y="2691106"/>
            <a:ext cx="1165205" cy="2636933"/>
          </a:xfrm>
          <a:prstGeom prst="straightConnector1">
            <a:avLst/>
          </a:prstGeom>
          <a:ln w="38100">
            <a:solidFill>
              <a:srgbClr val="00B05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AFC39EE7-0CE5-B6A5-273F-1C8D955186D9}"/>
              </a:ext>
            </a:extLst>
          </p:cNvPr>
          <p:cNvSpPr txBox="1"/>
          <p:nvPr/>
        </p:nvSpPr>
        <p:spPr>
          <a:xfrm>
            <a:off x="3260424" y="5552121"/>
            <a:ext cx="2931629" cy="954300"/>
          </a:xfrm>
          <a:prstGeom prst="rect">
            <a:avLst/>
          </a:prstGeom>
          <a:noFill/>
        </p:spPr>
        <p:txBody>
          <a:bodyPr wrap="square" rtlCol="0">
            <a:spAutoFit/>
          </a:bodyPr>
          <a:lstStyle/>
          <a:p>
            <a:pPr algn="ctr" defTabSz="609585"/>
            <a:r>
              <a:rPr lang="en-US" sz="1867">
                <a:solidFill>
                  <a:srgbClr val="C00000"/>
                </a:solidFill>
                <a:latin typeface="Arial" panose="020B0604020202020204" pitchFamily="34" charset="0"/>
                <a:cs typeface="Arial" panose="020B0604020202020204" pitchFamily="34" charset="0"/>
              </a:rPr>
              <a:t>Independence in accordance with Part 5</a:t>
            </a:r>
          </a:p>
          <a:p>
            <a:pPr algn="ctr" defTabSz="609585"/>
            <a:endParaRPr lang="en-US" sz="1867">
              <a:solidFill>
                <a:srgbClr val="C00000"/>
              </a:solidFill>
              <a:latin typeface="Arial" panose="020B0604020202020204" pitchFamily="34" charset="0"/>
              <a:cs typeface="Arial" panose="020B0604020202020204" pitchFamily="34" charset="0"/>
            </a:endParaRPr>
          </a:p>
        </p:txBody>
      </p:sp>
      <p:sp>
        <p:nvSpPr>
          <p:cNvPr id="74" name="TextBox 73">
            <a:extLst>
              <a:ext uri="{FF2B5EF4-FFF2-40B4-BE49-F238E27FC236}">
                <a16:creationId xmlns:a16="http://schemas.microsoft.com/office/drawing/2014/main" id="{83F9798E-8FFC-670D-137A-27F2B255B314}"/>
              </a:ext>
            </a:extLst>
          </p:cNvPr>
          <p:cNvSpPr txBox="1"/>
          <p:nvPr/>
        </p:nvSpPr>
        <p:spPr>
          <a:xfrm>
            <a:off x="3528391" y="1808765"/>
            <a:ext cx="2931629" cy="666977"/>
          </a:xfrm>
          <a:prstGeom prst="rect">
            <a:avLst/>
          </a:prstGeom>
          <a:noFill/>
        </p:spPr>
        <p:txBody>
          <a:bodyPr wrap="square" rtlCol="0">
            <a:spAutoFit/>
          </a:bodyPr>
          <a:lstStyle/>
          <a:p>
            <a:pPr algn="ctr" defTabSz="609585"/>
            <a:r>
              <a:rPr lang="en-US" sz="1867">
                <a:solidFill>
                  <a:srgbClr val="C00000"/>
                </a:solidFill>
                <a:latin typeface="Arial" panose="020B0604020202020204" pitchFamily="34" charset="0"/>
                <a:cs typeface="Arial" panose="020B0604020202020204" pitchFamily="34" charset="0"/>
              </a:rPr>
              <a:t>Independence in accordance with Part 5</a:t>
            </a:r>
          </a:p>
        </p:txBody>
      </p:sp>
      <p:sp>
        <p:nvSpPr>
          <p:cNvPr id="77" name="TextBox 76">
            <a:extLst>
              <a:ext uri="{FF2B5EF4-FFF2-40B4-BE49-F238E27FC236}">
                <a16:creationId xmlns:a16="http://schemas.microsoft.com/office/drawing/2014/main" id="{1F8CAD74-666B-58D4-CDF3-634D9D6B4580}"/>
              </a:ext>
            </a:extLst>
          </p:cNvPr>
          <p:cNvSpPr txBox="1"/>
          <p:nvPr/>
        </p:nvSpPr>
        <p:spPr>
          <a:xfrm>
            <a:off x="2752172" y="4170809"/>
            <a:ext cx="2931629" cy="666977"/>
          </a:xfrm>
          <a:prstGeom prst="rect">
            <a:avLst/>
          </a:prstGeom>
          <a:noFill/>
        </p:spPr>
        <p:txBody>
          <a:bodyPr wrap="square" rtlCol="0">
            <a:spAutoFit/>
          </a:bodyPr>
          <a:lstStyle/>
          <a:p>
            <a:pPr algn="ctr" defTabSz="609585"/>
            <a:r>
              <a:rPr lang="en-US" sz="1867">
                <a:solidFill>
                  <a:srgbClr val="00B050"/>
                </a:solidFill>
                <a:latin typeface="Arial" panose="020B0604020202020204" pitchFamily="34" charset="0"/>
                <a:cs typeface="Arial" panose="020B0604020202020204" pitchFamily="34" charset="0"/>
              </a:rPr>
              <a:t>“Knows or has reason to believe” principle</a:t>
            </a:r>
          </a:p>
        </p:txBody>
      </p:sp>
      <p:cxnSp>
        <p:nvCxnSpPr>
          <p:cNvPr id="19" name="Straight Connector 18">
            <a:extLst>
              <a:ext uri="{FF2B5EF4-FFF2-40B4-BE49-F238E27FC236}">
                <a16:creationId xmlns:a16="http://schemas.microsoft.com/office/drawing/2014/main" id="{E833207A-B723-0040-6628-05F7601F0A8A}"/>
              </a:ext>
            </a:extLst>
          </p:cNvPr>
          <p:cNvCxnSpPr>
            <a:cxnSpLocks/>
            <a:stCxn id="53" idx="2"/>
            <a:endCxn id="54" idx="0"/>
          </p:cNvCxnSpPr>
          <p:nvPr/>
        </p:nvCxnSpPr>
        <p:spPr>
          <a:xfrm>
            <a:off x="8535707" y="3316007"/>
            <a:ext cx="14242" cy="1124439"/>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sp>
        <p:nvSpPr>
          <p:cNvPr id="15" name="&quot;Not Allowed&quot; Symbol 14">
            <a:extLst>
              <a:ext uri="{FF2B5EF4-FFF2-40B4-BE49-F238E27FC236}">
                <a16:creationId xmlns:a16="http://schemas.microsoft.com/office/drawing/2014/main" id="{ABF1820A-8DCC-1B1A-C865-FF301D740EAC}"/>
              </a:ext>
            </a:extLst>
          </p:cNvPr>
          <p:cNvSpPr/>
          <p:nvPr/>
        </p:nvSpPr>
        <p:spPr>
          <a:xfrm>
            <a:off x="8228376" y="3623835"/>
            <a:ext cx="564023" cy="562825"/>
          </a:xfrm>
          <a:prstGeom prst="noSmoking">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TextBox 2">
            <a:extLst>
              <a:ext uri="{FF2B5EF4-FFF2-40B4-BE49-F238E27FC236}">
                <a16:creationId xmlns:a16="http://schemas.microsoft.com/office/drawing/2014/main" id="{E78B8DBC-CB8B-4B98-BB87-CC61FEFCF66D}"/>
              </a:ext>
            </a:extLst>
          </p:cNvPr>
          <p:cNvSpPr txBox="1"/>
          <p:nvPr/>
        </p:nvSpPr>
        <p:spPr>
          <a:xfrm>
            <a:off x="8691188" y="4009572"/>
            <a:ext cx="1186008" cy="400110"/>
          </a:xfrm>
          <a:prstGeom prst="rect">
            <a:avLst/>
          </a:prstGeom>
          <a:noFill/>
        </p:spPr>
        <p:txBody>
          <a:bodyPr wrap="square" rtlCol="0">
            <a:spAutoFit/>
          </a:bodyPr>
          <a:lstStyle/>
          <a:p>
            <a:r>
              <a:rPr lang="en-US" sz="2000">
                <a:latin typeface="Arial" panose="020B0604020202020204" pitchFamily="34" charset="0"/>
                <a:cs typeface="Arial" panose="020B0604020202020204" pitchFamily="34" charset="0"/>
              </a:rPr>
              <a:t>No DSR</a:t>
            </a:r>
          </a:p>
        </p:txBody>
      </p:sp>
    </p:spTree>
    <p:extLst>
      <p:ext uri="{BB962C8B-B14F-4D97-AF65-F5344CB8AC3E}">
        <p14:creationId xmlns:p14="http://schemas.microsoft.com/office/powerpoint/2010/main" val="35886834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1" y="1122630"/>
            <a:ext cx="7894104" cy="3887270"/>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rgbClr val="0B5494"/>
              </a:solidFill>
              <a:effectLst/>
              <a:uLnTx/>
              <a:uFillTx/>
              <a:latin typeface="Arial" panose="020B0604020202020204"/>
              <a:ea typeface="+mn-ea"/>
              <a:cs typeface="+mn-cs"/>
            </a:endParaRPr>
          </a:p>
          <a:p>
            <a:endParaRPr lang="en-US" sz="200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3" name="Content Placeholder 9">
            <a:extLst>
              <a:ext uri="{FF2B5EF4-FFF2-40B4-BE49-F238E27FC236}">
                <a16:creationId xmlns:a16="http://schemas.microsoft.com/office/drawing/2014/main" id="{92E7256B-70D8-3D78-8F88-C6544E54EF87}"/>
              </a:ext>
            </a:extLst>
          </p:cNvPr>
          <p:cNvSpPr txBox="1">
            <a:spLocks/>
          </p:cNvSpPr>
          <p:nvPr/>
        </p:nvSpPr>
        <p:spPr>
          <a:xfrm>
            <a:off x="357696" y="2622754"/>
            <a:ext cx="5871519" cy="806246"/>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3360"/>
              </a:lnSpc>
              <a:spcBef>
                <a:spcPts val="1200"/>
              </a:spcBef>
              <a:spcAft>
                <a:spcPts val="1200"/>
              </a:spcAft>
              <a:buClrTx/>
              <a:buSzTx/>
              <a:buFont typeface="Arial" panose="020B0604020202020204" pitchFamily="34" charset="0"/>
              <a:buNone/>
              <a:tabLst/>
              <a:defRPr/>
            </a:pPr>
            <a:endParaRPr kumimoji="0" lang="en-US" sz="32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2" name="Content Placeholder 9">
            <a:extLst>
              <a:ext uri="{FF2B5EF4-FFF2-40B4-BE49-F238E27FC236}">
                <a16:creationId xmlns:a16="http://schemas.microsoft.com/office/drawing/2014/main" id="{A9B11773-53AB-6E3A-0084-7D201ED38EC2}"/>
              </a:ext>
            </a:extLst>
          </p:cNvPr>
          <p:cNvSpPr txBox="1">
            <a:spLocks/>
          </p:cNvSpPr>
          <p:nvPr/>
        </p:nvSpPr>
        <p:spPr>
          <a:xfrm>
            <a:off x="404510" y="2047859"/>
            <a:ext cx="5645857" cy="3687511"/>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3360"/>
              </a:lnSpc>
              <a:spcBef>
                <a:spcPts val="1200"/>
              </a:spcBef>
              <a:spcAft>
                <a:spcPts val="2400"/>
              </a:spcAft>
              <a:buClrTx/>
              <a:buSzTx/>
              <a:buFont typeface="Arial" panose="020B0604020202020204" pitchFamily="34" charset="0"/>
              <a:buNone/>
              <a:tabLst/>
              <a:defRPr/>
            </a:pPr>
            <a:endParaRPr kumimoji="0" lang="en-US" sz="28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F84ECF28-DF6B-7FBB-8EE4-65385979210D}"/>
              </a:ext>
            </a:extLst>
          </p:cNvPr>
          <p:cNvSpPr txBox="1"/>
          <p:nvPr/>
        </p:nvSpPr>
        <p:spPr>
          <a:xfrm>
            <a:off x="441512" y="1490846"/>
            <a:ext cx="5789227" cy="3519054"/>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B5494"/>
                </a:solidFill>
                <a:effectLst/>
                <a:uLnTx/>
                <a:uFillTx/>
                <a:latin typeface="Arial" panose="020B0604020202020204"/>
                <a:ea typeface="+mn-ea"/>
                <a:cs typeface="+mn-cs"/>
              </a:rPr>
              <a:t>Questions &amp; Comments</a:t>
            </a:r>
          </a:p>
        </p:txBody>
      </p:sp>
    </p:spTree>
    <p:extLst>
      <p:ext uri="{BB962C8B-B14F-4D97-AF65-F5344CB8AC3E}">
        <p14:creationId xmlns:p14="http://schemas.microsoft.com/office/powerpoint/2010/main" val="40344017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5FD2FE-65DD-83DA-D749-BDBD05D0856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D92515DE-0177-A146-101C-6D1209DCBCC1}"/>
              </a:ext>
            </a:extLst>
          </p:cNvPr>
          <p:cNvSpPr>
            <a:spLocks noGrp="1"/>
          </p:cNvSpPr>
          <p:nvPr>
            <p:ph type="title"/>
          </p:nvPr>
        </p:nvSpPr>
        <p:spPr/>
        <p:txBody>
          <a:bodyPr anchor="ctr">
            <a:normAutofit/>
          </a:bodyPr>
          <a:lstStyle/>
          <a:p>
            <a:pPr algn="ctr"/>
            <a:r>
              <a:rPr lang="en-US" sz="3200">
                <a:latin typeface="+mj-lt"/>
              </a:rPr>
              <a:t>Independence Considerations Applicable to Groups Sustainability Assurance Engagements</a:t>
            </a:r>
          </a:p>
        </p:txBody>
      </p:sp>
    </p:spTree>
    <p:extLst>
      <p:ext uri="{BB962C8B-B14F-4D97-AF65-F5344CB8AC3E}">
        <p14:creationId xmlns:p14="http://schemas.microsoft.com/office/powerpoint/2010/main" val="4816667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FAB1A-E63E-1ACD-7691-DB24BE6CAB26}"/>
              </a:ext>
            </a:extLst>
          </p:cNvPr>
          <p:cNvSpPr>
            <a:spLocks noGrp="1"/>
          </p:cNvSpPr>
          <p:nvPr>
            <p:ph type="title"/>
          </p:nvPr>
        </p:nvSpPr>
        <p:spPr>
          <a:xfrm>
            <a:off x="838199" y="36374"/>
            <a:ext cx="10069945" cy="1068518"/>
          </a:xfrm>
        </p:spPr>
        <p:txBody>
          <a:bodyPr>
            <a:normAutofit/>
          </a:bodyPr>
          <a:lstStyle/>
          <a:p>
            <a:r>
              <a:rPr lang="en-US" sz="3600">
                <a:latin typeface="+mj-lt"/>
              </a:rPr>
              <a:t>Group Sustainability Assurance Engagements</a:t>
            </a:r>
          </a:p>
        </p:txBody>
      </p:sp>
      <p:sp>
        <p:nvSpPr>
          <p:cNvPr id="3" name="Content Placeholder 2">
            <a:extLst>
              <a:ext uri="{FF2B5EF4-FFF2-40B4-BE49-F238E27FC236}">
                <a16:creationId xmlns:a16="http://schemas.microsoft.com/office/drawing/2014/main" id="{135AE5CC-18B9-5065-A141-858B90FBD622}"/>
              </a:ext>
            </a:extLst>
          </p:cNvPr>
          <p:cNvSpPr>
            <a:spLocks noGrp="1"/>
          </p:cNvSpPr>
          <p:nvPr>
            <p:ph idx="1"/>
          </p:nvPr>
        </p:nvSpPr>
        <p:spPr>
          <a:xfrm>
            <a:off x="3149600" y="1418801"/>
            <a:ext cx="8204200" cy="5146357"/>
          </a:xfrm>
        </p:spPr>
        <p:txBody>
          <a:bodyPr>
            <a:noAutofit/>
          </a:bodyPr>
          <a:lstStyle/>
          <a:p>
            <a:pPr>
              <a:lnSpc>
                <a:spcPts val="2400"/>
              </a:lnSpc>
              <a:spcBef>
                <a:spcPts val="600"/>
              </a:spcBef>
            </a:pPr>
            <a:r>
              <a:rPr lang="en-US" sz="2000">
                <a:solidFill>
                  <a:schemeClr val="tx1"/>
                </a:solidFill>
                <a:latin typeface="+mj-lt"/>
              </a:rPr>
              <a:t>SAEs are mostly carried out in a group reporting context</a:t>
            </a:r>
          </a:p>
          <a:p>
            <a:pPr lvl="1">
              <a:lnSpc>
                <a:spcPts val="2400"/>
              </a:lnSpc>
              <a:spcBef>
                <a:spcPts val="1200"/>
              </a:spcBef>
            </a:pPr>
            <a:r>
              <a:rPr lang="en-US" sz="1800">
                <a:solidFill>
                  <a:schemeClr val="tx1"/>
                </a:solidFill>
                <a:latin typeface="+mj-lt"/>
              </a:rPr>
              <a:t>Users of the Code will need relevant provisions on groups</a:t>
            </a:r>
          </a:p>
          <a:p>
            <a:pPr>
              <a:lnSpc>
                <a:spcPts val="2400"/>
              </a:lnSpc>
              <a:spcBef>
                <a:spcPts val="1200"/>
              </a:spcBef>
            </a:pPr>
            <a:r>
              <a:rPr lang="en-US" sz="2000">
                <a:solidFill>
                  <a:schemeClr val="tx1"/>
                </a:solidFill>
                <a:latin typeface="+mj-lt"/>
              </a:rPr>
              <a:t>Some sustainability reporting frameworks already require reporting on a consolidated basis</a:t>
            </a:r>
          </a:p>
          <a:p>
            <a:pPr lvl="1">
              <a:lnSpc>
                <a:spcPts val="2400"/>
              </a:lnSpc>
              <a:spcBef>
                <a:spcPts val="1200"/>
              </a:spcBef>
            </a:pPr>
            <a:r>
              <a:rPr lang="en-US" sz="1800">
                <a:solidFill>
                  <a:schemeClr val="tx1"/>
                </a:solidFill>
                <a:latin typeface="+mj-lt"/>
              </a:rPr>
              <a:t>Stakeholders at Roundtables also acknowledged the importance of addressing this issue</a:t>
            </a:r>
          </a:p>
          <a:p>
            <a:pPr>
              <a:lnSpc>
                <a:spcPts val="2400"/>
              </a:lnSpc>
              <a:spcBef>
                <a:spcPts val="1200"/>
              </a:spcBef>
            </a:pPr>
            <a:r>
              <a:rPr lang="en-US" sz="2000">
                <a:solidFill>
                  <a:schemeClr val="tx1"/>
                </a:solidFill>
                <a:latin typeface="+mj-lt"/>
              </a:rPr>
              <a:t>Although ISSA 5000 ED does not explicitly address group engagements, in June the IESBA supported including a section on group SAEs in ED</a:t>
            </a:r>
          </a:p>
          <a:p>
            <a:pPr lvl="1">
              <a:lnSpc>
                <a:spcPts val="2400"/>
              </a:lnSpc>
              <a:spcBef>
                <a:spcPts val="1200"/>
              </a:spcBef>
            </a:pPr>
            <a:r>
              <a:rPr lang="en-US" sz="1800">
                <a:solidFill>
                  <a:schemeClr val="tx1"/>
                </a:solidFill>
                <a:latin typeface="+mj-lt"/>
              </a:rPr>
              <a:t>EM will set out specific questions regarding proposals on group SAE and its operability </a:t>
            </a:r>
          </a:p>
        </p:txBody>
      </p:sp>
      <p:sp>
        <p:nvSpPr>
          <p:cNvPr id="5" name="Slide Number Placeholder 4">
            <a:extLst>
              <a:ext uri="{FF2B5EF4-FFF2-40B4-BE49-F238E27FC236}">
                <a16:creationId xmlns:a16="http://schemas.microsoft.com/office/drawing/2014/main" id="{98B56EAB-30D9-2C7E-C653-F509BD7F8A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4" name="Picture 3" descr="Colorful strings being woven togehter">
            <a:extLst>
              <a:ext uri="{FF2B5EF4-FFF2-40B4-BE49-F238E27FC236}">
                <a16:creationId xmlns:a16="http://schemas.microsoft.com/office/drawing/2014/main" id="{0A166B27-BB3A-436F-464D-71160019F9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1373894" y="2541872"/>
            <a:ext cx="5648004" cy="2900216"/>
          </a:xfrm>
          <a:prstGeom prst="rect">
            <a:avLst/>
          </a:prstGeom>
          <a:ln>
            <a:noFill/>
          </a:ln>
          <a:effectLst>
            <a:softEdge rad="112500"/>
          </a:effectLst>
        </p:spPr>
      </p:pic>
    </p:spTree>
    <p:extLst>
      <p:ext uri="{BB962C8B-B14F-4D97-AF65-F5344CB8AC3E}">
        <p14:creationId xmlns:p14="http://schemas.microsoft.com/office/powerpoint/2010/main" val="9480725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FDA81F4-AB77-579F-7B21-7B7C17557772}"/>
              </a:ext>
            </a:extLst>
          </p:cNvPr>
          <p:cNvSpPr>
            <a:spLocks noGrp="1"/>
          </p:cNvSpPr>
          <p:nvPr>
            <p:ph type="sldNum" sz="quarter" idx="12"/>
          </p:nvPr>
        </p:nvSpPr>
        <p:spPr>
          <a:xfrm>
            <a:off x="8610600" y="6356350"/>
            <a:ext cx="3388112" cy="365125"/>
          </a:xfrm>
        </p:spPr>
        <p:txBody>
          <a:bodyPr/>
          <a:lstStyle/>
          <a:p>
            <a:fld id="{A68F81FF-A8B7-8E49-9D5B-3CAD5ADFEE36}" type="slidenum">
              <a:rPr lang="en-US" smtClean="0"/>
              <a:t>26</a:t>
            </a:fld>
            <a:endParaRPr lang="en-US"/>
          </a:p>
        </p:txBody>
      </p:sp>
      <p:sp>
        <p:nvSpPr>
          <p:cNvPr id="5" name="Rectangle: Rounded Corners 4">
            <a:extLst>
              <a:ext uri="{FF2B5EF4-FFF2-40B4-BE49-F238E27FC236}">
                <a16:creationId xmlns:a16="http://schemas.microsoft.com/office/drawing/2014/main" id="{68671FD7-D7E1-3C3F-5E94-265A5753BA39}"/>
              </a:ext>
            </a:extLst>
          </p:cNvPr>
          <p:cNvSpPr/>
          <p:nvPr/>
        </p:nvSpPr>
        <p:spPr>
          <a:xfrm>
            <a:off x="879087" y="1743953"/>
            <a:ext cx="4698382" cy="88652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latin typeface="+mj-lt"/>
              </a:rPr>
              <a:t>Section </a:t>
            </a:r>
            <a:r>
              <a:rPr lang="en-US" sz="2800" b="1">
                <a:solidFill>
                  <a:schemeClr val="bg1"/>
                </a:solidFill>
                <a:latin typeface="+mj-lt"/>
              </a:rPr>
              <a:t>405  </a:t>
            </a:r>
          </a:p>
        </p:txBody>
      </p:sp>
      <p:sp>
        <p:nvSpPr>
          <p:cNvPr id="6" name="Rectangle: Rounded Corners 5">
            <a:extLst>
              <a:ext uri="{FF2B5EF4-FFF2-40B4-BE49-F238E27FC236}">
                <a16:creationId xmlns:a16="http://schemas.microsoft.com/office/drawing/2014/main" id="{AF8D5738-AF98-10A4-CBDD-C026AD86E577}"/>
              </a:ext>
            </a:extLst>
          </p:cNvPr>
          <p:cNvSpPr/>
          <p:nvPr/>
        </p:nvSpPr>
        <p:spPr>
          <a:xfrm>
            <a:off x="6612673" y="1743953"/>
            <a:ext cx="4581292" cy="88652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latin typeface="+mj-lt"/>
              </a:rPr>
              <a:t>Section </a:t>
            </a:r>
            <a:r>
              <a:rPr lang="en-US" sz="2800" b="1">
                <a:solidFill>
                  <a:schemeClr val="bg1"/>
                </a:solidFill>
                <a:latin typeface="+mj-lt"/>
              </a:rPr>
              <a:t>406</a:t>
            </a:r>
          </a:p>
        </p:txBody>
      </p:sp>
      <p:sp>
        <p:nvSpPr>
          <p:cNvPr id="7" name="Rectangle: Rounded Corners 6">
            <a:extLst>
              <a:ext uri="{FF2B5EF4-FFF2-40B4-BE49-F238E27FC236}">
                <a16:creationId xmlns:a16="http://schemas.microsoft.com/office/drawing/2014/main" id="{A8F9914A-A35C-9DAD-9075-E97F5BF70F9F}"/>
              </a:ext>
            </a:extLst>
          </p:cNvPr>
          <p:cNvSpPr/>
          <p:nvPr/>
        </p:nvSpPr>
        <p:spPr>
          <a:xfrm>
            <a:off x="879085" y="5519971"/>
            <a:ext cx="4698381" cy="972248"/>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mj-lt"/>
              </a:rPr>
              <a:t>Independence provisions for GAF and CAFs involved in group SAE</a:t>
            </a:r>
          </a:p>
        </p:txBody>
      </p:sp>
      <p:sp>
        <p:nvSpPr>
          <p:cNvPr id="8" name="Rectangle: Rounded Corners 7">
            <a:extLst>
              <a:ext uri="{FF2B5EF4-FFF2-40B4-BE49-F238E27FC236}">
                <a16:creationId xmlns:a16="http://schemas.microsoft.com/office/drawing/2014/main" id="{D462A3C7-130E-D1D9-31C8-CAAADE9A175B}"/>
              </a:ext>
            </a:extLst>
          </p:cNvPr>
          <p:cNvSpPr/>
          <p:nvPr/>
        </p:nvSpPr>
        <p:spPr>
          <a:xfrm>
            <a:off x="6687013" y="4262448"/>
            <a:ext cx="4549698" cy="972248"/>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chemeClr val="bg1"/>
                </a:solidFill>
                <a:effectLst/>
                <a:uLnTx/>
                <a:uFillTx/>
                <a:latin typeface="+mj-lt"/>
                <a:ea typeface="+mn-ea"/>
                <a:cs typeface="+mn-cs"/>
              </a:rPr>
              <a:t>Another </a:t>
            </a:r>
            <a:r>
              <a:rPr lang="en-US">
                <a:solidFill>
                  <a:schemeClr val="bg1"/>
                </a:solidFill>
                <a:latin typeface="+mj-lt"/>
              </a:rPr>
              <a:t>practitioner</a:t>
            </a:r>
            <a:r>
              <a:rPr kumimoji="0" lang="en-US" b="0" i="0" u="none" strike="noStrike" kern="1200" cap="none" spc="0" normalizeH="0" baseline="0" noProof="0">
                <a:ln>
                  <a:noFill/>
                </a:ln>
                <a:solidFill>
                  <a:schemeClr val="bg1"/>
                </a:solidFill>
                <a:effectLst/>
                <a:uLnTx/>
                <a:uFillTx/>
                <a:latin typeface="+mj-lt"/>
                <a:ea typeface="+mn-ea"/>
                <a:cs typeface="+mn-cs"/>
              </a:rPr>
              <a:t> involved in the </a:t>
            </a:r>
            <a:r>
              <a:rPr kumimoji="0" lang="en-US" b="0" i="1" u="sng" strike="noStrike" kern="1200" cap="none" spc="0" normalizeH="0" baseline="0" noProof="0">
                <a:ln>
                  <a:noFill/>
                </a:ln>
                <a:solidFill>
                  <a:schemeClr val="bg1"/>
                </a:solidFill>
                <a:effectLst/>
                <a:uLnTx/>
                <a:uFillTx/>
                <a:latin typeface="+mj-lt"/>
                <a:ea typeface="+mn-ea"/>
                <a:cs typeface="+mn-cs"/>
              </a:rPr>
              <a:t>SAE or group SAE</a:t>
            </a:r>
            <a:endParaRPr kumimoji="0" lang="en-US" b="0" i="0" u="none" strike="noStrike" kern="1200" cap="none" spc="0" normalizeH="0" baseline="0" noProof="0">
              <a:ln>
                <a:noFill/>
              </a:ln>
              <a:solidFill>
                <a:schemeClr val="bg1"/>
              </a:solidFill>
              <a:effectLst/>
              <a:uLnTx/>
              <a:uFillTx/>
              <a:latin typeface="+mj-lt"/>
              <a:ea typeface="+mn-ea"/>
              <a:cs typeface="+mn-cs"/>
            </a:endParaRPr>
          </a:p>
        </p:txBody>
      </p:sp>
      <p:sp>
        <p:nvSpPr>
          <p:cNvPr id="9" name="Rectangle: Rounded Corners 8">
            <a:extLst>
              <a:ext uri="{FF2B5EF4-FFF2-40B4-BE49-F238E27FC236}">
                <a16:creationId xmlns:a16="http://schemas.microsoft.com/office/drawing/2014/main" id="{4176D613-16CA-12A8-47EC-CE8A48533825}"/>
              </a:ext>
            </a:extLst>
          </p:cNvPr>
          <p:cNvSpPr/>
          <p:nvPr/>
        </p:nvSpPr>
        <p:spPr>
          <a:xfrm>
            <a:off x="2287858" y="292645"/>
            <a:ext cx="7616283" cy="644058"/>
          </a:xfrm>
          <a:prstGeom prst="roundRect">
            <a:avLst/>
          </a:prstGeom>
          <a:solidFill>
            <a:schemeClr val="accent6">
              <a:lumMod val="20000"/>
              <a:lumOff val="80000"/>
            </a:schemeClr>
          </a:solidFill>
          <a:ln w="38100"/>
        </p:spPr>
        <p:style>
          <a:lnRef idx="2">
            <a:schemeClr val="accent5"/>
          </a:lnRef>
          <a:fillRef idx="1">
            <a:schemeClr val="lt1"/>
          </a:fillRef>
          <a:effectRef idx="0">
            <a:schemeClr val="accent5"/>
          </a:effectRef>
          <a:fontRef idx="minor">
            <a:schemeClr val="dk1"/>
          </a:fontRef>
        </p:style>
        <p:txBody>
          <a:bodyPr rtlCol="0" anchor="ctr"/>
          <a:lstStyle/>
          <a:p>
            <a:pPr algn="ctr"/>
            <a:r>
              <a:rPr lang="en-US" sz="2000" b="1">
                <a:solidFill>
                  <a:schemeClr val="tx1"/>
                </a:solidFill>
                <a:latin typeface="Arial" panose="020B0604020202020204" pitchFamily="34" charset="0"/>
                <a:cs typeface="Arial" panose="020B0604020202020204" pitchFamily="34" charset="0"/>
              </a:rPr>
              <a:t>Whether there is direction, supervision and review?</a:t>
            </a:r>
          </a:p>
        </p:txBody>
      </p:sp>
      <p:sp>
        <p:nvSpPr>
          <p:cNvPr id="2" name="Rectangle: Rounded Corners 1">
            <a:extLst>
              <a:ext uri="{FF2B5EF4-FFF2-40B4-BE49-F238E27FC236}">
                <a16:creationId xmlns:a16="http://schemas.microsoft.com/office/drawing/2014/main" id="{79FEEB18-E8C3-4A37-CDED-BBAF96F86A94}"/>
              </a:ext>
            </a:extLst>
          </p:cNvPr>
          <p:cNvSpPr/>
          <p:nvPr/>
        </p:nvSpPr>
        <p:spPr>
          <a:xfrm>
            <a:off x="879086" y="4220462"/>
            <a:ext cx="4698381" cy="972248"/>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mj-lt"/>
              </a:rPr>
              <a:t>Group sustainability assurance team members involved in the </a:t>
            </a:r>
            <a:r>
              <a:rPr lang="en-US" i="1" u="sng">
                <a:solidFill>
                  <a:schemeClr val="tx1"/>
                </a:solidFill>
                <a:latin typeface="+mj-lt"/>
              </a:rPr>
              <a:t>group SAE</a:t>
            </a:r>
            <a:endParaRPr lang="en-US">
              <a:solidFill>
                <a:schemeClr val="tx1"/>
              </a:solidFill>
              <a:latin typeface="+mj-lt"/>
            </a:endParaRPr>
          </a:p>
        </p:txBody>
      </p:sp>
      <p:sp>
        <p:nvSpPr>
          <p:cNvPr id="4" name="Rectangle: Rounded Corners 3">
            <a:extLst>
              <a:ext uri="{FF2B5EF4-FFF2-40B4-BE49-F238E27FC236}">
                <a16:creationId xmlns:a16="http://schemas.microsoft.com/office/drawing/2014/main" id="{1659210E-189C-C711-61DA-D3410A576B8B}"/>
              </a:ext>
            </a:extLst>
          </p:cNvPr>
          <p:cNvSpPr/>
          <p:nvPr/>
        </p:nvSpPr>
        <p:spPr>
          <a:xfrm>
            <a:off x="6612672" y="5519972"/>
            <a:ext cx="4624039" cy="97224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chemeClr val="bg1"/>
                </a:solidFill>
                <a:effectLst/>
                <a:uLnTx/>
                <a:uFillTx/>
                <a:latin typeface="Arial" panose="020B0604020202020204"/>
                <a:ea typeface="+mn-ea"/>
                <a:cs typeface="+mn-cs"/>
              </a:rPr>
              <a:t>Independence provisions when</a:t>
            </a:r>
            <a:r>
              <a:rPr kumimoji="0" lang="en-US" sz="1800" b="0" i="0" u="none" strike="noStrike" kern="1200" cap="none" spc="0" normalizeH="0" baseline="0" noProof="0">
                <a:ln>
                  <a:noFill/>
                </a:ln>
                <a:solidFill>
                  <a:srgbClr val="FF0000"/>
                </a:solidFill>
                <a:effectLst/>
                <a:uLnTx/>
                <a:uFillTx/>
                <a:latin typeface="Arial" panose="020B0604020202020204"/>
                <a:ea typeface="+mn-ea"/>
                <a:cs typeface="+mn-cs"/>
              </a:rPr>
              <a:t> </a:t>
            </a:r>
            <a:r>
              <a:rPr kumimoji="0" lang="en-US" sz="1800" b="0" i="0" u="none" kern="1200" cap="none" spc="0" normalizeH="0" baseline="0" noProof="0">
                <a:ln>
                  <a:noFill/>
                </a:ln>
                <a:solidFill>
                  <a:schemeClr val="bg1"/>
                </a:solidFill>
                <a:effectLst/>
                <a:uLnTx/>
                <a:uFillTx/>
                <a:latin typeface="Arial" panose="020B0604020202020204"/>
                <a:ea typeface="+mn-ea"/>
                <a:cs typeface="+mn-cs"/>
              </a:rPr>
              <a:t>a firm </a:t>
            </a:r>
            <a:r>
              <a:rPr kumimoji="0" lang="en-US" sz="1800" b="0" i="0" u="none" strike="noStrike" kern="1200" cap="none" spc="0" normalizeH="0" baseline="0" noProof="0">
                <a:ln>
                  <a:noFill/>
                </a:ln>
                <a:solidFill>
                  <a:schemeClr val="bg1"/>
                </a:solidFill>
                <a:effectLst/>
                <a:uLnTx/>
                <a:uFillTx/>
                <a:latin typeface="Arial" panose="020B0604020202020204"/>
                <a:ea typeface="+mn-ea"/>
                <a:cs typeface="+mn-cs"/>
              </a:rPr>
              <a:t>intends to use the work of </a:t>
            </a:r>
            <a:r>
              <a:rPr kumimoji="0" lang="en-US" sz="1800" b="0" i="1" u="none" strike="noStrike" kern="1200" cap="none" spc="0" normalizeH="0" baseline="0" noProof="0">
                <a:ln>
                  <a:noFill/>
                </a:ln>
                <a:solidFill>
                  <a:schemeClr val="bg1"/>
                </a:solidFill>
                <a:effectLst/>
                <a:uLnTx/>
                <a:uFillTx/>
                <a:latin typeface="Arial" panose="020B0604020202020204"/>
                <a:ea typeface="+mn-ea"/>
                <a:cs typeface="+mn-cs"/>
              </a:rPr>
              <a:t>another practitioner </a:t>
            </a:r>
          </a:p>
        </p:txBody>
      </p:sp>
      <p:cxnSp>
        <p:nvCxnSpPr>
          <p:cNvPr id="11" name="Straight Arrow Connector 10">
            <a:extLst>
              <a:ext uri="{FF2B5EF4-FFF2-40B4-BE49-F238E27FC236}">
                <a16:creationId xmlns:a16="http://schemas.microsoft.com/office/drawing/2014/main" id="{166514FB-F20F-C392-4E4F-2F40F7621A7A}"/>
              </a:ext>
            </a:extLst>
          </p:cNvPr>
          <p:cNvCxnSpPr>
            <a:stCxn id="9" idx="2"/>
            <a:endCxn id="5" idx="0"/>
          </p:cNvCxnSpPr>
          <p:nvPr/>
        </p:nvCxnSpPr>
        <p:spPr>
          <a:xfrm flipH="1">
            <a:off x="3228278" y="936703"/>
            <a:ext cx="2867722" cy="80725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5" name="Straight Arrow Connector 14">
            <a:extLst>
              <a:ext uri="{FF2B5EF4-FFF2-40B4-BE49-F238E27FC236}">
                <a16:creationId xmlns:a16="http://schemas.microsoft.com/office/drawing/2014/main" id="{3C5A436A-D097-3223-C154-5BD47083543F}"/>
              </a:ext>
            </a:extLst>
          </p:cNvPr>
          <p:cNvCxnSpPr>
            <a:cxnSpLocks/>
            <a:stCxn id="9" idx="2"/>
            <a:endCxn id="6" idx="0"/>
          </p:cNvCxnSpPr>
          <p:nvPr/>
        </p:nvCxnSpPr>
        <p:spPr>
          <a:xfrm>
            <a:off x="6096000" y="936703"/>
            <a:ext cx="2807319" cy="807250"/>
          </a:xfrm>
          <a:prstGeom prst="straightConnector1">
            <a:avLst/>
          </a:prstGeom>
          <a:ln w="28575">
            <a:solidFill>
              <a:schemeClr val="accent5"/>
            </a:solidFill>
            <a:tailEnd type="triangle"/>
          </a:ln>
        </p:spPr>
        <p:style>
          <a:lnRef idx="1">
            <a:schemeClr val="accent5"/>
          </a:lnRef>
          <a:fillRef idx="0">
            <a:schemeClr val="accent5"/>
          </a:fillRef>
          <a:effectRef idx="0">
            <a:schemeClr val="accent5"/>
          </a:effectRef>
          <a:fontRef idx="minor">
            <a:schemeClr val="tx1"/>
          </a:fontRef>
        </p:style>
      </p:cxnSp>
      <p:sp>
        <p:nvSpPr>
          <p:cNvPr id="16" name="TextBox 15">
            <a:extLst>
              <a:ext uri="{FF2B5EF4-FFF2-40B4-BE49-F238E27FC236}">
                <a16:creationId xmlns:a16="http://schemas.microsoft.com/office/drawing/2014/main" id="{E06AB42E-174C-A229-7B36-9E5D6415D8E0}"/>
              </a:ext>
            </a:extLst>
          </p:cNvPr>
          <p:cNvSpPr txBox="1"/>
          <p:nvPr/>
        </p:nvSpPr>
        <p:spPr>
          <a:xfrm>
            <a:off x="8445191" y="1211378"/>
            <a:ext cx="1393902" cy="339805"/>
          </a:xfrm>
          <a:prstGeom prst="rect">
            <a:avLst/>
          </a:prstGeom>
        </p:spPr>
        <p:txBody>
          <a:bodyPr vert="horz" wrap="square" lIns="91440" tIns="45720" rIns="91440" bIns="45720" rtlCol="0" anchor="b">
            <a:noAutofit/>
          </a:bodyPr>
          <a:lstStyle/>
          <a:p>
            <a:pPr algn="ctr"/>
            <a:r>
              <a:rPr lang="en-US" sz="3200">
                <a:solidFill>
                  <a:schemeClr val="accent5"/>
                </a:solidFill>
                <a:latin typeface="+mj-lt"/>
              </a:rPr>
              <a:t>No</a:t>
            </a:r>
          </a:p>
        </p:txBody>
      </p:sp>
      <p:sp>
        <p:nvSpPr>
          <p:cNvPr id="17" name="TextBox 16">
            <a:extLst>
              <a:ext uri="{FF2B5EF4-FFF2-40B4-BE49-F238E27FC236}">
                <a16:creationId xmlns:a16="http://schemas.microsoft.com/office/drawing/2014/main" id="{1BE3EE46-8E27-176F-4A6B-20D6B9D91C27}"/>
              </a:ext>
            </a:extLst>
          </p:cNvPr>
          <p:cNvSpPr txBox="1"/>
          <p:nvPr/>
        </p:nvSpPr>
        <p:spPr>
          <a:xfrm>
            <a:off x="2315737" y="1234068"/>
            <a:ext cx="1393902" cy="339805"/>
          </a:xfrm>
          <a:prstGeom prst="rect">
            <a:avLst/>
          </a:prstGeom>
        </p:spPr>
        <p:txBody>
          <a:bodyPr vert="horz" wrap="square" lIns="91440" tIns="45720" rIns="91440" bIns="45720" rtlCol="0" anchor="b">
            <a:noAutofit/>
          </a:bodyPr>
          <a:lstStyle/>
          <a:p>
            <a:pPr algn="ctr"/>
            <a:r>
              <a:rPr lang="en-US" sz="3200">
                <a:solidFill>
                  <a:schemeClr val="accent5"/>
                </a:solidFill>
                <a:latin typeface="+mj-lt"/>
              </a:rPr>
              <a:t>Yes</a:t>
            </a:r>
          </a:p>
        </p:txBody>
      </p:sp>
      <p:sp>
        <p:nvSpPr>
          <p:cNvPr id="19" name="Rectangle: Rounded Corners 18">
            <a:extLst>
              <a:ext uri="{FF2B5EF4-FFF2-40B4-BE49-F238E27FC236}">
                <a16:creationId xmlns:a16="http://schemas.microsoft.com/office/drawing/2014/main" id="{161443A6-6456-076D-FE73-4AAB9DB14599}"/>
              </a:ext>
            </a:extLst>
          </p:cNvPr>
          <p:cNvSpPr/>
          <p:nvPr/>
        </p:nvSpPr>
        <p:spPr>
          <a:xfrm>
            <a:off x="879086" y="2921386"/>
            <a:ext cx="4698381" cy="97224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mj-lt"/>
              </a:rPr>
              <a:t>Individuals carrying out assurance procedures at group sustainability assurance client</a:t>
            </a:r>
          </a:p>
        </p:txBody>
      </p:sp>
      <p:sp>
        <p:nvSpPr>
          <p:cNvPr id="21" name="Rectangle: Rounded Corners 20">
            <a:extLst>
              <a:ext uri="{FF2B5EF4-FFF2-40B4-BE49-F238E27FC236}">
                <a16:creationId xmlns:a16="http://schemas.microsoft.com/office/drawing/2014/main" id="{E30B51B4-AB56-327D-3C27-8BFA9786ACAA}"/>
              </a:ext>
            </a:extLst>
          </p:cNvPr>
          <p:cNvSpPr/>
          <p:nvPr/>
        </p:nvSpPr>
        <p:spPr>
          <a:xfrm>
            <a:off x="6644268" y="2899051"/>
            <a:ext cx="4549698" cy="97224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mj-lt"/>
              </a:rPr>
              <a:t>Individuals carrying out assurance procedures at (</a:t>
            </a:r>
            <a:r>
              <a:rPr lang="en-US" err="1">
                <a:solidFill>
                  <a:schemeClr val="tx1"/>
                </a:solidFill>
                <a:latin typeface="+mj-lt"/>
              </a:rPr>
              <a:t>i</a:t>
            </a:r>
            <a:r>
              <a:rPr lang="en-US">
                <a:solidFill>
                  <a:schemeClr val="tx1"/>
                </a:solidFill>
                <a:latin typeface="+mj-lt"/>
              </a:rPr>
              <a:t>) group sustainability assurance client or (ii) a value chain</a:t>
            </a:r>
          </a:p>
        </p:txBody>
      </p:sp>
    </p:spTree>
    <p:extLst>
      <p:ext uri="{BB962C8B-B14F-4D97-AF65-F5344CB8AC3E}">
        <p14:creationId xmlns:p14="http://schemas.microsoft.com/office/powerpoint/2010/main" val="1335519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FAB1A-E63E-1ACD-7691-DB24BE6CAB26}"/>
              </a:ext>
            </a:extLst>
          </p:cNvPr>
          <p:cNvSpPr>
            <a:spLocks noGrp="1"/>
          </p:cNvSpPr>
          <p:nvPr>
            <p:ph type="title"/>
          </p:nvPr>
        </p:nvSpPr>
        <p:spPr>
          <a:xfrm>
            <a:off x="903514" y="0"/>
            <a:ext cx="9636640" cy="1068518"/>
          </a:xfrm>
        </p:spPr>
        <p:txBody>
          <a:bodyPr>
            <a:normAutofit fontScale="90000"/>
          </a:bodyPr>
          <a:lstStyle/>
          <a:p>
            <a:r>
              <a:rPr lang="en-US" sz="3600">
                <a:latin typeface="+mj-lt"/>
              </a:rPr>
              <a:t>Organizational Boundary</a:t>
            </a:r>
            <a:br>
              <a:rPr lang="en-US" sz="3600">
                <a:latin typeface="+mj-lt"/>
              </a:rPr>
            </a:br>
            <a:r>
              <a:rPr lang="en-US" sz="3100">
                <a:latin typeface="+mj-lt"/>
              </a:rPr>
              <a:t>Determination of Group Sustainability Assurance Client </a:t>
            </a:r>
          </a:p>
        </p:txBody>
      </p:sp>
      <p:sp>
        <p:nvSpPr>
          <p:cNvPr id="3" name="Content Placeholder 2">
            <a:extLst>
              <a:ext uri="{FF2B5EF4-FFF2-40B4-BE49-F238E27FC236}">
                <a16:creationId xmlns:a16="http://schemas.microsoft.com/office/drawing/2014/main" id="{135AE5CC-18B9-5065-A141-858B90FBD622}"/>
              </a:ext>
            </a:extLst>
          </p:cNvPr>
          <p:cNvSpPr>
            <a:spLocks noGrp="1"/>
          </p:cNvSpPr>
          <p:nvPr>
            <p:ph idx="1"/>
          </p:nvPr>
        </p:nvSpPr>
        <p:spPr>
          <a:xfrm>
            <a:off x="796872" y="1482587"/>
            <a:ext cx="5740562" cy="4961756"/>
          </a:xfrm>
        </p:spPr>
        <p:txBody>
          <a:bodyPr>
            <a:noAutofit/>
          </a:bodyPr>
          <a:lstStyle/>
          <a:p>
            <a:pPr>
              <a:lnSpc>
                <a:spcPts val="2400"/>
              </a:lnSpc>
              <a:spcBef>
                <a:spcPts val="600"/>
              </a:spcBef>
              <a:spcAft>
                <a:spcPts val="600"/>
              </a:spcAft>
            </a:pPr>
            <a:r>
              <a:rPr lang="en-US" sz="2000" i="1">
                <a:latin typeface="+mj-lt"/>
              </a:rPr>
              <a:t>Group Sustainability Assurance Firm </a:t>
            </a:r>
            <a:r>
              <a:rPr lang="en-US" sz="2000">
                <a:latin typeface="+mj-lt"/>
              </a:rPr>
              <a:t>needs to be independent of the </a:t>
            </a:r>
            <a:r>
              <a:rPr lang="en-US" sz="2000" i="1">
                <a:latin typeface="+mj-lt"/>
              </a:rPr>
              <a:t>Group Sustainability Assurance Client</a:t>
            </a:r>
          </a:p>
          <a:p>
            <a:pPr>
              <a:lnSpc>
                <a:spcPts val="2400"/>
              </a:lnSpc>
              <a:spcBef>
                <a:spcPts val="600"/>
              </a:spcBef>
              <a:spcAft>
                <a:spcPts val="600"/>
              </a:spcAft>
            </a:pPr>
            <a:r>
              <a:rPr lang="en-US" sz="2000">
                <a:latin typeface="+mj-lt"/>
              </a:rPr>
              <a:t>Questions from Board members </a:t>
            </a:r>
          </a:p>
          <a:p>
            <a:pPr lvl="1">
              <a:lnSpc>
                <a:spcPts val="2400"/>
              </a:lnSpc>
              <a:spcBef>
                <a:spcPts val="600"/>
              </a:spcBef>
              <a:spcAft>
                <a:spcPts val="600"/>
              </a:spcAft>
            </a:pPr>
            <a:r>
              <a:rPr lang="en-US" sz="2000">
                <a:latin typeface="+mj-lt"/>
              </a:rPr>
              <a:t>Are components for SAE same as components for group audit?</a:t>
            </a:r>
          </a:p>
          <a:p>
            <a:pPr lvl="1">
              <a:lnSpc>
                <a:spcPts val="2400"/>
              </a:lnSpc>
              <a:spcBef>
                <a:spcPts val="600"/>
              </a:spcBef>
              <a:spcAft>
                <a:spcPts val="600"/>
              </a:spcAft>
            </a:pPr>
            <a:r>
              <a:rPr lang="en-US" sz="2000">
                <a:latin typeface="+mj-lt"/>
              </a:rPr>
              <a:t>Are value chain entities components?</a:t>
            </a:r>
          </a:p>
          <a:p>
            <a:pPr>
              <a:lnSpc>
                <a:spcPts val="2400"/>
              </a:lnSpc>
              <a:spcBef>
                <a:spcPts val="600"/>
              </a:spcBef>
              <a:spcAft>
                <a:spcPts val="600"/>
              </a:spcAft>
            </a:pPr>
            <a:r>
              <a:rPr lang="en-US" sz="2000">
                <a:latin typeface="+mj-lt"/>
              </a:rPr>
              <a:t>It is not for the </a:t>
            </a:r>
            <a:r>
              <a:rPr lang="en-US" sz="2000">
                <a:solidFill>
                  <a:schemeClr val="tx1"/>
                </a:solidFill>
                <a:latin typeface="+mj-lt"/>
              </a:rPr>
              <a:t>Code to determine organizational boundary of the group SAEs</a:t>
            </a:r>
          </a:p>
          <a:p>
            <a:pPr lvl="1">
              <a:lnSpc>
                <a:spcPts val="2400"/>
              </a:lnSpc>
              <a:spcBef>
                <a:spcPts val="600"/>
              </a:spcBef>
              <a:spcAft>
                <a:spcPts val="600"/>
              </a:spcAft>
            </a:pPr>
            <a:r>
              <a:rPr lang="en-US" sz="2000">
                <a:solidFill>
                  <a:schemeClr val="tx1"/>
                </a:solidFill>
                <a:latin typeface="+mj-lt"/>
              </a:rPr>
              <a:t>Part 5 needs to specify entities within the group from which the firm/team members/other practitioners need to be independent </a:t>
            </a:r>
          </a:p>
          <a:p>
            <a:pPr lvl="1">
              <a:lnSpc>
                <a:spcPts val="2400"/>
              </a:lnSpc>
              <a:spcBef>
                <a:spcPts val="600"/>
              </a:spcBef>
              <a:spcAft>
                <a:spcPts val="600"/>
              </a:spcAft>
            </a:pPr>
            <a:endParaRPr lang="en-US" sz="2000">
              <a:latin typeface="+mj-lt"/>
            </a:endParaRPr>
          </a:p>
          <a:p>
            <a:pPr marL="0" indent="0">
              <a:lnSpc>
                <a:spcPts val="2400"/>
              </a:lnSpc>
              <a:spcBef>
                <a:spcPts val="600"/>
              </a:spcBef>
              <a:spcAft>
                <a:spcPts val="600"/>
              </a:spcAft>
              <a:buNone/>
            </a:pPr>
            <a:r>
              <a:rPr lang="en-US" sz="2000">
                <a:latin typeface="+mj-lt"/>
              </a:rPr>
              <a:t>  </a:t>
            </a:r>
          </a:p>
          <a:p>
            <a:pPr lvl="1">
              <a:lnSpc>
                <a:spcPts val="2400"/>
              </a:lnSpc>
              <a:spcBef>
                <a:spcPts val="600"/>
              </a:spcBef>
              <a:spcAft>
                <a:spcPts val="600"/>
              </a:spcAft>
            </a:pPr>
            <a:endParaRPr lang="en-US" sz="2000">
              <a:latin typeface="+mj-lt"/>
            </a:endParaRPr>
          </a:p>
          <a:p>
            <a:pPr lvl="1">
              <a:lnSpc>
                <a:spcPts val="2800"/>
              </a:lnSpc>
              <a:spcBef>
                <a:spcPts val="600"/>
              </a:spcBef>
              <a:spcAft>
                <a:spcPts val="600"/>
              </a:spcAft>
            </a:pPr>
            <a:endParaRPr lang="en-US" sz="2000">
              <a:latin typeface="+mj-lt"/>
            </a:endParaRPr>
          </a:p>
        </p:txBody>
      </p:sp>
      <p:sp>
        <p:nvSpPr>
          <p:cNvPr id="5" name="Slide Number Placeholder 4">
            <a:extLst>
              <a:ext uri="{FF2B5EF4-FFF2-40B4-BE49-F238E27FC236}">
                <a16:creationId xmlns:a16="http://schemas.microsoft.com/office/drawing/2014/main" id="{98B56EAB-30D9-2C7E-C653-F509BD7F8A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8" name="TextBox 7">
            <a:extLst>
              <a:ext uri="{FF2B5EF4-FFF2-40B4-BE49-F238E27FC236}">
                <a16:creationId xmlns:a16="http://schemas.microsoft.com/office/drawing/2014/main" id="{1548D3AF-8CC4-D871-6B83-A6D3CA8B3F14}"/>
              </a:ext>
            </a:extLst>
          </p:cNvPr>
          <p:cNvSpPr txBox="1"/>
          <p:nvPr/>
        </p:nvSpPr>
        <p:spPr>
          <a:xfrm>
            <a:off x="323385" y="1906859"/>
            <a:ext cx="3813717" cy="4449491"/>
          </a:xfrm>
          <a:prstGeom prst="rect">
            <a:avLst/>
          </a:prstGeom>
        </p:spPr>
        <p:txBody>
          <a:bodyPr vert="horz" wrap="square" lIns="91440" tIns="45720" rIns="91440" bIns="45720" rtlCol="0" anchor="t">
            <a:normAutofit/>
          </a:bodyPr>
          <a:lstStyle/>
          <a:p>
            <a:pPr marL="342900" indent="-342900" algn="l">
              <a:buFont typeface="Arial" panose="020B0604020202020204" pitchFamily="34" charset="0"/>
              <a:buChar char="•"/>
            </a:pPr>
            <a:endParaRPr lang="en-US" sz="2200">
              <a:solidFill>
                <a:srgbClr val="0B5494"/>
              </a:solidFill>
            </a:endParaRPr>
          </a:p>
        </p:txBody>
      </p:sp>
      <p:sp>
        <p:nvSpPr>
          <p:cNvPr id="9" name="Rectangle 8">
            <a:extLst>
              <a:ext uri="{FF2B5EF4-FFF2-40B4-BE49-F238E27FC236}">
                <a16:creationId xmlns:a16="http://schemas.microsoft.com/office/drawing/2014/main" id="{F53C1A43-7276-7AF4-1CCE-9D64404F3168}"/>
              </a:ext>
            </a:extLst>
          </p:cNvPr>
          <p:cNvSpPr/>
          <p:nvPr/>
        </p:nvSpPr>
        <p:spPr>
          <a:xfrm>
            <a:off x="6755832" y="1567013"/>
            <a:ext cx="4952692" cy="220794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ts val="2400"/>
              </a:lnSpc>
              <a:spcBef>
                <a:spcPts val="600"/>
              </a:spcBef>
              <a:spcAft>
                <a:spcPts val="600"/>
              </a:spcAft>
            </a:pPr>
            <a:r>
              <a:rPr lang="en-US" sz="2000">
                <a:solidFill>
                  <a:srgbClr val="C00000"/>
                </a:solidFill>
                <a:latin typeface="+mj-lt"/>
              </a:rPr>
              <a:t>Group Sustainability Assurance Client </a:t>
            </a:r>
            <a:endParaRPr lang="en-US" sz="2000">
              <a:latin typeface="+mj-lt"/>
            </a:endParaRPr>
          </a:p>
          <a:p>
            <a:pPr marL="971550" lvl="1" indent="-514350">
              <a:lnSpc>
                <a:spcPts val="2400"/>
              </a:lnSpc>
              <a:spcBef>
                <a:spcPts val="600"/>
              </a:spcBef>
              <a:spcAft>
                <a:spcPts val="600"/>
              </a:spcAft>
              <a:buFont typeface="+mj-lt"/>
              <a:buAutoNum type="romanLcPeriod"/>
            </a:pPr>
            <a:r>
              <a:rPr lang="en-US" sz="2000">
                <a:solidFill>
                  <a:schemeClr val="tx2">
                    <a:lumMod val="50000"/>
                  </a:schemeClr>
                </a:solidFill>
                <a:latin typeface="+mj-lt"/>
              </a:rPr>
              <a:t>Entity</a:t>
            </a:r>
          </a:p>
          <a:p>
            <a:pPr marL="971550" lvl="1" indent="-514350">
              <a:lnSpc>
                <a:spcPts val="2400"/>
              </a:lnSpc>
              <a:spcBef>
                <a:spcPts val="600"/>
              </a:spcBef>
              <a:spcAft>
                <a:spcPts val="600"/>
              </a:spcAft>
              <a:buFont typeface="+mj-lt"/>
              <a:buAutoNum type="romanLcPeriod"/>
            </a:pPr>
            <a:r>
              <a:rPr lang="en-US" sz="2000">
                <a:solidFill>
                  <a:schemeClr val="tx2">
                    <a:lumMod val="50000"/>
                  </a:schemeClr>
                </a:solidFill>
                <a:latin typeface="+mj-lt"/>
              </a:rPr>
              <a:t>Related entities</a:t>
            </a:r>
          </a:p>
          <a:p>
            <a:pPr marL="971550" lvl="1" indent="-514350">
              <a:lnSpc>
                <a:spcPts val="2400"/>
              </a:lnSpc>
              <a:spcBef>
                <a:spcPts val="600"/>
              </a:spcBef>
              <a:spcAft>
                <a:spcPts val="600"/>
              </a:spcAft>
              <a:buFont typeface="+mj-lt"/>
              <a:buAutoNum type="romanLcPeriod"/>
            </a:pPr>
            <a:r>
              <a:rPr lang="en-US" sz="2000">
                <a:solidFill>
                  <a:schemeClr val="tx2">
                    <a:lumMod val="50000"/>
                  </a:schemeClr>
                </a:solidFill>
                <a:latin typeface="+mj-lt"/>
              </a:rPr>
              <a:t>Other components at which assurance work is performed</a:t>
            </a:r>
          </a:p>
          <a:p>
            <a:pPr algn="ctr"/>
            <a:endParaRPr lang="en-US">
              <a:solidFill>
                <a:schemeClr val="tx1"/>
              </a:solidFill>
            </a:endParaRPr>
          </a:p>
        </p:txBody>
      </p:sp>
      <p:sp>
        <p:nvSpPr>
          <p:cNvPr id="10" name="Rectangle 9">
            <a:extLst>
              <a:ext uri="{FF2B5EF4-FFF2-40B4-BE49-F238E27FC236}">
                <a16:creationId xmlns:a16="http://schemas.microsoft.com/office/drawing/2014/main" id="{471D1341-061C-1ED2-3069-BF2D478E0D76}"/>
              </a:ext>
            </a:extLst>
          </p:cNvPr>
          <p:cNvSpPr/>
          <p:nvPr/>
        </p:nvSpPr>
        <p:spPr>
          <a:xfrm>
            <a:off x="6755832" y="4014438"/>
            <a:ext cx="4952692" cy="220794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Aft>
                <a:spcPts val="600"/>
              </a:spcAft>
            </a:pPr>
            <a:r>
              <a:rPr lang="en-US" sz="2000">
                <a:solidFill>
                  <a:srgbClr val="C00000"/>
                </a:solidFill>
                <a:latin typeface="+mj-lt"/>
              </a:rPr>
              <a:t>Component</a:t>
            </a:r>
          </a:p>
          <a:p>
            <a:pPr algn="just"/>
            <a:r>
              <a:rPr lang="en-US" sz="2000">
                <a:solidFill>
                  <a:schemeClr val="tx2">
                    <a:lumMod val="50000"/>
                  </a:schemeClr>
                </a:solidFill>
                <a:latin typeface="+mj-lt"/>
              </a:rPr>
              <a:t>An entity, business unit, function or business activity, or some combination thereof, determined by the GAF for purposes of planning and performing assurance procedures in the group SAE.</a:t>
            </a:r>
          </a:p>
        </p:txBody>
      </p:sp>
    </p:spTree>
    <p:extLst>
      <p:ext uri="{BB962C8B-B14F-4D97-AF65-F5344CB8AC3E}">
        <p14:creationId xmlns:p14="http://schemas.microsoft.com/office/powerpoint/2010/main" val="40476587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FAB1A-E63E-1ACD-7691-DB24BE6CAB26}"/>
              </a:ext>
            </a:extLst>
          </p:cNvPr>
          <p:cNvSpPr>
            <a:spLocks noGrp="1"/>
          </p:cNvSpPr>
          <p:nvPr>
            <p:ph type="title"/>
          </p:nvPr>
        </p:nvSpPr>
        <p:spPr>
          <a:xfrm>
            <a:off x="947057" y="0"/>
            <a:ext cx="9593097" cy="1068518"/>
          </a:xfrm>
        </p:spPr>
        <p:txBody>
          <a:bodyPr>
            <a:normAutofit fontScale="90000"/>
          </a:bodyPr>
          <a:lstStyle/>
          <a:p>
            <a:r>
              <a:rPr lang="en-US" sz="3600">
                <a:latin typeface="+mj-lt"/>
              </a:rPr>
              <a:t>Organizational Boundary</a:t>
            </a:r>
            <a:br>
              <a:rPr lang="en-US" sz="3600">
                <a:latin typeface="+mj-lt"/>
              </a:rPr>
            </a:br>
            <a:r>
              <a:rPr lang="en-US" sz="3100">
                <a:latin typeface="+mj-lt"/>
              </a:rPr>
              <a:t>Determination of Group Sustainability Assurance Client </a:t>
            </a:r>
          </a:p>
        </p:txBody>
      </p:sp>
      <p:sp>
        <p:nvSpPr>
          <p:cNvPr id="3" name="Content Placeholder 2">
            <a:extLst>
              <a:ext uri="{FF2B5EF4-FFF2-40B4-BE49-F238E27FC236}">
                <a16:creationId xmlns:a16="http://schemas.microsoft.com/office/drawing/2014/main" id="{135AE5CC-18B9-5065-A141-858B90FBD622}"/>
              </a:ext>
            </a:extLst>
          </p:cNvPr>
          <p:cNvSpPr>
            <a:spLocks noGrp="1"/>
          </p:cNvSpPr>
          <p:nvPr>
            <p:ph idx="1"/>
          </p:nvPr>
        </p:nvSpPr>
        <p:spPr>
          <a:xfrm>
            <a:off x="601883" y="1654629"/>
            <a:ext cx="6513619" cy="4956378"/>
          </a:xfrm>
        </p:spPr>
        <p:txBody>
          <a:bodyPr>
            <a:noAutofit/>
          </a:bodyPr>
          <a:lstStyle/>
          <a:p>
            <a:pPr>
              <a:lnSpc>
                <a:spcPts val="2400"/>
              </a:lnSpc>
              <a:spcBef>
                <a:spcPts val="600"/>
              </a:spcBef>
              <a:spcAft>
                <a:spcPts val="600"/>
              </a:spcAft>
            </a:pPr>
            <a:r>
              <a:rPr lang="en-US" sz="2000">
                <a:latin typeface="+mj-lt"/>
              </a:rPr>
              <a:t>IAASB’s entity definition covers a broad range of entities to which the sustainability information relates</a:t>
            </a:r>
          </a:p>
          <a:p>
            <a:pPr lvl="1">
              <a:lnSpc>
                <a:spcPts val="2400"/>
              </a:lnSpc>
              <a:spcBef>
                <a:spcPts val="600"/>
              </a:spcBef>
              <a:spcAft>
                <a:spcPts val="600"/>
              </a:spcAft>
            </a:pPr>
            <a:r>
              <a:rPr lang="en-US" sz="2000">
                <a:latin typeface="+mj-lt"/>
              </a:rPr>
              <a:t>Whether it is </a:t>
            </a:r>
            <a:r>
              <a:rPr lang="en-US" sz="2000">
                <a:solidFill>
                  <a:schemeClr val="tx1"/>
                </a:solidFill>
                <a:latin typeface="+mj-lt"/>
              </a:rPr>
              <a:t>necessary that the firm be independent in accordance with provisions in Part 5 from all entities whose information is included in the consolidated sustainability report (including value chain entities)</a:t>
            </a:r>
          </a:p>
          <a:p>
            <a:pPr>
              <a:lnSpc>
                <a:spcPts val="2400"/>
              </a:lnSpc>
              <a:spcBef>
                <a:spcPts val="600"/>
              </a:spcBef>
              <a:spcAft>
                <a:spcPts val="600"/>
              </a:spcAft>
            </a:pPr>
            <a:r>
              <a:rPr lang="en-US" sz="2000">
                <a:solidFill>
                  <a:schemeClr val="tx1"/>
                </a:solidFill>
                <a:latin typeface="+mj-lt"/>
              </a:rPr>
              <a:t>WS1 proposes a balanced approach regarding the specification of entities within the reporting boundary from which independence in accordance with Part 5 should be required </a:t>
            </a:r>
          </a:p>
          <a:p>
            <a:pPr marL="457200" lvl="1" indent="0">
              <a:lnSpc>
                <a:spcPts val="2400"/>
              </a:lnSpc>
              <a:spcBef>
                <a:spcPts val="600"/>
              </a:spcBef>
              <a:spcAft>
                <a:spcPts val="600"/>
              </a:spcAft>
              <a:buNone/>
            </a:pPr>
            <a:endParaRPr lang="en-US" sz="1800">
              <a:latin typeface="+mj-lt"/>
            </a:endParaRPr>
          </a:p>
        </p:txBody>
      </p:sp>
      <p:sp>
        <p:nvSpPr>
          <p:cNvPr id="5" name="Slide Number Placeholder 4">
            <a:extLst>
              <a:ext uri="{FF2B5EF4-FFF2-40B4-BE49-F238E27FC236}">
                <a16:creationId xmlns:a16="http://schemas.microsoft.com/office/drawing/2014/main" id="{98B56EAB-30D9-2C7E-C653-F509BD7F8A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8" name="TextBox 7">
            <a:extLst>
              <a:ext uri="{FF2B5EF4-FFF2-40B4-BE49-F238E27FC236}">
                <a16:creationId xmlns:a16="http://schemas.microsoft.com/office/drawing/2014/main" id="{1548D3AF-8CC4-D871-6B83-A6D3CA8B3F14}"/>
              </a:ext>
            </a:extLst>
          </p:cNvPr>
          <p:cNvSpPr txBox="1"/>
          <p:nvPr/>
        </p:nvSpPr>
        <p:spPr>
          <a:xfrm>
            <a:off x="323385" y="1906859"/>
            <a:ext cx="3813717" cy="4449491"/>
          </a:xfrm>
          <a:prstGeom prst="rect">
            <a:avLst/>
          </a:prstGeom>
        </p:spPr>
        <p:txBody>
          <a:bodyPr vert="horz" wrap="square" lIns="91440" tIns="45720" rIns="91440" bIns="45720" rtlCol="0" anchor="t">
            <a:normAutofit/>
          </a:bodyPr>
          <a:lstStyle/>
          <a:p>
            <a:pPr marL="342900" indent="-342900" algn="l">
              <a:buFont typeface="Arial" panose="020B0604020202020204" pitchFamily="34" charset="0"/>
              <a:buChar char="•"/>
            </a:pPr>
            <a:endParaRPr lang="en-US" sz="2200">
              <a:solidFill>
                <a:srgbClr val="0B5494"/>
              </a:solidFill>
            </a:endParaRPr>
          </a:p>
        </p:txBody>
      </p:sp>
      <p:sp>
        <p:nvSpPr>
          <p:cNvPr id="9" name="Rectangle 8">
            <a:extLst>
              <a:ext uri="{FF2B5EF4-FFF2-40B4-BE49-F238E27FC236}">
                <a16:creationId xmlns:a16="http://schemas.microsoft.com/office/drawing/2014/main" id="{F53C1A43-7276-7AF4-1CCE-9D64404F3168}"/>
              </a:ext>
            </a:extLst>
          </p:cNvPr>
          <p:cNvSpPr/>
          <p:nvPr/>
        </p:nvSpPr>
        <p:spPr>
          <a:xfrm>
            <a:off x="7394000" y="1906859"/>
            <a:ext cx="4514665" cy="25050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ts val="2400"/>
              </a:lnSpc>
              <a:spcBef>
                <a:spcPts val="600"/>
              </a:spcBef>
              <a:spcAft>
                <a:spcPts val="600"/>
              </a:spcAft>
            </a:pPr>
            <a:r>
              <a:rPr lang="en-US" sz="2000" i="1">
                <a:solidFill>
                  <a:srgbClr val="C00000"/>
                </a:solidFill>
                <a:latin typeface="+mj-lt"/>
              </a:rPr>
              <a:t>Entity</a:t>
            </a:r>
            <a:r>
              <a:rPr lang="en-US" sz="2000">
                <a:solidFill>
                  <a:srgbClr val="C00000"/>
                </a:solidFill>
                <a:latin typeface="+mj-lt"/>
              </a:rPr>
              <a:t> definition in ISSA 5000 ED</a:t>
            </a:r>
          </a:p>
          <a:p>
            <a:pPr>
              <a:lnSpc>
                <a:spcPts val="2400"/>
              </a:lnSpc>
              <a:spcBef>
                <a:spcPts val="600"/>
              </a:spcBef>
              <a:spcAft>
                <a:spcPts val="600"/>
              </a:spcAft>
            </a:pPr>
            <a:r>
              <a:rPr lang="en-US" sz="2000">
                <a:solidFill>
                  <a:schemeClr val="tx1"/>
                </a:solidFill>
                <a:latin typeface="+mj-lt"/>
              </a:rPr>
              <a:t>The legal entity, economic entity, or the identifiable portion of a legal or economic entity, or combination of legal or other entities or portions of those entities, to which the sustainability information relates</a:t>
            </a:r>
          </a:p>
        </p:txBody>
      </p:sp>
    </p:spTree>
    <p:extLst>
      <p:ext uri="{BB962C8B-B14F-4D97-AF65-F5344CB8AC3E}">
        <p14:creationId xmlns:p14="http://schemas.microsoft.com/office/powerpoint/2010/main" val="39441798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1" y="1122630"/>
            <a:ext cx="7894104" cy="3887270"/>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rgbClr val="0B5494"/>
              </a:solidFill>
              <a:effectLst/>
              <a:uLnTx/>
              <a:uFillTx/>
              <a:latin typeface="Arial" panose="020B0604020202020204"/>
              <a:ea typeface="+mn-ea"/>
              <a:cs typeface="+mn-cs"/>
            </a:endParaRPr>
          </a:p>
          <a:p>
            <a:endParaRPr lang="en-US" sz="200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3" name="Content Placeholder 9">
            <a:extLst>
              <a:ext uri="{FF2B5EF4-FFF2-40B4-BE49-F238E27FC236}">
                <a16:creationId xmlns:a16="http://schemas.microsoft.com/office/drawing/2014/main" id="{92E7256B-70D8-3D78-8F88-C6544E54EF87}"/>
              </a:ext>
            </a:extLst>
          </p:cNvPr>
          <p:cNvSpPr txBox="1">
            <a:spLocks/>
          </p:cNvSpPr>
          <p:nvPr/>
        </p:nvSpPr>
        <p:spPr>
          <a:xfrm>
            <a:off x="357696" y="2622754"/>
            <a:ext cx="5871519" cy="806246"/>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3360"/>
              </a:lnSpc>
              <a:spcBef>
                <a:spcPts val="1200"/>
              </a:spcBef>
              <a:spcAft>
                <a:spcPts val="1200"/>
              </a:spcAft>
              <a:buClrTx/>
              <a:buSzTx/>
              <a:buFont typeface="Arial" panose="020B0604020202020204" pitchFamily="34" charset="0"/>
              <a:buNone/>
              <a:tabLst/>
              <a:defRPr/>
            </a:pPr>
            <a:endParaRPr kumimoji="0" lang="en-US" sz="32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2" name="Content Placeholder 9">
            <a:extLst>
              <a:ext uri="{FF2B5EF4-FFF2-40B4-BE49-F238E27FC236}">
                <a16:creationId xmlns:a16="http://schemas.microsoft.com/office/drawing/2014/main" id="{A9B11773-53AB-6E3A-0084-7D201ED38EC2}"/>
              </a:ext>
            </a:extLst>
          </p:cNvPr>
          <p:cNvSpPr txBox="1">
            <a:spLocks/>
          </p:cNvSpPr>
          <p:nvPr/>
        </p:nvSpPr>
        <p:spPr>
          <a:xfrm>
            <a:off x="404510" y="2047859"/>
            <a:ext cx="5645857" cy="3687511"/>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3360"/>
              </a:lnSpc>
              <a:spcBef>
                <a:spcPts val="1200"/>
              </a:spcBef>
              <a:spcAft>
                <a:spcPts val="2400"/>
              </a:spcAft>
              <a:buClrTx/>
              <a:buSzTx/>
              <a:buFont typeface="Arial" panose="020B0604020202020204" pitchFamily="34" charset="0"/>
              <a:buNone/>
              <a:tabLst/>
              <a:defRPr/>
            </a:pPr>
            <a:endParaRPr kumimoji="0" lang="en-US" sz="28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F84ECF28-DF6B-7FBB-8EE4-65385979210D}"/>
              </a:ext>
            </a:extLst>
          </p:cNvPr>
          <p:cNvSpPr txBox="1"/>
          <p:nvPr/>
        </p:nvSpPr>
        <p:spPr>
          <a:xfrm>
            <a:off x="441512" y="1490846"/>
            <a:ext cx="5789227" cy="3519054"/>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B5494"/>
                </a:solidFill>
                <a:effectLst/>
                <a:uLnTx/>
                <a:uFillTx/>
                <a:latin typeface="Arial" panose="020B0604020202020204"/>
                <a:ea typeface="+mn-ea"/>
                <a:cs typeface="+mn-cs"/>
              </a:rPr>
              <a:t>Questions &amp; Comments</a:t>
            </a:r>
          </a:p>
        </p:txBody>
      </p:sp>
    </p:spTree>
    <p:extLst>
      <p:ext uri="{BB962C8B-B14F-4D97-AF65-F5344CB8AC3E}">
        <p14:creationId xmlns:p14="http://schemas.microsoft.com/office/powerpoint/2010/main" val="2846553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8010FD-A0D1-42AA-BC87-FF1BB34D6D18}"/>
              </a:ext>
            </a:extLst>
          </p:cNvPr>
          <p:cNvSpPr>
            <a:spLocks noGrp="1"/>
          </p:cNvSpPr>
          <p:nvPr>
            <p:ph type="sldNum" sz="quarter" idx="12"/>
          </p:nvPr>
        </p:nvSpPr>
        <p:spPr/>
        <p:txBody>
          <a:bodyPr/>
          <a:lstStyle/>
          <a:p>
            <a:fld id="{A68F81FF-A8B7-8E49-9D5B-3CAD5ADFEE36}" type="slidenum">
              <a:rPr lang="en-US" smtClean="0"/>
              <a:pPr/>
              <a:t>3</a:t>
            </a:fld>
            <a:endParaRPr lang="en-US"/>
          </a:p>
        </p:txBody>
      </p:sp>
      <p:sp>
        <p:nvSpPr>
          <p:cNvPr id="5" name="Title 4">
            <a:extLst>
              <a:ext uri="{FF2B5EF4-FFF2-40B4-BE49-F238E27FC236}">
                <a16:creationId xmlns:a16="http://schemas.microsoft.com/office/drawing/2014/main" id="{0B0AB1CF-8CAD-8D40-ECD8-516F71231E9E}"/>
              </a:ext>
            </a:extLst>
          </p:cNvPr>
          <p:cNvSpPr>
            <a:spLocks noGrp="1"/>
          </p:cNvSpPr>
          <p:nvPr>
            <p:ph type="title"/>
          </p:nvPr>
        </p:nvSpPr>
        <p:spPr/>
        <p:txBody>
          <a:bodyPr/>
          <a:lstStyle/>
          <a:p>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Activities Since June 2023</a:t>
            </a:r>
            <a:endParaRPr lang="en-US"/>
          </a:p>
        </p:txBody>
      </p:sp>
      <p:sp>
        <p:nvSpPr>
          <p:cNvPr id="6" name="Content Placeholder 2">
            <a:extLst>
              <a:ext uri="{FF2B5EF4-FFF2-40B4-BE49-F238E27FC236}">
                <a16:creationId xmlns:a16="http://schemas.microsoft.com/office/drawing/2014/main" id="{00F1F7E0-6B86-8BDF-C62D-D665D5ECD4E3}"/>
              </a:ext>
            </a:extLst>
          </p:cNvPr>
          <p:cNvSpPr>
            <a:spLocks noGrp="1"/>
          </p:cNvSpPr>
          <p:nvPr>
            <p:ph sz="half" idx="2"/>
          </p:nvPr>
        </p:nvSpPr>
        <p:spPr>
          <a:xfrm>
            <a:off x="838200" y="1327939"/>
            <a:ext cx="6114860" cy="5272558"/>
          </a:xfrm>
        </p:spPr>
        <p:txBody>
          <a:bodyPr>
            <a:noAutofit/>
          </a:bodyPr>
          <a:lstStyle/>
          <a:p>
            <a:pPr>
              <a:lnSpc>
                <a:spcPts val="2200"/>
              </a:lnSpc>
              <a:spcBef>
                <a:spcPts val="600"/>
              </a:spcBef>
              <a:spcAft>
                <a:spcPts val="600"/>
              </a:spcAft>
            </a:pPr>
            <a:r>
              <a:rPr lang="en-US" sz="1800">
                <a:solidFill>
                  <a:schemeClr val="tx1"/>
                </a:solidFill>
                <a:latin typeface="+mj-lt"/>
              </a:rPr>
              <a:t>In June, IESBA considered and provided input on preliminary draft provisions for key independence issues </a:t>
            </a:r>
          </a:p>
          <a:p>
            <a:pPr>
              <a:lnSpc>
                <a:spcPts val="2200"/>
              </a:lnSpc>
              <a:spcBef>
                <a:spcPts val="600"/>
              </a:spcBef>
              <a:spcAft>
                <a:spcPts val="600"/>
              </a:spcAft>
            </a:pPr>
            <a:r>
              <a:rPr lang="en-US" sz="1800">
                <a:solidFill>
                  <a:schemeClr val="tx1"/>
                </a:solidFill>
                <a:latin typeface="+mj-lt"/>
              </a:rPr>
              <a:t>Sustainability Reference Group (SRG) reviewed and provided input on preliminary </a:t>
            </a:r>
            <a:r>
              <a:rPr lang="en-US" sz="1800">
                <a:latin typeface="+mj-lt"/>
              </a:rPr>
              <a:t>drafts regarding</a:t>
            </a:r>
          </a:p>
          <a:p>
            <a:pPr lvl="1">
              <a:lnSpc>
                <a:spcPts val="2200"/>
              </a:lnSpc>
              <a:spcBef>
                <a:spcPts val="600"/>
              </a:spcBef>
              <a:spcAft>
                <a:spcPts val="600"/>
              </a:spcAft>
            </a:pPr>
            <a:r>
              <a:rPr lang="en-US" sz="1800">
                <a:latin typeface="+mj-lt"/>
              </a:rPr>
              <a:t>Provision of NAS</a:t>
            </a:r>
          </a:p>
          <a:p>
            <a:pPr lvl="1">
              <a:lnSpc>
                <a:spcPts val="2200"/>
              </a:lnSpc>
              <a:spcBef>
                <a:spcPts val="600"/>
              </a:spcBef>
              <a:spcAft>
                <a:spcPts val="600"/>
              </a:spcAft>
            </a:pPr>
            <a:r>
              <a:rPr lang="en-US" sz="1800">
                <a:latin typeface="+mj-lt"/>
              </a:rPr>
              <a:t>Assuming management responsibility</a:t>
            </a:r>
          </a:p>
          <a:p>
            <a:pPr>
              <a:lnSpc>
                <a:spcPts val="2200"/>
              </a:lnSpc>
              <a:spcBef>
                <a:spcPts val="600"/>
              </a:spcBef>
              <a:spcAft>
                <a:spcPts val="600"/>
              </a:spcAft>
            </a:pPr>
            <a:r>
              <a:rPr lang="en-US" sz="1800">
                <a:latin typeface="+mj-lt"/>
              </a:rPr>
              <a:t>3-day in-person WS1 meeting in July to develop </a:t>
            </a:r>
            <a:r>
              <a:rPr lang="en-US" sz="1800" i="1">
                <a:latin typeface="+mj-lt"/>
              </a:rPr>
              <a:t>International Independence Standards for Sustainability Assurance Engagements</a:t>
            </a:r>
            <a:r>
              <a:rPr lang="en-US" sz="1800">
                <a:latin typeface="+mj-lt"/>
              </a:rPr>
              <a:t> for first read</a:t>
            </a:r>
          </a:p>
          <a:p>
            <a:pPr lvl="1">
              <a:lnSpc>
                <a:spcPts val="2200"/>
              </a:lnSpc>
              <a:spcBef>
                <a:spcPts val="600"/>
              </a:spcBef>
              <a:spcAft>
                <a:spcPts val="600"/>
              </a:spcAft>
            </a:pPr>
            <a:r>
              <a:rPr lang="en-US" sz="1800">
                <a:latin typeface="+mj-lt"/>
              </a:rPr>
              <a:t>Joint meetings with WS2</a:t>
            </a:r>
          </a:p>
          <a:p>
            <a:pPr>
              <a:lnSpc>
                <a:spcPts val="2200"/>
              </a:lnSpc>
              <a:spcBef>
                <a:spcPts val="600"/>
              </a:spcBef>
              <a:spcAft>
                <a:spcPts val="600"/>
              </a:spcAft>
            </a:pPr>
            <a:r>
              <a:rPr lang="en-US" sz="1800">
                <a:latin typeface="+mj-lt"/>
              </a:rPr>
              <a:t>Consultation with IESBA on the first draft via email in August</a:t>
            </a:r>
          </a:p>
          <a:p>
            <a:pPr>
              <a:lnSpc>
                <a:spcPts val="2200"/>
              </a:lnSpc>
              <a:spcBef>
                <a:spcPts val="600"/>
              </a:spcBef>
              <a:spcAft>
                <a:spcPts val="600"/>
              </a:spcAft>
            </a:pPr>
            <a:r>
              <a:rPr lang="en-US" sz="1800">
                <a:latin typeface="+mj-lt"/>
              </a:rPr>
              <a:t>Discussion with CAG Representatives in September on key independence matters</a:t>
            </a:r>
          </a:p>
          <a:p>
            <a:endParaRPr lang="en-US"/>
          </a:p>
        </p:txBody>
      </p:sp>
    </p:spTree>
    <p:extLst>
      <p:ext uri="{BB962C8B-B14F-4D97-AF65-F5344CB8AC3E}">
        <p14:creationId xmlns:p14="http://schemas.microsoft.com/office/powerpoint/2010/main" val="5924939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5FD2FE-65DD-83DA-D749-BDBD05D0856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D92515DE-0177-A146-101C-6D1209DCBCC1}"/>
              </a:ext>
            </a:extLst>
          </p:cNvPr>
          <p:cNvSpPr>
            <a:spLocks noGrp="1"/>
          </p:cNvSpPr>
          <p:nvPr>
            <p:ph type="title"/>
          </p:nvPr>
        </p:nvSpPr>
        <p:spPr/>
        <p:txBody>
          <a:bodyPr anchor="ctr">
            <a:normAutofit/>
          </a:bodyPr>
          <a:lstStyle/>
          <a:p>
            <a:pPr algn="ctr"/>
            <a:r>
              <a:rPr lang="en-US" sz="3200">
                <a:latin typeface="+mj-lt"/>
              </a:rPr>
              <a:t>Relationship with Value Chain Entities</a:t>
            </a:r>
          </a:p>
        </p:txBody>
      </p:sp>
    </p:spTree>
    <p:extLst>
      <p:ext uri="{BB962C8B-B14F-4D97-AF65-F5344CB8AC3E}">
        <p14:creationId xmlns:p14="http://schemas.microsoft.com/office/powerpoint/2010/main" val="16737920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FAB1A-E63E-1ACD-7691-DB24BE6CAB26}"/>
              </a:ext>
            </a:extLst>
          </p:cNvPr>
          <p:cNvSpPr>
            <a:spLocks noGrp="1"/>
          </p:cNvSpPr>
          <p:nvPr>
            <p:ph type="title"/>
          </p:nvPr>
        </p:nvSpPr>
        <p:spPr/>
        <p:txBody>
          <a:bodyPr>
            <a:normAutofit/>
          </a:bodyPr>
          <a:lstStyle/>
          <a:p>
            <a:r>
              <a:rPr lang="en-US" sz="3600">
                <a:latin typeface="+mj-lt"/>
              </a:rPr>
              <a:t>Relationship with Value Chain Entities</a:t>
            </a:r>
          </a:p>
        </p:txBody>
      </p:sp>
      <p:sp>
        <p:nvSpPr>
          <p:cNvPr id="3" name="Content Placeholder 2">
            <a:extLst>
              <a:ext uri="{FF2B5EF4-FFF2-40B4-BE49-F238E27FC236}">
                <a16:creationId xmlns:a16="http://schemas.microsoft.com/office/drawing/2014/main" id="{135AE5CC-18B9-5065-A141-858B90FBD622}"/>
              </a:ext>
            </a:extLst>
          </p:cNvPr>
          <p:cNvSpPr>
            <a:spLocks noGrp="1"/>
          </p:cNvSpPr>
          <p:nvPr>
            <p:ph idx="1"/>
          </p:nvPr>
        </p:nvSpPr>
        <p:spPr>
          <a:xfrm>
            <a:off x="838200" y="1575118"/>
            <a:ext cx="6697718" cy="5146357"/>
          </a:xfrm>
        </p:spPr>
        <p:txBody>
          <a:bodyPr>
            <a:noAutofit/>
          </a:bodyPr>
          <a:lstStyle/>
          <a:p>
            <a:pPr>
              <a:lnSpc>
                <a:spcPts val="2300"/>
              </a:lnSpc>
              <a:spcBef>
                <a:spcPts val="600"/>
              </a:spcBef>
              <a:spcAft>
                <a:spcPts val="600"/>
              </a:spcAft>
            </a:pPr>
            <a:r>
              <a:rPr lang="en-US" sz="2000">
                <a:solidFill>
                  <a:schemeClr val="tx1"/>
                </a:solidFill>
                <a:latin typeface="+mj-lt"/>
              </a:rPr>
              <a:t>Reporting boundary for sustainability information might differ from reporting boundary for f/s</a:t>
            </a:r>
          </a:p>
          <a:p>
            <a:pPr lvl="1">
              <a:lnSpc>
                <a:spcPts val="2300"/>
              </a:lnSpc>
              <a:spcBef>
                <a:spcPts val="600"/>
              </a:spcBef>
              <a:spcAft>
                <a:spcPts val="600"/>
              </a:spcAft>
            </a:pPr>
            <a:r>
              <a:rPr lang="en-US" sz="1800">
                <a:solidFill>
                  <a:schemeClr val="tx1"/>
                </a:solidFill>
                <a:latin typeface="+mj-lt"/>
              </a:rPr>
              <a:t>Reporting boundary might include entities up and down the entity’s value chain that are not within the organizational boundary</a:t>
            </a:r>
          </a:p>
          <a:p>
            <a:pPr>
              <a:lnSpc>
                <a:spcPts val="2300"/>
              </a:lnSpc>
              <a:spcBef>
                <a:spcPts val="600"/>
              </a:spcBef>
              <a:spcAft>
                <a:spcPts val="600"/>
              </a:spcAft>
            </a:pPr>
            <a:r>
              <a:rPr lang="en-US" sz="2000">
                <a:solidFill>
                  <a:schemeClr val="tx1"/>
                </a:solidFill>
                <a:latin typeface="+mj-lt"/>
              </a:rPr>
              <a:t>Information of value chain entities is included in the sustainability information on which the firm expresses an opinion </a:t>
            </a:r>
          </a:p>
          <a:p>
            <a:pPr lvl="1">
              <a:lnSpc>
                <a:spcPts val="2300"/>
              </a:lnSpc>
              <a:spcBef>
                <a:spcPts val="600"/>
              </a:spcBef>
              <a:spcAft>
                <a:spcPts val="600"/>
              </a:spcAft>
            </a:pPr>
            <a:r>
              <a:rPr lang="en-US" sz="1800">
                <a:solidFill>
                  <a:schemeClr val="tx1"/>
                </a:solidFill>
                <a:latin typeface="+mj-lt"/>
              </a:rPr>
              <a:t>Relationship with value chain entity might create self-interest and other threats </a:t>
            </a:r>
          </a:p>
          <a:p>
            <a:pPr lvl="1">
              <a:lnSpc>
                <a:spcPts val="2300"/>
              </a:lnSpc>
              <a:spcBef>
                <a:spcPts val="600"/>
              </a:spcBef>
              <a:spcAft>
                <a:spcPts val="600"/>
              </a:spcAft>
            </a:pPr>
            <a:r>
              <a:rPr lang="en-US" sz="1800">
                <a:solidFill>
                  <a:schemeClr val="tx1"/>
                </a:solidFill>
                <a:latin typeface="+mj-lt"/>
              </a:rPr>
              <a:t>Provision of NAS to a value chain entity might create a self-review threat</a:t>
            </a:r>
          </a:p>
          <a:p>
            <a:pPr>
              <a:lnSpc>
                <a:spcPts val="2300"/>
              </a:lnSpc>
              <a:spcBef>
                <a:spcPts val="600"/>
              </a:spcBef>
              <a:spcAft>
                <a:spcPts val="600"/>
              </a:spcAft>
            </a:pPr>
            <a:endParaRPr lang="en-US" sz="1600">
              <a:latin typeface="+mj-lt"/>
            </a:endParaRPr>
          </a:p>
        </p:txBody>
      </p:sp>
      <p:sp>
        <p:nvSpPr>
          <p:cNvPr id="5" name="Slide Number Placeholder 4">
            <a:extLst>
              <a:ext uri="{FF2B5EF4-FFF2-40B4-BE49-F238E27FC236}">
                <a16:creationId xmlns:a16="http://schemas.microsoft.com/office/drawing/2014/main" id="{98B56EAB-30D9-2C7E-C653-F509BD7F8A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8" name="Rectangle 7">
            <a:extLst>
              <a:ext uri="{FF2B5EF4-FFF2-40B4-BE49-F238E27FC236}">
                <a16:creationId xmlns:a16="http://schemas.microsoft.com/office/drawing/2014/main" id="{177149F0-CB02-6FC1-226E-DC1BE75F0E6A}"/>
              </a:ext>
            </a:extLst>
          </p:cNvPr>
          <p:cNvSpPr/>
          <p:nvPr/>
        </p:nvSpPr>
        <p:spPr>
          <a:xfrm>
            <a:off x="8106103" y="1717890"/>
            <a:ext cx="3752193" cy="387361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a:solidFill>
                  <a:srgbClr val="C00000"/>
                </a:solidFill>
                <a:latin typeface="Arial" panose="020B0604020202020204" pitchFamily="34" charset="0"/>
                <a:cs typeface="Arial" panose="020B0604020202020204" pitchFamily="34" charset="0"/>
              </a:rPr>
              <a:t>Reporting boundary definition in the Glossary</a:t>
            </a:r>
          </a:p>
          <a:p>
            <a:endParaRPr lang="en-US" sz="2000">
              <a:solidFill>
                <a:schemeClr val="tx1"/>
              </a:solidFill>
              <a:latin typeface="Arial" panose="020B0604020202020204" pitchFamily="34" charset="0"/>
              <a:cs typeface="Arial" panose="020B0604020202020204" pitchFamily="34" charset="0"/>
            </a:endParaRPr>
          </a:p>
          <a:p>
            <a:r>
              <a:rPr lang="en-US" sz="2000">
                <a:solidFill>
                  <a:schemeClr val="tx1"/>
                </a:solidFill>
                <a:latin typeface="Arial" panose="020B0604020202020204" pitchFamily="34" charset="0"/>
                <a:cs typeface="Arial" panose="020B0604020202020204" pitchFamily="34" charset="0"/>
              </a:rPr>
              <a:t>Activities, operations, relationships or resources to be included in an entity’s sustainability information in accordance with the applicable reporting framework.</a:t>
            </a:r>
          </a:p>
          <a:p>
            <a:endParaRPr lang="en-US" sz="2000">
              <a:solidFill>
                <a:schemeClr val="tx1"/>
              </a:solidFill>
              <a:latin typeface="Arial" panose="020B0604020202020204" pitchFamily="34" charset="0"/>
              <a:cs typeface="Arial" panose="020B0604020202020204" pitchFamily="34" charset="0"/>
            </a:endParaRPr>
          </a:p>
          <a:p>
            <a:r>
              <a:rPr lang="en-US" sz="2000" i="1">
                <a:solidFill>
                  <a:schemeClr val="tx1"/>
                </a:solidFill>
                <a:latin typeface="Arial" panose="020B0604020202020204" pitchFamily="34" charset="0"/>
                <a:cs typeface="Arial" panose="020B0604020202020204" pitchFamily="34" charset="0"/>
              </a:rPr>
              <a:t>(In line with definition in ISSA 5000 ED)</a:t>
            </a:r>
          </a:p>
        </p:txBody>
      </p:sp>
    </p:spTree>
    <p:extLst>
      <p:ext uri="{BB962C8B-B14F-4D97-AF65-F5344CB8AC3E}">
        <p14:creationId xmlns:p14="http://schemas.microsoft.com/office/powerpoint/2010/main" val="29303269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alpha val="34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FAB1A-E63E-1ACD-7691-DB24BE6CAB26}"/>
              </a:ext>
            </a:extLst>
          </p:cNvPr>
          <p:cNvSpPr>
            <a:spLocks noGrp="1"/>
          </p:cNvSpPr>
          <p:nvPr>
            <p:ph type="title"/>
          </p:nvPr>
        </p:nvSpPr>
        <p:spPr/>
        <p:txBody>
          <a:bodyPr>
            <a:normAutofit/>
          </a:bodyPr>
          <a:lstStyle/>
          <a:p>
            <a:r>
              <a:rPr lang="en-US" sz="3600">
                <a:latin typeface="+mj-lt"/>
              </a:rPr>
              <a:t>Relationship with Value Chain Entities</a:t>
            </a:r>
          </a:p>
        </p:txBody>
      </p:sp>
      <p:sp>
        <p:nvSpPr>
          <p:cNvPr id="3" name="Content Placeholder 2">
            <a:extLst>
              <a:ext uri="{FF2B5EF4-FFF2-40B4-BE49-F238E27FC236}">
                <a16:creationId xmlns:a16="http://schemas.microsoft.com/office/drawing/2014/main" id="{135AE5CC-18B9-5065-A141-858B90FBD622}"/>
              </a:ext>
            </a:extLst>
          </p:cNvPr>
          <p:cNvSpPr>
            <a:spLocks noGrp="1"/>
          </p:cNvSpPr>
          <p:nvPr>
            <p:ph idx="1"/>
          </p:nvPr>
        </p:nvSpPr>
        <p:spPr>
          <a:xfrm>
            <a:off x="3804745" y="1360871"/>
            <a:ext cx="7441324" cy="5146357"/>
          </a:xfrm>
        </p:spPr>
        <p:txBody>
          <a:bodyPr>
            <a:noAutofit/>
          </a:bodyPr>
          <a:lstStyle/>
          <a:p>
            <a:pPr marL="228600" marR="0" lvl="0" indent="-228600" algn="l" defTabSz="914400" rtl="0" eaLnBrk="1" fontAlgn="auto" latinLnBrk="0" hangingPunct="1">
              <a:lnSpc>
                <a:spcPts val="23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494949"/>
                </a:solidFill>
                <a:effectLst/>
                <a:uLnTx/>
                <a:uFillTx/>
                <a:latin typeface="Arial" panose="020B0604020202020204"/>
                <a:ea typeface="+mn-ea"/>
                <a:cs typeface="+mn-cs"/>
              </a:rPr>
              <a:t>Proposed guidance on how </a:t>
            </a:r>
            <a:r>
              <a:rPr lang="en-US" sz="2000">
                <a:solidFill>
                  <a:srgbClr val="494949"/>
                </a:solidFill>
                <a:latin typeface="Arial" panose="020B0604020202020204"/>
              </a:rPr>
              <a:t>to address </a:t>
            </a:r>
            <a:r>
              <a:rPr kumimoji="0" lang="en-US" sz="2000" b="0" i="0" u="none" strike="noStrike" kern="1200" cap="none" spc="0" normalizeH="0" baseline="0" noProof="0">
                <a:ln>
                  <a:noFill/>
                </a:ln>
                <a:solidFill>
                  <a:srgbClr val="494949"/>
                </a:solidFill>
                <a:effectLst/>
                <a:uLnTx/>
                <a:uFillTx/>
                <a:latin typeface="Arial" panose="020B0604020202020204"/>
                <a:ea typeface="+mn-ea"/>
                <a:cs typeface="+mn-cs"/>
              </a:rPr>
              <a:t>threats created by relationships of the firm and team members with a value chain entity</a:t>
            </a:r>
          </a:p>
          <a:p>
            <a:pPr>
              <a:lnSpc>
                <a:spcPts val="2300"/>
              </a:lnSpc>
              <a:spcBef>
                <a:spcPts val="600"/>
              </a:spcBef>
              <a:spcAft>
                <a:spcPts val="600"/>
              </a:spcAft>
              <a:defRPr/>
            </a:pPr>
            <a:r>
              <a:rPr lang="en-US" sz="2000">
                <a:latin typeface="Arial" panose="020B0604020202020204"/>
              </a:rPr>
              <a:t>Proposal recognizes “distance” from value chain entities and lack of access to information</a:t>
            </a:r>
          </a:p>
          <a:p>
            <a:pPr lvl="1">
              <a:lnSpc>
                <a:spcPts val="2300"/>
              </a:lnSpc>
              <a:spcBef>
                <a:spcPts val="600"/>
              </a:spcBef>
              <a:spcAft>
                <a:spcPts val="600"/>
              </a:spcAft>
              <a:buFont typeface="Wingdings" panose="05000000000000000000" pitchFamily="2" charset="2"/>
              <a:buChar char="Ø"/>
              <a:defRPr/>
            </a:pPr>
            <a:r>
              <a:rPr lang="en-US" sz="1800">
                <a:latin typeface="Arial" panose="020B0604020202020204"/>
              </a:rPr>
              <a:t>Interests and relationships with the firm and team members that are material / significant</a:t>
            </a:r>
            <a:endParaRPr kumimoji="0" lang="en-US" sz="1800" b="0" i="0" u="none" strike="noStrike" kern="1200" cap="none" spc="0" normalizeH="0" baseline="0" noProof="0">
              <a:ln>
                <a:noFill/>
              </a:ln>
              <a:solidFill>
                <a:srgbClr val="494949"/>
              </a:solidFill>
              <a:effectLst/>
              <a:uLnTx/>
              <a:uFillTx/>
              <a:latin typeface="Arial" panose="020B0604020202020204"/>
              <a:ea typeface="+mn-ea"/>
              <a:cs typeface="+mn-cs"/>
            </a:endParaRPr>
          </a:p>
          <a:p>
            <a:pPr lvl="2">
              <a:lnSpc>
                <a:spcPts val="2300"/>
              </a:lnSpc>
              <a:spcBef>
                <a:spcPts val="600"/>
              </a:spcBef>
              <a:spcAft>
                <a:spcPts val="600"/>
              </a:spcAft>
              <a:buClr>
                <a:srgbClr val="4A4A4A"/>
              </a:buClr>
              <a:buSzTx/>
              <a:buFont typeface="System Font Regular"/>
              <a:buChar char="–"/>
              <a:defRPr/>
            </a:pPr>
            <a:r>
              <a:rPr kumimoji="0" lang="en-US" sz="1800" b="0" i="0" u="none" strike="noStrike" kern="1200" cap="none" spc="0" normalizeH="0" baseline="0" noProof="0">
                <a:ln>
                  <a:noFill/>
                </a:ln>
                <a:solidFill>
                  <a:srgbClr val="494949"/>
                </a:solidFill>
                <a:effectLst/>
                <a:uLnTx/>
                <a:uFillTx/>
                <a:latin typeface="Arial" panose="020B0604020202020204"/>
                <a:ea typeface="+mn-ea"/>
                <a:cs typeface="+mn-cs"/>
              </a:rPr>
              <a:t>Material financial interests and loans</a:t>
            </a:r>
          </a:p>
          <a:p>
            <a:pPr lvl="2">
              <a:lnSpc>
                <a:spcPts val="2300"/>
              </a:lnSpc>
              <a:spcBef>
                <a:spcPts val="600"/>
              </a:spcBef>
              <a:spcAft>
                <a:spcPts val="600"/>
              </a:spcAft>
              <a:buClr>
                <a:srgbClr val="4A4A4A"/>
              </a:buClr>
              <a:buSzTx/>
              <a:buFont typeface="System Font Regular"/>
              <a:buChar char="–"/>
              <a:defRPr/>
            </a:pPr>
            <a:r>
              <a:rPr lang="en-US" sz="1800">
                <a:solidFill>
                  <a:srgbClr val="494949"/>
                </a:solidFill>
                <a:latin typeface="Arial" panose="020B0604020202020204"/>
              </a:rPr>
              <a:t>C</a:t>
            </a:r>
            <a:r>
              <a:rPr kumimoji="0" lang="en-US" sz="1800" b="0" i="0" u="none" strike="noStrike" kern="1200" cap="none" spc="0" normalizeH="0" baseline="0" noProof="0">
                <a:ln>
                  <a:noFill/>
                </a:ln>
                <a:solidFill>
                  <a:srgbClr val="494949"/>
                </a:solidFill>
                <a:effectLst/>
                <a:uLnTx/>
                <a:uFillTx/>
                <a:latin typeface="Arial" panose="020B0604020202020204"/>
                <a:ea typeface="+mn-ea"/>
                <a:cs typeface="+mn-cs"/>
              </a:rPr>
              <a:t>lose business relationships</a:t>
            </a:r>
          </a:p>
          <a:p>
            <a:pPr lvl="2">
              <a:lnSpc>
                <a:spcPts val="2300"/>
              </a:lnSpc>
              <a:spcBef>
                <a:spcPts val="600"/>
              </a:spcBef>
              <a:spcAft>
                <a:spcPts val="600"/>
              </a:spcAft>
              <a:buClr>
                <a:srgbClr val="4A4A4A"/>
              </a:buClr>
              <a:buSzTx/>
              <a:buFont typeface="System Font Regular"/>
              <a:buChar char="–"/>
              <a:defRPr/>
            </a:pPr>
            <a:r>
              <a:rPr kumimoji="0" lang="en-US" sz="1800" b="0" i="0" u="none" strike="noStrike" kern="1200" cap="none" spc="0" normalizeH="0" baseline="0" noProof="0">
                <a:ln>
                  <a:noFill/>
                </a:ln>
                <a:solidFill>
                  <a:srgbClr val="494949"/>
                </a:solidFill>
                <a:effectLst/>
                <a:uLnTx/>
                <a:uFillTx/>
                <a:latin typeface="Arial" panose="020B0604020202020204"/>
                <a:ea typeface="+mn-ea"/>
                <a:cs typeface="+mn-cs"/>
              </a:rPr>
              <a:t>Provision of NAS that impacts the sustainability information</a:t>
            </a:r>
          </a:p>
          <a:p>
            <a:pPr lvl="1">
              <a:lnSpc>
                <a:spcPts val="2300"/>
              </a:lnSpc>
              <a:spcBef>
                <a:spcPts val="600"/>
              </a:spcBef>
              <a:spcAft>
                <a:spcPts val="600"/>
              </a:spcAft>
              <a:buFont typeface="Wingdings" panose="05000000000000000000" pitchFamily="2" charset="2"/>
              <a:buChar char="Ø"/>
              <a:defRPr/>
            </a:pPr>
            <a:r>
              <a:rPr lang="en-US" sz="1800">
                <a:latin typeface="Arial" panose="020B0604020202020204"/>
              </a:rPr>
              <a:t>Application of “knows or has reason to believe” principle by the firm and team members </a:t>
            </a:r>
            <a:endParaRPr kumimoji="0" lang="en-US" sz="1800" b="0" i="0" u="none" strike="noStrike" kern="1200" cap="none" spc="0" normalizeH="0" baseline="0" noProof="0">
              <a:ln>
                <a:noFill/>
              </a:ln>
              <a:solidFill>
                <a:srgbClr val="494949"/>
              </a:solidFill>
              <a:effectLst/>
              <a:uLnTx/>
              <a:uFillTx/>
              <a:latin typeface="Arial" panose="020B0604020202020204"/>
              <a:ea typeface="+mn-ea"/>
              <a:cs typeface="+mn-cs"/>
            </a:endParaRPr>
          </a:p>
          <a:p>
            <a:pPr lvl="2">
              <a:lnSpc>
                <a:spcPts val="2300"/>
              </a:lnSpc>
              <a:spcBef>
                <a:spcPts val="600"/>
              </a:spcBef>
              <a:spcAft>
                <a:spcPts val="600"/>
              </a:spcAft>
              <a:buClr>
                <a:srgbClr val="4A4A4A"/>
              </a:buClr>
              <a:buSzTx/>
              <a:buFont typeface="System Font Regular"/>
              <a:buChar char="–"/>
              <a:defRPr/>
            </a:pPr>
            <a:r>
              <a:rPr kumimoji="0" lang="en-US" sz="1800" b="0" i="0" u="none" strike="noStrike" kern="1200" cap="none" spc="0" normalizeH="0" baseline="0" noProof="0">
                <a:ln>
                  <a:noFill/>
                </a:ln>
                <a:solidFill>
                  <a:srgbClr val="4A4A4A"/>
                </a:solidFill>
                <a:effectLst/>
                <a:uLnTx/>
                <a:uFillTx/>
                <a:latin typeface="Arial" panose="020B0604020202020204"/>
                <a:ea typeface="+mn-ea"/>
                <a:cs typeface="+mn-cs"/>
              </a:rPr>
              <a:t>No monitoring obligation or additional administrative burden</a:t>
            </a:r>
          </a:p>
          <a:p>
            <a:pPr>
              <a:lnSpc>
                <a:spcPts val="2300"/>
              </a:lnSpc>
              <a:spcBef>
                <a:spcPts val="600"/>
              </a:spcBef>
              <a:spcAft>
                <a:spcPts val="600"/>
              </a:spcAft>
            </a:pPr>
            <a:endParaRPr lang="en-US" sz="2000" i="1" u="sng">
              <a:solidFill>
                <a:schemeClr val="tx1"/>
              </a:solidFill>
              <a:latin typeface="+mj-lt"/>
            </a:endParaRPr>
          </a:p>
          <a:p>
            <a:pPr>
              <a:lnSpc>
                <a:spcPts val="2300"/>
              </a:lnSpc>
              <a:spcBef>
                <a:spcPts val="600"/>
              </a:spcBef>
              <a:spcAft>
                <a:spcPts val="600"/>
              </a:spcAft>
            </a:pPr>
            <a:endParaRPr lang="en-US" sz="1600">
              <a:latin typeface="+mj-lt"/>
            </a:endParaRPr>
          </a:p>
        </p:txBody>
      </p:sp>
      <p:sp>
        <p:nvSpPr>
          <p:cNvPr id="5" name="Slide Number Placeholder 4">
            <a:extLst>
              <a:ext uri="{FF2B5EF4-FFF2-40B4-BE49-F238E27FC236}">
                <a16:creationId xmlns:a16="http://schemas.microsoft.com/office/drawing/2014/main" id="{98B56EAB-30D9-2C7E-C653-F509BD7F8A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9" name="Rectangle: Rounded Corners 8">
            <a:extLst>
              <a:ext uri="{FF2B5EF4-FFF2-40B4-BE49-F238E27FC236}">
                <a16:creationId xmlns:a16="http://schemas.microsoft.com/office/drawing/2014/main" id="{0336238E-F921-691F-404A-732D0DD54EB1}"/>
              </a:ext>
            </a:extLst>
          </p:cNvPr>
          <p:cNvSpPr/>
          <p:nvPr/>
        </p:nvSpPr>
        <p:spPr>
          <a:xfrm>
            <a:off x="342900" y="1909318"/>
            <a:ext cx="3009900" cy="82111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Para 510.9a A1-A2</a:t>
            </a:r>
          </a:p>
        </p:txBody>
      </p:sp>
      <p:sp>
        <p:nvSpPr>
          <p:cNvPr id="10" name="Rectangle: Rounded Corners 9">
            <a:extLst>
              <a:ext uri="{FF2B5EF4-FFF2-40B4-BE49-F238E27FC236}">
                <a16:creationId xmlns:a16="http://schemas.microsoft.com/office/drawing/2014/main" id="{FAF61FDB-D714-E586-C5CA-BD21E32280F6}"/>
              </a:ext>
            </a:extLst>
          </p:cNvPr>
          <p:cNvSpPr/>
          <p:nvPr/>
        </p:nvSpPr>
        <p:spPr>
          <a:xfrm>
            <a:off x="342900" y="3018443"/>
            <a:ext cx="3009900" cy="82111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Para 511.8 A1-A2</a:t>
            </a:r>
          </a:p>
        </p:txBody>
      </p:sp>
      <p:sp>
        <p:nvSpPr>
          <p:cNvPr id="11" name="Rectangle: Rounded Corners 10">
            <a:extLst>
              <a:ext uri="{FF2B5EF4-FFF2-40B4-BE49-F238E27FC236}">
                <a16:creationId xmlns:a16="http://schemas.microsoft.com/office/drawing/2014/main" id="{1063EE2C-A9F3-6C3A-E0A4-F54E9D33AD1D}"/>
              </a:ext>
            </a:extLst>
          </p:cNvPr>
          <p:cNvSpPr/>
          <p:nvPr/>
        </p:nvSpPr>
        <p:spPr>
          <a:xfrm>
            <a:off x="342900" y="4127568"/>
            <a:ext cx="3009900" cy="82111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Para 520.8 A1-A2</a:t>
            </a:r>
          </a:p>
        </p:txBody>
      </p:sp>
      <p:sp>
        <p:nvSpPr>
          <p:cNvPr id="12" name="Rectangle: Rounded Corners 11">
            <a:extLst>
              <a:ext uri="{FF2B5EF4-FFF2-40B4-BE49-F238E27FC236}">
                <a16:creationId xmlns:a16="http://schemas.microsoft.com/office/drawing/2014/main" id="{5A6A4A79-CD44-5E60-52E3-7F4506355078}"/>
              </a:ext>
            </a:extLst>
          </p:cNvPr>
          <p:cNvSpPr/>
          <p:nvPr/>
        </p:nvSpPr>
        <p:spPr>
          <a:xfrm>
            <a:off x="342900" y="5236693"/>
            <a:ext cx="3009900" cy="82111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Para 600. 27a A1-A2</a:t>
            </a:r>
          </a:p>
        </p:txBody>
      </p:sp>
    </p:spTree>
    <p:extLst>
      <p:ext uri="{BB962C8B-B14F-4D97-AF65-F5344CB8AC3E}">
        <p14:creationId xmlns:p14="http://schemas.microsoft.com/office/powerpoint/2010/main" val="22264727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EE98B62-AA44-E9E3-EC45-0BEE0050E94F}"/>
              </a:ext>
            </a:extLst>
          </p:cNvPr>
          <p:cNvSpPr>
            <a:spLocks noGrp="1"/>
          </p:cNvSpPr>
          <p:nvPr>
            <p:ph type="title"/>
          </p:nvPr>
        </p:nvSpPr>
        <p:spPr/>
        <p:txBody>
          <a:bodyPr>
            <a:normAutofit/>
          </a:bodyPr>
          <a:lstStyle/>
          <a:p>
            <a:r>
              <a:rPr lang="en-US" altLang="ja-JP" sz="2667"/>
              <a:t>Relationship with an Entity within the Reporting Boundary</a:t>
            </a:r>
            <a:endParaRPr lang="ja-JP" altLang="en-US" sz="2667"/>
          </a:p>
        </p:txBody>
      </p:sp>
      <p:sp>
        <p:nvSpPr>
          <p:cNvPr id="7" name="正方形/長方形 6">
            <a:extLst>
              <a:ext uri="{FF2B5EF4-FFF2-40B4-BE49-F238E27FC236}">
                <a16:creationId xmlns:a16="http://schemas.microsoft.com/office/drawing/2014/main" id="{E5360B97-92FD-4DF0-BAE0-C9CE64542546}"/>
              </a:ext>
            </a:extLst>
          </p:cNvPr>
          <p:cNvSpPr/>
          <p:nvPr/>
        </p:nvSpPr>
        <p:spPr>
          <a:xfrm>
            <a:off x="3980058" y="1614327"/>
            <a:ext cx="1717040" cy="701040"/>
          </a:xfrm>
          <a:prstGeom prst="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a:solidFill>
                  <a:srgbClr val="4D4D4D"/>
                </a:solidFill>
                <a:latin typeface="Calibri" panose="020F0502020204030204"/>
                <a:ea typeface="メイリオ" panose="020B0604030504040204" pitchFamily="34" charset="-128"/>
              </a:rPr>
              <a:t>Entity P</a:t>
            </a:r>
            <a:endParaRPr kumimoji="1" lang="ja-JP" altLang="en-US" sz="2400">
              <a:solidFill>
                <a:srgbClr val="4D4D4D"/>
              </a:solidFill>
              <a:latin typeface="Calibri" panose="020F0502020204030204"/>
              <a:ea typeface="メイリオ" panose="020B0604030504040204" pitchFamily="34" charset="-128"/>
            </a:endParaRPr>
          </a:p>
        </p:txBody>
      </p:sp>
      <p:sp>
        <p:nvSpPr>
          <p:cNvPr id="8" name="正方形/長方形 7">
            <a:extLst>
              <a:ext uri="{FF2B5EF4-FFF2-40B4-BE49-F238E27FC236}">
                <a16:creationId xmlns:a16="http://schemas.microsoft.com/office/drawing/2014/main" id="{3EC4A269-21E6-F2E1-B5E3-33935BAE9FA5}"/>
              </a:ext>
            </a:extLst>
          </p:cNvPr>
          <p:cNvSpPr/>
          <p:nvPr/>
        </p:nvSpPr>
        <p:spPr>
          <a:xfrm>
            <a:off x="2996618" y="2764174"/>
            <a:ext cx="1717040" cy="701040"/>
          </a:xfrm>
          <a:prstGeom prst="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a:solidFill>
                  <a:srgbClr val="4D4D4D"/>
                </a:solidFill>
                <a:latin typeface="Calibri" panose="020F0502020204030204"/>
                <a:ea typeface="メイリオ" panose="020B0604030504040204" pitchFamily="34" charset="-128"/>
              </a:rPr>
              <a:t>Entity S1</a:t>
            </a:r>
            <a:endParaRPr kumimoji="1" lang="ja-JP" altLang="en-US" sz="2400">
              <a:solidFill>
                <a:srgbClr val="4D4D4D"/>
              </a:solidFill>
              <a:latin typeface="Calibri" panose="020F0502020204030204"/>
              <a:ea typeface="メイリオ" panose="020B0604030504040204" pitchFamily="34" charset="-128"/>
            </a:endParaRPr>
          </a:p>
        </p:txBody>
      </p:sp>
      <p:sp>
        <p:nvSpPr>
          <p:cNvPr id="9" name="正方形/長方形 8">
            <a:extLst>
              <a:ext uri="{FF2B5EF4-FFF2-40B4-BE49-F238E27FC236}">
                <a16:creationId xmlns:a16="http://schemas.microsoft.com/office/drawing/2014/main" id="{45FC49EB-BB8F-C95D-C8F2-54DE6AEB8076}"/>
              </a:ext>
            </a:extLst>
          </p:cNvPr>
          <p:cNvSpPr/>
          <p:nvPr/>
        </p:nvSpPr>
        <p:spPr>
          <a:xfrm>
            <a:off x="5082041" y="2764174"/>
            <a:ext cx="1717040" cy="701040"/>
          </a:xfrm>
          <a:prstGeom prst="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a:solidFill>
                  <a:srgbClr val="4D4D4D"/>
                </a:solidFill>
                <a:latin typeface="Calibri" panose="020F0502020204030204"/>
                <a:ea typeface="メイリオ" panose="020B0604030504040204" pitchFamily="34" charset="-128"/>
              </a:rPr>
              <a:t>Entity S2</a:t>
            </a:r>
            <a:endParaRPr kumimoji="1" lang="ja-JP" altLang="en-US" sz="2400">
              <a:solidFill>
                <a:srgbClr val="4D4D4D"/>
              </a:solidFill>
              <a:latin typeface="Calibri" panose="020F0502020204030204"/>
              <a:ea typeface="メイリオ" panose="020B0604030504040204" pitchFamily="34" charset="-128"/>
            </a:endParaRPr>
          </a:p>
        </p:txBody>
      </p:sp>
      <p:cxnSp>
        <p:nvCxnSpPr>
          <p:cNvPr id="11" name="コネクタ: カギ線 10">
            <a:extLst>
              <a:ext uri="{FF2B5EF4-FFF2-40B4-BE49-F238E27FC236}">
                <a16:creationId xmlns:a16="http://schemas.microsoft.com/office/drawing/2014/main" id="{E3B11B67-F425-458D-3CE5-16035146ADB0}"/>
              </a:ext>
            </a:extLst>
          </p:cNvPr>
          <p:cNvCxnSpPr>
            <a:stCxn id="8" idx="0"/>
            <a:endCxn id="7" idx="2"/>
          </p:cNvCxnSpPr>
          <p:nvPr/>
        </p:nvCxnSpPr>
        <p:spPr>
          <a:xfrm rot="5400000" flipH="1" flipV="1">
            <a:off x="4122455" y="2048051"/>
            <a:ext cx="448807" cy="98344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2" name="コネクタ: カギ線 11">
            <a:extLst>
              <a:ext uri="{FF2B5EF4-FFF2-40B4-BE49-F238E27FC236}">
                <a16:creationId xmlns:a16="http://schemas.microsoft.com/office/drawing/2014/main" id="{E9E62257-71B3-F0D2-579B-247C731325DD}"/>
              </a:ext>
            </a:extLst>
          </p:cNvPr>
          <p:cNvCxnSpPr>
            <a:cxnSpLocks/>
            <a:stCxn id="9" idx="0"/>
            <a:endCxn id="7" idx="2"/>
          </p:cNvCxnSpPr>
          <p:nvPr/>
        </p:nvCxnSpPr>
        <p:spPr>
          <a:xfrm rot="16200000" flipV="1">
            <a:off x="5165167" y="1988779"/>
            <a:ext cx="448807" cy="110198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5" name="フローチャート: 書類 14">
            <a:extLst>
              <a:ext uri="{FF2B5EF4-FFF2-40B4-BE49-F238E27FC236}">
                <a16:creationId xmlns:a16="http://schemas.microsoft.com/office/drawing/2014/main" id="{CDAE050F-A890-C143-4A26-1FD422078840}"/>
              </a:ext>
            </a:extLst>
          </p:cNvPr>
          <p:cNvSpPr/>
          <p:nvPr/>
        </p:nvSpPr>
        <p:spPr>
          <a:xfrm>
            <a:off x="7122726" y="1503817"/>
            <a:ext cx="1559560" cy="940440"/>
          </a:xfrm>
          <a:prstGeom prst="flowChartDocument">
            <a:avLst/>
          </a:prstGeom>
          <a:solidFill>
            <a:schemeClr val="bg1">
              <a:lumMod val="95000"/>
            </a:schemeClr>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1867">
                <a:solidFill>
                  <a:srgbClr val="4D4D4D"/>
                </a:solidFill>
                <a:latin typeface="Calibri" panose="020F0502020204030204"/>
                <a:ea typeface="メイリオ" panose="020B0604030504040204" pitchFamily="34" charset="-128"/>
              </a:rPr>
              <a:t>Sustainability Information</a:t>
            </a:r>
            <a:endParaRPr kumimoji="1" lang="ja-JP" altLang="en-US" sz="1867">
              <a:solidFill>
                <a:srgbClr val="4D4D4D"/>
              </a:solidFill>
              <a:latin typeface="Calibri" panose="020F0502020204030204"/>
              <a:ea typeface="メイリオ" panose="020B0604030504040204" pitchFamily="34" charset="-128"/>
            </a:endParaRPr>
          </a:p>
        </p:txBody>
      </p:sp>
      <p:sp>
        <p:nvSpPr>
          <p:cNvPr id="16" name="正方形/長方形 15">
            <a:extLst>
              <a:ext uri="{FF2B5EF4-FFF2-40B4-BE49-F238E27FC236}">
                <a16:creationId xmlns:a16="http://schemas.microsoft.com/office/drawing/2014/main" id="{8309945B-4ADA-C9B4-3994-7890C63B65E3}"/>
              </a:ext>
            </a:extLst>
          </p:cNvPr>
          <p:cNvSpPr/>
          <p:nvPr/>
        </p:nvSpPr>
        <p:spPr>
          <a:xfrm>
            <a:off x="10261603" y="1260643"/>
            <a:ext cx="1717040" cy="1408407"/>
          </a:xfrm>
          <a:prstGeom prst="rect">
            <a:avLst/>
          </a:prstGeom>
          <a:solidFill>
            <a:schemeClr val="accent3">
              <a:lumMod val="40000"/>
              <a:lumOff val="6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a:solidFill>
                  <a:srgbClr val="4D4D4D"/>
                </a:solidFill>
                <a:latin typeface="Calibri" panose="020F0502020204030204"/>
                <a:ea typeface="メイリオ" panose="020B0604030504040204" pitchFamily="34" charset="-128"/>
              </a:rPr>
              <a:t>Firm</a:t>
            </a:r>
          </a:p>
          <a:p>
            <a:pPr algn="ctr" defTabSz="609585"/>
            <a:r>
              <a:rPr kumimoji="1" lang="en-US" altLang="ja-JP" sz="1867">
                <a:solidFill>
                  <a:srgbClr val="4D4D4D"/>
                </a:solidFill>
                <a:latin typeface="Calibri" panose="020F0502020204030204"/>
                <a:ea typeface="メイリオ" panose="020B0604030504040204" pitchFamily="34" charset="-128"/>
              </a:rPr>
              <a:t>(Sustainability Assurance Practitioner) </a:t>
            </a:r>
            <a:endParaRPr kumimoji="1" lang="ja-JP" altLang="en-US" sz="1867">
              <a:solidFill>
                <a:srgbClr val="4D4D4D"/>
              </a:solidFill>
              <a:latin typeface="Calibri" panose="020F0502020204030204"/>
              <a:ea typeface="メイリオ" panose="020B0604030504040204" pitchFamily="34" charset="-128"/>
            </a:endParaRPr>
          </a:p>
        </p:txBody>
      </p:sp>
      <p:sp>
        <p:nvSpPr>
          <p:cNvPr id="17" name="正方形/長方形 16">
            <a:extLst>
              <a:ext uri="{FF2B5EF4-FFF2-40B4-BE49-F238E27FC236}">
                <a16:creationId xmlns:a16="http://schemas.microsoft.com/office/drawing/2014/main" id="{C7AB6CA8-5E4D-A98F-F201-3DC1558334DE}"/>
              </a:ext>
            </a:extLst>
          </p:cNvPr>
          <p:cNvSpPr/>
          <p:nvPr/>
        </p:nvSpPr>
        <p:spPr>
          <a:xfrm>
            <a:off x="3493588" y="5273635"/>
            <a:ext cx="1717040" cy="701040"/>
          </a:xfrm>
          <a:prstGeom prst="rect">
            <a:avLst/>
          </a:prstGeom>
          <a:solidFill>
            <a:srgbClr val="7030A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2400" b="1">
                <a:solidFill>
                  <a:srgbClr val="FFFFFF"/>
                </a:solidFill>
                <a:latin typeface="Calibri" panose="020F0502020204030204"/>
                <a:ea typeface="メイリオ" panose="020B0604030504040204" pitchFamily="34" charset="-128"/>
              </a:rPr>
              <a:t>Entity V</a:t>
            </a:r>
            <a:endParaRPr kumimoji="1" lang="ja-JP" altLang="en-US" sz="2400" b="1">
              <a:solidFill>
                <a:srgbClr val="FFFFFF"/>
              </a:solidFill>
              <a:latin typeface="Calibri" panose="020F0502020204030204"/>
              <a:ea typeface="メイリオ" panose="020B0604030504040204" pitchFamily="34" charset="-128"/>
            </a:endParaRPr>
          </a:p>
        </p:txBody>
      </p:sp>
      <p:cxnSp>
        <p:nvCxnSpPr>
          <p:cNvPr id="19" name="直線矢印コネクタ 18">
            <a:extLst>
              <a:ext uri="{FF2B5EF4-FFF2-40B4-BE49-F238E27FC236}">
                <a16:creationId xmlns:a16="http://schemas.microsoft.com/office/drawing/2014/main" id="{35618C2F-12C0-E942-BF5B-4539D5568084}"/>
              </a:ext>
            </a:extLst>
          </p:cNvPr>
          <p:cNvCxnSpPr>
            <a:cxnSpLocks/>
            <a:stCxn id="16" idx="1"/>
            <a:endCxn id="15" idx="3"/>
          </p:cNvCxnSpPr>
          <p:nvPr/>
        </p:nvCxnSpPr>
        <p:spPr>
          <a:xfrm flipH="1">
            <a:off x="8682286" y="1964847"/>
            <a:ext cx="1579317" cy="919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E7132AA3-5BEB-EF48-A6AB-B6C5E3A65115}"/>
              </a:ext>
            </a:extLst>
          </p:cNvPr>
          <p:cNvSpPr txBox="1"/>
          <p:nvPr/>
        </p:nvSpPr>
        <p:spPr>
          <a:xfrm>
            <a:off x="8784193" y="1239283"/>
            <a:ext cx="1706880" cy="584775"/>
          </a:xfrm>
          <a:prstGeom prst="rect">
            <a:avLst/>
          </a:prstGeom>
          <a:noFill/>
        </p:spPr>
        <p:txBody>
          <a:bodyPr wrap="square" rtlCol="0">
            <a:spAutoFit/>
          </a:bodyPr>
          <a:lstStyle/>
          <a:p>
            <a:pPr defTabSz="609585"/>
            <a:r>
              <a:rPr kumimoji="1" lang="en-US" altLang="ja-JP" sz="1600">
                <a:solidFill>
                  <a:srgbClr val="4D4D4D"/>
                </a:solidFill>
                <a:latin typeface="Calibri" panose="020F0502020204030204"/>
                <a:ea typeface="メイリオ" panose="020B0604030504040204" pitchFamily="34" charset="-128"/>
              </a:rPr>
              <a:t>Sustainability Assurance</a:t>
            </a:r>
            <a:endParaRPr kumimoji="1" lang="ja-JP" altLang="en-US" sz="1600">
              <a:solidFill>
                <a:srgbClr val="4D4D4D"/>
              </a:solidFill>
              <a:latin typeface="Calibri" panose="020F0502020204030204"/>
              <a:ea typeface="メイリオ" panose="020B0604030504040204" pitchFamily="34" charset="-128"/>
            </a:endParaRPr>
          </a:p>
        </p:txBody>
      </p:sp>
      <p:cxnSp>
        <p:nvCxnSpPr>
          <p:cNvPr id="22" name="直線コネクタ 21">
            <a:extLst>
              <a:ext uri="{FF2B5EF4-FFF2-40B4-BE49-F238E27FC236}">
                <a16:creationId xmlns:a16="http://schemas.microsoft.com/office/drawing/2014/main" id="{1450AACA-87C6-D894-5845-58E608EE0493}"/>
              </a:ext>
            </a:extLst>
          </p:cNvPr>
          <p:cNvCxnSpPr>
            <a:cxnSpLocks/>
            <a:stCxn id="7" idx="3"/>
            <a:endCxn id="15" idx="1"/>
          </p:cNvCxnSpPr>
          <p:nvPr/>
        </p:nvCxnSpPr>
        <p:spPr>
          <a:xfrm>
            <a:off x="5697098" y="1964847"/>
            <a:ext cx="1425628" cy="9190"/>
          </a:xfrm>
          <a:prstGeom prst="line">
            <a:avLst/>
          </a:prstGeom>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761B93FB-565A-425F-32E6-91A851985483}"/>
              </a:ext>
            </a:extLst>
          </p:cNvPr>
          <p:cNvSpPr txBox="1"/>
          <p:nvPr/>
        </p:nvSpPr>
        <p:spPr>
          <a:xfrm>
            <a:off x="4228601" y="990891"/>
            <a:ext cx="1706880" cy="502766"/>
          </a:xfrm>
          <a:prstGeom prst="rect">
            <a:avLst/>
          </a:prstGeom>
          <a:noFill/>
        </p:spPr>
        <p:txBody>
          <a:bodyPr wrap="square" rtlCol="0">
            <a:spAutoFit/>
          </a:bodyPr>
          <a:lstStyle/>
          <a:p>
            <a:pPr defTabSz="609585"/>
            <a:r>
              <a:rPr kumimoji="1" lang="en-US" altLang="ja-JP" sz="2667">
                <a:solidFill>
                  <a:srgbClr val="4D4D4D"/>
                </a:solidFill>
                <a:latin typeface="Calibri" panose="020F0502020204030204"/>
                <a:ea typeface="メイリオ" panose="020B0604030504040204" pitchFamily="34" charset="-128"/>
              </a:rPr>
              <a:t>Group 1</a:t>
            </a:r>
            <a:endParaRPr kumimoji="1" lang="ja-JP" altLang="en-US" sz="2667">
              <a:solidFill>
                <a:srgbClr val="4D4D4D"/>
              </a:solidFill>
              <a:latin typeface="Calibri" panose="020F0502020204030204"/>
              <a:ea typeface="メイリオ" panose="020B0604030504040204" pitchFamily="34" charset="-128"/>
            </a:endParaRPr>
          </a:p>
        </p:txBody>
      </p:sp>
      <p:sp>
        <p:nvSpPr>
          <p:cNvPr id="25" name="フローチャート: 書類 24">
            <a:extLst>
              <a:ext uri="{FF2B5EF4-FFF2-40B4-BE49-F238E27FC236}">
                <a16:creationId xmlns:a16="http://schemas.microsoft.com/office/drawing/2014/main" id="{FC4A5804-ECDE-C7C9-B584-C4AC6B017DFB}"/>
              </a:ext>
            </a:extLst>
          </p:cNvPr>
          <p:cNvSpPr/>
          <p:nvPr/>
        </p:nvSpPr>
        <p:spPr>
          <a:xfrm>
            <a:off x="7224633" y="5153973"/>
            <a:ext cx="1559560" cy="940440"/>
          </a:xfrm>
          <a:prstGeom prst="flowChartDocument">
            <a:avLst/>
          </a:prstGeom>
          <a:solidFill>
            <a:schemeClr val="bg1">
              <a:lumMod val="95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1867">
                <a:solidFill>
                  <a:srgbClr val="4D4D4D"/>
                </a:solidFill>
                <a:latin typeface="Calibri" panose="020F0502020204030204"/>
                <a:ea typeface="メイリオ" panose="020B0604030504040204" pitchFamily="34" charset="-128"/>
              </a:rPr>
              <a:t>Sustainability Information</a:t>
            </a:r>
            <a:endParaRPr kumimoji="1" lang="ja-JP" altLang="en-US" sz="1867">
              <a:solidFill>
                <a:srgbClr val="4D4D4D"/>
              </a:solidFill>
              <a:latin typeface="Calibri" panose="020F0502020204030204"/>
              <a:ea typeface="メイリオ" panose="020B0604030504040204" pitchFamily="34" charset="-128"/>
            </a:endParaRPr>
          </a:p>
        </p:txBody>
      </p:sp>
      <p:cxnSp>
        <p:nvCxnSpPr>
          <p:cNvPr id="38" name="直線コネクタ 37">
            <a:extLst>
              <a:ext uri="{FF2B5EF4-FFF2-40B4-BE49-F238E27FC236}">
                <a16:creationId xmlns:a16="http://schemas.microsoft.com/office/drawing/2014/main" id="{D4A2C10C-B2A5-8C1E-928E-6798ED9E5FC4}"/>
              </a:ext>
            </a:extLst>
          </p:cNvPr>
          <p:cNvCxnSpPr>
            <a:stCxn id="8" idx="2"/>
            <a:endCxn id="17" idx="0"/>
          </p:cNvCxnSpPr>
          <p:nvPr/>
        </p:nvCxnSpPr>
        <p:spPr>
          <a:xfrm>
            <a:off x="3855138" y="3465214"/>
            <a:ext cx="496970" cy="1808421"/>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04CB5EC6-5BD5-E5FB-651B-8422399FF48A}"/>
              </a:ext>
            </a:extLst>
          </p:cNvPr>
          <p:cNvSpPr txBox="1"/>
          <p:nvPr/>
        </p:nvSpPr>
        <p:spPr>
          <a:xfrm>
            <a:off x="3618223" y="4346884"/>
            <a:ext cx="1645920" cy="379656"/>
          </a:xfrm>
          <a:prstGeom prst="rect">
            <a:avLst/>
          </a:prstGeom>
          <a:noFill/>
        </p:spPr>
        <p:txBody>
          <a:bodyPr wrap="square" rtlCol="0">
            <a:spAutoFit/>
          </a:bodyPr>
          <a:lstStyle/>
          <a:p>
            <a:pPr defTabSz="609585"/>
            <a:r>
              <a:rPr kumimoji="1" lang="en-US" altLang="ja-JP" sz="1867">
                <a:solidFill>
                  <a:srgbClr val="4D4D4D"/>
                </a:solidFill>
                <a:latin typeface="Calibri" panose="020F0502020204030204"/>
                <a:ea typeface="メイリオ" panose="020B0604030504040204" pitchFamily="34" charset="-128"/>
              </a:rPr>
              <a:t>Value   Chain</a:t>
            </a:r>
            <a:endParaRPr kumimoji="1" lang="ja-JP" altLang="en-US" sz="1867">
              <a:solidFill>
                <a:srgbClr val="4D4D4D"/>
              </a:solidFill>
              <a:latin typeface="Calibri" panose="020F0502020204030204"/>
              <a:ea typeface="メイリオ" panose="020B0604030504040204" pitchFamily="34" charset="-128"/>
            </a:endParaRPr>
          </a:p>
        </p:txBody>
      </p:sp>
      <p:cxnSp>
        <p:nvCxnSpPr>
          <p:cNvPr id="13" name="Straight Arrow Connector 12">
            <a:extLst>
              <a:ext uri="{FF2B5EF4-FFF2-40B4-BE49-F238E27FC236}">
                <a16:creationId xmlns:a16="http://schemas.microsoft.com/office/drawing/2014/main" id="{7925DBCC-6FC0-3D30-CCB8-4014199679A6}"/>
              </a:ext>
            </a:extLst>
          </p:cNvPr>
          <p:cNvCxnSpPr>
            <a:cxnSpLocks/>
            <a:stCxn id="25" idx="0"/>
          </p:cNvCxnSpPr>
          <p:nvPr/>
        </p:nvCxnSpPr>
        <p:spPr>
          <a:xfrm flipH="1" flipV="1">
            <a:off x="7988304" y="2497141"/>
            <a:ext cx="16109" cy="2656833"/>
          </a:xfrm>
          <a:prstGeom prst="straightConnector1">
            <a:avLst/>
          </a:prstGeom>
          <a:ln w="31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66" name="直線コネクタ 37">
            <a:extLst>
              <a:ext uri="{FF2B5EF4-FFF2-40B4-BE49-F238E27FC236}">
                <a16:creationId xmlns:a16="http://schemas.microsoft.com/office/drawing/2014/main" id="{60C434A0-28F3-B2D1-7BA3-204B2407583F}"/>
              </a:ext>
            </a:extLst>
          </p:cNvPr>
          <p:cNvCxnSpPr>
            <a:cxnSpLocks/>
            <a:stCxn id="72" idx="3"/>
            <a:endCxn id="17" idx="0"/>
          </p:cNvCxnSpPr>
          <p:nvPr/>
        </p:nvCxnSpPr>
        <p:spPr>
          <a:xfrm>
            <a:off x="2409249" y="3355103"/>
            <a:ext cx="1942860" cy="1918532"/>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70" name="テキスト ボックス 23">
            <a:extLst>
              <a:ext uri="{FF2B5EF4-FFF2-40B4-BE49-F238E27FC236}">
                <a16:creationId xmlns:a16="http://schemas.microsoft.com/office/drawing/2014/main" id="{C19B3C3B-19DF-587B-0F5A-6103278A4588}"/>
              </a:ext>
            </a:extLst>
          </p:cNvPr>
          <p:cNvSpPr txBox="1"/>
          <p:nvPr/>
        </p:nvSpPr>
        <p:spPr>
          <a:xfrm>
            <a:off x="782969" y="1039703"/>
            <a:ext cx="1706880" cy="502766"/>
          </a:xfrm>
          <a:prstGeom prst="rect">
            <a:avLst/>
          </a:prstGeom>
          <a:noFill/>
        </p:spPr>
        <p:txBody>
          <a:bodyPr wrap="square" rtlCol="0">
            <a:spAutoFit/>
          </a:bodyPr>
          <a:lstStyle/>
          <a:p>
            <a:pPr defTabSz="609585"/>
            <a:r>
              <a:rPr kumimoji="1" lang="en-US" altLang="ja-JP" sz="2667">
                <a:solidFill>
                  <a:srgbClr val="4D4D4D"/>
                </a:solidFill>
                <a:latin typeface="Calibri" panose="020F0502020204030204"/>
                <a:ea typeface="メイリオ" panose="020B0604030504040204" pitchFamily="34" charset="-128"/>
              </a:rPr>
              <a:t>Group 2</a:t>
            </a:r>
            <a:endParaRPr kumimoji="1" lang="ja-JP" altLang="en-US" sz="2667">
              <a:solidFill>
                <a:srgbClr val="4D4D4D"/>
              </a:solidFill>
              <a:latin typeface="Calibri" panose="020F0502020204030204"/>
              <a:ea typeface="メイリオ" panose="020B0604030504040204" pitchFamily="34" charset="-128"/>
            </a:endParaRPr>
          </a:p>
        </p:txBody>
      </p:sp>
      <p:sp>
        <p:nvSpPr>
          <p:cNvPr id="71" name="Rectangle 70">
            <a:extLst>
              <a:ext uri="{FF2B5EF4-FFF2-40B4-BE49-F238E27FC236}">
                <a16:creationId xmlns:a16="http://schemas.microsoft.com/office/drawing/2014/main" id="{A23C2F05-2A5D-227C-61FC-548EEA2113E1}"/>
              </a:ext>
            </a:extLst>
          </p:cNvPr>
          <p:cNvSpPr/>
          <p:nvPr/>
        </p:nvSpPr>
        <p:spPr>
          <a:xfrm>
            <a:off x="749009" y="1648215"/>
            <a:ext cx="1660241" cy="8489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srgbClr val="FFFFFF"/>
              </a:solidFill>
              <a:latin typeface="Calibri" panose="020F0502020204030204"/>
            </a:endParaRPr>
          </a:p>
        </p:txBody>
      </p:sp>
      <p:sp>
        <p:nvSpPr>
          <p:cNvPr id="72" name="Rectangle 71">
            <a:extLst>
              <a:ext uri="{FF2B5EF4-FFF2-40B4-BE49-F238E27FC236}">
                <a16:creationId xmlns:a16="http://schemas.microsoft.com/office/drawing/2014/main" id="{32FEC9C8-C6F6-99FA-D0CF-15E51A303988}"/>
              </a:ext>
            </a:extLst>
          </p:cNvPr>
          <p:cNvSpPr/>
          <p:nvPr/>
        </p:nvSpPr>
        <p:spPr>
          <a:xfrm>
            <a:off x="749008" y="2847328"/>
            <a:ext cx="1660241" cy="101554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srgbClr val="FFFFFF"/>
              </a:solidFill>
              <a:latin typeface="Calibri" panose="020F0502020204030204"/>
            </a:endParaRPr>
          </a:p>
        </p:txBody>
      </p:sp>
      <p:sp>
        <p:nvSpPr>
          <p:cNvPr id="75" name="TextBox 74">
            <a:extLst>
              <a:ext uri="{FF2B5EF4-FFF2-40B4-BE49-F238E27FC236}">
                <a16:creationId xmlns:a16="http://schemas.microsoft.com/office/drawing/2014/main" id="{EB9DA2BF-824F-F843-E472-74C185BCDEB8}"/>
              </a:ext>
            </a:extLst>
          </p:cNvPr>
          <p:cNvSpPr txBox="1"/>
          <p:nvPr/>
        </p:nvSpPr>
        <p:spPr>
          <a:xfrm>
            <a:off x="720610" y="1827661"/>
            <a:ext cx="1660241" cy="461665"/>
          </a:xfrm>
          <a:prstGeom prst="rect">
            <a:avLst/>
          </a:prstGeom>
          <a:noFill/>
        </p:spPr>
        <p:txBody>
          <a:bodyPr wrap="square">
            <a:spAutoFit/>
          </a:bodyPr>
          <a:lstStyle/>
          <a:p>
            <a:pPr algn="ctr" defTabSz="609585">
              <a:defRPr/>
            </a:pPr>
            <a:r>
              <a:rPr kumimoji="1" lang="en-US" altLang="ja-JP" sz="2400">
                <a:solidFill>
                  <a:srgbClr val="4D4D4D"/>
                </a:solidFill>
                <a:latin typeface="Calibri" panose="020F0502020204030204"/>
                <a:ea typeface="メイリオ" panose="020B0604030504040204" pitchFamily="34" charset="-128"/>
              </a:rPr>
              <a:t>Entity Y </a:t>
            </a:r>
            <a:endParaRPr kumimoji="1" lang="ja-JP" altLang="en-US" sz="2400">
              <a:solidFill>
                <a:srgbClr val="4D4D4D"/>
              </a:solidFill>
              <a:latin typeface="Calibri" panose="020F0502020204030204"/>
              <a:ea typeface="メイリオ" panose="020B0604030504040204" pitchFamily="34" charset="-128"/>
            </a:endParaRPr>
          </a:p>
        </p:txBody>
      </p:sp>
      <p:sp>
        <p:nvSpPr>
          <p:cNvPr id="76" name="TextBox 75">
            <a:extLst>
              <a:ext uri="{FF2B5EF4-FFF2-40B4-BE49-F238E27FC236}">
                <a16:creationId xmlns:a16="http://schemas.microsoft.com/office/drawing/2014/main" id="{75F06312-5136-4FCB-AB98-C759278F1ABD}"/>
              </a:ext>
            </a:extLst>
          </p:cNvPr>
          <p:cNvSpPr txBox="1"/>
          <p:nvPr/>
        </p:nvSpPr>
        <p:spPr>
          <a:xfrm>
            <a:off x="711870" y="3114694"/>
            <a:ext cx="1660241" cy="461665"/>
          </a:xfrm>
          <a:prstGeom prst="rect">
            <a:avLst/>
          </a:prstGeom>
          <a:noFill/>
        </p:spPr>
        <p:txBody>
          <a:bodyPr wrap="square">
            <a:spAutoFit/>
          </a:bodyPr>
          <a:lstStyle/>
          <a:p>
            <a:pPr algn="ctr" defTabSz="609585">
              <a:defRPr/>
            </a:pPr>
            <a:r>
              <a:rPr kumimoji="1" lang="en-US" altLang="ja-JP" sz="2400">
                <a:solidFill>
                  <a:srgbClr val="4D4D4D"/>
                </a:solidFill>
                <a:latin typeface="Calibri" panose="020F0502020204030204"/>
                <a:ea typeface="メイリオ" panose="020B0604030504040204" pitchFamily="34" charset="-128"/>
              </a:rPr>
              <a:t>Entity Y- S1</a:t>
            </a:r>
            <a:endParaRPr kumimoji="1" lang="ja-JP" altLang="en-US" sz="2400">
              <a:solidFill>
                <a:srgbClr val="4D4D4D"/>
              </a:solidFill>
              <a:latin typeface="Calibri" panose="020F0502020204030204"/>
              <a:ea typeface="メイリオ" panose="020B0604030504040204" pitchFamily="34" charset="-128"/>
            </a:endParaRPr>
          </a:p>
        </p:txBody>
      </p:sp>
      <p:sp>
        <p:nvSpPr>
          <p:cNvPr id="83" name="Rectangle 82">
            <a:extLst>
              <a:ext uri="{FF2B5EF4-FFF2-40B4-BE49-F238E27FC236}">
                <a16:creationId xmlns:a16="http://schemas.microsoft.com/office/drawing/2014/main" id="{8F3F62BF-0727-2649-890B-63988FDB4993}"/>
              </a:ext>
            </a:extLst>
          </p:cNvPr>
          <p:cNvSpPr/>
          <p:nvPr/>
        </p:nvSpPr>
        <p:spPr>
          <a:xfrm>
            <a:off x="7224634" y="6538524"/>
            <a:ext cx="4208753" cy="261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srgbClr val="FFFFFF"/>
              </a:solidFill>
              <a:latin typeface="Calibri" panose="020F0502020204030204"/>
            </a:endParaRPr>
          </a:p>
        </p:txBody>
      </p:sp>
      <p:sp>
        <p:nvSpPr>
          <p:cNvPr id="89" name="テキスト ボックス 23">
            <a:extLst>
              <a:ext uri="{FF2B5EF4-FFF2-40B4-BE49-F238E27FC236}">
                <a16:creationId xmlns:a16="http://schemas.microsoft.com/office/drawing/2014/main" id="{E7AE6826-E5F9-10C2-3D46-5A8DDC5DB9DA}"/>
              </a:ext>
            </a:extLst>
          </p:cNvPr>
          <p:cNvSpPr txBox="1"/>
          <p:nvPr/>
        </p:nvSpPr>
        <p:spPr>
          <a:xfrm>
            <a:off x="587313" y="4234742"/>
            <a:ext cx="1706880" cy="502766"/>
          </a:xfrm>
          <a:prstGeom prst="rect">
            <a:avLst/>
          </a:prstGeom>
          <a:noFill/>
        </p:spPr>
        <p:txBody>
          <a:bodyPr wrap="square" rtlCol="0">
            <a:spAutoFit/>
          </a:bodyPr>
          <a:lstStyle/>
          <a:p>
            <a:pPr defTabSz="609585"/>
            <a:r>
              <a:rPr kumimoji="1" lang="en-US" altLang="ja-JP" sz="2667">
                <a:solidFill>
                  <a:srgbClr val="4D4D4D"/>
                </a:solidFill>
                <a:latin typeface="Calibri" panose="020F0502020204030204"/>
                <a:ea typeface="メイリオ" panose="020B0604030504040204" pitchFamily="34" charset="-128"/>
              </a:rPr>
              <a:t>Group z</a:t>
            </a:r>
            <a:endParaRPr kumimoji="1" lang="ja-JP" altLang="en-US" sz="2667">
              <a:solidFill>
                <a:srgbClr val="4D4D4D"/>
              </a:solidFill>
              <a:latin typeface="Calibri" panose="020F0502020204030204"/>
              <a:ea typeface="メイリオ" panose="020B0604030504040204" pitchFamily="34" charset="-128"/>
            </a:endParaRPr>
          </a:p>
        </p:txBody>
      </p:sp>
      <p:cxnSp>
        <p:nvCxnSpPr>
          <p:cNvPr id="90" name="直線コネクタ 37">
            <a:extLst>
              <a:ext uri="{FF2B5EF4-FFF2-40B4-BE49-F238E27FC236}">
                <a16:creationId xmlns:a16="http://schemas.microsoft.com/office/drawing/2014/main" id="{D5971AF3-6749-AE03-BFCA-3C19E2C004C3}"/>
              </a:ext>
            </a:extLst>
          </p:cNvPr>
          <p:cNvCxnSpPr>
            <a:cxnSpLocks/>
            <a:stCxn id="97" idx="3"/>
          </p:cNvCxnSpPr>
          <p:nvPr/>
        </p:nvCxnSpPr>
        <p:spPr>
          <a:xfrm>
            <a:off x="2148637" y="5818299"/>
            <a:ext cx="1356377" cy="4541"/>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94" name="Rectangle 93">
            <a:extLst>
              <a:ext uri="{FF2B5EF4-FFF2-40B4-BE49-F238E27FC236}">
                <a16:creationId xmlns:a16="http://schemas.microsoft.com/office/drawing/2014/main" id="{15B10CEE-4C7D-C37B-3F48-5727716DB492}"/>
              </a:ext>
            </a:extLst>
          </p:cNvPr>
          <p:cNvSpPr/>
          <p:nvPr/>
        </p:nvSpPr>
        <p:spPr>
          <a:xfrm>
            <a:off x="920945" y="5126871"/>
            <a:ext cx="641209" cy="2622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srgbClr val="FFFFFF"/>
              </a:solidFill>
              <a:latin typeface="Calibri" panose="020F0502020204030204"/>
            </a:endParaRPr>
          </a:p>
        </p:txBody>
      </p:sp>
      <p:sp>
        <p:nvSpPr>
          <p:cNvPr id="96" name="Rectangle 95">
            <a:extLst>
              <a:ext uri="{FF2B5EF4-FFF2-40B4-BE49-F238E27FC236}">
                <a16:creationId xmlns:a16="http://schemas.microsoft.com/office/drawing/2014/main" id="{A6E62B79-140B-8ADE-71FE-8C1D5FCC5CB3}"/>
              </a:ext>
            </a:extLst>
          </p:cNvPr>
          <p:cNvSpPr/>
          <p:nvPr/>
        </p:nvSpPr>
        <p:spPr>
          <a:xfrm>
            <a:off x="400002" y="5687163"/>
            <a:ext cx="641209" cy="2622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srgbClr val="FFFFFF"/>
              </a:solidFill>
              <a:latin typeface="Calibri" panose="020F0502020204030204"/>
            </a:endParaRPr>
          </a:p>
        </p:txBody>
      </p:sp>
      <p:sp>
        <p:nvSpPr>
          <p:cNvPr id="97" name="Rectangle 96">
            <a:extLst>
              <a:ext uri="{FF2B5EF4-FFF2-40B4-BE49-F238E27FC236}">
                <a16:creationId xmlns:a16="http://schemas.microsoft.com/office/drawing/2014/main" id="{625EADCC-DC56-EB0C-CA33-F6CD9FD15A29}"/>
              </a:ext>
            </a:extLst>
          </p:cNvPr>
          <p:cNvSpPr/>
          <p:nvPr/>
        </p:nvSpPr>
        <p:spPr>
          <a:xfrm>
            <a:off x="1507428" y="5687165"/>
            <a:ext cx="641209" cy="2622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srgbClr val="FFFFFF"/>
              </a:solidFill>
              <a:latin typeface="Calibri" panose="020F0502020204030204"/>
            </a:endParaRPr>
          </a:p>
        </p:txBody>
      </p:sp>
      <p:cxnSp>
        <p:nvCxnSpPr>
          <p:cNvPr id="99" name="Connector: Elbow 98">
            <a:extLst>
              <a:ext uri="{FF2B5EF4-FFF2-40B4-BE49-F238E27FC236}">
                <a16:creationId xmlns:a16="http://schemas.microsoft.com/office/drawing/2014/main" id="{EC99E928-5117-8C35-39E8-69D3EF74AE41}"/>
              </a:ext>
            </a:extLst>
          </p:cNvPr>
          <p:cNvCxnSpPr>
            <a:stCxn id="94" idx="2"/>
            <a:endCxn id="96" idx="0"/>
          </p:cNvCxnSpPr>
          <p:nvPr/>
        </p:nvCxnSpPr>
        <p:spPr>
          <a:xfrm rot="5400000">
            <a:off x="832067" y="5277681"/>
            <a:ext cx="298024" cy="520943"/>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01" name="Connector: Elbow 100">
            <a:extLst>
              <a:ext uri="{FF2B5EF4-FFF2-40B4-BE49-F238E27FC236}">
                <a16:creationId xmlns:a16="http://schemas.microsoft.com/office/drawing/2014/main" id="{8513CFC4-D1D7-9FF2-133A-C0EEE0D2EAEA}"/>
              </a:ext>
            </a:extLst>
          </p:cNvPr>
          <p:cNvCxnSpPr>
            <a:stCxn id="94" idx="2"/>
            <a:endCxn id="97" idx="0"/>
          </p:cNvCxnSpPr>
          <p:nvPr/>
        </p:nvCxnSpPr>
        <p:spPr>
          <a:xfrm rot="16200000" flipH="1">
            <a:off x="1385780" y="5244909"/>
            <a:ext cx="298025" cy="58648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3E9284D5-45BD-4FD7-63F8-E2BB8D84C438}"/>
              </a:ext>
            </a:extLst>
          </p:cNvPr>
          <p:cNvCxnSpPr>
            <a:stCxn id="71" idx="2"/>
            <a:endCxn id="72" idx="0"/>
          </p:cNvCxnSpPr>
          <p:nvPr/>
        </p:nvCxnSpPr>
        <p:spPr>
          <a:xfrm flipH="1">
            <a:off x="1579129" y="2497141"/>
            <a:ext cx="1" cy="350188"/>
          </a:xfrm>
          <a:prstGeom prst="line">
            <a:avLst/>
          </a:prstGeom>
        </p:spPr>
        <p:style>
          <a:lnRef idx="1">
            <a:schemeClr val="accent1"/>
          </a:lnRef>
          <a:fillRef idx="0">
            <a:schemeClr val="accent1"/>
          </a:fillRef>
          <a:effectRef idx="0">
            <a:schemeClr val="accent1"/>
          </a:effectRef>
          <a:fontRef idx="minor">
            <a:schemeClr val="tx1"/>
          </a:fontRef>
        </p:style>
      </p:cxnSp>
      <p:sp>
        <p:nvSpPr>
          <p:cNvPr id="107" name="テキスト ボックス 38">
            <a:extLst>
              <a:ext uri="{FF2B5EF4-FFF2-40B4-BE49-F238E27FC236}">
                <a16:creationId xmlns:a16="http://schemas.microsoft.com/office/drawing/2014/main" id="{C177F4F0-C8E0-DAA5-9B32-FB7CD0DF2378}"/>
              </a:ext>
            </a:extLst>
          </p:cNvPr>
          <p:cNvSpPr txBox="1"/>
          <p:nvPr/>
        </p:nvSpPr>
        <p:spPr>
          <a:xfrm>
            <a:off x="2320175" y="4882981"/>
            <a:ext cx="1645920" cy="379656"/>
          </a:xfrm>
          <a:prstGeom prst="rect">
            <a:avLst/>
          </a:prstGeom>
          <a:noFill/>
        </p:spPr>
        <p:txBody>
          <a:bodyPr wrap="square" rtlCol="0">
            <a:spAutoFit/>
          </a:bodyPr>
          <a:lstStyle/>
          <a:p>
            <a:pPr defTabSz="609585"/>
            <a:r>
              <a:rPr kumimoji="1" lang="en-US" altLang="ja-JP" sz="1867">
                <a:solidFill>
                  <a:srgbClr val="4D4D4D"/>
                </a:solidFill>
                <a:latin typeface="Calibri" panose="020F0502020204030204"/>
                <a:ea typeface="メイリオ" panose="020B0604030504040204" pitchFamily="34" charset="-128"/>
              </a:rPr>
              <a:t>Value Chain</a:t>
            </a:r>
            <a:endParaRPr kumimoji="1" lang="ja-JP" altLang="en-US" sz="1867">
              <a:solidFill>
                <a:srgbClr val="4D4D4D"/>
              </a:solidFill>
              <a:latin typeface="Calibri" panose="020F0502020204030204"/>
              <a:ea typeface="メイリオ" panose="020B0604030504040204" pitchFamily="34" charset="-128"/>
            </a:endParaRPr>
          </a:p>
        </p:txBody>
      </p:sp>
      <p:cxnSp>
        <p:nvCxnSpPr>
          <p:cNvPr id="5" name="Straight Arrow Connector 4">
            <a:extLst>
              <a:ext uri="{FF2B5EF4-FFF2-40B4-BE49-F238E27FC236}">
                <a16:creationId xmlns:a16="http://schemas.microsoft.com/office/drawing/2014/main" id="{1E1260C7-C10B-DF13-DBA0-5B9AC39919D6}"/>
              </a:ext>
            </a:extLst>
          </p:cNvPr>
          <p:cNvCxnSpPr/>
          <p:nvPr/>
        </p:nvCxnSpPr>
        <p:spPr>
          <a:xfrm flipH="1">
            <a:off x="5253808" y="2375219"/>
            <a:ext cx="5007795" cy="2898416"/>
          </a:xfrm>
          <a:prstGeom prst="straightConnector1">
            <a:avLst/>
          </a:prstGeom>
          <a:ln w="28575">
            <a:solidFill>
              <a:srgbClr val="FF0000"/>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D286E8BE-B1E7-3982-F65B-5959B8ECA4B4}"/>
              </a:ext>
            </a:extLst>
          </p:cNvPr>
          <p:cNvCxnSpPr>
            <a:cxnSpLocks/>
            <a:stCxn id="17" idx="3"/>
            <a:endCxn id="25" idx="1"/>
          </p:cNvCxnSpPr>
          <p:nvPr/>
        </p:nvCxnSpPr>
        <p:spPr>
          <a:xfrm>
            <a:off x="5210628" y="5624155"/>
            <a:ext cx="2014005" cy="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Rectangle: Rounded Corners 32">
            <a:extLst>
              <a:ext uri="{FF2B5EF4-FFF2-40B4-BE49-F238E27FC236}">
                <a16:creationId xmlns:a16="http://schemas.microsoft.com/office/drawing/2014/main" id="{876FB3D1-F6E4-6534-8A11-76BBD42ED091}"/>
              </a:ext>
            </a:extLst>
          </p:cNvPr>
          <p:cNvSpPr/>
          <p:nvPr/>
        </p:nvSpPr>
        <p:spPr>
          <a:xfrm>
            <a:off x="2768353" y="1503816"/>
            <a:ext cx="4220526" cy="2287405"/>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189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1" y="1122630"/>
            <a:ext cx="7894104" cy="3887270"/>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rgbClr val="0B5494"/>
              </a:solidFill>
              <a:effectLst/>
              <a:uLnTx/>
              <a:uFillTx/>
              <a:latin typeface="Arial" panose="020B0604020202020204"/>
              <a:ea typeface="+mn-ea"/>
              <a:cs typeface="+mn-cs"/>
            </a:endParaRPr>
          </a:p>
          <a:p>
            <a:endParaRPr lang="en-US" sz="200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3" name="Content Placeholder 9">
            <a:extLst>
              <a:ext uri="{FF2B5EF4-FFF2-40B4-BE49-F238E27FC236}">
                <a16:creationId xmlns:a16="http://schemas.microsoft.com/office/drawing/2014/main" id="{92E7256B-70D8-3D78-8F88-C6544E54EF87}"/>
              </a:ext>
            </a:extLst>
          </p:cNvPr>
          <p:cNvSpPr txBox="1">
            <a:spLocks/>
          </p:cNvSpPr>
          <p:nvPr/>
        </p:nvSpPr>
        <p:spPr>
          <a:xfrm>
            <a:off x="357696" y="2622754"/>
            <a:ext cx="5871519" cy="806246"/>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3360"/>
              </a:lnSpc>
              <a:spcBef>
                <a:spcPts val="1200"/>
              </a:spcBef>
              <a:spcAft>
                <a:spcPts val="1200"/>
              </a:spcAft>
              <a:buClrTx/>
              <a:buSzTx/>
              <a:buFont typeface="Arial" panose="020B0604020202020204" pitchFamily="34" charset="0"/>
              <a:buNone/>
              <a:tabLst/>
              <a:defRPr/>
            </a:pPr>
            <a:endParaRPr kumimoji="0" lang="en-US" sz="32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2" name="Content Placeholder 9">
            <a:extLst>
              <a:ext uri="{FF2B5EF4-FFF2-40B4-BE49-F238E27FC236}">
                <a16:creationId xmlns:a16="http://schemas.microsoft.com/office/drawing/2014/main" id="{A9B11773-53AB-6E3A-0084-7D201ED38EC2}"/>
              </a:ext>
            </a:extLst>
          </p:cNvPr>
          <p:cNvSpPr txBox="1">
            <a:spLocks/>
          </p:cNvSpPr>
          <p:nvPr/>
        </p:nvSpPr>
        <p:spPr>
          <a:xfrm>
            <a:off x="404510" y="2047859"/>
            <a:ext cx="5645857" cy="3687511"/>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3360"/>
              </a:lnSpc>
              <a:spcBef>
                <a:spcPts val="1200"/>
              </a:spcBef>
              <a:spcAft>
                <a:spcPts val="2400"/>
              </a:spcAft>
              <a:buClrTx/>
              <a:buSzTx/>
              <a:buFont typeface="Arial" panose="020B0604020202020204" pitchFamily="34" charset="0"/>
              <a:buNone/>
              <a:tabLst/>
              <a:defRPr/>
            </a:pPr>
            <a:endParaRPr kumimoji="0" lang="en-US" sz="28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F84ECF28-DF6B-7FBB-8EE4-65385979210D}"/>
              </a:ext>
            </a:extLst>
          </p:cNvPr>
          <p:cNvSpPr txBox="1"/>
          <p:nvPr/>
        </p:nvSpPr>
        <p:spPr>
          <a:xfrm>
            <a:off x="441512" y="1490846"/>
            <a:ext cx="5789227" cy="3519054"/>
          </a:xfrm>
          <a:prstGeom prst="rect">
            <a:avLst/>
          </a:prstGeom>
        </p:spPr>
        <p:txBody>
          <a:bodyPr vert="horz" wrap="square" lIns="91440" tIns="45720" rIns="91440" bIns="45720" rtlCol="0" anchor="ctr">
            <a:normAutofit/>
          </a:bodyPr>
          <a:lstStyle/>
          <a:p>
            <a:pPr algn="ctr"/>
            <a:r>
              <a:rPr lang="en-US" sz="4000">
                <a:solidFill>
                  <a:srgbClr val="0B5494"/>
                </a:solidFill>
                <a:latin typeface="+mj-lt"/>
              </a:rPr>
              <a:t>Questions &amp; Comments</a:t>
            </a:r>
          </a:p>
        </p:txBody>
      </p:sp>
    </p:spTree>
    <p:extLst>
      <p:ext uri="{BB962C8B-B14F-4D97-AF65-F5344CB8AC3E}">
        <p14:creationId xmlns:p14="http://schemas.microsoft.com/office/powerpoint/2010/main" val="11315709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5FD2FE-65DD-83DA-D749-BDBD05D0856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D92515DE-0177-A146-101C-6D1209DCBCC1}"/>
              </a:ext>
            </a:extLst>
          </p:cNvPr>
          <p:cNvSpPr>
            <a:spLocks noGrp="1"/>
          </p:cNvSpPr>
          <p:nvPr>
            <p:ph type="title"/>
          </p:nvPr>
        </p:nvSpPr>
        <p:spPr/>
        <p:txBody>
          <a:bodyPr anchor="ctr">
            <a:normAutofit fontScale="90000"/>
          </a:bodyPr>
          <a:lstStyle/>
          <a:p>
            <a:pPr algn="ctr"/>
            <a:r>
              <a:rPr lang="en-US" sz="3200">
                <a:latin typeface="+mj-lt"/>
              </a:rPr>
              <a:t>Prohibitions from Assuming Management Responsibility and Providing Non-Assurance Services</a:t>
            </a:r>
          </a:p>
        </p:txBody>
      </p:sp>
    </p:spTree>
    <p:extLst>
      <p:ext uri="{BB962C8B-B14F-4D97-AF65-F5344CB8AC3E}">
        <p14:creationId xmlns:p14="http://schemas.microsoft.com/office/powerpoint/2010/main" val="4083167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98489-2CFE-4278-26AD-F237A3436CA2}"/>
              </a:ext>
            </a:extLst>
          </p:cNvPr>
          <p:cNvSpPr>
            <a:spLocks noGrp="1"/>
          </p:cNvSpPr>
          <p:nvPr>
            <p:ph type="title"/>
          </p:nvPr>
        </p:nvSpPr>
        <p:spPr/>
        <p:txBody>
          <a:bodyPr>
            <a:normAutofit/>
          </a:bodyPr>
          <a:lstStyle/>
          <a:p>
            <a:r>
              <a:rPr lang="en-US" sz="3600">
                <a:latin typeface="+mj-lt"/>
              </a:rPr>
              <a:t>Examples of Management Activities</a:t>
            </a:r>
          </a:p>
        </p:txBody>
      </p:sp>
      <p:sp>
        <p:nvSpPr>
          <p:cNvPr id="3" name="Content Placeholder 2">
            <a:extLst>
              <a:ext uri="{FF2B5EF4-FFF2-40B4-BE49-F238E27FC236}">
                <a16:creationId xmlns:a16="http://schemas.microsoft.com/office/drawing/2014/main" id="{2117054C-045E-4812-2B13-EE50701582C8}"/>
              </a:ext>
            </a:extLst>
          </p:cNvPr>
          <p:cNvSpPr>
            <a:spLocks noGrp="1"/>
          </p:cNvSpPr>
          <p:nvPr>
            <p:ph idx="1"/>
          </p:nvPr>
        </p:nvSpPr>
        <p:spPr>
          <a:xfrm>
            <a:off x="423040" y="1334814"/>
            <a:ext cx="5307725" cy="4930829"/>
          </a:xfrm>
        </p:spPr>
        <p:txBody>
          <a:bodyPr>
            <a:noAutofit/>
          </a:bodyPr>
          <a:lstStyle/>
          <a:p>
            <a:r>
              <a:rPr lang="en-US" sz="1800">
                <a:latin typeface="+mj-lt"/>
              </a:rPr>
              <a:t>Setting policies and strategic direction, </a:t>
            </a:r>
            <a:r>
              <a:rPr lang="en-US" sz="1800">
                <a:highlight>
                  <a:srgbClr val="C3C8CD"/>
                </a:highlight>
                <a:latin typeface="+mj-lt"/>
              </a:rPr>
              <a:t>for example, setting sustainable policies and goals.</a:t>
            </a:r>
          </a:p>
          <a:p>
            <a:r>
              <a:rPr lang="en-US" sz="1800">
                <a:highlight>
                  <a:srgbClr val="C3C8CD"/>
                </a:highlight>
                <a:latin typeface="+mj-lt"/>
              </a:rPr>
              <a:t>Designing or implementing software to collect or produce sustainability data for the client, its suppliers or customers.</a:t>
            </a:r>
          </a:p>
          <a:p>
            <a:r>
              <a:rPr lang="en-US" sz="1800">
                <a:highlight>
                  <a:srgbClr val="C3C8CD"/>
                </a:highlight>
                <a:latin typeface="+mj-lt"/>
              </a:rPr>
              <a:t>Reporting on environmental credits or offsets.</a:t>
            </a:r>
          </a:p>
          <a:p>
            <a:r>
              <a:rPr lang="en-US" sz="1800">
                <a:latin typeface="+mj-lt"/>
              </a:rPr>
              <a:t>Hiring or dismissing employees.</a:t>
            </a:r>
          </a:p>
          <a:p>
            <a:r>
              <a:rPr lang="en-US" sz="1800">
                <a:latin typeface="+mj-lt"/>
              </a:rPr>
              <a:t>Directing and taking responsibility for the actions of employees in relation to the employees’ work for the entity.</a:t>
            </a:r>
          </a:p>
          <a:p>
            <a:r>
              <a:rPr lang="en-US" sz="1800">
                <a:latin typeface="+mj-lt"/>
              </a:rPr>
              <a:t>Authorizing transactions.</a:t>
            </a:r>
          </a:p>
          <a:p>
            <a:r>
              <a:rPr lang="en-US" sz="1800">
                <a:latin typeface="+mj-lt"/>
              </a:rPr>
              <a:t>Deciding which recommendations of the firm or network firm or other third parties to implement.</a:t>
            </a:r>
          </a:p>
          <a:p>
            <a:r>
              <a:rPr lang="en-US" sz="1800">
                <a:latin typeface="+mj-lt"/>
              </a:rPr>
              <a:t>Reporting to those charged with governance on behalf of management.</a:t>
            </a:r>
          </a:p>
          <a:p>
            <a:pPr marL="0" indent="0">
              <a:buNone/>
            </a:pPr>
            <a:endParaRPr lang="en-US" sz="1800">
              <a:latin typeface="+mj-lt"/>
            </a:endParaRPr>
          </a:p>
          <a:p>
            <a:endParaRPr lang="en-US"/>
          </a:p>
        </p:txBody>
      </p:sp>
      <p:sp>
        <p:nvSpPr>
          <p:cNvPr id="5" name="Slide Number Placeholder 4">
            <a:extLst>
              <a:ext uri="{FF2B5EF4-FFF2-40B4-BE49-F238E27FC236}">
                <a16:creationId xmlns:a16="http://schemas.microsoft.com/office/drawing/2014/main" id="{83E1B9AE-94CC-C7F9-438F-92ECE18A9305}"/>
              </a:ext>
            </a:extLst>
          </p:cNvPr>
          <p:cNvSpPr>
            <a:spLocks noGrp="1"/>
          </p:cNvSpPr>
          <p:nvPr>
            <p:ph type="sldNum" sz="quarter" idx="12"/>
          </p:nvPr>
        </p:nvSpPr>
        <p:spPr/>
        <p:txBody>
          <a:bodyPr/>
          <a:lstStyle/>
          <a:p>
            <a:fld id="{A68F81FF-A8B7-8E49-9D5B-3CAD5ADFEE36}" type="slidenum">
              <a:rPr lang="en-US" smtClean="0"/>
              <a:pPr/>
              <a:t>36</a:t>
            </a:fld>
            <a:endParaRPr lang="en-US"/>
          </a:p>
        </p:txBody>
      </p:sp>
      <p:sp>
        <p:nvSpPr>
          <p:cNvPr id="4" name="Content Placeholder 2">
            <a:extLst>
              <a:ext uri="{FF2B5EF4-FFF2-40B4-BE49-F238E27FC236}">
                <a16:creationId xmlns:a16="http://schemas.microsoft.com/office/drawing/2014/main" id="{66AC04A6-1F7D-6CE0-C3DF-E7D0F7453ECE}"/>
              </a:ext>
            </a:extLst>
          </p:cNvPr>
          <p:cNvSpPr txBox="1">
            <a:spLocks/>
          </p:cNvSpPr>
          <p:nvPr/>
        </p:nvSpPr>
        <p:spPr>
          <a:xfrm>
            <a:off x="6256283" y="1791356"/>
            <a:ext cx="5352393" cy="474755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p:txBody>
      </p:sp>
      <p:sp>
        <p:nvSpPr>
          <p:cNvPr id="7" name="TextBox 6">
            <a:extLst>
              <a:ext uri="{FF2B5EF4-FFF2-40B4-BE49-F238E27FC236}">
                <a16:creationId xmlns:a16="http://schemas.microsoft.com/office/drawing/2014/main" id="{2034A664-660F-8A80-635D-DBA07D413A8F}"/>
              </a:ext>
            </a:extLst>
          </p:cNvPr>
          <p:cNvSpPr txBox="1"/>
          <p:nvPr/>
        </p:nvSpPr>
        <p:spPr>
          <a:xfrm>
            <a:off x="6096000" y="1339592"/>
            <a:ext cx="5877911" cy="5016758"/>
          </a:xfrm>
          <a:prstGeom prst="rect">
            <a:avLst/>
          </a:prstGeom>
          <a:noFill/>
        </p:spPr>
        <p:txBody>
          <a:bodyPr wrap="square">
            <a:spAutoFit/>
          </a:bodyPr>
          <a:lstStyle/>
          <a:p>
            <a:pPr marL="285750" indent="-285750">
              <a:lnSpc>
                <a:spcPts val="2000"/>
              </a:lnSpc>
              <a:spcBef>
                <a:spcPts val="600"/>
              </a:spcBef>
              <a:spcAft>
                <a:spcPts val="600"/>
              </a:spcAft>
              <a:buFont typeface="Arial" panose="020B0604020202020204" pitchFamily="34" charset="0"/>
              <a:buChar char="•"/>
            </a:pPr>
            <a:r>
              <a:rPr lang="en-US">
                <a:latin typeface="+mj-lt"/>
              </a:rPr>
              <a:t>Reporting to those charged with governance on behalf of management.</a:t>
            </a:r>
          </a:p>
          <a:p>
            <a:pPr marL="285750" indent="-285750">
              <a:lnSpc>
                <a:spcPts val="2000"/>
              </a:lnSpc>
              <a:spcBef>
                <a:spcPts val="600"/>
              </a:spcBef>
              <a:spcAft>
                <a:spcPts val="600"/>
              </a:spcAft>
              <a:buFont typeface="Arial" panose="020B0604020202020204" pitchFamily="34" charset="0"/>
              <a:buChar char="•"/>
            </a:pPr>
            <a:r>
              <a:rPr lang="en-US">
                <a:latin typeface="+mj-lt"/>
              </a:rPr>
              <a:t>Taking responsibility for:</a:t>
            </a:r>
          </a:p>
          <a:p>
            <a:pPr marL="742950" lvl="1" indent="-285750">
              <a:lnSpc>
                <a:spcPts val="2000"/>
              </a:lnSpc>
              <a:spcBef>
                <a:spcPts val="600"/>
              </a:spcBef>
              <a:spcAft>
                <a:spcPts val="600"/>
              </a:spcAft>
              <a:buFont typeface="Arial" panose="020B0604020202020204" pitchFamily="34" charset="0"/>
              <a:buChar char="─"/>
            </a:pPr>
            <a:r>
              <a:rPr lang="en-US">
                <a:highlight>
                  <a:srgbClr val="C3C8CD"/>
                </a:highlight>
                <a:latin typeface="+mj-lt"/>
              </a:rPr>
              <a:t>Developing criteria used by the client for reporting sustainability information.</a:t>
            </a:r>
          </a:p>
          <a:p>
            <a:pPr marL="742950" lvl="1" indent="-285750">
              <a:lnSpc>
                <a:spcPts val="2000"/>
              </a:lnSpc>
              <a:spcBef>
                <a:spcPts val="600"/>
              </a:spcBef>
              <a:spcAft>
                <a:spcPts val="600"/>
              </a:spcAft>
              <a:buFont typeface="Arial" panose="020B0604020202020204" pitchFamily="34" charset="0"/>
              <a:buChar char="─"/>
            </a:pPr>
            <a:r>
              <a:rPr lang="en-US">
                <a:highlight>
                  <a:srgbClr val="C3C8CD"/>
                </a:highlight>
                <a:latin typeface="+mj-lt"/>
              </a:rPr>
              <a:t>The preparation and presentation of the sustainability information in accordance with the applicable sustainability reporting framework, including selecting material issues.</a:t>
            </a:r>
          </a:p>
          <a:p>
            <a:pPr marL="742950" lvl="1" indent="-285750">
              <a:lnSpc>
                <a:spcPts val="2000"/>
              </a:lnSpc>
              <a:spcBef>
                <a:spcPts val="600"/>
              </a:spcBef>
              <a:spcAft>
                <a:spcPts val="600"/>
              </a:spcAft>
              <a:buFont typeface="Arial" panose="020B0604020202020204" pitchFamily="34" charset="0"/>
              <a:buChar char="─"/>
            </a:pPr>
            <a:r>
              <a:rPr lang="en-US">
                <a:latin typeface="+mj-lt"/>
              </a:rPr>
              <a:t>Designing, implementing, monitoring or maintaining internal control.</a:t>
            </a:r>
          </a:p>
          <a:p>
            <a:pPr marL="742950" lvl="1" indent="-285750">
              <a:lnSpc>
                <a:spcPts val="2000"/>
              </a:lnSpc>
              <a:spcBef>
                <a:spcPts val="600"/>
              </a:spcBef>
              <a:spcAft>
                <a:spcPts val="600"/>
              </a:spcAft>
              <a:buFont typeface="Arial" panose="020B0604020202020204" pitchFamily="34" charset="0"/>
              <a:buChar char="─"/>
            </a:pPr>
            <a:r>
              <a:rPr lang="en-US">
                <a:highlight>
                  <a:srgbClr val="C3C8CD"/>
                </a:highlight>
                <a:latin typeface="+mj-lt"/>
              </a:rPr>
              <a:t>Supply chain management.</a:t>
            </a:r>
          </a:p>
          <a:p>
            <a:pPr marL="742950" lvl="1" indent="-285750">
              <a:lnSpc>
                <a:spcPts val="2000"/>
              </a:lnSpc>
              <a:spcBef>
                <a:spcPts val="600"/>
              </a:spcBef>
              <a:spcAft>
                <a:spcPts val="600"/>
              </a:spcAft>
              <a:buFont typeface="Arial" panose="020B0604020202020204" pitchFamily="34" charset="0"/>
              <a:buChar char="─"/>
            </a:pPr>
            <a:r>
              <a:rPr lang="en-US">
                <a:highlight>
                  <a:srgbClr val="C3C8CD"/>
                </a:highlight>
                <a:latin typeface="+mj-lt"/>
              </a:rPr>
              <a:t>Resource allocation for sustainability initiatives</a:t>
            </a:r>
            <a:r>
              <a:rPr lang="en-US">
                <a:latin typeface="+mj-lt"/>
              </a:rPr>
              <a:t>.</a:t>
            </a:r>
          </a:p>
          <a:p>
            <a:pPr marL="285750" indent="-285750">
              <a:lnSpc>
                <a:spcPts val="2000"/>
              </a:lnSpc>
              <a:spcBef>
                <a:spcPts val="600"/>
              </a:spcBef>
              <a:spcAft>
                <a:spcPts val="600"/>
              </a:spcAft>
              <a:buFont typeface="Arial" panose="020B0604020202020204" pitchFamily="34" charset="0"/>
              <a:buChar char="•"/>
            </a:pPr>
            <a:r>
              <a:rPr lang="en-US">
                <a:latin typeface="+mj-lt"/>
              </a:rPr>
              <a:t>Controlling or managing bank accounts or investments.</a:t>
            </a:r>
          </a:p>
        </p:txBody>
      </p:sp>
      <p:cxnSp>
        <p:nvCxnSpPr>
          <p:cNvPr id="9" name="Straight Connector 8">
            <a:extLst>
              <a:ext uri="{FF2B5EF4-FFF2-40B4-BE49-F238E27FC236}">
                <a16:creationId xmlns:a16="http://schemas.microsoft.com/office/drawing/2014/main" id="{38C5AF7B-1C42-605B-7AAB-2D7991FB389C}"/>
              </a:ext>
            </a:extLst>
          </p:cNvPr>
          <p:cNvCxnSpPr/>
          <p:nvPr/>
        </p:nvCxnSpPr>
        <p:spPr>
          <a:xfrm>
            <a:off x="5862144" y="1334814"/>
            <a:ext cx="0" cy="5011980"/>
          </a:xfrm>
          <a:prstGeom prst="line">
            <a:avLst/>
          </a:prstGeom>
          <a:ln w="19050">
            <a:prstDash val="dashDot"/>
          </a:ln>
        </p:spPr>
        <p:style>
          <a:lnRef idx="1">
            <a:schemeClr val="dk1"/>
          </a:lnRef>
          <a:fillRef idx="0">
            <a:schemeClr val="dk1"/>
          </a:fillRef>
          <a:effectRef idx="0">
            <a:schemeClr val="dk1"/>
          </a:effectRef>
          <a:fontRef idx="minor">
            <a:schemeClr val="tx1"/>
          </a:fontRef>
        </p:style>
      </p:cxnSp>
      <p:sp>
        <p:nvSpPr>
          <p:cNvPr id="10" name="Rectangle: Rounded Corners 9">
            <a:extLst>
              <a:ext uri="{FF2B5EF4-FFF2-40B4-BE49-F238E27FC236}">
                <a16:creationId xmlns:a16="http://schemas.microsoft.com/office/drawing/2014/main" id="{F695B775-9A96-0DC0-B41D-D1F16E780A01}"/>
              </a:ext>
            </a:extLst>
          </p:cNvPr>
          <p:cNvSpPr/>
          <p:nvPr/>
        </p:nvSpPr>
        <p:spPr>
          <a:xfrm>
            <a:off x="9034955" y="385318"/>
            <a:ext cx="2325414" cy="82111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Para 400.20 A3</a:t>
            </a:r>
          </a:p>
        </p:txBody>
      </p:sp>
    </p:spTree>
    <p:extLst>
      <p:ext uri="{BB962C8B-B14F-4D97-AF65-F5344CB8AC3E}">
        <p14:creationId xmlns:p14="http://schemas.microsoft.com/office/powerpoint/2010/main" val="13641646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1" y="1122630"/>
            <a:ext cx="7894104" cy="3887270"/>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rgbClr val="0B5494"/>
              </a:solidFill>
              <a:effectLst/>
              <a:uLnTx/>
              <a:uFillTx/>
              <a:latin typeface="Arial" panose="020B0604020202020204"/>
              <a:ea typeface="+mn-ea"/>
              <a:cs typeface="+mn-cs"/>
            </a:endParaRPr>
          </a:p>
          <a:p>
            <a:endParaRPr lang="en-US" sz="200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3" name="Content Placeholder 9">
            <a:extLst>
              <a:ext uri="{FF2B5EF4-FFF2-40B4-BE49-F238E27FC236}">
                <a16:creationId xmlns:a16="http://schemas.microsoft.com/office/drawing/2014/main" id="{92E7256B-70D8-3D78-8F88-C6544E54EF87}"/>
              </a:ext>
            </a:extLst>
          </p:cNvPr>
          <p:cNvSpPr txBox="1">
            <a:spLocks/>
          </p:cNvSpPr>
          <p:nvPr/>
        </p:nvSpPr>
        <p:spPr>
          <a:xfrm>
            <a:off x="357696" y="2622754"/>
            <a:ext cx="5871519" cy="806246"/>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3360"/>
              </a:lnSpc>
              <a:spcBef>
                <a:spcPts val="1200"/>
              </a:spcBef>
              <a:spcAft>
                <a:spcPts val="1200"/>
              </a:spcAft>
              <a:buClrTx/>
              <a:buSzTx/>
              <a:buFont typeface="Arial" panose="020B0604020202020204" pitchFamily="34" charset="0"/>
              <a:buNone/>
              <a:tabLst/>
              <a:defRPr/>
            </a:pPr>
            <a:endParaRPr kumimoji="0" lang="en-US" sz="32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2" name="Content Placeholder 9">
            <a:extLst>
              <a:ext uri="{FF2B5EF4-FFF2-40B4-BE49-F238E27FC236}">
                <a16:creationId xmlns:a16="http://schemas.microsoft.com/office/drawing/2014/main" id="{A9B11773-53AB-6E3A-0084-7D201ED38EC2}"/>
              </a:ext>
            </a:extLst>
          </p:cNvPr>
          <p:cNvSpPr txBox="1">
            <a:spLocks/>
          </p:cNvSpPr>
          <p:nvPr/>
        </p:nvSpPr>
        <p:spPr>
          <a:xfrm>
            <a:off x="404510" y="2047859"/>
            <a:ext cx="5645857" cy="3687511"/>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3360"/>
              </a:lnSpc>
              <a:spcBef>
                <a:spcPts val="1200"/>
              </a:spcBef>
              <a:spcAft>
                <a:spcPts val="2400"/>
              </a:spcAft>
              <a:buClrTx/>
              <a:buSzTx/>
              <a:buFont typeface="Arial" panose="020B0604020202020204" pitchFamily="34" charset="0"/>
              <a:buNone/>
              <a:tabLst/>
              <a:defRPr/>
            </a:pPr>
            <a:endParaRPr kumimoji="0" lang="en-US" sz="28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F84ECF28-DF6B-7FBB-8EE4-65385979210D}"/>
              </a:ext>
            </a:extLst>
          </p:cNvPr>
          <p:cNvSpPr txBox="1"/>
          <p:nvPr/>
        </p:nvSpPr>
        <p:spPr>
          <a:xfrm>
            <a:off x="441512" y="1490846"/>
            <a:ext cx="5789227" cy="3519054"/>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B5494"/>
                </a:solidFill>
                <a:effectLst/>
                <a:uLnTx/>
                <a:uFillTx/>
                <a:latin typeface="Arial" panose="020B0604020202020204"/>
                <a:ea typeface="+mn-ea"/>
                <a:cs typeface="+mn-cs"/>
              </a:rPr>
              <a:t>Questions &amp; Comments</a:t>
            </a:r>
          </a:p>
        </p:txBody>
      </p:sp>
    </p:spTree>
    <p:extLst>
      <p:ext uri="{BB962C8B-B14F-4D97-AF65-F5344CB8AC3E}">
        <p14:creationId xmlns:p14="http://schemas.microsoft.com/office/powerpoint/2010/main" val="24523368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F53CC-8205-AB87-7153-0C59C890B50E}"/>
              </a:ext>
            </a:extLst>
          </p:cNvPr>
          <p:cNvSpPr>
            <a:spLocks noGrp="1"/>
          </p:cNvSpPr>
          <p:nvPr>
            <p:ph type="title"/>
          </p:nvPr>
        </p:nvSpPr>
        <p:spPr/>
        <p:txBody>
          <a:bodyPr>
            <a:normAutofit/>
          </a:bodyPr>
          <a:lstStyle/>
          <a:p>
            <a:r>
              <a:rPr lang="en-US" sz="3600">
                <a:latin typeface="+mj-lt"/>
              </a:rPr>
              <a:t>List of NAS in Subsections of Section 600</a:t>
            </a:r>
          </a:p>
        </p:txBody>
      </p:sp>
      <p:sp>
        <p:nvSpPr>
          <p:cNvPr id="5" name="Slide Number Placeholder 4">
            <a:extLst>
              <a:ext uri="{FF2B5EF4-FFF2-40B4-BE49-F238E27FC236}">
                <a16:creationId xmlns:a16="http://schemas.microsoft.com/office/drawing/2014/main" id="{78E34700-8D84-5D6E-3813-08C5F926AF08}"/>
              </a:ext>
            </a:extLst>
          </p:cNvPr>
          <p:cNvSpPr>
            <a:spLocks noGrp="1"/>
          </p:cNvSpPr>
          <p:nvPr>
            <p:ph type="sldNum" sz="quarter" idx="12"/>
          </p:nvPr>
        </p:nvSpPr>
        <p:spPr/>
        <p:txBody>
          <a:bodyPr/>
          <a:lstStyle/>
          <a:p>
            <a:fld id="{A68F81FF-A8B7-8E49-9D5B-3CAD5ADFEE36}" type="slidenum">
              <a:rPr lang="en-US" smtClean="0"/>
              <a:pPr/>
              <a:t>38</a:t>
            </a:fld>
            <a:endParaRPr lang="en-US"/>
          </a:p>
        </p:txBody>
      </p:sp>
      <p:graphicFrame>
        <p:nvGraphicFramePr>
          <p:cNvPr id="6" name="Content Placeholder 6">
            <a:extLst>
              <a:ext uri="{FF2B5EF4-FFF2-40B4-BE49-F238E27FC236}">
                <a16:creationId xmlns:a16="http://schemas.microsoft.com/office/drawing/2014/main" id="{BF2BA7AD-FC20-8EB4-F2A3-B505C17E8710}"/>
              </a:ext>
            </a:extLst>
          </p:cNvPr>
          <p:cNvGraphicFramePr>
            <a:graphicFrameLocks noGrp="1"/>
          </p:cNvGraphicFramePr>
          <p:nvPr>
            <p:ph idx="1"/>
            <p:extLst>
              <p:ext uri="{D42A27DB-BD31-4B8C-83A1-F6EECF244321}">
                <p14:modId xmlns:p14="http://schemas.microsoft.com/office/powerpoint/2010/main" val="1811061967"/>
              </p:ext>
            </p:extLst>
          </p:nvPr>
        </p:nvGraphicFramePr>
        <p:xfrm>
          <a:off x="943303" y="1486005"/>
          <a:ext cx="10008476" cy="4762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815086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58239-E9F8-4D8B-D079-081885553BB1}"/>
              </a:ext>
            </a:extLst>
          </p:cNvPr>
          <p:cNvSpPr>
            <a:spLocks noGrp="1"/>
          </p:cNvSpPr>
          <p:nvPr>
            <p:ph type="title"/>
          </p:nvPr>
        </p:nvSpPr>
        <p:spPr>
          <a:xfrm>
            <a:off x="375745" y="0"/>
            <a:ext cx="10515600" cy="1068518"/>
          </a:xfrm>
        </p:spPr>
        <p:txBody>
          <a:bodyPr>
            <a:normAutofit/>
          </a:bodyPr>
          <a:lstStyle/>
          <a:p>
            <a:r>
              <a:rPr lang="en-US" sz="3600">
                <a:latin typeface="+mj-lt"/>
              </a:rPr>
              <a:t>Forecasting and Similar Services </a:t>
            </a:r>
          </a:p>
        </p:txBody>
      </p:sp>
      <p:sp>
        <p:nvSpPr>
          <p:cNvPr id="3" name="Content Placeholder 2">
            <a:extLst>
              <a:ext uri="{FF2B5EF4-FFF2-40B4-BE49-F238E27FC236}">
                <a16:creationId xmlns:a16="http://schemas.microsoft.com/office/drawing/2014/main" id="{D8C86901-EAEE-8D09-0C71-E0979C84038B}"/>
              </a:ext>
            </a:extLst>
          </p:cNvPr>
          <p:cNvSpPr>
            <a:spLocks noGrp="1"/>
          </p:cNvSpPr>
          <p:nvPr>
            <p:ph idx="1"/>
          </p:nvPr>
        </p:nvSpPr>
        <p:spPr>
          <a:xfrm>
            <a:off x="722585" y="1582008"/>
            <a:ext cx="6472541" cy="4762500"/>
          </a:xfrm>
        </p:spPr>
        <p:txBody>
          <a:bodyPr>
            <a:normAutofit/>
          </a:bodyPr>
          <a:lstStyle/>
          <a:p>
            <a:pPr>
              <a:lnSpc>
                <a:spcPts val="2600"/>
              </a:lnSpc>
              <a:spcBef>
                <a:spcPts val="600"/>
              </a:spcBef>
              <a:spcAft>
                <a:spcPts val="600"/>
              </a:spcAft>
            </a:pPr>
            <a:r>
              <a:rPr lang="en-US" sz="2200">
                <a:solidFill>
                  <a:schemeClr val="tx1"/>
                </a:solidFill>
                <a:latin typeface="+mj-lt"/>
              </a:rPr>
              <a:t>SRG reviewed proposed services in Section 600 </a:t>
            </a:r>
          </a:p>
          <a:p>
            <a:pPr>
              <a:lnSpc>
                <a:spcPts val="2600"/>
              </a:lnSpc>
              <a:spcBef>
                <a:spcPts val="600"/>
              </a:spcBef>
              <a:spcAft>
                <a:spcPts val="600"/>
              </a:spcAft>
            </a:pPr>
            <a:r>
              <a:rPr lang="en-US" sz="2200">
                <a:solidFill>
                  <a:schemeClr val="tx1"/>
                </a:solidFill>
                <a:latin typeface="+mj-lt"/>
              </a:rPr>
              <a:t>Proposals to include “estimation services” and also services relating to “forecasting” of information </a:t>
            </a:r>
          </a:p>
          <a:p>
            <a:pPr lvl="1">
              <a:lnSpc>
                <a:spcPts val="2600"/>
              </a:lnSpc>
              <a:spcBef>
                <a:spcPts val="600"/>
              </a:spcBef>
              <a:spcAft>
                <a:spcPts val="600"/>
              </a:spcAft>
            </a:pPr>
            <a:r>
              <a:rPr lang="en-US" sz="2000">
                <a:solidFill>
                  <a:schemeClr val="tx1"/>
                </a:solidFill>
                <a:latin typeface="+mj-lt"/>
              </a:rPr>
              <a:t>Output of these services can be non-monetary</a:t>
            </a:r>
          </a:p>
          <a:p>
            <a:pPr>
              <a:lnSpc>
                <a:spcPts val="2600"/>
              </a:lnSpc>
              <a:spcBef>
                <a:spcPts val="600"/>
              </a:spcBef>
              <a:spcAft>
                <a:spcPts val="600"/>
              </a:spcAft>
            </a:pPr>
            <a:r>
              <a:rPr lang="en-US" sz="2200">
                <a:solidFill>
                  <a:schemeClr val="tx1"/>
                </a:solidFill>
                <a:latin typeface="+mj-lt"/>
              </a:rPr>
              <a:t>WS1 proposes including them within the scope of </a:t>
            </a:r>
            <a:r>
              <a:rPr lang="en-US" sz="2200" b="1">
                <a:solidFill>
                  <a:schemeClr val="tx1"/>
                </a:solidFill>
                <a:latin typeface="+mj-lt"/>
              </a:rPr>
              <a:t>Subsection 603</a:t>
            </a:r>
            <a:r>
              <a:rPr lang="en-US" sz="2200">
                <a:solidFill>
                  <a:schemeClr val="tx1"/>
                </a:solidFill>
                <a:latin typeface="+mj-lt"/>
              </a:rPr>
              <a:t> in addition to “valuation” services</a:t>
            </a:r>
          </a:p>
          <a:p>
            <a:pPr lvl="1">
              <a:lnSpc>
                <a:spcPts val="2600"/>
              </a:lnSpc>
              <a:spcBef>
                <a:spcPts val="600"/>
              </a:spcBef>
              <a:spcAft>
                <a:spcPts val="600"/>
              </a:spcAft>
            </a:pPr>
            <a:r>
              <a:rPr lang="en-US" sz="2000">
                <a:solidFill>
                  <a:schemeClr val="tx1"/>
                </a:solidFill>
                <a:latin typeface="+mj-lt"/>
              </a:rPr>
              <a:t>Same treatment and prohibitions</a:t>
            </a:r>
          </a:p>
          <a:p>
            <a:pPr lvl="1"/>
            <a:endParaRPr lang="en-US"/>
          </a:p>
        </p:txBody>
      </p:sp>
      <p:sp>
        <p:nvSpPr>
          <p:cNvPr id="5" name="Slide Number Placeholder 4">
            <a:extLst>
              <a:ext uri="{FF2B5EF4-FFF2-40B4-BE49-F238E27FC236}">
                <a16:creationId xmlns:a16="http://schemas.microsoft.com/office/drawing/2014/main" id="{95E7924F-921C-8C13-003E-5480929151DE}"/>
              </a:ext>
            </a:extLst>
          </p:cNvPr>
          <p:cNvSpPr>
            <a:spLocks noGrp="1"/>
          </p:cNvSpPr>
          <p:nvPr>
            <p:ph type="sldNum" sz="quarter" idx="12"/>
          </p:nvPr>
        </p:nvSpPr>
        <p:spPr/>
        <p:txBody>
          <a:bodyPr/>
          <a:lstStyle/>
          <a:p>
            <a:fld id="{A68F81FF-A8B7-8E49-9D5B-3CAD5ADFEE36}" type="slidenum">
              <a:rPr lang="en-US" smtClean="0"/>
              <a:pPr/>
              <a:t>39</a:t>
            </a:fld>
            <a:endParaRPr lang="en-US"/>
          </a:p>
        </p:txBody>
      </p:sp>
      <p:pic>
        <p:nvPicPr>
          <p:cNvPr id="4" name="Picture 3" descr="Simple map and plants">
            <a:extLst>
              <a:ext uri="{FF2B5EF4-FFF2-40B4-BE49-F238E27FC236}">
                <a16:creationId xmlns:a16="http://schemas.microsoft.com/office/drawing/2014/main" id="{FD79CE46-895E-0E10-7C1C-D66B8CEA3CA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195127" y="0"/>
            <a:ext cx="4996873" cy="6857999"/>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3088983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CC86D-CFAC-4ADB-F64B-5CE8A15F5447}"/>
              </a:ext>
            </a:extLst>
          </p:cNvPr>
          <p:cNvSpPr>
            <a:spLocks noGrp="1"/>
          </p:cNvSpPr>
          <p:nvPr>
            <p:ph type="title"/>
          </p:nvPr>
        </p:nvSpPr>
        <p:spPr/>
        <p:txBody>
          <a:bodyPr>
            <a:normAutofit/>
          </a:bodyPr>
          <a:lstStyle/>
          <a:p>
            <a:r>
              <a:rPr lang="en-US" sz="3600">
                <a:latin typeface="+mj-lt"/>
              </a:rPr>
              <a:t>Feedback from CAG in September 2023</a:t>
            </a:r>
          </a:p>
        </p:txBody>
      </p:sp>
      <p:sp>
        <p:nvSpPr>
          <p:cNvPr id="3" name="Content Placeholder 2">
            <a:extLst>
              <a:ext uri="{FF2B5EF4-FFF2-40B4-BE49-F238E27FC236}">
                <a16:creationId xmlns:a16="http://schemas.microsoft.com/office/drawing/2014/main" id="{D77005CF-F854-61F7-78B9-AF689603B4BA}"/>
              </a:ext>
            </a:extLst>
          </p:cNvPr>
          <p:cNvSpPr>
            <a:spLocks noGrp="1"/>
          </p:cNvSpPr>
          <p:nvPr>
            <p:ph idx="1"/>
          </p:nvPr>
        </p:nvSpPr>
        <p:spPr>
          <a:xfrm>
            <a:off x="838200" y="1414462"/>
            <a:ext cx="10515600" cy="4941887"/>
          </a:xfrm>
        </p:spPr>
        <p:txBody>
          <a:bodyPr>
            <a:noAutofit/>
          </a:bodyPr>
          <a:lstStyle/>
          <a:p>
            <a:pPr>
              <a:lnSpc>
                <a:spcPts val="2400"/>
              </a:lnSpc>
              <a:spcBef>
                <a:spcPts val="600"/>
              </a:spcBef>
              <a:spcAft>
                <a:spcPts val="600"/>
              </a:spcAft>
            </a:pPr>
            <a:r>
              <a:rPr lang="en-US" sz="2000">
                <a:solidFill>
                  <a:schemeClr val="tx1"/>
                </a:solidFill>
                <a:latin typeface="+mj-lt"/>
              </a:rPr>
              <a:t>Support for proposed scope of Part 5 and focusing on SAEs where there is same level of public interest as for audit engagements</a:t>
            </a:r>
          </a:p>
          <a:p>
            <a:pPr lvl="1">
              <a:lnSpc>
                <a:spcPts val="2400"/>
              </a:lnSpc>
              <a:spcBef>
                <a:spcPts val="600"/>
              </a:spcBef>
              <a:spcAft>
                <a:spcPts val="600"/>
              </a:spcAft>
            </a:pPr>
            <a:r>
              <a:rPr lang="en-US" sz="1800">
                <a:solidFill>
                  <a:schemeClr val="tx1"/>
                </a:solidFill>
                <a:latin typeface="+mj-lt"/>
              </a:rPr>
              <a:t>Suggestions for more clarity regarding specification of scope and transparency</a:t>
            </a:r>
          </a:p>
          <a:p>
            <a:pPr>
              <a:lnSpc>
                <a:spcPts val="2400"/>
              </a:lnSpc>
              <a:spcBef>
                <a:spcPts val="600"/>
              </a:spcBef>
              <a:spcAft>
                <a:spcPts val="600"/>
              </a:spcAft>
            </a:pPr>
            <a:r>
              <a:rPr lang="en-US" sz="2000">
                <a:solidFill>
                  <a:schemeClr val="tx1"/>
                </a:solidFill>
                <a:latin typeface="+mj-lt"/>
              </a:rPr>
              <a:t>Support for “level playing field” and requiring application of ISQM 1 or standards as least as demanding</a:t>
            </a:r>
          </a:p>
          <a:p>
            <a:pPr lvl="1">
              <a:lnSpc>
                <a:spcPts val="2400"/>
              </a:lnSpc>
              <a:spcBef>
                <a:spcPts val="600"/>
              </a:spcBef>
              <a:spcAft>
                <a:spcPts val="600"/>
              </a:spcAft>
            </a:pPr>
            <a:r>
              <a:rPr lang="en-US" sz="1800">
                <a:solidFill>
                  <a:schemeClr val="tx1"/>
                </a:solidFill>
                <a:latin typeface="+mj-lt"/>
              </a:rPr>
              <a:t>A few questions around enforcement in the case of non-PA practitioners</a:t>
            </a:r>
          </a:p>
          <a:p>
            <a:pPr>
              <a:lnSpc>
                <a:spcPts val="2400"/>
              </a:lnSpc>
              <a:spcBef>
                <a:spcPts val="600"/>
              </a:spcBef>
              <a:spcAft>
                <a:spcPts val="600"/>
              </a:spcAft>
            </a:pPr>
            <a:r>
              <a:rPr lang="en-US" sz="2000">
                <a:solidFill>
                  <a:schemeClr val="tx1"/>
                </a:solidFill>
                <a:latin typeface="+mj-lt"/>
              </a:rPr>
              <a:t>Clients will often turn to practitioners for advice and questions regarding sustainability reporting</a:t>
            </a:r>
          </a:p>
          <a:p>
            <a:pPr lvl="1">
              <a:lnSpc>
                <a:spcPts val="2400"/>
              </a:lnSpc>
              <a:spcBef>
                <a:spcPts val="600"/>
              </a:spcBef>
              <a:spcAft>
                <a:spcPts val="600"/>
              </a:spcAft>
            </a:pPr>
            <a:r>
              <a:rPr lang="en-US" sz="1800">
                <a:solidFill>
                  <a:schemeClr val="tx1"/>
                </a:solidFill>
                <a:latin typeface="+mj-lt"/>
              </a:rPr>
              <a:t>Potential for threats to independence</a:t>
            </a:r>
          </a:p>
          <a:p>
            <a:pPr>
              <a:lnSpc>
                <a:spcPts val="2400"/>
              </a:lnSpc>
              <a:spcBef>
                <a:spcPts val="600"/>
              </a:spcBef>
              <a:spcAft>
                <a:spcPts val="600"/>
              </a:spcAft>
            </a:pPr>
            <a:r>
              <a:rPr lang="en-US" sz="2000">
                <a:solidFill>
                  <a:schemeClr val="tx1"/>
                </a:solidFill>
                <a:latin typeface="+mj-lt"/>
              </a:rPr>
              <a:t>General support for including provisions explicitly addressing group SAEs and using the work of another practitioner</a:t>
            </a:r>
          </a:p>
          <a:p>
            <a:pPr lvl="1">
              <a:lnSpc>
                <a:spcPts val="2400"/>
              </a:lnSpc>
              <a:spcBef>
                <a:spcPts val="600"/>
              </a:spcBef>
              <a:spcAft>
                <a:spcPts val="600"/>
              </a:spcAft>
            </a:pPr>
            <a:r>
              <a:rPr lang="en-US" sz="1800">
                <a:solidFill>
                  <a:schemeClr val="tx1"/>
                </a:solidFill>
                <a:latin typeface="+mj-lt"/>
              </a:rPr>
              <a:t>Provisions applicable when using the work of another practitioner need to be implementable</a:t>
            </a:r>
          </a:p>
          <a:p>
            <a:pPr lvl="1">
              <a:lnSpc>
                <a:spcPts val="2400"/>
              </a:lnSpc>
              <a:spcBef>
                <a:spcPts val="600"/>
              </a:spcBef>
              <a:spcAft>
                <a:spcPts val="600"/>
              </a:spcAft>
            </a:pPr>
            <a:endParaRPr lang="en-US" sz="2000">
              <a:latin typeface="+mj-lt"/>
            </a:endParaRPr>
          </a:p>
          <a:p>
            <a:pPr lvl="1"/>
            <a:endParaRPr lang="en-US">
              <a:latin typeface="+mj-lt"/>
            </a:endParaRPr>
          </a:p>
          <a:p>
            <a:endParaRPr lang="en-US"/>
          </a:p>
        </p:txBody>
      </p:sp>
      <p:sp>
        <p:nvSpPr>
          <p:cNvPr id="5" name="Slide Number Placeholder 4">
            <a:extLst>
              <a:ext uri="{FF2B5EF4-FFF2-40B4-BE49-F238E27FC236}">
                <a16:creationId xmlns:a16="http://schemas.microsoft.com/office/drawing/2014/main" id="{63D0497B-8CC1-1A5C-FE0A-6043B147DEB7}"/>
              </a:ext>
            </a:extLst>
          </p:cNvPr>
          <p:cNvSpPr>
            <a:spLocks noGrp="1"/>
          </p:cNvSpPr>
          <p:nvPr>
            <p:ph type="sldNum" sz="quarter" idx="12"/>
          </p:nvPr>
        </p:nvSpPr>
        <p:spPr/>
        <p:txBody>
          <a:bodyPr/>
          <a:lstStyle/>
          <a:p>
            <a:fld id="{A68F81FF-A8B7-8E49-9D5B-3CAD5ADFEE36}" type="slidenum">
              <a:rPr lang="en-US" smtClean="0"/>
              <a:pPr/>
              <a:t>4</a:t>
            </a:fld>
            <a:endParaRPr lang="en-US"/>
          </a:p>
        </p:txBody>
      </p:sp>
    </p:spTree>
    <p:extLst>
      <p:ext uri="{BB962C8B-B14F-4D97-AF65-F5344CB8AC3E}">
        <p14:creationId xmlns:p14="http://schemas.microsoft.com/office/powerpoint/2010/main" val="25339696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58239-E9F8-4D8B-D079-081885553BB1}"/>
              </a:ext>
            </a:extLst>
          </p:cNvPr>
          <p:cNvSpPr>
            <a:spLocks noGrp="1"/>
          </p:cNvSpPr>
          <p:nvPr>
            <p:ph type="title"/>
          </p:nvPr>
        </p:nvSpPr>
        <p:spPr/>
        <p:txBody>
          <a:bodyPr>
            <a:normAutofit/>
          </a:bodyPr>
          <a:lstStyle/>
          <a:p>
            <a:r>
              <a:rPr lang="en-US" sz="3600">
                <a:latin typeface="+mj-lt"/>
              </a:rPr>
              <a:t>Sustainability Data and Information Services</a:t>
            </a:r>
          </a:p>
        </p:txBody>
      </p:sp>
      <p:sp>
        <p:nvSpPr>
          <p:cNvPr id="3" name="Content Placeholder 2">
            <a:extLst>
              <a:ext uri="{FF2B5EF4-FFF2-40B4-BE49-F238E27FC236}">
                <a16:creationId xmlns:a16="http://schemas.microsoft.com/office/drawing/2014/main" id="{D8C86901-EAEE-8D09-0C71-E0979C84038B}"/>
              </a:ext>
            </a:extLst>
          </p:cNvPr>
          <p:cNvSpPr>
            <a:spLocks noGrp="1"/>
          </p:cNvSpPr>
          <p:nvPr>
            <p:ph idx="1"/>
          </p:nvPr>
        </p:nvSpPr>
        <p:spPr>
          <a:xfrm>
            <a:off x="838200" y="1414463"/>
            <a:ext cx="6109138" cy="4762500"/>
          </a:xfrm>
        </p:spPr>
        <p:txBody>
          <a:bodyPr vert="horz" lIns="91440" tIns="45720" rIns="91440" bIns="45720" rtlCol="0" anchor="t">
            <a:normAutofit/>
          </a:bodyPr>
          <a:lstStyle/>
          <a:p>
            <a:pPr>
              <a:lnSpc>
                <a:spcPts val="2400"/>
              </a:lnSpc>
              <a:spcBef>
                <a:spcPts val="600"/>
              </a:spcBef>
              <a:spcAft>
                <a:spcPts val="600"/>
              </a:spcAft>
            </a:pPr>
            <a:r>
              <a:rPr lang="en-US" sz="2000">
                <a:solidFill>
                  <a:schemeClr val="tx1"/>
                </a:solidFill>
                <a:latin typeface="+mj-lt"/>
              </a:rPr>
              <a:t>Instead of </a:t>
            </a:r>
            <a:r>
              <a:rPr lang="en-US" sz="2000" i="1">
                <a:solidFill>
                  <a:schemeClr val="tx1"/>
                </a:solidFill>
                <a:latin typeface="+mj-lt"/>
              </a:rPr>
              <a:t>Accounting and Bookkeeping Services</a:t>
            </a:r>
            <a:r>
              <a:rPr lang="en-US" sz="2000">
                <a:solidFill>
                  <a:schemeClr val="tx1"/>
                </a:solidFill>
                <a:latin typeface="+mj-lt"/>
              </a:rPr>
              <a:t>, Subsection 601 addresses </a:t>
            </a:r>
            <a:r>
              <a:rPr lang="en-US" sz="2000" b="1">
                <a:solidFill>
                  <a:schemeClr val="tx1"/>
                </a:solidFill>
                <a:latin typeface="+mj-lt"/>
              </a:rPr>
              <a:t>Sustainability Data and Information Services</a:t>
            </a:r>
          </a:p>
          <a:p>
            <a:pPr lvl="1">
              <a:lnSpc>
                <a:spcPts val="2400"/>
              </a:lnSpc>
              <a:spcBef>
                <a:spcPts val="600"/>
              </a:spcBef>
              <a:spcAft>
                <a:spcPts val="600"/>
              </a:spcAft>
            </a:pPr>
            <a:r>
              <a:rPr lang="en-US" sz="2000">
                <a:solidFill>
                  <a:schemeClr val="tx1"/>
                </a:solidFill>
                <a:latin typeface="+mj-lt"/>
              </a:rPr>
              <a:t>Accounting and bookkeeping services are still in Subsection 601 as an example</a:t>
            </a:r>
          </a:p>
          <a:p>
            <a:pPr>
              <a:lnSpc>
                <a:spcPts val="2400"/>
              </a:lnSpc>
              <a:spcBef>
                <a:spcPts val="600"/>
              </a:spcBef>
              <a:spcAft>
                <a:spcPts val="600"/>
              </a:spcAft>
            </a:pPr>
            <a:r>
              <a:rPr lang="en-US" sz="2000">
                <a:solidFill>
                  <a:schemeClr val="tx1"/>
                </a:solidFill>
                <a:latin typeface="+mj-lt"/>
              </a:rPr>
              <a:t>Accounting and bookkeeping services alway</a:t>
            </a:r>
            <a:r>
              <a:rPr lang="en-US" sz="2000">
                <a:latin typeface="+mj-lt"/>
              </a:rPr>
              <a:t>s impact the f/s, and create SR threat </a:t>
            </a:r>
          </a:p>
          <a:p>
            <a:pPr lvl="1">
              <a:lnSpc>
                <a:spcPts val="2400"/>
              </a:lnSpc>
              <a:spcBef>
                <a:spcPts val="600"/>
              </a:spcBef>
              <a:spcAft>
                <a:spcPts val="600"/>
              </a:spcAft>
            </a:pPr>
            <a:r>
              <a:rPr lang="en-US" sz="2000">
                <a:latin typeface="+mj-lt"/>
              </a:rPr>
              <a:t>Sustainability data and information services might be provided in relation to sustainability information over which the firm does not express an opinion </a:t>
            </a:r>
          </a:p>
          <a:p>
            <a:pPr lvl="1">
              <a:lnSpc>
                <a:spcPts val="2400"/>
              </a:lnSpc>
              <a:spcBef>
                <a:spcPts val="600"/>
              </a:spcBef>
              <a:spcAft>
                <a:spcPts val="600"/>
              </a:spcAft>
            </a:pPr>
            <a:r>
              <a:rPr lang="en-US" sz="2000">
                <a:latin typeface="+mj-lt"/>
              </a:rPr>
              <a:t>No absolute prohibition of all sustainability data and information services </a:t>
            </a:r>
          </a:p>
        </p:txBody>
      </p:sp>
      <p:sp>
        <p:nvSpPr>
          <p:cNvPr id="5" name="Slide Number Placeholder 4">
            <a:extLst>
              <a:ext uri="{FF2B5EF4-FFF2-40B4-BE49-F238E27FC236}">
                <a16:creationId xmlns:a16="http://schemas.microsoft.com/office/drawing/2014/main" id="{95E7924F-921C-8C13-003E-5480929151DE}"/>
              </a:ext>
            </a:extLst>
          </p:cNvPr>
          <p:cNvSpPr>
            <a:spLocks noGrp="1"/>
          </p:cNvSpPr>
          <p:nvPr>
            <p:ph type="sldNum" sz="quarter" idx="12"/>
          </p:nvPr>
        </p:nvSpPr>
        <p:spPr/>
        <p:txBody>
          <a:bodyPr/>
          <a:lstStyle/>
          <a:p>
            <a:fld id="{A68F81FF-A8B7-8E49-9D5B-3CAD5ADFEE36}" type="slidenum">
              <a:rPr lang="en-US" smtClean="0"/>
              <a:pPr/>
              <a:t>40</a:t>
            </a:fld>
            <a:endParaRPr lang="en-US"/>
          </a:p>
        </p:txBody>
      </p:sp>
      <p:sp>
        <p:nvSpPr>
          <p:cNvPr id="6" name="Rectangle 5">
            <a:extLst>
              <a:ext uri="{FF2B5EF4-FFF2-40B4-BE49-F238E27FC236}">
                <a16:creationId xmlns:a16="http://schemas.microsoft.com/office/drawing/2014/main" id="{18B9A58D-2C6C-9A3C-081B-61072A6E7051}"/>
              </a:ext>
            </a:extLst>
          </p:cNvPr>
          <p:cNvSpPr/>
          <p:nvPr/>
        </p:nvSpPr>
        <p:spPr>
          <a:xfrm>
            <a:off x="7514897" y="1990396"/>
            <a:ext cx="3975538" cy="330681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800"/>
              </a:lnSpc>
            </a:pPr>
            <a:r>
              <a:rPr lang="en-US">
                <a:solidFill>
                  <a:schemeClr val="tx1"/>
                </a:solidFill>
                <a:latin typeface="+mj-lt"/>
              </a:rPr>
              <a:t>“A firm or a network firm shall not provide </a:t>
            </a:r>
            <a:r>
              <a:rPr lang="en-US" i="1" u="sng">
                <a:solidFill>
                  <a:schemeClr val="tx1"/>
                </a:solidFill>
                <a:latin typeface="+mj-lt"/>
              </a:rPr>
              <a:t>sustainability data and information services that might affect the sustainability information on which the firm expresses an opinion </a:t>
            </a:r>
            <a:r>
              <a:rPr lang="en-US">
                <a:solidFill>
                  <a:schemeClr val="tx1"/>
                </a:solidFill>
                <a:latin typeface="+mj-lt"/>
              </a:rPr>
              <a:t>to a sustainability assurance client that is a public interest entity.”</a:t>
            </a:r>
          </a:p>
        </p:txBody>
      </p:sp>
    </p:spTree>
    <p:extLst>
      <p:ext uri="{BB962C8B-B14F-4D97-AF65-F5344CB8AC3E}">
        <p14:creationId xmlns:p14="http://schemas.microsoft.com/office/powerpoint/2010/main" val="36434972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1" y="1122630"/>
            <a:ext cx="7894104" cy="3887270"/>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rgbClr val="0B5494"/>
              </a:solidFill>
              <a:effectLst/>
              <a:uLnTx/>
              <a:uFillTx/>
              <a:latin typeface="Arial" panose="020B0604020202020204"/>
              <a:ea typeface="+mn-ea"/>
              <a:cs typeface="+mn-cs"/>
            </a:endParaRPr>
          </a:p>
          <a:p>
            <a:endParaRPr lang="en-US" sz="200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3" name="Content Placeholder 9">
            <a:extLst>
              <a:ext uri="{FF2B5EF4-FFF2-40B4-BE49-F238E27FC236}">
                <a16:creationId xmlns:a16="http://schemas.microsoft.com/office/drawing/2014/main" id="{92E7256B-70D8-3D78-8F88-C6544E54EF87}"/>
              </a:ext>
            </a:extLst>
          </p:cNvPr>
          <p:cNvSpPr txBox="1">
            <a:spLocks/>
          </p:cNvSpPr>
          <p:nvPr/>
        </p:nvSpPr>
        <p:spPr>
          <a:xfrm>
            <a:off x="357696" y="2622754"/>
            <a:ext cx="5871519" cy="806246"/>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3360"/>
              </a:lnSpc>
              <a:spcBef>
                <a:spcPts val="1200"/>
              </a:spcBef>
              <a:spcAft>
                <a:spcPts val="1200"/>
              </a:spcAft>
              <a:buClrTx/>
              <a:buSzTx/>
              <a:buFont typeface="Arial" panose="020B0604020202020204" pitchFamily="34" charset="0"/>
              <a:buNone/>
              <a:tabLst/>
              <a:defRPr/>
            </a:pPr>
            <a:endParaRPr kumimoji="0" lang="en-US" sz="32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2" name="Content Placeholder 9">
            <a:extLst>
              <a:ext uri="{FF2B5EF4-FFF2-40B4-BE49-F238E27FC236}">
                <a16:creationId xmlns:a16="http://schemas.microsoft.com/office/drawing/2014/main" id="{A9B11773-53AB-6E3A-0084-7D201ED38EC2}"/>
              </a:ext>
            </a:extLst>
          </p:cNvPr>
          <p:cNvSpPr txBox="1">
            <a:spLocks/>
          </p:cNvSpPr>
          <p:nvPr/>
        </p:nvSpPr>
        <p:spPr>
          <a:xfrm>
            <a:off x="404510" y="2047859"/>
            <a:ext cx="5645857" cy="3687511"/>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3360"/>
              </a:lnSpc>
              <a:spcBef>
                <a:spcPts val="1200"/>
              </a:spcBef>
              <a:spcAft>
                <a:spcPts val="2400"/>
              </a:spcAft>
              <a:buClrTx/>
              <a:buSzTx/>
              <a:buFont typeface="Arial" panose="020B0604020202020204" pitchFamily="34" charset="0"/>
              <a:buNone/>
              <a:tabLst/>
              <a:defRPr/>
            </a:pPr>
            <a:endParaRPr kumimoji="0" lang="en-US" sz="28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F84ECF28-DF6B-7FBB-8EE4-65385979210D}"/>
              </a:ext>
            </a:extLst>
          </p:cNvPr>
          <p:cNvSpPr txBox="1"/>
          <p:nvPr/>
        </p:nvSpPr>
        <p:spPr>
          <a:xfrm>
            <a:off x="441512" y="1490846"/>
            <a:ext cx="5789227" cy="3519054"/>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B5494"/>
                </a:solidFill>
                <a:effectLst/>
                <a:uLnTx/>
                <a:uFillTx/>
                <a:latin typeface="Arial" panose="020B0604020202020204"/>
                <a:ea typeface="+mn-ea"/>
                <a:cs typeface="+mn-cs"/>
              </a:rPr>
              <a:t>Questions &amp; Comments</a:t>
            </a:r>
          </a:p>
        </p:txBody>
      </p:sp>
    </p:spTree>
    <p:extLst>
      <p:ext uri="{BB962C8B-B14F-4D97-AF65-F5344CB8AC3E}">
        <p14:creationId xmlns:p14="http://schemas.microsoft.com/office/powerpoint/2010/main" val="18094175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5FD2FE-65DD-83DA-D749-BDBD05D0856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D92515DE-0177-A146-101C-6D1209DCBCC1}"/>
              </a:ext>
            </a:extLst>
          </p:cNvPr>
          <p:cNvSpPr>
            <a:spLocks noGrp="1"/>
          </p:cNvSpPr>
          <p:nvPr>
            <p:ph type="title"/>
          </p:nvPr>
        </p:nvSpPr>
        <p:spPr/>
        <p:txBody>
          <a:bodyPr anchor="ctr">
            <a:normAutofit/>
          </a:bodyPr>
          <a:lstStyle/>
          <a:p>
            <a:pPr algn="ctr"/>
            <a:r>
              <a:rPr lang="en-US" sz="3200">
                <a:latin typeface="+mj-lt"/>
              </a:rPr>
              <a:t>Other Independence Matters</a:t>
            </a:r>
          </a:p>
        </p:txBody>
      </p:sp>
    </p:spTree>
    <p:extLst>
      <p:ext uri="{BB962C8B-B14F-4D97-AF65-F5344CB8AC3E}">
        <p14:creationId xmlns:p14="http://schemas.microsoft.com/office/powerpoint/2010/main" val="28239656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993CB-EE91-42CC-4562-E4FE5F3EDA74}"/>
              </a:ext>
            </a:extLst>
          </p:cNvPr>
          <p:cNvSpPr>
            <a:spLocks noGrp="1"/>
          </p:cNvSpPr>
          <p:nvPr>
            <p:ph type="title"/>
          </p:nvPr>
        </p:nvSpPr>
        <p:spPr/>
        <p:txBody>
          <a:bodyPr>
            <a:normAutofit/>
          </a:bodyPr>
          <a:lstStyle/>
          <a:p>
            <a:r>
              <a:rPr lang="en-US" sz="3600">
                <a:latin typeface="+mj-lt"/>
              </a:rPr>
              <a:t>Period During Which Independence Is Required</a:t>
            </a:r>
          </a:p>
        </p:txBody>
      </p:sp>
      <p:sp>
        <p:nvSpPr>
          <p:cNvPr id="5" name="Slide Number Placeholder 4">
            <a:extLst>
              <a:ext uri="{FF2B5EF4-FFF2-40B4-BE49-F238E27FC236}">
                <a16:creationId xmlns:a16="http://schemas.microsoft.com/office/drawing/2014/main" id="{AF52AC35-1579-D69C-6B3C-922933C368AB}"/>
              </a:ext>
            </a:extLst>
          </p:cNvPr>
          <p:cNvSpPr>
            <a:spLocks noGrp="1"/>
          </p:cNvSpPr>
          <p:nvPr>
            <p:ph type="sldNum" sz="quarter" idx="12"/>
          </p:nvPr>
        </p:nvSpPr>
        <p:spPr/>
        <p:txBody>
          <a:bodyPr/>
          <a:lstStyle/>
          <a:p>
            <a:fld id="{A68F81FF-A8B7-8E49-9D5B-3CAD5ADFEE36}" type="slidenum">
              <a:rPr lang="en-US" smtClean="0"/>
              <a:pPr/>
              <a:t>43</a:t>
            </a:fld>
            <a:endParaRPr lang="en-US"/>
          </a:p>
        </p:txBody>
      </p:sp>
      <p:sp>
        <p:nvSpPr>
          <p:cNvPr id="8" name="Rectangle: Rounded Corners 7">
            <a:extLst>
              <a:ext uri="{FF2B5EF4-FFF2-40B4-BE49-F238E27FC236}">
                <a16:creationId xmlns:a16="http://schemas.microsoft.com/office/drawing/2014/main" id="{CF7F8DA5-80D5-61FD-4C4C-148492F2E8C2}"/>
              </a:ext>
            </a:extLst>
          </p:cNvPr>
          <p:cNvSpPr/>
          <p:nvPr/>
        </p:nvSpPr>
        <p:spPr>
          <a:xfrm>
            <a:off x="4775637" y="3454400"/>
            <a:ext cx="3066393" cy="3267075"/>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400"/>
              </a:lnSpc>
            </a:pPr>
            <a:r>
              <a:rPr lang="en-US" sz="1900">
                <a:solidFill>
                  <a:schemeClr val="bg1"/>
                </a:solidFill>
                <a:latin typeface="+mj-lt"/>
              </a:rPr>
              <a:t>It is meant to cover the “reporting period” and not the period that the subject matter might cover - e.g. if reporting on a transition plan or a net-zero target. </a:t>
            </a:r>
          </a:p>
        </p:txBody>
      </p:sp>
      <p:sp>
        <p:nvSpPr>
          <p:cNvPr id="9" name="Rectangle: Rounded Corners 8">
            <a:extLst>
              <a:ext uri="{FF2B5EF4-FFF2-40B4-BE49-F238E27FC236}">
                <a16:creationId xmlns:a16="http://schemas.microsoft.com/office/drawing/2014/main" id="{5548403E-5D10-0DC3-CFAA-37796F9DCFD8}"/>
              </a:ext>
            </a:extLst>
          </p:cNvPr>
          <p:cNvSpPr/>
          <p:nvPr/>
        </p:nvSpPr>
        <p:spPr>
          <a:xfrm>
            <a:off x="8791903" y="3429000"/>
            <a:ext cx="3066393" cy="3292475"/>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400"/>
              </a:lnSpc>
            </a:pPr>
            <a:r>
              <a:rPr lang="en-US" sz="2000">
                <a:solidFill>
                  <a:schemeClr val="bg1"/>
                </a:solidFill>
                <a:latin typeface="+mj-lt"/>
              </a:rPr>
              <a:t>Similar to the approach for audit engagements </a:t>
            </a:r>
          </a:p>
        </p:txBody>
      </p:sp>
      <p:sp>
        <p:nvSpPr>
          <p:cNvPr id="13" name="Content Placeholder 12">
            <a:extLst>
              <a:ext uri="{FF2B5EF4-FFF2-40B4-BE49-F238E27FC236}">
                <a16:creationId xmlns:a16="http://schemas.microsoft.com/office/drawing/2014/main" id="{3E88B01A-A97E-B79E-CEED-4BC5C96941C5}"/>
              </a:ext>
            </a:extLst>
          </p:cNvPr>
          <p:cNvSpPr>
            <a:spLocks noGrp="1"/>
          </p:cNvSpPr>
          <p:nvPr>
            <p:ph idx="1"/>
          </p:nvPr>
        </p:nvSpPr>
        <p:spPr>
          <a:xfrm>
            <a:off x="838200" y="1414463"/>
            <a:ext cx="9167648" cy="2014537"/>
          </a:xfrm>
        </p:spPr>
        <p:txBody>
          <a:bodyPr>
            <a:normAutofit fontScale="77500" lnSpcReduction="20000"/>
          </a:bodyPr>
          <a:lstStyle/>
          <a:p>
            <a:pPr>
              <a:lnSpc>
                <a:spcPts val="2600"/>
              </a:lnSpc>
              <a:spcBef>
                <a:spcPts val="600"/>
              </a:spcBef>
              <a:spcAft>
                <a:spcPts val="600"/>
              </a:spcAft>
            </a:pPr>
            <a:r>
              <a:rPr lang="en-US" sz="2400">
                <a:latin typeface="+mj-lt"/>
              </a:rPr>
              <a:t>Independence, as required by this Part </a:t>
            </a:r>
            <a:r>
              <a:rPr lang="en-US" sz="2400" i="1">
                <a:latin typeface="+mj-lt"/>
              </a:rPr>
              <a:t>[Part 5]</a:t>
            </a:r>
            <a:r>
              <a:rPr lang="en-US" sz="2400">
                <a:latin typeface="+mj-lt"/>
              </a:rPr>
              <a:t>, shall be maintained during both: </a:t>
            </a:r>
          </a:p>
          <a:p>
            <a:pPr marL="914400" lvl="1" indent="-457200">
              <a:lnSpc>
                <a:spcPts val="2600"/>
              </a:lnSpc>
              <a:spcBef>
                <a:spcPts val="600"/>
              </a:spcBef>
              <a:spcAft>
                <a:spcPts val="600"/>
              </a:spcAft>
              <a:buFont typeface="+mj-lt"/>
              <a:buAutoNum type="alphaLcParenR"/>
            </a:pPr>
            <a:r>
              <a:rPr lang="en-US">
                <a:latin typeface="+mj-lt"/>
              </a:rPr>
              <a:t>The engagement period; and </a:t>
            </a:r>
          </a:p>
          <a:p>
            <a:pPr marL="914400" lvl="1" indent="-457200">
              <a:lnSpc>
                <a:spcPts val="2600"/>
              </a:lnSpc>
              <a:spcBef>
                <a:spcPts val="600"/>
              </a:spcBef>
              <a:spcAft>
                <a:spcPts val="600"/>
              </a:spcAft>
              <a:buFont typeface="+mj-lt"/>
              <a:buAutoNum type="alphaLcParenR"/>
            </a:pPr>
            <a:r>
              <a:rPr lang="en-US">
                <a:solidFill>
                  <a:srgbClr val="FF0000"/>
                </a:solidFill>
                <a:latin typeface="+mj-lt"/>
              </a:rPr>
              <a:t>The period covered by the sustainability assurance report prior to the start of the engagement period. </a:t>
            </a:r>
            <a:r>
              <a:rPr lang="en-US" strike="sngStrike">
                <a:solidFill>
                  <a:srgbClr val="FF0000"/>
                </a:solidFill>
                <a:latin typeface="+mj-lt"/>
              </a:rPr>
              <a:t>The period covered by the financial statements.</a:t>
            </a:r>
          </a:p>
          <a:p>
            <a:pPr marL="0" indent="0">
              <a:buNone/>
            </a:pPr>
            <a:endParaRPr lang="en-US"/>
          </a:p>
        </p:txBody>
      </p:sp>
      <p:sp>
        <p:nvSpPr>
          <p:cNvPr id="17" name="Oval 16">
            <a:extLst>
              <a:ext uri="{FF2B5EF4-FFF2-40B4-BE49-F238E27FC236}">
                <a16:creationId xmlns:a16="http://schemas.microsoft.com/office/drawing/2014/main" id="{C36E0D3B-A506-F830-3ECD-613BD621DD30}"/>
              </a:ext>
            </a:extLst>
          </p:cNvPr>
          <p:cNvSpPr/>
          <p:nvPr/>
        </p:nvSpPr>
        <p:spPr>
          <a:xfrm>
            <a:off x="10005848" y="1414463"/>
            <a:ext cx="1965435" cy="128226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Paragraph R400.30 </a:t>
            </a:r>
          </a:p>
        </p:txBody>
      </p:sp>
      <p:sp>
        <p:nvSpPr>
          <p:cNvPr id="20" name="Rectangle: Rounded Corners 19">
            <a:extLst>
              <a:ext uri="{FF2B5EF4-FFF2-40B4-BE49-F238E27FC236}">
                <a16:creationId xmlns:a16="http://schemas.microsoft.com/office/drawing/2014/main" id="{E56201F4-B9E2-08C0-95E5-CA2F2EBEB9C6}"/>
              </a:ext>
            </a:extLst>
          </p:cNvPr>
          <p:cNvSpPr/>
          <p:nvPr/>
        </p:nvSpPr>
        <p:spPr>
          <a:xfrm>
            <a:off x="759372" y="3429000"/>
            <a:ext cx="3066393" cy="3292475"/>
          </a:xfrm>
          <a:prstGeom prst="roundRect">
            <a:avLst/>
          </a:prstGeom>
          <a:solidFill>
            <a:srgbClr val="00A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400"/>
              </a:lnSpc>
            </a:pPr>
            <a:r>
              <a:rPr lang="en-US" sz="2000">
                <a:solidFill>
                  <a:schemeClr val="bg1"/>
                </a:solidFill>
                <a:latin typeface="+mj-lt"/>
              </a:rPr>
              <a:t>Period covered by the sustainability information could extend many years into the past or future</a:t>
            </a:r>
          </a:p>
        </p:txBody>
      </p:sp>
    </p:spTree>
    <p:extLst>
      <p:ext uri="{BB962C8B-B14F-4D97-AF65-F5344CB8AC3E}">
        <p14:creationId xmlns:p14="http://schemas.microsoft.com/office/powerpoint/2010/main" val="24678462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7CF5158B-5ED6-27FB-F71C-3CFE4F1008E4}"/>
              </a:ext>
            </a:extLst>
          </p:cNvPr>
          <p:cNvSpPr/>
          <p:nvPr/>
        </p:nvSpPr>
        <p:spPr>
          <a:xfrm>
            <a:off x="692369" y="5598527"/>
            <a:ext cx="6926315" cy="1068518"/>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8EB743C6-C4CF-FBF1-020D-8FED1050236B}"/>
              </a:ext>
            </a:extLst>
          </p:cNvPr>
          <p:cNvSpPr>
            <a:spLocks noGrp="1"/>
          </p:cNvSpPr>
          <p:nvPr>
            <p:ph type="title"/>
          </p:nvPr>
        </p:nvSpPr>
        <p:spPr/>
        <p:txBody>
          <a:bodyPr>
            <a:normAutofit/>
          </a:bodyPr>
          <a:lstStyle/>
          <a:p>
            <a:r>
              <a:rPr lang="en-US" sz="3600">
                <a:latin typeface="+mj-lt"/>
              </a:rPr>
              <a:t>Proportion of Fees</a:t>
            </a:r>
          </a:p>
        </p:txBody>
      </p:sp>
      <p:sp>
        <p:nvSpPr>
          <p:cNvPr id="3" name="Content Placeholder 2">
            <a:extLst>
              <a:ext uri="{FF2B5EF4-FFF2-40B4-BE49-F238E27FC236}">
                <a16:creationId xmlns:a16="http://schemas.microsoft.com/office/drawing/2014/main" id="{5BB88B4A-5CBD-8C66-571B-2A9BE7DF19F8}"/>
              </a:ext>
            </a:extLst>
          </p:cNvPr>
          <p:cNvSpPr>
            <a:spLocks noGrp="1"/>
          </p:cNvSpPr>
          <p:nvPr>
            <p:ph idx="1"/>
          </p:nvPr>
        </p:nvSpPr>
        <p:spPr>
          <a:xfrm>
            <a:off x="838200" y="1414462"/>
            <a:ext cx="6634655" cy="5149624"/>
          </a:xfrm>
        </p:spPr>
        <p:txBody>
          <a:bodyPr>
            <a:noAutofit/>
          </a:bodyPr>
          <a:lstStyle/>
          <a:p>
            <a:pPr>
              <a:lnSpc>
                <a:spcPts val="2200"/>
              </a:lnSpc>
              <a:spcBef>
                <a:spcPts val="600"/>
              </a:spcBef>
              <a:spcAft>
                <a:spcPts val="600"/>
              </a:spcAft>
            </a:pPr>
            <a:r>
              <a:rPr lang="en-US" sz="2000">
                <a:latin typeface="+mj-lt"/>
              </a:rPr>
              <a:t>If the firm provides both audit engagement and SAE, the firm needs to apply extant provisions in Part 4A regarding proportion of audit and non-audit fees (including SAE)</a:t>
            </a:r>
          </a:p>
          <a:p>
            <a:pPr lvl="1">
              <a:lnSpc>
                <a:spcPts val="2200"/>
              </a:lnSpc>
              <a:spcBef>
                <a:spcPts val="600"/>
              </a:spcBef>
              <a:spcAft>
                <a:spcPts val="600"/>
              </a:spcAft>
            </a:pPr>
            <a:r>
              <a:rPr lang="en-US" sz="1800">
                <a:latin typeface="+mj-lt"/>
              </a:rPr>
              <a:t>Guidance to evaluate the level of threat created by the proportion of fees</a:t>
            </a:r>
          </a:p>
          <a:p>
            <a:pPr lvl="1">
              <a:lnSpc>
                <a:spcPts val="2200"/>
              </a:lnSpc>
              <a:spcBef>
                <a:spcPts val="600"/>
              </a:spcBef>
              <a:spcAft>
                <a:spcPts val="600"/>
              </a:spcAft>
            </a:pPr>
            <a:r>
              <a:rPr lang="en-US" sz="1800">
                <a:latin typeface="+mj-lt"/>
              </a:rPr>
              <a:t>No threshold and prohibition</a:t>
            </a:r>
          </a:p>
          <a:p>
            <a:pPr>
              <a:lnSpc>
                <a:spcPts val="2200"/>
              </a:lnSpc>
              <a:spcBef>
                <a:spcPts val="600"/>
              </a:spcBef>
              <a:spcAft>
                <a:spcPts val="600"/>
              </a:spcAft>
            </a:pPr>
            <a:r>
              <a:rPr lang="en-US" sz="2000">
                <a:latin typeface="+mj-lt"/>
              </a:rPr>
              <a:t>Proposed application material to fee arrangements</a:t>
            </a:r>
          </a:p>
          <a:p>
            <a:pPr lvl="1">
              <a:lnSpc>
                <a:spcPts val="2200"/>
              </a:lnSpc>
              <a:spcBef>
                <a:spcPts val="600"/>
              </a:spcBef>
              <a:spcAft>
                <a:spcPts val="600"/>
              </a:spcAft>
            </a:pPr>
            <a:r>
              <a:rPr lang="en-US" sz="1800">
                <a:latin typeface="+mj-lt"/>
              </a:rPr>
              <a:t>If sustainability information is covered as part of the audit engagement, it will be part of audit fees</a:t>
            </a:r>
          </a:p>
          <a:p>
            <a:pPr lvl="1">
              <a:lnSpc>
                <a:spcPts val="2200"/>
              </a:lnSpc>
              <a:spcBef>
                <a:spcPts val="600"/>
              </a:spcBef>
              <a:spcAft>
                <a:spcPts val="600"/>
              </a:spcAft>
            </a:pPr>
            <a:r>
              <a:rPr lang="en-US" sz="1800">
                <a:latin typeface="+mj-lt"/>
              </a:rPr>
              <a:t>In current regulatory environment, audit and SAE are separate services</a:t>
            </a:r>
          </a:p>
          <a:p>
            <a:pPr>
              <a:lnSpc>
                <a:spcPts val="2200"/>
              </a:lnSpc>
              <a:spcBef>
                <a:spcPts val="600"/>
              </a:spcBef>
              <a:spcAft>
                <a:spcPts val="600"/>
              </a:spcAft>
            </a:pPr>
            <a:r>
              <a:rPr lang="en-US" sz="1800">
                <a:latin typeface="+mj-lt"/>
              </a:rPr>
              <a:t> In June, the Board </a:t>
            </a:r>
            <a:r>
              <a:rPr lang="en-US" sz="1800">
                <a:solidFill>
                  <a:schemeClr val="tx1"/>
                </a:solidFill>
                <a:latin typeface="+mj-lt"/>
              </a:rPr>
              <a:t>agreed to include specific question in EM on provisions regarding proportion of fees and the related </a:t>
            </a:r>
            <a:r>
              <a:rPr lang="en-US" sz="1800">
                <a:latin typeface="+mj-lt"/>
              </a:rPr>
              <a:t>implications</a:t>
            </a:r>
          </a:p>
        </p:txBody>
      </p:sp>
      <p:sp>
        <p:nvSpPr>
          <p:cNvPr id="5" name="Slide Number Placeholder 4">
            <a:extLst>
              <a:ext uri="{FF2B5EF4-FFF2-40B4-BE49-F238E27FC236}">
                <a16:creationId xmlns:a16="http://schemas.microsoft.com/office/drawing/2014/main" id="{3C33E8E7-C082-A9B7-79E4-56FC84FB9479}"/>
              </a:ext>
            </a:extLst>
          </p:cNvPr>
          <p:cNvSpPr>
            <a:spLocks noGrp="1"/>
          </p:cNvSpPr>
          <p:nvPr>
            <p:ph type="sldNum" sz="quarter" idx="12"/>
          </p:nvPr>
        </p:nvSpPr>
        <p:spPr/>
        <p:txBody>
          <a:bodyPr/>
          <a:lstStyle/>
          <a:p>
            <a:fld id="{A68F81FF-A8B7-8E49-9D5B-3CAD5ADFEE36}" type="slidenum">
              <a:rPr lang="en-US" smtClean="0"/>
              <a:pPr/>
              <a:t>44</a:t>
            </a:fld>
            <a:endParaRPr lang="en-US"/>
          </a:p>
        </p:txBody>
      </p:sp>
      <p:sp>
        <p:nvSpPr>
          <p:cNvPr id="6" name="Rectangle 5">
            <a:extLst>
              <a:ext uri="{FF2B5EF4-FFF2-40B4-BE49-F238E27FC236}">
                <a16:creationId xmlns:a16="http://schemas.microsoft.com/office/drawing/2014/main" id="{F7A765CF-996F-AD58-C857-0EA9E117DCA1}"/>
              </a:ext>
            </a:extLst>
          </p:cNvPr>
          <p:cNvSpPr/>
          <p:nvPr/>
        </p:nvSpPr>
        <p:spPr>
          <a:xfrm>
            <a:off x="7840716" y="1317570"/>
            <a:ext cx="3804745" cy="22071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400"/>
              </a:lnSpc>
            </a:pPr>
            <a:r>
              <a:rPr lang="en-US" sz="2000">
                <a:latin typeface="+mj-lt"/>
              </a:rPr>
              <a:t>Large proportion of fees from services other than audit creates threats to independence due to concerns about the potential loss of either the audit or other services</a:t>
            </a:r>
            <a:r>
              <a:rPr lang="en-US"/>
              <a:t>. </a:t>
            </a:r>
            <a:endParaRPr lang="en-US">
              <a:solidFill>
                <a:schemeClr val="tx1"/>
              </a:solidFill>
            </a:endParaRPr>
          </a:p>
        </p:txBody>
      </p:sp>
      <p:sp>
        <p:nvSpPr>
          <p:cNvPr id="7" name="Rectangle 6">
            <a:extLst>
              <a:ext uri="{FF2B5EF4-FFF2-40B4-BE49-F238E27FC236}">
                <a16:creationId xmlns:a16="http://schemas.microsoft.com/office/drawing/2014/main" id="{3E59254E-6AFE-5D0D-4A09-312BEC497865}"/>
              </a:ext>
            </a:extLst>
          </p:cNvPr>
          <p:cNvSpPr/>
          <p:nvPr/>
        </p:nvSpPr>
        <p:spPr>
          <a:xfrm>
            <a:off x="7840715" y="3836960"/>
            <a:ext cx="3804745" cy="22071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mj-lt"/>
              </a:rPr>
              <a:t>A further consideration is a perception that the firm focuses on the non-audit relationship, which might create a threat to the auditor’s independence</a:t>
            </a:r>
            <a:r>
              <a:rPr lang="en-US"/>
              <a:t>.</a:t>
            </a:r>
            <a:endParaRPr lang="en-US">
              <a:solidFill>
                <a:schemeClr val="tx1"/>
              </a:solidFill>
            </a:endParaRPr>
          </a:p>
        </p:txBody>
      </p:sp>
    </p:spTree>
    <p:extLst>
      <p:ext uri="{BB962C8B-B14F-4D97-AF65-F5344CB8AC3E}">
        <p14:creationId xmlns:p14="http://schemas.microsoft.com/office/powerpoint/2010/main" val="7295262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C185F-62FD-2079-2A23-5131C576BE6A}"/>
              </a:ext>
            </a:extLst>
          </p:cNvPr>
          <p:cNvSpPr>
            <a:spLocks noGrp="1"/>
          </p:cNvSpPr>
          <p:nvPr>
            <p:ph type="title"/>
          </p:nvPr>
        </p:nvSpPr>
        <p:spPr/>
        <p:txBody>
          <a:bodyPr>
            <a:normAutofit/>
          </a:bodyPr>
          <a:lstStyle/>
          <a:p>
            <a:r>
              <a:rPr lang="en-US" sz="3600">
                <a:latin typeface="+mj-lt"/>
              </a:rPr>
              <a:t>Fee-Dependency</a:t>
            </a:r>
          </a:p>
        </p:txBody>
      </p:sp>
      <p:sp>
        <p:nvSpPr>
          <p:cNvPr id="3" name="Content Placeholder 2">
            <a:extLst>
              <a:ext uri="{FF2B5EF4-FFF2-40B4-BE49-F238E27FC236}">
                <a16:creationId xmlns:a16="http://schemas.microsoft.com/office/drawing/2014/main" id="{829A866A-27BD-E176-73B5-BBF9F1C682A1}"/>
              </a:ext>
            </a:extLst>
          </p:cNvPr>
          <p:cNvSpPr>
            <a:spLocks noGrp="1"/>
          </p:cNvSpPr>
          <p:nvPr>
            <p:ph idx="1"/>
          </p:nvPr>
        </p:nvSpPr>
        <p:spPr/>
        <p:txBody>
          <a:bodyPr>
            <a:noAutofit/>
          </a:bodyPr>
          <a:lstStyle/>
          <a:p>
            <a:pPr>
              <a:lnSpc>
                <a:spcPts val="2400"/>
              </a:lnSpc>
              <a:spcBef>
                <a:spcPts val="600"/>
              </a:spcBef>
              <a:spcAft>
                <a:spcPts val="600"/>
              </a:spcAft>
            </a:pPr>
            <a:r>
              <a:rPr lang="en-US" sz="2000">
                <a:latin typeface="+mj-lt"/>
              </a:rPr>
              <a:t>Part 5 also provides an </a:t>
            </a:r>
            <a:r>
              <a:rPr lang="en-US" sz="2000">
                <a:solidFill>
                  <a:schemeClr val="tx1"/>
                </a:solidFill>
                <a:latin typeface="+mj-lt"/>
              </a:rPr>
              <a:t>exception from prohibition from fee dependency if: </a:t>
            </a:r>
          </a:p>
          <a:p>
            <a:pPr lvl="1">
              <a:lnSpc>
                <a:spcPts val="2400"/>
              </a:lnSpc>
              <a:spcBef>
                <a:spcPts val="600"/>
              </a:spcBef>
              <a:spcAft>
                <a:spcPts val="600"/>
              </a:spcAft>
            </a:pPr>
            <a:r>
              <a:rPr lang="en-US" sz="1800">
                <a:solidFill>
                  <a:schemeClr val="tx1"/>
                </a:solidFill>
                <a:latin typeface="+mj-lt"/>
              </a:rPr>
              <a:t>There is a compelling reason to do so having regard to the public interest</a:t>
            </a:r>
          </a:p>
          <a:p>
            <a:pPr lvl="1">
              <a:lnSpc>
                <a:spcPts val="2400"/>
              </a:lnSpc>
              <a:spcBef>
                <a:spcPts val="600"/>
              </a:spcBef>
              <a:spcAft>
                <a:spcPts val="600"/>
              </a:spcAft>
            </a:pPr>
            <a:r>
              <a:rPr lang="en-US" sz="1800">
                <a:solidFill>
                  <a:schemeClr val="tx1"/>
                </a:solidFill>
                <a:latin typeface="+mj-lt"/>
              </a:rPr>
              <a:t>A regulatory or professional body in the relevant jurisdiction concurs that having the firm continue the service is in the public interest; and</a:t>
            </a:r>
          </a:p>
          <a:p>
            <a:pPr lvl="1">
              <a:lnSpc>
                <a:spcPts val="2400"/>
              </a:lnSpc>
              <a:spcBef>
                <a:spcPts val="600"/>
              </a:spcBef>
              <a:spcAft>
                <a:spcPts val="600"/>
              </a:spcAft>
            </a:pPr>
            <a:r>
              <a:rPr lang="en-US" sz="1800">
                <a:solidFill>
                  <a:schemeClr val="tx1"/>
                </a:solidFill>
                <a:latin typeface="+mj-lt"/>
              </a:rPr>
              <a:t>A practitioner outside the firm performs a pre-i</a:t>
            </a:r>
            <a:r>
              <a:rPr lang="en-US" sz="1800">
                <a:latin typeface="+mj-lt"/>
              </a:rPr>
              <a:t>ssuance review</a:t>
            </a:r>
          </a:p>
          <a:p>
            <a:pPr>
              <a:lnSpc>
                <a:spcPts val="2400"/>
              </a:lnSpc>
              <a:spcBef>
                <a:spcPts val="600"/>
              </a:spcBef>
              <a:spcAft>
                <a:spcPts val="600"/>
              </a:spcAft>
            </a:pPr>
            <a:r>
              <a:rPr lang="en-US" sz="2000">
                <a:latin typeface="+mj-lt"/>
              </a:rPr>
              <a:t>In many jurisdictions, there might not be designated regulatory or professional body yet</a:t>
            </a:r>
          </a:p>
          <a:p>
            <a:pPr lvl="1">
              <a:lnSpc>
                <a:spcPts val="2400"/>
              </a:lnSpc>
              <a:spcBef>
                <a:spcPts val="600"/>
              </a:spcBef>
              <a:spcAft>
                <a:spcPts val="600"/>
              </a:spcAft>
            </a:pPr>
            <a:r>
              <a:rPr lang="en-US" sz="1800">
                <a:latin typeface="+mj-lt"/>
              </a:rPr>
              <a:t>If firms cannot use the exception, the requirements in Part 5 will be more stringent than in Part 4A</a:t>
            </a:r>
          </a:p>
          <a:p>
            <a:pPr>
              <a:lnSpc>
                <a:spcPts val="2400"/>
              </a:lnSpc>
              <a:spcBef>
                <a:spcPts val="600"/>
              </a:spcBef>
              <a:spcAft>
                <a:spcPts val="600"/>
              </a:spcAft>
            </a:pPr>
            <a:r>
              <a:rPr lang="en-US" sz="2000">
                <a:latin typeface="+mj-lt"/>
              </a:rPr>
              <a:t>Where there is no designated regulatory or professional body in the relevant jurisdiction, the firm consults with and obtains concurrence from TCWG </a:t>
            </a:r>
          </a:p>
          <a:p>
            <a:pPr lvl="1">
              <a:lnSpc>
                <a:spcPts val="2400"/>
              </a:lnSpc>
              <a:spcBef>
                <a:spcPts val="600"/>
              </a:spcBef>
              <a:spcAft>
                <a:spcPts val="600"/>
              </a:spcAft>
            </a:pPr>
            <a:r>
              <a:rPr lang="en-US" sz="1800">
                <a:latin typeface="+mj-lt"/>
              </a:rPr>
              <a:t>It is an option only if there is no designated regulatory or professional body yet</a:t>
            </a:r>
          </a:p>
          <a:p>
            <a:endParaRPr lang="en-US"/>
          </a:p>
        </p:txBody>
      </p:sp>
      <p:sp>
        <p:nvSpPr>
          <p:cNvPr id="5" name="Slide Number Placeholder 4">
            <a:extLst>
              <a:ext uri="{FF2B5EF4-FFF2-40B4-BE49-F238E27FC236}">
                <a16:creationId xmlns:a16="http://schemas.microsoft.com/office/drawing/2014/main" id="{B3FED284-C5D0-6B04-EED2-2BB65EEB55AF}"/>
              </a:ext>
            </a:extLst>
          </p:cNvPr>
          <p:cNvSpPr>
            <a:spLocks noGrp="1"/>
          </p:cNvSpPr>
          <p:nvPr>
            <p:ph type="sldNum" sz="quarter" idx="12"/>
          </p:nvPr>
        </p:nvSpPr>
        <p:spPr/>
        <p:txBody>
          <a:bodyPr/>
          <a:lstStyle/>
          <a:p>
            <a:fld id="{A68F81FF-A8B7-8E49-9D5B-3CAD5ADFEE36}" type="slidenum">
              <a:rPr lang="en-US" smtClean="0"/>
              <a:pPr/>
              <a:t>45</a:t>
            </a:fld>
            <a:endParaRPr lang="en-US"/>
          </a:p>
        </p:txBody>
      </p:sp>
      <p:sp>
        <p:nvSpPr>
          <p:cNvPr id="6" name="Oval 5">
            <a:extLst>
              <a:ext uri="{FF2B5EF4-FFF2-40B4-BE49-F238E27FC236}">
                <a16:creationId xmlns:a16="http://schemas.microsoft.com/office/drawing/2014/main" id="{4B18EF54-CFFC-3FA9-27D6-38EC44B102CC}"/>
              </a:ext>
            </a:extLst>
          </p:cNvPr>
          <p:cNvSpPr/>
          <p:nvPr/>
        </p:nvSpPr>
        <p:spPr>
          <a:xfrm>
            <a:off x="9982200" y="463761"/>
            <a:ext cx="1965435" cy="128226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solidFill>
                  <a:schemeClr val="bg1"/>
                </a:solidFill>
                <a:latin typeface="+mj-lt"/>
              </a:rPr>
              <a:t>Paragraph R410.21 </a:t>
            </a:r>
          </a:p>
        </p:txBody>
      </p:sp>
    </p:spTree>
    <p:extLst>
      <p:ext uri="{BB962C8B-B14F-4D97-AF65-F5344CB8AC3E}">
        <p14:creationId xmlns:p14="http://schemas.microsoft.com/office/powerpoint/2010/main" val="3968034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F6E60D4-A843-E9AD-427C-CDB7A05FA032}"/>
              </a:ext>
            </a:extLst>
          </p:cNvPr>
          <p:cNvSpPr>
            <a:spLocks noGrp="1"/>
          </p:cNvSpPr>
          <p:nvPr>
            <p:ph type="sldNum" sz="quarter" idx="12"/>
          </p:nvPr>
        </p:nvSpPr>
        <p:spPr/>
        <p:txBody>
          <a:bodyPr/>
          <a:lstStyle/>
          <a:p>
            <a:fld id="{A68F81FF-A8B7-8E49-9D5B-3CAD5ADFEE36}" type="slidenum">
              <a:rPr lang="en-US" smtClean="0"/>
              <a:t>46</a:t>
            </a:fld>
            <a:endParaRPr lang="en-US"/>
          </a:p>
        </p:txBody>
      </p:sp>
      <p:pic>
        <p:nvPicPr>
          <p:cNvPr id="10" name="Picture 9">
            <a:extLst>
              <a:ext uri="{FF2B5EF4-FFF2-40B4-BE49-F238E27FC236}">
                <a16:creationId xmlns:a16="http://schemas.microsoft.com/office/drawing/2014/main" id="{010A9D3F-DB32-353D-3EB5-0784D2FB8C1A}"/>
              </a:ext>
            </a:extLst>
          </p:cNvPr>
          <p:cNvPicPr>
            <a:picLocks noChangeAspect="1"/>
          </p:cNvPicPr>
          <p:nvPr/>
        </p:nvPicPr>
        <p:blipFill>
          <a:blip r:embed="rId2"/>
          <a:stretch>
            <a:fillRect/>
          </a:stretch>
        </p:blipFill>
        <p:spPr>
          <a:xfrm>
            <a:off x="376238" y="3857297"/>
            <a:ext cx="6731551" cy="2820650"/>
          </a:xfrm>
          <a:prstGeom prst="rect">
            <a:avLst/>
          </a:prstGeom>
        </p:spPr>
      </p:pic>
      <p:pic>
        <p:nvPicPr>
          <p:cNvPr id="12" name="Picture 11">
            <a:extLst>
              <a:ext uri="{FF2B5EF4-FFF2-40B4-BE49-F238E27FC236}">
                <a16:creationId xmlns:a16="http://schemas.microsoft.com/office/drawing/2014/main" id="{541871F9-8348-C800-43E5-0FD6B88DBCB0}"/>
              </a:ext>
            </a:extLst>
          </p:cNvPr>
          <p:cNvPicPr>
            <a:picLocks noChangeAspect="1"/>
          </p:cNvPicPr>
          <p:nvPr/>
        </p:nvPicPr>
        <p:blipFill>
          <a:blip r:embed="rId3"/>
          <a:stretch>
            <a:fillRect/>
          </a:stretch>
        </p:blipFill>
        <p:spPr>
          <a:xfrm>
            <a:off x="376238" y="361950"/>
            <a:ext cx="6578326" cy="3166250"/>
          </a:xfrm>
          <a:prstGeom prst="rect">
            <a:avLst/>
          </a:prstGeom>
        </p:spPr>
      </p:pic>
      <p:sp>
        <p:nvSpPr>
          <p:cNvPr id="13" name="Rectangle: Rounded Corners 12">
            <a:extLst>
              <a:ext uri="{FF2B5EF4-FFF2-40B4-BE49-F238E27FC236}">
                <a16:creationId xmlns:a16="http://schemas.microsoft.com/office/drawing/2014/main" id="{985FA719-6638-9128-052D-97814CC942BA}"/>
              </a:ext>
            </a:extLst>
          </p:cNvPr>
          <p:cNvSpPr/>
          <p:nvPr/>
        </p:nvSpPr>
        <p:spPr>
          <a:xfrm>
            <a:off x="8061434" y="361950"/>
            <a:ext cx="3754328" cy="102541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mj-lt"/>
              </a:rPr>
              <a:t>Long Association and Partner Rotation</a:t>
            </a:r>
          </a:p>
        </p:txBody>
      </p:sp>
      <p:sp>
        <p:nvSpPr>
          <p:cNvPr id="14" name="Rectangle: Rounded Corners 13">
            <a:extLst>
              <a:ext uri="{FF2B5EF4-FFF2-40B4-BE49-F238E27FC236}">
                <a16:creationId xmlns:a16="http://schemas.microsoft.com/office/drawing/2014/main" id="{9C4A863C-2627-6ABD-866A-E93C30E04D1C}"/>
              </a:ext>
            </a:extLst>
          </p:cNvPr>
          <p:cNvSpPr/>
          <p:nvPr/>
        </p:nvSpPr>
        <p:spPr>
          <a:xfrm>
            <a:off x="8061434" y="1945075"/>
            <a:ext cx="3668110" cy="1587062"/>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400"/>
              </a:lnSpc>
            </a:pPr>
            <a:r>
              <a:rPr lang="en-US">
                <a:solidFill>
                  <a:schemeClr val="tx1"/>
                </a:solidFill>
                <a:latin typeface="+mj-lt"/>
              </a:rPr>
              <a:t>Provisions addressing when the firm performs both audit and sustainability assurance engagements</a:t>
            </a:r>
          </a:p>
        </p:txBody>
      </p:sp>
      <p:sp>
        <p:nvSpPr>
          <p:cNvPr id="15" name="Rectangle: Rounded Corners 14">
            <a:extLst>
              <a:ext uri="{FF2B5EF4-FFF2-40B4-BE49-F238E27FC236}">
                <a16:creationId xmlns:a16="http://schemas.microsoft.com/office/drawing/2014/main" id="{DF35B655-3F2C-5D76-75A9-B8EF1DC532B0}"/>
              </a:ext>
            </a:extLst>
          </p:cNvPr>
          <p:cNvSpPr/>
          <p:nvPr/>
        </p:nvSpPr>
        <p:spPr>
          <a:xfrm>
            <a:off x="8061434" y="4089846"/>
            <a:ext cx="3668110" cy="1587062"/>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400"/>
              </a:lnSpc>
            </a:pPr>
            <a:r>
              <a:rPr lang="en-US">
                <a:solidFill>
                  <a:schemeClr val="tx1"/>
                </a:solidFill>
                <a:latin typeface="+mj-lt"/>
              </a:rPr>
              <a:t>Conforming amendments in Section 540 in Part 4A</a:t>
            </a:r>
          </a:p>
        </p:txBody>
      </p:sp>
    </p:spTree>
    <p:extLst>
      <p:ext uri="{BB962C8B-B14F-4D97-AF65-F5344CB8AC3E}">
        <p14:creationId xmlns:p14="http://schemas.microsoft.com/office/powerpoint/2010/main" val="2228510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4C948F-1641-6D70-6657-7E5D07682FFD}"/>
              </a:ext>
            </a:extLst>
          </p:cNvPr>
          <p:cNvSpPr>
            <a:spLocks noGrp="1"/>
          </p:cNvSpPr>
          <p:nvPr>
            <p:ph type="title"/>
          </p:nvPr>
        </p:nvSpPr>
        <p:spPr/>
        <p:txBody>
          <a:bodyPr>
            <a:normAutofit/>
          </a:bodyPr>
          <a:lstStyle/>
          <a:p>
            <a:r>
              <a:rPr lang="en-US" sz="3600">
                <a:latin typeface="+mj-lt"/>
              </a:rPr>
              <a:t>Engagement Partner and Leader Definition</a:t>
            </a:r>
          </a:p>
        </p:txBody>
      </p:sp>
      <p:sp>
        <p:nvSpPr>
          <p:cNvPr id="5" name="Slide Number Placeholder 4">
            <a:extLst>
              <a:ext uri="{FF2B5EF4-FFF2-40B4-BE49-F238E27FC236}">
                <a16:creationId xmlns:a16="http://schemas.microsoft.com/office/drawing/2014/main" id="{77F66B6B-D389-24C6-A6DC-89B367B8A207}"/>
              </a:ext>
            </a:extLst>
          </p:cNvPr>
          <p:cNvSpPr>
            <a:spLocks noGrp="1"/>
          </p:cNvSpPr>
          <p:nvPr>
            <p:ph type="sldNum" sz="quarter" idx="12"/>
          </p:nvPr>
        </p:nvSpPr>
        <p:spPr/>
        <p:txBody>
          <a:bodyPr/>
          <a:lstStyle/>
          <a:p>
            <a:fld id="{A68F81FF-A8B7-8E49-9D5B-3CAD5ADFEE36}" type="slidenum">
              <a:rPr lang="en-US" smtClean="0"/>
              <a:pPr/>
              <a:t>47</a:t>
            </a:fld>
            <a:endParaRPr lang="en-US"/>
          </a:p>
        </p:txBody>
      </p:sp>
      <p:sp>
        <p:nvSpPr>
          <p:cNvPr id="6" name="Rectangle 5">
            <a:extLst>
              <a:ext uri="{FF2B5EF4-FFF2-40B4-BE49-F238E27FC236}">
                <a16:creationId xmlns:a16="http://schemas.microsoft.com/office/drawing/2014/main" id="{49A8782E-AC2E-9C36-23DA-B8452E0C7BF6}"/>
              </a:ext>
            </a:extLst>
          </p:cNvPr>
          <p:cNvSpPr/>
          <p:nvPr/>
        </p:nvSpPr>
        <p:spPr>
          <a:xfrm>
            <a:off x="7609489" y="3551192"/>
            <a:ext cx="4185747" cy="28051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200"/>
              </a:lnSpc>
              <a:spcBef>
                <a:spcPts val="600"/>
              </a:spcBef>
              <a:spcAft>
                <a:spcPts val="600"/>
              </a:spcAft>
            </a:pPr>
            <a:r>
              <a:rPr lang="en-US" sz="2000" b="1">
                <a:solidFill>
                  <a:schemeClr val="tx1"/>
                </a:solidFill>
                <a:latin typeface="+mj-lt"/>
              </a:rPr>
              <a:t>Leader</a:t>
            </a:r>
          </a:p>
          <a:p>
            <a:pPr>
              <a:lnSpc>
                <a:spcPts val="2200"/>
              </a:lnSpc>
              <a:spcBef>
                <a:spcPts val="600"/>
              </a:spcBef>
              <a:spcAft>
                <a:spcPts val="600"/>
              </a:spcAft>
            </a:pPr>
            <a:r>
              <a:rPr lang="en-US" sz="2000">
                <a:solidFill>
                  <a:schemeClr val="tx1"/>
                </a:solidFill>
                <a:latin typeface="+mj-lt"/>
              </a:rPr>
              <a:t>“Any individual with authority to bind a firm </a:t>
            </a:r>
            <a:r>
              <a:rPr lang="en-US" sz="2000" u="sng">
                <a:solidFill>
                  <a:srgbClr val="FF0000"/>
                </a:solidFill>
                <a:latin typeface="+mj-lt"/>
              </a:rPr>
              <a:t>with respect to the performance of a professional service</a:t>
            </a:r>
            <a:r>
              <a:rPr lang="en-US" sz="2000">
                <a:solidFill>
                  <a:schemeClr val="tx1"/>
                </a:solidFill>
                <a:latin typeface="+mj-lt"/>
              </a:rPr>
              <a:t>. </a:t>
            </a:r>
          </a:p>
          <a:p>
            <a:pPr>
              <a:lnSpc>
                <a:spcPts val="2200"/>
              </a:lnSpc>
              <a:spcBef>
                <a:spcPts val="600"/>
              </a:spcBef>
              <a:spcAft>
                <a:spcPts val="600"/>
              </a:spcAft>
            </a:pPr>
            <a:r>
              <a:rPr lang="en-US" sz="2000">
                <a:solidFill>
                  <a:schemeClr val="tx1"/>
                </a:solidFill>
                <a:latin typeface="+mj-lt"/>
              </a:rPr>
              <a:t>This term is used in the context of sustainability assurance engagements in Part 5.”</a:t>
            </a:r>
          </a:p>
        </p:txBody>
      </p:sp>
      <p:sp>
        <p:nvSpPr>
          <p:cNvPr id="7" name="Rectangle 6">
            <a:extLst>
              <a:ext uri="{FF2B5EF4-FFF2-40B4-BE49-F238E27FC236}">
                <a16:creationId xmlns:a16="http://schemas.microsoft.com/office/drawing/2014/main" id="{EE48C7B7-6D47-4E46-A440-E1C154C5139A}"/>
              </a:ext>
            </a:extLst>
          </p:cNvPr>
          <p:cNvSpPr/>
          <p:nvPr/>
        </p:nvSpPr>
        <p:spPr>
          <a:xfrm>
            <a:off x="302171" y="1592318"/>
            <a:ext cx="6508532" cy="433551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400"/>
              </a:lnSpc>
              <a:spcBef>
                <a:spcPts val="600"/>
              </a:spcBef>
              <a:spcAft>
                <a:spcPts val="600"/>
              </a:spcAft>
            </a:pPr>
            <a:r>
              <a:rPr lang="en-US" sz="2000" b="1">
                <a:solidFill>
                  <a:schemeClr val="tx1"/>
                </a:solidFill>
                <a:latin typeface="+mj-lt"/>
              </a:rPr>
              <a:t>Engagement Leader</a:t>
            </a:r>
          </a:p>
          <a:p>
            <a:pPr>
              <a:lnSpc>
                <a:spcPts val="2400"/>
              </a:lnSpc>
              <a:spcBef>
                <a:spcPts val="600"/>
              </a:spcBef>
              <a:spcAft>
                <a:spcPts val="600"/>
              </a:spcAft>
            </a:pPr>
            <a:r>
              <a:rPr lang="en-US" sz="2000">
                <a:solidFill>
                  <a:srgbClr val="FF0000"/>
                </a:solidFill>
                <a:latin typeface="+mj-lt"/>
              </a:rPr>
              <a:t>An individual</a:t>
            </a:r>
            <a:r>
              <a:rPr lang="en-US" sz="2000">
                <a:solidFill>
                  <a:schemeClr val="tx1"/>
                </a:solidFill>
                <a:latin typeface="+mj-lt"/>
              </a:rPr>
              <a:t>, appointed by the firm, who is responsible for the sustainability assurance engagement and its performance, and for the sustainability assurance report that is issued on behalf of the firm, and who, where required, has the appropriate authority from a professional, legal or regulatory body. “Engagement leader” should be read as referring to its public sector equivalent where relevant.</a:t>
            </a:r>
          </a:p>
          <a:p>
            <a:pPr>
              <a:lnSpc>
                <a:spcPts val="2400"/>
              </a:lnSpc>
              <a:spcBef>
                <a:spcPts val="600"/>
              </a:spcBef>
              <a:spcAft>
                <a:spcPts val="600"/>
              </a:spcAft>
            </a:pPr>
            <a:r>
              <a:rPr lang="en-US" sz="2000">
                <a:solidFill>
                  <a:schemeClr val="tx1"/>
                </a:solidFill>
                <a:latin typeface="+mj-lt"/>
              </a:rPr>
              <a:t>In the case of audit and review engagements, see the definition of "engagement partner.</a:t>
            </a:r>
          </a:p>
        </p:txBody>
      </p:sp>
      <p:sp>
        <p:nvSpPr>
          <p:cNvPr id="8" name="Rectangle: Rounded Corners 7">
            <a:extLst>
              <a:ext uri="{FF2B5EF4-FFF2-40B4-BE49-F238E27FC236}">
                <a16:creationId xmlns:a16="http://schemas.microsoft.com/office/drawing/2014/main" id="{C69263BC-AD2A-F17D-C798-067A53987762}"/>
              </a:ext>
            </a:extLst>
          </p:cNvPr>
          <p:cNvSpPr/>
          <p:nvPr/>
        </p:nvSpPr>
        <p:spPr>
          <a:xfrm>
            <a:off x="7609488" y="1592318"/>
            <a:ext cx="3846787" cy="147144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mj-lt"/>
              </a:rPr>
              <a:t>Parallel definitions to “engagement partner” and “partner” in Part 4A</a:t>
            </a:r>
          </a:p>
        </p:txBody>
      </p:sp>
    </p:spTree>
    <p:extLst>
      <p:ext uri="{BB962C8B-B14F-4D97-AF65-F5344CB8AC3E}">
        <p14:creationId xmlns:p14="http://schemas.microsoft.com/office/powerpoint/2010/main" val="5221503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1" y="1122630"/>
            <a:ext cx="7894104" cy="3887270"/>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rgbClr val="0B5494"/>
              </a:solidFill>
              <a:effectLst/>
              <a:uLnTx/>
              <a:uFillTx/>
              <a:latin typeface="Arial" panose="020B0604020202020204"/>
              <a:ea typeface="+mn-ea"/>
              <a:cs typeface="+mn-cs"/>
            </a:endParaRPr>
          </a:p>
          <a:p>
            <a:endParaRPr lang="en-US" sz="200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3" name="Content Placeholder 9">
            <a:extLst>
              <a:ext uri="{FF2B5EF4-FFF2-40B4-BE49-F238E27FC236}">
                <a16:creationId xmlns:a16="http://schemas.microsoft.com/office/drawing/2014/main" id="{92E7256B-70D8-3D78-8F88-C6544E54EF87}"/>
              </a:ext>
            </a:extLst>
          </p:cNvPr>
          <p:cNvSpPr txBox="1">
            <a:spLocks/>
          </p:cNvSpPr>
          <p:nvPr/>
        </p:nvSpPr>
        <p:spPr>
          <a:xfrm>
            <a:off x="357696" y="2622754"/>
            <a:ext cx="5871519" cy="806246"/>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3360"/>
              </a:lnSpc>
              <a:spcBef>
                <a:spcPts val="1200"/>
              </a:spcBef>
              <a:spcAft>
                <a:spcPts val="1200"/>
              </a:spcAft>
              <a:buClrTx/>
              <a:buSzTx/>
              <a:buFont typeface="Arial" panose="020B0604020202020204" pitchFamily="34" charset="0"/>
              <a:buNone/>
              <a:tabLst/>
              <a:defRPr/>
            </a:pPr>
            <a:endParaRPr kumimoji="0" lang="en-US" sz="32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2" name="Content Placeholder 9">
            <a:extLst>
              <a:ext uri="{FF2B5EF4-FFF2-40B4-BE49-F238E27FC236}">
                <a16:creationId xmlns:a16="http://schemas.microsoft.com/office/drawing/2014/main" id="{A9B11773-53AB-6E3A-0084-7D201ED38EC2}"/>
              </a:ext>
            </a:extLst>
          </p:cNvPr>
          <p:cNvSpPr txBox="1">
            <a:spLocks/>
          </p:cNvSpPr>
          <p:nvPr/>
        </p:nvSpPr>
        <p:spPr>
          <a:xfrm>
            <a:off x="404510" y="2047859"/>
            <a:ext cx="5645857" cy="3687511"/>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3360"/>
              </a:lnSpc>
              <a:spcBef>
                <a:spcPts val="1200"/>
              </a:spcBef>
              <a:spcAft>
                <a:spcPts val="2400"/>
              </a:spcAft>
              <a:buClrTx/>
              <a:buSzTx/>
              <a:buFont typeface="Arial" panose="020B0604020202020204" pitchFamily="34" charset="0"/>
              <a:buNone/>
              <a:tabLst/>
              <a:defRPr/>
            </a:pPr>
            <a:endParaRPr kumimoji="0" lang="en-US" sz="28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F84ECF28-DF6B-7FBB-8EE4-65385979210D}"/>
              </a:ext>
            </a:extLst>
          </p:cNvPr>
          <p:cNvSpPr txBox="1"/>
          <p:nvPr/>
        </p:nvSpPr>
        <p:spPr>
          <a:xfrm>
            <a:off x="441512" y="1490846"/>
            <a:ext cx="5789227" cy="3519054"/>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B5494"/>
                </a:solidFill>
                <a:effectLst/>
                <a:uLnTx/>
                <a:uFillTx/>
                <a:latin typeface="Arial" panose="020B0604020202020204"/>
                <a:ea typeface="+mn-ea"/>
                <a:cs typeface="+mn-cs"/>
              </a:rPr>
              <a:t>Questions &amp; Comments</a:t>
            </a:r>
          </a:p>
        </p:txBody>
      </p:sp>
    </p:spTree>
    <p:extLst>
      <p:ext uri="{BB962C8B-B14F-4D97-AF65-F5344CB8AC3E}">
        <p14:creationId xmlns:p14="http://schemas.microsoft.com/office/powerpoint/2010/main" val="31619956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9" name="Rectangle 38">
            <a:extLst>
              <a:ext uri="{FF2B5EF4-FFF2-40B4-BE49-F238E27FC236}">
                <a16:creationId xmlns:a16="http://schemas.microsoft.com/office/drawing/2014/main" id="{7A203437-703A-4E00-A8C0-91D328D6C7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3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Close up of pages of an open book in a bright studio">
            <a:extLst>
              <a:ext uri="{FF2B5EF4-FFF2-40B4-BE49-F238E27FC236}">
                <a16:creationId xmlns:a16="http://schemas.microsoft.com/office/drawing/2014/main" id="{96EAFD66-3E7C-2DCF-6611-071BCAC35E0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555236" y="6"/>
            <a:ext cx="7636763" cy="2762724"/>
          </a:xfrm>
          <a:prstGeom prst="rect">
            <a:avLst/>
          </a:prstGeom>
        </p:spPr>
      </p:pic>
      <p:sp>
        <p:nvSpPr>
          <p:cNvPr id="41" name="Rectangle 40">
            <a:extLst>
              <a:ext uri="{FF2B5EF4-FFF2-40B4-BE49-F238E27FC236}">
                <a16:creationId xmlns:a16="http://schemas.microsoft.com/office/drawing/2014/main" id="{CD84038B-4A56-439B-A184-79B2D45066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762729"/>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 y="2826737"/>
            <a:ext cx="4565779" cy="4031263"/>
          </a:xfrm>
          <a:prstGeom prst="rect">
            <a:avLst/>
          </a:pr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5449633" y="3455208"/>
            <a:ext cx="5742432" cy="2344708"/>
          </a:xfrm>
        </p:spPr>
        <p:txBody>
          <a:bodyPr anchor="ct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effectLst/>
              <a:uLnTx/>
              <a:uFillTx/>
              <a:latin typeface="Arial" panose="020B0604020202020204"/>
              <a:ea typeface="+mn-ea"/>
              <a:cs typeface="+mn-cs"/>
            </a:endParaRPr>
          </a:p>
          <a:p>
            <a:endParaRPr lang="en-US" sz="2000"/>
          </a:p>
        </p:txBody>
      </p:sp>
      <p:sp>
        <p:nvSpPr>
          <p:cNvPr id="43" name="Rectangle 42">
            <a:extLst>
              <a:ext uri="{FF2B5EF4-FFF2-40B4-BE49-F238E27FC236}">
                <a16:creationId xmlns:a16="http://schemas.microsoft.com/office/drawing/2014/main" id="{4F96EE13-2C4D-4262-812E-DDE5FC35F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58239"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3" name="Content Placeholder 9">
            <a:extLst>
              <a:ext uri="{FF2B5EF4-FFF2-40B4-BE49-F238E27FC236}">
                <a16:creationId xmlns:a16="http://schemas.microsoft.com/office/drawing/2014/main" id="{92E7256B-70D8-3D78-8F88-C6544E54EF87}"/>
              </a:ext>
            </a:extLst>
          </p:cNvPr>
          <p:cNvSpPr txBox="1">
            <a:spLocks/>
          </p:cNvSpPr>
          <p:nvPr/>
        </p:nvSpPr>
        <p:spPr>
          <a:xfrm>
            <a:off x="357696" y="2622754"/>
            <a:ext cx="5871519" cy="806246"/>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3360"/>
              </a:lnSpc>
              <a:spcBef>
                <a:spcPts val="1200"/>
              </a:spcBef>
              <a:spcAft>
                <a:spcPts val="1200"/>
              </a:spcAft>
              <a:buClrTx/>
              <a:buSzTx/>
              <a:buFont typeface="Arial" panose="020B0604020202020204" pitchFamily="34" charset="0"/>
              <a:buNone/>
              <a:tabLst/>
              <a:defRPr/>
            </a:pPr>
            <a:endParaRPr kumimoji="0" lang="en-US" sz="32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2" name="Content Placeholder 9">
            <a:extLst>
              <a:ext uri="{FF2B5EF4-FFF2-40B4-BE49-F238E27FC236}">
                <a16:creationId xmlns:a16="http://schemas.microsoft.com/office/drawing/2014/main" id="{A9B11773-53AB-6E3A-0084-7D201ED38EC2}"/>
              </a:ext>
            </a:extLst>
          </p:cNvPr>
          <p:cNvSpPr txBox="1">
            <a:spLocks/>
          </p:cNvSpPr>
          <p:nvPr/>
        </p:nvSpPr>
        <p:spPr>
          <a:xfrm>
            <a:off x="3222501" y="2147355"/>
            <a:ext cx="5645857" cy="3687511"/>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3360"/>
              </a:lnSpc>
              <a:spcBef>
                <a:spcPts val="1200"/>
              </a:spcBef>
              <a:spcAft>
                <a:spcPts val="2400"/>
              </a:spcAft>
              <a:buClrTx/>
              <a:buSzTx/>
              <a:buFont typeface="Arial" panose="020B0604020202020204" pitchFamily="34" charset="0"/>
              <a:buNone/>
              <a:tabLst/>
              <a:defRPr/>
            </a:pPr>
            <a:endParaRPr kumimoji="0" lang="en-US" sz="28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F84ECF28-DF6B-7FBB-8EE4-65385979210D}"/>
              </a:ext>
            </a:extLst>
          </p:cNvPr>
          <p:cNvSpPr txBox="1"/>
          <p:nvPr/>
        </p:nvSpPr>
        <p:spPr>
          <a:xfrm>
            <a:off x="441512" y="1490846"/>
            <a:ext cx="5789227" cy="3519054"/>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8" name="TextBox 7">
            <a:extLst>
              <a:ext uri="{FF2B5EF4-FFF2-40B4-BE49-F238E27FC236}">
                <a16:creationId xmlns:a16="http://schemas.microsoft.com/office/drawing/2014/main" id="{BE5BC401-64F7-6C56-78D9-119249EC76A4}"/>
              </a:ext>
            </a:extLst>
          </p:cNvPr>
          <p:cNvSpPr txBox="1"/>
          <p:nvPr/>
        </p:nvSpPr>
        <p:spPr>
          <a:xfrm>
            <a:off x="5328745" y="3657600"/>
            <a:ext cx="6053958" cy="2484208"/>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9" name="TextBox 8">
            <a:extLst>
              <a:ext uri="{FF2B5EF4-FFF2-40B4-BE49-F238E27FC236}">
                <a16:creationId xmlns:a16="http://schemas.microsoft.com/office/drawing/2014/main" id="{682AE819-F617-3BA7-A731-03B2CB700984}"/>
              </a:ext>
            </a:extLst>
          </p:cNvPr>
          <p:cNvSpPr txBox="1"/>
          <p:nvPr/>
        </p:nvSpPr>
        <p:spPr>
          <a:xfrm>
            <a:off x="357696" y="471945"/>
            <a:ext cx="3583683" cy="1843867"/>
          </a:xfrm>
          <a:prstGeom prst="rect">
            <a:avLst/>
          </a:prstGeom>
        </p:spPr>
        <p:txBody>
          <a:bodyPr vert="horz" wrap="square" lIns="91440" tIns="45720" rIns="91440" bIns="45720" rtlCol="0" anchor="ctr">
            <a:normAutofit/>
          </a:bodyPr>
          <a:lstStyle/>
          <a:p>
            <a:pPr algn="l"/>
            <a:r>
              <a:rPr lang="en-US" sz="4000">
                <a:solidFill>
                  <a:srgbClr val="0B5494"/>
                </a:solidFill>
                <a:latin typeface="+mj-lt"/>
              </a:rPr>
              <a:t>Other Comments</a:t>
            </a:r>
          </a:p>
        </p:txBody>
      </p:sp>
      <p:sp>
        <p:nvSpPr>
          <p:cNvPr id="11" name="TextBox 10">
            <a:extLst>
              <a:ext uri="{FF2B5EF4-FFF2-40B4-BE49-F238E27FC236}">
                <a16:creationId xmlns:a16="http://schemas.microsoft.com/office/drawing/2014/main" id="{39A31487-C345-4FCA-0030-821BBD2EDC21}"/>
              </a:ext>
            </a:extLst>
          </p:cNvPr>
          <p:cNvSpPr txBox="1"/>
          <p:nvPr/>
        </p:nvSpPr>
        <p:spPr>
          <a:xfrm>
            <a:off x="5007290" y="3344106"/>
            <a:ext cx="6963993" cy="2791892"/>
          </a:xfrm>
          <a:prstGeom prst="rect">
            <a:avLst/>
          </a:prstGeom>
        </p:spPr>
        <p:txBody>
          <a:bodyPr vert="horz" wrap="square" lIns="91440" tIns="45720" rIns="91440" bIns="45720" rtlCol="0" anchor="ctr">
            <a:normAutofit/>
          </a:bodyPr>
          <a:lstStyle/>
          <a:p>
            <a:pPr algn="l">
              <a:spcAft>
                <a:spcPts val="2400"/>
              </a:spcAft>
            </a:pPr>
            <a:r>
              <a:rPr lang="en-US" sz="4400">
                <a:solidFill>
                  <a:schemeClr val="accent5"/>
                </a:solidFill>
                <a:latin typeface="+mj-lt"/>
              </a:rPr>
              <a:t>First-Read</a:t>
            </a:r>
          </a:p>
          <a:p>
            <a:pPr algn="l"/>
            <a:r>
              <a:rPr lang="en-US" sz="4400" i="1">
                <a:solidFill>
                  <a:srgbClr val="0B5494"/>
                </a:solidFill>
                <a:latin typeface="+mj-lt"/>
              </a:rPr>
              <a:t>Section by Section Review</a:t>
            </a:r>
          </a:p>
        </p:txBody>
      </p:sp>
    </p:spTree>
    <p:extLst>
      <p:ext uri="{BB962C8B-B14F-4D97-AF65-F5344CB8AC3E}">
        <p14:creationId xmlns:p14="http://schemas.microsoft.com/office/powerpoint/2010/main" val="3659218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5FD2FE-65DD-83DA-D749-BDBD05D0856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D92515DE-0177-A146-101C-6D1209DCBCC1}"/>
              </a:ext>
            </a:extLst>
          </p:cNvPr>
          <p:cNvSpPr>
            <a:spLocks noGrp="1"/>
          </p:cNvSpPr>
          <p:nvPr>
            <p:ph type="title"/>
          </p:nvPr>
        </p:nvSpPr>
        <p:spPr/>
        <p:txBody>
          <a:bodyPr anchor="ctr">
            <a:normAutofit/>
          </a:bodyPr>
          <a:lstStyle/>
          <a:p>
            <a:pPr algn="ctr"/>
            <a:r>
              <a:rPr lang="en-US" sz="3200">
                <a:latin typeface="+mj-lt"/>
              </a:rPr>
              <a:t>Recap of Key Independence Matters</a:t>
            </a:r>
          </a:p>
        </p:txBody>
      </p:sp>
    </p:spTree>
    <p:extLst>
      <p:ext uri="{BB962C8B-B14F-4D97-AF65-F5344CB8AC3E}">
        <p14:creationId xmlns:p14="http://schemas.microsoft.com/office/powerpoint/2010/main" val="31381674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55B2E-7212-2798-B423-DF5D9FFEF786}"/>
              </a:ext>
            </a:extLst>
          </p:cNvPr>
          <p:cNvSpPr>
            <a:spLocks noGrp="1"/>
          </p:cNvSpPr>
          <p:nvPr>
            <p:ph type="title"/>
          </p:nvPr>
        </p:nvSpPr>
        <p:spPr/>
        <p:txBody>
          <a:bodyPr>
            <a:normAutofit/>
          </a:bodyPr>
          <a:lstStyle/>
          <a:p>
            <a:r>
              <a:rPr lang="en-US" sz="3600">
                <a:latin typeface="+mj-lt"/>
              </a:rPr>
              <a:t>Next Steps</a:t>
            </a:r>
          </a:p>
        </p:txBody>
      </p:sp>
      <p:graphicFrame>
        <p:nvGraphicFramePr>
          <p:cNvPr id="6" name="Content Placeholder 5">
            <a:extLst>
              <a:ext uri="{FF2B5EF4-FFF2-40B4-BE49-F238E27FC236}">
                <a16:creationId xmlns:a16="http://schemas.microsoft.com/office/drawing/2014/main" id="{34CDD328-5648-9545-C934-35500B1668AD}"/>
              </a:ext>
            </a:extLst>
          </p:cNvPr>
          <p:cNvGraphicFramePr>
            <a:graphicFrameLocks noGrp="1"/>
          </p:cNvGraphicFramePr>
          <p:nvPr>
            <p:ph idx="1"/>
            <p:extLst>
              <p:ext uri="{D42A27DB-BD31-4B8C-83A1-F6EECF244321}">
                <p14:modId xmlns:p14="http://schemas.microsoft.com/office/powerpoint/2010/main" val="3301622144"/>
              </p:ext>
            </p:extLst>
          </p:nvPr>
        </p:nvGraphicFramePr>
        <p:xfrm>
          <a:off x="838200" y="1414463"/>
          <a:ext cx="10515600" cy="4762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94F6D94A-5B06-A761-AEA6-1E0FA75C8583}"/>
              </a:ext>
            </a:extLst>
          </p:cNvPr>
          <p:cNvSpPr>
            <a:spLocks noGrp="1"/>
          </p:cNvSpPr>
          <p:nvPr>
            <p:ph type="sldNum" sz="quarter" idx="12"/>
          </p:nvPr>
        </p:nvSpPr>
        <p:spPr/>
        <p:txBody>
          <a:bodyPr/>
          <a:lstStyle/>
          <a:p>
            <a:fld id="{A68F81FF-A8B7-8E49-9D5B-3CAD5ADFEE36}" type="slidenum">
              <a:rPr lang="en-US" smtClean="0"/>
              <a:pPr/>
              <a:t>50</a:t>
            </a:fld>
            <a:endParaRPr lang="en-US"/>
          </a:p>
        </p:txBody>
      </p:sp>
    </p:spTree>
    <p:extLst>
      <p:ext uri="{BB962C8B-B14F-4D97-AF65-F5344CB8AC3E}">
        <p14:creationId xmlns:p14="http://schemas.microsoft.com/office/powerpoint/2010/main" val="11053432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526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Content Placeholder 18">
            <a:extLst>
              <a:ext uri="{FF2B5EF4-FFF2-40B4-BE49-F238E27FC236}">
                <a16:creationId xmlns:a16="http://schemas.microsoft.com/office/drawing/2014/main" id="{AF65257A-7513-76DA-B87F-4A056D0B80C2}"/>
              </a:ext>
            </a:extLst>
          </p:cNvPr>
          <p:cNvPicPr>
            <a:picLocks noGrp="1" noChangeAspect="1"/>
          </p:cNvPicPr>
          <p:nvPr>
            <p:ph idx="1"/>
          </p:nvPr>
        </p:nvPicPr>
        <p:blipFill>
          <a:blip r:embed="rId2"/>
          <a:stretch>
            <a:fillRect/>
          </a:stretch>
        </p:blipFill>
        <p:spPr>
          <a:xfrm>
            <a:off x="4458120" y="1988785"/>
            <a:ext cx="7285263" cy="4071794"/>
          </a:xfrm>
        </p:spPr>
      </p:pic>
      <p:sp>
        <p:nvSpPr>
          <p:cNvPr id="2" name="Title 1">
            <a:extLst>
              <a:ext uri="{FF2B5EF4-FFF2-40B4-BE49-F238E27FC236}">
                <a16:creationId xmlns:a16="http://schemas.microsoft.com/office/drawing/2014/main" id="{3651BC66-85F9-9658-CA83-4E0352D69BA1}"/>
              </a:ext>
            </a:extLst>
          </p:cNvPr>
          <p:cNvSpPr>
            <a:spLocks noGrp="1"/>
          </p:cNvSpPr>
          <p:nvPr>
            <p:ph type="title"/>
          </p:nvPr>
        </p:nvSpPr>
        <p:spPr/>
        <p:txBody>
          <a:bodyPr>
            <a:normAutofit/>
          </a:bodyPr>
          <a:lstStyle/>
          <a:p>
            <a:r>
              <a:rPr lang="en-US" sz="3600">
                <a:latin typeface="+mj-lt"/>
              </a:rPr>
              <a:t>Scope of Independence Standards in Part 5</a:t>
            </a:r>
          </a:p>
        </p:txBody>
      </p:sp>
      <p:sp>
        <p:nvSpPr>
          <p:cNvPr id="5" name="Slide Number Placeholder 4">
            <a:extLst>
              <a:ext uri="{FF2B5EF4-FFF2-40B4-BE49-F238E27FC236}">
                <a16:creationId xmlns:a16="http://schemas.microsoft.com/office/drawing/2014/main" id="{E604C6B9-967F-C416-54F7-5850E81B706F}"/>
              </a:ext>
            </a:extLst>
          </p:cNvPr>
          <p:cNvSpPr>
            <a:spLocks noGrp="1"/>
          </p:cNvSpPr>
          <p:nvPr>
            <p:ph type="sldNum" sz="quarter" idx="12"/>
          </p:nvPr>
        </p:nvSpPr>
        <p:spPr/>
        <p:txBody>
          <a:bodyPr/>
          <a:lstStyle/>
          <a:p>
            <a:fld id="{A68F81FF-A8B7-8E49-9D5B-3CAD5ADFEE36}" type="slidenum">
              <a:rPr lang="en-US" smtClean="0"/>
              <a:pPr/>
              <a:t>6</a:t>
            </a:fld>
            <a:endParaRPr lang="en-US"/>
          </a:p>
        </p:txBody>
      </p:sp>
      <p:sp>
        <p:nvSpPr>
          <p:cNvPr id="12" name="Rectangle: Rounded Corners 11">
            <a:extLst>
              <a:ext uri="{FF2B5EF4-FFF2-40B4-BE49-F238E27FC236}">
                <a16:creationId xmlns:a16="http://schemas.microsoft.com/office/drawing/2014/main" id="{37FFDCA1-1429-5286-B94D-D3F5B9963586}"/>
              </a:ext>
            </a:extLst>
          </p:cNvPr>
          <p:cNvSpPr/>
          <p:nvPr/>
        </p:nvSpPr>
        <p:spPr>
          <a:xfrm>
            <a:off x="279917" y="1729212"/>
            <a:ext cx="3722916" cy="124725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Sustainability Assurance Engagements </a:t>
            </a:r>
          </a:p>
          <a:p>
            <a:pPr algn="ctr"/>
            <a:r>
              <a:rPr lang="en-US">
                <a:solidFill>
                  <a:schemeClr val="bg1"/>
                </a:solidFill>
                <a:latin typeface="+mj-lt"/>
              </a:rPr>
              <a:t>(Limited and Reasonable)</a:t>
            </a:r>
          </a:p>
        </p:txBody>
      </p:sp>
      <p:sp>
        <p:nvSpPr>
          <p:cNvPr id="13" name="Rectangle: Rounded Corners 12">
            <a:extLst>
              <a:ext uri="{FF2B5EF4-FFF2-40B4-BE49-F238E27FC236}">
                <a16:creationId xmlns:a16="http://schemas.microsoft.com/office/drawing/2014/main" id="{802A8214-1FA1-23CE-DA17-D8629855EFFA}"/>
              </a:ext>
            </a:extLst>
          </p:cNvPr>
          <p:cNvSpPr/>
          <p:nvPr/>
        </p:nvSpPr>
        <p:spPr>
          <a:xfrm>
            <a:off x="279918" y="4477319"/>
            <a:ext cx="1810693" cy="2061593"/>
          </a:xfrm>
          <a:prstGeom prst="roundRect">
            <a:avLst/>
          </a:prstGeom>
          <a:solidFill>
            <a:srgbClr val="00B0F0"/>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mj-lt"/>
              </a:rPr>
              <a:t>Independence Standards in </a:t>
            </a:r>
            <a:r>
              <a:rPr lang="en-US">
                <a:solidFill>
                  <a:srgbClr val="C00000"/>
                </a:solidFill>
                <a:latin typeface="+mj-lt"/>
              </a:rPr>
              <a:t>Part 5</a:t>
            </a:r>
          </a:p>
        </p:txBody>
      </p:sp>
      <p:sp>
        <p:nvSpPr>
          <p:cNvPr id="14" name="Rectangle: Rounded Corners 13">
            <a:extLst>
              <a:ext uri="{FF2B5EF4-FFF2-40B4-BE49-F238E27FC236}">
                <a16:creationId xmlns:a16="http://schemas.microsoft.com/office/drawing/2014/main" id="{149B3D63-E80C-47CE-D580-5B9D3E9B44B4}"/>
              </a:ext>
            </a:extLst>
          </p:cNvPr>
          <p:cNvSpPr/>
          <p:nvPr/>
        </p:nvSpPr>
        <p:spPr>
          <a:xfrm>
            <a:off x="2280557" y="4477319"/>
            <a:ext cx="1810693" cy="206159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mj-lt"/>
                <a:ea typeface="+mn-ea"/>
                <a:cs typeface="+mn-cs"/>
              </a:rPr>
              <a:t>Independence Standards in Part 4B</a:t>
            </a:r>
          </a:p>
        </p:txBody>
      </p:sp>
      <p:sp>
        <p:nvSpPr>
          <p:cNvPr id="15" name="Rectangle: Rounded Corners 14">
            <a:extLst>
              <a:ext uri="{FF2B5EF4-FFF2-40B4-BE49-F238E27FC236}">
                <a16:creationId xmlns:a16="http://schemas.microsoft.com/office/drawing/2014/main" id="{BE092FF6-76AE-05F9-F481-35ABE1AF36B3}"/>
              </a:ext>
            </a:extLst>
          </p:cNvPr>
          <p:cNvSpPr/>
          <p:nvPr/>
        </p:nvSpPr>
        <p:spPr>
          <a:xfrm>
            <a:off x="279917" y="3207202"/>
            <a:ext cx="3722915" cy="908491"/>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Ethics Standards in Part 5</a:t>
            </a:r>
          </a:p>
        </p:txBody>
      </p:sp>
    </p:spTree>
    <p:extLst>
      <p:ext uri="{BB962C8B-B14F-4D97-AF65-F5344CB8AC3E}">
        <p14:creationId xmlns:p14="http://schemas.microsoft.com/office/powerpoint/2010/main" val="35320124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5">
            <a:extLst>
              <a:ext uri="{FF2B5EF4-FFF2-40B4-BE49-F238E27FC236}">
                <a16:creationId xmlns:a16="http://schemas.microsoft.com/office/drawing/2014/main" id="{AA4AB8EB-31E3-B9A3-C8BE-63760FCDD0D6}"/>
              </a:ext>
            </a:extLst>
          </p:cNvPr>
          <p:cNvPicPr>
            <a:picLocks noGrp="1" noChangeAspect="1"/>
          </p:cNvPicPr>
          <p:nvPr>
            <p:ph idx="1"/>
          </p:nvPr>
        </p:nvPicPr>
        <p:blipFill>
          <a:blip r:embed="rId2"/>
          <a:stretch>
            <a:fillRect/>
          </a:stretch>
        </p:blipFill>
        <p:spPr>
          <a:xfrm>
            <a:off x="4192778" y="2111163"/>
            <a:ext cx="7680087" cy="3543937"/>
          </a:xfrm>
        </p:spPr>
      </p:pic>
      <p:sp>
        <p:nvSpPr>
          <p:cNvPr id="2" name="Title 1">
            <a:extLst>
              <a:ext uri="{FF2B5EF4-FFF2-40B4-BE49-F238E27FC236}">
                <a16:creationId xmlns:a16="http://schemas.microsoft.com/office/drawing/2014/main" id="{3651BC66-85F9-9658-CA83-4E0352D69BA1}"/>
              </a:ext>
            </a:extLst>
          </p:cNvPr>
          <p:cNvSpPr>
            <a:spLocks noGrp="1"/>
          </p:cNvSpPr>
          <p:nvPr>
            <p:ph type="title"/>
          </p:nvPr>
        </p:nvSpPr>
        <p:spPr/>
        <p:txBody>
          <a:bodyPr/>
          <a:lstStyle/>
          <a:p>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Scope of Independence Standards in Part 5</a:t>
            </a:r>
            <a:endParaRPr lang="en-US"/>
          </a:p>
        </p:txBody>
      </p:sp>
      <p:sp>
        <p:nvSpPr>
          <p:cNvPr id="5" name="Slide Number Placeholder 4">
            <a:extLst>
              <a:ext uri="{FF2B5EF4-FFF2-40B4-BE49-F238E27FC236}">
                <a16:creationId xmlns:a16="http://schemas.microsoft.com/office/drawing/2014/main" id="{E604C6B9-967F-C416-54F7-5850E81B706F}"/>
              </a:ext>
            </a:extLst>
          </p:cNvPr>
          <p:cNvSpPr>
            <a:spLocks noGrp="1"/>
          </p:cNvSpPr>
          <p:nvPr>
            <p:ph type="sldNum" sz="quarter" idx="12"/>
          </p:nvPr>
        </p:nvSpPr>
        <p:spPr/>
        <p:txBody>
          <a:bodyPr/>
          <a:lstStyle/>
          <a:p>
            <a:fld id="{A68F81FF-A8B7-8E49-9D5B-3CAD5ADFEE36}" type="slidenum">
              <a:rPr lang="en-US" smtClean="0"/>
              <a:pPr/>
              <a:t>7</a:t>
            </a:fld>
            <a:endParaRPr lang="en-US"/>
          </a:p>
        </p:txBody>
      </p:sp>
      <p:sp>
        <p:nvSpPr>
          <p:cNvPr id="12" name="Rectangle: Rounded Corners 11">
            <a:extLst>
              <a:ext uri="{FF2B5EF4-FFF2-40B4-BE49-F238E27FC236}">
                <a16:creationId xmlns:a16="http://schemas.microsoft.com/office/drawing/2014/main" id="{37FFDCA1-1429-5286-B94D-D3F5B9963586}"/>
              </a:ext>
            </a:extLst>
          </p:cNvPr>
          <p:cNvSpPr/>
          <p:nvPr/>
        </p:nvSpPr>
        <p:spPr>
          <a:xfrm>
            <a:off x="229153" y="1779136"/>
            <a:ext cx="3722916" cy="124725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Sustainability Assurance Engagements </a:t>
            </a:r>
          </a:p>
          <a:p>
            <a:pPr algn="ctr"/>
            <a:r>
              <a:rPr lang="en-US">
                <a:solidFill>
                  <a:schemeClr val="bg1"/>
                </a:solidFill>
                <a:latin typeface="+mj-lt"/>
              </a:rPr>
              <a:t>(Limited and Reasonable)</a:t>
            </a:r>
          </a:p>
        </p:txBody>
      </p:sp>
      <p:sp>
        <p:nvSpPr>
          <p:cNvPr id="13" name="Rectangle: Rounded Corners 12">
            <a:extLst>
              <a:ext uri="{FF2B5EF4-FFF2-40B4-BE49-F238E27FC236}">
                <a16:creationId xmlns:a16="http://schemas.microsoft.com/office/drawing/2014/main" id="{802A8214-1FA1-23CE-DA17-D8629855EFFA}"/>
              </a:ext>
            </a:extLst>
          </p:cNvPr>
          <p:cNvSpPr/>
          <p:nvPr/>
        </p:nvSpPr>
        <p:spPr>
          <a:xfrm>
            <a:off x="279918" y="4477319"/>
            <a:ext cx="1810693" cy="2061593"/>
          </a:xfrm>
          <a:prstGeom prst="roundRect">
            <a:avLst/>
          </a:prstGeom>
          <a:solidFill>
            <a:srgbClr val="00B0F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mj-lt"/>
              </a:rPr>
              <a:t>Independence Standards in Part 5</a:t>
            </a:r>
          </a:p>
        </p:txBody>
      </p:sp>
      <p:sp>
        <p:nvSpPr>
          <p:cNvPr id="14" name="Rectangle: Rounded Corners 13">
            <a:extLst>
              <a:ext uri="{FF2B5EF4-FFF2-40B4-BE49-F238E27FC236}">
                <a16:creationId xmlns:a16="http://schemas.microsoft.com/office/drawing/2014/main" id="{149B3D63-E80C-47CE-D580-5B9D3E9B44B4}"/>
              </a:ext>
            </a:extLst>
          </p:cNvPr>
          <p:cNvSpPr/>
          <p:nvPr/>
        </p:nvSpPr>
        <p:spPr>
          <a:xfrm>
            <a:off x="2280557" y="4477319"/>
            <a:ext cx="1810693" cy="2061593"/>
          </a:xfrm>
          <a:prstGeom prst="roundRect">
            <a:avLst/>
          </a:prstGeom>
          <a:solidFill>
            <a:srgbClr val="00B0F0"/>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mj-lt"/>
                <a:ea typeface="+mn-ea"/>
                <a:cs typeface="+mn-cs"/>
              </a:rPr>
              <a:t>Independence Standards in </a:t>
            </a:r>
            <a:r>
              <a:rPr kumimoji="0" lang="en-US" sz="1800" b="0" i="0" u="none" strike="noStrike" kern="1200" cap="none" spc="0" normalizeH="0" baseline="0" noProof="0">
                <a:ln>
                  <a:noFill/>
                </a:ln>
                <a:solidFill>
                  <a:srgbClr val="C00000"/>
                </a:solidFill>
                <a:effectLst/>
                <a:uLnTx/>
                <a:uFillTx/>
                <a:latin typeface="+mj-lt"/>
                <a:ea typeface="+mn-ea"/>
                <a:cs typeface="+mn-cs"/>
              </a:rPr>
              <a:t>Part 4B</a:t>
            </a:r>
          </a:p>
        </p:txBody>
      </p:sp>
      <p:sp>
        <p:nvSpPr>
          <p:cNvPr id="15" name="Rectangle: Rounded Corners 14">
            <a:extLst>
              <a:ext uri="{FF2B5EF4-FFF2-40B4-BE49-F238E27FC236}">
                <a16:creationId xmlns:a16="http://schemas.microsoft.com/office/drawing/2014/main" id="{BE092FF6-76AE-05F9-F481-35ABE1AF36B3}"/>
              </a:ext>
            </a:extLst>
          </p:cNvPr>
          <p:cNvSpPr/>
          <p:nvPr/>
        </p:nvSpPr>
        <p:spPr>
          <a:xfrm>
            <a:off x="279917" y="3207202"/>
            <a:ext cx="3722915" cy="908491"/>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Ethics Standards in Part 5</a:t>
            </a:r>
          </a:p>
        </p:txBody>
      </p:sp>
    </p:spTree>
    <p:extLst>
      <p:ext uri="{BB962C8B-B14F-4D97-AF65-F5344CB8AC3E}">
        <p14:creationId xmlns:p14="http://schemas.microsoft.com/office/powerpoint/2010/main" val="91200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A48B3-7825-6695-361D-49F553BCF26C}"/>
              </a:ext>
            </a:extLst>
          </p:cNvPr>
          <p:cNvSpPr>
            <a:spLocks noGrp="1"/>
          </p:cNvSpPr>
          <p:nvPr>
            <p:ph type="title"/>
          </p:nvPr>
        </p:nvSpPr>
        <p:spPr/>
        <p:txBody>
          <a:bodyPr/>
          <a:lstStyle/>
          <a:p>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Quality Management System</a:t>
            </a:r>
            <a:endParaRPr lang="en-US"/>
          </a:p>
        </p:txBody>
      </p:sp>
      <p:sp>
        <p:nvSpPr>
          <p:cNvPr id="5" name="Slide Number Placeholder 4">
            <a:extLst>
              <a:ext uri="{FF2B5EF4-FFF2-40B4-BE49-F238E27FC236}">
                <a16:creationId xmlns:a16="http://schemas.microsoft.com/office/drawing/2014/main" id="{59C33EA7-6665-6C08-63EF-8C345F882B1E}"/>
              </a:ext>
            </a:extLst>
          </p:cNvPr>
          <p:cNvSpPr>
            <a:spLocks noGrp="1"/>
          </p:cNvSpPr>
          <p:nvPr>
            <p:ph type="sldNum" sz="quarter" idx="12"/>
          </p:nvPr>
        </p:nvSpPr>
        <p:spPr/>
        <p:txBody>
          <a:bodyPr/>
          <a:lstStyle/>
          <a:p>
            <a:fld id="{A68F81FF-A8B7-8E49-9D5B-3CAD5ADFEE36}" type="slidenum">
              <a:rPr lang="en-US" smtClean="0"/>
              <a:pPr/>
              <a:t>8</a:t>
            </a:fld>
            <a:endParaRPr lang="en-US"/>
          </a:p>
        </p:txBody>
      </p:sp>
      <p:sp>
        <p:nvSpPr>
          <p:cNvPr id="14" name="Rectangle: Rounded Corners 13">
            <a:extLst>
              <a:ext uri="{FF2B5EF4-FFF2-40B4-BE49-F238E27FC236}">
                <a16:creationId xmlns:a16="http://schemas.microsoft.com/office/drawing/2014/main" id="{703AEBBE-CE78-5C38-8095-071A7091755E}"/>
              </a:ext>
            </a:extLst>
          </p:cNvPr>
          <p:cNvSpPr/>
          <p:nvPr/>
        </p:nvSpPr>
        <p:spPr>
          <a:xfrm>
            <a:off x="8397551" y="4143021"/>
            <a:ext cx="3442996" cy="1458025"/>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1" algn="ctr" defTabSz="914400" rtl="0" eaLnBrk="1" fontAlgn="auto" latinLnBrk="0" hangingPunct="1">
              <a:lnSpc>
                <a:spcPts val="2600"/>
              </a:lnSpc>
              <a:spcBef>
                <a:spcPts val="600"/>
              </a:spcBef>
              <a:spcAft>
                <a:spcPts val="600"/>
              </a:spcAft>
              <a:buClr>
                <a:srgbClr val="4A4A4A"/>
              </a:buClr>
              <a:buSzTx/>
              <a:tabLst/>
              <a:defRPr/>
            </a:pPr>
            <a:r>
              <a:rPr kumimoji="0" lang="en-US" sz="2000" b="0" i="0" u="none" strike="noStrike" kern="1200" cap="none" spc="0" normalizeH="0" baseline="0" noProof="0">
                <a:ln>
                  <a:noFill/>
                </a:ln>
                <a:solidFill>
                  <a:schemeClr val="bg1"/>
                </a:solidFill>
                <a:effectLst/>
                <a:uLnTx/>
                <a:uFillTx/>
                <a:latin typeface="Arial" panose="020B0604020202020204"/>
                <a:ea typeface="+mn-ea"/>
                <a:cs typeface="+mn-cs"/>
              </a:rPr>
              <a:t>Guidance regarding standards “at least as demanding as ISQM 1”</a:t>
            </a:r>
          </a:p>
        </p:txBody>
      </p:sp>
      <p:sp>
        <p:nvSpPr>
          <p:cNvPr id="15" name="Rectangle: Rounded Corners 14">
            <a:extLst>
              <a:ext uri="{FF2B5EF4-FFF2-40B4-BE49-F238E27FC236}">
                <a16:creationId xmlns:a16="http://schemas.microsoft.com/office/drawing/2014/main" id="{8ACAAF26-0236-C218-014D-8C24311978DE}"/>
              </a:ext>
            </a:extLst>
          </p:cNvPr>
          <p:cNvSpPr/>
          <p:nvPr/>
        </p:nvSpPr>
        <p:spPr>
          <a:xfrm>
            <a:off x="8397551" y="2096938"/>
            <a:ext cx="3442996" cy="1458025"/>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1" algn="ctr" defTabSz="914400" rtl="0" eaLnBrk="1" fontAlgn="auto" latinLnBrk="0" hangingPunct="1">
              <a:lnSpc>
                <a:spcPts val="2600"/>
              </a:lnSpc>
              <a:spcBef>
                <a:spcPts val="600"/>
              </a:spcBef>
              <a:spcAft>
                <a:spcPts val="600"/>
              </a:spcAft>
              <a:buClr>
                <a:srgbClr val="4A4A4A"/>
              </a:buClr>
              <a:buSzTx/>
              <a:tabLst/>
              <a:defRPr/>
            </a:pPr>
            <a:r>
              <a:rPr kumimoji="0" lang="en-US" sz="2000" b="0" u="none" strike="noStrike" kern="1200" cap="none" spc="0" normalizeH="0" baseline="0" noProof="0">
                <a:ln>
                  <a:noFill/>
                </a:ln>
                <a:solidFill>
                  <a:schemeClr val="bg1"/>
                </a:solidFill>
                <a:effectLst/>
                <a:uLnTx/>
                <a:uFillTx/>
                <a:latin typeface="Arial" panose="020B0604020202020204"/>
                <a:ea typeface="+mn-ea"/>
                <a:cs typeface="+mn-cs"/>
              </a:rPr>
              <a:t>Consistent with IAASB’s proposals in ISSA 5000 ED</a:t>
            </a:r>
          </a:p>
        </p:txBody>
      </p:sp>
      <p:pic>
        <p:nvPicPr>
          <p:cNvPr id="19" name="Content Placeholder 18">
            <a:extLst>
              <a:ext uri="{FF2B5EF4-FFF2-40B4-BE49-F238E27FC236}">
                <a16:creationId xmlns:a16="http://schemas.microsoft.com/office/drawing/2014/main" id="{9C73ED18-B589-03D9-E9B5-F391C5562F1C}"/>
              </a:ext>
            </a:extLst>
          </p:cNvPr>
          <p:cNvPicPr>
            <a:picLocks noGrp="1" noChangeAspect="1"/>
          </p:cNvPicPr>
          <p:nvPr>
            <p:ph idx="1"/>
          </p:nvPr>
        </p:nvPicPr>
        <p:blipFill>
          <a:blip r:embed="rId2"/>
          <a:stretch>
            <a:fillRect/>
          </a:stretch>
        </p:blipFill>
        <p:spPr>
          <a:xfrm>
            <a:off x="236370" y="1889365"/>
            <a:ext cx="8161181" cy="3925480"/>
          </a:xfrm>
        </p:spPr>
      </p:pic>
    </p:spTree>
    <p:extLst>
      <p:ext uri="{BB962C8B-B14F-4D97-AF65-F5344CB8AC3E}">
        <p14:creationId xmlns:p14="http://schemas.microsoft.com/office/powerpoint/2010/main" val="1173624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D17F0-B6CB-3D7C-3F42-ED0FC52F8868}"/>
              </a:ext>
            </a:extLst>
          </p:cNvPr>
          <p:cNvSpPr>
            <a:spLocks noGrp="1"/>
          </p:cNvSpPr>
          <p:nvPr>
            <p:ph type="title"/>
          </p:nvPr>
        </p:nvSpPr>
        <p:spPr/>
        <p:txBody>
          <a:bodyPr>
            <a:normAutofit/>
          </a:bodyPr>
          <a:lstStyle/>
          <a:p>
            <a:r>
              <a:rPr lang="en-US" sz="3600">
                <a:latin typeface="+mj-lt"/>
              </a:rPr>
              <a:t>Determination of Whether an Entity is a PIE</a:t>
            </a:r>
          </a:p>
        </p:txBody>
      </p:sp>
      <p:sp>
        <p:nvSpPr>
          <p:cNvPr id="3" name="Content Placeholder 2">
            <a:extLst>
              <a:ext uri="{FF2B5EF4-FFF2-40B4-BE49-F238E27FC236}">
                <a16:creationId xmlns:a16="http://schemas.microsoft.com/office/drawing/2014/main" id="{EA7663B2-4804-E4C9-D090-8CEB7241A71B}"/>
              </a:ext>
            </a:extLst>
          </p:cNvPr>
          <p:cNvSpPr>
            <a:spLocks noGrp="1"/>
          </p:cNvSpPr>
          <p:nvPr>
            <p:ph idx="1"/>
          </p:nvPr>
        </p:nvSpPr>
        <p:spPr>
          <a:xfrm>
            <a:off x="6095999" y="1414463"/>
            <a:ext cx="5791201" cy="4762500"/>
          </a:xfrm>
        </p:spPr>
        <p:txBody>
          <a:bodyPr>
            <a:noAutofit/>
          </a:bodyPr>
          <a:lstStyle/>
          <a:p>
            <a:pPr>
              <a:lnSpc>
                <a:spcPts val="2800"/>
              </a:lnSpc>
              <a:spcBef>
                <a:spcPts val="600"/>
              </a:spcBef>
              <a:spcAft>
                <a:spcPts val="600"/>
              </a:spcAft>
            </a:pPr>
            <a:r>
              <a:rPr lang="en-US" sz="2000">
                <a:solidFill>
                  <a:schemeClr val="tx1"/>
                </a:solidFill>
                <a:latin typeface="+mj-lt"/>
              </a:rPr>
              <a:t>Provisions for PIEs in Part 5 will be applicable if:</a:t>
            </a:r>
          </a:p>
          <a:p>
            <a:pPr marL="630238" lvl="1" indent="-341313">
              <a:lnSpc>
                <a:spcPts val="2800"/>
              </a:lnSpc>
              <a:spcBef>
                <a:spcPts val="600"/>
              </a:spcBef>
              <a:spcAft>
                <a:spcPts val="600"/>
              </a:spcAft>
              <a:buFont typeface="Wingdings" panose="05000000000000000000" pitchFamily="2" charset="2"/>
              <a:buChar char="Ø"/>
            </a:pPr>
            <a:r>
              <a:rPr lang="en-US" sz="2000">
                <a:solidFill>
                  <a:schemeClr val="tx1"/>
                </a:solidFill>
                <a:latin typeface="+mj-lt"/>
              </a:rPr>
              <a:t>The entity is a PIE for purposes of the audit of its financial statements; or</a:t>
            </a:r>
          </a:p>
          <a:p>
            <a:pPr marL="630238" lvl="1" indent="-341313">
              <a:lnSpc>
                <a:spcPts val="2800"/>
              </a:lnSpc>
              <a:spcBef>
                <a:spcPts val="600"/>
              </a:spcBef>
              <a:spcAft>
                <a:spcPts val="600"/>
              </a:spcAft>
              <a:buFont typeface="Wingdings" panose="05000000000000000000" pitchFamily="2" charset="2"/>
              <a:buChar char="Ø"/>
            </a:pPr>
            <a:r>
              <a:rPr lang="en-US" sz="2000">
                <a:solidFill>
                  <a:schemeClr val="tx1"/>
                </a:solidFill>
                <a:latin typeface="+mj-lt"/>
              </a:rPr>
              <a:t>The specific jurisdiction determines that the entity is a PIE for purposes of the SAE</a:t>
            </a:r>
          </a:p>
          <a:p>
            <a:pPr>
              <a:lnSpc>
                <a:spcPts val="2800"/>
              </a:lnSpc>
              <a:spcBef>
                <a:spcPts val="600"/>
              </a:spcBef>
              <a:spcAft>
                <a:spcPts val="600"/>
              </a:spcAft>
            </a:pPr>
            <a:r>
              <a:rPr lang="en-US" sz="2000">
                <a:solidFill>
                  <a:schemeClr val="tx1"/>
                </a:solidFill>
                <a:latin typeface="+mj-lt"/>
              </a:rPr>
              <a:t>No requirement to apply PIE provisions if </a:t>
            </a:r>
            <a:r>
              <a:rPr lang="en-US" sz="2000">
                <a:latin typeface="+mj-lt"/>
              </a:rPr>
              <a:t>auditor chooses to apply the PIE provisions for the audit engagement voluntarily</a:t>
            </a:r>
          </a:p>
          <a:p>
            <a:pPr>
              <a:lnSpc>
                <a:spcPts val="2800"/>
              </a:lnSpc>
              <a:spcBef>
                <a:spcPts val="600"/>
              </a:spcBef>
              <a:spcAft>
                <a:spcPts val="600"/>
              </a:spcAft>
            </a:pPr>
            <a:endParaRPr lang="en-US" sz="2200">
              <a:latin typeface="+mj-lt"/>
            </a:endParaRPr>
          </a:p>
          <a:p>
            <a:pPr>
              <a:lnSpc>
                <a:spcPts val="2800"/>
              </a:lnSpc>
              <a:spcBef>
                <a:spcPts val="600"/>
              </a:spcBef>
              <a:spcAft>
                <a:spcPts val="600"/>
              </a:spcAft>
            </a:pPr>
            <a:endParaRPr lang="en-US" sz="2000">
              <a:latin typeface="+mj-lt"/>
            </a:endParaRPr>
          </a:p>
        </p:txBody>
      </p:sp>
      <p:sp>
        <p:nvSpPr>
          <p:cNvPr id="5" name="Slide Number Placeholder 4">
            <a:extLst>
              <a:ext uri="{FF2B5EF4-FFF2-40B4-BE49-F238E27FC236}">
                <a16:creationId xmlns:a16="http://schemas.microsoft.com/office/drawing/2014/main" id="{6E627581-3524-D8EB-C813-9D805120066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11" name="Rectangle: Rounded Corners 10">
            <a:extLst>
              <a:ext uri="{FF2B5EF4-FFF2-40B4-BE49-F238E27FC236}">
                <a16:creationId xmlns:a16="http://schemas.microsoft.com/office/drawing/2014/main" id="{B28BE588-EF84-416A-C273-1FCDEEA48927}"/>
              </a:ext>
            </a:extLst>
          </p:cNvPr>
          <p:cNvSpPr/>
          <p:nvPr/>
        </p:nvSpPr>
        <p:spPr>
          <a:xfrm>
            <a:off x="398351" y="1828800"/>
            <a:ext cx="5392849" cy="369381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ts val="2400"/>
              </a:lnSpc>
              <a:spcBef>
                <a:spcPts val="0"/>
              </a:spcBef>
              <a:spcAft>
                <a:spcPts val="600"/>
              </a:spcAft>
              <a:buClrTx/>
              <a:buSzTx/>
              <a:buFontTx/>
              <a:buNone/>
              <a:tabLst/>
              <a:defRPr/>
            </a:pPr>
            <a:r>
              <a:rPr kumimoji="0" lang="en-US" sz="1800" b="1" i="1" u="none" strike="noStrike" kern="1200" cap="none" spc="0" normalizeH="0" baseline="0" noProof="0">
                <a:ln>
                  <a:noFill/>
                </a:ln>
                <a:solidFill>
                  <a:srgbClr val="494949"/>
                </a:solidFill>
                <a:effectLst/>
                <a:uLnTx/>
                <a:uFillTx/>
                <a:latin typeface="Arial" panose="020B0604020202020204"/>
                <a:ea typeface="+mn-ea"/>
                <a:cs typeface="+mn-cs"/>
              </a:rPr>
              <a:t>Para 400.13 in Part 5</a:t>
            </a:r>
          </a:p>
          <a:p>
            <a:pPr marL="0" marR="0" lvl="0" indent="0" algn="just" defTabSz="914400" rtl="0" eaLnBrk="1" fontAlgn="auto" latinLnBrk="0" hangingPunct="1">
              <a:lnSpc>
                <a:spcPts val="24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Arial" panose="020B0604020202020204"/>
                <a:ea typeface="+mn-ea"/>
                <a:cs typeface="+mn-cs"/>
              </a:rPr>
              <a:t>“Some of the requirements and application material set out in this Part </a:t>
            </a:r>
            <a:r>
              <a:rPr kumimoji="0" lang="en-US" sz="1800" b="0" i="1" u="none" strike="noStrike" kern="1200" cap="none" spc="0" normalizeH="0" baseline="0" noProof="0">
                <a:ln>
                  <a:noFill/>
                </a:ln>
                <a:solidFill>
                  <a:srgbClr val="494949"/>
                </a:solidFill>
                <a:effectLst/>
                <a:uLnTx/>
                <a:uFillTx/>
                <a:latin typeface="Arial" panose="020B0604020202020204"/>
                <a:ea typeface="+mn-ea"/>
                <a:cs typeface="+mn-cs"/>
              </a:rPr>
              <a:t>[Part 5]</a:t>
            </a:r>
            <a:r>
              <a:rPr kumimoji="0" lang="en-US" sz="1800" b="0" i="0" u="none" strike="noStrike" kern="1200" cap="none" spc="0" normalizeH="0" baseline="0" noProof="0">
                <a:ln>
                  <a:noFill/>
                </a:ln>
                <a:solidFill>
                  <a:srgbClr val="494949"/>
                </a:solidFill>
                <a:effectLst/>
                <a:uLnTx/>
                <a:uFillTx/>
                <a:latin typeface="Arial" panose="020B0604020202020204"/>
                <a:ea typeface="+mn-ea"/>
                <a:cs typeface="+mn-cs"/>
              </a:rPr>
              <a:t> are applicable only to the sustainability assurance engagements of entities that are determined to be public interest entities in accordance with paragraph R400.22 in Part 4A for the purposes of the audit of their financial statements.”</a:t>
            </a:r>
          </a:p>
        </p:txBody>
      </p:sp>
    </p:spTree>
    <p:extLst>
      <p:ext uri="{BB962C8B-B14F-4D97-AF65-F5344CB8AC3E}">
        <p14:creationId xmlns:p14="http://schemas.microsoft.com/office/powerpoint/2010/main" val="4215967181"/>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ESBA_Powerpoint_template_GREEN RIBBON_WIDESCREEN">
  <a:themeElements>
    <a:clrScheme name="IFAC">
      <a:dk1>
        <a:srgbClr val="000000"/>
      </a:dk1>
      <a:lt1>
        <a:srgbClr val="FFFFFF"/>
      </a:lt1>
      <a:dk2>
        <a:srgbClr val="000000"/>
      </a:dk2>
      <a:lt2>
        <a:srgbClr val="808080"/>
      </a:lt2>
      <a:accent1>
        <a:srgbClr val="005BAA"/>
      </a:accent1>
      <a:accent2>
        <a:srgbClr val="00C0F3"/>
      </a:accent2>
      <a:accent3>
        <a:srgbClr val="F15A22"/>
      </a:accent3>
      <a:accent4>
        <a:srgbClr val="FAA61A"/>
      </a:accent4>
      <a:accent5>
        <a:srgbClr val="0D9C4A"/>
      </a:accent5>
      <a:accent6>
        <a:srgbClr val="8DC63F"/>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ESBA_Powerpoint_template_GREEN RIBBON_WIDESCREEN" id="{97502708-9843-4C1B-BCA0-FFB288AF1A20}" vid="{C211E3E3-D26C-42E5-AA10-D3816BA2BE4E}"/>
    </a:ext>
  </a:extLst>
</a:theme>
</file>

<file path=ppt/theme/theme3.xml><?xml version="1.0" encoding="utf-8"?>
<a:theme xmlns:a="http://schemas.openxmlformats.org/drawingml/2006/main" name="1_IESBA_Powerpoint_template_GREEN RIBBON_WIDESCREEN">
  <a:themeElements>
    <a:clrScheme name="IFAC">
      <a:dk1>
        <a:srgbClr val="000000"/>
      </a:dk1>
      <a:lt1>
        <a:srgbClr val="FFFFFF"/>
      </a:lt1>
      <a:dk2>
        <a:srgbClr val="000000"/>
      </a:dk2>
      <a:lt2>
        <a:srgbClr val="808080"/>
      </a:lt2>
      <a:accent1>
        <a:srgbClr val="005BAA"/>
      </a:accent1>
      <a:accent2>
        <a:srgbClr val="00C0F3"/>
      </a:accent2>
      <a:accent3>
        <a:srgbClr val="F15A22"/>
      </a:accent3>
      <a:accent4>
        <a:srgbClr val="FAA61A"/>
      </a:accent4>
      <a:accent5>
        <a:srgbClr val="0D9C4A"/>
      </a:accent5>
      <a:accent6>
        <a:srgbClr val="8DC63F"/>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ESBA_Powerpoint_template_GREEN RIBBON_WIDESCREEN" id="{97502708-9843-4C1B-BCA0-FFB288AF1A20}" vid="{C211E3E3-D26C-42E5-AA10-D3816BA2BE4E}"/>
    </a:ext>
  </a:extLst>
</a:theme>
</file>

<file path=ppt/theme/theme4.xml><?xml version="1.0" encoding="utf-8"?>
<a:theme xmlns:a="http://schemas.openxmlformats.org/drawingml/2006/main" name="2_Custom Design">
  <a:themeElements>
    <a:clrScheme name="IFAC">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テーマ">
  <a:themeElements>
    <a:clrScheme name="ユーザー定義 2">
      <a:dk1>
        <a:srgbClr val="4D4D4D"/>
      </a:dk1>
      <a:lt1>
        <a:srgbClr val="FFFFFF"/>
      </a:lt1>
      <a:dk2>
        <a:srgbClr val="000000"/>
      </a:dk2>
      <a:lt2>
        <a:srgbClr val="DDDDDD"/>
      </a:lt2>
      <a:accent1>
        <a:srgbClr val="7D55C7"/>
      </a:accent1>
      <a:accent2>
        <a:srgbClr val="FFC000"/>
      </a:accent2>
      <a:accent3>
        <a:srgbClr val="FFFF00"/>
      </a:accent3>
      <a:accent4>
        <a:srgbClr val="CCFF33"/>
      </a:accent4>
      <a:accent5>
        <a:srgbClr val="FFFFFF"/>
      </a:accent5>
      <a:accent6>
        <a:srgbClr val="FFFFFF"/>
      </a:accent6>
      <a:hlink>
        <a:srgbClr val="1A4CC8"/>
      </a:hlink>
      <a:folHlink>
        <a:srgbClr val="688DEB"/>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_テンプレート16対９" id="{24A0B646-6DCD-46B2-8942-A13468B3FF3F}" vid="{485622C8-E3D1-4F10-AD2D-BB39D951C6ED}"/>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BF5D83133179E4BA307D9156862539D" ma:contentTypeVersion="11" ma:contentTypeDescription="Create a new document." ma:contentTypeScope="" ma:versionID="30e44fb1be309d4bcc6e5fc0da8dec1d">
  <xsd:schema xmlns:xsd="http://www.w3.org/2001/XMLSchema" xmlns:xs="http://www.w3.org/2001/XMLSchema" xmlns:p="http://schemas.microsoft.com/office/2006/metadata/properties" xmlns:ns2="8d2daf65-68ff-4e24-822d-04ca346d5ba2" xmlns:ns3="3f6c9806-7b9e-4729-852a-27a13fcb1ff5" targetNamespace="http://schemas.microsoft.com/office/2006/metadata/properties" ma:root="true" ma:fieldsID="5d5b8c348bb177ec12fb96ca0f5cab39" ns2:_="" ns3:_="">
    <xsd:import namespace="8d2daf65-68ff-4e24-822d-04ca346d5ba2"/>
    <xsd:import namespace="3f6c9806-7b9e-4729-852a-27a13fcb1ff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MediaServiceGenerationTime" minOccurs="0"/>
                <xsd:element ref="ns2:MediaServiceEventHashCode" minOccurs="0"/>
                <xsd:element ref="ns2:MediaServiceOCR"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2daf65-68ff-4e24-822d-04ca346d5b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f6c9806-7b9e-4729-852a-27a13fcb1ff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9BB67E7-1EA3-4A9B-BCA0-86B0E4E78DB5}">
  <ds:schemaRefs>
    <ds:schemaRef ds:uri="http://schemas.microsoft.com/sharepoint/v3/contenttype/forms"/>
  </ds:schemaRefs>
</ds:datastoreItem>
</file>

<file path=customXml/itemProps2.xml><?xml version="1.0" encoding="utf-8"?>
<ds:datastoreItem xmlns:ds="http://schemas.openxmlformats.org/officeDocument/2006/customXml" ds:itemID="{443C154F-46C2-44D5-85C4-C2376492A211}">
  <ds:schemaRefs>
    <ds:schemaRef ds:uri="3f6c9806-7b9e-4729-852a-27a13fcb1ff5"/>
    <ds:schemaRef ds:uri="8d2daf65-68ff-4e24-822d-04ca346d5ba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4A2BBEE-7D27-4336-A8AF-79A47ADA0721}">
  <ds:schemaRefs>
    <ds:schemaRef ds:uri="3f6c9806-7b9e-4729-852a-27a13fcb1ff5"/>
    <ds:schemaRef ds:uri="8d2daf65-68ff-4e24-822d-04ca346d5ba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90</TotalTime>
  <Words>3403</Words>
  <Application>Microsoft Office PowerPoint</Application>
  <PresentationFormat>Widescreen</PresentationFormat>
  <Paragraphs>430</Paragraphs>
  <Slides>51</Slides>
  <Notes>26</Notes>
  <HiddenSlides>0</HiddenSlides>
  <MMClips>0</MMClips>
  <ScaleCrop>false</ScaleCrop>
  <HeadingPairs>
    <vt:vector size="6" baseType="variant">
      <vt:variant>
        <vt:lpstr>Fonts Used</vt:lpstr>
      </vt:variant>
      <vt:variant>
        <vt:i4>15</vt:i4>
      </vt:variant>
      <vt:variant>
        <vt:lpstr>Theme</vt:lpstr>
      </vt:variant>
      <vt:variant>
        <vt:i4>7</vt:i4>
      </vt:variant>
      <vt:variant>
        <vt:lpstr>Slide Titles</vt:lpstr>
      </vt:variant>
      <vt:variant>
        <vt:i4>51</vt:i4>
      </vt:variant>
    </vt:vector>
  </HeadingPairs>
  <TitlesOfParts>
    <vt:vector size="73" baseType="lpstr">
      <vt:lpstr>メイリオ</vt:lpstr>
      <vt:lpstr>メイリオ</vt:lpstr>
      <vt:lpstr>Arial</vt:lpstr>
      <vt:lpstr>Arial Narrow</vt:lpstr>
      <vt:lpstr>Bauer Bodoni Std</vt:lpstr>
      <vt:lpstr>Calibri</vt:lpstr>
      <vt:lpstr>Calibri Light</vt:lpstr>
      <vt:lpstr>Courier New</vt:lpstr>
      <vt:lpstr>Product Sans Light</vt:lpstr>
      <vt:lpstr>Product Sans Thin</vt:lpstr>
      <vt:lpstr>Segoe UI</vt:lpstr>
      <vt:lpstr>System Font Regular</vt:lpstr>
      <vt:lpstr>Times New Roman</vt:lpstr>
      <vt:lpstr>Wingdings</vt:lpstr>
      <vt:lpstr>Wingdings 3</vt:lpstr>
      <vt:lpstr>Custom Design</vt:lpstr>
      <vt:lpstr>IESBA_Powerpoint_template_GREEN RIBBON_WIDESCREEN</vt:lpstr>
      <vt:lpstr>1_IESBA_Powerpoint_template_GREEN RIBBON_WIDESCREEN</vt:lpstr>
      <vt:lpstr>2_Custom Design</vt:lpstr>
      <vt:lpstr>1_Custom Design</vt:lpstr>
      <vt:lpstr>Office テーマ</vt:lpstr>
      <vt:lpstr>Office Theme</vt:lpstr>
      <vt:lpstr>PowerPoint Presentation</vt:lpstr>
      <vt:lpstr>Agenda</vt:lpstr>
      <vt:lpstr>Activities Since June 2023</vt:lpstr>
      <vt:lpstr>Feedback from CAG in September 2023</vt:lpstr>
      <vt:lpstr>Recap of Key Independence Matters</vt:lpstr>
      <vt:lpstr>Scope of Independence Standards in Part 5</vt:lpstr>
      <vt:lpstr>Scope of Independence Standards in Part 5</vt:lpstr>
      <vt:lpstr>Quality Management System</vt:lpstr>
      <vt:lpstr>Determination of Whether an Entity is a PIE</vt:lpstr>
      <vt:lpstr>PowerPoint Presentation</vt:lpstr>
      <vt:lpstr>Independence Considerations for Individuals Involved in Sustainability Assurance Engagements</vt:lpstr>
      <vt:lpstr>Sustainability Assurance Team Members</vt:lpstr>
      <vt:lpstr>Using the Work of Another Practitioner</vt:lpstr>
      <vt:lpstr>Using the work of Another Practitioner</vt:lpstr>
      <vt:lpstr>PowerPoint Presentation</vt:lpstr>
      <vt:lpstr>Using the Work of Another Practitioner</vt:lpstr>
      <vt:lpstr>Proposed Definition of Another Practitioner in Glossary </vt:lpstr>
      <vt:lpstr>Application of Part 5 to Another Practitioner</vt:lpstr>
      <vt:lpstr>Independence of Another Practitioner</vt:lpstr>
      <vt:lpstr>Independence of Another Practitioner</vt:lpstr>
      <vt:lpstr>Independence of Another Practitioner</vt:lpstr>
      <vt:lpstr>Independence Considerations for Another Practitioner</vt:lpstr>
      <vt:lpstr>PowerPoint Presentation</vt:lpstr>
      <vt:lpstr>Independence Considerations Applicable to Groups Sustainability Assurance Engagements</vt:lpstr>
      <vt:lpstr>Group Sustainability Assurance Engagements</vt:lpstr>
      <vt:lpstr>PowerPoint Presentation</vt:lpstr>
      <vt:lpstr>Organizational Boundary Determination of Group Sustainability Assurance Client </vt:lpstr>
      <vt:lpstr>Organizational Boundary Determination of Group Sustainability Assurance Client </vt:lpstr>
      <vt:lpstr>PowerPoint Presentation</vt:lpstr>
      <vt:lpstr>Relationship with Value Chain Entities</vt:lpstr>
      <vt:lpstr>Relationship with Value Chain Entities</vt:lpstr>
      <vt:lpstr>Relationship with Value Chain Entities</vt:lpstr>
      <vt:lpstr>Relationship with an Entity within the Reporting Boundary</vt:lpstr>
      <vt:lpstr>PowerPoint Presentation</vt:lpstr>
      <vt:lpstr>Prohibitions from Assuming Management Responsibility and Providing Non-Assurance Services</vt:lpstr>
      <vt:lpstr>Examples of Management Activities</vt:lpstr>
      <vt:lpstr>PowerPoint Presentation</vt:lpstr>
      <vt:lpstr>List of NAS in Subsections of Section 600</vt:lpstr>
      <vt:lpstr>Forecasting and Similar Services </vt:lpstr>
      <vt:lpstr>Sustainability Data and Information Services</vt:lpstr>
      <vt:lpstr>PowerPoint Presentation</vt:lpstr>
      <vt:lpstr>Other Independence Matters</vt:lpstr>
      <vt:lpstr>Period During Which Independence Is Required</vt:lpstr>
      <vt:lpstr>Proportion of Fees</vt:lpstr>
      <vt:lpstr>Fee-Dependency</vt:lpstr>
      <vt:lpstr>PowerPoint Presentation</vt:lpstr>
      <vt:lpstr>Engagement Partner and Leader Definition</vt:lpstr>
      <vt:lpstr>PowerPoint Presentation</vt:lpstr>
      <vt:lpstr>PowerPoint Presentation</vt:lpstr>
      <vt:lpstr>Next Steps</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Szilvia Sramko</cp:lastModifiedBy>
  <cp:revision>3</cp:revision>
  <cp:lastPrinted>2020-01-09T14:46:46Z</cp:lastPrinted>
  <dcterms:created xsi:type="dcterms:W3CDTF">2018-10-18T19:25:41Z</dcterms:created>
  <dcterms:modified xsi:type="dcterms:W3CDTF">2023-09-18T15:21:56Z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0x0101001BF5D83133179E4BA307D9156862539D</vt:lpwstr>
  </property>
  <property fmtid="{D5CDD505-2E9C-101B-9397-08002B2CF9AE}" pid="3" name="MediaServiceImageTags">
    <vt:lpwstr/>
  </property>
</Properties>
</file>