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648" r:id="rId5"/>
    <p:sldMasterId id="2147483915" r:id="rId6"/>
  </p:sldMasterIdLst>
  <p:notesMasterIdLst>
    <p:notesMasterId r:id="rId105"/>
  </p:notesMasterIdLst>
  <p:sldIdLst>
    <p:sldId id="1033" r:id="rId7"/>
    <p:sldId id="2147471833" r:id="rId8"/>
    <p:sldId id="2147471922" r:id="rId9"/>
    <p:sldId id="2147471923" r:id="rId10"/>
    <p:sldId id="2147471963" r:id="rId11"/>
    <p:sldId id="2147471973" r:id="rId12"/>
    <p:sldId id="2147471838" r:id="rId13"/>
    <p:sldId id="2147471866" r:id="rId14"/>
    <p:sldId id="2147471802" r:id="rId15"/>
    <p:sldId id="2147471801" r:id="rId16"/>
    <p:sldId id="2147471882" r:id="rId17"/>
    <p:sldId id="2147471808" r:id="rId18"/>
    <p:sldId id="2147471840" r:id="rId19"/>
    <p:sldId id="2147471884" r:id="rId20"/>
    <p:sldId id="2147471900" r:id="rId21"/>
    <p:sldId id="2147471930" r:id="rId22"/>
    <p:sldId id="2147471964" r:id="rId23"/>
    <p:sldId id="2147471966" r:id="rId24"/>
    <p:sldId id="2147471980" r:id="rId25"/>
    <p:sldId id="2147471981" r:id="rId26"/>
    <p:sldId id="2147471982" r:id="rId27"/>
    <p:sldId id="2147471983" r:id="rId28"/>
    <p:sldId id="2147471890" r:id="rId29"/>
    <p:sldId id="2147471967" r:id="rId30"/>
    <p:sldId id="2147471885" r:id="rId31"/>
    <p:sldId id="2147471984" r:id="rId32"/>
    <p:sldId id="2147471945" r:id="rId33"/>
    <p:sldId id="2147471915" r:id="rId34"/>
    <p:sldId id="2147471917" r:id="rId35"/>
    <p:sldId id="2147471957" r:id="rId36"/>
    <p:sldId id="2147471836" r:id="rId37"/>
    <p:sldId id="2147471871" r:id="rId38"/>
    <p:sldId id="2147471961" r:id="rId39"/>
    <p:sldId id="2147471925" r:id="rId40"/>
    <p:sldId id="2147471924" r:id="rId41"/>
    <p:sldId id="2147471952" r:id="rId42"/>
    <p:sldId id="2147471974" r:id="rId43"/>
    <p:sldId id="2147471975" r:id="rId44"/>
    <p:sldId id="2147471976" r:id="rId45"/>
    <p:sldId id="2147471926" r:id="rId46"/>
    <p:sldId id="2147471927" r:id="rId47"/>
    <p:sldId id="2147471985" r:id="rId48"/>
    <p:sldId id="2147471987" r:id="rId49"/>
    <p:sldId id="2147471986" r:id="rId50"/>
    <p:sldId id="2147471837" r:id="rId51"/>
    <p:sldId id="2147471944" r:id="rId52"/>
    <p:sldId id="2147471942" r:id="rId53"/>
    <p:sldId id="2147471946" r:id="rId54"/>
    <p:sldId id="2147471948" r:id="rId55"/>
    <p:sldId id="2147471969" r:id="rId56"/>
    <p:sldId id="2147471971" r:id="rId57"/>
    <p:sldId id="2147471937" r:id="rId58"/>
    <p:sldId id="2147471934" r:id="rId59"/>
    <p:sldId id="2147471949" r:id="rId60"/>
    <p:sldId id="2147471988" r:id="rId61"/>
    <p:sldId id="2147471936" r:id="rId62"/>
    <p:sldId id="2147471694" r:id="rId63"/>
    <p:sldId id="2147471870" r:id="rId64"/>
    <p:sldId id="2147471898" r:id="rId65"/>
    <p:sldId id="2147471850" r:id="rId66"/>
    <p:sldId id="2147471851" r:id="rId67"/>
    <p:sldId id="2147471852" r:id="rId68"/>
    <p:sldId id="2147471853" r:id="rId69"/>
    <p:sldId id="2147471972" r:id="rId70"/>
    <p:sldId id="2147471901" r:id="rId71"/>
    <p:sldId id="2147471903" r:id="rId72"/>
    <p:sldId id="2147471905" r:id="rId73"/>
    <p:sldId id="2147471904" r:id="rId74"/>
    <p:sldId id="2147471855" r:id="rId75"/>
    <p:sldId id="2147471856" r:id="rId76"/>
    <p:sldId id="2147471857" r:id="rId77"/>
    <p:sldId id="2147471858" r:id="rId78"/>
    <p:sldId id="2147471859" r:id="rId79"/>
    <p:sldId id="2147471860" r:id="rId80"/>
    <p:sldId id="2147471861" r:id="rId81"/>
    <p:sldId id="2147471862" r:id="rId82"/>
    <p:sldId id="2147471907" r:id="rId83"/>
    <p:sldId id="2147471909" r:id="rId84"/>
    <p:sldId id="2147471863" r:id="rId85"/>
    <p:sldId id="2147471864" r:id="rId86"/>
    <p:sldId id="2147471865" r:id="rId87"/>
    <p:sldId id="2147471913" r:id="rId88"/>
    <p:sldId id="2147471910" r:id="rId89"/>
    <p:sldId id="2147471918" r:id="rId90"/>
    <p:sldId id="2147471842" r:id="rId91"/>
    <p:sldId id="2147471844" r:id="rId92"/>
    <p:sldId id="2147471872" r:id="rId93"/>
    <p:sldId id="2147471822" r:id="rId94"/>
    <p:sldId id="2147471821" r:id="rId95"/>
    <p:sldId id="2147471831" r:id="rId96"/>
    <p:sldId id="2147471832" r:id="rId97"/>
    <p:sldId id="2147471826" r:id="rId98"/>
    <p:sldId id="2147471845" r:id="rId99"/>
    <p:sldId id="2147471977" r:id="rId100"/>
    <p:sldId id="2147471896" r:id="rId101"/>
    <p:sldId id="2147471979" r:id="rId102"/>
    <p:sldId id="2147471916" r:id="rId103"/>
    <p:sldId id="277" r:id="rId104"/>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92E50E-9424-D5E1-C0C0-B4789EB01FAC}" name="Geoff Kwan" initials="GK" userId="S::geoffkwan@ethicsboard.org::c3a5c4b8-7020-4697-b49e-ebe9f60812c0" providerId="AD"/>
  <p188:author id="{67850364-DD18-1A34-E98F-3B441CDEA6C7}" name="Jon Reid" initials="JR" userId="S::jonreid@ethicsboard.org::d20ac94e-951d-486b-b95e-024d48430245" providerId="AD"/>
  <p188:author id="{FE8B5C9F-7B18-B143-6551-47BF86F7ED3A}" name="Geoff Kwan" initials="GK" userId="S::GeoffKwan@ethicsboard.org::c3a5c4b8-7020-4697-b49e-ebe9f60812c0" providerId="AD"/>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 id="{579ECFEE-90DD-DF6F-AC7E-BA7526220BCD}" name="Laura Leal" initials="LL" userId="S::lauraleal@ethicsboard.org::4720af35-0a04-4b32-b28a-0692a15a454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E4"/>
    <a:srgbClr val="007F40"/>
    <a:srgbClr val="92D050"/>
    <a:srgbClr val="00AA55"/>
    <a:srgbClr val="EE9012"/>
    <a:srgbClr val="E65722"/>
    <a:srgbClr val="EEDDF7"/>
    <a:srgbClr val="7030A0"/>
    <a:srgbClr val="4B3DCF"/>
    <a:srgbClr val="FFFFFF"/>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808165-F4D9-4F3C-A8E2-CAE8EDCA0BCE}" v="25" dt="2023-09-18T17:36:14.2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76"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microsoft.com/office/2015/10/relationships/revisionInfo" Target="revisionInfo.xml"/><Relationship Id="rId16" Type="http://schemas.openxmlformats.org/officeDocument/2006/relationships/slide" Target="slides/slide10.xml"/><Relationship Id="rId107" Type="http://schemas.openxmlformats.org/officeDocument/2006/relationships/presProps" Target="presProps.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microsoft.com/office/2018/10/relationships/authors" Target="authors.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viewProps" Target="viewProp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commentAuthors" Target="commen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theme" Target="theme/theme1.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 Reid" userId="d20ac94e-951d-486b-b95e-024d48430245" providerId="ADAL" clId="{FD11E5C3-190B-4448-8B9C-ACF8A903E220}"/>
    <pc:docChg chg="modSld">
      <pc:chgData name="Jon Reid" userId="d20ac94e-951d-486b-b95e-024d48430245" providerId="ADAL" clId="{FD11E5C3-190B-4448-8B9C-ACF8A903E220}" dt="2023-09-17T23:37:47.929" v="124"/>
      <pc:docMkLst>
        <pc:docMk/>
      </pc:docMkLst>
      <pc:sldChg chg="modSp mod addCm modCm">
        <pc:chgData name="Jon Reid" userId="d20ac94e-951d-486b-b95e-024d48430245" providerId="ADAL" clId="{FD11E5C3-190B-4448-8B9C-ACF8A903E220}" dt="2023-09-17T23:37:47.929" v="124"/>
        <pc:sldMkLst>
          <pc:docMk/>
          <pc:sldMk cId="3590824290" sldId="2147471933"/>
        </pc:sldMkLst>
        <pc:spChg chg="mod">
          <ac:chgData name="Jon Reid" userId="d20ac94e-951d-486b-b95e-024d48430245" providerId="ADAL" clId="{FD11E5C3-190B-4448-8B9C-ACF8A903E220}" dt="2023-09-17T23:33:09.025" v="120" actId="6549"/>
          <ac:spMkLst>
            <pc:docMk/>
            <pc:sldMk cId="3590824290" sldId="2147471933"/>
            <ac:spMk id="16" creationId="{BDC4CBD2-029E-FE86-0880-CBA2B9C4D040}"/>
          </ac:spMkLst>
        </pc:spChg>
      </pc:sldChg>
    </pc:docChg>
  </pc:docChgLst>
  <pc:docChgLst>
    <pc:chgData name="Geoff Kwan" userId="c3a5c4b8-7020-4697-b49e-ebe9f60812c0" providerId="ADAL" clId="{65742311-D67B-4073-AB63-6C59D17D99A4}"/>
    <pc:docChg chg="undo custSel addSld delSld modSld sldOrd">
      <pc:chgData name="Geoff Kwan" userId="c3a5c4b8-7020-4697-b49e-ebe9f60812c0" providerId="ADAL" clId="{65742311-D67B-4073-AB63-6C59D17D99A4}" dt="2023-09-10T13:41:24.259" v="2622"/>
      <pc:docMkLst>
        <pc:docMk/>
      </pc:docMkLst>
      <pc:sldChg chg="addCm modCm">
        <pc:chgData name="Geoff Kwan" userId="c3a5c4b8-7020-4697-b49e-ebe9f60812c0" providerId="ADAL" clId="{65742311-D67B-4073-AB63-6C59D17D99A4}" dt="2023-09-10T13:21:17.975" v="2596"/>
        <pc:sldMkLst>
          <pc:docMk/>
          <pc:sldMk cId="152678" sldId="2147471801"/>
        </pc:sldMkLst>
      </pc:sldChg>
      <pc:sldChg chg="modSp mod addCm">
        <pc:chgData name="Geoff Kwan" userId="c3a5c4b8-7020-4697-b49e-ebe9f60812c0" providerId="ADAL" clId="{65742311-D67B-4073-AB63-6C59D17D99A4}" dt="2023-09-09T10:21:57.652" v="1266"/>
        <pc:sldMkLst>
          <pc:docMk/>
          <pc:sldMk cId="103186347" sldId="2147471802"/>
        </pc:sldMkLst>
        <pc:spChg chg="mod">
          <ac:chgData name="Geoff Kwan" userId="c3a5c4b8-7020-4697-b49e-ebe9f60812c0" providerId="ADAL" clId="{65742311-D67B-4073-AB63-6C59D17D99A4}" dt="2023-09-09T10:21:42.182" v="1265" actId="13926"/>
          <ac:spMkLst>
            <pc:docMk/>
            <pc:sldMk cId="103186347" sldId="2147471802"/>
            <ac:spMk id="9" creationId="{D7E2BB09-3AC5-BB90-DE8B-47D5FC8E4023}"/>
          </ac:spMkLst>
        </pc:spChg>
      </pc:sldChg>
      <pc:sldChg chg="modSp mod modCm">
        <pc:chgData name="Geoff Kwan" userId="c3a5c4b8-7020-4697-b49e-ebe9f60812c0" providerId="ADAL" clId="{65742311-D67B-4073-AB63-6C59D17D99A4}" dt="2023-09-10T13:39:16.694" v="2620"/>
        <pc:sldMkLst>
          <pc:docMk/>
          <pc:sldMk cId="1101648919" sldId="2147471854"/>
        </pc:sldMkLst>
        <pc:spChg chg="mod">
          <ac:chgData name="Geoff Kwan" userId="c3a5c4b8-7020-4697-b49e-ebe9f60812c0" providerId="ADAL" clId="{65742311-D67B-4073-AB63-6C59D17D99A4}" dt="2023-09-09T13:13:04.355" v="1982" actId="20577"/>
          <ac:spMkLst>
            <pc:docMk/>
            <pc:sldMk cId="1101648919" sldId="2147471854"/>
            <ac:spMk id="2" creationId="{23E63CB9-9547-15ED-2B4F-A36AFBB72A08}"/>
          </ac:spMkLst>
        </pc:spChg>
      </pc:sldChg>
      <pc:sldChg chg="modSp mod">
        <pc:chgData name="Geoff Kwan" userId="c3a5c4b8-7020-4697-b49e-ebe9f60812c0" providerId="ADAL" clId="{65742311-D67B-4073-AB63-6C59D17D99A4}" dt="2023-09-09T13:38:47.513" v="2225" actId="13926"/>
        <pc:sldMkLst>
          <pc:docMk/>
          <pc:sldMk cId="3600123558" sldId="2147471863"/>
        </pc:sldMkLst>
        <pc:spChg chg="mod">
          <ac:chgData name="Geoff Kwan" userId="c3a5c4b8-7020-4697-b49e-ebe9f60812c0" providerId="ADAL" clId="{65742311-D67B-4073-AB63-6C59D17D99A4}" dt="2023-09-09T13:38:47.513" v="2225" actId="13926"/>
          <ac:spMkLst>
            <pc:docMk/>
            <pc:sldMk cId="3600123558" sldId="2147471863"/>
            <ac:spMk id="4" creationId="{7EE9B7A8-10CF-2125-907A-AA5D0711EFD0}"/>
          </ac:spMkLst>
        </pc:spChg>
      </pc:sldChg>
      <pc:sldChg chg="modSp mod addCm">
        <pc:chgData name="Geoff Kwan" userId="c3a5c4b8-7020-4697-b49e-ebe9f60812c0" providerId="ADAL" clId="{65742311-D67B-4073-AB63-6C59D17D99A4}" dt="2023-09-09T13:40:13.120" v="2245"/>
        <pc:sldMkLst>
          <pc:docMk/>
          <pc:sldMk cId="1389169753" sldId="2147471865"/>
        </pc:sldMkLst>
        <pc:spChg chg="mod">
          <ac:chgData name="Geoff Kwan" userId="c3a5c4b8-7020-4697-b49e-ebe9f60812c0" providerId="ADAL" clId="{65742311-D67B-4073-AB63-6C59D17D99A4}" dt="2023-09-09T13:39:54.510" v="2244" actId="20577"/>
          <ac:spMkLst>
            <pc:docMk/>
            <pc:sldMk cId="1389169753" sldId="2147471865"/>
            <ac:spMk id="3" creationId="{09A27120-04D9-2AB2-4310-085A247D30C0}"/>
          </ac:spMkLst>
        </pc:spChg>
      </pc:sldChg>
      <pc:sldChg chg="modSp mod">
        <pc:chgData name="Geoff Kwan" userId="c3a5c4b8-7020-4697-b49e-ebe9f60812c0" providerId="ADAL" clId="{65742311-D67B-4073-AB63-6C59D17D99A4}" dt="2023-09-09T01:33:39.967" v="45" actId="20577"/>
        <pc:sldMkLst>
          <pc:docMk/>
          <pc:sldMk cId="3885408753" sldId="2147471866"/>
        </pc:sldMkLst>
        <pc:spChg chg="mod">
          <ac:chgData name="Geoff Kwan" userId="c3a5c4b8-7020-4697-b49e-ebe9f60812c0" providerId="ADAL" clId="{65742311-D67B-4073-AB63-6C59D17D99A4}" dt="2023-09-09T01:33:39.967" v="45" actId="20577"/>
          <ac:spMkLst>
            <pc:docMk/>
            <pc:sldMk cId="3885408753" sldId="2147471866"/>
            <ac:spMk id="2" creationId="{EECB941B-1630-62C8-2252-5114667521DE}"/>
          </ac:spMkLst>
        </pc:spChg>
      </pc:sldChg>
      <pc:sldChg chg="modCm">
        <pc:chgData name="Geoff Kwan" userId="c3a5c4b8-7020-4697-b49e-ebe9f60812c0" providerId="ADAL" clId="{65742311-D67B-4073-AB63-6C59D17D99A4}" dt="2023-09-10T13:30:18.868" v="2610"/>
        <pc:sldMkLst>
          <pc:docMk/>
          <pc:sldMk cId="3037098438" sldId="2147471879"/>
        </pc:sldMkLst>
      </pc:sldChg>
      <pc:sldChg chg="addCm modCm">
        <pc:chgData name="Geoff Kwan" userId="c3a5c4b8-7020-4697-b49e-ebe9f60812c0" providerId="ADAL" clId="{65742311-D67B-4073-AB63-6C59D17D99A4}" dt="2023-09-10T13:26:34.373" v="2605"/>
        <pc:sldMkLst>
          <pc:docMk/>
          <pc:sldMk cId="2933341971" sldId="2147471881"/>
        </pc:sldMkLst>
      </pc:sldChg>
      <pc:sldChg chg="modSp mod modCm">
        <pc:chgData name="Geoff Kwan" userId="c3a5c4b8-7020-4697-b49e-ebe9f60812c0" providerId="ADAL" clId="{65742311-D67B-4073-AB63-6C59D17D99A4}" dt="2023-09-10T13:21:53.212" v="2597"/>
        <pc:sldMkLst>
          <pc:docMk/>
          <pc:sldMk cId="209698089" sldId="2147471882"/>
        </pc:sldMkLst>
        <pc:graphicFrameChg chg="mod modGraphic">
          <ac:chgData name="Geoff Kwan" userId="c3a5c4b8-7020-4697-b49e-ebe9f60812c0" providerId="ADAL" clId="{65742311-D67B-4073-AB63-6C59D17D99A4}" dt="2023-09-09T02:44:06.418" v="197" actId="21"/>
          <ac:graphicFrameMkLst>
            <pc:docMk/>
            <pc:sldMk cId="209698089" sldId="2147471882"/>
            <ac:graphicFrameMk id="5" creationId="{68A12942-07DA-E57A-C673-82D61B30279C}"/>
          </ac:graphicFrameMkLst>
        </pc:graphicFrameChg>
      </pc:sldChg>
      <pc:sldChg chg="addCm modCm">
        <pc:chgData name="Geoff Kwan" userId="c3a5c4b8-7020-4697-b49e-ebe9f60812c0" providerId="ADAL" clId="{65742311-D67B-4073-AB63-6C59D17D99A4}" dt="2023-09-09T11:01:15.368" v="1288"/>
        <pc:sldMkLst>
          <pc:docMk/>
          <pc:sldMk cId="2264327965" sldId="2147471885"/>
        </pc:sldMkLst>
      </pc:sldChg>
      <pc:sldChg chg="modSp mod addCm modCm">
        <pc:chgData name="Geoff Kwan" userId="c3a5c4b8-7020-4697-b49e-ebe9f60812c0" providerId="ADAL" clId="{65742311-D67B-4073-AB63-6C59D17D99A4}" dt="2023-09-10T13:23:42.331" v="2601"/>
        <pc:sldMkLst>
          <pc:docMk/>
          <pc:sldMk cId="388979992" sldId="2147471887"/>
        </pc:sldMkLst>
        <pc:graphicFrameChg chg="mod modGraphic">
          <ac:chgData name="Geoff Kwan" userId="c3a5c4b8-7020-4697-b49e-ebe9f60812c0" providerId="ADAL" clId="{65742311-D67B-4073-AB63-6C59D17D99A4}" dt="2023-09-09T05:26:24.240" v="216" actId="20577"/>
          <ac:graphicFrameMkLst>
            <pc:docMk/>
            <pc:sldMk cId="388979992" sldId="2147471887"/>
            <ac:graphicFrameMk id="28" creationId="{365031FC-758F-0224-F59A-95DF49044D96}"/>
          </ac:graphicFrameMkLst>
        </pc:graphicFrameChg>
      </pc:sldChg>
      <pc:sldChg chg="addCm modCm">
        <pc:chgData name="Geoff Kwan" userId="c3a5c4b8-7020-4697-b49e-ebe9f60812c0" providerId="ADAL" clId="{65742311-D67B-4073-AB63-6C59D17D99A4}" dt="2023-09-09T09:48:02.217" v="1173"/>
        <pc:sldMkLst>
          <pc:docMk/>
          <pc:sldMk cId="1304483557" sldId="2147471890"/>
        </pc:sldMkLst>
      </pc:sldChg>
      <pc:sldChg chg="modSp mod modCm">
        <pc:chgData name="Geoff Kwan" userId="c3a5c4b8-7020-4697-b49e-ebe9f60812c0" providerId="ADAL" clId="{65742311-D67B-4073-AB63-6C59D17D99A4}" dt="2023-09-09T13:11:03.827" v="1951"/>
        <pc:sldMkLst>
          <pc:docMk/>
          <pc:sldMk cId="3356106773" sldId="2147471895"/>
        </pc:sldMkLst>
        <pc:spChg chg="mod">
          <ac:chgData name="Geoff Kwan" userId="c3a5c4b8-7020-4697-b49e-ebe9f60812c0" providerId="ADAL" clId="{65742311-D67B-4073-AB63-6C59D17D99A4}" dt="2023-09-09T13:10:01.531" v="1949" actId="1076"/>
          <ac:spMkLst>
            <pc:docMk/>
            <pc:sldMk cId="3356106773" sldId="2147471895"/>
            <ac:spMk id="13" creationId="{74FC27C3-E9E3-8445-5E68-287FE6A5D115}"/>
          </ac:spMkLst>
        </pc:spChg>
        <pc:spChg chg="mod">
          <ac:chgData name="Geoff Kwan" userId="c3a5c4b8-7020-4697-b49e-ebe9f60812c0" providerId="ADAL" clId="{65742311-D67B-4073-AB63-6C59D17D99A4}" dt="2023-09-09T13:09:57.695" v="1948" actId="14100"/>
          <ac:spMkLst>
            <pc:docMk/>
            <pc:sldMk cId="3356106773" sldId="2147471895"/>
            <ac:spMk id="19" creationId="{5167D8AE-88BD-67BF-EA31-8258AF047CA0}"/>
          </ac:spMkLst>
        </pc:spChg>
        <pc:picChg chg="mod">
          <ac:chgData name="Geoff Kwan" userId="c3a5c4b8-7020-4697-b49e-ebe9f60812c0" providerId="ADAL" clId="{65742311-D67B-4073-AB63-6C59D17D99A4}" dt="2023-09-09T13:10:06.099" v="1950" actId="1076"/>
          <ac:picMkLst>
            <pc:docMk/>
            <pc:sldMk cId="3356106773" sldId="2147471895"/>
            <ac:picMk id="18" creationId="{410E877C-BD8E-FE22-7D4F-6E7D27048911}"/>
          </ac:picMkLst>
        </pc:picChg>
      </pc:sldChg>
      <pc:sldChg chg="modSp mod">
        <pc:chgData name="Geoff Kwan" userId="c3a5c4b8-7020-4697-b49e-ebe9f60812c0" providerId="ADAL" clId="{65742311-D67B-4073-AB63-6C59D17D99A4}" dt="2023-09-09T12:26:53.535" v="1912" actId="14100"/>
        <pc:sldMkLst>
          <pc:docMk/>
          <pc:sldMk cId="2741336360" sldId="2147471898"/>
        </pc:sldMkLst>
        <pc:spChg chg="mod">
          <ac:chgData name="Geoff Kwan" userId="c3a5c4b8-7020-4697-b49e-ebe9f60812c0" providerId="ADAL" clId="{65742311-D67B-4073-AB63-6C59D17D99A4}" dt="2023-09-09T12:26:49.995" v="1911" actId="14100"/>
          <ac:spMkLst>
            <pc:docMk/>
            <pc:sldMk cId="2741336360" sldId="2147471898"/>
            <ac:spMk id="8" creationId="{19D89142-3C39-8BBD-0726-48C1CE51C822}"/>
          </ac:spMkLst>
        </pc:spChg>
        <pc:spChg chg="mod">
          <ac:chgData name="Geoff Kwan" userId="c3a5c4b8-7020-4697-b49e-ebe9f60812c0" providerId="ADAL" clId="{65742311-D67B-4073-AB63-6C59D17D99A4}" dt="2023-09-09T12:26:53.535" v="1912" actId="14100"/>
          <ac:spMkLst>
            <pc:docMk/>
            <pc:sldMk cId="2741336360" sldId="2147471898"/>
            <ac:spMk id="10" creationId="{13653C88-2835-D812-9AA0-B34CD8D72D22}"/>
          </ac:spMkLst>
        </pc:spChg>
      </pc:sldChg>
      <pc:sldChg chg="modSp mod ord">
        <pc:chgData name="Geoff Kwan" userId="c3a5c4b8-7020-4697-b49e-ebe9f60812c0" providerId="ADAL" clId="{65742311-D67B-4073-AB63-6C59D17D99A4}" dt="2023-09-10T13:23:38.141" v="2600"/>
        <pc:sldMkLst>
          <pc:docMk/>
          <pc:sldMk cId="2957898900" sldId="2147471899"/>
        </pc:sldMkLst>
        <pc:graphicFrameChg chg="mod">
          <ac:chgData name="Geoff Kwan" userId="c3a5c4b8-7020-4697-b49e-ebe9f60812c0" providerId="ADAL" clId="{65742311-D67B-4073-AB63-6C59D17D99A4}" dt="2023-09-09T08:51:47.568" v="603" actId="1076"/>
          <ac:graphicFrameMkLst>
            <pc:docMk/>
            <pc:sldMk cId="2957898900" sldId="2147471899"/>
            <ac:graphicFrameMk id="28" creationId="{365031FC-758F-0224-F59A-95DF49044D96}"/>
          </ac:graphicFrameMkLst>
        </pc:graphicFrameChg>
      </pc:sldChg>
      <pc:sldChg chg="modSp mod addCm modCm">
        <pc:chgData name="Geoff Kwan" userId="c3a5c4b8-7020-4697-b49e-ebe9f60812c0" providerId="ADAL" clId="{65742311-D67B-4073-AB63-6C59D17D99A4}" dt="2023-09-10T13:22:44.212" v="2598"/>
        <pc:sldMkLst>
          <pc:docMk/>
          <pc:sldMk cId="3113104816" sldId="2147471900"/>
        </pc:sldMkLst>
        <pc:spChg chg="mod">
          <ac:chgData name="Geoff Kwan" userId="c3a5c4b8-7020-4697-b49e-ebe9f60812c0" providerId="ADAL" clId="{65742311-D67B-4073-AB63-6C59D17D99A4}" dt="2023-09-09T02:55:28.406" v="205" actId="13926"/>
          <ac:spMkLst>
            <pc:docMk/>
            <pc:sldMk cId="3113104816" sldId="2147471900"/>
            <ac:spMk id="3" creationId="{26E9D5D6-AA77-9F7A-0038-4D04DFB3812A}"/>
          </ac:spMkLst>
        </pc:spChg>
      </pc:sldChg>
      <pc:sldChg chg="addSp delSp modSp mod addCm">
        <pc:chgData name="Geoff Kwan" userId="c3a5c4b8-7020-4697-b49e-ebe9f60812c0" providerId="ADAL" clId="{65742311-D67B-4073-AB63-6C59D17D99A4}" dt="2023-09-09T13:34:07.429" v="2222"/>
        <pc:sldMkLst>
          <pc:docMk/>
          <pc:sldMk cId="2318646719" sldId="2147471901"/>
        </pc:sldMkLst>
        <pc:spChg chg="add del mod">
          <ac:chgData name="Geoff Kwan" userId="c3a5c4b8-7020-4697-b49e-ebe9f60812c0" providerId="ADAL" clId="{65742311-D67B-4073-AB63-6C59D17D99A4}" dt="2023-09-09T13:30:55.497" v="2176" actId="478"/>
          <ac:spMkLst>
            <pc:docMk/>
            <pc:sldMk cId="2318646719" sldId="2147471901"/>
            <ac:spMk id="3" creationId="{74ECED8B-8B68-BA70-2A4E-EB33039F48BE}"/>
          </ac:spMkLst>
        </pc:spChg>
        <pc:spChg chg="mod">
          <ac:chgData name="Geoff Kwan" userId="c3a5c4b8-7020-4697-b49e-ebe9f60812c0" providerId="ADAL" clId="{65742311-D67B-4073-AB63-6C59D17D99A4}" dt="2023-09-09T13:33:38.575" v="2221" actId="14100"/>
          <ac:spMkLst>
            <pc:docMk/>
            <pc:sldMk cId="2318646719" sldId="2147471901"/>
            <ac:spMk id="9" creationId="{1AD8B2B3-8488-8E73-A3CE-D6AC6D905F71}"/>
          </ac:spMkLst>
        </pc:spChg>
      </pc:sldChg>
      <pc:sldChg chg="addCm modCm">
        <pc:chgData name="Geoff Kwan" userId="c3a5c4b8-7020-4697-b49e-ebe9f60812c0" providerId="ADAL" clId="{65742311-D67B-4073-AB63-6C59D17D99A4}" dt="2023-09-09T09:34:21.009" v="1171"/>
        <pc:sldMkLst>
          <pc:docMk/>
          <pc:sldMk cId="2992613166" sldId="2147471902"/>
        </pc:sldMkLst>
      </pc:sldChg>
      <pc:sldChg chg="addSp delSp modSp mod addCm modCm">
        <pc:chgData name="Geoff Kwan" userId="c3a5c4b8-7020-4697-b49e-ebe9f60812c0" providerId="ADAL" clId="{65742311-D67B-4073-AB63-6C59D17D99A4}" dt="2023-09-09T13:34:34.657" v="2223"/>
        <pc:sldMkLst>
          <pc:docMk/>
          <pc:sldMk cId="2511920996" sldId="2147471905"/>
        </pc:sldMkLst>
        <pc:spChg chg="add mod">
          <ac:chgData name="Geoff Kwan" userId="c3a5c4b8-7020-4697-b49e-ebe9f60812c0" providerId="ADAL" clId="{65742311-D67B-4073-AB63-6C59D17D99A4}" dt="2023-09-09T13:33:33.552" v="2220" actId="14100"/>
          <ac:spMkLst>
            <pc:docMk/>
            <pc:sldMk cId="2511920996" sldId="2147471905"/>
            <ac:spMk id="3" creationId="{9AE0DB65-CA8A-A385-E7E7-4DDB691A70FD}"/>
          </ac:spMkLst>
        </pc:spChg>
        <pc:spChg chg="del mod">
          <ac:chgData name="Geoff Kwan" userId="c3a5c4b8-7020-4697-b49e-ebe9f60812c0" providerId="ADAL" clId="{65742311-D67B-4073-AB63-6C59D17D99A4}" dt="2023-09-09T13:32:51.520" v="2196" actId="478"/>
          <ac:spMkLst>
            <pc:docMk/>
            <pc:sldMk cId="2511920996" sldId="2147471905"/>
            <ac:spMk id="9" creationId="{1AD8B2B3-8488-8E73-A3CE-D6AC6D905F71}"/>
          </ac:spMkLst>
        </pc:spChg>
      </pc:sldChg>
      <pc:sldChg chg="addCm modCm">
        <pc:chgData name="Geoff Kwan" userId="c3a5c4b8-7020-4697-b49e-ebe9f60812c0" providerId="ADAL" clId="{65742311-D67B-4073-AB63-6C59D17D99A4}" dt="2023-09-09T10:16:04.338" v="1245"/>
        <pc:sldMkLst>
          <pc:docMk/>
          <pc:sldMk cId="3974376715" sldId="2147471915"/>
        </pc:sldMkLst>
      </pc:sldChg>
      <pc:sldChg chg="addCm modCm">
        <pc:chgData name="Geoff Kwan" userId="c3a5c4b8-7020-4697-b49e-ebe9f60812c0" providerId="ADAL" clId="{65742311-D67B-4073-AB63-6C59D17D99A4}" dt="2023-09-09T10:16:48.353" v="1246"/>
        <pc:sldMkLst>
          <pc:docMk/>
          <pc:sldMk cId="1144141387" sldId="2147471917"/>
        </pc:sldMkLst>
      </pc:sldChg>
      <pc:sldChg chg="modSp mod addCm modCm">
        <pc:chgData name="Geoff Kwan" userId="c3a5c4b8-7020-4697-b49e-ebe9f60812c0" providerId="ADAL" clId="{65742311-D67B-4073-AB63-6C59D17D99A4}" dt="2023-09-10T13:41:24.259" v="2622"/>
        <pc:sldMkLst>
          <pc:docMk/>
          <pc:sldMk cId="4092660456" sldId="2147471918"/>
        </pc:sldMkLst>
        <pc:spChg chg="mod">
          <ac:chgData name="Geoff Kwan" userId="c3a5c4b8-7020-4697-b49e-ebe9f60812c0" providerId="ADAL" clId="{65742311-D67B-4073-AB63-6C59D17D99A4}" dt="2023-09-09T12:34:19.187" v="1945" actId="20577"/>
          <ac:spMkLst>
            <pc:docMk/>
            <pc:sldMk cId="4092660456" sldId="2147471918"/>
            <ac:spMk id="4" creationId="{8D35880F-85B9-12B0-6A8D-D28C207E16B9}"/>
          </ac:spMkLst>
        </pc:spChg>
      </pc:sldChg>
      <pc:sldChg chg="modCm">
        <pc:chgData name="Geoff Kwan" userId="c3a5c4b8-7020-4697-b49e-ebe9f60812c0" providerId="ADAL" clId="{65742311-D67B-4073-AB63-6C59D17D99A4}" dt="2023-09-09T01:09:24.619" v="1"/>
        <pc:sldMkLst>
          <pc:docMk/>
          <pc:sldMk cId="607153188" sldId="2147471922"/>
        </pc:sldMkLst>
      </pc:sldChg>
      <pc:sldChg chg="modSp mod addCm">
        <pc:chgData name="Geoff Kwan" userId="c3a5c4b8-7020-4697-b49e-ebe9f60812c0" providerId="ADAL" clId="{65742311-D67B-4073-AB63-6C59D17D99A4}" dt="2023-09-09T01:23:21.811" v="7"/>
        <pc:sldMkLst>
          <pc:docMk/>
          <pc:sldMk cId="3075062304" sldId="2147471923"/>
        </pc:sldMkLst>
        <pc:spChg chg="mod">
          <ac:chgData name="Geoff Kwan" userId="c3a5c4b8-7020-4697-b49e-ebe9f60812c0" providerId="ADAL" clId="{65742311-D67B-4073-AB63-6C59D17D99A4}" dt="2023-09-09T01:19:41.973" v="6" actId="14100"/>
          <ac:spMkLst>
            <pc:docMk/>
            <pc:sldMk cId="3075062304" sldId="2147471923"/>
            <ac:spMk id="3" creationId="{DECCF692-94FB-7D85-34E1-A589F0B853A0}"/>
          </ac:spMkLst>
        </pc:spChg>
      </pc:sldChg>
      <pc:sldChg chg="modSp mod addCm modCm">
        <pc:chgData name="Geoff Kwan" userId="c3a5c4b8-7020-4697-b49e-ebe9f60812c0" providerId="ADAL" clId="{65742311-D67B-4073-AB63-6C59D17D99A4}" dt="2023-09-10T13:29:09.233" v="2607"/>
        <pc:sldMkLst>
          <pc:docMk/>
          <pc:sldMk cId="994279537" sldId="2147471924"/>
        </pc:sldMkLst>
        <pc:spChg chg="mod">
          <ac:chgData name="Geoff Kwan" userId="c3a5c4b8-7020-4697-b49e-ebe9f60812c0" providerId="ADAL" clId="{65742311-D67B-4073-AB63-6C59D17D99A4}" dt="2023-09-09T10:42:04.250" v="1280" actId="20577"/>
          <ac:spMkLst>
            <pc:docMk/>
            <pc:sldMk cId="994279537" sldId="2147471924"/>
            <ac:spMk id="16" creationId="{C0D88F32-D524-D84E-CA42-58B6B4B1D65C}"/>
          </ac:spMkLst>
        </pc:spChg>
      </pc:sldChg>
      <pc:sldChg chg="modSp mod addCm">
        <pc:chgData name="Geoff Kwan" userId="c3a5c4b8-7020-4697-b49e-ebe9f60812c0" providerId="ADAL" clId="{65742311-D67B-4073-AB63-6C59D17D99A4}" dt="2023-09-09T11:05:39.760" v="1297"/>
        <pc:sldMkLst>
          <pc:docMk/>
          <pc:sldMk cId="831669539" sldId="2147471927"/>
        </pc:sldMkLst>
        <pc:spChg chg="mod">
          <ac:chgData name="Geoff Kwan" userId="c3a5c4b8-7020-4697-b49e-ebe9f60812c0" providerId="ADAL" clId="{65742311-D67B-4073-AB63-6C59D17D99A4}" dt="2023-09-09T11:05:15.585" v="1296" actId="20577"/>
          <ac:spMkLst>
            <pc:docMk/>
            <pc:sldMk cId="831669539" sldId="2147471927"/>
            <ac:spMk id="13" creationId="{29063177-9103-8095-C413-CC155879E734}"/>
          </ac:spMkLst>
        </pc:spChg>
      </pc:sldChg>
      <pc:sldChg chg="addCm modCm">
        <pc:chgData name="Geoff Kwan" userId="c3a5c4b8-7020-4697-b49e-ebe9f60812c0" providerId="ADAL" clId="{65742311-D67B-4073-AB63-6C59D17D99A4}" dt="2023-09-09T10:39:45.750" v="1269"/>
        <pc:sldMkLst>
          <pc:docMk/>
          <pc:sldMk cId="2130155163" sldId="2147471930"/>
        </pc:sldMkLst>
      </pc:sldChg>
      <pc:sldChg chg="modSp del mod">
        <pc:chgData name="Geoff Kwan" userId="c3a5c4b8-7020-4697-b49e-ebe9f60812c0" providerId="ADAL" clId="{65742311-D67B-4073-AB63-6C59D17D99A4}" dt="2023-09-10T13:34:47.249" v="2614" actId="47"/>
        <pc:sldMkLst>
          <pc:docMk/>
          <pc:sldMk cId="3262648841" sldId="2147471932"/>
        </pc:sldMkLst>
        <pc:spChg chg="mod">
          <ac:chgData name="Geoff Kwan" userId="c3a5c4b8-7020-4697-b49e-ebe9f60812c0" providerId="ADAL" clId="{65742311-D67B-4073-AB63-6C59D17D99A4}" dt="2023-09-09T11:44:06.042" v="1318" actId="1076"/>
          <ac:spMkLst>
            <pc:docMk/>
            <pc:sldMk cId="3262648841" sldId="2147471932"/>
            <ac:spMk id="18" creationId="{66EB3320-AB01-7B3A-7DD0-C04AD83867D4}"/>
          </ac:spMkLst>
        </pc:spChg>
      </pc:sldChg>
      <pc:sldChg chg="modSp mod addCm">
        <pc:chgData name="Geoff Kwan" userId="c3a5c4b8-7020-4697-b49e-ebe9f60812c0" providerId="ADAL" clId="{65742311-D67B-4073-AB63-6C59D17D99A4}" dt="2023-09-09T12:23:03.682" v="1910"/>
        <pc:sldMkLst>
          <pc:docMk/>
          <pc:sldMk cId="3007770484" sldId="2147471937"/>
        </pc:sldMkLst>
        <pc:spChg chg="mod">
          <ac:chgData name="Geoff Kwan" userId="c3a5c4b8-7020-4697-b49e-ebe9f60812c0" providerId="ADAL" clId="{65742311-D67B-4073-AB63-6C59D17D99A4}" dt="2023-09-09T12:22:50.548" v="1909" actId="20577"/>
          <ac:spMkLst>
            <pc:docMk/>
            <pc:sldMk cId="3007770484" sldId="2147471937"/>
            <ac:spMk id="2" creationId="{71260FFD-3674-8BE4-5C74-19530B2CCA86}"/>
          </ac:spMkLst>
        </pc:spChg>
      </pc:sldChg>
      <pc:sldChg chg="modCm">
        <pc:chgData name="Geoff Kwan" userId="c3a5c4b8-7020-4697-b49e-ebe9f60812c0" providerId="ADAL" clId="{65742311-D67B-4073-AB63-6C59D17D99A4}" dt="2023-09-09T10:00:05.050" v="1213"/>
        <pc:sldMkLst>
          <pc:docMk/>
          <pc:sldMk cId="3723918938" sldId="2147471938"/>
        </pc:sldMkLst>
      </pc:sldChg>
      <pc:sldChg chg="modSp mod addCm">
        <pc:chgData name="Geoff Kwan" userId="c3a5c4b8-7020-4697-b49e-ebe9f60812c0" providerId="ADAL" clId="{65742311-D67B-4073-AB63-6C59D17D99A4}" dt="2023-09-09T11:18:30.914" v="1307"/>
        <pc:sldMkLst>
          <pc:docMk/>
          <pc:sldMk cId="2283191154" sldId="2147471942"/>
        </pc:sldMkLst>
        <pc:spChg chg="mod">
          <ac:chgData name="Geoff Kwan" userId="c3a5c4b8-7020-4697-b49e-ebe9f60812c0" providerId="ADAL" clId="{65742311-D67B-4073-AB63-6C59D17D99A4}" dt="2023-09-09T11:17:24.726" v="1304" actId="207"/>
          <ac:spMkLst>
            <pc:docMk/>
            <pc:sldMk cId="2283191154" sldId="2147471942"/>
            <ac:spMk id="20" creationId="{E593EFAE-C722-E581-A6B4-07BAB007ADF5}"/>
          </ac:spMkLst>
        </pc:spChg>
        <pc:spChg chg="mod">
          <ac:chgData name="Geoff Kwan" userId="c3a5c4b8-7020-4697-b49e-ebe9f60812c0" providerId="ADAL" clId="{65742311-D67B-4073-AB63-6C59D17D99A4}" dt="2023-09-09T11:17:27.678" v="1305" actId="207"/>
          <ac:spMkLst>
            <pc:docMk/>
            <pc:sldMk cId="2283191154" sldId="2147471942"/>
            <ac:spMk id="21" creationId="{CA9F6030-7367-E25C-9EB1-2DA826F1472E}"/>
          </ac:spMkLst>
        </pc:spChg>
        <pc:spChg chg="mod">
          <ac:chgData name="Geoff Kwan" userId="c3a5c4b8-7020-4697-b49e-ebe9f60812c0" providerId="ADAL" clId="{65742311-D67B-4073-AB63-6C59D17D99A4}" dt="2023-09-09T11:17:30.007" v="1306" actId="207"/>
          <ac:spMkLst>
            <pc:docMk/>
            <pc:sldMk cId="2283191154" sldId="2147471942"/>
            <ac:spMk id="22" creationId="{D925CF1A-4E54-0278-6849-268EE1223554}"/>
          </ac:spMkLst>
        </pc:spChg>
      </pc:sldChg>
      <pc:sldChg chg="addCm modCm">
        <pc:chgData name="Geoff Kwan" userId="c3a5c4b8-7020-4697-b49e-ebe9f60812c0" providerId="ADAL" clId="{65742311-D67B-4073-AB63-6C59D17D99A4}" dt="2023-09-10T13:33:49.348" v="2612"/>
        <pc:sldMkLst>
          <pc:docMk/>
          <pc:sldMk cId="3263684207" sldId="2147471944"/>
        </pc:sldMkLst>
      </pc:sldChg>
      <pc:sldChg chg="modSp mod addCm modCm">
        <pc:chgData name="Geoff Kwan" userId="c3a5c4b8-7020-4697-b49e-ebe9f60812c0" providerId="ADAL" clId="{65742311-D67B-4073-AB63-6C59D17D99A4}" dt="2023-09-10T13:34:10.214" v="2613"/>
        <pc:sldMkLst>
          <pc:docMk/>
          <pc:sldMk cId="292987795" sldId="2147471946"/>
        </pc:sldMkLst>
        <pc:spChg chg="mod">
          <ac:chgData name="Geoff Kwan" userId="c3a5c4b8-7020-4697-b49e-ebe9f60812c0" providerId="ADAL" clId="{65742311-D67B-4073-AB63-6C59D17D99A4}" dt="2023-09-09T11:20:58.650" v="1308" actId="113"/>
          <ac:spMkLst>
            <pc:docMk/>
            <pc:sldMk cId="292987795" sldId="2147471946"/>
            <ac:spMk id="13" creationId="{E0A21FA9-91C3-2933-2839-B6C96EB32322}"/>
          </ac:spMkLst>
        </pc:spChg>
      </pc:sldChg>
      <pc:sldChg chg="addCm modCm">
        <pc:chgData name="Geoff Kwan" userId="c3a5c4b8-7020-4697-b49e-ebe9f60812c0" providerId="ADAL" clId="{65742311-D67B-4073-AB63-6C59D17D99A4}" dt="2023-09-10T13:32:00.458" v="2611"/>
        <pc:sldMkLst>
          <pc:docMk/>
          <pc:sldMk cId="2381435468" sldId="2147471951"/>
        </pc:sldMkLst>
      </pc:sldChg>
      <pc:sldChg chg="modCm">
        <pc:chgData name="Geoff Kwan" userId="c3a5c4b8-7020-4697-b49e-ebe9f60812c0" providerId="ADAL" clId="{65742311-D67B-4073-AB63-6C59D17D99A4}" dt="2023-09-10T13:29:42.071" v="2608"/>
        <pc:sldMkLst>
          <pc:docMk/>
          <pc:sldMk cId="497873213" sldId="2147471952"/>
        </pc:sldMkLst>
      </pc:sldChg>
      <pc:sldChg chg="modCm">
        <pc:chgData name="Geoff Kwan" userId="c3a5c4b8-7020-4697-b49e-ebe9f60812c0" providerId="ADAL" clId="{65742311-D67B-4073-AB63-6C59D17D99A4}" dt="2023-09-10T13:30:09.280" v="2609"/>
        <pc:sldMkLst>
          <pc:docMk/>
          <pc:sldMk cId="800766449" sldId="2147471953"/>
        </pc:sldMkLst>
      </pc:sldChg>
      <pc:sldChg chg="addSp delSp modSp del">
        <pc:chgData name="Geoff Kwan" userId="c3a5c4b8-7020-4697-b49e-ebe9f60812c0" providerId="ADAL" clId="{65742311-D67B-4073-AB63-6C59D17D99A4}" dt="2023-09-09T12:15:46.366" v="1801" actId="47"/>
        <pc:sldMkLst>
          <pc:docMk/>
          <pc:sldMk cId="2062332527" sldId="2147471954"/>
        </pc:sldMkLst>
        <pc:spChg chg="add del mod">
          <ac:chgData name="Geoff Kwan" userId="c3a5c4b8-7020-4697-b49e-ebe9f60812c0" providerId="ADAL" clId="{65742311-D67B-4073-AB63-6C59D17D99A4}" dt="2023-09-09T11:51:13.042" v="1411"/>
          <ac:spMkLst>
            <pc:docMk/>
            <pc:sldMk cId="2062332527" sldId="2147471954"/>
            <ac:spMk id="5" creationId="{D1346C83-385C-7C8A-C6BB-2C8B5047E4B7}"/>
          </ac:spMkLst>
        </pc:spChg>
        <pc:graphicFrameChg chg="add del mod">
          <ac:chgData name="Geoff Kwan" userId="c3a5c4b8-7020-4697-b49e-ebe9f60812c0" providerId="ADAL" clId="{65742311-D67B-4073-AB63-6C59D17D99A4}" dt="2023-09-09T11:51:13.042" v="1411"/>
          <ac:graphicFrameMkLst>
            <pc:docMk/>
            <pc:sldMk cId="2062332527" sldId="2147471954"/>
            <ac:graphicFrameMk id="2" creationId="{20FDD65B-1713-A442-293A-7C99BA84B733}"/>
          </ac:graphicFrameMkLst>
        </pc:graphicFrameChg>
      </pc:sldChg>
      <pc:sldChg chg="del">
        <pc:chgData name="Geoff Kwan" userId="c3a5c4b8-7020-4697-b49e-ebe9f60812c0" providerId="ADAL" clId="{65742311-D67B-4073-AB63-6C59D17D99A4}" dt="2023-09-09T12:15:48.651" v="1802" actId="47"/>
        <pc:sldMkLst>
          <pc:docMk/>
          <pc:sldMk cId="2339664736" sldId="2147471956"/>
        </pc:sldMkLst>
      </pc:sldChg>
      <pc:sldChg chg="modSp mod">
        <pc:chgData name="Geoff Kwan" userId="c3a5c4b8-7020-4697-b49e-ebe9f60812c0" providerId="ADAL" clId="{65742311-D67B-4073-AB63-6C59D17D99A4}" dt="2023-09-09T10:19:36.788" v="1252" actId="1076"/>
        <pc:sldMkLst>
          <pc:docMk/>
          <pc:sldMk cId="2773145452" sldId="2147471957"/>
        </pc:sldMkLst>
        <pc:spChg chg="mod">
          <ac:chgData name="Geoff Kwan" userId="c3a5c4b8-7020-4697-b49e-ebe9f60812c0" providerId="ADAL" clId="{65742311-D67B-4073-AB63-6C59D17D99A4}" dt="2023-09-09T10:19:36.788" v="1252" actId="1076"/>
          <ac:spMkLst>
            <pc:docMk/>
            <pc:sldMk cId="2773145452" sldId="2147471957"/>
            <ac:spMk id="16" creationId="{3DC72957-9C13-4EB9-98D8-263E8DA6A10D}"/>
          </ac:spMkLst>
        </pc:spChg>
      </pc:sldChg>
      <pc:sldChg chg="addCm">
        <pc:chgData name="Geoff Kwan" userId="c3a5c4b8-7020-4697-b49e-ebe9f60812c0" providerId="ADAL" clId="{65742311-D67B-4073-AB63-6C59D17D99A4}" dt="2023-09-09T10:36:22.759" v="1267"/>
        <pc:sldMkLst>
          <pc:docMk/>
          <pc:sldMk cId="1746484027" sldId="2147471961"/>
        </pc:sldMkLst>
      </pc:sldChg>
      <pc:sldChg chg="addSp delSp modSp add del mod setBg addAnim delAnim setClrOvrMap">
        <pc:chgData name="Geoff Kwan" userId="c3a5c4b8-7020-4697-b49e-ebe9f60812c0" providerId="ADAL" clId="{65742311-D67B-4073-AB63-6C59D17D99A4}" dt="2023-09-09T01:57:01.615" v="163" actId="47"/>
        <pc:sldMkLst>
          <pc:docMk/>
          <pc:sldMk cId="537519308" sldId="2147471962"/>
        </pc:sldMkLst>
        <pc:spChg chg="mod ord">
          <ac:chgData name="Geoff Kwan" userId="c3a5c4b8-7020-4697-b49e-ebe9f60812c0" providerId="ADAL" clId="{65742311-D67B-4073-AB63-6C59D17D99A4}" dt="2023-09-09T01:53:02.941" v="135" actId="113"/>
          <ac:spMkLst>
            <pc:docMk/>
            <pc:sldMk cId="537519308" sldId="2147471962"/>
            <ac:spMk id="2" creationId="{F324DB4B-E2CB-9A3C-A71B-BC1AD7AD99B1}"/>
          </ac:spMkLst>
        </pc:spChg>
        <pc:spChg chg="del">
          <ac:chgData name="Geoff Kwan" userId="c3a5c4b8-7020-4697-b49e-ebe9f60812c0" providerId="ADAL" clId="{65742311-D67B-4073-AB63-6C59D17D99A4}" dt="2023-09-09T01:40:56.624" v="47" actId="478"/>
          <ac:spMkLst>
            <pc:docMk/>
            <pc:sldMk cId="537519308" sldId="2147471962"/>
            <ac:spMk id="3" creationId="{DECCF692-94FB-7D85-34E1-A589F0B853A0}"/>
          </ac:spMkLst>
        </pc:spChg>
        <pc:spChg chg="mod ord">
          <ac:chgData name="Geoff Kwan" userId="c3a5c4b8-7020-4697-b49e-ebe9f60812c0" providerId="ADAL" clId="{65742311-D67B-4073-AB63-6C59D17D99A4}" dt="2023-09-09T01:52:28.031" v="129" actId="26606"/>
          <ac:spMkLst>
            <pc:docMk/>
            <pc:sldMk cId="537519308" sldId="2147471962"/>
            <ac:spMk id="4" creationId="{47639018-00C1-5B0A-F35F-F6100F85622C}"/>
          </ac:spMkLst>
        </pc:spChg>
        <pc:spChg chg="add del">
          <ac:chgData name="Geoff Kwan" userId="c3a5c4b8-7020-4697-b49e-ebe9f60812c0" providerId="ADAL" clId="{65742311-D67B-4073-AB63-6C59D17D99A4}" dt="2023-09-09T01:44:03.020" v="105" actId="26606"/>
          <ac:spMkLst>
            <pc:docMk/>
            <pc:sldMk cId="537519308" sldId="2147471962"/>
            <ac:spMk id="7" creationId="{71B2258F-86CA-4D4D-8270-BC05FCDEBFB3}"/>
          </ac:spMkLst>
        </pc:spChg>
        <pc:spChg chg="del">
          <ac:chgData name="Geoff Kwan" userId="c3a5c4b8-7020-4697-b49e-ebe9f60812c0" providerId="ADAL" clId="{65742311-D67B-4073-AB63-6C59D17D99A4}" dt="2023-09-09T01:40:57.832" v="48" actId="478"/>
          <ac:spMkLst>
            <pc:docMk/>
            <pc:sldMk cId="537519308" sldId="2147471962"/>
            <ac:spMk id="10" creationId="{AAB9D346-EE9E-823E-310A-E00F99642A4A}"/>
          </ac:spMkLst>
        </pc:spChg>
        <pc:spChg chg="add del">
          <ac:chgData name="Geoff Kwan" userId="c3a5c4b8-7020-4697-b49e-ebe9f60812c0" providerId="ADAL" clId="{65742311-D67B-4073-AB63-6C59D17D99A4}" dt="2023-09-09T01:50:15.003" v="110" actId="26606"/>
          <ac:spMkLst>
            <pc:docMk/>
            <pc:sldMk cId="537519308" sldId="2147471962"/>
            <ac:spMk id="11" creationId="{37C89E4B-3C9F-44B9-8B86-D9E3D112D8EC}"/>
          </ac:spMkLst>
        </pc:spChg>
        <pc:spChg chg="add del">
          <ac:chgData name="Geoff Kwan" userId="c3a5c4b8-7020-4697-b49e-ebe9f60812c0" providerId="ADAL" clId="{65742311-D67B-4073-AB63-6C59D17D99A4}" dt="2023-09-09T01:51:45.517" v="123" actId="26606"/>
          <ac:spMkLst>
            <pc:docMk/>
            <pc:sldMk cId="537519308" sldId="2147471962"/>
            <ac:spMk id="1031" creationId="{362D44EE-C852-4460-B8B5-C4F2BC20510C}"/>
          </ac:spMkLst>
        </pc:spChg>
        <pc:spChg chg="add del">
          <ac:chgData name="Geoff Kwan" userId="c3a5c4b8-7020-4697-b49e-ebe9f60812c0" providerId="ADAL" clId="{65742311-D67B-4073-AB63-6C59D17D99A4}" dt="2023-09-09T01:51:45.517" v="123" actId="26606"/>
          <ac:spMkLst>
            <pc:docMk/>
            <pc:sldMk cId="537519308" sldId="2147471962"/>
            <ac:spMk id="1033" creationId="{658970D8-8D1D-4B5C-894B-E871CC86543D}"/>
          </ac:spMkLst>
        </pc:spChg>
        <pc:spChg chg="add del">
          <ac:chgData name="Geoff Kwan" userId="c3a5c4b8-7020-4697-b49e-ebe9f60812c0" providerId="ADAL" clId="{65742311-D67B-4073-AB63-6C59D17D99A4}" dt="2023-09-09T01:51:45.517" v="123" actId="26606"/>
          <ac:spMkLst>
            <pc:docMk/>
            <pc:sldMk cId="537519308" sldId="2147471962"/>
            <ac:spMk id="1035" creationId="{F227E5B6-9132-43CA-B503-37A18562ADF2}"/>
          </ac:spMkLst>
        </pc:spChg>
        <pc:spChg chg="add del">
          <ac:chgData name="Geoff Kwan" userId="c3a5c4b8-7020-4697-b49e-ebe9f60812c0" providerId="ADAL" clId="{65742311-D67B-4073-AB63-6C59D17D99A4}" dt="2023-09-09T01:51:45.517" v="123" actId="26606"/>
          <ac:spMkLst>
            <pc:docMk/>
            <pc:sldMk cId="537519308" sldId="2147471962"/>
            <ac:spMk id="1037" creationId="{03C2051E-A88D-48E5-BACF-AAED17892722}"/>
          </ac:spMkLst>
        </pc:spChg>
        <pc:spChg chg="add del">
          <ac:chgData name="Geoff Kwan" userId="c3a5c4b8-7020-4697-b49e-ebe9f60812c0" providerId="ADAL" clId="{65742311-D67B-4073-AB63-6C59D17D99A4}" dt="2023-09-09T01:51:45.517" v="123" actId="26606"/>
          <ac:spMkLst>
            <pc:docMk/>
            <pc:sldMk cId="537519308" sldId="2147471962"/>
            <ac:spMk id="1039" creationId="{7821A508-2985-4905-874A-527429BAABFA}"/>
          </ac:spMkLst>
        </pc:spChg>
        <pc:spChg chg="add del">
          <ac:chgData name="Geoff Kwan" userId="c3a5c4b8-7020-4697-b49e-ebe9f60812c0" providerId="ADAL" clId="{65742311-D67B-4073-AB63-6C59D17D99A4}" dt="2023-09-09T01:51:45.517" v="123" actId="26606"/>
          <ac:spMkLst>
            <pc:docMk/>
            <pc:sldMk cId="537519308" sldId="2147471962"/>
            <ac:spMk id="1041" creationId="{D2929CB1-0E3C-4B2D-ADC5-0154FB33BA44}"/>
          </ac:spMkLst>
        </pc:spChg>
        <pc:spChg chg="add del">
          <ac:chgData name="Geoff Kwan" userId="c3a5c4b8-7020-4697-b49e-ebe9f60812c0" providerId="ADAL" clId="{65742311-D67B-4073-AB63-6C59D17D99A4}" dt="2023-09-09T01:51:45.517" v="123" actId="26606"/>
          <ac:spMkLst>
            <pc:docMk/>
            <pc:sldMk cId="537519308" sldId="2147471962"/>
            <ac:spMk id="1043" creationId="{5F2F0C84-BE8C-4DC2-A6D3-30349A801D5C}"/>
          </ac:spMkLst>
        </pc:spChg>
        <pc:spChg chg="add del">
          <ac:chgData name="Geoff Kwan" userId="c3a5c4b8-7020-4697-b49e-ebe9f60812c0" providerId="ADAL" clId="{65742311-D67B-4073-AB63-6C59D17D99A4}" dt="2023-09-09T01:52:28.031" v="129" actId="26606"/>
          <ac:spMkLst>
            <pc:docMk/>
            <pc:sldMk cId="537519308" sldId="2147471962"/>
            <ac:spMk id="1048" creationId="{7CCF41C2-6F7F-4D71-8BBB-D4366692D147}"/>
          </ac:spMkLst>
        </pc:spChg>
        <pc:spChg chg="add del">
          <ac:chgData name="Geoff Kwan" userId="c3a5c4b8-7020-4697-b49e-ebe9f60812c0" providerId="ADAL" clId="{65742311-D67B-4073-AB63-6C59D17D99A4}" dt="2023-09-09T01:52:28.031" v="129" actId="26606"/>
          <ac:spMkLst>
            <pc:docMk/>
            <pc:sldMk cId="537519308" sldId="2147471962"/>
            <ac:spMk id="1050" creationId="{EC049B7C-2391-4A64-89B2-CC5EBB1E6E01}"/>
          </ac:spMkLst>
        </pc:spChg>
        <pc:spChg chg="add del">
          <ac:chgData name="Geoff Kwan" userId="c3a5c4b8-7020-4697-b49e-ebe9f60812c0" providerId="ADAL" clId="{65742311-D67B-4073-AB63-6C59D17D99A4}" dt="2023-09-09T01:52:28.031" v="129" actId="26606"/>
          <ac:spMkLst>
            <pc:docMk/>
            <pc:sldMk cId="537519308" sldId="2147471962"/>
            <ac:spMk id="1054" creationId="{83B5A5C8-6E9A-4227-8EFA-C541106F919B}"/>
          </ac:spMkLst>
        </pc:spChg>
        <pc:spChg chg="add del">
          <ac:chgData name="Geoff Kwan" userId="c3a5c4b8-7020-4697-b49e-ebe9f60812c0" providerId="ADAL" clId="{65742311-D67B-4073-AB63-6C59D17D99A4}" dt="2023-09-09T01:52:28.031" v="129" actId="26606"/>
          <ac:spMkLst>
            <pc:docMk/>
            <pc:sldMk cId="537519308" sldId="2147471962"/>
            <ac:spMk id="1056" creationId="{645C664E-F9E9-4DFE-8C8F-052E014BDD64}"/>
          </ac:spMkLst>
        </pc:spChg>
        <pc:spChg chg="add del">
          <ac:chgData name="Geoff Kwan" userId="c3a5c4b8-7020-4697-b49e-ebe9f60812c0" providerId="ADAL" clId="{65742311-D67B-4073-AB63-6C59D17D99A4}" dt="2023-09-09T01:52:19.082" v="126" actId="26606"/>
          <ac:spMkLst>
            <pc:docMk/>
            <pc:sldMk cId="537519308" sldId="2147471962"/>
            <ac:spMk id="1061" creationId="{9389D3E0-BA02-41D3-B2AC-8FD6AA893902}"/>
          </ac:spMkLst>
        </pc:spChg>
        <pc:spChg chg="add del">
          <ac:chgData name="Geoff Kwan" userId="c3a5c4b8-7020-4697-b49e-ebe9f60812c0" providerId="ADAL" clId="{65742311-D67B-4073-AB63-6C59D17D99A4}" dt="2023-09-09T01:52:28.017" v="128" actId="26606"/>
          <ac:spMkLst>
            <pc:docMk/>
            <pc:sldMk cId="537519308" sldId="2147471962"/>
            <ac:spMk id="1066" creationId="{C7D023E4-8DE1-436E-9847-ED6A4B4B04FD}"/>
          </ac:spMkLst>
        </pc:spChg>
        <pc:spChg chg="add del">
          <ac:chgData name="Geoff Kwan" userId="c3a5c4b8-7020-4697-b49e-ebe9f60812c0" providerId="ADAL" clId="{65742311-D67B-4073-AB63-6C59D17D99A4}" dt="2023-09-09T01:52:28.017" v="128" actId="26606"/>
          <ac:spMkLst>
            <pc:docMk/>
            <pc:sldMk cId="537519308" sldId="2147471962"/>
            <ac:spMk id="1067" creationId="{145B2F28-3A18-4BC2-8E92-9AF66F147CBA}"/>
          </ac:spMkLst>
        </pc:spChg>
        <pc:spChg chg="add">
          <ac:chgData name="Geoff Kwan" userId="c3a5c4b8-7020-4697-b49e-ebe9f60812c0" providerId="ADAL" clId="{65742311-D67B-4073-AB63-6C59D17D99A4}" dt="2023-09-09T01:52:28.031" v="129" actId="26606"/>
          <ac:spMkLst>
            <pc:docMk/>
            <pc:sldMk cId="537519308" sldId="2147471962"/>
            <ac:spMk id="1078" creationId="{0549372C-0458-4141-B7F6-01A81E2A7F57}"/>
          </ac:spMkLst>
        </pc:spChg>
        <pc:grpChg chg="add del">
          <ac:chgData name="Geoff Kwan" userId="c3a5c4b8-7020-4697-b49e-ebe9f60812c0" providerId="ADAL" clId="{65742311-D67B-4073-AB63-6C59D17D99A4}" dt="2023-09-09T01:52:28.017" v="128" actId="26606"/>
          <ac:grpSpMkLst>
            <pc:docMk/>
            <pc:sldMk cId="537519308" sldId="2147471962"/>
            <ac:grpSpMk id="1063" creationId="{81CC5389-CB4A-43B7-9A0E-5447CE0BC294}"/>
          </ac:grpSpMkLst>
        </pc:grpChg>
        <pc:grpChg chg="add del">
          <ac:chgData name="Geoff Kwan" userId="c3a5c4b8-7020-4697-b49e-ebe9f60812c0" providerId="ADAL" clId="{65742311-D67B-4073-AB63-6C59D17D99A4}" dt="2023-09-09T01:52:28.017" v="128" actId="26606"/>
          <ac:grpSpMkLst>
            <pc:docMk/>
            <pc:sldMk cId="537519308" sldId="2147471962"/>
            <ac:grpSpMk id="1069" creationId="{FA65A26F-1F64-451C-BFA2-F92410951FA3}"/>
          </ac:grpSpMkLst>
        </pc:grpChg>
        <pc:graphicFrameChg chg="del">
          <ac:chgData name="Geoff Kwan" userId="c3a5c4b8-7020-4697-b49e-ebe9f60812c0" providerId="ADAL" clId="{65742311-D67B-4073-AB63-6C59D17D99A4}" dt="2023-09-09T01:41:04.494" v="49" actId="478"/>
          <ac:graphicFrameMkLst>
            <pc:docMk/>
            <pc:sldMk cId="537519308" sldId="2147471962"/>
            <ac:graphicFrameMk id="9" creationId="{8B9954E4-82F0-8B68-4C00-4A37189DE30E}"/>
          </ac:graphicFrameMkLst>
        </pc:graphicFrameChg>
        <pc:picChg chg="add del mod ord">
          <ac:chgData name="Geoff Kwan" userId="c3a5c4b8-7020-4697-b49e-ebe9f60812c0" providerId="ADAL" clId="{65742311-D67B-4073-AB63-6C59D17D99A4}" dt="2023-09-09T01:50:17.346" v="111" actId="478"/>
          <ac:picMkLst>
            <pc:docMk/>
            <pc:sldMk cId="537519308" sldId="2147471962"/>
            <ac:picMk id="5" creationId="{1DC0D620-BE16-1CB4-63E9-ABBDB45A4043}"/>
          </ac:picMkLst>
        </pc:picChg>
        <pc:picChg chg="add mod ord">
          <ac:chgData name="Geoff Kwan" userId="c3a5c4b8-7020-4697-b49e-ebe9f60812c0" providerId="ADAL" clId="{65742311-D67B-4073-AB63-6C59D17D99A4}" dt="2023-09-09T01:52:28.031" v="129" actId="26606"/>
          <ac:picMkLst>
            <pc:docMk/>
            <pc:sldMk cId="537519308" sldId="2147471962"/>
            <ac:picMk id="1026" creationId="{33B6D4E4-4547-60D5-4EC3-673BDC44DDC0}"/>
          </ac:picMkLst>
        </pc:picChg>
        <pc:picChg chg="add del">
          <ac:chgData name="Geoff Kwan" userId="c3a5c4b8-7020-4697-b49e-ebe9f60812c0" providerId="ADAL" clId="{65742311-D67B-4073-AB63-6C59D17D99A4}" dt="2023-09-09T01:52:28.031" v="129" actId="26606"/>
          <ac:picMkLst>
            <pc:docMk/>
            <pc:sldMk cId="537519308" sldId="2147471962"/>
            <ac:picMk id="1052" creationId="{886309BE-2E90-40A5-BF91-70F0402C73A3}"/>
          </ac:picMkLst>
        </pc:picChg>
        <pc:cxnChg chg="add del">
          <ac:chgData name="Geoff Kwan" userId="c3a5c4b8-7020-4697-b49e-ebe9f60812c0" providerId="ADAL" clId="{65742311-D67B-4073-AB63-6C59D17D99A4}" dt="2023-09-09T01:50:15.003" v="110" actId="26606"/>
          <ac:cxnSpMkLst>
            <pc:docMk/>
            <pc:sldMk cId="537519308" sldId="2147471962"/>
            <ac:cxnSpMk id="12" creationId="{AA2EAA10-076F-46BD-8F0F-B9A2FB77A85C}"/>
          </ac:cxnSpMkLst>
        </pc:cxnChg>
        <pc:cxnChg chg="add del">
          <ac:chgData name="Geoff Kwan" userId="c3a5c4b8-7020-4697-b49e-ebe9f60812c0" providerId="ADAL" clId="{65742311-D67B-4073-AB63-6C59D17D99A4}" dt="2023-09-09T01:50:15.003" v="110" actId="26606"/>
          <ac:cxnSpMkLst>
            <pc:docMk/>
            <pc:sldMk cId="537519308" sldId="2147471962"/>
            <ac:cxnSpMk id="14" creationId="{D891E407-403B-4764-86C9-33A56D3BCAA3}"/>
          </ac:cxnSpMkLst>
        </pc:cxnChg>
      </pc:sldChg>
      <pc:sldChg chg="addSp delSp modSp add mod addCm modCm">
        <pc:chgData name="Geoff Kwan" userId="c3a5c4b8-7020-4697-b49e-ebe9f60812c0" providerId="ADAL" clId="{65742311-D67B-4073-AB63-6C59D17D99A4}" dt="2023-09-10T13:02:54.540" v="2246"/>
        <pc:sldMkLst>
          <pc:docMk/>
          <pc:sldMk cId="3140077424" sldId="2147471963"/>
        </pc:sldMkLst>
        <pc:spChg chg="mod">
          <ac:chgData name="Geoff Kwan" userId="c3a5c4b8-7020-4697-b49e-ebe9f60812c0" providerId="ADAL" clId="{65742311-D67B-4073-AB63-6C59D17D99A4}" dt="2023-09-09T01:53:43.065" v="153" actId="20577"/>
          <ac:spMkLst>
            <pc:docMk/>
            <pc:sldMk cId="3140077424" sldId="2147471963"/>
            <ac:spMk id="2" creationId="{F324DB4B-E2CB-9A3C-A71B-BC1AD7AD99B1}"/>
          </ac:spMkLst>
        </pc:spChg>
        <pc:spChg chg="del">
          <ac:chgData name="Geoff Kwan" userId="c3a5c4b8-7020-4697-b49e-ebe9f60812c0" providerId="ADAL" clId="{65742311-D67B-4073-AB63-6C59D17D99A4}" dt="2023-09-09T01:53:48.242" v="155" actId="478"/>
          <ac:spMkLst>
            <pc:docMk/>
            <pc:sldMk cId="3140077424" sldId="2147471963"/>
            <ac:spMk id="3" creationId="{DECCF692-94FB-7D85-34E1-A589F0B853A0}"/>
          </ac:spMkLst>
        </pc:spChg>
        <pc:spChg chg="del">
          <ac:chgData name="Geoff Kwan" userId="c3a5c4b8-7020-4697-b49e-ebe9f60812c0" providerId="ADAL" clId="{65742311-D67B-4073-AB63-6C59D17D99A4}" dt="2023-09-09T01:53:49.913" v="156" actId="478"/>
          <ac:spMkLst>
            <pc:docMk/>
            <pc:sldMk cId="3140077424" sldId="2147471963"/>
            <ac:spMk id="10" creationId="{AAB9D346-EE9E-823E-310A-E00F99642A4A}"/>
          </ac:spMkLst>
        </pc:spChg>
        <pc:graphicFrameChg chg="del">
          <ac:chgData name="Geoff Kwan" userId="c3a5c4b8-7020-4697-b49e-ebe9f60812c0" providerId="ADAL" clId="{65742311-D67B-4073-AB63-6C59D17D99A4}" dt="2023-09-09T01:53:46.768" v="154" actId="478"/>
          <ac:graphicFrameMkLst>
            <pc:docMk/>
            <pc:sldMk cId="3140077424" sldId="2147471963"/>
            <ac:graphicFrameMk id="9" creationId="{8B9954E4-82F0-8B68-4C00-4A37189DE30E}"/>
          </ac:graphicFrameMkLst>
        </pc:graphicFrameChg>
        <pc:picChg chg="add mod">
          <ac:chgData name="Geoff Kwan" userId="c3a5c4b8-7020-4697-b49e-ebe9f60812c0" providerId="ADAL" clId="{65742311-D67B-4073-AB63-6C59D17D99A4}" dt="2023-09-09T01:54:11.152" v="161" actId="1076"/>
          <ac:picMkLst>
            <pc:docMk/>
            <pc:sldMk cId="3140077424" sldId="2147471963"/>
            <ac:picMk id="5" creationId="{060A409E-BB5F-B1FC-C11B-EF4EAAE3EEF0}"/>
          </ac:picMkLst>
        </pc:picChg>
      </pc:sldChg>
      <pc:sldChg chg="addSp delSp modSp add mod addCm">
        <pc:chgData name="Geoff Kwan" userId="c3a5c4b8-7020-4697-b49e-ebe9f60812c0" providerId="ADAL" clId="{65742311-D67B-4073-AB63-6C59D17D99A4}" dt="2023-09-09T09:29:12.584" v="1168"/>
        <pc:sldMkLst>
          <pc:docMk/>
          <pc:sldMk cId="1374526005" sldId="2147471964"/>
        </pc:sldMkLst>
        <pc:spChg chg="add mod">
          <ac:chgData name="Geoff Kwan" userId="c3a5c4b8-7020-4697-b49e-ebe9f60812c0" providerId="ADAL" clId="{65742311-D67B-4073-AB63-6C59D17D99A4}" dt="2023-09-09T09:10:32.599" v="907" actId="207"/>
          <ac:spMkLst>
            <pc:docMk/>
            <pc:sldMk cId="1374526005" sldId="2147471964"/>
            <ac:spMk id="3" creationId="{0736E037-6275-F42D-899B-498AC235FFD3}"/>
          </ac:spMkLst>
        </pc:spChg>
        <pc:spChg chg="add del mod">
          <ac:chgData name="Geoff Kwan" userId="c3a5c4b8-7020-4697-b49e-ebe9f60812c0" providerId="ADAL" clId="{65742311-D67B-4073-AB63-6C59D17D99A4}" dt="2023-09-09T07:22:14.610" v="307" actId="478"/>
          <ac:spMkLst>
            <pc:docMk/>
            <pc:sldMk cId="1374526005" sldId="2147471964"/>
            <ac:spMk id="11" creationId="{B2C69266-CA04-FFE0-56C7-1E26D32841C3}"/>
          </ac:spMkLst>
        </pc:spChg>
        <pc:spChg chg="add mod">
          <ac:chgData name="Geoff Kwan" userId="c3a5c4b8-7020-4697-b49e-ebe9f60812c0" providerId="ADAL" clId="{65742311-D67B-4073-AB63-6C59D17D99A4}" dt="2023-09-09T07:41:19.358" v="472" actId="1582"/>
          <ac:spMkLst>
            <pc:docMk/>
            <pc:sldMk cId="1374526005" sldId="2147471964"/>
            <ac:spMk id="13" creationId="{80DC68F6-BE3E-9C5D-2185-61D77BB5B9E6}"/>
          </ac:spMkLst>
        </pc:spChg>
        <pc:spChg chg="add mod">
          <ac:chgData name="Geoff Kwan" userId="c3a5c4b8-7020-4697-b49e-ebe9f60812c0" providerId="ADAL" clId="{65742311-D67B-4073-AB63-6C59D17D99A4}" dt="2023-09-09T07:41:47.782" v="475" actId="208"/>
          <ac:spMkLst>
            <pc:docMk/>
            <pc:sldMk cId="1374526005" sldId="2147471964"/>
            <ac:spMk id="14" creationId="{9C86FA15-AC3A-D1BD-84EE-09B7CFC1DAAA}"/>
          </ac:spMkLst>
        </pc:spChg>
        <pc:spChg chg="add mod">
          <ac:chgData name="Geoff Kwan" userId="c3a5c4b8-7020-4697-b49e-ebe9f60812c0" providerId="ADAL" clId="{65742311-D67B-4073-AB63-6C59D17D99A4}" dt="2023-09-09T09:11:12.824" v="910" actId="14100"/>
          <ac:spMkLst>
            <pc:docMk/>
            <pc:sldMk cId="1374526005" sldId="2147471964"/>
            <ac:spMk id="15" creationId="{8BEC2F2B-30E6-2ABD-17AD-1B5478905A6B}"/>
          </ac:spMkLst>
        </pc:spChg>
        <pc:grpChg chg="add mod">
          <ac:chgData name="Geoff Kwan" userId="c3a5c4b8-7020-4697-b49e-ebe9f60812c0" providerId="ADAL" clId="{65742311-D67B-4073-AB63-6C59D17D99A4}" dt="2023-09-09T07:22:47.811" v="314" actId="14100"/>
          <ac:grpSpMkLst>
            <pc:docMk/>
            <pc:sldMk cId="1374526005" sldId="2147471964"/>
            <ac:grpSpMk id="12" creationId="{212B575D-482E-102A-9D2A-6F6D36A63D5D}"/>
          </ac:grpSpMkLst>
        </pc:grpChg>
        <pc:graphicFrameChg chg="del mod modGraphic">
          <ac:chgData name="Geoff Kwan" userId="c3a5c4b8-7020-4697-b49e-ebe9f60812c0" providerId="ADAL" clId="{65742311-D67B-4073-AB63-6C59D17D99A4}" dt="2023-09-09T07:24:47.560" v="349" actId="478"/>
          <ac:graphicFrameMkLst>
            <pc:docMk/>
            <pc:sldMk cId="1374526005" sldId="2147471964"/>
            <ac:graphicFrameMk id="28" creationId="{365031FC-758F-0224-F59A-95DF49044D96}"/>
          </ac:graphicFrameMkLst>
        </pc:graphicFrameChg>
        <pc:picChg chg="add mod">
          <ac:chgData name="Geoff Kwan" userId="c3a5c4b8-7020-4697-b49e-ebe9f60812c0" providerId="ADAL" clId="{65742311-D67B-4073-AB63-6C59D17D99A4}" dt="2023-09-09T07:22:37.970" v="312" actId="164"/>
          <ac:picMkLst>
            <pc:docMk/>
            <pc:sldMk cId="1374526005" sldId="2147471964"/>
            <ac:picMk id="4" creationId="{88BE9778-666D-D5CC-E88E-D90C6F68DA07}"/>
          </ac:picMkLst>
        </pc:picChg>
        <pc:picChg chg="add mod">
          <ac:chgData name="Geoff Kwan" userId="c3a5c4b8-7020-4697-b49e-ebe9f60812c0" providerId="ADAL" clId="{65742311-D67B-4073-AB63-6C59D17D99A4}" dt="2023-09-09T07:22:37.970" v="312" actId="164"/>
          <ac:picMkLst>
            <pc:docMk/>
            <pc:sldMk cId="1374526005" sldId="2147471964"/>
            <ac:picMk id="5" creationId="{4F896F9D-6DBB-AD93-E2F0-CD3767B3AF75}"/>
          </ac:picMkLst>
        </pc:picChg>
        <pc:picChg chg="add mod">
          <ac:chgData name="Geoff Kwan" userId="c3a5c4b8-7020-4697-b49e-ebe9f60812c0" providerId="ADAL" clId="{65742311-D67B-4073-AB63-6C59D17D99A4}" dt="2023-09-09T07:22:37.970" v="312" actId="164"/>
          <ac:picMkLst>
            <pc:docMk/>
            <pc:sldMk cId="1374526005" sldId="2147471964"/>
            <ac:picMk id="6" creationId="{59C4D093-9DF3-2F95-3CAD-09CF4B094277}"/>
          </ac:picMkLst>
        </pc:picChg>
        <pc:picChg chg="add mod">
          <ac:chgData name="Geoff Kwan" userId="c3a5c4b8-7020-4697-b49e-ebe9f60812c0" providerId="ADAL" clId="{65742311-D67B-4073-AB63-6C59D17D99A4}" dt="2023-09-09T07:22:37.970" v="312" actId="164"/>
          <ac:picMkLst>
            <pc:docMk/>
            <pc:sldMk cId="1374526005" sldId="2147471964"/>
            <ac:picMk id="8" creationId="{CBEE05FA-88B7-1BD3-793B-D8CDB19ED5C9}"/>
          </ac:picMkLst>
        </pc:picChg>
        <pc:picChg chg="del">
          <ac:chgData name="Geoff Kwan" userId="c3a5c4b8-7020-4697-b49e-ebe9f60812c0" providerId="ADAL" clId="{65742311-D67B-4073-AB63-6C59D17D99A4}" dt="2023-09-09T07:22:11.380" v="306" actId="478"/>
          <ac:picMkLst>
            <pc:docMk/>
            <pc:sldMk cId="1374526005" sldId="2147471964"/>
            <ac:picMk id="9" creationId="{E52D1D05-9249-4F97-2440-BC5ECE31BC0E}"/>
          </ac:picMkLst>
        </pc:picChg>
        <pc:picChg chg="del">
          <ac:chgData name="Geoff Kwan" userId="c3a5c4b8-7020-4697-b49e-ebe9f60812c0" providerId="ADAL" clId="{65742311-D67B-4073-AB63-6C59D17D99A4}" dt="2023-09-09T07:22:11.380" v="306" actId="478"/>
          <ac:picMkLst>
            <pc:docMk/>
            <pc:sldMk cId="1374526005" sldId="2147471964"/>
            <ac:picMk id="19" creationId="{288B6674-C526-7594-A37F-DC484D65CF90}"/>
          </ac:picMkLst>
        </pc:picChg>
        <pc:picChg chg="del">
          <ac:chgData name="Geoff Kwan" userId="c3a5c4b8-7020-4697-b49e-ebe9f60812c0" providerId="ADAL" clId="{65742311-D67B-4073-AB63-6C59D17D99A4}" dt="2023-09-09T07:22:26.449" v="310" actId="478"/>
          <ac:picMkLst>
            <pc:docMk/>
            <pc:sldMk cId="1374526005" sldId="2147471964"/>
            <ac:picMk id="22" creationId="{C1D573B8-4B32-C400-E780-A4C094C233A8}"/>
          </ac:picMkLst>
        </pc:picChg>
        <pc:picChg chg="del">
          <ac:chgData name="Geoff Kwan" userId="c3a5c4b8-7020-4697-b49e-ebe9f60812c0" providerId="ADAL" clId="{65742311-D67B-4073-AB63-6C59D17D99A4}" dt="2023-09-09T07:22:24.080" v="309" actId="478"/>
          <ac:picMkLst>
            <pc:docMk/>
            <pc:sldMk cId="1374526005" sldId="2147471964"/>
            <ac:picMk id="23" creationId="{49799407-CFB5-7720-869E-52295CE2B80C}"/>
          </ac:picMkLst>
        </pc:picChg>
      </pc:sldChg>
      <pc:sldChg chg="addSp delSp modSp add del mod setBg addCm">
        <pc:chgData name="Geoff Kwan" userId="c3a5c4b8-7020-4697-b49e-ebe9f60812c0" providerId="ADAL" clId="{65742311-D67B-4073-AB63-6C59D17D99A4}" dt="2023-09-10T13:20:24.702" v="2595" actId="47"/>
        <pc:sldMkLst>
          <pc:docMk/>
          <pc:sldMk cId="1176546522" sldId="2147471965"/>
        </pc:sldMkLst>
        <pc:spChg chg="mod">
          <ac:chgData name="Geoff Kwan" userId="c3a5c4b8-7020-4697-b49e-ebe9f60812c0" providerId="ADAL" clId="{65742311-D67B-4073-AB63-6C59D17D99A4}" dt="2023-09-10T13:15:31.641" v="2586" actId="26606"/>
          <ac:spMkLst>
            <pc:docMk/>
            <pc:sldMk cId="1176546522" sldId="2147471965"/>
            <ac:spMk id="2" creationId="{F324DB4B-E2CB-9A3C-A71B-BC1AD7AD99B1}"/>
          </ac:spMkLst>
        </pc:spChg>
        <pc:spChg chg="add mod ord">
          <ac:chgData name="Geoff Kwan" userId="c3a5c4b8-7020-4697-b49e-ebe9f60812c0" providerId="ADAL" clId="{65742311-D67B-4073-AB63-6C59D17D99A4}" dt="2023-09-10T13:15:31.641" v="2586" actId="26606"/>
          <ac:spMkLst>
            <pc:docMk/>
            <pc:sldMk cId="1176546522" sldId="2147471965"/>
            <ac:spMk id="3" creationId="{2BDF54D8-E8B7-082C-AA05-84AB005DE0C6}"/>
          </ac:spMkLst>
        </pc:spChg>
        <pc:spChg chg="mod ord">
          <ac:chgData name="Geoff Kwan" userId="c3a5c4b8-7020-4697-b49e-ebe9f60812c0" providerId="ADAL" clId="{65742311-D67B-4073-AB63-6C59D17D99A4}" dt="2023-09-10T13:15:31.641" v="2586" actId="26606"/>
          <ac:spMkLst>
            <pc:docMk/>
            <pc:sldMk cId="1176546522" sldId="2147471965"/>
            <ac:spMk id="4" creationId="{47639018-00C1-5B0A-F35F-F6100F85622C}"/>
          </ac:spMkLst>
        </pc:spChg>
        <pc:picChg chg="del">
          <ac:chgData name="Geoff Kwan" userId="c3a5c4b8-7020-4697-b49e-ebe9f60812c0" providerId="ADAL" clId="{65742311-D67B-4073-AB63-6C59D17D99A4}" dt="2023-09-10T13:13:20.477" v="2577" actId="478"/>
          <ac:picMkLst>
            <pc:docMk/>
            <pc:sldMk cId="1176546522" sldId="2147471965"/>
            <ac:picMk id="5" creationId="{060A409E-BB5F-B1FC-C11B-EF4EAAE3EEF0}"/>
          </ac:picMkLst>
        </pc:picChg>
        <pc:picChg chg="add mod">
          <ac:chgData name="Geoff Kwan" userId="c3a5c4b8-7020-4697-b49e-ebe9f60812c0" providerId="ADAL" clId="{65742311-D67B-4073-AB63-6C59D17D99A4}" dt="2023-09-10T13:15:31.641" v="2586" actId="26606"/>
          <ac:picMkLst>
            <pc:docMk/>
            <pc:sldMk cId="1176546522" sldId="2147471965"/>
            <ac:picMk id="1026" creationId="{9E6504B0-DAAC-BBB0-C0F1-F093E0B60EAF}"/>
          </ac:picMkLst>
        </pc:picChg>
      </pc:sldChg>
      <pc:sldChg chg="modSp add mod addCm modNotesTx">
        <pc:chgData name="Geoff Kwan" userId="c3a5c4b8-7020-4697-b49e-ebe9f60812c0" providerId="ADAL" clId="{65742311-D67B-4073-AB63-6C59D17D99A4}" dt="2023-09-09T09:29:44.721" v="1169"/>
        <pc:sldMkLst>
          <pc:docMk/>
          <pc:sldMk cId="3766743738" sldId="2147471966"/>
        </pc:sldMkLst>
        <pc:spChg chg="mod">
          <ac:chgData name="Geoff Kwan" userId="c3a5c4b8-7020-4697-b49e-ebe9f60812c0" providerId="ADAL" clId="{65742311-D67B-4073-AB63-6C59D17D99A4}" dt="2023-09-09T09:19:31.012" v="1154" actId="20577"/>
          <ac:spMkLst>
            <pc:docMk/>
            <pc:sldMk cId="3766743738" sldId="2147471966"/>
            <ac:spMk id="3" creationId="{0736E037-6275-F42D-899B-498AC235FFD3}"/>
          </ac:spMkLst>
        </pc:spChg>
        <pc:spChg chg="mod">
          <ac:chgData name="Geoff Kwan" userId="c3a5c4b8-7020-4697-b49e-ebe9f60812c0" providerId="ADAL" clId="{65742311-D67B-4073-AB63-6C59D17D99A4}" dt="2023-09-09T09:21:58.007" v="1162" actId="1076"/>
          <ac:spMkLst>
            <pc:docMk/>
            <pc:sldMk cId="3766743738" sldId="2147471966"/>
            <ac:spMk id="15" creationId="{8BEC2F2B-30E6-2ABD-17AD-1B5478905A6B}"/>
          </ac:spMkLst>
        </pc:spChg>
      </pc:sldChg>
      <pc:sldChg chg="new del">
        <pc:chgData name="Geoff Kwan" userId="c3a5c4b8-7020-4697-b49e-ebe9f60812c0" providerId="ADAL" clId="{65742311-D67B-4073-AB63-6C59D17D99A4}" dt="2023-09-09T09:54:15.200" v="1179" actId="680"/>
        <pc:sldMkLst>
          <pc:docMk/>
          <pc:sldMk cId="395256970" sldId="2147471967"/>
        </pc:sldMkLst>
      </pc:sldChg>
      <pc:sldChg chg="add del modNotesTx">
        <pc:chgData name="Geoff Kwan" userId="c3a5c4b8-7020-4697-b49e-ebe9f60812c0" providerId="ADAL" clId="{65742311-D67B-4073-AB63-6C59D17D99A4}" dt="2023-09-09T09:54:07.734" v="1177" actId="47"/>
        <pc:sldMkLst>
          <pc:docMk/>
          <pc:sldMk cId="835824129" sldId="2147471967"/>
        </pc:sldMkLst>
      </pc:sldChg>
      <pc:sldChg chg="addSp delSp modSp new mod addCm delCm modCm">
        <pc:chgData name="Geoff Kwan" userId="c3a5c4b8-7020-4697-b49e-ebe9f60812c0" providerId="ADAL" clId="{65742311-D67B-4073-AB63-6C59D17D99A4}" dt="2023-09-10T13:28:25.799" v="2606"/>
        <pc:sldMkLst>
          <pc:docMk/>
          <pc:sldMk cId="1470875319" sldId="2147471967"/>
        </pc:sldMkLst>
        <pc:spChg chg="del">
          <ac:chgData name="Geoff Kwan" userId="c3a5c4b8-7020-4697-b49e-ebe9f60812c0" providerId="ADAL" clId="{65742311-D67B-4073-AB63-6C59D17D99A4}" dt="2023-09-09T09:54:26.007" v="1181" actId="478"/>
          <ac:spMkLst>
            <pc:docMk/>
            <pc:sldMk cId="1470875319" sldId="2147471967"/>
            <ac:spMk id="3" creationId="{DE411AFA-9B1B-CB20-000F-44141928DBAB}"/>
          </ac:spMkLst>
        </pc:spChg>
        <pc:spChg chg="del">
          <ac:chgData name="Geoff Kwan" userId="c3a5c4b8-7020-4697-b49e-ebe9f60812c0" providerId="ADAL" clId="{65742311-D67B-4073-AB63-6C59D17D99A4}" dt="2023-09-09T09:54:31.800" v="1183" actId="478"/>
          <ac:spMkLst>
            <pc:docMk/>
            <pc:sldMk cId="1470875319" sldId="2147471967"/>
            <ac:spMk id="4" creationId="{7B3636F7-B254-0B0B-C305-E27A50C5A970}"/>
          </ac:spMkLst>
        </pc:spChg>
        <pc:spChg chg="del">
          <ac:chgData name="Geoff Kwan" userId="c3a5c4b8-7020-4697-b49e-ebe9f60812c0" providerId="ADAL" clId="{65742311-D67B-4073-AB63-6C59D17D99A4}" dt="2023-09-09T09:54:29.045" v="1182" actId="478"/>
          <ac:spMkLst>
            <pc:docMk/>
            <pc:sldMk cId="1470875319" sldId="2147471967"/>
            <ac:spMk id="5" creationId="{7E616F4F-4C8A-A5D8-1589-AC550A0C2662}"/>
          </ac:spMkLst>
        </pc:spChg>
        <pc:spChg chg="del">
          <ac:chgData name="Geoff Kwan" userId="c3a5c4b8-7020-4697-b49e-ebe9f60812c0" providerId="ADAL" clId="{65742311-D67B-4073-AB63-6C59D17D99A4}" dt="2023-09-09T09:54:34.413" v="1184" actId="478"/>
          <ac:spMkLst>
            <pc:docMk/>
            <pc:sldMk cId="1470875319" sldId="2147471967"/>
            <ac:spMk id="6" creationId="{2A0CFBD2-65B7-4627-42CC-BCFAD65478A6}"/>
          </ac:spMkLst>
        </pc:spChg>
        <pc:spChg chg="del">
          <ac:chgData name="Geoff Kwan" userId="c3a5c4b8-7020-4697-b49e-ebe9f60812c0" providerId="ADAL" clId="{65742311-D67B-4073-AB63-6C59D17D99A4}" dt="2023-09-09T09:54:45.456" v="1185"/>
          <ac:spMkLst>
            <pc:docMk/>
            <pc:sldMk cId="1470875319" sldId="2147471967"/>
            <ac:spMk id="7" creationId="{7EB06941-AD2A-E261-31DC-9C757E54C397}"/>
          </ac:spMkLst>
        </pc:spChg>
        <pc:spChg chg="del">
          <ac:chgData name="Geoff Kwan" userId="c3a5c4b8-7020-4697-b49e-ebe9f60812c0" providerId="ADAL" clId="{65742311-D67B-4073-AB63-6C59D17D99A4}" dt="2023-09-09T09:55:07.123" v="1186" actId="478"/>
          <ac:spMkLst>
            <pc:docMk/>
            <pc:sldMk cId="1470875319" sldId="2147471967"/>
            <ac:spMk id="8" creationId="{5A44BB4B-B779-B720-6F7D-DF12C51B81CB}"/>
          </ac:spMkLst>
        </pc:spChg>
        <pc:spChg chg="add mod">
          <ac:chgData name="Geoff Kwan" userId="c3a5c4b8-7020-4697-b49e-ebe9f60812c0" providerId="ADAL" clId="{65742311-D67B-4073-AB63-6C59D17D99A4}" dt="2023-09-09T09:54:45.456" v="1185"/>
          <ac:spMkLst>
            <pc:docMk/>
            <pc:sldMk cId="1470875319" sldId="2147471967"/>
            <ac:spMk id="9" creationId="{5261C3A5-4574-50BA-DC10-EE96C69A3482}"/>
          </ac:spMkLst>
        </pc:spChg>
        <pc:spChg chg="add mod">
          <ac:chgData name="Geoff Kwan" userId="c3a5c4b8-7020-4697-b49e-ebe9f60812c0" providerId="ADAL" clId="{65742311-D67B-4073-AB63-6C59D17D99A4}" dt="2023-09-09T10:12:55.060" v="1242" actId="207"/>
          <ac:spMkLst>
            <pc:docMk/>
            <pc:sldMk cId="1470875319" sldId="2147471967"/>
            <ac:spMk id="10" creationId="{B2367289-BEC5-CA84-1D72-38C49EABA983}"/>
          </ac:spMkLst>
        </pc:spChg>
      </pc:sldChg>
      <pc:sldChg chg="add del">
        <pc:chgData name="Geoff Kwan" userId="c3a5c4b8-7020-4697-b49e-ebe9f60812c0" providerId="ADAL" clId="{65742311-D67B-4073-AB63-6C59D17D99A4}" dt="2023-09-09T11:56:22.263" v="1497" actId="47"/>
        <pc:sldMkLst>
          <pc:docMk/>
          <pc:sldMk cId="2208319287" sldId="2147471968"/>
        </pc:sldMkLst>
      </pc:sldChg>
      <pc:sldChg chg="addSp delSp modSp add mod addCm">
        <pc:chgData name="Geoff Kwan" userId="c3a5c4b8-7020-4697-b49e-ebe9f60812c0" providerId="ADAL" clId="{65742311-D67B-4073-AB63-6C59D17D99A4}" dt="2023-09-10T13:38:25.698" v="2619"/>
        <pc:sldMkLst>
          <pc:docMk/>
          <pc:sldMk cId="2817529177" sldId="2147471969"/>
        </pc:sldMkLst>
        <pc:spChg chg="mod">
          <ac:chgData name="Geoff Kwan" userId="c3a5c4b8-7020-4697-b49e-ebe9f60812c0" providerId="ADAL" clId="{65742311-D67B-4073-AB63-6C59D17D99A4}" dt="2023-09-09T11:44:53.556" v="1319" actId="1076"/>
          <ac:spMkLst>
            <pc:docMk/>
            <pc:sldMk cId="2817529177" sldId="2147471969"/>
            <ac:spMk id="5" creationId="{4F542967-06DB-014B-1D98-AD3FBB0C9379}"/>
          </ac:spMkLst>
        </pc:spChg>
        <pc:spChg chg="mod">
          <ac:chgData name="Geoff Kwan" userId="c3a5c4b8-7020-4697-b49e-ebe9f60812c0" providerId="ADAL" clId="{65742311-D67B-4073-AB63-6C59D17D99A4}" dt="2023-09-09T11:44:53.556" v="1319" actId="1076"/>
          <ac:spMkLst>
            <pc:docMk/>
            <pc:sldMk cId="2817529177" sldId="2147471969"/>
            <ac:spMk id="6" creationId="{A74D2064-64EB-2674-B89F-46A3E584DDEE}"/>
          </ac:spMkLst>
        </pc:spChg>
        <pc:spChg chg="mod">
          <ac:chgData name="Geoff Kwan" userId="c3a5c4b8-7020-4697-b49e-ebe9f60812c0" providerId="ADAL" clId="{65742311-D67B-4073-AB63-6C59D17D99A4}" dt="2023-09-09T11:44:53.556" v="1319" actId="1076"/>
          <ac:spMkLst>
            <pc:docMk/>
            <pc:sldMk cId="2817529177" sldId="2147471969"/>
            <ac:spMk id="7" creationId="{F55E0D5C-DBC3-2DD5-191D-399F9FAD99AC}"/>
          </ac:spMkLst>
        </pc:spChg>
        <pc:spChg chg="mod">
          <ac:chgData name="Geoff Kwan" userId="c3a5c4b8-7020-4697-b49e-ebe9f60812c0" providerId="ADAL" clId="{65742311-D67B-4073-AB63-6C59D17D99A4}" dt="2023-09-09T11:44:53.556" v="1319" actId="1076"/>
          <ac:spMkLst>
            <pc:docMk/>
            <pc:sldMk cId="2817529177" sldId="2147471969"/>
            <ac:spMk id="8" creationId="{E4F8484F-A990-D068-FD9D-EED8FE21889B}"/>
          </ac:spMkLst>
        </pc:spChg>
        <pc:spChg chg="mod">
          <ac:chgData name="Geoff Kwan" userId="c3a5c4b8-7020-4697-b49e-ebe9f60812c0" providerId="ADAL" clId="{65742311-D67B-4073-AB63-6C59D17D99A4}" dt="2023-09-09T11:44:53.556" v="1319" actId="1076"/>
          <ac:spMkLst>
            <pc:docMk/>
            <pc:sldMk cId="2817529177" sldId="2147471969"/>
            <ac:spMk id="9" creationId="{1E86F951-D23B-0AD1-1FE7-BA7D246DB019}"/>
          </ac:spMkLst>
        </pc:spChg>
        <pc:spChg chg="mod">
          <ac:chgData name="Geoff Kwan" userId="c3a5c4b8-7020-4697-b49e-ebe9f60812c0" providerId="ADAL" clId="{65742311-D67B-4073-AB63-6C59D17D99A4}" dt="2023-09-09T11:44:53.556" v="1319" actId="1076"/>
          <ac:spMkLst>
            <pc:docMk/>
            <pc:sldMk cId="2817529177" sldId="2147471969"/>
            <ac:spMk id="11" creationId="{88521D9E-EFD3-A024-6FD2-7C4E946BC2BE}"/>
          </ac:spMkLst>
        </pc:spChg>
        <pc:spChg chg="mod">
          <ac:chgData name="Geoff Kwan" userId="c3a5c4b8-7020-4697-b49e-ebe9f60812c0" providerId="ADAL" clId="{65742311-D67B-4073-AB63-6C59D17D99A4}" dt="2023-09-09T11:44:53.556" v="1319" actId="1076"/>
          <ac:spMkLst>
            <pc:docMk/>
            <pc:sldMk cId="2817529177" sldId="2147471969"/>
            <ac:spMk id="12" creationId="{1878FBCF-2AFF-8BAC-912D-E116CBA266C1}"/>
          </ac:spMkLst>
        </pc:spChg>
        <pc:spChg chg="del">
          <ac:chgData name="Geoff Kwan" userId="c3a5c4b8-7020-4697-b49e-ebe9f60812c0" providerId="ADAL" clId="{65742311-D67B-4073-AB63-6C59D17D99A4}" dt="2023-09-09T11:43:25.425" v="1315" actId="478"/>
          <ac:spMkLst>
            <pc:docMk/>
            <pc:sldMk cId="2817529177" sldId="2147471969"/>
            <ac:spMk id="18" creationId="{66EB3320-AB01-7B3A-7DD0-C04AD83867D4}"/>
          </ac:spMkLst>
        </pc:spChg>
        <pc:graphicFrameChg chg="del">
          <ac:chgData name="Geoff Kwan" userId="c3a5c4b8-7020-4697-b49e-ebe9f60812c0" providerId="ADAL" clId="{65742311-D67B-4073-AB63-6C59D17D99A4}" dt="2023-09-09T11:43:32.439" v="1316" actId="478"/>
          <ac:graphicFrameMkLst>
            <pc:docMk/>
            <pc:sldMk cId="2817529177" sldId="2147471969"/>
            <ac:graphicFrameMk id="17" creationId="{0B77EFDA-C5C7-DBCF-420C-B448C82BEA4C}"/>
          </ac:graphicFrameMkLst>
        </pc:graphicFrameChg>
        <pc:picChg chg="add del mod">
          <ac:chgData name="Geoff Kwan" userId="c3a5c4b8-7020-4697-b49e-ebe9f60812c0" providerId="ADAL" clId="{65742311-D67B-4073-AB63-6C59D17D99A4}" dt="2023-09-10T13:38:01.793" v="2618" actId="478"/>
          <ac:picMkLst>
            <pc:docMk/>
            <pc:sldMk cId="2817529177" sldId="2147471969"/>
            <ac:picMk id="2" creationId="{ABB115BA-C331-186C-2C5F-6733090E8FEC}"/>
          </ac:picMkLst>
        </pc:picChg>
      </pc:sldChg>
      <pc:sldChg chg="delSp modSp add del mod">
        <pc:chgData name="Geoff Kwan" userId="c3a5c4b8-7020-4697-b49e-ebe9f60812c0" providerId="ADAL" clId="{65742311-D67B-4073-AB63-6C59D17D99A4}" dt="2023-09-09T12:15:50.933" v="1803" actId="47"/>
        <pc:sldMkLst>
          <pc:docMk/>
          <pc:sldMk cId="1752961596" sldId="2147471970"/>
        </pc:sldMkLst>
        <pc:spChg chg="mod">
          <ac:chgData name="Geoff Kwan" userId="c3a5c4b8-7020-4697-b49e-ebe9f60812c0" providerId="ADAL" clId="{65742311-D67B-4073-AB63-6C59D17D99A4}" dt="2023-09-09T11:59:33.192" v="1534" actId="20577"/>
          <ac:spMkLst>
            <pc:docMk/>
            <pc:sldMk cId="1752961596" sldId="2147471970"/>
            <ac:spMk id="3" creationId="{C2701E30-655A-A633-C854-FA430E68A608}"/>
          </ac:spMkLst>
        </pc:spChg>
        <pc:spChg chg="del">
          <ac:chgData name="Geoff Kwan" userId="c3a5c4b8-7020-4697-b49e-ebe9f60812c0" providerId="ADAL" clId="{65742311-D67B-4073-AB63-6C59D17D99A4}" dt="2023-09-09T11:45:22.854" v="1321" actId="478"/>
          <ac:spMkLst>
            <pc:docMk/>
            <pc:sldMk cId="1752961596" sldId="2147471970"/>
            <ac:spMk id="5" creationId="{4F542967-06DB-014B-1D98-AD3FBB0C9379}"/>
          </ac:spMkLst>
        </pc:spChg>
        <pc:spChg chg="del">
          <ac:chgData name="Geoff Kwan" userId="c3a5c4b8-7020-4697-b49e-ebe9f60812c0" providerId="ADAL" clId="{65742311-D67B-4073-AB63-6C59D17D99A4}" dt="2023-09-09T11:45:22.854" v="1321" actId="478"/>
          <ac:spMkLst>
            <pc:docMk/>
            <pc:sldMk cId="1752961596" sldId="2147471970"/>
            <ac:spMk id="6" creationId="{A74D2064-64EB-2674-B89F-46A3E584DDEE}"/>
          </ac:spMkLst>
        </pc:spChg>
        <pc:spChg chg="del">
          <ac:chgData name="Geoff Kwan" userId="c3a5c4b8-7020-4697-b49e-ebe9f60812c0" providerId="ADAL" clId="{65742311-D67B-4073-AB63-6C59D17D99A4}" dt="2023-09-09T11:45:22.854" v="1321" actId="478"/>
          <ac:spMkLst>
            <pc:docMk/>
            <pc:sldMk cId="1752961596" sldId="2147471970"/>
            <ac:spMk id="7" creationId="{F55E0D5C-DBC3-2DD5-191D-399F9FAD99AC}"/>
          </ac:spMkLst>
        </pc:spChg>
        <pc:spChg chg="del">
          <ac:chgData name="Geoff Kwan" userId="c3a5c4b8-7020-4697-b49e-ebe9f60812c0" providerId="ADAL" clId="{65742311-D67B-4073-AB63-6C59D17D99A4}" dt="2023-09-09T11:45:22.854" v="1321" actId="478"/>
          <ac:spMkLst>
            <pc:docMk/>
            <pc:sldMk cId="1752961596" sldId="2147471970"/>
            <ac:spMk id="8" creationId="{E4F8484F-A990-D068-FD9D-EED8FE21889B}"/>
          </ac:spMkLst>
        </pc:spChg>
        <pc:spChg chg="del">
          <ac:chgData name="Geoff Kwan" userId="c3a5c4b8-7020-4697-b49e-ebe9f60812c0" providerId="ADAL" clId="{65742311-D67B-4073-AB63-6C59D17D99A4}" dt="2023-09-09T11:45:22.854" v="1321" actId="478"/>
          <ac:spMkLst>
            <pc:docMk/>
            <pc:sldMk cId="1752961596" sldId="2147471970"/>
            <ac:spMk id="9" creationId="{1E86F951-D23B-0AD1-1FE7-BA7D246DB019}"/>
          </ac:spMkLst>
        </pc:spChg>
        <pc:spChg chg="del">
          <ac:chgData name="Geoff Kwan" userId="c3a5c4b8-7020-4697-b49e-ebe9f60812c0" providerId="ADAL" clId="{65742311-D67B-4073-AB63-6C59D17D99A4}" dt="2023-09-09T11:45:22.854" v="1321" actId="478"/>
          <ac:spMkLst>
            <pc:docMk/>
            <pc:sldMk cId="1752961596" sldId="2147471970"/>
            <ac:spMk id="11" creationId="{88521D9E-EFD3-A024-6FD2-7C4E946BC2BE}"/>
          </ac:spMkLst>
        </pc:spChg>
        <pc:spChg chg="del">
          <ac:chgData name="Geoff Kwan" userId="c3a5c4b8-7020-4697-b49e-ebe9f60812c0" providerId="ADAL" clId="{65742311-D67B-4073-AB63-6C59D17D99A4}" dt="2023-09-09T11:45:22.854" v="1321" actId="478"/>
          <ac:spMkLst>
            <pc:docMk/>
            <pc:sldMk cId="1752961596" sldId="2147471970"/>
            <ac:spMk id="12" creationId="{1878FBCF-2AFF-8BAC-912D-E116CBA266C1}"/>
          </ac:spMkLst>
        </pc:spChg>
        <pc:spChg chg="del mod">
          <ac:chgData name="Geoff Kwan" userId="c3a5c4b8-7020-4697-b49e-ebe9f60812c0" providerId="ADAL" clId="{65742311-D67B-4073-AB63-6C59D17D99A4}" dt="2023-09-09T11:59:41.664" v="1535" actId="478"/>
          <ac:spMkLst>
            <pc:docMk/>
            <pc:sldMk cId="1752961596" sldId="2147471970"/>
            <ac:spMk id="18" creationId="{66EB3320-AB01-7B3A-7DD0-C04AD83867D4}"/>
          </ac:spMkLst>
        </pc:spChg>
        <pc:graphicFrameChg chg="mod modGraphic">
          <ac:chgData name="Geoff Kwan" userId="c3a5c4b8-7020-4697-b49e-ebe9f60812c0" providerId="ADAL" clId="{65742311-D67B-4073-AB63-6C59D17D99A4}" dt="2023-09-09T12:02:04.558" v="1545" actId="1076"/>
          <ac:graphicFrameMkLst>
            <pc:docMk/>
            <pc:sldMk cId="1752961596" sldId="2147471970"/>
            <ac:graphicFrameMk id="17" creationId="{0B77EFDA-C5C7-DBCF-420C-B448C82BEA4C}"/>
          </ac:graphicFrameMkLst>
        </pc:graphicFrameChg>
      </pc:sldChg>
      <pc:sldChg chg="addSp delSp modSp add mod addCm">
        <pc:chgData name="Geoff Kwan" userId="c3a5c4b8-7020-4697-b49e-ebe9f60812c0" providerId="ADAL" clId="{65742311-D67B-4073-AB63-6C59D17D99A4}" dt="2023-09-09T12:20:28.721" v="1820" actId="14100"/>
        <pc:sldMkLst>
          <pc:docMk/>
          <pc:sldMk cId="3887476416" sldId="2147471971"/>
        </pc:sldMkLst>
        <pc:spChg chg="add del mod">
          <ac:chgData name="Geoff Kwan" userId="c3a5c4b8-7020-4697-b49e-ebe9f60812c0" providerId="ADAL" clId="{65742311-D67B-4073-AB63-6C59D17D99A4}" dt="2023-09-09T12:12:46.492" v="1780" actId="478"/>
          <ac:spMkLst>
            <pc:docMk/>
            <pc:sldMk cId="3887476416" sldId="2147471971"/>
            <ac:spMk id="2" creationId="{DD6D8E5E-272F-45BF-8D51-8BACACC58501}"/>
          </ac:spMkLst>
        </pc:spChg>
        <pc:spChg chg="add mod">
          <ac:chgData name="Geoff Kwan" userId="c3a5c4b8-7020-4697-b49e-ebe9f60812c0" providerId="ADAL" clId="{65742311-D67B-4073-AB63-6C59D17D99A4}" dt="2023-09-09T12:09:17.351" v="1717" actId="14100"/>
          <ac:spMkLst>
            <pc:docMk/>
            <pc:sldMk cId="3887476416" sldId="2147471971"/>
            <ac:spMk id="6" creationId="{90D29AD7-B240-994A-23CE-D5B968794542}"/>
          </ac:spMkLst>
        </pc:spChg>
        <pc:spChg chg="add mod">
          <ac:chgData name="Geoff Kwan" userId="c3a5c4b8-7020-4697-b49e-ebe9f60812c0" providerId="ADAL" clId="{65742311-D67B-4073-AB63-6C59D17D99A4}" dt="2023-09-09T12:14:05.607" v="1785" actId="1076"/>
          <ac:spMkLst>
            <pc:docMk/>
            <pc:sldMk cId="3887476416" sldId="2147471971"/>
            <ac:spMk id="7" creationId="{0F90D84A-4428-21A5-C411-2507961BF0AA}"/>
          </ac:spMkLst>
        </pc:spChg>
        <pc:spChg chg="add mod">
          <ac:chgData name="Geoff Kwan" userId="c3a5c4b8-7020-4697-b49e-ebe9f60812c0" providerId="ADAL" clId="{65742311-D67B-4073-AB63-6C59D17D99A4}" dt="2023-09-09T12:14:41.585" v="1792" actId="14100"/>
          <ac:spMkLst>
            <pc:docMk/>
            <pc:sldMk cId="3887476416" sldId="2147471971"/>
            <ac:spMk id="8" creationId="{EF3FA08C-14D1-8950-CF62-6A1DBCD6F095}"/>
          </ac:spMkLst>
        </pc:spChg>
        <pc:spChg chg="add mod">
          <ac:chgData name="Geoff Kwan" userId="c3a5c4b8-7020-4697-b49e-ebe9f60812c0" providerId="ADAL" clId="{65742311-D67B-4073-AB63-6C59D17D99A4}" dt="2023-09-09T12:14:59.031" v="1797" actId="14100"/>
          <ac:spMkLst>
            <pc:docMk/>
            <pc:sldMk cId="3887476416" sldId="2147471971"/>
            <ac:spMk id="9" creationId="{42F90852-F17C-2073-BE09-622D9F163A97}"/>
          </ac:spMkLst>
        </pc:spChg>
        <pc:spChg chg="add mod">
          <ac:chgData name="Geoff Kwan" userId="c3a5c4b8-7020-4697-b49e-ebe9f60812c0" providerId="ADAL" clId="{65742311-D67B-4073-AB63-6C59D17D99A4}" dt="2023-09-09T12:14:51.568" v="1795" actId="14100"/>
          <ac:spMkLst>
            <pc:docMk/>
            <pc:sldMk cId="3887476416" sldId="2147471971"/>
            <ac:spMk id="10" creationId="{A29A2E9A-3A8E-D00D-FCE2-C44F6B683F6C}"/>
          </ac:spMkLst>
        </pc:spChg>
        <pc:spChg chg="add mod">
          <ac:chgData name="Geoff Kwan" userId="c3a5c4b8-7020-4697-b49e-ebe9f60812c0" providerId="ADAL" clId="{65742311-D67B-4073-AB63-6C59D17D99A4}" dt="2023-09-09T12:20:28.721" v="1820" actId="14100"/>
          <ac:spMkLst>
            <pc:docMk/>
            <pc:sldMk cId="3887476416" sldId="2147471971"/>
            <ac:spMk id="11" creationId="{A72E38E6-A141-09C9-4ACA-C6EC0D23EC5C}"/>
          </ac:spMkLst>
        </pc:spChg>
        <pc:spChg chg="add mod">
          <ac:chgData name="Geoff Kwan" userId="c3a5c4b8-7020-4697-b49e-ebe9f60812c0" providerId="ADAL" clId="{65742311-D67B-4073-AB63-6C59D17D99A4}" dt="2023-09-09T12:20:15.560" v="1818" actId="207"/>
          <ac:spMkLst>
            <pc:docMk/>
            <pc:sldMk cId="3887476416" sldId="2147471971"/>
            <ac:spMk id="12" creationId="{913E2CF6-D30E-0044-B6C5-6015ECF7BDE4}"/>
          </ac:spMkLst>
        </pc:spChg>
        <pc:spChg chg="add mod">
          <ac:chgData name="Geoff Kwan" userId="c3a5c4b8-7020-4697-b49e-ebe9f60812c0" providerId="ADAL" clId="{65742311-D67B-4073-AB63-6C59D17D99A4}" dt="2023-09-09T12:20:20.875" v="1819" actId="207"/>
          <ac:spMkLst>
            <pc:docMk/>
            <pc:sldMk cId="3887476416" sldId="2147471971"/>
            <ac:spMk id="13" creationId="{65E5E3FC-1E90-C0B6-731C-4B2161D03CDB}"/>
          </ac:spMkLst>
        </pc:spChg>
        <pc:spChg chg="add mod">
          <ac:chgData name="Geoff Kwan" userId="c3a5c4b8-7020-4697-b49e-ebe9f60812c0" providerId="ADAL" clId="{65742311-D67B-4073-AB63-6C59D17D99A4}" dt="2023-09-09T12:20:20.875" v="1819" actId="207"/>
          <ac:spMkLst>
            <pc:docMk/>
            <pc:sldMk cId="3887476416" sldId="2147471971"/>
            <ac:spMk id="14" creationId="{2AD002E4-98A2-9A8D-04DD-FE4EA6AD2E8C}"/>
          </ac:spMkLst>
        </pc:spChg>
        <pc:spChg chg="add mod">
          <ac:chgData name="Geoff Kwan" userId="c3a5c4b8-7020-4697-b49e-ebe9f60812c0" providerId="ADAL" clId="{65742311-D67B-4073-AB63-6C59D17D99A4}" dt="2023-09-09T12:20:20.875" v="1819" actId="207"/>
          <ac:spMkLst>
            <pc:docMk/>
            <pc:sldMk cId="3887476416" sldId="2147471971"/>
            <ac:spMk id="15" creationId="{E82BE5DA-BD0E-7853-E784-A88432BA27A5}"/>
          </ac:spMkLst>
        </pc:spChg>
        <pc:graphicFrameChg chg="add del mod">
          <ac:chgData name="Geoff Kwan" userId="c3a5c4b8-7020-4697-b49e-ebe9f60812c0" providerId="ADAL" clId="{65742311-D67B-4073-AB63-6C59D17D99A4}" dt="2023-09-09T12:04:40.041" v="1558" actId="12084"/>
          <ac:graphicFrameMkLst>
            <pc:docMk/>
            <pc:sldMk cId="3887476416" sldId="2147471971"/>
            <ac:graphicFrameMk id="5" creationId="{7F8FB9E6-AB7E-681C-4C9F-89A0DE7CF087}"/>
          </ac:graphicFrameMkLst>
        </pc:graphicFrameChg>
        <pc:graphicFrameChg chg="del modGraphic">
          <ac:chgData name="Geoff Kwan" userId="c3a5c4b8-7020-4697-b49e-ebe9f60812c0" providerId="ADAL" clId="{65742311-D67B-4073-AB63-6C59D17D99A4}" dt="2023-09-09T12:02:29.316" v="1547" actId="478"/>
          <ac:graphicFrameMkLst>
            <pc:docMk/>
            <pc:sldMk cId="3887476416" sldId="2147471971"/>
            <ac:graphicFrameMk id="17" creationId="{0B77EFDA-C5C7-DBCF-420C-B448C82BEA4C}"/>
          </ac:graphicFrameMkLst>
        </pc:graphicFrameChg>
      </pc:sldChg>
      <pc:sldChg chg="addSp delSp modSp add mod addCm modCm">
        <pc:chgData name="Geoff Kwan" userId="c3a5c4b8-7020-4697-b49e-ebe9f60812c0" providerId="ADAL" clId="{65742311-D67B-4073-AB63-6C59D17D99A4}" dt="2023-09-10T13:39:37.694" v="2621"/>
        <pc:sldMkLst>
          <pc:docMk/>
          <pc:sldMk cId="4224742966" sldId="2147471972"/>
        </pc:sldMkLst>
        <pc:spChg chg="add del mod">
          <ac:chgData name="Geoff Kwan" userId="c3a5c4b8-7020-4697-b49e-ebe9f60812c0" providerId="ADAL" clId="{65742311-D67B-4073-AB63-6C59D17D99A4}" dt="2023-09-09T13:16:22.635" v="2004" actId="12084"/>
          <ac:spMkLst>
            <pc:docMk/>
            <pc:sldMk cId="4224742966" sldId="2147471972"/>
            <ac:spMk id="2" creationId="{23E63CB9-9547-15ED-2B4F-A36AFBB72A08}"/>
          </ac:spMkLst>
        </pc:spChg>
        <pc:spChg chg="del mod">
          <ac:chgData name="Geoff Kwan" userId="c3a5c4b8-7020-4697-b49e-ebe9f60812c0" providerId="ADAL" clId="{65742311-D67B-4073-AB63-6C59D17D99A4}" dt="2023-09-09T13:15:39.948" v="1998" actId="478"/>
          <ac:spMkLst>
            <pc:docMk/>
            <pc:sldMk cId="4224742966" sldId="2147471972"/>
            <ac:spMk id="3" creationId="{8AFCE0B6-A320-5FBA-712A-B6F2F131E25A}"/>
          </ac:spMkLst>
        </pc:spChg>
        <pc:spChg chg="del mod">
          <ac:chgData name="Geoff Kwan" userId="c3a5c4b8-7020-4697-b49e-ebe9f60812c0" providerId="ADAL" clId="{65742311-D67B-4073-AB63-6C59D17D99A4}" dt="2023-09-09T13:15:44.332" v="1999" actId="478"/>
          <ac:spMkLst>
            <pc:docMk/>
            <pc:sldMk cId="4224742966" sldId="2147471972"/>
            <ac:spMk id="4" creationId="{5AB20356-7DBC-25FC-18BA-D14252D46A8B}"/>
          </ac:spMkLst>
        </pc:spChg>
        <pc:graphicFrameChg chg="add del mod modGraphic">
          <ac:chgData name="Geoff Kwan" userId="c3a5c4b8-7020-4697-b49e-ebe9f60812c0" providerId="ADAL" clId="{65742311-D67B-4073-AB63-6C59D17D99A4}" dt="2023-09-09T13:20:35.985" v="2053" actId="20577"/>
          <ac:graphicFrameMkLst>
            <pc:docMk/>
            <pc:sldMk cId="4224742966" sldId="2147471972"/>
            <ac:graphicFrameMk id="6" creationId="{89B286CE-95BC-EBD4-4BC2-8634BD693555}"/>
          </ac:graphicFrameMkLst>
        </pc:graphicFrameChg>
      </pc:sldChg>
      <pc:sldChg chg="addSp delSp modSp add mod addCm">
        <pc:chgData name="Geoff Kwan" userId="c3a5c4b8-7020-4697-b49e-ebe9f60812c0" providerId="ADAL" clId="{65742311-D67B-4073-AB63-6C59D17D99A4}" dt="2023-09-10T13:20:08.380" v="2594"/>
        <pc:sldMkLst>
          <pc:docMk/>
          <pc:sldMk cId="2328273170" sldId="2147471973"/>
        </pc:sldMkLst>
        <pc:spChg chg="mod">
          <ac:chgData name="Geoff Kwan" userId="c3a5c4b8-7020-4697-b49e-ebe9f60812c0" providerId="ADAL" clId="{65742311-D67B-4073-AB63-6C59D17D99A4}" dt="2023-09-10T13:19:29.629" v="2593" actId="1076"/>
          <ac:spMkLst>
            <pc:docMk/>
            <pc:sldMk cId="2328273170" sldId="2147471973"/>
            <ac:spMk id="3" creationId="{2BDF54D8-E8B7-082C-AA05-84AB005DE0C6}"/>
          </ac:spMkLst>
        </pc:spChg>
        <pc:picChg chg="add mod">
          <ac:chgData name="Geoff Kwan" userId="c3a5c4b8-7020-4697-b49e-ebe9f60812c0" providerId="ADAL" clId="{65742311-D67B-4073-AB63-6C59D17D99A4}" dt="2023-09-10T13:19:25.036" v="2592" actId="1076"/>
          <ac:picMkLst>
            <pc:docMk/>
            <pc:sldMk cId="2328273170" sldId="2147471973"/>
            <ac:picMk id="5" creationId="{6F3A6DC0-32BF-A836-D73A-D6EE540F0149}"/>
          </ac:picMkLst>
        </pc:picChg>
        <pc:picChg chg="del">
          <ac:chgData name="Geoff Kwan" userId="c3a5c4b8-7020-4697-b49e-ebe9f60812c0" providerId="ADAL" clId="{65742311-D67B-4073-AB63-6C59D17D99A4}" dt="2023-09-10T13:15:40.464" v="2587" actId="478"/>
          <ac:picMkLst>
            <pc:docMk/>
            <pc:sldMk cId="2328273170" sldId="2147471973"/>
            <ac:picMk id="1026" creationId="{9E6504B0-DAAC-BBB0-C0F1-F093E0B60EAF}"/>
          </ac:picMkLst>
        </pc:picChg>
      </pc:sldChg>
      <pc:sldChg chg="add del">
        <pc:chgData name="Geoff Kwan" userId="c3a5c4b8-7020-4697-b49e-ebe9f60812c0" providerId="ADAL" clId="{65742311-D67B-4073-AB63-6C59D17D99A4}" dt="2023-09-09T13:24:12.982" v="2081" actId="47"/>
        <pc:sldMkLst>
          <pc:docMk/>
          <pc:sldMk cId="4055269176" sldId="2147471973"/>
        </pc:sldMkLst>
      </pc:sldChg>
    </pc:docChg>
  </pc:docChgLst>
  <pc:docChgLst>
    <pc:chgData name="Laura Leal" userId="4720af35-0a04-4b32-b28a-0692a15a4541" providerId="ADAL" clId="{2945530D-9C62-45E2-8971-65772E02E7E7}"/>
    <pc:docChg chg="modSld">
      <pc:chgData name="Laura Leal" userId="4720af35-0a04-4b32-b28a-0692a15a4541" providerId="ADAL" clId="{2945530D-9C62-45E2-8971-65772E02E7E7}" dt="2023-09-15T16:44:04.693" v="1" actId="20577"/>
      <pc:docMkLst>
        <pc:docMk/>
      </pc:docMkLst>
      <pc:sldChg chg="modSp mod">
        <pc:chgData name="Laura Leal" userId="4720af35-0a04-4b32-b28a-0692a15a4541" providerId="ADAL" clId="{2945530D-9C62-45E2-8971-65772E02E7E7}" dt="2023-09-15T16:44:04.693" v="1" actId="20577"/>
        <pc:sldMkLst>
          <pc:docMk/>
          <pc:sldMk cId="831669539" sldId="2147471927"/>
        </pc:sldMkLst>
        <pc:spChg chg="mod">
          <ac:chgData name="Laura Leal" userId="4720af35-0a04-4b32-b28a-0692a15a4541" providerId="ADAL" clId="{2945530D-9C62-45E2-8971-65772E02E7E7}" dt="2023-09-15T16:44:04.693" v="1" actId="20577"/>
          <ac:spMkLst>
            <pc:docMk/>
            <pc:sldMk cId="831669539" sldId="2147471927"/>
            <ac:spMk id="10" creationId="{3B519B78-4C2C-5706-5337-D036B96C5C50}"/>
          </ac:spMkLst>
        </pc:spChg>
      </pc:sldChg>
    </pc:docChg>
  </pc:docChgLst>
  <pc:docChgLst>
    <pc:chgData name="Laura Leal" userId="4720af35-0a04-4b32-b28a-0692a15a4541" providerId="ADAL" clId="{470DD7E1-9D42-4D8B-AF70-53B4AA198AD5}"/>
    <pc:docChg chg="modSld">
      <pc:chgData name="Laura Leal" userId="4720af35-0a04-4b32-b28a-0692a15a4541" providerId="ADAL" clId="{470DD7E1-9D42-4D8B-AF70-53B4AA198AD5}" dt="2023-09-13T19:12:01.314" v="19" actId="255"/>
      <pc:docMkLst>
        <pc:docMk/>
      </pc:docMkLst>
      <pc:sldChg chg="modCm">
        <pc:chgData name="Laura Leal" userId="4720af35-0a04-4b32-b28a-0692a15a4541" providerId="ADAL" clId="{470DD7E1-9D42-4D8B-AF70-53B4AA198AD5}" dt="2023-09-13T19:10:28.152" v="13"/>
        <pc:sldMkLst>
          <pc:docMk/>
          <pc:sldMk cId="489233589" sldId="2147471871"/>
        </pc:sldMkLst>
      </pc:sldChg>
      <pc:sldChg chg="modNotesTx">
        <pc:chgData name="Laura Leal" userId="4720af35-0a04-4b32-b28a-0692a15a4541" providerId="ADAL" clId="{470DD7E1-9D42-4D8B-AF70-53B4AA198AD5}" dt="2023-09-13T19:10:10.825" v="12" actId="20577"/>
        <pc:sldMkLst>
          <pc:docMk/>
          <pc:sldMk cId="1304483557" sldId="2147471890"/>
        </pc:sldMkLst>
      </pc:sldChg>
      <pc:sldChg chg="modCm">
        <pc:chgData name="Laura Leal" userId="4720af35-0a04-4b32-b28a-0692a15a4541" providerId="ADAL" clId="{470DD7E1-9D42-4D8B-AF70-53B4AA198AD5}" dt="2023-09-13T19:08:55.961" v="0"/>
        <pc:sldMkLst>
          <pc:docMk/>
          <pc:sldMk cId="607153188" sldId="2147471922"/>
        </pc:sldMkLst>
      </pc:sldChg>
      <pc:sldChg chg="modNotesTx">
        <pc:chgData name="Laura Leal" userId="4720af35-0a04-4b32-b28a-0692a15a4541" providerId="ADAL" clId="{470DD7E1-9D42-4D8B-AF70-53B4AA198AD5}" dt="2023-09-13T19:09:27.660" v="2" actId="20577"/>
        <pc:sldMkLst>
          <pc:docMk/>
          <pc:sldMk cId="2130155163" sldId="2147471930"/>
        </pc:sldMkLst>
      </pc:sldChg>
      <pc:sldChg chg="modCm">
        <pc:chgData name="Laura Leal" userId="4720af35-0a04-4b32-b28a-0692a15a4541" providerId="ADAL" clId="{470DD7E1-9D42-4D8B-AF70-53B4AA198AD5}" dt="2023-09-13T19:11:07.515" v="15"/>
        <pc:sldMkLst>
          <pc:docMk/>
          <pc:sldMk cId="3590824290" sldId="2147471933"/>
        </pc:sldMkLst>
      </pc:sldChg>
      <pc:sldChg chg="modNotesTx">
        <pc:chgData name="Laura Leal" userId="4720af35-0a04-4b32-b28a-0692a15a4541" providerId="ADAL" clId="{470DD7E1-9D42-4D8B-AF70-53B4AA198AD5}" dt="2023-09-13T19:10:39.953" v="14" actId="20577"/>
        <pc:sldMkLst>
          <pc:docMk/>
          <pc:sldMk cId="497873213" sldId="2147471952"/>
        </pc:sldMkLst>
      </pc:sldChg>
      <pc:sldChg chg="modNotesTx">
        <pc:chgData name="Laura Leal" userId="4720af35-0a04-4b32-b28a-0692a15a4541" providerId="ADAL" clId="{470DD7E1-9D42-4D8B-AF70-53B4AA198AD5}" dt="2023-09-13T19:09:33.250" v="3" actId="2711"/>
        <pc:sldMkLst>
          <pc:docMk/>
          <pc:sldMk cId="1374526005" sldId="2147471964"/>
        </pc:sldMkLst>
      </pc:sldChg>
      <pc:sldChg chg="modNotesTx">
        <pc:chgData name="Laura Leal" userId="4720af35-0a04-4b32-b28a-0692a15a4541" providerId="ADAL" clId="{470DD7E1-9D42-4D8B-AF70-53B4AA198AD5}" dt="2023-09-13T19:09:38.604" v="4" actId="2711"/>
        <pc:sldMkLst>
          <pc:docMk/>
          <pc:sldMk cId="3766743738" sldId="2147471966"/>
        </pc:sldMkLst>
      </pc:sldChg>
      <pc:sldChg chg="modNotesTx">
        <pc:chgData name="Laura Leal" userId="4720af35-0a04-4b32-b28a-0692a15a4541" providerId="ADAL" clId="{470DD7E1-9D42-4D8B-AF70-53B4AA198AD5}" dt="2023-09-13T19:11:20.520" v="17" actId="20577"/>
        <pc:sldMkLst>
          <pc:docMk/>
          <pc:sldMk cId="4224742966" sldId="2147471972"/>
        </pc:sldMkLst>
      </pc:sldChg>
      <pc:sldChg chg="modNotesTx">
        <pc:chgData name="Laura Leal" userId="4720af35-0a04-4b32-b28a-0692a15a4541" providerId="ADAL" clId="{470DD7E1-9D42-4D8B-AF70-53B4AA198AD5}" dt="2023-09-13T19:12:01.314" v="19" actId="255"/>
        <pc:sldMkLst>
          <pc:docMk/>
          <pc:sldMk cId="844604506" sldId="2147471977"/>
        </pc:sldMkLst>
      </pc:sldChg>
      <pc:sldChg chg="modNotesTx">
        <pc:chgData name="Laura Leal" userId="4720af35-0a04-4b32-b28a-0692a15a4541" providerId="ADAL" clId="{470DD7E1-9D42-4D8B-AF70-53B4AA198AD5}" dt="2023-09-13T19:09:43.974" v="5" actId="2711"/>
        <pc:sldMkLst>
          <pc:docMk/>
          <pc:sldMk cId="2303297573" sldId="2147471980"/>
        </pc:sldMkLst>
      </pc:sldChg>
      <pc:sldChg chg="modNotesTx">
        <pc:chgData name="Laura Leal" userId="4720af35-0a04-4b32-b28a-0692a15a4541" providerId="ADAL" clId="{470DD7E1-9D42-4D8B-AF70-53B4AA198AD5}" dt="2023-09-13T19:09:49.374" v="6" actId="2711"/>
        <pc:sldMkLst>
          <pc:docMk/>
          <pc:sldMk cId="1990790635" sldId="2147471981"/>
        </pc:sldMkLst>
      </pc:sldChg>
      <pc:sldChg chg="modNotesTx">
        <pc:chgData name="Laura Leal" userId="4720af35-0a04-4b32-b28a-0692a15a4541" providerId="ADAL" clId="{470DD7E1-9D42-4D8B-AF70-53B4AA198AD5}" dt="2023-09-13T19:09:59.407" v="9" actId="20577"/>
        <pc:sldMkLst>
          <pc:docMk/>
          <pc:sldMk cId="3081681546" sldId="2147471982"/>
        </pc:sldMkLst>
      </pc:sldChg>
      <pc:sldChg chg="modNotesTx">
        <pc:chgData name="Laura Leal" userId="4720af35-0a04-4b32-b28a-0692a15a4541" providerId="ADAL" clId="{470DD7E1-9D42-4D8B-AF70-53B4AA198AD5}" dt="2023-09-13T19:10:04.555" v="10" actId="2711"/>
        <pc:sldMkLst>
          <pc:docMk/>
          <pc:sldMk cId="1986403577" sldId="2147471983"/>
        </pc:sldMkLst>
      </pc:sldChg>
    </pc:docChg>
  </pc:docChgLst>
  <pc:docChgLst>
    <pc:chgData name="Laura Leal" userId="4720af35-0a04-4b32-b28a-0692a15a4541" providerId="ADAL" clId="{92808165-F4D9-4F3C-A8E2-CAE8EDCA0BCE}"/>
    <pc:docChg chg="undo redo custSel delSld modSld modNotesMaster">
      <pc:chgData name="Laura Leal" userId="4720af35-0a04-4b32-b28a-0692a15a4541" providerId="ADAL" clId="{92808165-F4D9-4F3C-A8E2-CAE8EDCA0BCE}" dt="2023-09-18T17:40:59.483" v="2602" actId="20577"/>
      <pc:docMkLst>
        <pc:docMk/>
      </pc:docMkLst>
      <pc:sldChg chg="modSp mod delCm">
        <pc:chgData name="Laura Leal" userId="4720af35-0a04-4b32-b28a-0692a15a4541" providerId="ADAL" clId="{92808165-F4D9-4F3C-A8E2-CAE8EDCA0BCE}" dt="2023-09-17T21:52:44.245" v="41"/>
        <pc:sldMkLst>
          <pc:docMk/>
          <pc:sldMk cId="4038079209" sldId="2147471821"/>
        </pc:sldMkLst>
        <pc:graphicFrameChg chg="modGraphic">
          <ac:chgData name="Laura Leal" userId="4720af35-0a04-4b32-b28a-0692a15a4541" providerId="ADAL" clId="{92808165-F4D9-4F3C-A8E2-CAE8EDCA0BCE}" dt="2023-09-17T21:45:07.643" v="40" actId="20577"/>
          <ac:graphicFrameMkLst>
            <pc:docMk/>
            <pc:sldMk cId="4038079209" sldId="2147471821"/>
            <ac:graphicFrameMk id="8" creationId="{9B0E3098-F914-C559-9AB0-1C4EC1B715F5}"/>
          </ac:graphicFrameMkLst>
        </pc:graphicFrameChg>
      </pc:sldChg>
      <pc:sldChg chg="modSp mod delCm modNotesTx">
        <pc:chgData name="Laura Leal" userId="4720af35-0a04-4b32-b28a-0692a15a4541" providerId="ADAL" clId="{92808165-F4D9-4F3C-A8E2-CAE8EDCA0BCE}" dt="2023-09-17T21:54:54.473" v="110" actId="167"/>
        <pc:sldMkLst>
          <pc:docMk/>
          <pc:sldMk cId="4162398152" sldId="2147471822"/>
        </pc:sldMkLst>
        <pc:graphicFrameChg chg="mod ord modGraphic">
          <ac:chgData name="Laura Leal" userId="4720af35-0a04-4b32-b28a-0692a15a4541" providerId="ADAL" clId="{92808165-F4D9-4F3C-A8E2-CAE8EDCA0BCE}" dt="2023-09-17T21:54:54.473" v="110" actId="167"/>
          <ac:graphicFrameMkLst>
            <pc:docMk/>
            <pc:sldMk cId="4162398152" sldId="2147471822"/>
            <ac:graphicFrameMk id="8" creationId="{9B0E3098-F914-C559-9AB0-1C4EC1B715F5}"/>
          </ac:graphicFrameMkLst>
        </pc:graphicFrameChg>
      </pc:sldChg>
      <pc:sldChg chg="modSp mod delCm">
        <pc:chgData name="Laura Leal" userId="4720af35-0a04-4b32-b28a-0692a15a4541" providerId="ADAL" clId="{92808165-F4D9-4F3C-A8E2-CAE8EDCA0BCE}" dt="2023-09-17T21:57:22.049" v="162"/>
        <pc:sldMkLst>
          <pc:docMk/>
          <pc:sldMk cId="322181661" sldId="2147471826"/>
        </pc:sldMkLst>
        <pc:spChg chg="mod">
          <ac:chgData name="Laura Leal" userId="4720af35-0a04-4b32-b28a-0692a15a4541" providerId="ADAL" clId="{92808165-F4D9-4F3C-A8E2-CAE8EDCA0BCE}" dt="2023-09-17T21:56:54.789" v="159" actId="1036"/>
          <ac:spMkLst>
            <pc:docMk/>
            <pc:sldMk cId="322181661" sldId="2147471826"/>
            <ac:spMk id="4" creationId="{0A368D9E-C0CD-BF2F-243E-048810160E31}"/>
          </ac:spMkLst>
        </pc:spChg>
        <pc:spChg chg="mod">
          <ac:chgData name="Laura Leal" userId="4720af35-0a04-4b32-b28a-0692a15a4541" providerId="ADAL" clId="{92808165-F4D9-4F3C-A8E2-CAE8EDCA0BCE}" dt="2023-09-17T21:56:49.709" v="155" actId="1035"/>
          <ac:spMkLst>
            <pc:docMk/>
            <pc:sldMk cId="322181661" sldId="2147471826"/>
            <ac:spMk id="7" creationId="{E137ED4E-400E-6191-FEA9-481AF98D64FB}"/>
          </ac:spMkLst>
        </pc:spChg>
        <pc:spChg chg="mod">
          <ac:chgData name="Laura Leal" userId="4720af35-0a04-4b32-b28a-0692a15a4541" providerId="ADAL" clId="{92808165-F4D9-4F3C-A8E2-CAE8EDCA0BCE}" dt="2023-09-17T21:56:54.789" v="159" actId="1036"/>
          <ac:spMkLst>
            <pc:docMk/>
            <pc:sldMk cId="322181661" sldId="2147471826"/>
            <ac:spMk id="9" creationId="{6EBCFD0D-C8DA-5689-BFF1-E90F4A450F02}"/>
          </ac:spMkLst>
        </pc:spChg>
        <pc:spChg chg="mod">
          <ac:chgData name="Laura Leal" userId="4720af35-0a04-4b32-b28a-0692a15a4541" providerId="ADAL" clId="{92808165-F4D9-4F3C-A8E2-CAE8EDCA0BCE}" dt="2023-09-17T21:57:01.573" v="161" actId="1036"/>
          <ac:spMkLst>
            <pc:docMk/>
            <pc:sldMk cId="322181661" sldId="2147471826"/>
            <ac:spMk id="10" creationId="{8E9EACAB-3F18-AE90-F42E-78E3D453AC55}"/>
          </ac:spMkLst>
        </pc:spChg>
      </pc:sldChg>
      <pc:sldChg chg="modSp mod delCm">
        <pc:chgData name="Laura Leal" userId="4720af35-0a04-4b32-b28a-0692a15a4541" providerId="ADAL" clId="{92808165-F4D9-4F3C-A8E2-CAE8EDCA0BCE}" dt="2023-09-17T21:53:46.370" v="97" actId="1036"/>
        <pc:sldMkLst>
          <pc:docMk/>
          <pc:sldMk cId="2578900002" sldId="2147471831"/>
        </pc:sldMkLst>
        <pc:spChg chg="mod">
          <ac:chgData name="Laura Leal" userId="4720af35-0a04-4b32-b28a-0692a15a4541" providerId="ADAL" clId="{92808165-F4D9-4F3C-A8E2-CAE8EDCA0BCE}" dt="2023-09-17T21:53:46.370" v="97" actId="1036"/>
          <ac:spMkLst>
            <pc:docMk/>
            <pc:sldMk cId="2578900002" sldId="2147471831"/>
            <ac:spMk id="3" creationId="{89631C8D-A956-05F3-8BEE-4BDB73BDA43D}"/>
          </ac:spMkLst>
        </pc:spChg>
        <pc:spChg chg="mod">
          <ac:chgData name="Laura Leal" userId="4720af35-0a04-4b32-b28a-0692a15a4541" providerId="ADAL" clId="{92808165-F4D9-4F3C-A8E2-CAE8EDCA0BCE}" dt="2023-09-17T21:53:46.370" v="97" actId="1036"/>
          <ac:spMkLst>
            <pc:docMk/>
            <pc:sldMk cId="2578900002" sldId="2147471831"/>
            <ac:spMk id="5" creationId="{E81F6CE3-58AE-AB49-A773-24D390808BDA}"/>
          </ac:spMkLst>
        </pc:spChg>
        <pc:spChg chg="mod">
          <ac:chgData name="Laura Leal" userId="4720af35-0a04-4b32-b28a-0692a15a4541" providerId="ADAL" clId="{92808165-F4D9-4F3C-A8E2-CAE8EDCA0BCE}" dt="2023-09-17T21:53:46.370" v="97" actId="1036"/>
          <ac:spMkLst>
            <pc:docMk/>
            <pc:sldMk cId="2578900002" sldId="2147471831"/>
            <ac:spMk id="7" creationId="{3534FF4B-4D8C-A7C3-9C4F-177DAD7AD592}"/>
          </ac:spMkLst>
        </pc:spChg>
        <pc:spChg chg="mod">
          <ac:chgData name="Laura Leal" userId="4720af35-0a04-4b32-b28a-0692a15a4541" providerId="ADAL" clId="{92808165-F4D9-4F3C-A8E2-CAE8EDCA0BCE}" dt="2023-09-17T21:53:20.458" v="77" actId="255"/>
          <ac:spMkLst>
            <pc:docMk/>
            <pc:sldMk cId="2578900002" sldId="2147471831"/>
            <ac:spMk id="11" creationId="{967727D6-8DC5-E806-021D-4C3B23A8BD77}"/>
          </ac:spMkLst>
        </pc:spChg>
        <pc:graphicFrameChg chg="mod modGraphic">
          <ac:chgData name="Laura Leal" userId="4720af35-0a04-4b32-b28a-0692a15a4541" providerId="ADAL" clId="{92808165-F4D9-4F3C-A8E2-CAE8EDCA0BCE}" dt="2023-09-17T21:53:30.513" v="80" actId="1036"/>
          <ac:graphicFrameMkLst>
            <pc:docMk/>
            <pc:sldMk cId="2578900002" sldId="2147471831"/>
            <ac:graphicFrameMk id="8" creationId="{9B0E3098-F914-C559-9AB0-1C4EC1B715F5}"/>
          </ac:graphicFrameMkLst>
        </pc:graphicFrameChg>
      </pc:sldChg>
      <pc:sldChg chg="addSp modSp modAnim">
        <pc:chgData name="Laura Leal" userId="4720af35-0a04-4b32-b28a-0692a15a4541" providerId="ADAL" clId="{92808165-F4D9-4F3C-A8E2-CAE8EDCA0BCE}" dt="2023-09-17T23:05:11.407" v="2491"/>
        <pc:sldMkLst>
          <pc:docMk/>
          <pc:sldMk cId="2046882213" sldId="2147471851"/>
        </pc:sldMkLst>
        <pc:spChg chg="add mod">
          <ac:chgData name="Laura Leal" userId="4720af35-0a04-4b32-b28a-0692a15a4541" providerId="ADAL" clId="{92808165-F4D9-4F3C-A8E2-CAE8EDCA0BCE}" dt="2023-09-17T23:05:08.081" v="2490"/>
          <ac:spMkLst>
            <pc:docMk/>
            <pc:sldMk cId="2046882213" sldId="2147471851"/>
            <ac:spMk id="2" creationId="{4529B9B6-7053-8328-218A-EEE6C07BE5EC}"/>
          </ac:spMkLst>
        </pc:spChg>
      </pc:sldChg>
      <pc:sldChg chg="modNotesTx">
        <pc:chgData name="Laura Leal" userId="4720af35-0a04-4b32-b28a-0692a15a4541" providerId="ADAL" clId="{92808165-F4D9-4F3C-A8E2-CAE8EDCA0BCE}" dt="2023-09-18T17:37:44.427" v="2584" actId="20577"/>
        <pc:sldMkLst>
          <pc:docMk/>
          <pc:sldMk cId="2643892029" sldId="2147471853"/>
        </pc:sldMkLst>
      </pc:sldChg>
      <pc:sldChg chg="modNotesTx">
        <pc:chgData name="Laura Leal" userId="4720af35-0a04-4b32-b28a-0692a15a4541" providerId="ADAL" clId="{92808165-F4D9-4F3C-A8E2-CAE8EDCA0BCE}" dt="2023-09-17T22:43:54.073" v="1610"/>
        <pc:sldMkLst>
          <pc:docMk/>
          <pc:sldMk cId="1402721339" sldId="2147471862"/>
        </pc:sldMkLst>
      </pc:sldChg>
      <pc:sldChg chg="modNotesTx">
        <pc:chgData name="Laura Leal" userId="4720af35-0a04-4b32-b28a-0692a15a4541" providerId="ADAL" clId="{92808165-F4D9-4F3C-A8E2-CAE8EDCA0BCE}" dt="2023-09-17T22:44:56.347" v="1611"/>
        <pc:sldMkLst>
          <pc:docMk/>
          <pc:sldMk cId="3172385516" sldId="2147471864"/>
        </pc:sldMkLst>
      </pc:sldChg>
      <pc:sldChg chg="delCm">
        <pc:chgData name="Laura Leal" userId="4720af35-0a04-4b32-b28a-0692a15a4541" providerId="ADAL" clId="{92808165-F4D9-4F3C-A8E2-CAE8EDCA0BCE}" dt="2023-09-17T22:02:16.170" v="290"/>
        <pc:sldMkLst>
          <pc:docMk/>
          <pc:sldMk cId="489233589" sldId="2147471871"/>
        </pc:sldMkLst>
      </pc:sldChg>
      <pc:sldChg chg="modNotesTx">
        <pc:chgData name="Laura Leal" userId="4720af35-0a04-4b32-b28a-0692a15a4541" providerId="ADAL" clId="{92808165-F4D9-4F3C-A8E2-CAE8EDCA0BCE}" dt="2023-09-17T21:58:53.072" v="163" actId="113"/>
        <pc:sldMkLst>
          <pc:docMk/>
          <pc:sldMk cId="2314045373" sldId="2147471872"/>
        </pc:sldMkLst>
      </pc:sldChg>
      <pc:sldChg chg="modSp mod delCm">
        <pc:chgData name="Laura Leal" userId="4720af35-0a04-4b32-b28a-0692a15a4541" providerId="ADAL" clId="{92808165-F4D9-4F3C-A8E2-CAE8EDCA0BCE}" dt="2023-09-18T17:40:59.483" v="2602" actId="20577"/>
        <pc:sldMkLst>
          <pc:docMk/>
          <pc:sldMk cId="1304483557" sldId="2147471890"/>
        </pc:sldMkLst>
        <pc:spChg chg="mod">
          <ac:chgData name="Laura Leal" userId="4720af35-0a04-4b32-b28a-0692a15a4541" providerId="ADAL" clId="{92808165-F4D9-4F3C-A8E2-CAE8EDCA0BCE}" dt="2023-09-18T17:40:59.483" v="2602" actId="20577"/>
          <ac:spMkLst>
            <pc:docMk/>
            <pc:sldMk cId="1304483557" sldId="2147471890"/>
            <ac:spMk id="12" creationId="{A9C3D09A-17F8-EDE0-9039-DF0EAC750B79}"/>
          </ac:spMkLst>
        </pc:spChg>
      </pc:sldChg>
      <pc:sldChg chg="modNotesTx">
        <pc:chgData name="Laura Leal" userId="4720af35-0a04-4b32-b28a-0692a15a4541" providerId="ADAL" clId="{92808165-F4D9-4F3C-A8E2-CAE8EDCA0BCE}" dt="2023-09-17T22:40:41.261" v="1609" actId="20577"/>
        <pc:sldMkLst>
          <pc:docMk/>
          <pc:sldMk cId="2741336360" sldId="2147471898"/>
        </pc:sldMkLst>
      </pc:sldChg>
      <pc:sldChg chg="delCm">
        <pc:chgData name="Laura Leal" userId="4720af35-0a04-4b32-b28a-0692a15a4541" providerId="ADAL" clId="{92808165-F4D9-4F3C-A8E2-CAE8EDCA0BCE}" dt="2023-09-17T22:02:03.072" v="289"/>
        <pc:sldMkLst>
          <pc:docMk/>
          <pc:sldMk cId="607153188" sldId="2147471922"/>
        </pc:sldMkLst>
      </pc:sldChg>
      <pc:sldChg chg="addSp delSp modSp del mod modAnim delCm modNotesTx">
        <pc:chgData name="Laura Leal" userId="4720af35-0a04-4b32-b28a-0692a15a4541" providerId="ADAL" clId="{92808165-F4D9-4F3C-A8E2-CAE8EDCA0BCE}" dt="2023-09-18T17:32:00.399" v="2503" actId="47"/>
        <pc:sldMkLst>
          <pc:docMk/>
          <pc:sldMk cId="3590824290" sldId="2147471933"/>
        </pc:sldMkLst>
        <pc:spChg chg="add mod">
          <ac:chgData name="Laura Leal" userId="4720af35-0a04-4b32-b28a-0692a15a4541" providerId="ADAL" clId="{92808165-F4D9-4F3C-A8E2-CAE8EDCA0BCE}" dt="2023-09-17T22:57:35.549" v="1910" actId="1038"/>
          <ac:spMkLst>
            <pc:docMk/>
            <pc:sldMk cId="3590824290" sldId="2147471933"/>
            <ac:spMk id="2" creationId="{D458FBE7-7A21-CBE2-1466-31EA88007F7A}"/>
          </ac:spMkLst>
        </pc:spChg>
        <pc:spChg chg="add mod">
          <ac:chgData name="Laura Leal" userId="4720af35-0a04-4b32-b28a-0692a15a4541" providerId="ADAL" clId="{92808165-F4D9-4F3C-A8E2-CAE8EDCA0BCE}" dt="2023-09-17T22:09:07.052" v="530" actId="14100"/>
          <ac:spMkLst>
            <pc:docMk/>
            <pc:sldMk cId="3590824290" sldId="2147471933"/>
            <ac:spMk id="5" creationId="{D9F24941-09A5-199F-1BA8-2B432FA5F6B8}"/>
          </ac:spMkLst>
        </pc:spChg>
        <pc:spChg chg="add mod">
          <ac:chgData name="Laura Leal" userId="4720af35-0a04-4b32-b28a-0692a15a4541" providerId="ADAL" clId="{92808165-F4D9-4F3C-A8E2-CAE8EDCA0BCE}" dt="2023-09-17T22:57:53.566" v="1921" actId="1037"/>
          <ac:spMkLst>
            <pc:docMk/>
            <pc:sldMk cId="3590824290" sldId="2147471933"/>
            <ac:spMk id="6" creationId="{3FB2BC2C-9316-3416-AA4D-BFAC266056F8}"/>
          </ac:spMkLst>
        </pc:spChg>
        <pc:spChg chg="add mod">
          <ac:chgData name="Laura Leal" userId="4720af35-0a04-4b32-b28a-0692a15a4541" providerId="ADAL" clId="{92808165-F4D9-4F3C-A8E2-CAE8EDCA0BCE}" dt="2023-09-17T22:59:21.656" v="1935" actId="1076"/>
          <ac:spMkLst>
            <pc:docMk/>
            <pc:sldMk cId="3590824290" sldId="2147471933"/>
            <ac:spMk id="7" creationId="{37D8E32C-F37B-C9C7-7FF9-2002F09F58AA}"/>
          </ac:spMkLst>
        </pc:spChg>
        <pc:spChg chg="add mod">
          <ac:chgData name="Laura Leal" userId="4720af35-0a04-4b32-b28a-0692a15a4541" providerId="ADAL" clId="{92808165-F4D9-4F3C-A8E2-CAE8EDCA0BCE}" dt="2023-09-17T22:57:53.566" v="1921" actId="1037"/>
          <ac:spMkLst>
            <pc:docMk/>
            <pc:sldMk cId="3590824290" sldId="2147471933"/>
            <ac:spMk id="8" creationId="{9712FFA6-66C9-8B5F-0207-B9ED9BBEC097}"/>
          </ac:spMkLst>
        </pc:spChg>
        <pc:spChg chg="add mod">
          <ac:chgData name="Laura Leal" userId="4720af35-0a04-4b32-b28a-0692a15a4541" providerId="ADAL" clId="{92808165-F4D9-4F3C-A8E2-CAE8EDCA0BCE}" dt="2023-09-17T23:08:22.478" v="2501" actId="1035"/>
          <ac:spMkLst>
            <pc:docMk/>
            <pc:sldMk cId="3590824290" sldId="2147471933"/>
            <ac:spMk id="9" creationId="{859FF415-B995-6469-389E-51A207103188}"/>
          </ac:spMkLst>
        </pc:spChg>
        <pc:spChg chg="add del mod">
          <ac:chgData name="Laura Leal" userId="4720af35-0a04-4b32-b28a-0692a15a4541" providerId="ADAL" clId="{92808165-F4D9-4F3C-A8E2-CAE8EDCA0BCE}" dt="2023-09-17T22:07:00.302" v="506" actId="478"/>
          <ac:spMkLst>
            <pc:docMk/>
            <pc:sldMk cId="3590824290" sldId="2147471933"/>
            <ac:spMk id="10" creationId="{41BDE72B-3911-F4BA-E3CF-E3CC3C6E7734}"/>
          </ac:spMkLst>
        </pc:spChg>
        <pc:spChg chg="add del mod">
          <ac:chgData name="Laura Leal" userId="4720af35-0a04-4b32-b28a-0692a15a4541" providerId="ADAL" clId="{92808165-F4D9-4F3C-A8E2-CAE8EDCA0BCE}" dt="2023-09-17T22:57:23.983" v="1886" actId="478"/>
          <ac:spMkLst>
            <pc:docMk/>
            <pc:sldMk cId="3590824290" sldId="2147471933"/>
            <ac:spMk id="11" creationId="{58286A13-4511-1573-7FE9-83983B8DABC6}"/>
          </ac:spMkLst>
        </pc:spChg>
        <pc:spChg chg="add mod">
          <ac:chgData name="Laura Leal" userId="4720af35-0a04-4b32-b28a-0692a15a4541" providerId="ADAL" clId="{92808165-F4D9-4F3C-A8E2-CAE8EDCA0BCE}" dt="2023-09-17T22:59:22.777" v="1938" actId="688"/>
          <ac:spMkLst>
            <pc:docMk/>
            <pc:sldMk cId="3590824290" sldId="2147471933"/>
            <ac:spMk id="12" creationId="{94034630-8447-D1EB-C3DA-7FAE046BE0E7}"/>
          </ac:spMkLst>
        </pc:spChg>
        <pc:spChg chg="add del mod">
          <ac:chgData name="Laura Leal" userId="4720af35-0a04-4b32-b28a-0692a15a4541" providerId="ADAL" clId="{92808165-F4D9-4F3C-A8E2-CAE8EDCA0BCE}" dt="2023-09-17T22:14:02.445" v="683" actId="478"/>
          <ac:spMkLst>
            <pc:docMk/>
            <pc:sldMk cId="3590824290" sldId="2147471933"/>
            <ac:spMk id="13" creationId="{D68AA74A-AB81-FAEF-B591-821B71C2D9EE}"/>
          </ac:spMkLst>
        </pc:spChg>
        <pc:spChg chg="add mod">
          <ac:chgData name="Laura Leal" userId="4720af35-0a04-4b32-b28a-0692a15a4541" providerId="ADAL" clId="{92808165-F4D9-4F3C-A8E2-CAE8EDCA0BCE}" dt="2023-09-17T22:56:05.789" v="1860" actId="208"/>
          <ac:spMkLst>
            <pc:docMk/>
            <pc:sldMk cId="3590824290" sldId="2147471933"/>
            <ac:spMk id="14" creationId="{E63D081E-BB5E-1E64-E2CC-7E83CA387E20}"/>
          </ac:spMkLst>
        </pc:spChg>
        <pc:spChg chg="add mod">
          <ac:chgData name="Laura Leal" userId="4720af35-0a04-4b32-b28a-0692a15a4541" providerId="ADAL" clId="{92808165-F4D9-4F3C-A8E2-CAE8EDCA0BCE}" dt="2023-09-17T22:59:21.656" v="1935" actId="1076"/>
          <ac:spMkLst>
            <pc:docMk/>
            <pc:sldMk cId="3590824290" sldId="2147471933"/>
            <ac:spMk id="15" creationId="{F26E8673-100C-B38F-3F66-592754B535D1}"/>
          </ac:spMkLst>
        </pc:spChg>
        <pc:spChg chg="add del mod">
          <ac:chgData name="Laura Leal" userId="4720af35-0a04-4b32-b28a-0692a15a4541" providerId="ADAL" clId="{92808165-F4D9-4F3C-A8E2-CAE8EDCA0BCE}" dt="2023-09-17T22:59:23.165" v="1939" actId="21"/>
          <ac:spMkLst>
            <pc:docMk/>
            <pc:sldMk cId="3590824290" sldId="2147471933"/>
            <ac:spMk id="16" creationId="{BDC4CBD2-029E-FE86-0880-CBA2B9C4D040}"/>
          </ac:spMkLst>
        </pc:spChg>
        <pc:spChg chg="add mod">
          <ac:chgData name="Laura Leal" userId="4720af35-0a04-4b32-b28a-0692a15a4541" providerId="ADAL" clId="{92808165-F4D9-4F3C-A8E2-CAE8EDCA0BCE}" dt="2023-09-17T23:08:22.478" v="2501" actId="1035"/>
          <ac:spMkLst>
            <pc:docMk/>
            <pc:sldMk cId="3590824290" sldId="2147471933"/>
            <ac:spMk id="17" creationId="{7738D498-CD7C-F4ED-624B-25723A351302}"/>
          </ac:spMkLst>
        </pc:spChg>
      </pc:sldChg>
      <pc:sldChg chg="modSp mod">
        <pc:chgData name="Laura Leal" userId="4720af35-0a04-4b32-b28a-0692a15a4541" providerId="ADAL" clId="{92808165-F4D9-4F3C-A8E2-CAE8EDCA0BCE}" dt="2023-09-17T22:01:46.451" v="288" actId="13926"/>
        <pc:sldMkLst>
          <pc:docMk/>
          <pc:sldMk cId="3658658774" sldId="2147471936"/>
        </pc:sldMkLst>
        <pc:spChg chg="mod">
          <ac:chgData name="Laura Leal" userId="4720af35-0a04-4b32-b28a-0692a15a4541" providerId="ADAL" clId="{92808165-F4D9-4F3C-A8E2-CAE8EDCA0BCE}" dt="2023-09-17T22:01:46.451" v="288" actId="13926"/>
          <ac:spMkLst>
            <pc:docMk/>
            <pc:sldMk cId="3658658774" sldId="2147471936"/>
            <ac:spMk id="2" creationId="{71260FFD-3674-8BE4-5C74-19530B2CCA86}"/>
          </ac:spMkLst>
        </pc:spChg>
      </pc:sldChg>
      <pc:sldChg chg="modSp mod">
        <pc:chgData name="Laura Leal" userId="4720af35-0a04-4b32-b28a-0692a15a4541" providerId="ADAL" clId="{92808165-F4D9-4F3C-A8E2-CAE8EDCA0BCE}" dt="2023-09-18T17:37:59.632" v="2585" actId="13926"/>
        <pc:sldMkLst>
          <pc:docMk/>
          <pc:sldMk cId="497873213" sldId="2147471952"/>
        </pc:sldMkLst>
        <pc:spChg chg="mod">
          <ac:chgData name="Laura Leal" userId="4720af35-0a04-4b32-b28a-0692a15a4541" providerId="ADAL" clId="{92808165-F4D9-4F3C-A8E2-CAE8EDCA0BCE}" dt="2023-09-18T17:37:59.632" v="2585" actId="13926"/>
          <ac:spMkLst>
            <pc:docMk/>
            <pc:sldMk cId="497873213" sldId="2147471952"/>
            <ac:spMk id="142" creationId="{36447470-7EC3-72B8-2390-45A69545714A}"/>
          </ac:spMkLst>
        </pc:spChg>
      </pc:sldChg>
      <pc:sldChg chg="modNotesTx">
        <pc:chgData name="Laura Leal" userId="4720af35-0a04-4b32-b28a-0692a15a4541" providerId="ADAL" clId="{92808165-F4D9-4F3C-A8E2-CAE8EDCA0BCE}" dt="2023-09-17T21:59:43.839" v="197" actId="20577"/>
        <pc:sldMkLst>
          <pc:docMk/>
          <pc:sldMk cId="4224742966" sldId="2147471972"/>
        </pc:sldMkLst>
      </pc:sldChg>
      <pc:sldChg chg="modSp mod">
        <pc:chgData name="Laura Leal" userId="4720af35-0a04-4b32-b28a-0692a15a4541" providerId="ADAL" clId="{92808165-F4D9-4F3C-A8E2-CAE8EDCA0BCE}" dt="2023-09-18T17:38:04.806" v="2586" actId="13926"/>
        <pc:sldMkLst>
          <pc:docMk/>
          <pc:sldMk cId="907543440" sldId="2147471974"/>
        </pc:sldMkLst>
        <pc:spChg chg="mod">
          <ac:chgData name="Laura Leal" userId="4720af35-0a04-4b32-b28a-0692a15a4541" providerId="ADAL" clId="{92808165-F4D9-4F3C-A8E2-CAE8EDCA0BCE}" dt="2023-09-18T17:38:04.806" v="2586" actId="13926"/>
          <ac:spMkLst>
            <pc:docMk/>
            <pc:sldMk cId="907543440" sldId="2147471974"/>
            <ac:spMk id="142" creationId="{36447470-7EC3-72B8-2390-45A69545714A}"/>
          </ac:spMkLst>
        </pc:spChg>
      </pc:sldChg>
      <pc:sldChg chg="modSp mod">
        <pc:chgData name="Laura Leal" userId="4720af35-0a04-4b32-b28a-0692a15a4541" providerId="ADAL" clId="{92808165-F4D9-4F3C-A8E2-CAE8EDCA0BCE}" dt="2023-09-18T17:38:10.671" v="2587" actId="13926"/>
        <pc:sldMkLst>
          <pc:docMk/>
          <pc:sldMk cId="4240187837" sldId="2147471975"/>
        </pc:sldMkLst>
        <pc:spChg chg="mod">
          <ac:chgData name="Laura Leal" userId="4720af35-0a04-4b32-b28a-0692a15a4541" providerId="ADAL" clId="{92808165-F4D9-4F3C-A8E2-CAE8EDCA0BCE}" dt="2023-09-18T17:38:10.671" v="2587" actId="13926"/>
          <ac:spMkLst>
            <pc:docMk/>
            <pc:sldMk cId="4240187837" sldId="2147471975"/>
            <ac:spMk id="142" creationId="{36447470-7EC3-72B8-2390-45A69545714A}"/>
          </ac:spMkLst>
        </pc:spChg>
      </pc:sldChg>
      <pc:sldChg chg="modSp mod">
        <pc:chgData name="Laura Leal" userId="4720af35-0a04-4b32-b28a-0692a15a4541" providerId="ADAL" clId="{92808165-F4D9-4F3C-A8E2-CAE8EDCA0BCE}" dt="2023-09-18T17:38:17.985" v="2588" actId="13926"/>
        <pc:sldMkLst>
          <pc:docMk/>
          <pc:sldMk cId="2763042453" sldId="2147471976"/>
        </pc:sldMkLst>
        <pc:spChg chg="mod">
          <ac:chgData name="Laura Leal" userId="4720af35-0a04-4b32-b28a-0692a15a4541" providerId="ADAL" clId="{92808165-F4D9-4F3C-A8E2-CAE8EDCA0BCE}" dt="2023-09-18T17:38:17.985" v="2588" actId="13926"/>
          <ac:spMkLst>
            <pc:docMk/>
            <pc:sldMk cId="2763042453" sldId="2147471976"/>
            <ac:spMk id="11" creationId="{1E389EE1-B162-A8E0-FB4F-308D48D331F9}"/>
          </ac:spMkLst>
        </pc:spChg>
      </pc:sldChg>
      <pc:sldChg chg="modSp mod delCm modCm modNotesTx">
        <pc:chgData name="Laura Leal" userId="4720af35-0a04-4b32-b28a-0692a15a4541" providerId="ADAL" clId="{92808165-F4D9-4F3C-A8E2-CAE8EDCA0BCE}" dt="2023-09-18T17:35:22.493" v="2580" actId="20577"/>
        <pc:sldMkLst>
          <pc:docMk/>
          <pc:sldMk cId="2976508703" sldId="2147471988"/>
        </pc:sldMkLst>
        <pc:spChg chg="mod">
          <ac:chgData name="Laura Leal" userId="4720af35-0a04-4b32-b28a-0692a15a4541" providerId="ADAL" clId="{92808165-F4D9-4F3C-A8E2-CAE8EDCA0BCE}" dt="2023-09-18T17:33:46.431" v="2511" actId="255"/>
          <ac:spMkLst>
            <pc:docMk/>
            <pc:sldMk cId="2976508703" sldId="2147471988"/>
            <ac:spMk id="6" creationId="{3FB2BC2C-9316-3416-AA4D-BFAC266056F8}"/>
          </ac:spMkLst>
        </pc:spChg>
        <pc:spChg chg="mod">
          <ac:chgData name="Laura Leal" userId="4720af35-0a04-4b32-b28a-0692a15a4541" providerId="ADAL" clId="{92808165-F4D9-4F3C-A8E2-CAE8EDCA0BCE}" dt="2023-09-18T17:33:51.005" v="2512" actId="255"/>
          <ac:spMkLst>
            <pc:docMk/>
            <pc:sldMk cId="2976508703" sldId="2147471988"/>
            <ac:spMk id="10" creationId="{7FEA48A7-B490-5DA7-91BD-4C435BA81AED}"/>
          </ac:spMkLst>
        </pc:spChg>
        <pc:spChg chg="mod">
          <ac:chgData name="Laura Leal" userId="4720af35-0a04-4b32-b28a-0692a15a4541" providerId="ADAL" clId="{92808165-F4D9-4F3C-A8E2-CAE8EDCA0BCE}" dt="2023-09-18T17:32:44.421" v="2506" actId="20577"/>
          <ac:spMkLst>
            <pc:docMk/>
            <pc:sldMk cId="2976508703" sldId="2147471988"/>
            <ac:spMk id="15" creationId="{F26E8673-100C-B38F-3F66-592754B535D1}"/>
          </ac:spMkLst>
        </pc:spChg>
      </pc:sldChg>
    </pc:docChg>
  </pc:docChgLst>
  <pc:docChgLst>
    <pc:chgData name="Laura Leal" userId="4720af35-0a04-4b32-b28a-0692a15a4541" providerId="ADAL" clId="{70A7E4CB-3B16-461E-9C25-D800F41D94C1}"/>
    <pc:docChg chg="">
      <pc:chgData name="Laura Leal" userId="4720af35-0a04-4b32-b28a-0692a15a4541" providerId="ADAL" clId="{70A7E4CB-3B16-461E-9C25-D800F41D94C1}" dt="2023-09-12T18:18:38.859" v="0" actId="2056"/>
      <pc:docMkLst>
        <pc:docMk/>
      </pc:docMkLst>
      <pc:sldChg chg="modCm">
        <pc:chgData name="Laura Leal" userId="4720af35-0a04-4b32-b28a-0692a15a4541" providerId="ADAL" clId="{70A7E4CB-3B16-461E-9C25-D800F41D94C1}" dt="2023-09-12T18:18:38.859" v="0" actId="2056"/>
        <pc:sldMkLst>
          <pc:docMk/>
          <pc:sldMk cId="292987795" sldId="2147471946"/>
        </pc:sldMkLst>
      </pc:sldChg>
    </pc:docChg>
  </pc:docChgLst>
  <pc:docChgLst>
    <pc:chgData name="Laura Leal" userId="4720af35-0a04-4b32-b28a-0692a15a4541" providerId="ADAL" clId="{ABCFBF39-3A34-4B08-84A9-9C72E22D60FC}"/>
    <pc:docChg chg="undo custSel modSld">
      <pc:chgData name="Laura Leal" userId="4720af35-0a04-4b32-b28a-0692a15a4541" providerId="ADAL" clId="{ABCFBF39-3A34-4B08-84A9-9C72E22D60FC}" dt="2023-09-19T14:14:31.795" v="259" actId="14100"/>
      <pc:docMkLst>
        <pc:docMk/>
      </pc:docMkLst>
      <pc:sldChg chg="delSp modSp mod">
        <pc:chgData name="Laura Leal" userId="4720af35-0a04-4b32-b28a-0692a15a4541" providerId="ADAL" clId="{ABCFBF39-3A34-4B08-84A9-9C72E22D60FC}" dt="2023-09-19T14:14:31.795" v="259" actId="14100"/>
        <pc:sldMkLst>
          <pc:docMk/>
          <pc:sldMk cId="292987795" sldId="2147471946"/>
        </pc:sldMkLst>
        <pc:spChg chg="mod">
          <ac:chgData name="Laura Leal" userId="4720af35-0a04-4b32-b28a-0692a15a4541" providerId="ADAL" clId="{ABCFBF39-3A34-4B08-84A9-9C72E22D60FC}" dt="2023-09-19T14:14:27.426" v="257" actId="14100"/>
          <ac:spMkLst>
            <pc:docMk/>
            <pc:sldMk cId="292987795" sldId="2147471946"/>
            <ac:spMk id="9" creationId="{726AD99B-5091-C95E-3099-964F40942F51}"/>
          </ac:spMkLst>
        </pc:spChg>
        <pc:spChg chg="mod">
          <ac:chgData name="Laura Leal" userId="4720af35-0a04-4b32-b28a-0692a15a4541" providerId="ADAL" clId="{ABCFBF39-3A34-4B08-84A9-9C72E22D60FC}" dt="2023-09-19T14:14:29.557" v="258" actId="14100"/>
          <ac:spMkLst>
            <pc:docMk/>
            <pc:sldMk cId="292987795" sldId="2147471946"/>
            <ac:spMk id="10" creationId="{C987F5B1-4E39-127C-529F-DF11511D8A93}"/>
          </ac:spMkLst>
        </pc:spChg>
        <pc:spChg chg="mod">
          <ac:chgData name="Laura Leal" userId="4720af35-0a04-4b32-b28a-0692a15a4541" providerId="ADAL" clId="{ABCFBF39-3A34-4B08-84A9-9C72E22D60FC}" dt="2023-09-19T14:14:31.795" v="259" actId="14100"/>
          <ac:spMkLst>
            <pc:docMk/>
            <pc:sldMk cId="292987795" sldId="2147471946"/>
            <ac:spMk id="11" creationId="{F96CD1D9-6E02-4BC2-6E06-A13B6006544B}"/>
          </ac:spMkLst>
        </pc:spChg>
        <pc:spChg chg="del mod">
          <ac:chgData name="Laura Leal" userId="4720af35-0a04-4b32-b28a-0692a15a4541" providerId="ADAL" clId="{ABCFBF39-3A34-4B08-84A9-9C72E22D60FC}" dt="2023-09-19T14:14:21.166" v="255" actId="478"/>
          <ac:spMkLst>
            <pc:docMk/>
            <pc:sldMk cId="292987795" sldId="2147471946"/>
            <ac:spMk id="12" creationId="{056A17B4-8E71-7DBC-3DFC-DF27295BDC99}"/>
          </ac:spMkLst>
        </pc:spChg>
      </pc:sldChg>
      <pc:sldChg chg="modSp mod">
        <pc:chgData name="Laura Leal" userId="4720af35-0a04-4b32-b28a-0692a15a4541" providerId="ADAL" clId="{ABCFBF39-3A34-4B08-84A9-9C72E22D60FC}" dt="2023-09-19T12:52:30.259" v="135" actId="20577"/>
        <pc:sldMkLst>
          <pc:docMk/>
          <pc:sldMk cId="1085005456" sldId="2147471985"/>
        </pc:sldMkLst>
        <pc:spChg chg="mod">
          <ac:chgData name="Laura Leal" userId="4720af35-0a04-4b32-b28a-0692a15a4541" providerId="ADAL" clId="{ABCFBF39-3A34-4B08-84A9-9C72E22D60FC}" dt="2023-09-19T12:52:12.876" v="131" actId="6549"/>
          <ac:spMkLst>
            <pc:docMk/>
            <pc:sldMk cId="1085005456" sldId="2147471985"/>
            <ac:spMk id="3" creationId="{0736E037-6275-F42D-899B-498AC235FFD3}"/>
          </ac:spMkLst>
        </pc:spChg>
        <pc:spChg chg="mod">
          <ac:chgData name="Laura Leal" userId="4720af35-0a04-4b32-b28a-0692a15a4541" providerId="ADAL" clId="{ABCFBF39-3A34-4B08-84A9-9C72E22D60FC}" dt="2023-09-19T12:52:30.259" v="135" actId="20577"/>
          <ac:spMkLst>
            <pc:docMk/>
            <pc:sldMk cId="1085005456" sldId="2147471985"/>
            <ac:spMk id="15" creationId="{8BEC2F2B-30E6-2ABD-17AD-1B5478905A6B}"/>
          </ac:spMkLst>
        </pc:spChg>
      </pc:sldChg>
    </pc:docChg>
  </pc:docChgLst>
  <pc:docChgLst>
    <pc:chgData name="Geoff Kwan" userId="c3a5c4b8-7020-4697-b49e-ebe9f60812c0" providerId="ADAL" clId="{252B269E-75B7-4D8F-8A5E-64FA900C8A41}"/>
    <pc:docChg chg="custSel modSld">
      <pc:chgData name="Geoff Kwan" userId="c3a5c4b8-7020-4697-b49e-ebe9f60812c0" providerId="ADAL" clId="{252B269E-75B7-4D8F-8A5E-64FA900C8A41}" dt="2023-09-12T18:33:08.058" v="244" actId="14100"/>
      <pc:docMkLst>
        <pc:docMk/>
      </pc:docMkLst>
      <pc:sldChg chg="modSp mod">
        <pc:chgData name="Geoff Kwan" userId="c3a5c4b8-7020-4697-b49e-ebe9f60812c0" providerId="ADAL" clId="{252B269E-75B7-4D8F-8A5E-64FA900C8A41}" dt="2023-09-12T18:33:08.058" v="244" actId="14100"/>
        <pc:sldMkLst>
          <pc:docMk/>
          <pc:sldMk cId="3356106773" sldId="2147471895"/>
        </pc:sldMkLst>
        <pc:picChg chg="mod">
          <ac:chgData name="Geoff Kwan" userId="c3a5c4b8-7020-4697-b49e-ebe9f60812c0" providerId="ADAL" clId="{252B269E-75B7-4D8F-8A5E-64FA900C8A41}" dt="2023-09-12T18:33:08.058" v="244" actId="14100"/>
          <ac:picMkLst>
            <pc:docMk/>
            <pc:sldMk cId="3356106773" sldId="2147471895"/>
            <ac:picMk id="18" creationId="{410E877C-BD8E-FE22-7D4F-6E7D27048911}"/>
          </ac:picMkLst>
        </pc:picChg>
      </pc:sldChg>
      <pc:sldChg chg="modSp mod">
        <pc:chgData name="Geoff Kwan" userId="c3a5c4b8-7020-4697-b49e-ebe9f60812c0" providerId="ADAL" clId="{252B269E-75B7-4D8F-8A5E-64FA900C8A41}" dt="2023-09-12T18:04:07.645" v="23" actId="1076"/>
        <pc:sldMkLst>
          <pc:docMk/>
          <pc:sldMk cId="2130155163" sldId="2147471930"/>
        </pc:sldMkLst>
        <pc:graphicFrameChg chg="mod modGraphic">
          <ac:chgData name="Geoff Kwan" userId="c3a5c4b8-7020-4697-b49e-ebe9f60812c0" providerId="ADAL" clId="{252B269E-75B7-4D8F-8A5E-64FA900C8A41}" dt="2023-09-12T18:04:07.645" v="23" actId="1076"/>
          <ac:graphicFrameMkLst>
            <pc:docMk/>
            <pc:sldMk cId="2130155163" sldId="2147471930"/>
            <ac:graphicFrameMk id="6" creationId="{6FB69334-B6FE-A7B2-B5E2-60533656DE38}"/>
          </ac:graphicFrameMkLst>
        </pc:graphicFrameChg>
        <pc:graphicFrameChg chg="mod">
          <ac:chgData name="Geoff Kwan" userId="c3a5c4b8-7020-4697-b49e-ebe9f60812c0" providerId="ADAL" clId="{252B269E-75B7-4D8F-8A5E-64FA900C8A41}" dt="2023-09-12T18:04:01.712" v="22" actId="1076"/>
          <ac:graphicFrameMkLst>
            <pc:docMk/>
            <pc:sldMk cId="2130155163" sldId="2147471930"/>
            <ac:graphicFrameMk id="28" creationId="{365031FC-758F-0224-F59A-95DF49044D96}"/>
          </ac:graphicFrameMkLst>
        </pc:graphicFrameChg>
      </pc:sldChg>
      <pc:sldChg chg="delSp modSp mod modCm">
        <pc:chgData name="Geoff Kwan" userId="c3a5c4b8-7020-4697-b49e-ebe9f60812c0" providerId="ADAL" clId="{252B269E-75B7-4D8F-8A5E-64FA900C8A41}" dt="2023-09-12T18:26:17.135" v="243" actId="14100"/>
        <pc:sldMkLst>
          <pc:docMk/>
          <pc:sldMk cId="292987795" sldId="2147471946"/>
        </pc:sldMkLst>
        <pc:spChg chg="mod">
          <ac:chgData name="Geoff Kwan" userId="c3a5c4b8-7020-4697-b49e-ebe9f60812c0" providerId="ADAL" clId="{252B269E-75B7-4D8F-8A5E-64FA900C8A41}" dt="2023-09-12T18:26:17.135" v="243" actId="14100"/>
          <ac:spMkLst>
            <pc:docMk/>
            <pc:sldMk cId="292987795" sldId="2147471946"/>
            <ac:spMk id="9" creationId="{726AD99B-5091-C95E-3099-964F40942F51}"/>
          </ac:spMkLst>
        </pc:spChg>
        <pc:spChg chg="del">
          <ac:chgData name="Geoff Kwan" userId="c3a5c4b8-7020-4697-b49e-ebe9f60812c0" providerId="ADAL" clId="{252B269E-75B7-4D8F-8A5E-64FA900C8A41}" dt="2023-09-12T18:18:37.068" v="27" actId="478"/>
          <ac:spMkLst>
            <pc:docMk/>
            <pc:sldMk cId="292987795" sldId="2147471946"/>
            <ac:spMk id="13" creationId="{E0A21FA9-91C3-2933-2839-B6C96EB32322}"/>
          </ac:spMkLst>
        </pc:spChg>
      </pc:sldChg>
      <pc:sldChg chg="addSp delSp modSp mod">
        <pc:chgData name="Geoff Kwan" userId="c3a5c4b8-7020-4697-b49e-ebe9f60812c0" providerId="ADAL" clId="{252B269E-75B7-4D8F-8A5E-64FA900C8A41}" dt="2023-09-12T17:29:32.621" v="17" actId="478"/>
        <pc:sldMkLst>
          <pc:docMk/>
          <pc:sldMk cId="497873213" sldId="2147471952"/>
        </pc:sldMkLst>
        <pc:spChg chg="add del mod ord">
          <ac:chgData name="Geoff Kwan" userId="c3a5c4b8-7020-4697-b49e-ebe9f60812c0" providerId="ADAL" clId="{252B269E-75B7-4D8F-8A5E-64FA900C8A41}" dt="2023-09-12T17:29:32.621" v="17" actId="478"/>
          <ac:spMkLst>
            <pc:docMk/>
            <pc:sldMk cId="497873213" sldId="2147471952"/>
            <ac:spMk id="5" creationId="{C697A6E6-75FD-181F-764F-997856273F87}"/>
          </ac:spMkLst>
        </pc:spChg>
        <pc:spChg chg="mod">
          <ac:chgData name="Geoff Kwan" userId="c3a5c4b8-7020-4697-b49e-ebe9f60812c0" providerId="ADAL" clId="{252B269E-75B7-4D8F-8A5E-64FA900C8A41}" dt="2023-09-12T17:27:34.071" v="13" actId="20577"/>
          <ac:spMkLst>
            <pc:docMk/>
            <pc:sldMk cId="497873213" sldId="2147471952"/>
            <ac:spMk id="37" creationId="{61B76EF2-70C3-1B05-CF5E-11883D358EEA}"/>
          </ac:spMkLst>
        </pc:spChg>
      </pc:sldChg>
      <pc:sldChg chg="modSp mod">
        <pc:chgData name="Geoff Kwan" userId="c3a5c4b8-7020-4697-b49e-ebe9f60812c0" providerId="ADAL" clId="{252B269E-75B7-4D8F-8A5E-64FA900C8A41}" dt="2023-09-12T17:57:25.289" v="18" actId="14100"/>
        <pc:sldMkLst>
          <pc:docMk/>
          <pc:sldMk cId="3766743738" sldId="2147471966"/>
        </pc:sldMkLst>
        <pc:spChg chg="mod">
          <ac:chgData name="Geoff Kwan" userId="c3a5c4b8-7020-4697-b49e-ebe9f60812c0" providerId="ADAL" clId="{252B269E-75B7-4D8F-8A5E-64FA900C8A41}" dt="2023-09-12T17:57:25.289" v="18" actId="14100"/>
          <ac:spMkLst>
            <pc:docMk/>
            <pc:sldMk cId="3766743738" sldId="2147471966"/>
            <ac:spMk id="3" creationId="{0736E037-6275-F42D-899B-498AC235FFD3}"/>
          </ac:spMkLst>
        </pc:spChg>
      </pc:sldChg>
    </pc:docChg>
  </pc:docChgLst>
  <pc:docChgLst>
    <pc:chgData name="Jon Reid" userId="d20ac94e-951d-486b-b95e-024d48430245" providerId="ADAL" clId="{4636408D-4727-4AFD-9F07-E1CFD1A516F6}"/>
    <pc:docChg chg="undo redo custSel addSld delSld modSld">
      <pc:chgData name="Jon Reid" userId="d20ac94e-951d-486b-b95e-024d48430245" providerId="ADAL" clId="{4636408D-4727-4AFD-9F07-E1CFD1A516F6}" dt="2023-09-13T18:29:29.184" v="5445" actId="20577"/>
      <pc:docMkLst>
        <pc:docMk/>
      </pc:docMkLst>
      <pc:sldChg chg="modSp mod delCm modCm modNotesTx">
        <pc:chgData name="Jon Reid" userId="d20ac94e-951d-486b-b95e-024d48430245" providerId="ADAL" clId="{4636408D-4727-4AFD-9F07-E1CFD1A516F6}" dt="2023-09-13T18:29:29.184" v="5445" actId="20577"/>
        <pc:sldMkLst>
          <pc:docMk/>
          <pc:sldMk cId="152678" sldId="2147471801"/>
        </pc:sldMkLst>
        <pc:spChg chg="mod">
          <ac:chgData name="Jon Reid" userId="d20ac94e-951d-486b-b95e-024d48430245" providerId="ADAL" clId="{4636408D-4727-4AFD-9F07-E1CFD1A516F6}" dt="2023-09-13T17:58:56.496" v="4688" actId="20577"/>
          <ac:spMkLst>
            <pc:docMk/>
            <pc:sldMk cId="152678" sldId="2147471801"/>
            <ac:spMk id="7" creationId="{66FEF637-F7AC-E9F5-BD86-BE4F71F33CBE}"/>
          </ac:spMkLst>
        </pc:spChg>
      </pc:sldChg>
      <pc:sldChg chg="modSp mod delCm modCm modNotesTx">
        <pc:chgData name="Jon Reid" userId="d20ac94e-951d-486b-b95e-024d48430245" providerId="ADAL" clId="{4636408D-4727-4AFD-9F07-E1CFD1A516F6}" dt="2023-09-13T18:27:16.399" v="5427" actId="20577"/>
        <pc:sldMkLst>
          <pc:docMk/>
          <pc:sldMk cId="103186347" sldId="2147471802"/>
        </pc:sldMkLst>
        <pc:spChg chg="mod">
          <ac:chgData name="Jon Reid" userId="d20ac94e-951d-486b-b95e-024d48430245" providerId="ADAL" clId="{4636408D-4727-4AFD-9F07-E1CFD1A516F6}" dt="2023-09-12T15:18:07.758" v="11" actId="1036"/>
          <ac:spMkLst>
            <pc:docMk/>
            <pc:sldMk cId="103186347" sldId="2147471802"/>
            <ac:spMk id="9" creationId="{D7E2BB09-3AC5-BB90-DE8B-47D5FC8E4023}"/>
          </ac:spMkLst>
        </pc:spChg>
      </pc:sldChg>
      <pc:sldChg chg="modNotesTx">
        <pc:chgData name="Jon Reid" userId="d20ac94e-951d-486b-b95e-024d48430245" providerId="ADAL" clId="{4636408D-4727-4AFD-9F07-E1CFD1A516F6}" dt="2023-09-13T18:28:24.953" v="5443" actId="20577"/>
        <pc:sldMkLst>
          <pc:docMk/>
          <pc:sldMk cId="772138940" sldId="2147471808"/>
        </pc:sldMkLst>
      </pc:sldChg>
      <pc:sldChg chg="modSp mod">
        <pc:chgData name="Jon Reid" userId="d20ac94e-951d-486b-b95e-024d48430245" providerId="ADAL" clId="{4636408D-4727-4AFD-9F07-E1CFD1A516F6}" dt="2023-09-13T17:59:51.697" v="4690" actId="1076"/>
        <pc:sldMkLst>
          <pc:docMk/>
          <pc:sldMk cId="2003465053" sldId="2147471840"/>
        </pc:sldMkLst>
        <pc:spChg chg="mod">
          <ac:chgData name="Jon Reid" userId="d20ac94e-951d-486b-b95e-024d48430245" providerId="ADAL" clId="{4636408D-4727-4AFD-9F07-E1CFD1A516F6}" dt="2023-09-13T17:59:51.697" v="4690" actId="1076"/>
          <ac:spMkLst>
            <pc:docMk/>
            <pc:sldMk cId="2003465053" sldId="2147471840"/>
            <ac:spMk id="16" creationId="{3DC72957-9C13-4EB9-98D8-263E8DA6A10D}"/>
          </ac:spMkLst>
        </pc:spChg>
      </pc:sldChg>
      <pc:sldChg chg="del delCm">
        <pc:chgData name="Jon Reid" userId="d20ac94e-951d-486b-b95e-024d48430245" providerId="ADAL" clId="{4636408D-4727-4AFD-9F07-E1CFD1A516F6}" dt="2023-09-13T17:44:24.039" v="4390" actId="47"/>
        <pc:sldMkLst>
          <pc:docMk/>
          <pc:sldMk cId="2933341971" sldId="2147471881"/>
        </pc:sldMkLst>
      </pc:sldChg>
      <pc:sldChg chg="modSp mod delCm modCm">
        <pc:chgData name="Jon Reid" userId="d20ac94e-951d-486b-b95e-024d48430245" providerId="ADAL" clId="{4636408D-4727-4AFD-9F07-E1CFD1A516F6}" dt="2023-09-13T13:43:48.220" v="1378" actId="1036"/>
        <pc:sldMkLst>
          <pc:docMk/>
          <pc:sldMk cId="209698089" sldId="2147471882"/>
        </pc:sldMkLst>
        <pc:graphicFrameChg chg="mod modGraphic">
          <ac:chgData name="Jon Reid" userId="d20ac94e-951d-486b-b95e-024d48430245" providerId="ADAL" clId="{4636408D-4727-4AFD-9F07-E1CFD1A516F6}" dt="2023-09-13T13:43:48.220" v="1378" actId="1036"/>
          <ac:graphicFrameMkLst>
            <pc:docMk/>
            <pc:sldMk cId="209698089" sldId="2147471882"/>
            <ac:graphicFrameMk id="5" creationId="{68A12942-07DA-E57A-C673-82D61B30279C}"/>
          </ac:graphicFrameMkLst>
        </pc:graphicFrameChg>
      </pc:sldChg>
      <pc:sldChg chg="delCm">
        <pc:chgData name="Jon Reid" userId="d20ac94e-951d-486b-b95e-024d48430245" providerId="ADAL" clId="{4636408D-4727-4AFD-9F07-E1CFD1A516F6}" dt="2023-09-13T13:45:19.875" v="1382"/>
        <pc:sldMkLst>
          <pc:docMk/>
          <pc:sldMk cId="3994471228" sldId="2147471884"/>
        </pc:sldMkLst>
      </pc:sldChg>
      <pc:sldChg chg="modSp mod delCm">
        <pc:chgData name="Jon Reid" userId="d20ac94e-951d-486b-b95e-024d48430245" providerId="ADAL" clId="{4636408D-4727-4AFD-9F07-E1CFD1A516F6}" dt="2023-09-13T17:44:40.251" v="4391"/>
        <pc:sldMkLst>
          <pc:docMk/>
          <pc:sldMk cId="2264327965" sldId="2147471885"/>
        </pc:sldMkLst>
        <pc:spChg chg="mod">
          <ac:chgData name="Jon Reid" userId="d20ac94e-951d-486b-b95e-024d48430245" providerId="ADAL" clId="{4636408D-4727-4AFD-9F07-E1CFD1A516F6}" dt="2023-09-13T15:39:13.013" v="3614" actId="20577"/>
          <ac:spMkLst>
            <pc:docMk/>
            <pc:sldMk cId="2264327965" sldId="2147471885"/>
            <ac:spMk id="2" creationId="{71260FFD-3674-8BE4-5C74-19530B2CCA86}"/>
          </ac:spMkLst>
        </pc:spChg>
        <pc:spChg chg="mod">
          <ac:chgData name="Jon Reid" userId="d20ac94e-951d-486b-b95e-024d48430245" providerId="ADAL" clId="{4636408D-4727-4AFD-9F07-E1CFD1A516F6}" dt="2023-09-13T15:39:40.281" v="3652" actId="20577"/>
          <ac:spMkLst>
            <pc:docMk/>
            <pc:sldMk cId="2264327965" sldId="2147471885"/>
            <ac:spMk id="16" creationId="{3DC72957-9C13-4EB9-98D8-263E8DA6A10D}"/>
          </ac:spMkLst>
        </pc:spChg>
      </pc:sldChg>
      <pc:sldChg chg="modSp del mod">
        <pc:chgData name="Jon Reid" userId="d20ac94e-951d-486b-b95e-024d48430245" providerId="ADAL" clId="{4636408D-4727-4AFD-9F07-E1CFD1A516F6}" dt="2023-09-13T13:58:50.568" v="1521" actId="47"/>
        <pc:sldMkLst>
          <pc:docMk/>
          <pc:sldMk cId="388979992" sldId="2147471887"/>
        </pc:sldMkLst>
        <pc:graphicFrameChg chg="mod">
          <ac:chgData name="Jon Reid" userId="d20ac94e-951d-486b-b95e-024d48430245" providerId="ADAL" clId="{4636408D-4727-4AFD-9F07-E1CFD1A516F6}" dt="2023-09-11T19:10:17.126" v="4" actId="1036"/>
          <ac:graphicFrameMkLst>
            <pc:docMk/>
            <pc:sldMk cId="388979992" sldId="2147471887"/>
            <ac:graphicFrameMk id="28" creationId="{365031FC-758F-0224-F59A-95DF49044D96}"/>
          </ac:graphicFrameMkLst>
        </pc:graphicFrameChg>
      </pc:sldChg>
      <pc:sldChg chg="del">
        <pc:chgData name="Jon Reid" userId="d20ac94e-951d-486b-b95e-024d48430245" providerId="ADAL" clId="{4636408D-4727-4AFD-9F07-E1CFD1A516F6}" dt="2023-09-13T14:51:24.785" v="2476" actId="47"/>
        <pc:sldMkLst>
          <pc:docMk/>
          <pc:sldMk cId="3163816496" sldId="2147471888"/>
        </pc:sldMkLst>
      </pc:sldChg>
      <pc:sldChg chg="addSp delSp modSp mod delCm modCm">
        <pc:chgData name="Jon Reid" userId="d20ac94e-951d-486b-b95e-024d48430245" providerId="ADAL" clId="{4636408D-4727-4AFD-9F07-E1CFD1A516F6}" dt="2023-09-13T15:48:57.944" v="3805"/>
        <pc:sldMkLst>
          <pc:docMk/>
          <pc:sldMk cId="1304483557" sldId="2147471890"/>
        </pc:sldMkLst>
        <pc:spChg chg="add mod">
          <ac:chgData name="Jon Reid" userId="d20ac94e-951d-486b-b95e-024d48430245" providerId="ADAL" clId="{4636408D-4727-4AFD-9F07-E1CFD1A516F6}" dt="2023-09-13T15:35:31.676" v="3585" actId="20577"/>
          <ac:spMkLst>
            <pc:docMk/>
            <pc:sldMk cId="1304483557" sldId="2147471890"/>
            <ac:spMk id="8" creationId="{BF6CA954-826F-5445-9BD4-E8F1C87D1003}"/>
          </ac:spMkLst>
        </pc:spChg>
        <pc:spChg chg="add mod">
          <ac:chgData name="Jon Reid" userId="d20ac94e-951d-486b-b95e-024d48430245" providerId="ADAL" clId="{4636408D-4727-4AFD-9F07-E1CFD1A516F6}" dt="2023-09-13T15:35:37.126" v="3586" actId="1076"/>
          <ac:spMkLst>
            <pc:docMk/>
            <pc:sldMk cId="1304483557" sldId="2147471890"/>
            <ac:spMk id="9" creationId="{4F4341E9-537E-D05A-DFC2-B0FD5FF975F0}"/>
          </ac:spMkLst>
        </pc:spChg>
        <pc:spChg chg="add mod">
          <ac:chgData name="Jon Reid" userId="d20ac94e-951d-486b-b95e-024d48430245" providerId="ADAL" clId="{4636408D-4727-4AFD-9F07-E1CFD1A516F6}" dt="2023-09-13T15:35:04.292" v="3561" actId="14100"/>
          <ac:spMkLst>
            <pc:docMk/>
            <pc:sldMk cId="1304483557" sldId="2147471890"/>
            <ac:spMk id="12" creationId="{A9C3D09A-17F8-EDE0-9039-DF0EAC750B79}"/>
          </ac:spMkLst>
        </pc:spChg>
        <pc:spChg chg="add del">
          <ac:chgData name="Jon Reid" userId="d20ac94e-951d-486b-b95e-024d48430245" providerId="ADAL" clId="{4636408D-4727-4AFD-9F07-E1CFD1A516F6}" dt="2023-09-13T15:46:56.405" v="3766" actId="22"/>
          <ac:spMkLst>
            <pc:docMk/>
            <pc:sldMk cId="1304483557" sldId="2147471890"/>
            <ac:spMk id="15" creationId="{6C3C8F57-E56D-59AC-FF56-52D39F3F5CBD}"/>
          </ac:spMkLst>
        </pc:spChg>
        <pc:spChg chg="add mod">
          <ac:chgData name="Jon Reid" userId="d20ac94e-951d-486b-b95e-024d48430245" providerId="ADAL" clId="{4636408D-4727-4AFD-9F07-E1CFD1A516F6}" dt="2023-09-13T15:48:37.205" v="3804" actId="207"/>
          <ac:spMkLst>
            <pc:docMk/>
            <pc:sldMk cId="1304483557" sldId="2147471890"/>
            <ac:spMk id="16" creationId="{BBD5C901-48BF-DBCA-F98B-4C539190CB9D}"/>
          </ac:spMkLst>
        </pc:spChg>
        <pc:spChg chg="add mod">
          <ac:chgData name="Jon Reid" userId="d20ac94e-951d-486b-b95e-024d48430245" providerId="ADAL" clId="{4636408D-4727-4AFD-9F07-E1CFD1A516F6}" dt="2023-09-13T15:48:29.273" v="3803" actId="207"/>
          <ac:spMkLst>
            <pc:docMk/>
            <pc:sldMk cId="1304483557" sldId="2147471890"/>
            <ac:spMk id="17" creationId="{F520013D-FE78-B9F8-B515-5A764C46655D}"/>
          </ac:spMkLst>
        </pc:spChg>
        <pc:graphicFrameChg chg="del mod modGraphic">
          <ac:chgData name="Jon Reid" userId="d20ac94e-951d-486b-b95e-024d48430245" providerId="ADAL" clId="{4636408D-4727-4AFD-9F07-E1CFD1A516F6}" dt="2023-09-13T15:29:49.802" v="3210" actId="478"/>
          <ac:graphicFrameMkLst>
            <pc:docMk/>
            <pc:sldMk cId="1304483557" sldId="2147471890"/>
            <ac:graphicFrameMk id="11" creationId="{22B7C7AA-3D11-8DBF-F386-9540AF0FF5B4}"/>
          </ac:graphicFrameMkLst>
        </pc:graphicFrameChg>
        <pc:picChg chg="add mod">
          <ac:chgData name="Jon Reid" userId="d20ac94e-951d-486b-b95e-024d48430245" providerId="ADAL" clId="{4636408D-4727-4AFD-9F07-E1CFD1A516F6}" dt="2023-09-13T15:27:05.386" v="3175" actId="14100"/>
          <ac:picMkLst>
            <pc:docMk/>
            <pc:sldMk cId="1304483557" sldId="2147471890"/>
            <ac:picMk id="4" creationId="{7D40E680-E1D2-C9C5-D066-1E684ADF247F}"/>
          </ac:picMkLst>
        </pc:picChg>
        <pc:picChg chg="add mod">
          <ac:chgData name="Jon Reid" userId="d20ac94e-951d-486b-b95e-024d48430245" providerId="ADAL" clId="{4636408D-4727-4AFD-9F07-E1CFD1A516F6}" dt="2023-09-13T15:26:56.137" v="3173" actId="14100"/>
          <ac:picMkLst>
            <pc:docMk/>
            <pc:sldMk cId="1304483557" sldId="2147471890"/>
            <ac:picMk id="6" creationId="{1454ABB0-FE3B-AA00-0E16-AEE05ED9270A}"/>
          </ac:picMkLst>
        </pc:picChg>
        <pc:picChg chg="mod">
          <ac:chgData name="Jon Reid" userId="d20ac94e-951d-486b-b95e-024d48430245" providerId="ADAL" clId="{4636408D-4727-4AFD-9F07-E1CFD1A516F6}" dt="2023-09-13T15:27:01.689" v="3174" actId="14100"/>
          <ac:picMkLst>
            <pc:docMk/>
            <pc:sldMk cId="1304483557" sldId="2147471890"/>
            <ac:picMk id="14" creationId="{D9E7B21C-0E3B-ECF1-8CCD-CC68A1E03A0E}"/>
          </ac:picMkLst>
        </pc:picChg>
      </pc:sldChg>
      <pc:sldChg chg="del">
        <pc:chgData name="Jon Reid" userId="d20ac94e-951d-486b-b95e-024d48430245" providerId="ADAL" clId="{4636408D-4727-4AFD-9F07-E1CFD1A516F6}" dt="2023-09-13T13:59:09.835" v="1522" actId="47"/>
        <pc:sldMkLst>
          <pc:docMk/>
          <pc:sldMk cId="2957898900" sldId="2147471899"/>
        </pc:sldMkLst>
      </pc:sldChg>
      <pc:sldChg chg="modSp mod delCm">
        <pc:chgData name="Jon Reid" userId="d20ac94e-951d-486b-b95e-024d48430245" providerId="ADAL" clId="{4636408D-4727-4AFD-9F07-E1CFD1A516F6}" dt="2023-09-13T18:15:39.322" v="5337" actId="20577"/>
        <pc:sldMkLst>
          <pc:docMk/>
          <pc:sldMk cId="3113104816" sldId="2147471900"/>
        </pc:sldMkLst>
        <pc:spChg chg="mod">
          <ac:chgData name="Jon Reid" userId="d20ac94e-951d-486b-b95e-024d48430245" providerId="ADAL" clId="{4636408D-4727-4AFD-9F07-E1CFD1A516F6}" dt="2023-09-13T18:15:39.322" v="5337" actId="20577"/>
          <ac:spMkLst>
            <pc:docMk/>
            <pc:sldMk cId="3113104816" sldId="2147471900"/>
            <ac:spMk id="3" creationId="{26E9D5D6-AA77-9F7A-0038-4D04DFB3812A}"/>
          </ac:spMkLst>
        </pc:spChg>
      </pc:sldChg>
      <pc:sldChg chg="del">
        <pc:chgData name="Jon Reid" userId="d20ac94e-951d-486b-b95e-024d48430245" providerId="ADAL" clId="{4636408D-4727-4AFD-9F07-E1CFD1A516F6}" dt="2023-09-13T14:26:47.924" v="1671" actId="47"/>
        <pc:sldMkLst>
          <pc:docMk/>
          <pc:sldMk cId="2992613166" sldId="2147471902"/>
        </pc:sldMkLst>
      </pc:sldChg>
      <pc:sldChg chg="del">
        <pc:chgData name="Jon Reid" userId="d20ac94e-951d-486b-b95e-024d48430245" providerId="ADAL" clId="{4636408D-4727-4AFD-9F07-E1CFD1A516F6}" dt="2023-09-13T14:57:19.670" v="2537" actId="47"/>
        <pc:sldMkLst>
          <pc:docMk/>
          <pc:sldMk cId="575435270" sldId="2147471906"/>
        </pc:sldMkLst>
      </pc:sldChg>
      <pc:sldChg chg="modSp mod delCm">
        <pc:chgData name="Jon Reid" userId="d20ac94e-951d-486b-b95e-024d48430245" providerId="ADAL" clId="{4636408D-4727-4AFD-9F07-E1CFD1A516F6}" dt="2023-09-13T17:50:49.996" v="4477" actId="20577"/>
        <pc:sldMkLst>
          <pc:docMk/>
          <pc:sldMk cId="3974376715" sldId="2147471915"/>
        </pc:sldMkLst>
        <pc:graphicFrameChg chg="mod modGraphic">
          <ac:chgData name="Jon Reid" userId="d20ac94e-951d-486b-b95e-024d48430245" providerId="ADAL" clId="{4636408D-4727-4AFD-9F07-E1CFD1A516F6}" dt="2023-09-13T17:50:49.996" v="4477" actId="20577"/>
          <ac:graphicFrameMkLst>
            <pc:docMk/>
            <pc:sldMk cId="3974376715" sldId="2147471915"/>
            <ac:graphicFrameMk id="5" creationId="{68A12942-07DA-E57A-C673-82D61B30279C}"/>
          </ac:graphicFrameMkLst>
        </pc:graphicFrameChg>
      </pc:sldChg>
      <pc:sldChg chg="modSp mod delCm">
        <pc:chgData name="Jon Reid" userId="d20ac94e-951d-486b-b95e-024d48430245" providerId="ADAL" clId="{4636408D-4727-4AFD-9F07-E1CFD1A516F6}" dt="2023-09-13T18:22:17.330" v="5425" actId="20577"/>
        <pc:sldMkLst>
          <pc:docMk/>
          <pc:sldMk cId="1144141387" sldId="2147471917"/>
        </pc:sldMkLst>
        <pc:spChg chg="mod">
          <ac:chgData name="Jon Reid" userId="d20ac94e-951d-486b-b95e-024d48430245" providerId="ADAL" clId="{4636408D-4727-4AFD-9F07-E1CFD1A516F6}" dt="2023-09-13T18:22:17.330" v="5425" actId="20577"/>
          <ac:spMkLst>
            <pc:docMk/>
            <pc:sldMk cId="1144141387" sldId="2147471917"/>
            <ac:spMk id="6" creationId="{28AD7F51-2A18-3B47-9767-E9901540EB9D}"/>
          </ac:spMkLst>
        </pc:spChg>
      </pc:sldChg>
      <pc:sldChg chg="modSp mod">
        <pc:chgData name="Jon Reid" userId="d20ac94e-951d-486b-b95e-024d48430245" providerId="ADAL" clId="{4636408D-4727-4AFD-9F07-E1CFD1A516F6}" dt="2023-09-12T15:16:30.923" v="5" actId="1036"/>
        <pc:sldMkLst>
          <pc:docMk/>
          <pc:sldMk cId="3075062304" sldId="2147471923"/>
        </pc:sldMkLst>
        <pc:spChg chg="mod">
          <ac:chgData name="Jon Reid" userId="d20ac94e-951d-486b-b95e-024d48430245" providerId="ADAL" clId="{4636408D-4727-4AFD-9F07-E1CFD1A516F6}" dt="2023-09-12T15:16:30.923" v="5" actId="1036"/>
          <ac:spMkLst>
            <pc:docMk/>
            <pc:sldMk cId="3075062304" sldId="2147471923"/>
            <ac:spMk id="3" creationId="{DECCF692-94FB-7D85-34E1-A589F0B853A0}"/>
          </ac:spMkLst>
        </pc:spChg>
      </pc:sldChg>
      <pc:sldChg chg="addSp modSp mod delCm">
        <pc:chgData name="Jon Reid" userId="d20ac94e-951d-486b-b95e-024d48430245" providerId="ADAL" clId="{4636408D-4727-4AFD-9F07-E1CFD1A516F6}" dt="2023-09-13T18:16:33.743" v="5355" actId="20577"/>
        <pc:sldMkLst>
          <pc:docMk/>
          <pc:sldMk cId="2130155163" sldId="2147471930"/>
        </pc:sldMkLst>
        <pc:spChg chg="add mod">
          <ac:chgData name="Jon Reid" userId="d20ac94e-951d-486b-b95e-024d48430245" providerId="ADAL" clId="{4636408D-4727-4AFD-9F07-E1CFD1A516F6}" dt="2023-09-13T18:16:33.743" v="5355" actId="20577"/>
          <ac:spMkLst>
            <pc:docMk/>
            <pc:sldMk cId="2130155163" sldId="2147471930"/>
            <ac:spMk id="3" creationId="{0445BED7-5A20-FBC8-15B7-69B4E08A2CF1}"/>
          </ac:spMkLst>
        </pc:spChg>
        <pc:spChg chg="mod">
          <ac:chgData name="Jon Reid" userId="d20ac94e-951d-486b-b95e-024d48430245" providerId="ADAL" clId="{4636408D-4727-4AFD-9F07-E1CFD1A516F6}" dt="2023-09-13T18:03:56.657" v="4853" actId="20577"/>
          <ac:spMkLst>
            <pc:docMk/>
            <pc:sldMk cId="2130155163" sldId="2147471930"/>
            <ac:spMk id="7" creationId="{536FBAB1-B60C-6BB8-D4B3-AFE8F19DD999}"/>
          </ac:spMkLst>
        </pc:spChg>
        <pc:graphicFrameChg chg="mod">
          <ac:chgData name="Jon Reid" userId="d20ac94e-951d-486b-b95e-024d48430245" providerId="ADAL" clId="{4636408D-4727-4AFD-9F07-E1CFD1A516F6}" dt="2023-09-13T18:11:01.652" v="5221" actId="1038"/>
          <ac:graphicFrameMkLst>
            <pc:docMk/>
            <pc:sldMk cId="2130155163" sldId="2147471930"/>
            <ac:graphicFrameMk id="6" creationId="{6FB69334-B6FE-A7B2-B5E2-60533656DE38}"/>
          </ac:graphicFrameMkLst>
        </pc:graphicFrameChg>
        <pc:graphicFrameChg chg="mod modGraphic">
          <ac:chgData name="Jon Reid" userId="d20ac94e-951d-486b-b95e-024d48430245" providerId="ADAL" clId="{4636408D-4727-4AFD-9F07-E1CFD1A516F6}" dt="2023-09-13T18:12:13.639" v="5235" actId="14100"/>
          <ac:graphicFrameMkLst>
            <pc:docMk/>
            <pc:sldMk cId="2130155163" sldId="2147471930"/>
            <ac:graphicFrameMk id="28" creationId="{365031FC-758F-0224-F59A-95DF49044D96}"/>
          </ac:graphicFrameMkLst>
        </pc:graphicFrameChg>
      </pc:sldChg>
      <pc:sldChg chg="del">
        <pc:chgData name="Jon Reid" userId="d20ac94e-951d-486b-b95e-024d48430245" providerId="ADAL" clId="{4636408D-4727-4AFD-9F07-E1CFD1A516F6}" dt="2023-09-13T15:37:29.215" v="3607" actId="47"/>
        <pc:sldMkLst>
          <pc:docMk/>
          <pc:sldMk cId="3723918938" sldId="2147471938"/>
        </pc:sldMkLst>
      </pc:sldChg>
      <pc:sldChg chg="del">
        <pc:chgData name="Jon Reid" userId="d20ac94e-951d-486b-b95e-024d48430245" providerId="ADAL" clId="{4636408D-4727-4AFD-9F07-E1CFD1A516F6}" dt="2023-09-13T15:37:31.649" v="3608" actId="47"/>
        <pc:sldMkLst>
          <pc:docMk/>
          <pc:sldMk cId="2223238774" sldId="2147471940"/>
        </pc:sldMkLst>
      </pc:sldChg>
      <pc:sldChg chg="modSp mod">
        <pc:chgData name="Jon Reid" userId="d20ac94e-951d-486b-b95e-024d48430245" providerId="ADAL" clId="{4636408D-4727-4AFD-9F07-E1CFD1A516F6}" dt="2023-09-13T15:56:25.102" v="3918" actId="27636"/>
        <pc:sldMkLst>
          <pc:docMk/>
          <pc:sldMk cId="3502739787" sldId="2147471945"/>
        </pc:sldMkLst>
        <pc:spChg chg="mod">
          <ac:chgData name="Jon Reid" userId="d20ac94e-951d-486b-b95e-024d48430245" providerId="ADAL" clId="{4636408D-4727-4AFD-9F07-E1CFD1A516F6}" dt="2023-09-13T15:56:25.102" v="3918" actId="27636"/>
          <ac:spMkLst>
            <pc:docMk/>
            <pc:sldMk cId="3502739787" sldId="2147471945"/>
            <ac:spMk id="16" creationId="{3DC72957-9C13-4EB9-98D8-263E8DA6A10D}"/>
          </ac:spMkLst>
        </pc:spChg>
      </pc:sldChg>
      <pc:sldChg chg="modCm">
        <pc:chgData name="Jon Reid" userId="d20ac94e-951d-486b-b95e-024d48430245" providerId="ADAL" clId="{4636408D-4727-4AFD-9F07-E1CFD1A516F6}" dt="2023-09-12T20:06:09.854" v="231" actId="2056"/>
        <pc:sldMkLst>
          <pc:docMk/>
          <pc:sldMk cId="292987795" sldId="2147471946"/>
        </pc:sldMkLst>
      </pc:sldChg>
      <pc:sldChg chg="addSp delSp modSp mod">
        <pc:chgData name="Jon Reid" userId="d20ac94e-951d-486b-b95e-024d48430245" providerId="ADAL" clId="{4636408D-4727-4AFD-9F07-E1CFD1A516F6}" dt="2023-09-12T21:36:20.135" v="1337" actId="1076"/>
        <pc:sldMkLst>
          <pc:docMk/>
          <pc:sldMk cId="497873213" sldId="2147471952"/>
        </pc:sldMkLst>
        <pc:spChg chg="mod">
          <ac:chgData name="Jon Reid" userId="d20ac94e-951d-486b-b95e-024d48430245" providerId="ADAL" clId="{4636408D-4727-4AFD-9F07-E1CFD1A516F6}" dt="2023-09-12T20:43:49.517" v="856" actId="1036"/>
          <ac:spMkLst>
            <pc:docMk/>
            <pc:sldMk cId="497873213" sldId="2147471952"/>
            <ac:spMk id="2" creationId="{6A9858E6-6CAF-2D40-52B8-00FFA81A99A5}"/>
          </ac:spMkLst>
        </pc:spChg>
        <pc:spChg chg="mod">
          <ac:chgData name="Jon Reid" userId="d20ac94e-951d-486b-b95e-024d48430245" providerId="ADAL" clId="{4636408D-4727-4AFD-9F07-E1CFD1A516F6}" dt="2023-09-12T20:43:49.517" v="856" actId="1036"/>
          <ac:spMkLst>
            <pc:docMk/>
            <pc:sldMk cId="497873213" sldId="2147471952"/>
            <ac:spMk id="3" creationId="{37E44DA7-3A8D-3305-C310-F0DD2EC2F8E1}"/>
          </ac:spMkLst>
        </pc:spChg>
        <pc:spChg chg="mod">
          <ac:chgData name="Jon Reid" userId="d20ac94e-951d-486b-b95e-024d48430245" providerId="ADAL" clId="{4636408D-4727-4AFD-9F07-E1CFD1A516F6}" dt="2023-09-12T20:38:31.215" v="754" actId="1076"/>
          <ac:spMkLst>
            <pc:docMk/>
            <pc:sldMk cId="497873213" sldId="2147471952"/>
            <ac:spMk id="4" creationId="{62CA5B4E-5EFF-04B9-6076-ED40180E146F}"/>
          </ac:spMkLst>
        </pc:spChg>
        <pc:spChg chg="add mod ord">
          <ac:chgData name="Jon Reid" userId="d20ac94e-951d-486b-b95e-024d48430245" providerId="ADAL" clId="{4636408D-4727-4AFD-9F07-E1CFD1A516F6}" dt="2023-09-12T20:43:49.517" v="856" actId="1036"/>
          <ac:spMkLst>
            <pc:docMk/>
            <pc:sldMk cId="497873213" sldId="2147471952"/>
            <ac:spMk id="5" creationId="{ABB6957C-F219-D4F8-2860-8CCB8FF09856}"/>
          </ac:spMkLst>
        </pc:spChg>
        <pc:spChg chg="mod">
          <ac:chgData name="Jon Reid" userId="d20ac94e-951d-486b-b95e-024d48430245" providerId="ADAL" clId="{4636408D-4727-4AFD-9F07-E1CFD1A516F6}" dt="2023-09-12T21:11:53.976" v="1244" actId="20577"/>
          <ac:spMkLst>
            <pc:docMk/>
            <pc:sldMk cId="497873213" sldId="2147471952"/>
            <ac:spMk id="6" creationId="{96A02E6D-9FCC-D45D-8BE3-6B71BD841E28}"/>
          </ac:spMkLst>
        </pc:spChg>
        <pc:spChg chg="del mod">
          <ac:chgData name="Jon Reid" userId="d20ac94e-951d-486b-b95e-024d48430245" providerId="ADAL" clId="{4636408D-4727-4AFD-9F07-E1CFD1A516F6}" dt="2023-09-12T20:42:27.827" v="796" actId="478"/>
          <ac:spMkLst>
            <pc:docMk/>
            <pc:sldMk cId="497873213" sldId="2147471952"/>
            <ac:spMk id="7" creationId="{CEA17DC3-5CF4-EB79-4AA8-059E56008BBA}"/>
          </ac:spMkLst>
        </pc:spChg>
        <pc:spChg chg="mod">
          <ac:chgData name="Jon Reid" userId="d20ac94e-951d-486b-b95e-024d48430245" providerId="ADAL" clId="{4636408D-4727-4AFD-9F07-E1CFD1A516F6}" dt="2023-09-12T20:43:49.517" v="856" actId="1036"/>
          <ac:spMkLst>
            <pc:docMk/>
            <pc:sldMk cId="497873213" sldId="2147471952"/>
            <ac:spMk id="9" creationId="{2F822519-CB8C-1EC6-627E-855D632313F7}"/>
          </ac:spMkLst>
        </pc:spChg>
        <pc:spChg chg="del mod">
          <ac:chgData name="Jon Reid" userId="d20ac94e-951d-486b-b95e-024d48430245" providerId="ADAL" clId="{4636408D-4727-4AFD-9F07-E1CFD1A516F6}" dt="2023-09-12T20:42:46.058" v="802" actId="478"/>
          <ac:spMkLst>
            <pc:docMk/>
            <pc:sldMk cId="497873213" sldId="2147471952"/>
            <ac:spMk id="10" creationId="{5EC0BFCF-64F8-7171-E167-F47C4E152D8A}"/>
          </ac:spMkLst>
        </pc:spChg>
        <pc:spChg chg="del mod">
          <ac:chgData name="Jon Reid" userId="d20ac94e-951d-486b-b95e-024d48430245" providerId="ADAL" clId="{4636408D-4727-4AFD-9F07-E1CFD1A516F6}" dt="2023-09-12T20:42:49.104" v="803" actId="478"/>
          <ac:spMkLst>
            <pc:docMk/>
            <pc:sldMk cId="497873213" sldId="2147471952"/>
            <ac:spMk id="11" creationId="{13B8C8C3-E7CB-9AB6-C3BF-15966FC4D84B}"/>
          </ac:spMkLst>
        </pc:spChg>
        <pc:spChg chg="del mod">
          <ac:chgData name="Jon Reid" userId="d20ac94e-951d-486b-b95e-024d48430245" providerId="ADAL" clId="{4636408D-4727-4AFD-9F07-E1CFD1A516F6}" dt="2023-09-12T20:43:24.407" v="812" actId="478"/>
          <ac:spMkLst>
            <pc:docMk/>
            <pc:sldMk cId="497873213" sldId="2147471952"/>
            <ac:spMk id="12" creationId="{DAAE10A4-CCD7-2740-BDBB-96950D6D5B0A}"/>
          </ac:spMkLst>
        </pc:spChg>
        <pc:spChg chg="del mod">
          <ac:chgData name="Jon Reid" userId="d20ac94e-951d-486b-b95e-024d48430245" providerId="ADAL" clId="{4636408D-4727-4AFD-9F07-E1CFD1A516F6}" dt="2023-09-12T20:43:05.728" v="808" actId="478"/>
          <ac:spMkLst>
            <pc:docMk/>
            <pc:sldMk cId="497873213" sldId="2147471952"/>
            <ac:spMk id="14" creationId="{270060B8-0B68-6497-18ED-D464FD01761C}"/>
          </ac:spMkLst>
        </pc:spChg>
        <pc:spChg chg="del mod">
          <ac:chgData name="Jon Reid" userId="d20ac94e-951d-486b-b95e-024d48430245" providerId="ADAL" clId="{4636408D-4727-4AFD-9F07-E1CFD1A516F6}" dt="2023-09-12T21:01:34.511" v="1138" actId="478"/>
          <ac:spMkLst>
            <pc:docMk/>
            <pc:sldMk cId="497873213" sldId="2147471952"/>
            <ac:spMk id="18" creationId="{6326C7CE-6F04-98C1-AC50-38B7E916C007}"/>
          </ac:spMkLst>
        </pc:spChg>
        <pc:spChg chg="del mod">
          <ac:chgData name="Jon Reid" userId="d20ac94e-951d-486b-b95e-024d48430245" providerId="ADAL" clId="{4636408D-4727-4AFD-9F07-E1CFD1A516F6}" dt="2023-09-12T20:42:34.761" v="799" actId="478"/>
          <ac:spMkLst>
            <pc:docMk/>
            <pc:sldMk cId="497873213" sldId="2147471952"/>
            <ac:spMk id="19" creationId="{47E728F1-798A-1D55-3171-D1EA2B0915DD}"/>
          </ac:spMkLst>
        </pc:spChg>
        <pc:spChg chg="add mod">
          <ac:chgData name="Jon Reid" userId="d20ac94e-951d-486b-b95e-024d48430245" providerId="ADAL" clId="{4636408D-4727-4AFD-9F07-E1CFD1A516F6}" dt="2023-09-12T21:36:08.472" v="1335" actId="207"/>
          <ac:spMkLst>
            <pc:docMk/>
            <pc:sldMk cId="497873213" sldId="2147471952"/>
            <ac:spMk id="30" creationId="{BB03DC30-F796-7237-672A-4CF396E653C7}"/>
          </ac:spMkLst>
        </pc:spChg>
        <pc:spChg chg="del mod">
          <ac:chgData name="Jon Reid" userId="d20ac94e-951d-486b-b95e-024d48430245" providerId="ADAL" clId="{4636408D-4727-4AFD-9F07-E1CFD1A516F6}" dt="2023-09-12T20:42:56.823" v="805" actId="478"/>
          <ac:spMkLst>
            <pc:docMk/>
            <pc:sldMk cId="497873213" sldId="2147471952"/>
            <ac:spMk id="37" creationId="{61B76EF2-70C3-1B05-CF5E-11883D358EEA}"/>
          </ac:spMkLst>
        </pc:spChg>
        <pc:spChg chg="del mod">
          <ac:chgData name="Jon Reid" userId="d20ac94e-951d-486b-b95e-024d48430245" providerId="ADAL" clId="{4636408D-4727-4AFD-9F07-E1CFD1A516F6}" dt="2023-09-12T20:42:40.424" v="800" actId="478"/>
          <ac:spMkLst>
            <pc:docMk/>
            <pc:sldMk cId="497873213" sldId="2147471952"/>
            <ac:spMk id="78" creationId="{BF35C243-58AB-F269-B6E6-769557A23AC6}"/>
          </ac:spMkLst>
        </pc:spChg>
        <pc:spChg chg="del mod ord">
          <ac:chgData name="Jon Reid" userId="d20ac94e-951d-486b-b95e-024d48430245" providerId="ADAL" clId="{4636408D-4727-4AFD-9F07-E1CFD1A516F6}" dt="2023-09-12T20:43:02.421" v="807" actId="478"/>
          <ac:spMkLst>
            <pc:docMk/>
            <pc:sldMk cId="497873213" sldId="2147471952"/>
            <ac:spMk id="94" creationId="{744D9BA5-40A5-5985-745C-25241AB47CC1}"/>
          </ac:spMkLst>
        </pc:spChg>
        <pc:spChg chg="del mod ord">
          <ac:chgData name="Jon Reid" userId="d20ac94e-951d-486b-b95e-024d48430245" providerId="ADAL" clId="{4636408D-4727-4AFD-9F07-E1CFD1A516F6}" dt="2023-09-12T20:43:09.850" v="810" actId="478"/>
          <ac:spMkLst>
            <pc:docMk/>
            <pc:sldMk cId="497873213" sldId="2147471952"/>
            <ac:spMk id="95" creationId="{ABFACC71-F7FE-3F6F-7C9C-F46C8594C966}"/>
          </ac:spMkLst>
        </pc:spChg>
        <pc:spChg chg="add del mod">
          <ac:chgData name="Jon Reid" userId="d20ac94e-951d-486b-b95e-024d48430245" providerId="ADAL" clId="{4636408D-4727-4AFD-9F07-E1CFD1A516F6}" dt="2023-09-12T20:34:08.094" v="668" actId="478"/>
          <ac:spMkLst>
            <pc:docMk/>
            <pc:sldMk cId="497873213" sldId="2147471952"/>
            <ac:spMk id="116" creationId="{D4CFA3F7-D798-1B9E-4D13-04ED23746C03}"/>
          </ac:spMkLst>
        </pc:spChg>
        <pc:spChg chg="add del mod">
          <ac:chgData name="Jon Reid" userId="d20ac94e-951d-486b-b95e-024d48430245" providerId="ADAL" clId="{4636408D-4727-4AFD-9F07-E1CFD1A516F6}" dt="2023-09-12T21:36:20.135" v="1337" actId="1076"/>
          <ac:spMkLst>
            <pc:docMk/>
            <pc:sldMk cId="497873213" sldId="2147471952"/>
            <ac:spMk id="142" creationId="{36447470-7EC3-72B8-2390-45A69545714A}"/>
          </ac:spMkLst>
        </pc:spChg>
        <pc:spChg chg="add mod">
          <ac:chgData name="Jon Reid" userId="d20ac94e-951d-486b-b95e-024d48430245" providerId="ADAL" clId="{4636408D-4727-4AFD-9F07-E1CFD1A516F6}" dt="2023-09-12T21:36:09.100" v="1336" actId="207"/>
          <ac:spMkLst>
            <pc:docMk/>
            <pc:sldMk cId="497873213" sldId="2147471952"/>
            <ac:spMk id="149" creationId="{0919680E-18B9-0A41-7020-58F5DEC11A70}"/>
          </ac:spMkLst>
        </pc:spChg>
        <pc:cxnChg chg="del mod">
          <ac:chgData name="Jon Reid" userId="d20ac94e-951d-486b-b95e-024d48430245" providerId="ADAL" clId="{4636408D-4727-4AFD-9F07-E1CFD1A516F6}" dt="2023-09-12T20:09:29.326" v="262" actId="478"/>
          <ac:cxnSpMkLst>
            <pc:docMk/>
            <pc:sldMk cId="497873213" sldId="2147471952"/>
            <ac:cxnSpMk id="13" creationId="{CAA8908E-BFF4-DED5-860C-09826F4FF846}"/>
          </ac:cxnSpMkLst>
        </pc:cxnChg>
        <pc:cxnChg chg="del mod">
          <ac:chgData name="Jon Reid" userId="d20ac94e-951d-486b-b95e-024d48430245" providerId="ADAL" clId="{4636408D-4727-4AFD-9F07-E1CFD1A516F6}" dt="2023-09-12T20:09:25.047" v="261" actId="478"/>
          <ac:cxnSpMkLst>
            <pc:docMk/>
            <pc:sldMk cId="497873213" sldId="2147471952"/>
            <ac:cxnSpMk id="15" creationId="{AE370A8E-B847-5E59-66CD-1ECA75D6183E}"/>
          </ac:cxnSpMkLst>
        </pc:cxnChg>
        <pc:cxnChg chg="add del mod">
          <ac:chgData name="Jon Reid" userId="d20ac94e-951d-486b-b95e-024d48430245" providerId="ADAL" clId="{4636408D-4727-4AFD-9F07-E1CFD1A516F6}" dt="2023-09-12T20:43:49.517" v="856" actId="1036"/>
          <ac:cxnSpMkLst>
            <pc:docMk/>
            <pc:sldMk cId="497873213" sldId="2147471952"/>
            <ac:cxnSpMk id="16" creationId="{EB63181C-373C-BD6D-4F84-BCD9AF89E6A5}"/>
          </ac:cxnSpMkLst>
        </pc:cxnChg>
        <pc:cxnChg chg="del mod">
          <ac:chgData name="Jon Reid" userId="d20ac94e-951d-486b-b95e-024d48430245" providerId="ADAL" clId="{4636408D-4727-4AFD-9F07-E1CFD1A516F6}" dt="2023-09-12T20:11:58.893" v="343" actId="478"/>
          <ac:cxnSpMkLst>
            <pc:docMk/>
            <pc:sldMk cId="497873213" sldId="2147471952"/>
            <ac:cxnSpMk id="23" creationId="{C57E0A40-6F89-9DF9-2082-9587D1DE2BBB}"/>
          </ac:cxnSpMkLst>
        </pc:cxnChg>
        <pc:cxnChg chg="del mod">
          <ac:chgData name="Jon Reid" userId="d20ac94e-951d-486b-b95e-024d48430245" providerId="ADAL" clId="{4636408D-4727-4AFD-9F07-E1CFD1A516F6}" dt="2023-09-12T20:32:24.513" v="655" actId="478"/>
          <ac:cxnSpMkLst>
            <pc:docMk/>
            <pc:sldMk cId="497873213" sldId="2147471952"/>
            <ac:cxnSpMk id="43" creationId="{804151E9-DD21-96C1-6E6B-03DBB54B29AB}"/>
          </ac:cxnSpMkLst>
        </pc:cxnChg>
        <pc:cxnChg chg="add mod">
          <ac:chgData name="Jon Reid" userId="d20ac94e-951d-486b-b95e-024d48430245" providerId="ADAL" clId="{4636408D-4727-4AFD-9F07-E1CFD1A516F6}" dt="2023-09-12T21:00:51.574" v="1116" actId="1076"/>
          <ac:cxnSpMkLst>
            <pc:docMk/>
            <pc:sldMk cId="497873213" sldId="2147471952"/>
            <ac:cxnSpMk id="74" creationId="{447F1625-3836-B40A-DCCB-C59C085793C8}"/>
          </ac:cxnSpMkLst>
        </pc:cxnChg>
        <pc:cxnChg chg="add mod">
          <ac:chgData name="Jon Reid" userId="d20ac94e-951d-486b-b95e-024d48430245" providerId="ADAL" clId="{4636408D-4727-4AFD-9F07-E1CFD1A516F6}" dt="2023-09-12T21:00:51.574" v="1116" actId="1076"/>
          <ac:cxnSpMkLst>
            <pc:docMk/>
            <pc:sldMk cId="497873213" sldId="2147471952"/>
            <ac:cxnSpMk id="76" creationId="{2032722D-64BB-D05A-2A90-64DE23CA92FA}"/>
          </ac:cxnSpMkLst>
        </pc:cxnChg>
        <pc:cxnChg chg="del mod">
          <ac:chgData name="Jon Reid" userId="d20ac94e-951d-486b-b95e-024d48430245" providerId="ADAL" clId="{4636408D-4727-4AFD-9F07-E1CFD1A516F6}" dt="2023-09-12T20:42:31.829" v="798" actId="478"/>
          <ac:cxnSpMkLst>
            <pc:docMk/>
            <pc:sldMk cId="497873213" sldId="2147471952"/>
            <ac:cxnSpMk id="77" creationId="{87F39647-C6B3-3F32-1ECA-CBCF08CE6DE0}"/>
          </ac:cxnSpMkLst>
        </pc:cxnChg>
        <pc:cxnChg chg="del mod">
          <ac:chgData name="Jon Reid" userId="d20ac94e-951d-486b-b95e-024d48430245" providerId="ADAL" clId="{4636408D-4727-4AFD-9F07-E1CFD1A516F6}" dt="2023-09-12T20:42:30.296" v="797" actId="478"/>
          <ac:cxnSpMkLst>
            <pc:docMk/>
            <pc:sldMk cId="497873213" sldId="2147471952"/>
            <ac:cxnSpMk id="82" creationId="{80DED67A-A43E-E72F-4D9B-B5BE1EEDC12A}"/>
          </ac:cxnSpMkLst>
        </pc:cxnChg>
        <pc:cxnChg chg="del mod">
          <ac:chgData name="Jon Reid" userId="d20ac94e-951d-486b-b95e-024d48430245" providerId="ADAL" clId="{4636408D-4727-4AFD-9F07-E1CFD1A516F6}" dt="2023-09-12T20:33:19.117" v="658" actId="478"/>
          <ac:cxnSpMkLst>
            <pc:docMk/>
            <pc:sldMk cId="497873213" sldId="2147471952"/>
            <ac:cxnSpMk id="105" creationId="{8ACAB71B-2298-4CFB-46CA-CB8C39FDC9C2}"/>
          </ac:cxnSpMkLst>
        </pc:cxnChg>
        <pc:cxnChg chg="mod">
          <ac:chgData name="Jon Reid" userId="d20ac94e-951d-486b-b95e-024d48430245" providerId="ADAL" clId="{4636408D-4727-4AFD-9F07-E1CFD1A516F6}" dt="2023-09-12T20:43:49.517" v="856" actId="1036"/>
          <ac:cxnSpMkLst>
            <pc:docMk/>
            <pc:sldMk cId="497873213" sldId="2147471952"/>
            <ac:cxnSpMk id="107" creationId="{5198725B-DD53-5FB0-AC70-9550D2FFD084}"/>
          </ac:cxnSpMkLst>
        </pc:cxnChg>
        <pc:cxnChg chg="del mod">
          <ac:chgData name="Jon Reid" userId="d20ac94e-951d-486b-b95e-024d48430245" providerId="ADAL" clId="{4636408D-4727-4AFD-9F07-E1CFD1A516F6}" dt="2023-09-12T20:42:59.757" v="806" actId="478"/>
          <ac:cxnSpMkLst>
            <pc:docMk/>
            <pc:sldMk cId="497873213" sldId="2147471952"/>
            <ac:cxnSpMk id="137" creationId="{AEEF9719-FB3F-A41A-20C0-EAA75CF10C8A}"/>
          </ac:cxnSpMkLst>
        </pc:cxnChg>
        <pc:cxnChg chg="del mod">
          <ac:chgData name="Jon Reid" userId="d20ac94e-951d-486b-b95e-024d48430245" providerId="ADAL" clId="{4636408D-4727-4AFD-9F07-E1CFD1A516F6}" dt="2023-09-12T20:42:54.355" v="804" actId="478"/>
          <ac:cxnSpMkLst>
            <pc:docMk/>
            <pc:sldMk cId="497873213" sldId="2147471952"/>
            <ac:cxnSpMk id="139" creationId="{E737A562-B28B-018D-DC76-BC9DF9341094}"/>
          </ac:cxnSpMkLst>
        </pc:cxnChg>
        <pc:cxnChg chg="add del mod">
          <ac:chgData name="Jon Reid" userId="d20ac94e-951d-486b-b95e-024d48430245" providerId="ADAL" clId="{4636408D-4727-4AFD-9F07-E1CFD1A516F6}" dt="2023-09-12T20:38:57.426" v="755" actId="478"/>
          <ac:cxnSpMkLst>
            <pc:docMk/>
            <pc:sldMk cId="497873213" sldId="2147471952"/>
            <ac:cxnSpMk id="151" creationId="{BF02C401-CC7B-F676-47B3-A608A314B88E}"/>
          </ac:cxnSpMkLst>
        </pc:cxnChg>
        <pc:cxnChg chg="add del mod">
          <ac:chgData name="Jon Reid" userId="d20ac94e-951d-486b-b95e-024d48430245" providerId="ADAL" clId="{4636408D-4727-4AFD-9F07-E1CFD1A516F6}" dt="2023-09-12T20:39:27.550" v="761" actId="478"/>
          <ac:cxnSpMkLst>
            <pc:docMk/>
            <pc:sldMk cId="497873213" sldId="2147471952"/>
            <ac:cxnSpMk id="153" creationId="{4DFA2EFB-38F8-FC26-881B-2593680A98EE}"/>
          </ac:cxnSpMkLst>
        </pc:cxnChg>
        <pc:cxnChg chg="add del mod">
          <ac:chgData name="Jon Reid" userId="d20ac94e-951d-486b-b95e-024d48430245" providerId="ADAL" clId="{4636408D-4727-4AFD-9F07-E1CFD1A516F6}" dt="2023-09-12T21:32:14.188" v="1297" actId="478"/>
          <ac:cxnSpMkLst>
            <pc:docMk/>
            <pc:sldMk cId="497873213" sldId="2147471952"/>
            <ac:cxnSpMk id="158" creationId="{524621FF-2B60-D5C7-8A2D-F68B7BE2E1E8}"/>
          </ac:cxnSpMkLst>
        </pc:cxnChg>
        <pc:cxnChg chg="add mod">
          <ac:chgData name="Jon Reid" userId="d20ac94e-951d-486b-b95e-024d48430245" providerId="ADAL" clId="{4636408D-4727-4AFD-9F07-E1CFD1A516F6}" dt="2023-09-12T21:07:40.038" v="1195" actId="1076"/>
          <ac:cxnSpMkLst>
            <pc:docMk/>
            <pc:sldMk cId="497873213" sldId="2147471952"/>
            <ac:cxnSpMk id="165" creationId="{8D24E4F7-A0FF-6844-44E9-7CC64F70ABD4}"/>
          </ac:cxnSpMkLst>
        </pc:cxnChg>
        <pc:cxnChg chg="add mod">
          <ac:chgData name="Jon Reid" userId="d20ac94e-951d-486b-b95e-024d48430245" providerId="ADAL" clId="{4636408D-4727-4AFD-9F07-E1CFD1A516F6}" dt="2023-09-12T21:36:20.135" v="1337" actId="1076"/>
          <ac:cxnSpMkLst>
            <pc:docMk/>
            <pc:sldMk cId="497873213" sldId="2147471952"/>
            <ac:cxnSpMk id="187" creationId="{F8CF9303-4C07-A4D1-1307-0E053031B4A6}"/>
          </ac:cxnSpMkLst>
        </pc:cxnChg>
      </pc:sldChg>
      <pc:sldChg chg="modSp mod">
        <pc:chgData name="Jon Reid" userId="d20ac94e-951d-486b-b95e-024d48430245" providerId="ADAL" clId="{4636408D-4727-4AFD-9F07-E1CFD1A516F6}" dt="2023-09-13T17:52:03.613" v="4500" actId="255"/>
        <pc:sldMkLst>
          <pc:docMk/>
          <pc:sldMk cId="2773145452" sldId="2147471957"/>
        </pc:sldMkLst>
        <pc:spChg chg="mod">
          <ac:chgData name="Jon Reid" userId="d20ac94e-951d-486b-b95e-024d48430245" providerId="ADAL" clId="{4636408D-4727-4AFD-9F07-E1CFD1A516F6}" dt="2023-09-13T17:52:03.613" v="4500" actId="255"/>
          <ac:spMkLst>
            <pc:docMk/>
            <pc:sldMk cId="2773145452" sldId="2147471957"/>
            <ac:spMk id="16" creationId="{3DC72957-9C13-4EB9-98D8-263E8DA6A10D}"/>
          </ac:spMkLst>
        </pc:spChg>
      </pc:sldChg>
      <pc:sldChg chg="modSp mod">
        <pc:chgData name="Jon Reid" userId="d20ac94e-951d-486b-b95e-024d48430245" providerId="ADAL" clId="{4636408D-4727-4AFD-9F07-E1CFD1A516F6}" dt="2023-09-12T15:17:07.291" v="7" actId="1036"/>
        <pc:sldMkLst>
          <pc:docMk/>
          <pc:sldMk cId="3140077424" sldId="2147471963"/>
        </pc:sldMkLst>
        <pc:spChg chg="mod">
          <ac:chgData name="Jon Reid" userId="d20ac94e-951d-486b-b95e-024d48430245" providerId="ADAL" clId="{4636408D-4727-4AFD-9F07-E1CFD1A516F6}" dt="2023-09-12T15:17:07.291" v="7" actId="1036"/>
          <ac:spMkLst>
            <pc:docMk/>
            <pc:sldMk cId="3140077424" sldId="2147471963"/>
            <ac:spMk id="2" creationId="{F324DB4B-E2CB-9A3C-A71B-BC1AD7AD99B1}"/>
          </ac:spMkLst>
        </pc:spChg>
      </pc:sldChg>
      <pc:sldChg chg="modSp mod delCm modCm">
        <pc:chgData name="Jon Reid" userId="d20ac94e-951d-486b-b95e-024d48430245" providerId="ADAL" clId="{4636408D-4727-4AFD-9F07-E1CFD1A516F6}" dt="2023-09-13T18:14:33.182" v="5318" actId="14100"/>
        <pc:sldMkLst>
          <pc:docMk/>
          <pc:sldMk cId="1374526005" sldId="2147471964"/>
        </pc:sldMkLst>
        <pc:spChg chg="mod">
          <ac:chgData name="Jon Reid" userId="d20ac94e-951d-486b-b95e-024d48430245" providerId="ADAL" clId="{4636408D-4727-4AFD-9F07-E1CFD1A516F6}" dt="2023-09-13T18:14:33.182" v="5318" actId="14100"/>
          <ac:spMkLst>
            <pc:docMk/>
            <pc:sldMk cId="1374526005" sldId="2147471964"/>
            <ac:spMk id="3" creationId="{0736E037-6275-F42D-899B-498AC235FFD3}"/>
          </ac:spMkLst>
        </pc:spChg>
        <pc:spChg chg="mod">
          <ac:chgData name="Jon Reid" userId="d20ac94e-951d-486b-b95e-024d48430245" providerId="ADAL" clId="{4636408D-4727-4AFD-9F07-E1CFD1A516F6}" dt="2023-09-13T15:20:54.532" v="3150" actId="1076"/>
          <ac:spMkLst>
            <pc:docMk/>
            <pc:sldMk cId="1374526005" sldId="2147471964"/>
            <ac:spMk id="15" creationId="{8BEC2F2B-30E6-2ABD-17AD-1B5478905A6B}"/>
          </ac:spMkLst>
        </pc:spChg>
      </pc:sldChg>
      <pc:sldChg chg="modSp mod delCm modCm">
        <pc:chgData name="Jon Reid" userId="d20ac94e-951d-486b-b95e-024d48430245" providerId="ADAL" clId="{4636408D-4727-4AFD-9F07-E1CFD1A516F6}" dt="2023-09-13T18:14:53.860" v="5319" actId="6549"/>
        <pc:sldMkLst>
          <pc:docMk/>
          <pc:sldMk cId="3766743738" sldId="2147471966"/>
        </pc:sldMkLst>
        <pc:spChg chg="mod">
          <ac:chgData name="Jon Reid" userId="d20ac94e-951d-486b-b95e-024d48430245" providerId="ADAL" clId="{4636408D-4727-4AFD-9F07-E1CFD1A516F6}" dt="2023-09-13T18:14:53.860" v="5319" actId="6549"/>
          <ac:spMkLst>
            <pc:docMk/>
            <pc:sldMk cId="3766743738" sldId="2147471966"/>
            <ac:spMk id="3" creationId="{0736E037-6275-F42D-899B-498AC235FFD3}"/>
          </ac:spMkLst>
        </pc:spChg>
        <pc:spChg chg="mod">
          <ac:chgData name="Jon Reid" userId="d20ac94e-951d-486b-b95e-024d48430245" providerId="ADAL" clId="{4636408D-4727-4AFD-9F07-E1CFD1A516F6}" dt="2023-09-13T14:01:28.600" v="1540"/>
          <ac:spMkLst>
            <pc:docMk/>
            <pc:sldMk cId="3766743738" sldId="2147471966"/>
            <ac:spMk id="15" creationId="{8BEC2F2B-30E6-2ABD-17AD-1B5478905A6B}"/>
          </ac:spMkLst>
        </pc:spChg>
      </pc:sldChg>
      <pc:sldChg chg="modSp mod delCm modCm">
        <pc:chgData name="Jon Reid" userId="d20ac94e-951d-486b-b95e-024d48430245" providerId="ADAL" clId="{4636408D-4727-4AFD-9F07-E1CFD1A516F6}" dt="2023-09-13T15:37:13.351" v="3606"/>
        <pc:sldMkLst>
          <pc:docMk/>
          <pc:sldMk cId="1470875319" sldId="2147471967"/>
        </pc:sldMkLst>
        <pc:spChg chg="mod">
          <ac:chgData name="Jon Reid" userId="d20ac94e-951d-486b-b95e-024d48430245" providerId="ADAL" clId="{4636408D-4727-4AFD-9F07-E1CFD1A516F6}" dt="2023-09-13T15:36:54.791" v="3603" actId="20577"/>
          <ac:spMkLst>
            <pc:docMk/>
            <pc:sldMk cId="1470875319" sldId="2147471967"/>
            <ac:spMk id="10" creationId="{B2367289-BEC5-CA84-1D72-38C49EABA983}"/>
          </ac:spMkLst>
        </pc:spChg>
      </pc:sldChg>
      <pc:sldChg chg="modSp mod delCm">
        <pc:chgData name="Jon Reid" userId="d20ac94e-951d-486b-b95e-024d48430245" providerId="ADAL" clId="{4636408D-4727-4AFD-9F07-E1CFD1A516F6}" dt="2023-09-13T13:42:45.432" v="1373"/>
        <pc:sldMkLst>
          <pc:docMk/>
          <pc:sldMk cId="2328273170" sldId="2147471973"/>
        </pc:sldMkLst>
        <pc:spChg chg="mod">
          <ac:chgData name="Jon Reid" userId="d20ac94e-951d-486b-b95e-024d48430245" providerId="ADAL" clId="{4636408D-4727-4AFD-9F07-E1CFD1A516F6}" dt="2023-09-13T13:42:27.968" v="1372" actId="20577"/>
          <ac:spMkLst>
            <pc:docMk/>
            <pc:sldMk cId="2328273170" sldId="2147471973"/>
            <ac:spMk id="3" creationId="{2BDF54D8-E8B7-082C-AA05-84AB005DE0C6}"/>
          </ac:spMkLst>
        </pc:spChg>
      </pc:sldChg>
      <pc:sldChg chg="addSp delSp modSp add mod">
        <pc:chgData name="Jon Reid" userId="d20ac94e-951d-486b-b95e-024d48430245" providerId="ADAL" clId="{4636408D-4727-4AFD-9F07-E1CFD1A516F6}" dt="2023-09-12T21:36:24.338" v="1338" actId="1076"/>
        <pc:sldMkLst>
          <pc:docMk/>
          <pc:sldMk cId="907543440" sldId="2147471974"/>
        </pc:sldMkLst>
        <pc:spChg chg="mod">
          <ac:chgData name="Jon Reid" userId="d20ac94e-951d-486b-b95e-024d48430245" providerId="ADAL" clId="{4636408D-4727-4AFD-9F07-E1CFD1A516F6}" dt="2023-09-12T21:22:16.058" v="1273" actId="20577"/>
          <ac:spMkLst>
            <pc:docMk/>
            <pc:sldMk cId="907543440" sldId="2147471974"/>
            <ac:spMk id="7" creationId="{CEA17DC3-5CF4-EB79-4AA8-059E56008BBA}"/>
          </ac:spMkLst>
        </pc:spChg>
        <pc:spChg chg="del">
          <ac:chgData name="Jon Reid" userId="d20ac94e-951d-486b-b95e-024d48430245" providerId="ADAL" clId="{4636408D-4727-4AFD-9F07-E1CFD1A516F6}" dt="2023-09-12T20:44:24.223" v="864" actId="478"/>
          <ac:spMkLst>
            <pc:docMk/>
            <pc:sldMk cId="907543440" sldId="2147471974"/>
            <ac:spMk id="12" creationId="{DAAE10A4-CCD7-2740-BDBB-96950D6D5B0A}"/>
          </ac:spMkLst>
        </pc:spChg>
        <pc:spChg chg="del">
          <ac:chgData name="Jon Reid" userId="d20ac94e-951d-486b-b95e-024d48430245" providerId="ADAL" clId="{4636408D-4727-4AFD-9F07-E1CFD1A516F6}" dt="2023-09-12T20:44:21.288" v="863" actId="478"/>
          <ac:spMkLst>
            <pc:docMk/>
            <pc:sldMk cId="907543440" sldId="2147471974"/>
            <ac:spMk id="14" creationId="{270060B8-0B68-6497-18ED-D464FD01761C}"/>
          </ac:spMkLst>
        </pc:spChg>
        <pc:spChg chg="del">
          <ac:chgData name="Jon Reid" userId="d20ac94e-951d-486b-b95e-024d48430245" providerId="ADAL" clId="{4636408D-4727-4AFD-9F07-E1CFD1A516F6}" dt="2023-09-12T21:12:21.251" v="1245" actId="478"/>
          <ac:spMkLst>
            <pc:docMk/>
            <pc:sldMk cId="907543440" sldId="2147471974"/>
            <ac:spMk id="18" creationId="{6326C7CE-6F04-98C1-AC50-38B7E916C007}"/>
          </ac:spMkLst>
        </pc:spChg>
        <pc:spChg chg="mod">
          <ac:chgData name="Jon Reid" userId="d20ac94e-951d-486b-b95e-024d48430245" providerId="ADAL" clId="{4636408D-4727-4AFD-9F07-E1CFD1A516F6}" dt="2023-09-12T21:14:36.520" v="1258" actId="207"/>
          <ac:spMkLst>
            <pc:docMk/>
            <pc:sldMk cId="907543440" sldId="2147471974"/>
            <ac:spMk id="30" creationId="{BB03DC30-F796-7237-672A-4CF396E653C7}"/>
          </ac:spMkLst>
        </pc:spChg>
        <pc:spChg chg="del">
          <ac:chgData name="Jon Reid" userId="d20ac94e-951d-486b-b95e-024d48430245" providerId="ADAL" clId="{4636408D-4727-4AFD-9F07-E1CFD1A516F6}" dt="2023-09-12T20:44:19.152" v="862" actId="478"/>
          <ac:spMkLst>
            <pc:docMk/>
            <pc:sldMk cId="907543440" sldId="2147471974"/>
            <ac:spMk id="37" creationId="{61B76EF2-70C3-1B05-CF5E-11883D358EEA}"/>
          </ac:spMkLst>
        </pc:spChg>
        <pc:spChg chg="del">
          <ac:chgData name="Jon Reid" userId="d20ac94e-951d-486b-b95e-024d48430245" providerId="ADAL" clId="{4636408D-4727-4AFD-9F07-E1CFD1A516F6}" dt="2023-09-12T20:44:15.735" v="860" actId="478"/>
          <ac:spMkLst>
            <pc:docMk/>
            <pc:sldMk cId="907543440" sldId="2147471974"/>
            <ac:spMk id="94" creationId="{744D9BA5-40A5-5985-745C-25241AB47CC1}"/>
          </ac:spMkLst>
        </pc:spChg>
        <pc:spChg chg="del">
          <ac:chgData name="Jon Reid" userId="d20ac94e-951d-486b-b95e-024d48430245" providerId="ADAL" clId="{4636408D-4727-4AFD-9F07-E1CFD1A516F6}" dt="2023-09-12T20:44:18.340" v="861" actId="478"/>
          <ac:spMkLst>
            <pc:docMk/>
            <pc:sldMk cId="907543440" sldId="2147471974"/>
            <ac:spMk id="95" creationId="{ABFACC71-F7FE-3F6F-7C9C-F46C8594C966}"/>
          </ac:spMkLst>
        </pc:spChg>
        <pc:spChg chg="mod">
          <ac:chgData name="Jon Reid" userId="d20ac94e-951d-486b-b95e-024d48430245" providerId="ADAL" clId="{4636408D-4727-4AFD-9F07-E1CFD1A516F6}" dt="2023-09-12T21:36:24.338" v="1338" actId="1076"/>
          <ac:spMkLst>
            <pc:docMk/>
            <pc:sldMk cId="907543440" sldId="2147471974"/>
            <ac:spMk id="142" creationId="{36447470-7EC3-72B8-2390-45A69545714A}"/>
          </ac:spMkLst>
        </pc:spChg>
        <pc:spChg chg="mod">
          <ac:chgData name="Jon Reid" userId="d20ac94e-951d-486b-b95e-024d48430245" providerId="ADAL" clId="{4636408D-4727-4AFD-9F07-E1CFD1A516F6}" dt="2023-09-12T21:11:08.313" v="1213" actId="1076"/>
          <ac:spMkLst>
            <pc:docMk/>
            <pc:sldMk cId="907543440" sldId="2147471974"/>
            <ac:spMk id="149" creationId="{0919680E-18B9-0A41-7020-58F5DEC11A70}"/>
          </ac:spMkLst>
        </pc:spChg>
        <pc:cxnChg chg="add mod">
          <ac:chgData name="Jon Reid" userId="d20ac94e-951d-486b-b95e-024d48430245" providerId="ADAL" clId="{4636408D-4727-4AFD-9F07-E1CFD1A516F6}" dt="2023-09-12T21:36:24.338" v="1338" actId="1076"/>
          <ac:cxnSpMkLst>
            <pc:docMk/>
            <pc:sldMk cId="907543440" sldId="2147471974"/>
            <ac:cxnSpMk id="26" creationId="{6BF99EC4-38B2-B6CA-3238-8FD0423BC3ED}"/>
          </ac:cxnSpMkLst>
        </pc:cxnChg>
        <pc:cxnChg chg="mod">
          <ac:chgData name="Jon Reid" userId="d20ac94e-951d-486b-b95e-024d48430245" providerId="ADAL" clId="{4636408D-4727-4AFD-9F07-E1CFD1A516F6}" dt="2023-09-12T20:44:09.344" v="859" actId="14100"/>
          <ac:cxnSpMkLst>
            <pc:docMk/>
            <pc:sldMk cId="907543440" sldId="2147471974"/>
            <ac:cxnSpMk id="107" creationId="{5198725B-DD53-5FB0-AC70-9550D2FFD084}"/>
          </ac:cxnSpMkLst>
        </pc:cxnChg>
        <pc:cxnChg chg="del mod">
          <ac:chgData name="Jon Reid" userId="d20ac94e-951d-486b-b95e-024d48430245" providerId="ADAL" clId="{4636408D-4727-4AFD-9F07-E1CFD1A516F6}" dt="2023-09-12T20:44:01.323" v="858" actId="478"/>
          <ac:cxnSpMkLst>
            <pc:docMk/>
            <pc:sldMk cId="907543440" sldId="2147471974"/>
            <ac:cxnSpMk id="137" creationId="{AEEF9719-FB3F-A41A-20C0-EAA75CF10C8A}"/>
          </ac:cxnSpMkLst>
        </pc:cxnChg>
        <pc:cxnChg chg="del mod">
          <ac:chgData name="Jon Reid" userId="d20ac94e-951d-486b-b95e-024d48430245" providerId="ADAL" clId="{4636408D-4727-4AFD-9F07-E1CFD1A516F6}" dt="2023-09-12T20:43:59.949" v="857" actId="478"/>
          <ac:cxnSpMkLst>
            <pc:docMk/>
            <pc:sldMk cId="907543440" sldId="2147471974"/>
            <ac:cxnSpMk id="139" creationId="{E737A562-B28B-018D-DC76-BC9DF9341094}"/>
          </ac:cxnSpMkLst>
        </pc:cxnChg>
        <pc:cxnChg chg="del mod">
          <ac:chgData name="Jon Reid" userId="d20ac94e-951d-486b-b95e-024d48430245" providerId="ADAL" clId="{4636408D-4727-4AFD-9F07-E1CFD1A516F6}" dt="2023-09-12T21:32:56.010" v="1302" actId="478"/>
          <ac:cxnSpMkLst>
            <pc:docMk/>
            <pc:sldMk cId="907543440" sldId="2147471974"/>
            <ac:cxnSpMk id="158" creationId="{524621FF-2B60-D5C7-8A2D-F68B7BE2E1E8}"/>
          </ac:cxnSpMkLst>
        </pc:cxnChg>
        <pc:cxnChg chg="mod">
          <ac:chgData name="Jon Reid" userId="d20ac94e-951d-486b-b95e-024d48430245" providerId="ADAL" clId="{4636408D-4727-4AFD-9F07-E1CFD1A516F6}" dt="2023-09-12T21:11:08.313" v="1213" actId="1076"/>
          <ac:cxnSpMkLst>
            <pc:docMk/>
            <pc:sldMk cId="907543440" sldId="2147471974"/>
            <ac:cxnSpMk id="165" creationId="{8D24E4F7-A0FF-6844-44E9-7CC64F70ABD4}"/>
          </ac:cxnSpMkLst>
        </pc:cxnChg>
      </pc:sldChg>
      <pc:sldChg chg="addSp delSp modSp add mod">
        <pc:chgData name="Jon Reid" userId="d20ac94e-951d-486b-b95e-024d48430245" providerId="ADAL" clId="{4636408D-4727-4AFD-9F07-E1CFD1A516F6}" dt="2023-09-12T21:36:28.467" v="1339" actId="1076"/>
        <pc:sldMkLst>
          <pc:docMk/>
          <pc:sldMk cId="4240187837" sldId="2147471975"/>
        </pc:sldMkLst>
        <pc:spChg chg="mod">
          <ac:chgData name="Jon Reid" userId="d20ac94e-951d-486b-b95e-024d48430245" providerId="ADAL" clId="{4636408D-4727-4AFD-9F07-E1CFD1A516F6}" dt="2023-09-12T21:04:07.853" v="1162" actId="1076"/>
          <ac:spMkLst>
            <pc:docMk/>
            <pc:sldMk cId="4240187837" sldId="2147471975"/>
            <ac:spMk id="4" creationId="{62CA5B4E-5EFF-04B9-6076-ED40180E146F}"/>
          </ac:spMkLst>
        </pc:spChg>
        <pc:spChg chg="mod">
          <ac:chgData name="Jon Reid" userId="d20ac94e-951d-486b-b95e-024d48430245" providerId="ADAL" clId="{4636408D-4727-4AFD-9F07-E1CFD1A516F6}" dt="2023-09-12T21:22:22.093" v="1286" actId="20577"/>
          <ac:spMkLst>
            <pc:docMk/>
            <pc:sldMk cId="4240187837" sldId="2147471975"/>
            <ac:spMk id="7" creationId="{CEA17DC3-5CF4-EB79-4AA8-059E56008BBA}"/>
          </ac:spMkLst>
        </pc:spChg>
        <pc:spChg chg="del">
          <ac:chgData name="Jon Reid" userId="d20ac94e-951d-486b-b95e-024d48430245" providerId="ADAL" clId="{4636408D-4727-4AFD-9F07-E1CFD1A516F6}" dt="2023-09-12T21:01:43.899" v="1139" actId="478"/>
          <ac:spMkLst>
            <pc:docMk/>
            <pc:sldMk cId="4240187837" sldId="2147471975"/>
            <ac:spMk id="18" creationId="{6326C7CE-6F04-98C1-AC50-38B7E916C007}"/>
          </ac:spMkLst>
        </pc:spChg>
        <pc:spChg chg="mod">
          <ac:chgData name="Jon Reid" userId="d20ac94e-951d-486b-b95e-024d48430245" providerId="ADAL" clId="{4636408D-4727-4AFD-9F07-E1CFD1A516F6}" dt="2023-09-12T21:14:40.650" v="1259" actId="207"/>
          <ac:spMkLst>
            <pc:docMk/>
            <pc:sldMk cId="4240187837" sldId="2147471975"/>
            <ac:spMk id="30" creationId="{BB03DC30-F796-7237-672A-4CF396E653C7}"/>
          </ac:spMkLst>
        </pc:spChg>
        <pc:spChg chg="mod">
          <ac:chgData name="Jon Reid" userId="d20ac94e-951d-486b-b95e-024d48430245" providerId="ADAL" clId="{4636408D-4727-4AFD-9F07-E1CFD1A516F6}" dt="2023-09-12T21:06:07.324" v="1192" actId="6549"/>
          <ac:spMkLst>
            <pc:docMk/>
            <pc:sldMk cId="4240187837" sldId="2147471975"/>
            <ac:spMk id="37" creationId="{61B76EF2-70C3-1B05-CF5E-11883D358EEA}"/>
          </ac:spMkLst>
        </pc:spChg>
        <pc:spChg chg="mod">
          <ac:chgData name="Jon Reid" userId="d20ac94e-951d-486b-b95e-024d48430245" providerId="ADAL" clId="{4636408D-4727-4AFD-9F07-E1CFD1A516F6}" dt="2023-09-12T21:36:28.467" v="1339" actId="1076"/>
          <ac:spMkLst>
            <pc:docMk/>
            <pc:sldMk cId="4240187837" sldId="2147471975"/>
            <ac:spMk id="142" creationId="{36447470-7EC3-72B8-2390-45A69545714A}"/>
          </ac:spMkLst>
        </pc:spChg>
        <pc:spChg chg="mod">
          <ac:chgData name="Jon Reid" userId="d20ac94e-951d-486b-b95e-024d48430245" providerId="ADAL" clId="{4636408D-4727-4AFD-9F07-E1CFD1A516F6}" dt="2023-09-12T21:11:19.142" v="1216" actId="1076"/>
          <ac:spMkLst>
            <pc:docMk/>
            <pc:sldMk cId="4240187837" sldId="2147471975"/>
            <ac:spMk id="149" creationId="{0919680E-18B9-0A41-7020-58F5DEC11A70}"/>
          </ac:spMkLst>
        </pc:spChg>
        <pc:cxnChg chg="add mod">
          <ac:chgData name="Jon Reid" userId="d20ac94e-951d-486b-b95e-024d48430245" providerId="ADAL" clId="{4636408D-4727-4AFD-9F07-E1CFD1A516F6}" dt="2023-09-12T21:36:28.467" v="1339" actId="1076"/>
          <ac:cxnSpMkLst>
            <pc:docMk/>
            <pc:sldMk cId="4240187837" sldId="2147471975"/>
            <ac:cxnSpMk id="28" creationId="{63FA53BE-AB16-4CC1-AF17-C2EED2C51D24}"/>
          </ac:cxnSpMkLst>
        </pc:cxnChg>
        <pc:cxnChg chg="mod">
          <ac:chgData name="Jon Reid" userId="d20ac94e-951d-486b-b95e-024d48430245" providerId="ADAL" clId="{4636408D-4727-4AFD-9F07-E1CFD1A516F6}" dt="2023-09-12T21:04:40.260" v="1175" actId="14100"/>
          <ac:cxnSpMkLst>
            <pc:docMk/>
            <pc:sldMk cId="4240187837" sldId="2147471975"/>
            <ac:cxnSpMk id="139" creationId="{E737A562-B28B-018D-DC76-BC9DF9341094}"/>
          </ac:cxnSpMkLst>
        </pc:cxnChg>
        <pc:cxnChg chg="del mod">
          <ac:chgData name="Jon Reid" userId="d20ac94e-951d-486b-b95e-024d48430245" providerId="ADAL" clId="{4636408D-4727-4AFD-9F07-E1CFD1A516F6}" dt="2023-09-12T21:33:23.204" v="1307" actId="478"/>
          <ac:cxnSpMkLst>
            <pc:docMk/>
            <pc:sldMk cId="4240187837" sldId="2147471975"/>
            <ac:cxnSpMk id="158" creationId="{524621FF-2B60-D5C7-8A2D-F68B7BE2E1E8}"/>
          </ac:cxnSpMkLst>
        </pc:cxnChg>
        <pc:cxnChg chg="mod">
          <ac:chgData name="Jon Reid" userId="d20ac94e-951d-486b-b95e-024d48430245" providerId="ADAL" clId="{4636408D-4727-4AFD-9F07-E1CFD1A516F6}" dt="2023-09-12T21:11:19.142" v="1216" actId="1076"/>
          <ac:cxnSpMkLst>
            <pc:docMk/>
            <pc:sldMk cId="4240187837" sldId="2147471975"/>
            <ac:cxnSpMk id="165" creationId="{8D24E4F7-A0FF-6844-44E9-7CC64F70ABD4}"/>
          </ac:cxnSpMkLst>
        </pc:cxnChg>
      </pc:sldChg>
      <pc:sldChg chg="addSp delSp modSp add mod">
        <pc:chgData name="Jon Reid" userId="d20ac94e-951d-486b-b95e-024d48430245" providerId="ADAL" clId="{4636408D-4727-4AFD-9F07-E1CFD1A516F6}" dt="2023-09-12T21:35:39.334" v="1332" actId="1582"/>
        <pc:sldMkLst>
          <pc:docMk/>
          <pc:sldMk cId="2763042453" sldId="2147471976"/>
        </pc:sldMkLst>
        <pc:spChg chg="del mod">
          <ac:chgData name="Jon Reid" userId="d20ac94e-951d-486b-b95e-024d48430245" providerId="ADAL" clId="{4636408D-4727-4AFD-9F07-E1CFD1A516F6}" dt="2023-09-12T20:50:16.344" v="1046" actId="478"/>
          <ac:spMkLst>
            <pc:docMk/>
            <pc:sldMk cId="2763042453" sldId="2147471976"/>
            <ac:spMk id="2" creationId="{6A9858E6-6CAF-2D40-52B8-00FFA81A99A5}"/>
          </ac:spMkLst>
        </pc:spChg>
        <pc:spChg chg="del mod">
          <ac:chgData name="Jon Reid" userId="d20ac94e-951d-486b-b95e-024d48430245" providerId="ADAL" clId="{4636408D-4727-4AFD-9F07-E1CFD1A516F6}" dt="2023-09-12T20:50:18.095" v="1048" actId="478"/>
          <ac:spMkLst>
            <pc:docMk/>
            <pc:sldMk cId="2763042453" sldId="2147471976"/>
            <ac:spMk id="3" creationId="{37E44DA7-3A8D-3305-C310-F0DD2EC2F8E1}"/>
          </ac:spMkLst>
        </pc:spChg>
        <pc:spChg chg="del mod">
          <ac:chgData name="Jon Reid" userId="d20ac94e-951d-486b-b95e-024d48430245" providerId="ADAL" clId="{4636408D-4727-4AFD-9F07-E1CFD1A516F6}" dt="2023-09-12T20:50:14.023" v="1044" actId="478"/>
          <ac:spMkLst>
            <pc:docMk/>
            <pc:sldMk cId="2763042453" sldId="2147471976"/>
            <ac:spMk id="5" creationId="{ABB6957C-F219-D4F8-2860-8CCB8FF09856}"/>
          </ac:spMkLst>
        </pc:spChg>
        <pc:spChg chg="mod">
          <ac:chgData name="Jon Reid" userId="d20ac94e-951d-486b-b95e-024d48430245" providerId="ADAL" clId="{4636408D-4727-4AFD-9F07-E1CFD1A516F6}" dt="2023-09-12T21:33:56.428" v="1313" actId="1076"/>
          <ac:spMkLst>
            <pc:docMk/>
            <pc:sldMk cId="2763042453" sldId="2147471976"/>
            <ac:spMk id="6" creationId="{96A02E6D-9FCC-D45D-8BE3-6B71BD841E28}"/>
          </ac:spMkLst>
        </pc:spChg>
        <pc:spChg chg="del">
          <ac:chgData name="Jon Reid" userId="d20ac94e-951d-486b-b95e-024d48430245" providerId="ADAL" clId="{4636408D-4727-4AFD-9F07-E1CFD1A516F6}" dt="2023-09-12T20:50:19.345" v="1049" actId="478"/>
          <ac:spMkLst>
            <pc:docMk/>
            <pc:sldMk cId="2763042453" sldId="2147471976"/>
            <ac:spMk id="9" creationId="{2F822519-CB8C-1EC6-627E-855D632313F7}"/>
          </ac:spMkLst>
        </pc:spChg>
        <pc:spChg chg="add mod">
          <ac:chgData name="Jon Reid" userId="d20ac94e-951d-486b-b95e-024d48430245" providerId="ADAL" clId="{4636408D-4727-4AFD-9F07-E1CFD1A516F6}" dt="2023-09-12T21:35:20.324" v="1329" actId="1076"/>
          <ac:spMkLst>
            <pc:docMk/>
            <pc:sldMk cId="2763042453" sldId="2147471976"/>
            <ac:spMk id="11" creationId="{1E389EE1-B162-A8E0-FB4F-308D48D331F9}"/>
          </ac:spMkLst>
        </pc:spChg>
        <pc:spChg chg="del">
          <ac:chgData name="Jon Reid" userId="d20ac94e-951d-486b-b95e-024d48430245" providerId="ADAL" clId="{4636408D-4727-4AFD-9F07-E1CFD1A516F6}" dt="2023-09-12T20:46:46.574" v="894" actId="478"/>
          <ac:spMkLst>
            <pc:docMk/>
            <pc:sldMk cId="2763042453" sldId="2147471976"/>
            <ac:spMk id="18" creationId="{6326C7CE-6F04-98C1-AC50-38B7E916C007}"/>
          </ac:spMkLst>
        </pc:spChg>
        <pc:spChg chg="add mod">
          <ac:chgData name="Jon Reid" userId="d20ac94e-951d-486b-b95e-024d48430245" providerId="ADAL" clId="{4636408D-4727-4AFD-9F07-E1CFD1A516F6}" dt="2023-09-12T21:34:13.112" v="1315" actId="1076"/>
          <ac:spMkLst>
            <pc:docMk/>
            <pc:sldMk cId="2763042453" sldId="2147471976"/>
            <ac:spMk id="19" creationId="{26D8D537-C2B6-572E-B50C-61C8D96C3BD9}"/>
          </ac:spMkLst>
        </pc:spChg>
        <pc:spChg chg="add mod">
          <ac:chgData name="Jon Reid" userId="d20ac94e-951d-486b-b95e-024d48430245" providerId="ADAL" clId="{4636408D-4727-4AFD-9F07-E1CFD1A516F6}" dt="2023-09-12T21:34:21.417" v="1317" actId="14100"/>
          <ac:spMkLst>
            <pc:docMk/>
            <pc:sldMk cId="2763042453" sldId="2147471976"/>
            <ac:spMk id="21" creationId="{1D0BAD54-62D4-1339-5623-44AAE4857FCA}"/>
          </ac:spMkLst>
        </pc:spChg>
        <pc:spChg chg="add mod">
          <ac:chgData name="Jon Reid" userId="d20ac94e-951d-486b-b95e-024d48430245" providerId="ADAL" clId="{4636408D-4727-4AFD-9F07-E1CFD1A516F6}" dt="2023-09-12T21:34:26.016" v="1318" actId="1076"/>
          <ac:spMkLst>
            <pc:docMk/>
            <pc:sldMk cId="2763042453" sldId="2147471976"/>
            <ac:spMk id="27" creationId="{F3FBF8FE-51E5-6268-C171-2B408C99575D}"/>
          </ac:spMkLst>
        </pc:spChg>
        <pc:spChg chg="del">
          <ac:chgData name="Jon Reid" userId="d20ac94e-951d-486b-b95e-024d48430245" providerId="ADAL" clId="{4636408D-4727-4AFD-9F07-E1CFD1A516F6}" dt="2023-09-12T20:45:22.850" v="868" actId="478"/>
          <ac:spMkLst>
            <pc:docMk/>
            <pc:sldMk cId="2763042453" sldId="2147471976"/>
            <ac:spMk id="30" creationId="{BB03DC30-F796-7237-672A-4CF396E653C7}"/>
          </ac:spMkLst>
        </pc:spChg>
        <pc:spChg chg="add mod">
          <ac:chgData name="Jon Reid" userId="d20ac94e-951d-486b-b95e-024d48430245" providerId="ADAL" clId="{4636408D-4727-4AFD-9F07-E1CFD1A516F6}" dt="2023-09-12T21:34:37.314" v="1321" actId="1076"/>
          <ac:spMkLst>
            <pc:docMk/>
            <pc:sldMk cId="2763042453" sldId="2147471976"/>
            <ac:spMk id="31" creationId="{2364B29F-87F7-684D-5C8C-0FF38286C8FB}"/>
          </ac:spMkLst>
        </pc:spChg>
        <pc:spChg chg="mod">
          <ac:chgData name="Jon Reid" userId="d20ac94e-951d-486b-b95e-024d48430245" providerId="ADAL" clId="{4636408D-4727-4AFD-9F07-E1CFD1A516F6}" dt="2023-09-12T21:34:07.206" v="1314" actId="1076"/>
          <ac:spMkLst>
            <pc:docMk/>
            <pc:sldMk cId="2763042453" sldId="2147471976"/>
            <ac:spMk id="142" creationId="{36447470-7EC3-72B8-2390-45A69545714A}"/>
          </ac:spMkLst>
        </pc:spChg>
        <pc:spChg chg="mod">
          <ac:chgData name="Jon Reid" userId="d20ac94e-951d-486b-b95e-024d48430245" providerId="ADAL" clId="{4636408D-4727-4AFD-9F07-E1CFD1A516F6}" dt="2023-09-12T21:34:07.206" v="1314" actId="1076"/>
          <ac:spMkLst>
            <pc:docMk/>
            <pc:sldMk cId="2763042453" sldId="2147471976"/>
            <ac:spMk id="149" creationId="{0919680E-18B9-0A41-7020-58F5DEC11A70}"/>
          </ac:spMkLst>
        </pc:spChg>
        <pc:cxnChg chg="add del mod">
          <ac:chgData name="Jon Reid" userId="d20ac94e-951d-486b-b95e-024d48430245" providerId="ADAL" clId="{4636408D-4727-4AFD-9F07-E1CFD1A516F6}" dt="2023-09-12T21:35:16.544" v="1328" actId="478"/>
          <ac:cxnSpMkLst>
            <pc:docMk/>
            <pc:sldMk cId="2763042453" sldId="2147471976"/>
            <ac:cxnSpMk id="13" creationId="{D636FBC5-9082-06A5-A754-21B8376F9254}"/>
          </ac:cxnSpMkLst>
        </pc:cxnChg>
        <pc:cxnChg chg="del mod">
          <ac:chgData name="Jon Reid" userId="d20ac94e-951d-486b-b95e-024d48430245" providerId="ADAL" clId="{4636408D-4727-4AFD-9F07-E1CFD1A516F6}" dt="2023-09-12T20:50:14.900" v="1045" actId="478"/>
          <ac:cxnSpMkLst>
            <pc:docMk/>
            <pc:sldMk cId="2763042453" sldId="2147471976"/>
            <ac:cxnSpMk id="16" creationId="{EB63181C-373C-BD6D-4F84-BCD9AF89E6A5}"/>
          </ac:cxnSpMkLst>
        </pc:cxnChg>
        <pc:cxnChg chg="add mod">
          <ac:chgData name="Jon Reid" userId="d20ac94e-951d-486b-b95e-024d48430245" providerId="ADAL" clId="{4636408D-4727-4AFD-9F07-E1CFD1A516F6}" dt="2023-09-12T21:34:13.112" v="1315" actId="1076"/>
          <ac:cxnSpMkLst>
            <pc:docMk/>
            <pc:sldMk cId="2763042453" sldId="2147471976"/>
            <ac:cxnSpMk id="24" creationId="{152AA9AD-2307-699A-FA52-DC9992170B43}"/>
          </ac:cxnSpMkLst>
        </pc:cxnChg>
        <pc:cxnChg chg="add mod">
          <ac:chgData name="Jon Reid" userId="d20ac94e-951d-486b-b95e-024d48430245" providerId="ADAL" clId="{4636408D-4727-4AFD-9F07-E1CFD1A516F6}" dt="2023-09-12T21:34:21.417" v="1317" actId="14100"/>
          <ac:cxnSpMkLst>
            <pc:docMk/>
            <pc:sldMk cId="2763042453" sldId="2147471976"/>
            <ac:cxnSpMk id="26" creationId="{60F53B0A-3C8F-0A45-81E3-33D7812C3700}"/>
          </ac:cxnSpMkLst>
        </pc:cxnChg>
        <pc:cxnChg chg="add mod">
          <ac:chgData name="Jon Reid" userId="d20ac94e-951d-486b-b95e-024d48430245" providerId="ADAL" clId="{4636408D-4727-4AFD-9F07-E1CFD1A516F6}" dt="2023-09-12T21:34:26.016" v="1318" actId="1076"/>
          <ac:cxnSpMkLst>
            <pc:docMk/>
            <pc:sldMk cId="2763042453" sldId="2147471976"/>
            <ac:cxnSpMk id="33" creationId="{0C6B76AD-D59C-C39E-1B00-C7D3F4D337A9}"/>
          </ac:cxnSpMkLst>
        </pc:cxnChg>
        <pc:cxnChg chg="add del mod">
          <ac:chgData name="Jon Reid" userId="d20ac94e-951d-486b-b95e-024d48430245" providerId="ADAL" clId="{4636408D-4727-4AFD-9F07-E1CFD1A516F6}" dt="2023-09-12T21:34:31.628" v="1320" actId="478"/>
          <ac:cxnSpMkLst>
            <pc:docMk/>
            <pc:sldMk cId="2763042453" sldId="2147471976"/>
            <ac:cxnSpMk id="34" creationId="{0C64F8AA-B39D-A75D-0F50-7681D22FDC67}"/>
          </ac:cxnSpMkLst>
        </pc:cxnChg>
        <pc:cxnChg chg="add mod">
          <ac:chgData name="Jon Reid" userId="d20ac94e-951d-486b-b95e-024d48430245" providerId="ADAL" clId="{4636408D-4727-4AFD-9F07-E1CFD1A516F6}" dt="2023-09-12T21:34:53.287" v="1324" actId="1582"/>
          <ac:cxnSpMkLst>
            <pc:docMk/>
            <pc:sldMk cId="2763042453" sldId="2147471976"/>
            <ac:cxnSpMk id="49" creationId="{8DEA3849-CF13-80FA-EB15-6FFDA4CEF0FB}"/>
          </ac:cxnSpMkLst>
        </pc:cxnChg>
        <pc:cxnChg chg="add mod">
          <ac:chgData name="Jon Reid" userId="d20ac94e-951d-486b-b95e-024d48430245" providerId="ADAL" clId="{4636408D-4727-4AFD-9F07-E1CFD1A516F6}" dt="2023-09-12T21:35:39.334" v="1332" actId="1582"/>
          <ac:cxnSpMkLst>
            <pc:docMk/>
            <pc:sldMk cId="2763042453" sldId="2147471976"/>
            <ac:cxnSpMk id="54" creationId="{C31DC81C-9855-79BA-C707-D461946E9340}"/>
          </ac:cxnSpMkLst>
        </pc:cxnChg>
        <pc:cxnChg chg="del mod">
          <ac:chgData name="Jon Reid" userId="d20ac94e-951d-486b-b95e-024d48430245" providerId="ADAL" clId="{4636408D-4727-4AFD-9F07-E1CFD1A516F6}" dt="2023-09-12T20:50:17.445" v="1047" actId="478"/>
          <ac:cxnSpMkLst>
            <pc:docMk/>
            <pc:sldMk cId="2763042453" sldId="2147471976"/>
            <ac:cxnSpMk id="74" creationId="{447F1625-3836-B40A-DCCB-C59C085793C8}"/>
          </ac:cxnSpMkLst>
        </pc:cxnChg>
        <pc:cxnChg chg="del mod">
          <ac:chgData name="Jon Reid" userId="d20ac94e-951d-486b-b95e-024d48430245" providerId="ADAL" clId="{4636408D-4727-4AFD-9F07-E1CFD1A516F6}" dt="2023-09-12T20:50:20.419" v="1050" actId="478"/>
          <ac:cxnSpMkLst>
            <pc:docMk/>
            <pc:sldMk cId="2763042453" sldId="2147471976"/>
            <ac:cxnSpMk id="76" creationId="{2032722D-64BB-D05A-2A90-64DE23CA92FA}"/>
          </ac:cxnSpMkLst>
        </pc:cxnChg>
        <pc:cxnChg chg="del mod">
          <ac:chgData name="Jon Reid" userId="d20ac94e-951d-486b-b95e-024d48430245" providerId="ADAL" clId="{4636408D-4727-4AFD-9F07-E1CFD1A516F6}" dt="2023-09-12T20:50:21.472" v="1051" actId="478"/>
          <ac:cxnSpMkLst>
            <pc:docMk/>
            <pc:sldMk cId="2763042453" sldId="2147471976"/>
            <ac:cxnSpMk id="107" creationId="{5198725B-DD53-5FB0-AC70-9550D2FFD084}"/>
          </ac:cxnSpMkLst>
        </pc:cxnChg>
        <pc:cxnChg chg="del mod">
          <ac:chgData name="Jon Reid" userId="d20ac94e-951d-486b-b95e-024d48430245" providerId="ADAL" clId="{4636408D-4727-4AFD-9F07-E1CFD1A516F6}" dt="2023-09-12T20:45:25.553" v="869" actId="478"/>
          <ac:cxnSpMkLst>
            <pc:docMk/>
            <pc:sldMk cId="2763042453" sldId="2147471976"/>
            <ac:cxnSpMk id="158" creationId="{524621FF-2B60-D5C7-8A2D-F68B7BE2E1E8}"/>
          </ac:cxnSpMkLst>
        </pc:cxnChg>
        <pc:cxnChg chg="mod">
          <ac:chgData name="Jon Reid" userId="d20ac94e-951d-486b-b95e-024d48430245" providerId="ADAL" clId="{4636408D-4727-4AFD-9F07-E1CFD1A516F6}" dt="2023-09-12T21:34:07.206" v="1314" actId="1076"/>
          <ac:cxnSpMkLst>
            <pc:docMk/>
            <pc:sldMk cId="2763042453" sldId="2147471976"/>
            <ac:cxnSpMk id="165" creationId="{8D24E4F7-A0FF-6844-44E9-7CC64F70ABD4}"/>
          </ac:cxnSpMkLst>
        </pc:cxnChg>
      </pc:sldChg>
      <pc:sldChg chg="addSp delSp modSp add mod delCm modCm modNotesTx">
        <pc:chgData name="Jon Reid" userId="d20ac94e-951d-486b-b95e-024d48430245" providerId="ADAL" clId="{4636408D-4727-4AFD-9F07-E1CFD1A516F6}" dt="2023-09-13T18:18:21.752" v="5381" actId="255"/>
        <pc:sldMkLst>
          <pc:docMk/>
          <pc:sldMk cId="2303297573" sldId="2147471980"/>
        </pc:sldMkLst>
        <pc:spChg chg="mod">
          <ac:chgData name="Jon Reid" userId="d20ac94e-951d-486b-b95e-024d48430245" providerId="ADAL" clId="{4636408D-4727-4AFD-9F07-E1CFD1A516F6}" dt="2023-09-13T18:17:38.866" v="5378" actId="20577"/>
          <ac:spMkLst>
            <pc:docMk/>
            <pc:sldMk cId="2303297573" sldId="2147471980"/>
            <ac:spMk id="3" creationId="{0736E037-6275-F42D-899B-498AC235FFD3}"/>
          </ac:spMkLst>
        </pc:spChg>
        <pc:spChg chg="add del mod">
          <ac:chgData name="Jon Reid" userId="d20ac94e-951d-486b-b95e-024d48430245" providerId="ADAL" clId="{4636408D-4727-4AFD-9F07-E1CFD1A516F6}" dt="2023-09-13T15:44:33.360" v="3680" actId="478"/>
          <ac:spMkLst>
            <pc:docMk/>
            <pc:sldMk cId="2303297573" sldId="2147471980"/>
            <ac:spMk id="9" creationId="{72015FC3-65A3-78CA-0437-3A724CB58790}"/>
          </ac:spMkLst>
        </pc:spChg>
        <pc:spChg chg="add mod">
          <ac:chgData name="Jon Reid" userId="d20ac94e-951d-486b-b95e-024d48430245" providerId="ADAL" clId="{4636408D-4727-4AFD-9F07-E1CFD1A516F6}" dt="2023-09-13T18:18:21.752" v="5381" actId="255"/>
          <ac:spMkLst>
            <pc:docMk/>
            <pc:sldMk cId="2303297573" sldId="2147471980"/>
            <ac:spMk id="10" creationId="{B479A914-E7C2-4465-9D7B-5DFB1DDEFAA2}"/>
          </ac:spMkLst>
        </pc:spChg>
        <pc:spChg chg="mod">
          <ac:chgData name="Jon Reid" userId="d20ac94e-951d-486b-b95e-024d48430245" providerId="ADAL" clId="{4636408D-4727-4AFD-9F07-E1CFD1A516F6}" dt="2023-09-13T14:38:43.391" v="1903" actId="20577"/>
          <ac:spMkLst>
            <pc:docMk/>
            <pc:sldMk cId="2303297573" sldId="2147471980"/>
            <ac:spMk id="15" creationId="{8BEC2F2B-30E6-2ABD-17AD-1B5478905A6B}"/>
          </ac:spMkLst>
        </pc:spChg>
      </pc:sldChg>
      <pc:sldChg chg="addSp delSp modSp add mod modNotesTx">
        <pc:chgData name="Jon Reid" userId="d20ac94e-951d-486b-b95e-024d48430245" providerId="ADAL" clId="{4636408D-4727-4AFD-9F07-E1CFD1A516F6}" dt="2023-09-13T15:22:02.288" v="3152" actId="688"/>
        <pc:sldMkLst>
          <pc:docMk/>
          <pc:sldMk cId="1990790635" sldId="2147471981"/>
        </pc:sldMkLst>
        <pc:spChg chg="mod">
          <ac:chgData name="Jon Reid" userId="d20ac94e-951d-486b-b95e-024d48430245" providerId="ADAL" clId="{4636408D-4727-4AFD-9F07-E1CFD1A516F6}" dt="2023-09-13T14:50:50.618" v="2471" actId="255"/>
          <ac:spMkLst>
            <pc:docMk/>
            <pc:sldMk cId="1990790635" sldId="2147471981"/>
            <ac:spMk id="3" creationId="{0736E037-6275-F42D-899B-498AC235FFD3}"/>
          </ac:spMkLst>
        </pc:spChg>
        <pc:spChg chg="mod">
          <ac:chgData name="Jon Reid" userId="d20ac94e-951d-486b-b95e-024d48430245" providerId="ADAL" clId="{4636408D-4727-4AFD-9F07-E1CFD1A516F6}" dt="2023-09-13T14:43:57.315" v="2215" actId="20577"/>
          <ac:spMkLst>
            <pc:docMk/>
            <pc:sldMk cId="1990790635" sldId="2147471981"/>
            <ac:spMk id="7" creationId="{536FBAB1-B60C-6BB8-D4B3-AFE8F19DD999}"/>
          </ac:spMkLst>
        </pc:spChg>
        <pc:spChg chg="mod">
          <ac:chgData name="Jon Reid" userId="d20ac94e-951d-486b-b95e-024d48430245" providerId="ADAL" clId="{4636408D-4727-4AFD-9F07-E1CFD1A516F6}" dt="2023-09-13T14:38:45.098" v="1905" actId="207"/>
          <ac:spMkLst>
            <pc:docMk/>
            <pc:sldMk cId="1990790635" sldId="2147471981"/>
            <ac:spMk id="13" creationId="{80DC68F6-BE3E-9C5D-2185-61D77BB5B9E6}"/>
          </ac:spMkLst>
        </pc:spChg>
        <pc:spChg chg="mod">
          <ac:chgData name="Jon Reid" userId="d20ac94e-951d-486b-b95e-024d48430245" providerId="ADAL" clId="{4636408D-4727-4AFD-9F07-E1CFD1A516F6}" dt="2023-09-13T14:33:58.677" v="1861" actId="207"/>
          <ac:spMkLst>
            <pc:docMk/>
            <pc:sldMk cId="1990790635" sldId="2147471981"/>
            <ac:spMk id="14" creationId="{9C86FA15-AC3A-D1BD-84EE-09B7CFC1DAAA}"/>
          </ac:spMkLst>
        </pc:spChg>
        <pc:spChg chg="mod">
          <ac:chgData name="Jon Reid" userId="d20ac94e-951d-486b-b95e-024d48430245" providerId="ADAL" clId="{4636408D-4727-4AFD-9F07-E1CFD1A516F6}" dt="2023-09-13T14:51:01.896" v="2473" actId="14100"/>
          <ac:spMkLst>
            <pc:docMk/>
            <pc:sldMk cId="1990790635" sldId="2147471981"/>
            <ac:spMk id="15" creationId="{8BEC2F2B-30E6-2ABD-17AD-1B5478905A6B}"/>
          </ac:spMkLst>
        </pc:spChg>
        <pc:spChg chg="add mod">
          <ac:chgData name="Jon Reid" userId="d20ac94e-951d-486b-b95e-024d48430245" providerId="ADAL" clId="{4636408D-4727-4AFD-9F07-E1CFD1A516F6}" dt="2023-09-13T14:51:05.238" v="2474" actId="1076"/>
          <ac:spMkLst>
            <pc:docMk/>
            <pc:sldMk cId="1990790635" sldId="2147471981"/>
            <ac:spMk id="17" creationId="{C06F335E-A71D-DD0F-4CBE-921805FEA80C}"/>
          </ac:spMkLst>
        </pc:spChg>
        <pc:spChg chg="add mod">
          <ac:chgData name="Jon Reid" userId="d20ac94e-951d-486b-b95e-024d48430245" providerId="ADAL" clId="{4636408D-4727-4AFD-9F07-E1CFD1A516F6}" dt="2023-09-13T14:51:13.188" v="2475" actId="1076"/>
          <ac:spMkLst>
            <pc:docMk/>
            <pc:sldMk cId="1990790635" sldId="2147471981"/>
            <ac:spMk id="18" creationId="{BF6C03F4-9113-258E-1679-5401049FC420}"/>
          </ac:spMkLst>
        </pc:spChg>
        <pc:grpChg chg="del mod">
          <ac:chgData name="Jon Reid" userId="d20ac94e-951d-486b-b95e-024d48430245" providerId="ADAL" clId="{4636408D-4727-4AFD-9F07-E1CFD1A516F6}" dt="2023-09-13T14:28:03.314" v="1676" actId="478"/>
          <ac:grpSpMkLst>
            <pc:docMk/>
            <pc:sldMk cId="1990790635" sldId="2147471981"/>
            <ac:grpSpMk id="12" creationId="{212B575D-482E-102A-9D2A-6F6D36A63D5D}"/>
          </ac:grpSpMkLst>
        </pc:grpChg>
        <pc:picChg chg="del">
          <ac:chgData name="Jon Reid" userId="d20ac94e-951d-486b-b95e-024d48430245" providerId="ADAL" clId="{4636408D-4727-4AFD-9F07-E1CFD1A516F6}" dt="2023-09-13T14:28:00.996" v="1675" actId="478"/>
          <ac:picMkLst>
            <pc:docMk/>
            <pc:sldMk cId="1990790635" sldId="2147471981"/>
            <ac:picMk id="5" creationId="{4F896F9D-6DBB-AD93-E2F0-CD3767B3AF75}"/>
          </ac:picMkLst>
        </pc:picChg>
        <pc:picChg chg="add mod ord">
          <ac:chgData name="Jon Reid" userId="d20ac94e-951d-486b-b95e-024d48430245" providerId="ADAL" clId="{4636408D-4727-4AFD-9F07-E1CFD1A516F6}" dt="2023-09-13T14:32:49.628" v="1841" actId="167"/>
          <ac:picMkLst>
            <pc:docMk/>
            <pc:sldMk cId="1990790635" sldId="2147471981"/>
            <ac:picMk id="9" creationId="{A9A1C0D3-DA0F-8ADF-E177-800FE5FD13A4}"/>
          </ac:picMkLst>
        </pc:picChg>
        <pc:picChg chg="add del mod">
          <ac:chgData name="Jon Reid" userId="d20ac94e-951d-486b-b95e-024d48430245" providerId="ADAL" clId="{4636408D-4727-4AFD-9F07-E1CFD1A516F6}" dt="2023-09-13T14:30:16.315" v="1688" actId="478"/>
          <ac:picMkLst>
            <pc:docMk/>
            <pc:sldMk cId="1990790635" sldId="2147471981"/>
            <ac:picMk id="10" creationId="{80F1977D-6CDD-65D6-70E1-9BCAA07B8556}"/>
          </ac:picMkLst>
        </pc:picChg>
        <pc:picChg chg="add mod ord">
          <ac:chgData name="Jon Reid" userId="d20ac94e-951d-486b-b95e-024d48430245" providerId="ADAL" clId="{4636408D-4727-4AFD-9F07-E1CFD1A516F6}" dt="2023-09-13T14:32:49.628" v="1841" actId="167"/>
          <ac:picMkLst>
            <pc:docMk/>
            <pc:sldMk cId="1990790635" sldId="2147471981"/>
            <ac:picMk id="11" creationId="{652AD8B0-EEE5-582C-23C3-46585BE29F5F}"/>
          </ac:picMkLst>
        </pc:picChg>
        <pc:picChg chg="add mod ord">
          <ac:chgData name="Jon Reid" userId="d20ac94e-951d-486b-b95e-024d48430245" providerId="ADAL" clId="{4636408D-4727-4AFD-9F07-E1CFD1A516F6}" dt="2023-09-13T15:22:02.288" v="3152" actId="688"/>
          <ac:picMkLst>
            <pc:docMk/>
            <pc:sldMk cId="1990790635" sldId="2147471981"/>
            <ac:picMk id="16" creationId="{824935EA-307D-346C-73C0-22F06B2DA329}"/>
          </ac:picMkLst>
        </pc:picChg>
      </pc:sldChg>
      <pc:sldChg chg="delSp modSp add mod modNotesTx">
        <pc:chgData name="Jon Reid" userId="d20ac94e-951d-486b-b95e-024d48430245" providerId="ADAL" clId="{4636408D-4727-4AFD-9F07-E1CFD1A516F6}" dt="2023-09-13T18:19:04.047" v="5408" actId="6549"/>
        <pc:sldMkLst>
          <pc:docMk/>
          <pc:sldMk cId="3081681546" sldId="2147471982"/>
        </pc:sldMkLst>
        <pc:spChg chg="mod">
          <ac:chgData name="Jon Reid" userId="d20ac94e-951d-486b-b95e-024d48430245" providerId="ADAL" clId="{4636408D-4727-4AFD-9F07-E1CFD1A516F6}" dt="2023-09-13T18:19:04.047" v="5408" actId="6549"/>
          <ac:spMkLst>
            <pc:docMk/>
            <pc:sldMk cId="3081681546" sldId="2147471982"/>
            <ac:spMk id="3" creationId="{0736E037-6275-F42D-899B-498AC235FFD3}"/>
          </ac:spMkLst>
        </pc:spChg>
        <pc:spChg chg="mod">
          <ac:chgData name="Jon Reid" userId="d20ac94e-951d-486b-b95e-024d48430245" providerId="ADAL" clId="{4636408D-4727-4AFD-9F07-E1CFD1A516F6}" dt="2023-09-13T15:16:13.443" v="2836" actId="1076"/>
          <ac:spMkLst>
            <pc:docMk/>
            <pc:sldMk cId="3081681546" sldId="2147471982"/>
            <ac:spMk id="15" creationId="{8BEC2F2B-30E6-2ABD-17AD-1B5478905A6B}"/>
          </ac:spMkLst>
        </pc:spChg>
        <pc:spChg chg="del">
          <ac:chgData name="Jon Reid" userId="d20ac94e-951d-486b-b95e-024d48430245" providerId="ADAL" clId="{4636408D-4727-4AFD-9F07-E1CFD1A516F6}" dt="2023-09-13T14:54:12.102" v="2503" actId="478"/>
          <ac:spMkLst>
            <pc:docMk/>
            <pc:sldMk cId="3081681546" sldId="2147471982"/>
            <ac:spMk id="17" creationId="{C06F335E-A71D-DD0F-4CBE-921805FEA80C}"/>
          </ac:spMkLst>
        </pc:spChg>
        <pc:spChg chg="del">
          <ac:chgData name="Jon Reid" userId="d20ac94e-951d-486b-b95e-024d48430245" providerId="ADAL" clId="{4636408D-4727-4AFD-9F07-E1CFD1A516F6}" dt="2023-09-13T14:54:22.455" v="2505" actId="478"/>
          <ac:spMkLst>
            <pc:docMk/>
            <pc:sldMk cId="3081681546" sldId="2147471982"/>
            <ac:spMk id="18" creationId="{BF6C03F4-9113-258E-1679-5401049FC420}"/>
          </ac:spMkLst>
        </pc:spChg>
        <pc:picChg chg="mod">
          <ac:chgData name="Jon Reid" userId="d20ac94e-951d-486b-b95e-024d48430245" providerId="ADAL" clId="{4636408D-4727-4AFD-9F07-E1CFD1A516F6}" dt="2023-09-13T15:22:23.833" v="3153" actId="688"/>
          <ac:picMkLst>
            <pc:docMk/>
            <pc:sldMk cId="3081681546" sldId="2147471982"/>
            <ac:picMk id="16" creationId="{824935EA-307D-346C-73C0-22F06B2DA329}"/>
          </ac:picMkLst>
        </pc:picChg>
      </pc:sldChg>
      <pc:sldChg chg="addSp delSp modSp add mod modNotesTx">
        <pc:chgData name="Jon Reid" userId="d20ac94e-951d-486b-b95e-024d48430245" providerId="ADAL" clId="{4636408D-4727-4AFD-9F07-E1CFD1A516F6}" dt="2023-09-13T18:19:24.407" v="5415" actId="6549"/>
        <pc:sldMkLst>
          <pc:docMk/>
          <pc:sldMk cId="1986403577" sldId="2147471983"/>
        </pc:sldMkLst>
        <pc:spChg chg="mod">
          <ac:chgData name="Jon Reid" userId="d20ac94e-951d-486b-b95e-024d48430245" providerId="ADAL" clId="{4636408D-4727-4AFD-9F07-E1CFD1A516F6}" dt="2023-09-13T18:19:24.407" v="5415" actId="6549"/>
          <ac:spMkLst>
            <pc:docMk/>
            <pc:sldMk cId="1986403577" sldId="2147471983"/>
            <ac:spMk id="3" creationId="{0736E037-6275-F42D-899B-498AC235FFD3}"/>
          </ac:spMkLst>
        </pc:spChg>
        <pc:spChg chg="add mod">
          <ac:chgData name="Jon Reid" userId="d20ac94e-951d-486b-b95e-024d48430245" providerId="ADAL" clId="{4636408D-4727-4AFD-9F07-E1CFD1A516F6}" dt="2023-09-13T15:46:30.950" v="3764" actId="20577"/>
          <ac:spMkLst>
            <pc:docMk/>
            <pc:sldMk cId="1986403577" sldId="2147471983"/>
            <ac:spMk id="4" creationId="{5E54B028-FB8A-7062-BD31-E1C101506DA7}"/>
          </ac:spMkLst>
        </pc:spChg>
        <pc:spChg chg="mod">
          <ac:chgData name="Jon Reid" userId="d20ac94e-951d-486b-b95e-024d48430245" providerId="ADAL" clId="{4636408D-4727-4AFD-9F07-E1CFD1A516F6}" dt="2023-09-13T15:19:24.947" v="3043" actId="1076"/>
          <ac:spMkLst>
            <pc:docMk/>
            <pc:sldMk cId="1986403577" sldId="2147471983"/>
            <ac:spMk id="15" creationId="{8BEC2F2B-30E6-2ABD-17AD-1B5478905A6B}"/>
          </ac:spMkLst>
        </pc:spChg>
        <pc:spChg chg="del">
          <ac:chgData name="Jon Reid" userId="d20ac94e-951d-486b-b95e-024d48430245" providerId="ADAL" clId="{4636408D-4727-4AFD-9F07-E1CFD1A516F6}" dt="2023-09-13T14:54:58.128" v="2519" actId="478"/>
          <ac:spMkLst>
            <pc:docMk/>
            <pc:sldMk cId="1986403577" sldId="2147471983"/>
            <ac:spMk id="17" creationId="{C06F335E-A71D-DD0F-4CBE-921805FEA80C}"/>
          </ac:spMkLst>
        </pc:spChg>
        <pc:spChg chg="del">
          <ac:chgData name="Jon Reid" userId="d20ac94e-951d-486b-b95e-024d48430245" providerId="ADAL" clId="{4636408D-4727-4AFD-9F07-E1CFD1A516F6}" dt="2023-09-13T14:55:01.614" v="2520" actId="478"/>
          <ac:spMkLst>
            <pc:docMk/>
            <pc:sldMk cId="1986403577" sldId="2147471983"/>
            <ac:spMk id="18" creationId="{BF6C03F4-9113-258E-1679-5401049FC420}"/>
          </ac:spMkLst>
        </pc:spChg>
        <pc:picChg chg="mod">
          <ac:chgData name="Jon Reid" userId="d20ac94e-951d-486b-b95e-024d48430245" providerId="ADAL" clId="{4636408D-4727-4AFD-9F07-E1CFD1A516F6}" dt="2023-09-13T15:22:42.375" v="3156" actId="688"/>
          <ac:picMkLst>
            <pc:docMk/>
            <pc:sldMk cId="1986403577" sldId="2147471983"/>
            <ac:picMk id="16" creationId="{824935EA-307D-346C-73C0-22F06B2DA329}"/>
          </ac:picMkLst>
        </pc:picChg>
      </pc:sldChg>
      <pc:sldChg chg="addSp delSp modSp add mod modNotesTx">
        <pc:chgData name="Jon Reid" userId="d20ac94e-951d-486b-b95e-024d48430245" providerId="ADAL" clId="{4636408D-4727-4AFD-9F07-E1CFD1A516F6}" dt="2023-09-13T18:21:15.974" v="5421" actId="20577"/>
        <pc:sldMkLst>
          <pc:docMk/>
          <pc:sldMk cId="438780652" sldId="2147471984"/>
        </pc:sldMkLst>
        <pc:spChg chg="add del mod">
          <ac:chgData name="Jon Reid" userId="d20ac94e-951d-486b-b95e-024d48430245" providerId="ADAL" clId="{4636408D-4727-4AFD-9F07-E1CFD1A516F6}" dt="2023-09-13T15:50:44.568" v="3813" actId="478"/>
          <ac:spMkLst>
            <pc:docMk/>
            <pc:sldMk cId="438780652" sldId="2147471984"/>
            <ac:spMk id="4" creationId="{2711140B-996D-805F-46F3-88A5A16461AD}"/>
          </ac:spMkLst>
        </pc:spChg>
        <pc:spChg chg="add mod">
          <ac:chgData name="Jon Reid" userId="d20ac94e-951d-486b-b95e-024d48430245" providerId="ADAL" clId="{4636408D-4727-4AFD-9F07-E1CFD1A516F6}" dt="2023-09-13T18:21:15.974" v="5421" actId="20577"/>
          <ac:spMkLst>
            <pc:docMk/>
            <pc:sldMk cId="438780652" sldId="2147471984"/>
            <ac:spMk id="5" creationId="{38676195-46D3-C804-A445-9C53D1594F89}"/>
          </ac:spMkLst>
        </pc:spChg>
        <pc:spChg chg="mod">
          <ac:chgData name="Jon Reid" userId="d20ac94e-951d-486b-b95e-024d48430245" providerId="ADAL" clId="{4636408D-4727-4AFD-9F07-E1CFD1A516F6}" dt="2023-09-13T16:00:16.915" v="3989" actId="20577"/>
          <ac:spMkLst>
            <pc:docMk/>
            <pc:sldMk cId="438780652" sldId="2147471984"/>
            <ac:spMk id="9" creationId="{5261C3A5-4574-50BA-DC10-EE96C69A3482}"/>
          </ac:spMkLst>
        </pc:spChg>
        <pc:spChg chg="del">
          <ac:chgData name="Jon Reid" userId="d20ac94e-951d-486b-b95e-024d48430245" providerId="ADAL" clId="{4636408D-4727-4AFD-9F07-E1CFD1A516F6}" dt="2023-09-13T15:50:04.855" v="3807" actId="478"/>
          <ac:spMkLst>
            <pc:docMk/>
            <pc:sldMk cId="438780652" sldId="2147471984"/>
            <ac:spMk id="10" creationId="{B2367289-BEC5-CA84-1D72-38C49EABA983}"/>
          </ac:spMkLst>
        </pc:spChg>
      </pc:sldChg>
    </pc:docChg>
  </pc:docChgLst>
  <pc:docChgLst>
    <pc:chgData name="Geoff Kwan" userId="c3a5c4b8-7020-4697-b49e-ebe9f60812c0" providerId="ADAL" clId="{FCD57DAA-3051-4317-8DBF-E5E150C92573}"/>
    <pc:docChg chg="sldOrd">
      <pc:chgData name="Geoff Kwan" userId="c3a5c4b8-7020-4697-b49e-ebe9f60812c0" providerId="ADAL" clId="{FCD57DAA-3051-4317-8DBF-E5E150C92573}" dt="2023-09-18T03:19:51.825" v="0" actId="20578"/>
      <pc:docMkLst>
        <pc:docMk/>
      </pc:docMkLst>
      <pc:sldChg chg="ord">
        <pc:chgData name="Geoff Kwan" userId="c3a5c4b8-7020-4697-b49e-ebe9f60812c0" providerId="ADAL" clId="{FCD57DAA-3051-4317-8DBF-E5E150C92573}" dt="2023-09-18T03:19:51.825" v="0" actId="20578"/>
        <pc:sldMkLst>
          <pc:docMk/>
          <pc:sldMk cId="2737446150" sldId="2147471949"/>
        </pc:sldMkLst>
      </pc:sldChg>
    </pc:docChg>
  </pc:docChgLst>
  <pc:docChgLst>
    <pc:chgData name="Laura Leal" userId="4720af35-0a04-4b32-b28a-0692a15a4541" providerId="ADAL" clId="{95055C20-D74B-427B-B0BC-BBEB4EE60EE1}"/>
    <pc:docChg chg="undo custSel modSld">
      <pc:chgData name="Laura Leal" userId="4720af35-0a04-4b32-b28a-0692a15a4541" providerId="ADAL" clId="{95055C20-D74B-427B-B0BC-BBEB4EE60EE1}" dt="2023-09-18T22:33:15.518" v="47" actId="20577"/>
      <pc:docMkLst>
        <pc:docMk/>
      </pc:docMkLst>
      <pc:sldChg chg="modNotesTx">
        <pc:chgData name="Laura Leal" userId="4720af35-0a04-4b32-b28a-0692a15a4541" providerId="ADAL" clId="{95055C20-D74B-427B-B0BC-BBEB4EE60EE1}" dt="2023-09-18T22:28:43.058" v="1" actId="113"/>
        <pc:sldMkLst>
          <pc:docMk/>
          <pc:sldMk cId="152678" sldId="2147471801"/>
        </pc:sldMkLst>
      </pc:sldChg>
      <pc:sldChg chg="modNotesTx">
        <pc:chgData name="Laura Leal" userId="4720af35-0a04-4b32-b28a-0692a15a4541" providerId="ADAL" clId="{95055C20-D74B-427B-B0BC-BBEB4EE60EE1}" dt="2023-09-18T22:28:50.171" v="3" actId="20577"/>
        <pc:sldMkLst>
          <pc:docMk/>
          <pc:sldMk cId="772138940" sldId="2147471808"/>
        </pc:sldMkLst>
      </pc:sldChg>
      <pc:sldChg chg="modNotesTx">
        <pc:chgData name="Laura Leal" userId="4720af35-0a04-4b32-b28a-0692a15a4541" providerId="ADAL" clId="{95055C20-D74B-427B-B0BC-BBEB4EE60EE1}" dt="2023-09-18T22:32:56.338" v="43" actId="20577"/>
        <pc:sldMkLst>
          <pc:docMk/>
          <pc:sldMk cId="4162398152" sldId="2147471822"/>
        </pc:sldMkLst>
      </pc:sldChg>
      <pc:sldChg chg="modNotesTx">
        <pc:chgData name="Laura Leal" userId="4720af35-0a04-4b32-b28a-0692a15a4541" providerId="ADAL" clId="{95055C20-D74B-427B-B0BC-BBEB4EE60EE1}" dt="2023-09-18T22:33:05.594" v="45" actId="20577"/>
        <pc:sldMkLst>
          <pc:docMk/>
          <pc:sldMk cId="322181661" sldId="2147471826"/>
        </pc:sldMkLst>
      </pc:sldChg>
      <pc:sldChg chg="modNotesTx">
        <pc:chgData name="Laura Leal" userId="4720af35-0a04-4b32-b28a-0692a15a4541" providerId="ADAL" clId="{95055C20-D74B-427B-B0BC-BBEB4EE60EE1}" dt="2023-09-18T22:33:02.704" v="44" actId="20577"/>
        <pc:sldMkLst>
          <pc:docMk/>
          <pc:sldMk cId="1673868204" sldId="2147471832"/>
        </pc:sldMkLst>
      </pc:sldChg>
      <pc:sldChg chg="modNotesTx">
        <pc:chgData name="Laura Leal" userId="4720af35-0a04-4b32-b28a-0692a15a4541" providerId="ADAL" clId="{95055C20-D74B-427B-B0BC-BBEB4EE60EE1}" dt="2023-09-18T22:32:26.006" v="39" actId="20577"/>
        <pc:sldMkLst>
          <pc:docMk/>
          <pc:sldMk cId="2643892029" sldId="2147471853"/>
        </pc:sldMkLst>
      </pc:sldChg>
      <pc:sldChg chg="modNotesTx">
        <pc:chgData name="Laura Leal" userId="4720af35-0a04-4b32-b28a-0692a15a4541" providerId="ADAL" clId="{95055C20-D74B-427B-B0BC-BBEB4EE60EE1}" dt="2023-09-18T22:32:46.324" v="42" actId="20577"/>
        <pc:sldMkLst>
          <pc:docMk/>
          <pc:sldMk cId="3172385516" sldId="2147471864"/>
        </pc:sldMkLst>
      </pc:sldChg>
      <pc:sldChg chg="modNotesTx">
        <pc:chgData name="Laura Leal" userId="4720af35-0a04-4b32-b28a-0692a15a4541" providerId="ADAL" clId="{95055C20-D74B-427B-B0BC-BBEB4EE60EE1}" dt="2023-09-18T22:28:47.078" v="2" actId="20577"/>
        <pc:sldMkLst>
          <pc:docMk/>
          <pc:sldMk cId="209698089" sldId="2147471882"/>
        </pc:sldMkLst>
      </pc:sldChg>
      <pc:sldChg chg="modNotesTx">
        <pc:chgData name="Laura Leal" userId="4720af35-0a04-4b32-b28a-0692a15a4541" providerId="ADAL" clId="{95055C20-D74B-427B-B0BC-BBEB4EE60EE1}" dt="2023-09-18T22:28:54.755" v="4" actId="20577"/>
        <pc:sldMkLst>
          <pc:docMk/>
          <pc:sldMk cId="3994471228" sldId="2147471884"/>
        </pc:sldMkLst>
      </pc:sldChg>
      <pc:sldChg chg="modNotesTx">
        <pc:chgData name="Laura Leal" userId="4720af35-0a04-4b32-b28a-0692a15a4541" providerId="ADAL" clId="{95055C20-D74B-427B-B0BC-BBEB4EE60EE1}" dt="2023-09-18T22:29:22.639" v="13" actId="20577"/>
        <pc:sldMkLst>
          <pc:docMk/>
          <pc:sldMk cId="1304483557" sldId="2147471890"/>
        </pc:sldMkLst>
      </pc:sldChg>
      <pc:sldChg chg="modNotesTx">
        <pc:chgData name="Laura Leal" userId="4720af35-0a04-4b32-b28a-0692a15a4541" providerId="ADAL" clId="{95055C20-D74B-427B-B0BC-BBEB4EE60EE1}" dt="2023-09-18T22:32:19.525" v="38" actId="20577"/>
        <pc:sldMkLst>
          <pc:docMk/>
          <pc:sldMk cId="2741336360" sldId="2147471898"/>
        </pc:sldMkLst>
      </pc:sldChg>
      <pc:sldChg chg="modNotesTx">
        <pc:chgData name="Laura Leal" userId="4720af35-0a04-4b32-b28a-0692a15a4541" providerId="ADAL" clId="{95055C20-D74B-427B-B0BC-BBEB4EE60EE1}" dt="2023-09-18T22:28:58.723" v="5" actId="20577"/>
        <pc:sldMkLst>
          <pc:docMk/>
          <pc:sldMk cId="3113104816" sldId="2147471900"/>
        </pc:sldMkLst>
      </pc:sldChg>
      <pc:sldChg chg="modNotesTx">
        <pc:chgData name="Laura Leal" userId="4720af35-0a04-4b32-b28a-0692a15a4541" providerId="ADAL" clId="{95055C20-D74B-427B-B0BC-BBEB4EE60EE1}" dt="2023-09-18T22:29:32.094" v="15" actId="20577"/>
        <pc:sldMkLst>
          <pc:docMk/>
          <pc:sldMk cId="3974376715" sldId="2147471915"/>
        </pc:sldMkLst>
      </pc:sldChg>
      <pc:sldChg chg="modNotesTx">
        <pc:chgData name="Laura Leal" userId="4720af35-0a04-4b32-b28a-0692a15a4541" providerId="ADAL" clId="{95055C20-D74B-427B-B0BC-BBEB4EE60EE1}" dt="2023-09-18T22:30:29.683" v="19" actId="113"/>
        <pc:sldMkLst>
          <pc:docMk/>
          <pc:sldMk cId="994279537" sldId="2147471924"/>
        </pc:sldMkLst>
      </pc:sldChg>
      <pc:sldChg chg="modNotesTx">
        <pc:chgData name="Laura Leal" userId="4720af35-0a04-4b32-b28a-0692a15a4541" providerId="ADAL" clId="{95055C20-D74B-427B-B0BC-BBEB4EE60EE1}" dt="2023-09-18T22:30:20.720" v="17" actId="20577"/>
        <pc:sldMkLst>
          <pc:docMk/>
          <pc:sldMk cId="3077013722" sldId="2147471925"/>
        </pc:sldMkLst>
      </pc:sldChg>
      <pc:sldChg chg="modNotesTx">
        <pc:chgData name="Laura Leal" userId="4720af35-0a04-4b32-b28a-0692a15a4541" providerId="ADAL" clId="{95055C20-D74B-427B-B0BC-BBEB4EE60EE1}" dt="2023-09-18T22:30:48.798" v="23" actId="20577"/>
        <pc:sldMkLst>
          <pc:docMk/>
          <pc:sldMk cId="831669539" sldId="2147471927"/>
        </pc:sldMkLst>
      </pc:sldChg>
      <pc:sldChg chg="modNotesTx">
        <pc:chgData name="Laura Leal" userId="4720af35-0a04-4b32-b28a-0692a15a4541" providerId="ADAL" clId="{95055C20-D74B-427B-B0BC-BBEB4EE60EE1}" dt="2023-09-18T22:29:01.855" v="6" actId="20577"/>
        <pc:sldMkLst>
          <pc:docMk/>
          <pc:sldMk cId="2130155163" sldId="2147471930"/>
        </pc:sldMkLst>
      </pc:sldChg>
      <pc:sldChg chg="modNotesTx">
        <pc:chgData name="Laura Leal" userId="4720af35-0a04-4b32-b28a-0692a15a4541" providerId="ADAL" clId="{95055C20-D74B-427B-B0BC-BBEB4EE60EE1}" dt="2023-09-18T22:32:06.454" v="35" actId="20577"/>
        <pc:sldMkLst>
          <pc:docMk/>
          <pc:sldMk cId="1852982380" sldId="2147471934"/>
        </pc:sldMkLst>
      </pc:sldChg>
      <pc:sldChg chg="modNotesTx">
        <pc:chgData name="Laura Leal" userId="4720af35-0a04-4b32-b28a-0692a15a4541" providerId="ADAL" clId="{95055C20-D74B-427B-B0BC-BBEB4EE60EE1}" dt="2023-09-18T22:31:03.667" v="28" actId="20577"/>
        <pc:sldMkLst>
          <pc:docMk/>
          <pc:sldMk cId="2283191154" sldId="2147471942"/>
        </pc:sldMkLst>
      </pc:sldChg>
      <pc:sldChg chg="modNotesTx">
        <pc:chgData name="Laura Leal" userId="4720af35-0a04-4b32-b28a-0692a15a4541" providerId="ADAL" clId="{95055C20-D74B-427B-B0BC-BBEB4EE60EE1}" dt="2023-09-18T22:31:01.364" v="27" actId="20577"/>
        <pc:sldMkLst>
          <pc:docMk/>
          <pc:sldMk cId="3263684207" sldId="2147471944"/>
        </pc:sldMkLst>
      </pc:sldChg>
      <pc:sldChg chg="modNotesTx">
        <pc:chgData name="Laura Leal" userId="4720af35-0a04-4b32-b28a-0692a15a4541" providerId="ADAL" clId="{95055C20-D74B-427B-B0BC-BBEB4EE60EE1}" dt="2023-09-18T22:31:06.580" v="29" actId="20577"/>
        <pc:sldMkLst>
          <pc:docMk/>
          <pc:sldMk cId="292987795" sldId="2147471946"/>
        </pc:sldMkLst>
      </pc:sldChg>
      <pc:sldChg chg="modNotesTx">
        <pc:chgData name="Laura Leal" userId="4720af35-0a04-4b32-b28a-0692a15a4541" providerId="ADAL" clId="{95055C20-D74B-427B-B0BC-BBEB4EE60EE1}" dt="2023-09-18T22:31:08.918" v="30" actId="20577"/>
        <pc:sldMkLst>
          <pc:docMk/>
          <pc:sldMk cId="3775962805" sldId="2147471948"/>
        </pc:sldMkLst>
      </pc:sldChg>
      <pc:sldChg chg="modNotesTx">
        <pc:chgData name="Laura Leal" userId="4720af35-0a04-4b32-b28a-0692a15a4541" providerId="ADAL" clId="{95055C20-D74B-427B-B0BC-BBEB4EE60EE1}" dt="2023-09-18T22:32:09.126" v="36" actId="20577"/>
        <pc:sldMkLst>
          <pc:docMk/>
          <pc:sldMk cId="2737446150" sldId="2147471949"/>
        </pc:sldMkLst>
      </pc:sldChg>
      <pc:sldChg chg="modNotesTx">
        <pc:chgData name="Laura Leal" userId="4720af35-0a04-4b32-b28a-0692a15a4541" providerId="ADAL" clId="{95055C20-D74B-427B-B0BC-BBEB4EE60EE1}" dt="2023-09-18T22:30:35.512" v="20" actId="20577"/>
        <pc:sldMkLst>
          <pc:docMk/>
          <pc:sldMk cId="497873213" sldId="2147471952"/>
        </pc:sldMkLst>
      </pc:sldChg>
      <pc:sldChg chg="modNotesTx">
        <pc:chgData name="Laura Leal" userId="4720af35-0a04-4b32-b28a-0692a15a4541" providerId="ADAL" clId="{95055C20-D74B-427B-B0BC-BBEB4EE60EE1}" dt="2023-09-18T22:29:40.076" v="16" actId="20577"/>
        <pc:sldMkLst>
          <pc:docMk/>
          <pc:sldMk cId="1746484027" sldId="2147471961"/>
        </pc:sldMkLst>
      </pc:sldChg>
      <pc:sldChg chg="modNotesTx">
        <pc:chgData name="Laura Leal" userId="4720af35-0a04-4b32-b28a-0692a15a4541" providerId="ADAL" clId="{95055C20-D74B-427B-B0BC-BBEB4EE60EE1}" dt="2023-09-18T22:29:04.790" v="7" actId="20577"/>
        <pc:sldMkLst>
          <pc:docMk/>
          <pc:sldMk cId="1374526005" sldId="2147471964"/>
        </pc:sldMkLst>
      </pc:sldChg>
      <pc:sldChg chg="modNotesTx">
        <pc:chgData name="Laura Leal" userId="4720af35-0a04-4b32-b28a-0692a15a4541" providerId="ADAL" clId="{95055C20-D74B-427B-B0BC-BBEB4EE60EE1}" dt="2023-09-18T22:29:08.250" v="8" actId="20577"/>
        <pc:sldMkLst>
          <pc:docMk/>
          <pc:sldMk cId="3766743738" sldId="2147471966"/>
        </pc:sldMkLst>
      </pc:sldChg>
      <pc:sldChg chg="modNotesTx">
        <pc:chgData name="Laura Leal" userId="4720af35-0a04-4b32-b28a-0692a15a4541" providerId="ADAL" clId="{95055C20-D74B-427B-B0BC-BBEB4EE60EE1}" dt="2023-09-18T22:31:11.268" v="31" actId="20577"/>
        <pc:sldMkLst>
          <pc:docMk/>
          <pc:sldMk cId="2817529177" sldId="2147471969"/>
        </pc:sldMkLst>
      </pc:sldChg>
      <pc:sldChg chg="modNotesTx">
        <pc:chgData name="Laura Leal" userId="4720af35-0a04-4b32-b28a-0692a15a4541" providerId="ADAL" clId="{95055C20-D74B-427B-B0BC-BBEB4EE60EE1}" dt="2023-09-18T22:31:14.110" v="32" actId="20577"/>
        <pc:sldMkLst>
          <pc:docMk/>
          <pc:sldMk cId="3887476416" sldId="2147471971"/>
        </pc:sldMkLst>
      </pc:sldChg>
      <pc:sldChg chg="modNotesTx">
        <pc:chgData name="Laura Leal" userId="4720af35-0a04-4b32-b28a-0692a15a4541" providerId="ADAL" clId="{95055C20-D74B-427B-B0BC-BBEB4EE60EE1}" dt="2023-09-18T22:32:31.707" v="41" actId="113"/>
        <pc:sldMkLst>
          <pc:docMk/>
          <pc:sldMk cId="4224742966" sldId="2147471972"/>
        </pc:sldMkLst>
      </pc:sldChg>
      <pc:sldChg chg="modNotesTx">
        <pc:chgData name="Laura Leal" userId="4720af35-0a04-4b32-b28a-0692a15a4541" providerId="ADAL" clId="{95055C20-D74B-427B-B0BC-BBEB4EE60EE1}" dt="2023-09-18T22:30:39.576" v="21" actId="20577"/>
        <pc:sldMkLst>
          <pc:docMk/>
          <pc:sldMk cId="4240187837" sldId="2147471975"/>
        </pc:sldMkLst>
      </pc:sldChg>
      <pc:sldChg chg="modNotesTx">
        <pc:chgData name="Laura Leal" userId="4720af35-0a04-4b32-b28a-0692a15a4541" providerId="ADAL" clId="{95055C20-D74B-427B-B0BC-BBEB4EE60EE1}" dt="2023-09-18T22:30:42.836" v="22" actId="20577"/>
        <pc:sldMkLst>
          <pc:docMk/>
          <pc:sldMk cId="2763042453" sldId="2147471976"/>
        </pc:sldMkLst>
      </pc:sldChg>
      <pc:sldChg chg="modNotesTx">
        <pc:chgData name="Laura Leal" userId="4720af35-0a04-4b32-b28a-0692a15a4541" providerId="ADAL" clId="{95055C20-D74B-427B-B0BC-BBEB4EE60EE1}" dt="2023-09-18T22:33:10.615" v="46" actId="20577"/>
        <pc:sldMkLst>
          <pc:docMk/>
          <pc:sldMk cId="844604506" sldId="2147471977"/>
        </pc:sldMkLst>
      </pc:sldChg>
      <pc:sldChg chg="modNotesTx">
        <pc:chgData name="Laura Leal" userId="4720af35-0a04-4b32-b28a-0692a15a4541" providerId="ADAL" clId="{95055C20-D74B-427B-B0BC-BBEB4EE60EE1}" dt="2023-09-18T22:33:15.518" v="47" actId="20577"/>
        <pc:sldMkLst>
          <pc:docMk/>
          <pc:sldMk cId="2963389248" sldId="2147471979"/>
        </pc:sldMkLst>
      </pc:sldChg>
      <pc:sldChg chg="modNotesTx">
        <pc:chgData name="Laura Leal" userId="4720af35-0a04-4b32-b28a-0692a15a4541" providerId="ADAL" clId="{95055C20-D74B-427B-B0BC-BBEB4EE60EE1}" dt="2023-09-18T22:29:11.380" v="9" actId="20577"/>
        <pc:sldMkLst>
          <pc:docMk/>
          <pc:sldMk cId="2303297573" sldId="2147471980"/>
        </pc:sldMkLst>
      </pc:sldChg>
      <pc:sldChg chg="modNotesTx">
        <pc:chgData name="Laura Leal" userId="4720af35-0a04-4b32-b28a-0692a15a4541" providerId="ADAL" clId="{95055C20-D74B-427B-B0BC-BBEB4EE60EE1}" dt="2023-09-18T22:29:14.006" v="10" actId="20577"/>
        <pc:sldMkLst>
          <pc:docMk/>
          <pc:sldMk cId="1990790635" sldId="2147471981"/>
        </pc:sldMkLst>
      </pc:sldChg>
      <pc:sldChg chg="modNotesTx">
        <pc:chgData name="Laura Leal" userId="4720af35-0a04-4b32-b28a-0692a15a4541" providerId="ADAL" clId="{95055C20-D74B-427B-B0BC-BBEB4EE60EE1}" dt="2023-09-18T22:29:16.619" v="11" actId="20577"/>
        <pc:sldMkLst>
          <pc:docMk/>
          <pc:sldMk cId="3081681546" sldId="2147471982"/>
        </pc:sldMkLst>
      </pc:sldChg>
      <pc:sldChg chg="modNotesTx">
        <pc:chgData name="Laura Leal" userId="4720af35-0a04-4b32-b28a-0692a15a4541" providerId="ADAL" clId="{95055C20-D74B-427B-B0BC-BBEB4EE60EE1}" dt="2023-09-18T22:29:19.895" v="12" actId="20577"/>
        <pc:sldMkLst>
          <pc:docMk/>
          <pc:sldMk cId="1986403577" sldId="2147471983"/>
        </pc:sldMkLst>
      </pc:sldChg>
      <pc:sldChg chg="modNotesTx">
        <pc:chgData name="Laura Leal" userId="4720af35-0a04-4b32-b28a-0692a15a4541" providerId="ADAL" clId="{95055C20-D74B-427B-B0BC-BBEB4EE60EE1}" dt="2023-09-18T22:29:28.347" v="14" actId="20577"/>
        <pc:sldMkLst>
          <pc:docMk/>
          <pc:sldMk cId="438780652" sldId="2147471984"/>
        </pc:sldMkLst>
      </pc:sldChg>
      <pc:sldChg chg="modNotesTx">
        <pc:chgData name="Laura Leal" userId="4720af35-0a04-4b32-b28a-0692a15a4541" providerId="ADAL" clId="{95055C20-D74B-427B-B0BC-BBEB4EE60EE1}" dt="2023-09-18T22:30:52.334" v="24" actId="20577"/>
        <pc:sldMkLst>
          <pc:docMk/>
          <pc:sldMk cId="1085005456" sldId="2147471985"/>
        </pc:sldMkLst>
      </pc:sldChg>
      <pc:sldChg chg="modNotesTx">
        <pc:chgData name="Laura Leal" userId="4720af35-0a04-4b32-b28a-0692a15a4541" providerId="ADAL" clId="{95055C20-D74B-427B-B0BC-BBEB4EE60EE1}" dt="2023-09-18T22:30:56.850" v="26" actId="20577"/>
        <pc:sldMkLst>
          <pc:docMk/>
          <pc:sldMk cId="2926562680" sldId="2147471986"/>
        </pc:sldMkLst>
      </pc:sldChg>
      <pc:sldChg chg="modNotesTx">
        <pc:chgData name="Laura Leal" userId="4720af35-0a04-4b32-b28a-0692a15a4541" providerId="ADAL" clId="{95055C20-D74B-427B-B0BC-BBEB4EE60EE1}" dt="2023-09-18T22:30:54.602" v="25" actId="20577"/>
        <pc:sldMkLst>
          <pc:docMk/>
          <pc:sldMk cId="1477938443" sldId="2147471987"/>
        </pc:sldMkLst>
      </pc:sldChg>
      <pc:sldChg chg="modNotesTx">
        <pc:chgData name="Laura Leal" userId="4720af35-0a04-4b32-b28a-0692a15a4541" providerId="ADAL" clId="{95055C20-D74B-427B-B0BC-BBEB4EE60EE1}" dt="2023-09-18T22:32:12.251" v="37" actId="20577"/>
        <pc:sldMkLst>
          <pc:docMk/>
          <pc:sldMk cId="2976508703" sldId="2147471988"/>
        </pc:sldMkLst>
      </pc:sldChg>
    </pc:docChg>
  </pc:docChgLst>
  <pc:docChgLst>
    <pc:chgData name="Laura Leal" userId="4720af35-0a04-4b32-b28a-0692a15a4541" providerId="ADAL" clId="{1CBD2A09-6EB5-49B3-B7A9-E7E54FA4091E}"/>
    <pc:docChg chg="undo redo custSel addSld delSld modSld sldOrd">
      <pc:chgData name="Laura Leal" userId="4720af35-0a04-4b32-b28a-0692a15a4541" providerId="ADAL" clId="{1CBD2A09-6EB5-49B3-B7A9-E7E54FA4091E}" dt="2023-09-13T19:04:02.849" v="5772"/>
      <pc:docMkLst>
        <pc:docMk/>
      </pc:docMkLst>
      <pc:sldChg chg="modNotesTx">
        <pc:chgData name="Laura Leal" userId="4720af35-0a04-4b32-b28a-0692a15a4541" providerId="ADAL" clId="{1CBD2A09-6EB5-49B3-B7A9-E7E54FA4091E}" dt="2023-09-13T19:01:11.996" v="5747" actId="113"/>
        <pc:sldMkLst>
          <pc:docMk/>
          <pc:sldMk cId="103186347" sldId="2147471802"/>
        </pc:sldMkLst>
      </pc:sldChg>
      <pc:sldChg chg="addCm">
        <pc:chgData name="Laura Leal" userId="4720af35-0a04-4b32-b28a-0692a15a4541" providerId="ADAL" clId="{1CBD2A09-6EB5-49B3-B7A9-E7E54FA4091E}" dt="2023-09-13T18:17:08.873" v="3773"/>
        <pc:sldMkLst>
          <pc:docMk/>
          <pc:sldMk cId="4038079209" sldId="2147471821"/>
        </pc:sldMkLst>
      </pc:sldChg>
      <pc:sldChg chg="addCm">
        <pc:chgData name="Laura Leal" userId="4720af35-0a04-4b32-b28a-0692a15a4541" providerId="ADAL" clId="{1CBD2A09-6EB5-49B3-B7A9-E7E54FA4091E}" dt="2023-09-13T18:16:58.199" v="3772"/>
        <pc:sldMkLst>
          <pc:docMk/>
          <pc:sldMk cId="4162398152" sldId="2147471822"/>
        </pc:sldMkLst>
      </pc:sldChg>
      <pc:sldChg chg="addCm">
        <pc:chgData name="Laura Leal" userId="4720af35-0a04-4b32-b28a-0692a15a4541" providerId="ADAL" clId="{1CBD2A09-6EB5-49B3-B7A9-E7E54FA4091E}" dt="2023-09-13T19:04:02.849" v="5772"/>
        <pc:sldMkLst>
          <pc:docMk/>
          <pc:sldMk cId="322181661" sldId="2147471826"/>
        </pc:sldMkLst>
      </pc:sldChg>
      <pc:sldChg chg="addCm">
        <pc:chgData name="Laura Leal" userId="4720af35-0a04-4b32-b28a-0692a15a4541" providerId="ADAL" clId="{1CBD2A09-6EB5-49B3-B7A9-E7E54FA4091E}" dt="2023-09-13T18:17:15.646" v="3774"/>
        <pc:sldMkLst>
          <pc:docMk/>
          <pc:sldMk cId="2578900002" sldId="2147471831"/>
        </pc:sldMkLst>
      </pc:sldChg>
      <pc:sldChg chg="modSp mod">
        <pc:chgData name="Laura Leal" userId="4720af35-0a04-4b32-b28a-0692a15a4541" providerId="ADAL" clId="{1CBD2A09-6EB5-49B3-B7A9-E7E54FA4091E}" dt="2023-09-13T18:21:34.348" v="3833" actId="20577"/>
        <pc:sldMkLst>
          <pc:docMk/>
          <pc:sldMk cId="637231013" sldId="2147471837"/>
        </pc:sldMkLst>
        <pc:spChg chg="mod">
          <ac:chgData name="Laura Leal" userId="4720af35-0a04-4b32-b28a-0692a15a4541" providerId="ADAL" clId="{1CBD2A09-6EB5-49B3-B7A9-E7E54FA4091E}" dt="2023-09-13T18:21:34.348" v="3833" actId="20577"/>
          <ac:spMkLst>
            <pc:docMk/>
            <pc:sldMk cId="637231013" sldId="2147471837"/>
            <ac:spMk id="2" creationId="{71260FFD-3674-8BE4-5C74-19530B2CCA86}"/>
          </ac:spMkLst>
        </pc:spChg>
      </pc:sldChg>
      <pc:sldChg chg="delSp mod delAnim">
        <pc:chgData name="Laura Leal" userId="4720af35-0a04-4b32-b28a-0692a15a4541" providerId="ADAL" clId="{1CBD2A09-6EB5-49B3-B7A9-E7E54FA4091E}" dt="2023-09-12T21:29:45.869" v="869" actId="478"/>
        <pc:sldMkLst>
          <pc:docMk/>
          <pc:sldMk cId="2046882213" sldId="2147471851"/>
        </pc:sldMkLst>
        <pc:spChg chg="del">
          <ac:chgData name="Laura Leal" userId="4720af35-0a04-4b32-b28a-0692a15a4541" providerId="ADAL" clId="{1CBD2A09-6EB5-49B3-B7A9-E7E54FA4091E}" dt="2023-09-12T21:29:44.606" v="868" actId="478"/>
          <ac:spMkLst>
            <pc:docMk/>
            <pc:sldMk cId="2046882213" sldId="2147471851"/>
            <ac:spMk id="2" creationId="{C9E7C7A4-B645-3B95-8466-355F6FDC9539}"/>
          </ac:spMkLst>
        </pc:spChg>
        <pc:spChg chg="del">
          <ac:chgData name="Laura Leal" userId="4720af35-0a04-4b32-b28a-0692a15a4541" providerId="ADAL" clId="{1CBD2A09-6EB5-49B3-B7A9-E7E54FA4091E}" dt="2023-09-12T21:29:45.869" v="869" actId="478"/>
          <ac:spMkLst>
            <pc:docMk/>
            <pc:sldMk cId="2046882213" sldId="2147471851"/>
            <ac:spMk id="11" creationId="{5AA21E64-F8CA-420A-9EEC-1934C8116ED7}"/>
          </ac:spMkLst>
        </pc:spChg>
      </pc:sldChg>
      <pc:sldChg chg="del">
        <pc:chgData name="Laura Leal" userId="4720af35-0a04-4b32-b28a-0692a15a4541" providerId="ADAL" clId="{1CBD2A09-6EB5-49B3-B7A9-E7E54FA4091E}" dt="2023-09-12T21:30:38.180" v="870" actId="2696"/>
        <pc:sldMkLst>
          <pc:docMk/>
          <pc:sldMk cId="1101648919" sldId="2147471854"/>
        </pc:sldMkLst>
      </pc:sldChg>
      <pc:sldChg chg="modSp mod delCm modCm">
        <pc:chgData name="Laura Leal" userId="4720af35-0a04-4b32-b28a-0692a15a4541" providerId="ADAL" clId="{1CBD2A09-6EB5-49B3-B7A9-E7E54FA4091E}" dt="2023-09-12T21:41:44.061" v="991" actId="20577"/>
        <pc:sldMkLst>
          <pc:docMk/>
          <pc:sldMk cId="2939876008" sldId="2147471855"/>
        </pc:sldMkLst>
        <pc:spChg chg="mod">
          <ac:chgData name="Laura Leal" userId="4720af35-0a04-4b32-b28a-0692a15a4541" providerId="ADAL" clId="{1CBD2A09-6EB5-49B3-B7A9-E7E54FA4091E}" dt="2023-09-12T21:41:44.061" v="991" actId="20577"/>
          <ac:spMkLst>
            <pc:docMk/>
            <pc:sldMk cId="2939876008" sldId="2147471855"/>
            <ac:spMk id="8" creationId="{63408854-E5E2-EDC8-0D0C-B341D33A70AE}"/>
          </ac:spMkLst>
        </pc:spChg>
      </pc:sldChg>
      <pc:sldChg chg="modSp mod">
        <pc:chgData name="Laura Leal" userId="4720af35-0a04-4b32-b28a-0692a15a4541" providerId="ADAL" clId="{1CBD2A09-6EB5-49B3-B7A9-E7E54FA4091E}" dt="2023-09-12T21:42:25.855" v="996" actId="20577"/>
        <pc:sldMkLst>
          <pc:docMk/>
          <pc:sldMk cId="1420114102" sldId="2147471856"/>
        </pc:sldMkLst>
        <pc:spChg chg="mod">
          <ac:chgData name="Laura Leal" userId="4720af35-0a04-4b32-b28a-0692a15a4541" providerId="ADAL" clId="{1CBD2A09-6EB5-49B3-B7A9-E7E54FA4091E}" dt="2023-09-12T21:42:25.855" v="996" actId="20577"/>
          <ac:spMkLst>
            <pc:docMk/>
            <pc:sldMk cId="1420114102" sldId="2147471856"/>
            <ac:spMk id="4" creationId="{E9C976A6-E653-0705-543F-D24670EA4BFD}"/>
          </ac:spMkLst>
        </pc:spChg>
      </pc:sldChg>
      <pc:sldChg chg="modSp mod">
        <pc:chgData name="Laura Leal" userId="4720af35-0a04-4b32-b28a-0692a15a4541" providerId="ADAL" clId="{1CBD2A09-6EB5-49B3-B7A9-E7E54FA4091E}" dt="2023-09-12T21:43:03.673" v="1003" actId="6549"/>
        <pc:sldMkLst>
          <pc:docMk/>
          <pc:sldMk cId="2482157490" sldId="2147471857"/>
        </pc:sldMkLst>
        <pc:spChg chg="mod">
          <ac:chgData name="Laura Leal" userId="4720af35-0a04-4b32-b28a-0692a15a4541" providerId="ADAL" clId="{1CBD2A09-6EB5-49B3-B7A9-E7E54FA4091E}" dt="2023-09-12T21:43:03.673" v="1003" actId="6549"/>
          <ac:spMkLst>
            <pc:docMk/>
            <pc:sldMk cId="2482157490" sldId="2147471857"/>
            <ac:spMk id="4" creationId="{E9C976A6-E653-0705-543F-D24670EA4BFD}"/>
          </ac:spMkLst>
        </pc:spChg>
      </pc:sldChg>
      <pc:sldChg chg="modSp mod">
        <pc:chgData name="Laura Leal" userId="4720af35-0a04-4b32-b28a-0692a15a4541" providerId="ADAL" clId="{1CBD2A09-6EB5-49B3-B7A9-E7E54FA4091E}" dt="2023-09-12T21:47:47.052" v="1049" actId="20577"/>
        <pc:sldMkLst>
          <pc:docMk/>
          <pc:sldMk cId="218985196" sldId="2147471858"/>
        </pc:sldMkLst>
        <pc:spChg chg="mod">
          <ac:chgData name="Laura Leal" userId="4720af35-0a04-4b32-b28a-0692a15a4541" providerId="ADAL" clId="{1CBD2A09-6EB5-49B3-B7A9-E7E54FA4091E}" dt="2023-09-12T21:47:47.052" v="1049" actId="20577"/>
          <ac:spMkLst>
            <pc:docMk/>
            <pc:sldMk cId="218985196" sldId="2147471858"/>
            <ac:spMk id="3" creationId="{09A27120-04D9-2AB2-4310-085A247D30C0}"/>
          </ac:spMkLst>
        </pc:spChg>
      </pc:sldChg>
      <pc:sldChg chg="delCm">
        <pc:chgData name="Laura Leal" userId="4720af35-0a04-4b32-b28a-0692a15a4541" providerId="ADAL" clId="{1CBD2A09-6EB5-49B3-B7A9-E7E54FA4091E}" dt="2023-09-12T21:43:26.918" v="1004"/>
        <pc:sldMkLst>
          <pc:docMk/>
          <pc:sldMk cId="3372976135" sldId="2147471860"/>
        </pc:sldMkLst>
      </pc:sldChg>
      <pc:sldChg chg="delCm">
        <pc:chgData name="Laura Leal" userId="4720af35-0a04-4b32-b28a-0692a15a4541" providerId="ADAL" clId="{1CBD2A09-6EB5-49B3-B7A9-E7E54FA4091E}" dt="2023-09-12T21:43:32.973" v="1005"/>
        <pc:sldMkLst>
          <pc:docMk/>
          <pc:sldMk cId="2367982614" sldId="2147471861"/>
        </pc:sldMkLst>
      </pc:sldChg>
      <pc:sldChg chg="modSp mod">
        <pc:chgData name="Laura Leal" userId="4720af35-0a04-4b32-b28a-0692a15a4541" providerId="ADAL" clId="{1CBD2A09-6EB5-49B3-B7A9-E7E54FA4091E}" dt="2023-09-12T21:43:48.215" v="1009" actId="20577"/>
        <pc:sldMkLst>
          <pc:docMk/>
          <pc:sldMk cId="1402721339" sldId="2147471862"/>
        </pc:sldMkLst>
        <pc:spChg chg="mod">
          <ac:chgData name="Laura Leal" userId="4720af35-0a04-4b32-b28a-0692a15a4541" providerId="ADAL" clId="{1CBD2A09-6EB5-49B3-B7A9-E7E54FA4091E}" dt="2023-09-12T21:43:48.215" v="1009" actId="20577"/>
          <ac:spMkLst>
            <pc:docMk/>
            <pc:sldMk cId="1402721339" sldId="2147471862"/>
            <ac:spMk id="20" creationId="{1173A1F8-CAA9-6ECE-D78D-E1765DD71F21}"/>
          </ac:spMkLst>
        </pc:spChg>
      </pc:sldChg>
      <pc:sldChg chg="modSp mod delCm modCm">
        <pc:chgData name="Laura Leal" userId="4720af35-0a04-4b32-b28a-0692a15a4541" providerId="ADAL" clId="{1CBD2A09-6EB5-49B3-B7A9-E7E54FA4091E}" dt="2023-09-12T21:46:30.753" v="1022"/>
        <pc:sldMkLst>
          <pc:docMk/>
          <pc:sldMk cId="3600123558" sldId="2147471863"/>
        </pc:sldMkLst>
        <pc:spChg chg="mod">
          <ac:chgData name="Laura Leal" userId="4720af35-0a04-4b32-b28a-0692a15a4541" providerId="ADAL" clId="{1CBD2A09-6EB5-49B3-B7A9-E7E54FA4091E}" dt="2023-09-12T21:45:07.488" v="1011" actId="20577"/>
          <ac:spMkLst>
            <pc:docMk/>
            <pc:sldMk cId="3600123558" sldId="2147471863"/>
            <ac:spMk id="4" creationId="{7EE9B7A8-10CF-2125-907A-AA5D0711EFD0}"/>
          </ac:spMkLst>
        </pc:spChg>
        <pc:spChg chg="mod">
          <ac:chgData name="Laura Leal" userId="4720af35-0a04-4b32-b28a-0692a15a4541" providerId="ADAL" clId="{1CBD2A09-6EB5-49B3-B7A9-E7E54FA4091E}" dt="2023-09-12T21:46:06.935" v="1017" actId="20577"/>
          <ac:spMkLst>
            <pc:docMk/>
            <pc:sldMk cId="3600123558" sldId="2147471863"/>
            <ac:spMk id="14" creationId="{6487E39D-D022-0C10-C45C-1BB75E7D6AD0}"/>
          </ac:spMkLst>
        </pc:spChg>
      </pc:sldChg>
      <pc:sldChg chg="modSp mod delCm modCm">
        <pc:chgData name="Laura Leal" userId="4720af35-0a04-4b32-b28a-0692a15a4541" providerId="ADAL" clId="{1CBD2A09-6EB5-49B3-B7A9-E7E54FA4091E}" dt="2023-09-12T21:47:29.480" v="1034" actId="255"/>
        <pc:sldMkLst>
          <pc:docMk/>
          <pc:sldMk cId="3172385516" sldId="2147471864"/>
        </pc:sldMkLst>
        <pc:spChg chg="mod">
          <ac:chgData name="Laura Leal" userId="4720af35-0a04-4b32-b28a-0692a15a4541" providerId="ADAL" clId="{1CBD2A09-6EB5-49B3-B7A9-E7E54FA4091E}" dt="2023-09-12T21:46:21.825" v="1019" actId="20577"/>
          <ac:spMkLst>
            <pc:docMk/>
            <pc:sldMk cId="3172385516" sldId="2147471864"/>
            <ac:spMk id="4" creationId="{7EE9B7A8-10CF-2125-907A-AA5D0711EFD0}"/>
          </ac:spMkLst>
        </pc:spChg>
        <pc:spChg chg="mod">
          <ac:chgData name="Laura Leal" userId="4720af35-0a04-4b32-b28a-0692a15a4541" providerId="ADAL" clId="{1CBD2A09-6EB5-49B3-B7A9-E7E54FA4091E}" dt="2023-09-12T21:47:29.480" v="1034" actId="255"/>
          <ac:spMkLst>
            <pc:docMk/>
            <pc:sldMk cId="3172385516" sldId="2147471864"/>
            <ac:spMk id="14" creationId="{6487E39D-D022-0C10-C45C-1BB75E7D6AD0}"/>
          </ac:spMkLst>
        </pc:spChg>
      </pc:sldChg>
      <pc:sldChg chg="delCm">
        <pc:chgData name="Laura Leal" userId="4720af35-0a04-4b32-b28a-0692a15a4541" providerId="ADAL" clId="{1CBD2A09-6EB5-49B3-B7A9-E7E54FA4091E}" dt="2023-09-12T21:47:53.943" v="1050"/>
        <pc:sldMkLst>
          <pc:docMk/>
          <pc:sldMk cId="1389169753" sldId="2147471865"/>
        </pc:sldMkLst>
      </pc:sldChg>
      <pc:sldChg chg="modSp mod">
        <pc:chgData name="Laura Leal" userId="4720af35-0a04-4b32-b28a-0692a15a4541" providerId="ADAL" clId="{1CBD2A09-6EB5-49B3-B7A9-E7E54FA4091E}" dt="2023-09-13T18:11:38.643" v="3681" actId="255"/>
        <pc:sldMkLst>
          <pc:docMk/>
          <pc:sldMk cId="489233589" sldId="2147471871"/>
        </pc:sldMkLst>
        <pc:spChg chg="mod">
          <ac:chgData name="Laura Leal" userId="4720af35-0a04-4b32-b28a-0692a15a4541" providerId="ADAL" clId="{1CBD2A09-6EB5-49B3-B7A9-E7E54FA4091E}" dt="2023-09-13T18:11:38.643" v="3681" actId="255"/>
          <ac:spMkLst>
            <pc:docMk/>
            <pc:sldMk cId="489233589" sldId="2147471871"/>
            <ac:spMk id="2" creationId="{EECB941B-1630-62C8-2252-5114667521DE}"/>
          </ac:spMkLst>
        </pc:spChg>
      </pc:sldChg>
      <pc:sldChg chg="modSp mod delCm modNotesTx">
        <pc:chgData name="Laura Leal" userId="4720af35-0a04-4b32-b28a-0692a15a4541" providerId="ADAL" clId="{1CBD2A09-6EB5-49B3-B7A9-E7E54FA4091E}" dt="2023-09-13T19:03:33.877" v="5771" actId="20577"/>
        <pc:sldMkLst>
          <pc:docMk/>
          <pc:sldMk cId="2314045373" sldId="2147471872"/>
        </pc:sldMkLst>
        <pc:spChg chg="mod">
          <ac:chgData name="Laura Leal" userId="4720af35-0a04-4b32-b28a-0692a15a4541" providerId="ADAL" clId="{1CBD2A09-6EB5-49B3-B7A9-E7E54FA4091E}" dt="2023-09-12T21:51:45.844" v="1087" actId="13926"/>
          <ac:spMkLst>
            <pc:docMk/>
            <pc:sldMk cId="2314045373" sldId="2147471872"/>
            <ac:spMk id="4" creationId="{31C6E155-470E-3FC5-BEAD-1648B4789FBD}"/>
          </ac:spMkLst>
        </pc:spChg>
      </pc:sldChg>
      <pc:sldChg chg="del">
        <pc:chgData name="Laura Leal" userId="4720af35-0a04-4b32-b28a-0692a15a4541" providerId="ADAL" clId="{1CBD2A09-6EB5-49B3-B7A9-E7E54FA4091E}" dt="2023-09-13T18:24:13.884" v="3835" actId="47"/>
        <pc:sldMkLst>
          <pc:docMk/>
          <pc:sldMk cId="3037098438" sldId="2147471879"/>
        </pc:sldMkLst>
      </pc:sldChg>
      <pc:sldChg chg="modSp mod">
        <pc:chgData name="Laura Leal" userId="4720af35-0a04-4b32-b28a-0692a15a4541" providerId="ADAL" clId="{1CBD2A09-6EB5-49B3-B7A9-E7E54FA4091E}" dt="2023-09-13T17:47:38.053" v="3036" actId="20577"/>
        <pc:sldMkLst>
          <pc:docMk/>
          <pc:sldMk cId="2264327965" sldId="2147471885"/>
        </pc:sldMkLst>
        <pc:spChg chg="mod">
          <ac:chgData name="Laura Leal" userId="4720af35-0a04-4b32-b28a-0692a15a4541" providerId="ADAL" clId="{1CBD2A09-6EB5-49B3-B7A9-E7E54FA4091E}" dt="2023-09-13T17:47:38.053" v="3036" actId="20577"/>
          <ac:spMkLst>
            <pc:docMk/>
            <pc:sldMk cId="2264327965" sldId="2147471885"/>
            <ac:spMk id="16" creationId="{3DC72957-9C13-4EB9-98D8-263E8DA6A10D}"/>
          </ac:spMkLst>
        </pc:spChg>
      </pc:sldChg>
      <pc:sldChg chg="modCm">
        <pc:chgData name="Laura Leal" userId="4720af35-0a04-4b32-b28a-0692a15a4541" providerId="ADAL" clId="{1CBD2A09-6EB5-49B3-B7A9-E7E54FA4091E}" dt="2023-09-13T18:25:08.227" v="3837"/>
        <pc:sldMkLst>
          <pc:docMk/>
          <pc:sldMk cId="1304483557" sldId="2147471890"/>
        </pc:sldMkLst>
      </pc:sldChg>
      <pc:sldChg chg="delSp del mod modCm">
        <pc:chgData name="Laura Leal" userId="4720af35-0a04-4b32-b28a-0692a15a4541" providerId="ADAL" clId="{1CBD2A09-6EB5-49B3-B7A9-E7E54FA4091E}" dt="2023-09-12T21:59:34.118" v="1318" actId="47"/>
        <pc:sldMkLst>
          <pc:docMk/>
          <pc:sldMk cId="3356106773" sldId="2147471895"/>
        </pc:sldMkLst>
        <pc:spChg chg="del">
          <ac:chgData name="Laura Leal" userId="4720af35-0a04-4b32-b28a-0692a15a4541" providerId="ADAL" clId="{1CBD2A09-6EB5-49B3-B7A9-E7E54FA4091E}" dt="2023-09-12T21:52:58.509" v="1094" actId="21"/>
          <ac:spMkLst>
            <pc:docMk/>
            <pc:sldMk cId="3356106773" sldId="2147471895"/>
            <ac:spMk id="13" creationId="{74FC27C3-E9E3-8445-5E68-287FE6A5D115}"/>
          </ac:spMkLst>
        </pc:spChg>
        <pc:spChg chg="del">
          <ac:chgData name="Laura Leal" userId="4720af35-0a04-4b32-b28a-0692a15a4541" providerId="ADAL" clId="{1CBD2A09-6EB5-49B3-B7A9-E7E54FA4091E}" dt="2023-09-12T21:52:58.509" v="1094" actId="21"/>
          <ac:spMkLst>
            <pc:docMk/>
            <pc:sldMk cId="3356106773" sldId="2147471895"/>
            <ac:spMk id="14" creationId="{FF751C6A-A609-629E-B017-7777DCBE4D4D}"/>
          </ac:spMkLst>
        </pc:spChg>
        <pc:spChg chg="del">
          <ac:chgData name="Laura Leal" userId="4720af35-0a04-4b32-b28a-0692a15a4541" providerId="ADAL" clId="{1CBD2A09-6EB5-49B3-B7A9-E7E54FA4091E}" dt="2023-09-12T21:52:58.509" v="1094" actId="21"/>
          <ac:spMkLst>
            <pc:docMk/>
            <pc:sldMk cId="3356106773" sldId="2147471895"/>
            <ac:spMk id="19" creationId="{5167D8AE-88BD-67BF-EA31-8258AF047CA0}"/>
          </ac:spMkLst>
        </pc:spChg>
        <pc:graphicFrameChg chg="del">
          <ac:chgData name="Laura Leal" userId="4720af35-0a04-4b32-b28a-0692a15a4541" providerId="ADAL" clId="{1CBD2A09-6EB5-49B3-B7A9-E7E54FA4091E}" dt="2023-09-12T21:52:58.509" v="1094" actId="21"/>
          <ac:graphicFrameMkLst>
            <pc:docMk/>
            <pc:sldMk cId="3356106773" sldId="2147471895"/>
            <ac:graphicFrameMk id="8" creationId="{221FF9F0-7E03-9F8F-7EC8-99D314AD55AE}"/>
          </ac:graphicFrameMkLst>
        </pc:graphicFrameChg>
        <pc:picChg chg="del">
          <ac:chgData name="Laura Leal" userId="4720af35-0a04-4b32-b28a-0692a15a4541" providerId="ADAL" clId="{1CBD2A09-6EB5-49B3-B7A9-E7E54FA4091E}" dt="2023-09-12T21:52:58.509" v="1094" actId="21"/>
          <ac:picMkLst>
            <pc:docMk/>
            <pc:sldMk cId="3356106773" sldId="2147471895"/>
            <ac:picMk id="18" creationId="{410E877C-BD8E-FE22-7D4F-6E7D27048911}"/>
          </ac:picMkLst>
        </pc:picChg>
      </pc:sldChg>
      <pc:sldChg chg="addSp delSp modSp mod modNotesTx">
        <pc:chgData name="Laura Leal" userId="4720af35-0a04-4b32-b28a-0692a15a4541" providerId="ADAL" clId="{1CBD2A09-6EB5-49B3-B7A9-E7E54FA4091E}" dt="2023-09-12T22:58:17.562" v="2245" actId="20577"/>
        <pc:sldMkLst>
          <pc:docMk/>
          <pc:sldMk cId="3063586648" sldId="2147471896"/>
        </pc:sldMkLst>
        <pc:spChg chg="mod">
          <ac:chgData name="Laura Leal" userId="4720af35-0a04-4b32-b28a-0692a15a4541" providerId="ADAL" clId="{1CBD2A09-6EB5-49B3-B7A9-E7E54FA4091E}" dt="2023-09-12T22:58:17.562" v="2245" actId="20577"/>
          <ac:spMkLst>
            <pc:docMk/>
            <pc:sldMk cId="3063586648" sldId="2147471896"/>
            <ac:spMk id="13" creationId="{CACFD52F-60A4-AABD-7845-D325C0853B36}"/>
          </ac:spMkLst>
        </pc:spChg>
        <pc:spChg chg="del">
          <ac:chgData name="Laura Leal" userId="4720af35-0a04-4b32-b28a-0692a15a4541" providerId="ADAL" clId="{1CBD2A09-6EB5-49B3-B7A9-E7E54FA4091E}" dt="2023-09-12T22:43:28.834" v="1776" actId="478"/>
          <ac:spMkLst>
            <pc:docMk/>
            <pc:sldMk cId="3063586648" sldId="2147471896"/>
            <ac:spMk id="14" creationId="{015EE1F5-28EA-DD84-5B07-1A8D4103F048}"/>
          </ac:spMkLst>
        </pc:spChg>
        <pc:spChg chg="mod">
          <ac:chgData name="Laura Leal" userId="4720af35-0a04-4b32-b28a-0692a15a4541" providerId="ADAL" clId="{1CBD2A09-6EB5-49B3-B7A9-E7E54FA4091E}" dt="2023-09-12T22:46:09.244" v="1864" actId="14100"/>
          <ac:spMkLst>
            <pc:docMk/>
            <pc:sldMk cId="3063586648" sldId="2147471896"/>
            <ac:spMk id="15" creationId="{11596705-0459-D0D9-CBC0-DD1D08DF1B9A}"/>
          </ac:spMkLst>
        </pc:spChg>
        <pc:spChg chg="mod">
          <ac:chgData name="Laura Leal" userId="4720af35-0a04-4b32-b28a-0692a15a4541" providerId="ADAL" clId="{1CBD2A09-6EB5-49B3-B7A9-E7E54FA4091E}" dt="2023-09-12T22:45:36.157" v="1843" actId="404"/>
          <ac:spMkLst>
            <pc:docMk/>
            <pc:sldMk cId="3063586648" sldId="2147471896"/>
            <ac:spMk id="16" creationId="{9AE8660A-4609-B205-1E54-065F0B296C5D}"/>
          </ac:spMkLst>
        </pc:spChg>
        <pc:spChg chg="mod">
          <ac:chgData name="Laura Leal" userId="4720af35-0a04-4b32-b28a-0692a15a4541" providerId="ADAL" clId="{1CBD2A09-6EB5-49B3-B7A9-E7E54FA4091E}" dt="2023-09-12T22:45:53.955" v="1853" actId="1036"/>
          <ac:spMkLst>
            <pc:docMk/>
            <pc:sldMk cId="3063586648" sldId="2147471896"/>
            <ac:spMk id="17" creationId="{4302967F-248D-E1B6-C781-8A2755D9D4DB}"/>
          </ac:spMkLst>
        </pc:spChg>
        <pc:graphicFrameChg chg="mod modGraphic">
          <ac:chgData name="Laura Leal" userId="4720af35-0a04-4b32-b28a-0692a15a4541" providerId="ADAL" clId="{1CBD2A09-6EB5-49B3-B7A9-E7E54FA4091E}" dt="2023-09-12T22:46:04.860" v="1863" actId="1035"/>
          <ac:graphicFrameMkLst>
            <pc:docMk/>
            <pc:sldMk cId="3063586648" sldId="2147471896"/>
            <ac:graphicFrameMk id="2" creationId="{69FD0AF0-0D0F-9FCC-CF9A-207709700912}"/>
          </ac:graphicFrameMkLst>
        </pc:graphicFrameChg>
        <pc:graphicFrameChg chg="add mod modGraphic">
          <ac:chgData name="Laura Leal" userId="4720af35-0a04-4b32-b28a-0692a15a4541" providerId="ADAL" clId="{1CBD2A09-6EB5-49B3-B7A9-E7E54FA4091E}" dt="2023-09-12T22:44:53.622" v="1833" actId="1035"/>
          <ac:graphicFrameMkLst>
            <pc:docMk/>
            <pc:sldMk cId="3063586648" sldId="2147471896"/>
            <ac:graphicFrameMk id="4" creationId="{598BC146-D170-90D2-029D-A25ACF877E2F}"/>
          </ac:graphicFrameMkLst>
        </pc:graphicFrameChg>
      </pc:sldChg>
      <pc:sldChg chg="modSp mod delCm">
        <pc:chgData name="Laura Leal" userId="4720af35-0a04-4b32-b28a-0692a15a4541" providerId="ADAL" clId="{1CBD2A09-6EB5-49B3-B7A9-E7E54FA4091E}" dt="2023-09-12T21:35:06.873" v="937" actId="20577"/>
        <pc:sldMkLst>
          <pc:docMk/>
          <pc:sldMk cId="2318646719" sldId="2147471901"/>
        </pc:sldMkLst>
        <pc:spChg chg="mod">
          <ac:chgData name="Laura Leal" userId="4720af35-0a04-4b32-b28a-0692a15a4541" providerId="ADAL" clId="{1CBD2A09-6EB5-49B3-B7A9-E7E54FA4091E}" dt="2023-09-12T21:35:06.873" v="937" actId="20577"/>
          <ac:spMkLst>
            <pc:docMk/>
            <pc:sldMk cId="2318646719" sldId="2147471901"/>
            <ac:spMk id="9" creationId="{1AD8B2B3-8488-8E73-A3CE-D6AC6D905F71}"/>
          </ac:spMkLst>
        </pc:spChg>
      </pc:sldChg>
      <pc:sldChg chg="addSp delSp modSp mod">
        <pc:chgData name="Laura Leal" userId="4720af35-0a04-4b32-b28a-0692a15a4541" providerId="ADAL" clId="{1CBD2A09-6EB5-49B3-B7A9-E7E54FA4091E}" dt="2023-09-12T21:40:08.657" v="973" actId="1037"/>
        <pc:sldMkLst>
          <pc:docMk/>
          <pc:sldMk cId="3197664557" sldId="2147471904"/>
        </pc:sldMkLst>
        <pc:picChg chg="add mod">
          <ac:chgData name="Laura Leal" userId="4720af35-0a04-4b32-b28a-0692a15a4541" providerId="ADAL" clId="{1CBD2A09-6EB5-49B3-B7A9-E7E54FA4091E}" dt="2023-09-12T21:40:08.657" v="973" actId="1037"/>
          <ac:picMkLst>
            <pc:docMk/>
            <pc:sldMk cId="3197664557" sldId="2147471904"/>
            <ac:picMk id="4" creationId="{8D1B9E7F-3A10-0223-8101-C0CE241E5753}"/>
          </ac:picMkLst>
        </pc:picChg>
        <pc:picChg chg="del">
          <ac:chgData name="Laura Leal" userId="4720af35-0a04-4b32-b28a-0692a15a4541" providerId="ADAL" clId="{1CBD2A09-6EB5-49B3-B7A9-E7E54FA4091E}" dt="2023-09-12T21:39:54.916" v="961" actId="478"/>
          <ac:picMkLst>
            <pc:docMk/>
            <pc:sldMk cId="3197664557" sldId="2147471904"/>
            <ac:picMk id="6" creationId="{DAD30E78-AF3E-BF08-F8AB-2C0D6C98CF8F}"/>
          </ac:picMkLst>
        </pc:picChg>
      </pc:sldChg>
      <pc:sldChg chg="addSp delSp modSp mod delCm">
        <pc:chgData name="Laura Leal" userId="4720af35-0a04-4b32-b28a-0692a15a4541" providerId="ADAL" clId="{1CBD2A09-6EB5-49B3-B7A9-E7E54FA4091E}" dt="2023-09-12T21:40:22.628" v="974"/>
        <pc:sldMkLst>
          <pc:docMk/>
          <pc:sldMk cId="2511920996" sldId="2147471905"/>
        </pc:sldMkLst>
        <pc:spChg chg="mod">
          <ac:chgData name="Laura Leal" userId="4720af35-0a04-4b32-b28a-0692a15a4541" providerId="ADAL" clId="{1CBD2A09-6EB5-49B3-B7A9-E7E54FA4091E}" dt="2023-09-12T21:34:50.950" v="934" actId="14100"/>
          <ac:spMkLst>
            <pc:docMk/>
            <pc:sldMk cId="2511920996" sldId="2147471905"/>
            <ac:spMk id="3" creationId="{9AE0DB65-CA8A-A385-E7E7-4DDB691A70FD}"/>
          </ac:spMkLst>
        </pc:spChg>
        <pc:picChg chg="add del">
          <ac:chgData name="Laura Leal" userId="4720af35-0a04-4b32-b28a-0692a15a4541" providerId="ADAL" clId="{1CBD2A09-6EB5-49B3-B7A9-E7E54FA4091E}" dt="2023-09-12T21:38:54.494" v="940" actId="478"/>
          <ac:picMkLst>
            <pc:docMk/>
            <pc:sldMk cId="2511920996" sldId="2147471905"/>
            <ac:picMk id="4" creationId="{969FCD64-83BE-63D9-6EA0-E4715EE1FA44}"/>
          </ac:picMkLst>
        </pc:picChg>
        <pc:picChg chg="add mod">
          <ac:chgData name="Laura Leal" userId="4720af35-0a04-4b32-b28a-0692a15a4541" providerId="ADAL" clId="{1CBD2A09-6EB5-49B3-B7A9-E7E54FA4091E}" dt="2023-09-12T21:39:11.370" v="960" actId="1037"/>
          <ac:picMkLst>
            <pc:docMk/>
            <pc:sldMk cId="2511920996" sldId="2147471905"/>
            <ac:picMk id="6" creationId="{7AC2D661-F141-5E33-1797-12BD662B39A5}"/>
          </ac:picMkLst>
        </pc:picChg>
      </pc:sldChg>
      <pc:sldChg chg="addSp delSp modSp mod">
        <pc:chgData name="Laura Leal" userId="4720af35-0a04-4b32-b28a-0692a15a4541" providerId="ADAL" clId="{1CBD2A09-6EB5-49B3-B7A9-E7E54FA4091E}" dt="2023-09-12T21:51:16.163" v="1085" actId="166"/>
        <pc:sldMkLst>
          <pc:docMk/>
          <pc:sldMk cId="2275825796" sldId="2147471910"/>
        </pc:sldMkLst>
        <pc:spChg chg="ord">
          <ac:chgData name="Laura Leal" userId="4720af35-0a04-4b32-b28a-0692a15a4541" providerId="ADAL" clId="{1CBD2A09-6EB5-49B3-B7A9-E7E54FA4091E}" dt="2023-09-12T21:51:16.163" v="1085" actId="166"/>
          <ac:spMkLst>
            <pc:docMk/>
            <pc:sldMk cId="2275825796" sldId="2147471910"/>
            <ac:spMk id="2" creationId="{E41D6D46-C9F1-6D49-A7A3-D0087EC92CB1}"/>
          </ac:spMkLst>
        </pc:spChg>
        <pc:picChg chg="add mod">
          <ac:chgData name="Laura Leal" userId="4720af35-0a04-4b32-b28a-0692a15a4541" providerId="ADAL" clId="{1CBD2A09-6EB5-49B3-B7A9-E7E54FA4091E}" dt="2023-09-12T21:51:06.146" v="1083" actId="1036"/>
          <ac:picMkLst>
            <pc:docMk/>
            <pc:sldMk cId="2275825796" sldId="2147471910"/>
            <ac:picMk id="4" creationId="{6D6B848E-AFFD-8C26-BBD9-878F1C7BB285}"/>
          </ac:picMkLst>
        </pc:picChg>
        <pc:picChg chg="del">
          <ac:chgData name="Laura Leal" userId="4720af35-0a04-4b32-b28a-0692a15a4541" providerId="ADAL" clId="{1CBD2A09-6EB5-49B3-B7A9-E7E54FA4091E}" dt="2023-09-12T21:50:44.308" v="1052" actId="478"/>
          <ac:picMkLst>
            <pc:docMk/>
            <pc:sldMk cId="2275825796" sldId="2147471910"/>
            <ac:picMk id="5" creationId="{E645B31D-8FCF-5FCF-AE83-DE1C41BEDB97}"/>
          </ac:picMkLst>
        </pc:picChg>
      </pc:sldChg>
      <pc:sldChg chg="modSp mod">
        <pc:chgData name="Laura Leal" userId="4720af35-0a04-4b32-b28a-0692a15a4541" providerId="ADAL" clId="{1CBD2A09-6EB5-49B3-B7A9-E7E54FA4091E}" dt="2023-09-12T21:48:21.811" v="1051" actId="20577"/>
        <pc:sldMkLst>
          <pc:docMk/>
          <pc:sldMk cId="2809081212" sldId="2147471913"/>
        </pc:sldMkLst>
        <pc:spChg chg="mod">
          <ac:chgData name="Laura Leal" userId="4720af35-0a04-4b32-b28a-0692a15a4541" providerId="ADAL" clId="{1CBD2A09-6EB5-49B3-B7A9-E7E54FA4091E}" dt="2023-09-12T21:48:21.811" v="1051" actId="20577"/>
          <ac:spMkLst>
            <pc:docMk/>
            <pc:sldMk cId="2809081212" sldId="2147471913"/>
            <ac:spMk id="15" creationId="{038C36D6-F456-EF46-FBA9-EA3A21F91B9C}"/>
          </ac:spMkLst>
        </pc:spChg>
      </pc:sldChg>
      <pc:sldChg chg="delCm">
        <pc:chgData name="Laura Leal" userId="4720af35-0a04-4b32-b28a-0692a15a4541" providerId="ADAL" clId="{1CBD2A09-6EB5-49B3-B7A9-E7E54FA4091E}" dt="2023-09-12T21:51:32.791" v="1086"/>
        <pc:sldMkLst>
          <pc:docMk/>
          <pc:sldMk cId="4092660456" sldId="2147471918"/>
        </pc:sldMkLst>
      </pc:sldChg>
      <pc:sldChg chg="modCm">
        <pc:chgData name="Laura Leal" userId="4720af35-0a04-4b32-b28a-0692a15a4541" providerId="ADAL" clId="{1CBD2A09-6EB5-49B3-B7A9-E7E54FA4091E}" dt="2023-09-12T21:13:51.130" v="0"/>
        <pc:sldMkLst>
          <pc:docMk/>
          <pc:sldMk cId="607153188" sldId="2147471922"/>
        </pc:sldMkLst>
      </pc:sldChg>
      <pc:sldChg chg="modSp mod delCm">
        <pc:chgData name="Laura Leal" userId="4720af35-0a04-4b32-b28a-0692a15a4541" providerId="ADAL" clId="{1CBD2A09-6EB5-49B3-B7A9-E7E54FA4091E}" dt="2023-09-12T21:17:41.595" v="42"/>
        <pc:sldMkLst>
          <pc:docMk/>
          <pc:sldMk cId="3075062304" sldId="2147471923"/>
        </pc:sldMkLst>
        <pc:spChg chg="mod">
          <ac:chgData name="Laura Leal" userId="4720af35-0a04-4b32-b28a-0692a15a4541" providerId="ADAL" clId="{1CBD2A09-6EB5-49B3-B7A9-E7E54FA4091E}" dt="2023-09-12T21:17:09.378" v="37" actId="27636"/>
          <ac:spMkLst>
            <pc:docMk/>
            <pc:sldMk cId="3075062304" sldId="2147471923"/>
            <ac:spMk id="3" creationId="{DECCF692-94FB-7D85-34E1-A589F0B853A0}"/>
          </ac:spMkLst>
        </pc:spChg>
        <pc:spChg chg="mod">
          <ac:chgData name="Laura Leal" userId="4720af35-0a04-4b32-b28a-0692a15a4541" providerId="ADAL" clId="{1CBD2A09-6EB5-49B3-B7A9-E7E54FA4091E}" dt="2023-09-12T21:17:17.928" v="41" actId="27636"/>
          <ac:spMkLst>
            <pc:docMk/>
            <pc:sldMk cId="3075062304" sldId="2147471923"/>
            <ac:spMk id="10" creationId="{AAB9D346-EE9E-823E-310A-E00F99642A4A}"/>
          </ac:spMkLst>
        </pc:spChg>
      </pc:sldChg>
      <pc:sldChg chg="delCm modNotesTx">
        <pc:chgData name="Laura Leal" userId="4720af35-0a04-4b32-b28a-0692a15a4541" providerId="ADAL" clId="{1CBD2A09-6EB5-49B3-B7A9-E7E54FA4091E}" dt="2023-09-13T18:19:13.671" v="3817" actId="20577"/>
        <pc:sldMkLst>
          <pc:docMk/>
          <pc:sldMk cId="994279537" sldId="2147471924"/>
        </pc:sldMkLst>
      </pc:sldChg>
      <pc:sldChg chg="modNotesTx">
        <pc:chgData name="Laura Leal" userId="4720af35-0a04-4b32-b28a-0692a15a4541" providerId="ADAL" clId="{1CBD2A09-6EB5-49B3-B7A9-E7E54FA4091E}" dt="2023-09-12T23:25:52.767" v="2558" actId="20577"/>
        <pc:sldMkLst>
          <pc:docMk/>
          <pc:sldMk cId="3448802407" sldId="2147471926"/>
        </pc:sldMkLst>
      </pc:sldChg>
      <pc:sldChg chg="delCm">
        <pc:chgData name="Laura Leal" userId="4720af35-0a04-4b32-b28a-0692a15a4541" providerId="ADAL" clId="{1CBD2A09-6EB5-49B3-B7A9-E7E54FA4091E}" dt="2023-09-12T21:19:58.173" v="46"/>
        <pc:sldMkLst>
          <pc:docMk/>
          <pc:sldMk cId="831669539" sldId="2147471927"/>
        </pc:sldMkLst>
      </pc:sldChg>
      <pc:sldChg chg="modSp mod delCm modCm">
        <pc:chgData name="Laura Leal" userId="4720af35-0a04-4b32-b28a-0692a15a4541" providerId="ADAL" clId="{1CBD2A09-6EB5-49B3-B7A9-E7E54FA4091E}" dt="2023-09-12T21:28:42.776" v="862"/>
        <pc:sldMkLst>
          <pc:docMk/>
          <pc:sldMk cId="3007770484" sldId="2147471937"/>
        </pc:sldMkLst>
        <pc:spChg chg="mod">
          <ac:chgData name="Laura Leal" userId="4720af35-0a04-4b32-b28a-0692a15a4541" providerId="ADAL" clId="{1CBD2A09-6EB5-49B3-B7A9-E7E54FA4091E}" dt="2023-09-12T21:28:39.940" v="861" actId="20577"/>
          <ac:spMkLst>
            <pc:docMk/>
            <pc:sldMk cId="3007770484" sldId="2147471937"/>
            <ac:spMk id="2" creationId="{71260FFD-3674-8BE4-5C74-19530B2CCA86}"/>
          </ac:spMkLst>
        </pc:spChg>
      </pc:sldChg>
      <pc:sldChg chg="delCm modCm">
        <pc:chgData name="Laura Leal" userId="4720af35-0a04-4b32-b28a-0692a15a4541" providerId="ADAL" clId="{1CBD2A09-6EB5-49B3-B7A9-E7E54FA4091E}" dt="2023-09-12T21:20:54.737" v="49"/>
        <pc:sldMkLst>
          <pc:docMk/>
          <pc:sldMk cId="2283191154" sldId="2147471942"/>
        </pc:sldMkLst>
      </pc:sldChg>
      <pc:sldChg chg="delCm">
        <pc:chgData name="Laura Leal" userId="4720af35-0a04-4b32-b28a-0692a15a4541" providerId="ADAL" clId="{1CBD2A09-6EB5-49B3-B7A9-E7E54FA4091E}" dt="2023-09-12T21:20:36.821" v="47"/>
        <pc:sldMkLst>
          <pc:docMk/>
          <pc:sldMk cId="3263684207" sldId="2147471944"/>
        </pc:sldMkLst>
      </pc:sldChg>
      <pc:sldChg chg="modSp mod">
        <pc:chgData name="Laura Leal" userId="4720af35-0a04-4b32-b28a-0692a15a4541" providerId="ADAL" clId="{1CBD2A09-6EB5-49B3-B7A9-E7E54FA4091E}" dt="2023-09-13T18:18:45.463" v="3814" actId="1036"/>
        <pc:sldMkLst>
          <pc:docMk/>
          <pc:sldMk cId="3502739787" sldId="2147471945"/>
        </pc:sldMkLst>
        <pc:spChg chg="mod">
          <ac:chgData name="Laura Leal" userId="4720af35-0a04-4b32-b28a-0692a15a4541" providerId="ADAL" clId="{1CBD2A09-6EB5-49B3-B7A9-E7E54FA4091E}" dt="2023-09-13T18:18:45.463" v="3814" actId="1036"/>
          <ac:spMkLst>
            <pc:docMk/>
            <pc:sldMk cId="3502739787" sldId="2147471945"/>
            <ac:spMk id="16" creationId="{3DC72957-9C13-4EB9-98D8-263E8DA6A10D}"/>
          </ac:spMkLst>
        </pc:spChg>
      </pc:sldChg>
      <pc:sldChg chg="modSp mod delCm modCm">
        <pc:chgData name="Laura Leal" userId="4720af35-0a04-4b32-b28a-0692a15a4541" providerId="ADAL" clId="{1CBD2A09-6EB5-49B3-B7A9-E7E54FA4091E}" dt="2023-09-12T21:21:49.334" v="55"/>
        <pc:sldMkLst>
          <pc:docMk/>
          <pc:sldMk cId="292987795" sldId="2147471946"/>
        </pc:sldMkLst>
        <pc:spChg chg="mod">
          <ac:chgData name="Laura Leal" userId="4720af35-0a04-4b32-b28a-0692a15a4541" providerId="ADAL" clId="{1CBD2A09-6EB5-49B3-B7A9-E7E54FA4091E}" dt="2023-09-12T21:21:20.353" v="51" actId="20577"/>
          <ac:spMkLst>
            <pc:docMk/>
            <pc:sldMk cId="292987795" sldId="2147471946"/>
            <ac:spMk id="9" creationId="{726AD99B-5091-C95E-3099-964F40942F51}"/>
          </ac:spMkLst>
        </pc:spChg>
        <pc:spChg chg="mod">
          <ac:chgData name="Laura Leal" userId="4720af35-0a04-4b32-b28a-0692a15a4541" providerId="ADAL" clId="{1CBD2A09-6EB5-49B3-B7A9-E7E54FA4091E}" dt="2023-09-12T21:21:34.519" v="52" actId="120"/>
          <ac:spMkLst>
            <pc:docMk/>
            <pc:sldMk cId="292987795" sldId="2147471946"/>
            <ac:spMk id="12" creationId="{056A17B4-8E71-7DBC-3DFC-DF27295BDC99}"/>
          </ac:spMkLst>
        </pc:spChg>
      </pc:sldChg>
      <pc:sldChg chg="modSp del">
        <pc:chgData name="Laura Leal" userId="4720af35-0a04-4b32-b28a-0692a15a4541" providerId="ADAL" clId="{1CBD2A09-6EB5-49B3-B7A9-E7E54FA4091E}" dt="2023-09-13T18:02:54.385" v="3512" actId="47"/>
        <pc:sldMkLst>
          <pc:docMk/>
          <pc:sldMk cId="2363922419" sldId="2147471950"/>
        </pc:sldMkLst>
        <pc:graphicFrameChg chg="mod">
          <ac:chgData name="Laura Leal" userId="4720af35-0a04-4b32-b28a-0692a15a4541" providerId="ADAL" clId="{1CBD2A09-6EB5-49B3-B7A9-E7E54FA4091E}" dt="2023-09-13T17:57:38.003" v="3381" actId="21"/>
          <ac:graphicFrameMkLst>
            <pc:docMk/>
            <pc:sldMk cId="2363922419" sldId="2147471950"/>
            <ac:graphicFrameMk id="4" creationId="{A9C5CC84-8E60-9E1C-4EFA-DD742EE152DE}"/>
          </ac:graphicFrameMkLst>
        </pc:graphicFrameChg>
        <pc:graphicFrameChg chg="mod">
          <ac:chgData name="Laura Leal" userId="4720af35-0a04-4b32-b28a-0692a15a4541" providerId="ADAL" clId="{1CBD2A09-6EB5-49B3-B7A9-E7E54FA4091E}" dt="2023-09-13T18:00:17.554" v="3472" actId="21"/>
          <ac:graphicFrameMkLst>
            <pc:docMk/>
            <pc:sldMk cId="2363922419" sldId="2147471950"/>
            <ac:graphicFrameMk id="14" creationId="{949BD67D-99AC-F5FB-62E7-1CDAAA69BF4A}"/>
          </ac:graphicFrameMkLst>
        </pc:graphicFrameChg>
      </pc:sldChg>
      <pc:sldChg chg="modSp del modNotesTx">
        <pc:chgData name="Laura Leal" userId="4720af35-0a04-4b32-b28a-0692a15a4541" providerId="ADAL" clId="{1CBD2A09-6EB5-49B3-B7A9-E7E54FA4091E}" dt="2023-09-13T17:57:21.838" v="3380" actId="2696"/>
        <pc:sldMkLst>
          <pc:docMk/>
          <pc:sldMk cId="2381435468" sldId="2147471951"/>
        </pc:sldMkLst>
        <pc:graphicFrameChg chg="mod">
          <ac:chgData name="Laura Leal" userId="4720af35-0a04-4b32-b28a-0692a15a4541" providerId="ADAL" clId="{1CBD2A09-6EB5-49B3-B7A9-E7E54FA4091E}" dt="2023-09-13T17:55:01.039" v="3322" actId="21"/>
          <ac:graphicFrameMkLst>
            <pc:docMk/>
            <pc:sldMk cId="2381435468" sldId="2147471951"/>
            <ac:graphicFrameMk id="4" creationId="{01B8F408-36BB-2C37-540E-FB72F7E8BBC5}"/>
          </ac:graphicFrameMkLst>
        </pc:graphicFrameChg>
      </pc:sldChg>
      <pc:sldChg chg="modSp mod delCm modCm modNotesTx">
        <pc:chgData name="Laura Leal" userId="4720af35-0a04-4b32-b28a-0692a15a4541" providerId="ADAL" clId="{1CBD2A09-6EB5-49B3-B7A9-E7E54FA4091E}" dt="2023-09-13T19:02:18.932" v="5770" actId="20577"/>
        <pc:sldMkLst>
          <pc:docMk/>
          <pc:sldMk cId="497873213" sldId="2147471952"/>
        </pc:sldMkLst>
        <pc:spChg chg="mod">
          <ac:chgData name="Laura Leal" userId="4720af35-0a04-4b32-b28a-0692a15a4541" providerId="ADAL" clId="{1CBD2A09-6EB5-49B3-B7A9-E7E54FA4091E}" dt="2023-09-13T18:38:43.856" v="3984" actId="1035"/>
          <ac:spMkLst>
            <pc:docMk/>
            <pc:sldMk cId="497873213" sldId="2147471952"/>
            <ac:spMk id="2" creationId="{6A9858E6-6CAF-2D40-52B8-00FFA81A99A5}"/>
          </ac:spMkLst>
        </pc:spChg>
        <pc:spChg chg="mod">
          <ac:chgData name="Laura Leal" userId="4720af35-0a04-4b32-b28a-0692a15a4541" providerId="ADAL" clId="{1CBD2A09-6EB5-49B3-B7A9-E7E54FA4091E}" dt="2023-09-13T18:38:43.856" v="3984" actId="1035"/>
          <ac:spMkLst>
            <pc:docMk/>
            <pc:sldMk cId="497873213" sldId="2147471952"/>
            <ac:spMk id="3" creationId="{37E44DA7-3A8D-3305-C310-F0DD2EC2F8E1}"/>
          </ac:spMkLst>
        </pc:spChg>
        <pc:spChg chg="mod">
          <ac:chgData name="Laura Leal" userId="4720af35-0a04-4b32-b28a-0692a15a4541" providerId="ADAL" clId="{1CBD2A09-6EB5-49B3-B7A9-E7E54FA4091E}" dt="2023-09-13T18:38:43.856" v="3984" actId="1035"/>
          <ac:spMkLst>
            <pc:docMk/>
            <pc:sldMk cId="497873213" sldId="2147471952"/>
            <ac:spMk id="5" creationId="{ABB6957C-F219-D4F8-2860-8CCB8FF09856}"/>
          </ac:spMkLst>
        </pc:spChg>
        <pc:spChg chg="mod">
          <ac:chgData name="Laura Leal" userId="4720af35-0a04-4b32-b28a-0692a15a4541" providerId="ADAL" clId="{1CBD2A09-6EB5-49B3-B7A9-E7E54FA4091E}" dt="2023-09-13T18:38:43.856" v="3984" actId="1035"/>
          <ac:spMkLst>
            <pc:docMk/>
            <pc:sldMk cId="497873213" sldId="2147471952"/>
            <ac:spMk id="9" creationId="{2F822519-CB8C-1EC6-627E-855D632313F7}"/>
          </ac:spMkLst>
        </pc:spChg>
        <pc:spChg chg="mod">
          <ac:chgData name="Laura Leal" userId="4720af35-0a04-4b32-b28a-0692a15a4541" providerId="ADAL" clId="{1CBD2A09-6EB5-49B3-B7A9-E7E54FA4091E}" dt="2023-09-13T18:38:43.856" v="3984" actId="1035"/>
          <ac:spMkLst>
            <pc:docMk/>
            <pc:sldMk cId="497873213" sldId="2147471952"/>
            <ac:spMk id="30" creationId="{BB03DC30-F796-7237-672A-4CF396E653C7}"/>
          </ac:spMkLst>
        </pc:spChg>
        <pc:spChg chg="mod">
          <ac:chgData name="Laura Leal" userId="4720af35-0a04-4b32-b28a-0692a15a4541" providerId="ADAL" clId="{1CBD2A09-6EB5-49B3-B7A9-E7E54FA4091E}" dt="2023-09-13T18:38:43.856" v="3984" actId="1035"/>
          <ac:spMkLst>
            <pc:docMk/>
            <pc:sldMk cId="497873213" sldId="2147471952"/>
            <ac:spMk id="142" creationId="{36447470-7EC3-72B8-2390-45A69545714A}"/>
          </ac:spMkLst>
        </pc:spChg>
        <pc:spChg chg="mod">
          <ac:chgData name="Laura Leal" userId="4720af35-0a04-4b32-b28a-0692a15a4541" providerId="ADAL" clId="{1CBD2A09-6EB5-49B3-B7A9-E7E54FA4091E}" dt="2023-09-13T18:39:20.543" v="3987" actId="1076"/>
          <ac:spMkLst>
            <pc:docMk/>
            <pc:sldMk cId="497873213" sldId="2147471952"/>
            <ac:spMk id="149" creationId="{0919680E-18B9-0A41-7020-58F5DEC11A70}"/>
          </ac:spMkLst>
        </pc:spChg>
        <pc:cxnChg chg="mod">
          <ac:chgData name="Laura Leal" userId="4720af35-0a04-4b32-b28a-0692a15a4541" providerId="ADAL" clId="{1CBD2A09-6EB5-49B3-B7A9-E7E54FA4091E}" dt="2023-09-13T18:38:43.856" v="3984" actId="1035"/>
          <ac:cxnSpMkLst>
            <pc:docMk/>
            <pc:sldMk cId="497873213" sldId="2147471952"/>
            <ac:cxnSpMk id="16" creationId="{EB63181C-373C-BD6D-4F84-BCD9AF89E6A5}"/>
          </ac:cxnSpMkLst>
        </pc:cxnChg>
        <pc:cxnChg chg="mod">
          <ac:chgData name="Laura Leal" userId="4720af35-0a04-4b32-b28a-0692a15a4541" providerId="ADAL" clId="{1CBD2A09-6EB5-49B3-B7A9-E7E54FA4091E}" dt="2023-09-13T18:38:43.856" v="3984" actId="1035"/>
          <ac:cxnSpMkLst>
            <pc:docMk/>
            <pc:sldMk cId="497873213" sldId="2147471952"/>
            <ac:cxnSpMk id="74" creationId="{447F1625-3836-B40A-DCCB-C59C085793C8}"/>
          </ac:cxnSpMkLst>
        </pc:cxnChg>
        <pc:cxnChg chg="mod">
          <ac:chgData name="Laura Leal" userId="4720af35-0a04-4b32-b28a-0692a15a4541" providerId="ADAL" clId="{1CBD2A09-6EB5-49B3-B7A9-E7E54FA4091E}" dt="2023-09-13T18:38:43.856" v="3984" actId="1035"/>
          <ac:cxnSpMkLst>
            <pc:docMk/>
            <pc:sldMk cId="497873213" sldId="2147471952"/>
            <ac:cxnSpMk id="76" creationId="{2032722D-64BB-D05A-2A90-64DE23CA92FA}"/>
          </ac:cxnSpMkLst>
        </pc:cxnChg>
        <pc:cxnChg chg="mod">
          <ac:chgData name="Laura Leal" userId="4720af35-0a04-4b32-b28a-0692a15a4541" providerId="ADAL" clId="{1CBD2A09-6EB5-49B3-B7A9-E7E54FA4091E}" dt="2023-09-13T18:38:43.856" v="3984" actId="1035"/>
          <ac:cxnSpMkLst>
            <pc:docMk/>
            <pc:sldMk cId="497873213" sldId="2147471952"/>
            <ac:cxnSpMk id="107" creationId="{5198725B-DD53-5FB0-AC70-9550D2FFD084}"/>
          </ac:cxnSpMkLst>
        </pc:cxnChg>
        <pc:cxnChg chg="mod">
          <ac:chgData name="Laura Leal" userId="4720af35-0a04-4b32-b28a-0692a15a4541" providerId="ADAL" clId="{1CBD2A09-6EB5-49B3-B7A9-E7E54FA4091E}" dt="2023-09-13T18:39:20.543" v="3987" actId="1076"/>
          <ac:cxnSpMkLst>
            <pc:docMk/>
            <pc:sldMk cId="497873213" sldId="2147471952"/>
            <ac:cxnSpMk id="165" creationId="{8D24E4F7-A0FF-6844-44E9-7CC64F70ABD4}"/>
          </ac:cxnSpMkLst>
        </pc:cxnChg>
        <pc:cxnChg chg="mod">
          <ac:chgData name="Laura Leal" userId="4720af35-0a04-4b32-b28a-0692a15a4541" providerId="ADAL" clId="{1CBD2A09-6EB5-49B3-B7A9-E7E54FA4091E}" dt="2023-09-13T18:39:20.543" v="3987" actId="1076"/>
          <ac:cxnSpMkLst>
            <pc:docMk/>
            <pc:sldMk cId="497873213" sldId="2147471952"/>
            <ac:cxnSpMk id="187" creationId="{F8CF9303-4C07-A4D1-1307-0E053031B4A6}"/>
          </ac:cxnSpMkLst>
        </pc:cxnChg>
      </pc:sldChg>
      <pc:sldChg chg="del">
        <pc:chgData name="Laura Leal" userId="4720af35-0a04-4b32-b28a-0692a15a4541" providerId="ADAL" clId="{1CBD2A09-6EB5-49B3-B7A9-E7E54FA4091E}" dt="2023-09-13T18:24:13.884" v="3835" actId="47"/>
        <pc:sldMkLst>
          <pc:docMk/>
          <pc:sldMk cId="800766449" sldId="2147471953"/>
        </pc:sldMkLst>
      </pc:sldChg>
      <pc:sldChg chg="modSp mod">
        <pc:chgData name="Laura Leal" userId="4720af35-0a04-4b32-b28a-0692a15a4541" providerId="ADAL" clId="{1CBD2A09-6EB5-49B3-B7A9-E7E54FA4091E}" dt="2023-09-13T18:18:55.187" v="3816" actId="20577"/>
        <pc:sldMkLst>
          <pc:docMk/>
          <pc:sldMk cId="2773145452" sldId="2147471957"/>
        </pc:sldMkLst>
        <pc:spChg chg="mod">
          <ac:chgData name="Laura Leal" userId="4720af35-0a04-4b32-b28a-0692a15a4541" providerId="ADAL" clId="{1CBD2A09-6EB5-49B3-B7A9-E7E54FA4091E}" dt="2023-09-13T18:18:55.187" v="3816" actId="20577"/>
          <ac:spMkLst>
            <pc:docMk/>
            <pc:sldMk cId="2773145452" sldId="2147471957"/>
            <ac:spMk id="16" creationId="{3DC72957-9C13-4EB9-98D8-263E8DA6A10D}"/>
          </ac:spMkLst>
        </pc:spChg>
      </pc:sldChg>
      <pc:sldChg chg="delCm">
        <pc:chgData name="Laura Leal" userId="4720af35-0a04-4b32-b28a-0692a15a4541" providerId="ADAL" clId="{1CBD2A09-6EB5-49B3-B7A9-E7E54FA4091E}" dt="2023-09-12T21:19:04.105" v="44"/>
        <pc:sldMkLst>
          <pc:docMk/>
          <pc:sldMk cId="1746484027" sldId="2147471961"/>
        </pc:sldMkLst>
      </pc:sldChg>
      <pc:sldChg chg="addSp delSp modSp mod delCm">
        <pc:chgData name="Laura Leal" userId="4720af35-0a04-4b32-b28a-0692a15a4541" providerId="ADAL" clId="{1CBD2A09-6EB5-49B3-B7A9-E7E54FA4091E}" dt="2023-09-13T17:47:04.174" v="3034" actId="1036"/>
        <pc:sldMkLst>
          <pc:docMk/>
          <pc:sldMk cId="3140077424" sldId="2147471963"/>
        </pc:sldMkLst>
        <pc:spChg chg="add mod">
          <ac:chgData name="Laura Leal" userId="4720af35-0a04-4b32-b28a-0692a15a4541" providerId="ADAL" clId="{1CBD2A09-6EB5-49B3-B7A9-E7E54FA4091E}" dt="2023-09-13T17:42:11.411" v="2970" actId="14"/>
          <ac:spMkLst>
            <pc:docMk/>
            <pc:sldMk cId="3140077424" sldId="2147471963"/>
            <ac:spMk id="3" creationId="{DCD758EF-C806-6941-6C5C-1DBF34FDCCD4}"/>
          </ac:spMkLst>
        </pc:spChg>
        <pc:spChg chg="add mod">
          <ac:chgData name="Laura Leal" userId="4720af35-0a04-4b32-b28a-0692a15a4541" providerId="ADAL" clId="{1CBD2A09-6EB5-49B3-B7A9-E7E54FA4091E}" dt="2023-09-13T17:47:04.174" v="3034" actId="1036"/>
          <ac:spMkLst>
            <pc:docMk/>
            <pc:sldMk cId="3140077424" sldId="2147471963"/>
            <ac:spMk id="27" creationId="{E5DB4C0F-7FBE-0B99-13BB-F9EA4BFF3A55}"/>
          </ac:spMkLst>
        </pc:spChg>
        <pc:cxnChg chg="add del">
          <ac:chgData name="Laura Leal" userId="4720af35-0a04-4b32-b28a-0692a15a4541" providerId="ADAL" clId="{1CBD2A09-6EB5-49B3-B7A9-E7E54FA4091E}" dt="2023-09-13T17:42:31.815" v="2972" actId="478"/>
          <ac:cxnSpMkLst>
            <pc:docMk/>
            <pc:sldMk cId="3140077424" sldId="2147471963"/>
            <ac:cxnSpMk id="7" creationId="{CB034AF3-5BA0-4931-2220-E91BA3683E4E}"/>
          </ac:cxnSpMkLst>
        </pc:cxnChg>
        <pc:cxnChg chg="add del mod">
          <ac:chgData name="Laura Leal" userId="4720af35-0a04-4b32-b28a-0692a15a4541" providerId="ADAL" clId="{1CBD2A09-6EB5-49B3-B7A9-E7E54FA4091E}" dt="2023-09-13T17:46:00.661" v="3026" actId="478"/>
          <ac:cxnSpMkLst>
            <pc:docMk/>
            <pc:sldMk cId="3140077424" sldId="2147471963"/>
            <ac:cxnSpMk id="9" creationId="{28B0E8EB-5F17-65BD-62EA-AAAC799AD72D}"/>
          </ac:cxnSpMkLst>
        </pc:cxnChg>
        <pc:cxnChg chg="add del mod">
          <ac:chgData name="Laura Leal" userId="4720af35-0a04-4b32-b28a-0692a15a4541" providerId="ADAL" clId="{1CBD2A09-6EB5-49B3-B7A9-E7E54FA4091E}" dt="2023-09-13T17:46:00.661" v="3026" actId="478"/>
          <ac:cxnSpMkLst>
            <pc:docMk/>
            <pc:sldMk cId="3140077424" sldId="2147471963"/>
            <ac:cxnSpMk id="16" creationId="{EC4D7733-F53A-EEDB-0BEA-D3B55E9113FC}"/>
          </ac:cxnSpMkLst>
        </pc:cxnChg>
        <pc:cxnChg chg="add del mod">
          <ac:chgData name="Laura Leal" userId="4720af35-0a04-4b32-b28a-0692a15a4541" providerId="ADAL" clId="{1CBD2A09-6EB5-49B3-B7A9-E7E54FA4091E}" dt="2023-09-13T17:45:24.142" v="3021" actId="478"/>
          <ac:cxnSpMkLst>
            <pc:docMk/>
            <pc:sldMk cId="3140077424" sldId="2147471963"/>
            <ac:cxnSpMk id="18" creationId="{8336922C-880F-DAB8-5976-975F9EEF9869}"/>
          </ac:cxnSpMkLst>
        </pc:cxnChg>
        <pc:cxnChg chg="add del mod">
          <ac:chgData name="Laura Leal" userId="4720af35-0a04-4b32-b28a-0692a15a4541" providerId="ADAL" clId="{1CBD2A09-6EB5-49B3-B7A9-E7E54FA4091E}" dt="2023-09-13T17:46:00.661" v="3026" actId="478"/>
          <ac:cxnSpMkLst>
            <pc:docMk/>
            <pc:sldMk cId="3140077424" sldId="2147471963"/>
            <ac:cxnSpMk id="25" creationId="{3F79ECA7-B476-C88B-38C7-D3F54192F30A}"/>
          </ac:cxnSpMkLst>
        </pc:cxnChg>
      </pc:sldChg>
      <pc:sldChg chg="delCm modNotesTx">
        <pc:chgData name="Laura Leal" userId="4720af35-0a04-4b32-b28a-0692a15a4541" providerId="ADAL" clId="{1CBD2A09-6EB5-49B3-B7A9-E7E54FA4091E}" dt="2023-09-12T21:26:19.471" v="589" actId="20577"/>
        <pc:sldMkLst>
          <pc:docMk/>
          <pc:sldMk cId="2817529177" sldId="2147471969"/>
        </pc:sldMkLst>
      </pc:sldChg>
      <pc:sldChg chg="modSp mod delCm modNotesTx">
        <pc:chgData name="Laura Leal" userId="4720af35-0a04-4b32-b28a-0692a15a4541" providerId="ADAL" clId="{1CBD2A09-6EB5-49B3-B7A9-E7E54FA4091E}" dt="2023-09-13T18:21:09.180" v="3830" actId="1035"/>
        <pc:sldMkLst>
          <pc:docMk/>
          <pc:sldMk cId="3887476416" sldId="2147471971"/>
        </pc:sldMkLst>
        <pc:spChg chg="mod">
          <ac:chgData name="Laura Leal" userId="4720af35-0a04-4b32-b28a-0692a15a4541" providerId="ADAL" clId="{1CBD2A09-6EB5-49B3-B7A9-E7E54FA4091E}" dt="2023-09-12T23:00:07.405" v="2298" actId="255"/>
          <ac:spMkLst>
            <pc:docMk/>
            <pc:sldMk cId="3887476416" sldId="2147471971"/>
            <ac:spMk id="3" creationId="{C2701E30-655A-A633-C854-FA430E68A608}"/>
          </ac:spMkLst>
        </pc:spChg>
        <pc:spChg chg="mod">
          <ac:chgData name="Laura Leal" userId="4720af35-0a04-4b32-b28a-0692a15a4541" providerId="ADAL" clId="{1CBD2A09-6EB5-49B3-B7A9-E7E54FA4091E}" dt="2023-09-12T21:26:25.543" v="590" actId="20577"/>
          <ac:spMkLst>
            <pc:docMk/>
            <pc:sldMk cId="3887476416" sldId="2147471971"/>
            <ac:spMk id="8" creationId="{EF3FA08C-14D1-8950-CF62-6A1DBCD6F095}"/>
          </ac:spMkLst>
        </pc:spChg>
        <pc:spChg chg="mod">
          <ac:chgData name="Laura Leal" userId="4720af35-0a04-4b32-b28a-0692a15a4541" providerId="ADAL" clId="{1CBD2A09-6EB5-49B3-B7A9-E7E54FA4091E}" dt="2023-09-13T18:20:28.098" v="3821" actId="14100"/>
          <ac:spMkLst>
            <pc:docMk/>
            <pc:sldMk cId="3887476416" sldId="2147471971"/>
            <ac:spMk id="10" creationId="{A29A2E9A-3A8E-D00D-FCE2-C44F6B683F6C}"/>
          </ac:spMkLst>
        </pc:spChg>
        <pc:spChg chg="mod">
          <ac:chgData name="Laura Leal" userId="4720af35-0a04-4b32-b28a-0692a15a4541" providerId="ADAL" clId="{1CBD2A09-6EB5-49B3-B7A9-E7E54FA4091E}" dt="2023-09-13T18:20:55.954" v="3828" actId="1036"/>
          <ac:spMkLst>
            <pc:docMk/>
            <pc:sldMk cId="3887476416" sldId="2147471971"/>
            <ac:spMk id="12" creationId="{913E2CF6-D30E-0044-B6C5-6015ECF7BDE4}"/>
          </ac:spMkLst>
        </pc:spChg>
        <pc:spChg chg="mod">
          <ac:chgData name="Laura Leal" userId="4720af35-0a04-4b32-b28a-0692a15a4541" providerId="ADAL" clId="{1CBD2A09-6EB5-49B3-B7A9-E7E54FA4091E}" dt="2023-09-13T18:21:09.180" v="3830" actId="1035"/>
          <ac:spMkLst>
            <pc:docMk/>
            <pc:sldMk cId="3887476416" sldId="2147471971"/>
            <ac:spMk id="13" creationId="{65E5E3FC-1E90-C0B6-731C-4B2161D03CDB}"/>
          </ac:spMkLst>
        </pc:spChg>
        <pc:spChg chg="mod">
          <ac:chgData name="Laura Leal" userId="4720af35-0a04-4b32-b28a-0692a15a4541" providerId="ADAL" clId="{1CBD2A09-6EB5-49B3-B7A9-E7E54FA4091E}" dt="2023-09-13T18:20:33.248" v="3823" actId="14100"/>
          <ac:spMkLst>
            <pc:docMk/>
            <pc:sldMk cId="3887476416" sldId="2147471971"/>
            <ac:spMk id="14" creationId="{2AD002E4-98A2-9A8D-04DD-FE4EA6AD2E8C}"/>
          </ac:spMkLst>
        </pc:spChg>
      </pc:sldChg>
      <pc:sldChg chg="modSp mod delCm modNotesTx">
        <pc:chgData name="Laura Leal" userId="4720af35-0a04-4b32-b28a-0692a15a4541" providerId="ADAL" clId="{1CBD2A09-6EB5-49B3-B7A9-E7E54FA4091E}" dt="2023-09-13T18:22:19.263" v="3834" actId="20577"/>
        <pc:sldMkLst>
          <pc:docMk/>
          <pc:sldMk cId="4224742966" sldId="2147471972"/>
        </pc:sldMkLst>
        <pc:graphicFrameChg chg="mod">
          <ac:chgData name="Laura Leal" userId="4720af35-0a04-4b32-b28a-0692a15a4541" providerId="ADAL" clId="{1CBD2A09-6EB5-49B3-B7A9-E7E54FA4091E}" dt="2023-09-12T21:33:49.313" v="917" actId="1036"/>
          <ac:graphicFrameMkLst>
            <pc:docMk/>
            <pc:sldMk cId="4224742966" sldId="2147471972"/>
            <ac:graphicFrameMk id="6" creationId="{89B286CE-95BC-EBD4-4BC2-8634BD693555}"/>
          </ac:graphicFrameMkLst>
        </pc:graphicFrameChg>
      </pc:sldChg>
      <pc:sldChg chg="modSp mod">
        <pc:chgData name="Laura Leal" userId="4720af35-0a04-4b32-b28a-0692a15a4541" providerId="ADAL" clId="{1CBD2A09-6EB5-49B3-B7A9-E7E54FA4091E}" dt="2023-09-12T21:18:03.706" v="43" actId="20577"/>
        <pc:sldMkLst>
          <pc:docMk/>
          <pc:sldMk cId="2328273170" sldId="2147471973"/>
        </pc:sldMkLst>
        <pc:spChg chg="mod">
          <ac:chgData name="Laura Leal" userId="4720af35-0a04-4b32-b28a-0692a15a4541" providerId="ADAL" clId="{1CBD2A09-6EB5-49B3-B7A9-E7E54FA4091E}" dt="2023-09-12T21:18:03.706" v="43" actId="20577"/>
          <ac:spMkLst>
            <pc:docMk/>
            <pc:sldMk cId="2328273170" sldId="2147471973"/>
            <ac:spMk id="3" creationId="{2BDF54D8-E8B7-082C-AA05-84AB005DE0C6}"/>
          </ac:spMkLst>
        </pc:spChg>
      </pc:sldChg>
      <pc:sldChg chg="addSp delSp modSp mod delCm modNotesTx">
        <pc:chgData name="Laura Leal" userId="4720af35-0a04-4b32-b28a-0692a15a4541" providerId="ADAL" clId="{1CBD2A09-6EB5-49B3-B7A9-E7E54FA4091E}" dt="2023-09-13T18:52:01" v="5326" actId="1076"/>
        <pc:sldMkLst>
          <pc:docMk/>
          <pc:sldMk cId="907543440" sldId="2147471974"/>
        </pc:sldMkLst>
        <pc:spChg chg="add del mod">
          <ac:chgData name="Laura Leal" userId="4720af35-0a04-4b32-b28a-0692a15a4541" providerId="ADAL" clId="{1CBD2A09-6EB5-49B3-B7A9-E7E54FA4091E}" dt="2023-09-13T18:27:42.322" v="3865"/>
          <ac:spMkLst>
            <pc:docMk/>
            <pc:sldMk cId="907543440" sldId="2147471974"/>
            <ac:spMk id="8" creationId="{65E1557A-2C0F-B3F6-A59D-CF3A48B01399}"/>
          </ac:spMkLst>
        </pc:spChg>
        <pc:spChg chg="mod">
          <ac:chgData name="Laura Leal" userId="4720af35-0a04-4b32-b28a-0692a15a4541" providerId="ADAL" clId="{1CBD2A09-6EB5-49B3-B7A9-E7E54FA4091E}" dt="2023-09-13T18:52:01" v="5326" actId="1076"/>
          <ac:spMkLst>
            <pc:docMk/>
            <pc:sldMk cId="907543440" sldId="2147471974"/>
            <ac:spMk id="30" creationId="{BB03DC30-F796-7237-672A-4CF396E653C7}"/>
          </ac:spMkLst>
        </pc:spChg>
        <pc:spChg chg="mod">
          <ac:chgData name="Laura Leal" userId="4720af35-0a04-4b32-b28a-0692a15a4541" providerId="ADAL" clId="{1CBD2A09-6EB5-49B3-B7A9-E7E54FA4091E}" dt="2023-09-13T18:30:40.291" v="3887" actId="13926"/>
          <ac:spMkLst>
            <pc:docMk/>
            <pc:sldMk cId="907543440" sldId="2147471974"/>
            <ac:spMk id="142" creationId="{36447470-7EC3-72B8-2390-45A69545714A}"/>
          </ac:spMkLst>
        </pc:spChg>
        <pc:spChg chg="mod">
          <ac:chgData name="Laura Leal" userId="4720af35-0a04-4b32-b28a-0692a15a4541" providerId="ADAL" clId="{1CBD2A09-6EB5-49B3-B7A9-E7E54FA4091E}" dt="2023-09-13T18:52:00.349" v="5325" actId="1076"/>
          <ac:spMkLst>
            <pc:docMk/>
            <pc:sldMk cId="907543440" sldId="2147471974"/>
            <ac:spMk id="149" creationId="{0919680E-18B9-0A41-7020-58F5DEC11A70}"/>
          </ac:spMkLst>
        </pc:spChg>
        <pc:cxnChg chg="mod">
          <ac:chgData name="Laura Leal" userId="4720af35-0a04-4b32-b28a-0692a15a4541" providerId="ADAL" clId="{1CBD2A09-6EB5-49B3-B7A9-E7E54FA4091E}" dt="2023-09-13T18:52:00.349" v="5325" actId="1076"/>
          <ac:cxnSpMkLst>
            <pc:docMk/>
            <pc:sldMk cId="907543440" sldId="2147471974"/>
            <ac:cxnSpMk id="26" creationId="{6BF99EC4-38B2-B6CA-3238-8FD0423BC3ED}"/>
          </ac:cxnSpMkLst>
        </pc:cxnChg>
        <pc:cxnChg chg="mod">
          <ac:chgData name="Laura Leal" userId="4720af35-0a04-4b32-b28a-0692a15a4541" providerId="ADAL" clId="{1CBD2A09-6EB5-49B3-B7A9-E7E54FA4091E}" dt="2023-09-13T18:52:01" v="5326" actId="1076"/>
          <ac:cxnSpMkLst>
            <pc:docMk/>
            <pc:sldMk cId="907543440" sldId="2147471974"/>
            <ac:cxnSpMk id="74" creationId="{447F1625-3836-B40A-DCCB-C59C085793C8}"/>
          </ac:cxnSpMkLst>
        </pc:cxnChg>
        <pc:cxnChg chg="mod">
          <ac:chgData name="Laura Leal" userId="4720af35-0a04-4b32-b28a-0692a15a4541" providerId="ADAL" clId="{1CBD2A09-6EB5-49B3-B7A9-E7E54FA4091E}" dt="2023-09-13T18:52:01" v="5326" actId="1076"/>
          <ac:cxnSpMkLst>
            <pc:docMk/>
            <pc:sldMk cId="907543440" sldId="2147471974"/>
            <ac:cxnSpMk id="76" creationId="{2032722D-64BB-D05A-2A90-64DE23CA92FA}"/>
          </ac:cxnSpMkLst>
        </pc:cxnChg>
        <pc:cxnChg chg="mod">
          <ac:chgData name="Laura Leal" userId="4720af35-0a04-4b32-b28a-0692a15a4541" providerId="ADAL" clId="{1CBD2A09-6EB5-49B3-B7A9-E7E54FA4091E}" dt="2023-09-13T18:52:01" v="5326" actId="1076"/>
          <ac:cxnSpMkLst>
            <pc:docMk/>
            <pc:sldMk cId="907543440" sldId="2147471974"/>
            <ac:cxnSpMk id="165" creationId="{8D24E4F7-A0FF-6844-44E9-7CC64F70ABD4}"/>
          </ac:cxnSpMkLst>
        </pc:cxnChg>
      </pc:sldChg>
      <pc:sldChg chg="addSp delSp modSp mod delCm modNotesTx">
        <pc:chgData name="Laura Leal" userId="4720af35-0a04-4b32-b28a-0692a15a4541" providerId="ADAL" clId="{1CBD2A09-6EB5-49B3-B7A9-E7E54FA4091E}" dt="2023-09-13T18:58:34.783" v="5685" actId="20577"/>
        <pc:sldMkLst>
          <pc:docMk/>
          <pc:sldMk cId="4240187837" sldId="2147471975"/>
        </pc:sldMkLst>
        <pc:spChg chg="add mod">
          <ac:chgData name="Laura Leal" userId="4720af35-0a04-4b32-b28a-0692a15a4541" providerId="ADAL" clId="{1CBD2A09-6EB5-49B3-B7A9-E7E54FA4091E}" dt="2023-09-13T18:39:35.487" v="3989"/>
          <ac:spMkLst>
            <pc:docMk/>
            <pc:sldMk cId="4240187837" sldId="2147471975"/>
            <ac:spMk id="8" creationId="{C28A40F4-3101-F43A-E3D2-68D9D190ABF4}"/>
          </ac:spMkLst>
        </pc:spChg>
        <pc:spChg chg="mod">
          <ac:chgData name="Laura Leal" userId="4720af35-0a04-4b32-b28a-0692a15a4541" providerId="ADAL" clId="{1CBD2A09-6EB5-49B3-B7A9-E7E54FA4091E}" dt="2023-09-13T18:52:06.986" v="5329" actId="1076"/>
          <ac:spMkLst>
            <pc:docMk/>
            <pc:sldMk cId="4240187837" sldId="2147471975"/>
            <ac:spMk id="30" creationId="{BB03DC30-F796-7237-672A-4CF396E653C7}"/>
          </ac:spMkLst>
        </pc:spChg>
        <pc:spChg chg="mod">
          <ac:chgData name="Laura Leal" userId="4720af35-0a04-4b32-b28a-0692a15a4541" providerId="ADAL" clId="{1CBD2A09-6EB5-49B3-B7A9-E7E54FA4091E}" dt="2023-09-13T18:30:43.293" v="3888" actId="13926"/>
          <ac:spMkLst>
            <pc:docMk/>
            <pc:sldMk cId="4240187837" sldId="2147471975"/>
            <ac:spMk id="142" creationId="{36447470-7EC3-72B8-2390-45A69545714A}"/>
          </ac:spMkLst>
        </pc:spChg>
        <pc:spChg chg="del mod">
          <ac:chgData name="Laura Leal" userId="4720af35-0a04-4b32-b28a-0692a15a4541" providerId="ADAL" clId="{1CBD2A09-6EB5-49B3-B7A9-E7E54FA4091E}" dt="2023-09-13T18:39:35.078" v="3988" actId="478"/>
          <ac:spMkLst>
            <pc:docMk/>
            <pc:sldMk cId="4240187837" sldId="2147471975"/>
            <ac:spMk id="149" creationId="{0919680E-18B9-0A41-7020-58F5DEC11A70}"/>
          </ac:spMkLst>
        </pc:spChg>
        <pc:cxnChg chg="mod">
          <ac:chgData name="Laura Leal" userId="4720af35-0a04-4b32-b28a-0692a15a4541" providerId="ADAL" clId="{1CBD2A09-6EB5-49B3-B7A9-E7E54FA4091E}" dt="2023-09-13T18:39:35.078" v="3988" actId="478"/>
          <ac:cxnSpMkLst>
            <pc:docMk/>
            <pc:sldMk cId="4240187837" sldId="2147471975"/>
            <ac:cxnSpMk id="28" creationId="{63FA53BE-AB16-4CC1-AF17-C2EED2C51D24}"/>
          </ac:cxnSpMkLst>
        </pc:cxnChg>
        <pc:cxnChg chg="mod">
          <ac:chgData name="Laura Leal" userId="4720af35-0a04-4b32-b28a-0692a15a4541" providerId="ADAL" clId="{1CBD2A09-6EB5-49B3-B7A9-E7E54FA4091E}" dt="2023-09-13T18:52:06.986" v="5329" actId="1076"/>
          <ac:cxnSpMkLst>
            <pc:docMk/>
            <pc:sldMk cId="4240187837" sldId="2147471975"/>
            <ac:cxnSpMk id="74" creationId="{447F1625-3836-B40A-DCCB-C59C085793C8}"/>
          </ac:cxnSpMkLst>
        </pc:cxnChg>
        <pc:cxnChg chg="mod">
          <ac:chgData name="Laura Leal" userId="4720af35-0a04-4b32-b28a-0692a15a4541" providerId="ADAL" clId="{1CBD2A09-6EB5-49B3-B7A9-E7E54FA4091E}" dt="2023-09-13T18:52:06.986" v="5329" actId="1076"/>
          <ac:cxnSpMkLst>
            <pc:docMk/>
            <pc:sldMk cId="4240187837" sldId="2147471975"/>
            <ac:cxnSpMk id="76" creationId="{2032722D-64BB-D05A-2A90-64DE23CA92FA}"/>
          </ac:cxnSpMkLst>
        </pc:cxnChg>
        <pc:cxnChg chg="mod">
          <ac:chgData name="Laura Leal" userId="4720af35-0a04-4b32-b28a-0692a15a4541" providerId="ADAL" clId="{1CBD2A09-6EB5-49B3-B7A9-E7E54FA4091E}" dt="2023-09-13T18:52:06.986" v="5329" actId="1076"/>
          <ac:cxnSpMkLst>
            <pc:docMk/>
            <pc:sldMk cId="4240187837" sldId="2147471975"/>
            <ac:cxnSpMk id="165" creationId="{8D24E4F7-A0FF-6844-44E9-7CC64F70ABD4}"/>
          </ac:cxnSpMkLst>
        </pc:cxnChg>
      </pc:sldChg>
      <pc:sldChg chg="addSp delSp modSp mod delCm modNotesTx">
        <pc:chgData name="Laura Leal" userId="4720af35-0a04-4b32-b28a-0692a15a4541" providerId="ADAL" clId="{1CBD2A09-6EB5-49B3-B7A9-E7E54FA4091E}" dt="2023-09-13T19:00:38.672" v="5746" actId="1038"/>
        <pc:sldMkLst>
          <pc:docMk/>
          <pc:sldMk cId="2763042453" sldId="2147471976"/>
        </pc:sldMkLst>
        <pc:spChg chg="mod">
          <ac:chgData name="Laura Leal" userId="4720af35-0a04-4b32-b28a-0692a15a4541" providerId="ADAL" clId="{1CBD2A09-6EB5-49B3-B7A9-E7E54FA4091E}" dt="2023-09-13T18:59:39.975" v="5702" actId="14100"/>
          <ac:spMkLst>
            <pc:docMk/>
            <pc:sldMk cId="2763042453" sldId="2147471976"/>
            <ac:spMk id="11" creationId="{1E389EE1-B162-A8E0-FB4F-308D48D331F9}"/>
          </ac:spMkLst>
        </pc:spChg>
        <pc:spChg chg="mod">
          <ac:chgData name="Laura Leal" userId="4720af35-0a04-4b32-b28a-0692a15a4541" providerId="ADAL" clId="{1CBD2A09-6EB5-49B3-B7A9-E7E54FA4091E}" dt="2023-09-13T19:00:38.672" v="5746" actId="1038"/>
          <ac:spMkLst>
            <pc:docMk/>
            <pc:sldMk cId="2763042453" sldId="2147471976"/>
            <ac:spMk id="19" creationId="{26D8D537-C2B6-572E-B50C-61C8D96C3BD9}"/>
          </ac:spMkLst>
        </pc:spChg>
        <pc:spChg chg="add mod">
          <ac:chgData name="Laura Leal" userId="4720af35-0a04-4b32-b28a-0692a15a4541" providerId="ADAL" clId="{1CBD2A09-6EB5-49B3-B7A9-E7E54FA4091E}" dt="2023-09-13T19:00:38.672" v="5746" actId="1038"/>
          <ac:spMkLst>
            <pc:docMk/>
            <pc:sldMk cId="2763042453" sldId="2147471976"/>
            <ac:spMk id="20" creationId="{674F5D9B-C9D1-07B9-3C1B-6036B14E1161}"/>
          </ac:spMkLst>
        </pc:spChg>
        <pc:spChg chg="mod">
          <ac:chgData name="Laura Leal" userId="4720af35-0a04-4b32-b28a-0692a15a4541" providerId="ADAL" clId="{1CBD2A09-6EB5-49B3-B7A9-E7E54FA4091E}" dt="2023-09-13T19:00:38.672" v="5746" actId="1038"/>
          <ac:spMkLst>
            <pc:docMk/>
            <pc:sldMk cId="2763042453" sldId="2147471976"/>
            <ac:spMk id="21" creationId="{1D0BAD54-62D4-1339-5623-44AAE4857FCA}"/>
          </ac:spMkLst>
        </pc:spChg>
        <pc:spChg chg="add mod">
          <ac:chgData name="Laura Leal" userId="4720af35-0a04-4b32-b28a-0692a15a4541" providerId="ADAL" clId="{1CBD2A09-6EB5-49B3-B7A9-E7E54FA4091E}" dt="2023-09-13T19:00:38.672" v="5746" actId="1038"/>
          <ac:spMkLst>
            <pc:docMk/>
            <pc:sldMk cId="2763042453" sldId="2147471976"/>
            <ac:spMk id="25" creationId="{02EF9CC1-1564-6AB9-BFAC-C6151B28D915}"/>
          </ac:spMkLst>
        </pc:spChg>
        <pc:spChg chg="del mod">
          <ac:chgData name="Laura Leal" userId="4720af35-0a04-4b32-b28a-0692a15a4541" providerId="ADAL" clId="{1CBD2A09-6EB5-49B3-B7A9-E7E54FA4091E}" dt="2023-09-13T18:32:37.474" v="3910" actId="478"/>
          <ac:spMkLst>
            <pc:docMk/>
            <pc:sldMk cId="2763042453" sldId="2147471976"/>
            <ac:spMk id="27" creationId="{F3FBF8FE-51E5-6268-C171-2B408C99575D}"/>
          </ac:spMkLst>
        </pc:spChg>
        <pc:spChg chg="del mod">
          <ac:chgData name="Laura Leal" userId="4720af35-0a04-4b32-b28a-0692a15a4541" providerId="ADAL" clId="{1CBD2A09-6EB5-49B3-B7A9-E7E54FA4091E}" dt="2023-09-13T18:35:12.192" v="3923" actId="478"/>
          <ac:spMkLst>
            <pc:docMk/>
            <pc:sldMk cId="2763042453" sldId="2147471976"/>
            <ac:spMk id="31" creationId="{2364B29F-87F7-684D-5C8C-0FF38286C8FB}"/>
          </ac:spMkLst>
        </pc:spChg>
        <pc:spChg chg="mod">
          <ac:chgData name="Laura Leal" userId="4720af35-0a04-4b32-b28a-0692a15a4541" providerId="ADAL" clId="{1CBD2A09-6EB5-49B3-B7A9-E7E54FA4091E}" dt="2023-09-13T19:00:38.672" v="5746" actId="1038"/>
          <ac:spMkLst>
            <pc:docMk/>
            <pc:sldMk cId="2763042453" sldId="2147471976"/>
            <ac:spMk id="142" creationId="{36447470-7EC3-72B8-2390-45A69545714A}"/>
          </ac:spMkLst>
        </pc:spChg>
        <pc:spChg chg="mod">
          <ac:chgData name="Laura Leal" userId="4720af35-0a04-4b32-b28a-0692a15a4541" providerId="ADAL" clId="{1CBD2A09-6EB5-49B3-B7A9-E7E54FA4091E}" dt="2023-09-13T19:00:38.672" v="5746" actId="1038"/>
          <ac:spMkLst>
            <pc:docMk/>
            <pc:sldMk cId="2763042453" sldId="2147471976"/>
            <ac:spMk id="149" creationId="{0919680E-18B9-0A41-7020-58F5DEC11A70}"/>
          </ac:spMkLst>
        </pc:spChg>
        <pc:cxnChg chg="mod">
          <ac:chgData name="Laura Leal" userId="4720af35-0a04-4b32-b28a-0692a15a4541" providerId="ADAL" clId="{1CBD2A09-6EB5-49B3-B7A9-E7E54FA4091E}" dt="2023-09-13T19:00:38.672" v="5746" actId="1038"/>
          <ac:cxnSpMkLst>
            <pc:docMk/>
            <pc:sldMk cId="2763042453" sldId="2147471976"/>
            <ac:cxnSpMk id="24" creationId="{152AA9AD-2307-699A-FA52-DC9992170B43}"/>
          </ac:cxnSpMkLst>
        </pc:cxnChg>
        <pc:cxnChg chg="mod">
          <ac:chgData name="Laura Leal" userId="4720af35-0a04-4b32-b28a-0692a15a4541" providerId="ADAL" clId="{1CBD2A09-6EB5-49B3-B7A9-E7E54FA4091E}" dt="2023-09-13T19:00:38.672" v="5746" actId="1038"/>
          <ac:cxnSpMkLst>
            <pc:docMk/>
            <pc:sldMk cId="2763042453" sldId="2147471976"/>
            <ac:cxnSpMk id="26" creationId="{60F53B0A-3C8F-0A45-81E3-33D7812C3700}"/>
          </ac:cxnSpMkLst>
        </pc:cxnChg>
        <pc:cxnChg chg="mod">
          <ac:chgData name="Laura Leal" userId="4720af35-0a04-4b32-b28a-0692a15a4541" providerId="ADAL" clId="{1CBD2A09-6EB5-49B3-B7A9-E7E54FA4091E}" dt="2023-09-13T19:00:38.672" v="5746" actId="1038"/>
          <ac:cxnSpMkLst>
            <pc:docMk/>
            <pc:sldMk cId="2763042453" sldId="2147471976"/>
            <ac:cxnSpMk id="33" creationId="{0C6B76AD-D59C-C39E-1B00-C7D3F4D337A9}"/>
          </ac:cxnSpMkLst>
        </pc:cxnChg>
        <pc:cxnChg chg="mod">
          <ac:chgData name="Laura Leal" userId="4720af35-0a04-4b32-b28a-0692a15a4541" providerId="ADAL" clId="{1CBD2A09-6EB5-49B3-B7A9-E7E54FA4091E}" dt="2023-09-13T19:00:38.672" v="5746" actId="1038"/>
          <ac:cxnSpMkLst>
            <pc:docMk/>
            <pc:sldMk cId="2763042453" sldId="2147471976"/>
            <ac:cxnSpMk id="49" creationId="{8DEA3849-CF13-80FA-EB15-6FFDA4CEF0FB}"/>
          </ac:cxnSpMkLst>
        </pc:cxnChg>
        <pc:cxnChg chg="mod">
          <ac:chgData name="Laura Leal" userId="4720af35-0a04-4b32-b28a-0692a15a4541" providerId="ADAL" clId="{1CBD2A09-6EB5-49B3-B7A9-E7E54FA4091E}" dt="2023-09-13T19:00:38.672" v="5746" actId="1038"/>
          <ac:cxnSpMkLst>
            <pc:docMk/>
            <pc:sldMk cId="2763042453" sldId="2147471976"/>
            <ac:cxnSpMk id="54" creationId="{C31DC81C-9855-79BA-C707-D461946E9340}"/>
          </ac:cxnSpMkLst>
        </pc:cxnChg>
        <pc:cxnChg chg="mod">
          <ac:chgData name="Laura Leal" userId="4720af35-0a04-4b32-b28a-0692a15a4541" providerId="ADAL" clId="{1CBD2A09-6EB5-49B3-B7A9-E7E54FA4091E}" dt="2023-09-13T19:00:38.672" v="5746" actId="1038"/>
          <ac:cxnSpMkLst>
            <pc:docMk/>
            <pc:sldMk cId="2763042453" sldId="2147471976"/>
            <ac:cxnSpMk id="165" creationId="{8D24E4F7-A0FF-6844-44E9-7CC64F70ABD4}"/>
          </ac:cxnSpMkLst>
        </pc:cxnChg>
      </pc:sldChg>
      <pc:sldChg chg="addSp delSp modSp new mod modNotesTx">
        <pc:chgData name="Laura Leal" userId="4720af35-0a04-4b32-b28a-0692a15a4541" providerId="ADAL" clId="{1CBD2A09-6EB5-49B3-B7A9-E7E54FA4091E}" dt="2023-09-13T18:15:17.793" v="3771" actId="20577"/>
        <pc:sldMkLst>
          <pc:docMk/>
          <pc:sldMk cId="844604506" sldId="2147471977"/>
        </pc:sldMkLst>
        <pc:spChg chg="del">
          <ac:chgData name="Laura Leal" userId="4720af35-0a04-4b32-b28a-0692a15a4541" providerId="ADAL" clId="{1CBD2A09-6EB5-49B3-B7A9-E7E54FA4091E}" dt="2023-09-12T21:52:31.430" v="1090" actId="478"/>
          <ac:spMkLst>
            <pc:docMk/>
            <pc:sldMk cId="844604506" sldId="2147471977"/>
            <ac:spMk id="2" creationId="{32C69E0C-5B49-E123-50EE-BA229483791E}"/>
          </ac:spMkLst>
        </pc:spChg>
        <pc:spChg chg="add del mod">
          <ac:chgData name="Laura Leal" userId="4720af35-0a04-4b32-b28a-0692a15a4541" providerId="ADAL" clId="{1CBD2A09-6EB5-49B3-B7A9-E7E54FA4091E}" dt="2023-09-12T22:57:09.998" v="2222" actId="478"/>
          <ac:spMkLst>
            <pc:docMk/>
            <pc:sldMk cId="844604506" sldId="2147471977"/>
            <ac:spMk id="2" creationId="{429B2DF5-5599-C3BD-313E-4BDF0F5EE8B4}"/>
          </ac:spMkLst>
        </pc:spChg>
        <pc:spChg chg="add del mod">
          <ac:chgData name="Laura Leal" userId="4720af35-0a04-4b32-b28a-0692a15a4541" providerId="ADAL" clId="{1CBD2A09-6EB5-49B3-B7A9-E7E54FA4091E}" dt="2023-09-12T22:57:09.998" v="2222" actId="478"/>
          <ac:spMkLst>
            <pc:docMk/>
            <pc:sldMk cId="844604506" sldId="2147471977"/>
            <ac:spMk id="3" creationId="{49228928-D19D-0032-0F52-59C6E91D8AA2}"/>
          </ac:spMkLst>
        </pc:spChg>
        <pc:spChg chg="del">
          <ac:chgData name="Laura Leal" userId="4720af35-0a04-4b32-b28a-0692a15a4541" providerId="ADAL" clId="{1CBD2A09-6EB5-49B3-B7A9-E7E54FA4091E}" dt="2023-09-12T21:52:31.430" v="1090" actId="478"/>
          <ac:spMkLst>
            <pc:docMk/>
            <pc:sldMk cId="844604506" sldId="2147471977"/>
            <ac:spMk id="3" creationId="{DF5CF091-9B97-19A7-E2D7-9FEBE923B856}"/>
          </ac:spMkLst>
        </pc:spChg>
        <pc:spChg chg="ord">
          <ac:chgData name="Laura Leal" userId="4720af35-0a04-4b32-b28a-0692a15a4541" providerId="ADAL" clId="{1CBD2A09-6EB5-49B3-B7A9-E7E54FA4091E}" dt="2023-09-12T23:02:20.588" v="2339" actId="166"/>
          <ac:spMkLst>
            <pc:docMk/>
            <pc:sldMk cId="844604506" sldId="2147471977"/>
            <ac:spMk id="4" creationId="{6DBB29FD-7F45-C7D1-B235-82C364CC3CF4}"/>
          </ac:spMkLst>
        </pc:spChg>
        <pc:spChg chg="del">
          <ac:chgData name="Laura Leal" userId="4720af35-0a04-4b32-b28a-0692a15a4541" providerId="ADAL" clId="{1CBD2A09-6EB5-49B3-B7A9-E7E54FA4091E}" dt="2023-09-12T21:52:31.430" v="1090" actId="478"/>
          <ac:spMkLst>
            <pc:docMk/>
            <pc:sldMk cId="844604506" sldId="2147471977"/>
            <ac:spMk id="5" creationId="{283B9300-FCBA-04D1-3558-584213E7202B}"/>
          </ac:spMkLst>
        </pc:spChg>
        <pc:spChg chg="add mod">
          <ac:chgData name="Laura Leal" userId="4720af35-0a04-4b32-b28a-0692a15a4541" providerId="ADAL" clId="{1CBD2A09-6EB5-49B3-B7A9-E7E54FA4091E}" dt="2023-09-13T18:15:17.793" v="3771" actId="20577"/>
          <ac:spMkLst>
            <pc:docMk/>
            <pc:sldMk cId="844604506" sldId="2147471977"/>
            <ac:spMk id="5" creationId="{75D75B42-DEC8-5EE7-491C-E8E8B764B014}"/>
          </ac:spMkLst>
        </pc:spChg>
        <pc:spChg chg="add mod">
          <ac:chgData name="Laura Leal" userId="4720af35-0a04-4b32-b28a-0692a15a4541" providerId="ADAL" clId="{1CBD2A09-6EB5-49B3-B7A9-E7E54FA4091E}" dt="2023-09-12T23:05:59.554" v="2535" actId="14100"/>
          <ac:spMkLst>
            <pc:docMk/>
            <pc:sldMk cId="844604506" sldId="2147471977"/>
            <ac:spMk id="6" creationId="{D581A5D6-5096-D95E-6456-0AB542091596}"/>
          </ac:spMkLst>
        </pc:spChg>
        <pc:spChg chg="add mod">
          <ac:chgData name="Laura Leal" userId="4720af35-0a04-4b32-b28a-0692a15a4541" providerId="ADAL" clId="{1CBD2A09-6EB5-49B3-B7A9-E7E54FA4091E}" dt="2023-09-13T18:14:30.580" v="3752" actId="14100"/>
          <ac:spMkLst>
            <pc:docMk/>
            <pc:sldMk cId="844604506" sldId="2147471977"/>
            <ac:spMk id="7" creationId="{1162705F-9AAF-7D71-92E2-331667C80A2F}"/>
          </ac:spMkLst>
        </pc:spChg>
        <pc:spChg chg="add del mod">
          <ac:chgData name="Laura Leal" userId="4720af35-0a04-4b32-b28a-0692a15a4541" providerId="ADAL" clId="{1CBD2A09-6EB5-49B3-B7A9-E7E54FA4091E}" dt="2023-09-12T22:42:04.487" v="1764" actId="478"/>
          <ac:spMkLst>
            <pc:docMk/>
            <pc:sldMk cId="844604506" sldId="2147471977"/>
            <ac:spMk id="9" creationId="{B0B0D2C4-7CF2-91A7-C438-B7A36ADB7DF8}"/>
          </ac:spMkLst>
        </pc:spChg>
        <pc:spChg chg="add del mod">
          <ac:chgData name="Laura Leal" userId="4720af35-0a04-4b32-b28a-0692a15a4541" providerId="ADAL" clId="{1CBD2A09-6EB5-49B3-B7A9-E7E54FA4091E}" dt="2023-09-12T22:42:04.487" v="1764" actId="478"/>
          <ac:spMkLst>
            <pc:docMk/>
            <pc:sldMk cId="844604506" sldId="2147471977"/>
            <ac:spMk id="10" creationId="{E45AD0AC-EBBF-059E-6489-674B3886EFDE}"/>
          </ac:spMkLst>
        </pc:spChg>
        <pc:spChg chg="add del mod">
          <ac:chgData name="Laura Leal" userId="4720af35-0a04-4b32-b28a-0692a15a4541" providerId="ADAL" clId="{1CBD2A09-6EB5-49B3-B7A9-E7E54FA4091E}" dt="2023-09-12T22:42:04.487" v="1764" actId="478"/>
          <ac:spMkLst>
            <pc:docMk/>
            <pc:sldMk cId="844604506" sldId="2147471977"/>
            <ac:spMk id="11" creationId="{F9EDFC21-9B64-0C35-DC9D-47258F11EB9A}"/>
          </ac:spMkLst>
        </pc:spChg>
        <pc:spChg chg="add del mod">
          <ac:chgData name="Laura Leal" userId="4720af35-0a04-4b32-b28a-0692a15a4541" providerId="ADAL" clId="{1CBD2A09-6EB5-49B3-B7A9-E7E54FA4091E}" dt="2023-09-12T22:42:04.487" v="1764" actId="478"/>
          <ac:spMkLst>
            <pc:docMk/>
            <pc:sldMk cId="844604506" sldId="2147471977"/>
            <ac:spMk id="13" creationId="{24F29D3A-CE59-0ACB-6DE5-91D2C6B0CCC7}"/>
          </ac:spMkLst>
        </pc:spChg>
        <pc:spChg chg="add del mod">
          <ac:chgData name="Laura Leal" userId="4720af35-0a04-4b32-b28a-0692a15a4541" providerId="ADAL" clId="{1CBD2A09-6EB5-49B3-B7A9-E7E54FA4091E}" dt="2023-09-12T22:42:04.487" v="1764" actId="478"/>
          <ac:spMkLst>
            <pc:docMk/>
            <pc:sldMk cId="844604506" sldId="2147471977"/>
            <ac:spMk id="14" creationId="{A6A92FE9-D09F-6808-5EDF-819513BB9563}"/>
          </ac:spMkLst>
        </pc:spChg>
        <pc:spChg chg="add mod">
          <ac:chgData name="Laura Leal" userId="4720af35-0a04-4b32-b28a-0692a15a4541" providerId="ADAL" clId="{1CBD2A09-6EB5-49B3-B7A9-E7E54FA4091E}" dt="2023-09-13T18:14:43.829" v="3762" actId="1036"/>
          <ac:spMkLst>
            <pc:docMk/>
            <pc:sldMk cId="844604506" sldId="2147471977"/>
            <ac:spMk id="15" creationId="{927F5566-05FB-5C1A-3B44-1DF6BD6E9518}"/>
          </ac:spMkLst>
        </pc:spChg>
        <pc:spChg chg="add mod">
          <ac:chgData name="Laura Leal" userId="4720af35-0a04-4b32-b28a-0692a15a4541" providerId="ADAL" clId="{1CBD2A09-6EB5-49B3-B7A9-E7E54FA4091E}" dt="2023-09-12T23:04:48.982" v="2496" actId="1076"/>
          <ac:spMkLst>
            <pc:docMk/>
            <pc:sldMk cId="844604506" sldId="2147471977"/>
            <ac:spMk id="16" creationId="{E58F6BEF-5B96-DF55-0062-0A41F8C9EC92}"/>
          </ac:spMkLst>
        </pc:spChg>
        <pc:spChg chg="add del mod">
          <ac:chgData name="Laura Leal" userId="4720af35-0a04-4b32-b28a-0692a15a4541" providerId="ADAL" clId="{1CBD2A09-6EB5-49B3-B7A9-E7E54FA4091E}" dt="2023-09-12T22:57:11.927" v="2223" actId="478"/>
          <ac:spMkLst>
            <pc:docMk/>
            <pc:sldMk cId="844604506" sldId="2147471977"/>
            <ac:spMk id="17" creationId="{45D64004-3955-9AC3-1C20-6475869BA6CD}"/>
          </ac:spMkLst>
        </pc:spChg>
        <pc:spChg chg="add mod">
          <ac:chgData name="Laura Leal" userId="4720af35-0a04-4b32-b28a-0692a15a4541" providerId="ADAL" clId="{1CBD2A09-6EB5-49B3-B7A9-E7E54FA4091E}" dt="2023-09-13T18:14:43.829" v="3762" actId="1036"/>
          <ac:spMkLst>
            <pc:docMk/>
            <pc:sldMk cId="844604506" sldId="2147471977"/>
            <ac:spMk id="18" creationId="{545F502A-8F62-1C8E-2044-6BBE0DC98F91}"/>
          </ac:spMkLst>
        </pc:spChg>
        <pc:graphicFrameChg chg="add del mod modGraphic">
          <ac:chgData name="Laura Leal" userId="4720af35-0a04-4b32-b28a-0692a15a4541" providerId="ADAL" clId="{1CBD2A09-6EB5-49B3-B7A9-E7E54FA4091E}" dt="2023-09-12T22:42:04.487" v="1764" actId="478"/>
          <ac:graphicFrameMkLst>
            <pc:docMk/>
            <pc:sldMk cId="844604506" sldId="2147471977"/>
            <ac:graphicFrameMk id="8" creationId="{3BA351CC-C7A3-F115-E07C-AA6507E6D08A}"/>
          </ac:graphicFrameMkLst>
        </pc:graphicFrameChg>
        <pc:graphicFrameChg chg="add del mod modGraphic">
          <ac:chgData name="Laura Leal" userId="4720af35-0a04-4b32-b28a-0692a15a4541" providerId="ADAL" clId="{1CBD2A09-6EB5-49B3-B7A9-E7E54FA4091E}" dt="2023-09-12T22:42:04.487" v="1764" actId="478"/>
          <ac:graphicFrameMkLst>
            <pc:docMk/>
            <pc:sldMk cId="844604506" sldId="2147471977"/>
            <ac:graphicFrameMk id="12" creationId="{1474F008-6E19-70D0-E99D-9A9CCB5932A4}"/>
          </ac:graphicFrameMkLst>
        </pc:graphicFrameChg>
        <pc:picChg chg="add del mod">
          <ac:chgData name="Laura Leal" userId="4720af35-0a04-4b32-b28a-0692a15a4541" providerId="ADAL" clId="{1CBD2A09-6EB5-49B3-B7A9-E7E54FA4091E}" dt="2023-09-12T21:57:19.435" v="1240" actId="478"/>
          <ac:picMkLst>
            <pc:docMk/>
            <pc:sldMk cId="844604506" sldId="2147471977"/>
            <ac:picMk id="7" creationId="{30324A99-8AA2-E86F-873B-2B58217E9365}"/>
          </ac:picMkLst>
        </pc:picChg>
      </pc:sldChg>
      <pc:sldChg chg="delSp modSp add del mod">
        <pc:chgData name="Laura Leal" userId="4720af35-0a04-4b32-b28a-0692a15a4541" providerId="ADAL" clId="{1CBD2A09-6EB5-49B3-B7A9-E7E54FA4091E}" dt="2023-09-12T22:46:39.617" v="1866" actId="47"/>
        <pc:sldMkLst>
          <pc:docMk/>
          <pc:sldMk cId="18409946" sldId="2147471978"/>
        </pc:sldMkLst>
        <pc:spChg chg="del">
          <ac:chgData name="Laura Leal" userId="4720af35-0a04-4b32-b28a-0692a15a4541" providerId="ADAL" clId="{1CBD2A09-6EB5-49B3-B7A9-E7E54FA4091E}" dt="2023-09-12T22:42:31.598" v="1765" actId="21"/>
          <ac:spMkLst>
            <pc:docMk/>
            <pc:sldMk cId="18409946" sldId="2147471978"/>
            <ac:spMk id="13" creationId="{24F29D3A-CE59-0ACB-6DE5-91D2C6B0CCC7}"/>
          </ac:spMkLst>
        </pc:spChg>
        <pc:spChg chg="del">
          <ac:chgData name="Laura Leal" userId="4720af35-0a04-4b32-b28a-0692a15a4541" providerId="ADAL" clId="{1CBD2A09-6EB5-49B3-B7A9-E7E54FA4091E}" dt="2023-09-12T22:42:31.598" v="1765" actId="21"/>
          <ac:spMkLst>
            <pc:docMk/>
            <pc:sldMk cId="18409946" sldId="2147471978"/>
            <ac:spMk id="14" creationId="{A6A92FE9-D09F-6808-5EDF-819513BB9563}"/>
          </ac:spMkLst>
        </pc:spChg>
        <pc:graphicFrameChg chg="mod">
          <ac:chgData name="Laura Leal" userId="4720af35-0a04-4b32-b28a-0692a15a4541" providerId="ADAL" clId="{1CBD2A09-6EB5-49B3-B7A9-E7E54FA4091E}" dt="2023-09-12T22:42:56.209" v="1768" actId="21"/>
          <ac:graphicFrameMkLst>
            <pc:docMk/>
            <pc:sldMk cId="18409946" sldId="2147471978"/>
            <ac:graphicFrameMk id="8" creationId="{3BA351CC-C7A3-F115-E07C-AA6507E6D08A}"/>
          </ac:graphicFrameMkLst>
        </pc:graphicFrameChg>
      </pc:sldChg>
      <pc:sldChg chg="add del">
        <pc:chgData name="Laura Leal" userId="4720af35-0a04-4b32-b28a-0692a15a4541" providerId="ADAL" clId="{1CBD2A09-6EB5-49B3-B7A9-E7E54FA4091E}" dt="2023-09-12T21:52:39.928" v="1092" actId="47"/>
        <pc:sldMkLst>
          <pc:docMk/>
          <pc:sldMk cId="737378637" sldId="2147471978"/>
        </pc:sldMkLst>
      </pc:sldChg>
      <pc:sldChg chg="add">
        <pc:chgData name="Laura Leal" userId="4720af35-0a04-4b32-b28a-0692a15a4541" providerId="ADAL" clId="{1CBD2A09-6EB5-49B3-B7A9-E7E54FA4091E}" dt="2023-09-12T22:42:43.192" v="1767" actId="2890"/>
        <pc:sldMkLst>
          <pc:docMk/>
          <pc:sldMk cId="2963389248" sldId="2147471979"/>
        </pc:sldMkLst>
      </pc:sldChg>
      <pc:sldChg chg="delSp modSp add mod ord modNotesTx">
        <pc:chgData name="Laura Leal" userId="4720af35-0a04-4b32-b28a-0692a15a4541" providerId="ADAL" clId="{1CBD2A09-6EB5-49B3-B7A9-E7E54FA4091E}" dt="2023-09-13T18:08:53.168" v="3647" actId="14100"/>
        <pc:sldMkLst>
          <pc:docMk/>
          <pc:sldMk cId="1085005456" sldId="2147471985"/>
        </pc:sldMkLst>
        <pc:spChg chg="mod">
          <ac:chgData name="Laura Leal" userId="4720af35-0a04-4b32-b28a-0692a15a4541" providerId="ADAL" clId="{1CBD2A09-6EB5-49B3-B7A9-E7E54FA4091E}" dt="2023-09-13T18:08:40.868" v="3643" actId="14100"/>
          <ac:spMkLst>
            <pc:docMk/>
            <pc:sldMk cId="1085005456" sldId="2147471985"/>
            <ac:spMk id="3" creationId="{0736E037-6275-F42D-899B-498AC235FFD3}"/>
          </ac:spMkLst>
        </pc:spChg>
        <pc:spChg chg="mod">
          <ac:chgData name="Laura Leal" userId="4720af35-0a04-4b32-b28a-0692a15a4541" providerId="ADAL" clId="{1CBD2A09-6EB5-49B3-B7A9-E7E54FA4091E}" dt="2023-09-13T17:48:40.776" v="3059" actId="6549"/>
          <ac:spMkLst>
            <pc:docMk/>
            <pc:sldMk cId="1085005456" sldId="2147471985"/>
            <ac:spMk id="7" creationId="{536FBAB1-B60C-6BB8-D4B3-AFE8F19DD999}"/>
          </ac:spMkLst>
        </pc:spChg>
        <pc:spChg chg="mod">
          <ac:chgData name="Laura Leal" userId="4720af35-0a04-4b32-b28a-0692a15a4541" providerId="ADAL" clId="{1CBD2A09-6EB5-49B3-B7A9-E7E54FA4091E}" dt="2023-09-13T18:08:53.168" v="3647" actId="14100"/>
          <ac:spMkLst>
            <pc:docMk/>
            <pc:sldMk cId="1085005456" sldId="2147471985"/>
            <ac:spMk id="15" creationId="{8BEC2F2B-30E6-2ABD-17AD-1B5478905A6B}"/>
          </ac:spMkLst>
        </pc:spChg>
        <pc:spChg chg="del mod">
          <ac:chgData name="Laura Leal" userId="4720af35-0a04-4b32-b28a-0692a15a4541" providerId="ADAL" clId="{1CBD2A09-6EB5-49B3-B7A9-E7E54FA4091E}" dt="2023-09-13T17:55:35.934" v="3326" actId="478"/>
          <ac:spMkLst>
            <pc:docMk/>
            <pc:sldMk cId="1085005456" sldId="2147471985"/>
            <ac:spMk id="17" creationId="{C06F335E-A71D-DD0F-4CBE-921805FEA80C}"/>
          </ac:spMkLst>
        </pc:spChg>
        <pc:spChg chg="del mod">
          <ac:chgData name="Laura Leal" userId="4720af35-0a04-4b32-b28a-0692a15a4541" providerId="ADAL" clId="{1CBD2A09-6EB5-49B3-B7A9-E7E54FA4091E}" dt="2023-09-13T17:55:35.934" v="3326" actId="478"/>
          <ac:spMkLst>
            <pc:docMk/>
            <pc:sldMk cId="1085005456" sldId="2147471985"/>
            <ac:spMk id="18" creationId="{BF6C03F4-9113-258E-1679-5401049FC420}"/>
          </ac:spMkLst>
        </pc:spChg>
      </pc:sldChg>
      <pc:sldChg chg="delSp modSp add mod modNotesTx">
        <pc:chgData name="Laura Leal" userId="4720af35-0a04-4b32-b28a-0692a15a4541" providerId="ADAL" clId="{1CBD2A09-6EB5-49B3-B7A9-E7E54FA4091E}" dt="2023-09-13T18:05:39.239" v="3572" actId="6549"/>
        <pc:sldMkLst>
          <pc:docMk/>
          <pc:sldMk cId="2926562680" sldId="2147471986"/>
        </pc:sldMkLst>
        <pc:spChg chg="del">
          <ac:chgData name="Laura Leal" userId="4720af35-0a04-4b32-b28a-0692a15a4541" providerId="ADAL" clId="{1CBD2A09-6EB5-49B3-B7A9-E7E54FA4091E}" dt="2023-09-13T17:55:45.094" v="3328" actId="478"/>
          <ac:spMkLst>
            <pc:docMk/>
            <pc:sldMk cId="2926562680" sldId="2147471986"/>
            <ac:spMk id="3" creationId="{0736E037-6275-F42D-899B-498AC235FFD3}"/>
          </ac:spMkLst>
        </pc:spChg>
        <pc:spChg chg="del">
          <ac:chgData name="Laura Leal" userId="4720af35-0a04-4b32-b28a-0692a15a4541" providerId="ADAL" clId="{1CBD2A09-6EB5-49B3-B7A9-E7E54FA4091E}" dt="2023-09-13T17:55:45.094" v="3328" actId="478"/>
          <ac:spMkLst>
            <pc:docMk/>
            <pc:sldMk cId="2926562680" sldId="2147471986"/>
            <ac:spMk id="15" creationId="{8BEC2F2B-30E6-2ABD-17AD-1B5478905A6B}"/>
          </ac:spMkLst>
        </pc:spChg>
        <pc:spChg chg="mod">
          <ac:chgData name="Laura Leal" userId="4720af35-0a04-4b32-b28a-0692a15a4541" providerId="ADAL" clId="{1CBD2A09-6EB5-49B3-B7A9-E7E54FA4091E}" dt="2023-09-13T18:04:50.069" v="3551" actId="14100"/>
          <ac:spMkLst>
            <pc:docMk/>
            <pc:sldMk cId="2926562680" sldId="2147471986"/>
            <ac:spMk id="17" creationId="{C06F335E-A71D-DD0F-4CBE-921805FEA80C}"/>
          </ac:spMkLst>
        </pc:spChg>
        <pc:spChg chg="mod">
          <ac:chgData name="Laura Leal" userId="4720af35-0a04-4b32-b28a-0692a15a4541" providerId="ADAL" clId="{1CBD2A09-6EB5-49B3-B7A9-E7E54FA4091E}" dt="2023-09-13T18:04:41.283" v="3549" actId="1038"/>
          <ac:spMkLst>
            <pc:docMk/>
            <pc:sldMk cId="2926562680" sldId="2147471986"/>
            <ac:spMk id="18" creationId="{BF6C03F4-9113-258E-1679-5401049FC420}"/>
          </ac:spMkLst>
        </pc:spChg>
      </pc:sldChg>
      <pc:sldChg chg="addSp delSp modSp add mod ord modNotesTx">
        <pc:chgData name="Laura Leal" userId="4720af35-0a04-4b32-b28a-0692a15a4541" providerId="ADAL" clId="{1CBD2A09-6EB5-49B3-B7A9-E7E54FA4091E}" dt="2023-09-13T18:09:51.962" v="3674" actId="20577"/>
        <pc:sldMkLst>
          <pc:docMk/>
          <pc:sldMk cId="1477938443" sldId="2147471987"/>
        </pc:sldMkLst>
        <pc:spChg chg="mod">
          <ac:chgData name="Laura Leal" userId="4720af35-0a04-4b32-b28a-0692a15a4541" providerId="ADAL" clId="{1CBD2A09-6EB5-49B3-B7A9-E7E54FA4091E}" dt="2023-09-13T18:07:32.016" v="3596" actId="1038"/>
          <ac:spMkLst>
            <pc:docMk/>
            <pc:sldMk cId="1477938443" sldId="2147471987"/>
            <ac:spMk id="3" creationId="{0736E037-6275-F42D-899B-498AC235FFD3}"/>
          </ac:spMkLst>
        </pc:spChg>
        <pc:spChg chg="add del mod">
          <ac:chgData name="Laura Leal" userId="4720af35-0a04-4b32-b28a-0692a15a4541" providerId="ADAL" clId="{1CBD2A09-6EB5-49B3-B7A9-E7E54FA4091E}" dt="2023-09-13T18:01:36.835" v="3483" actId="478"/>
          <ac:spMkLst>
            <pc:docMk/>
            <pc:sldMk cId="1477938443" sldId="2147471987"/>
            <ac:spMk id="5" creationId="{672BB05F-0872-83A5-39CC-FC07AF1A6E5D}"/>
          </ac:spMkLst>
        </pc:spChg>
        <pc:spChg chg="del">
          <ac:chgData name="Laura Leal" userId="4720af35-0a04-4b32-b28a-0692a15a4541" providerId="ADAL" clId="{1CBD2A09-6EB5-49B3-B7A9-E7E54FA4091E}" dt="2023-09-13T18:01:32.228" v="3481" actId="478"/>
          <ac:spMkLst>
            <pc:docMk/>
            <pc:sldMk cId="1477938443" sldId="2147471987"/>
            <ac:spMk id="13" creationId="{80DC68F6-BE3E-9C5D-2185-61D77BB5B9E6}"/>
          </ac:spMkLst>
        </pc:spChg>
        <pc:spChg chg="del">
          <ac:chgData name="Laura Leal" userId="4720af35-0a04-4b32-b28a-0692a15a4541" providerId="ADAL" clId="{1CBD2A09-6EB5-49B3-B7A9-E7E54FA4091E}" dt="2023-09-13T18:01:32.228" v="3481" actId="478"/>
          <ac:spMkLst>
            <pc:docMk/>
            <pc:sldMk cId="1477938443" sldId="2147471987"/>
            <ac:spMk id="14" creationId="{9C86FA15-AC3A-D1BD-84EE-09B7CFC1DAAA}"/>
          </ac:spMkLst>
        </pc:spChg>
        <pc:spChg chg="mod">
          <ac:chgData name="Laura Leal" userId="4720af35-0a04-4b32-b28a-0692a15a4541" providerId="ADAL" clId="{1CBD2A09-6EB5-49B3-B7A9-E7E54FA4091E}" dt="2023-09-13T18:06:34.322" v="3580" actId="255"/>
          <ac:spMkLst>
            <pc:docMk/>
            <pc:sldMk cId="1477938443" sldId="2147471987"/>
            <ac:spMk id="15" creationId="{8BEC2F2B-30E6-2ABD-17AD-1B5478905A6B}"/>
          </ac:spMkLst>
        </pc:spChg>
        <pc:spChg chg="del mod">
          <ac:chgData name="Laura Leal" userId="4720af35-0a04-4b32-b28a-0692a15a4541" providerId="ADAL" clId="{1CBD2A09-6EB5-49B3-B7A9-E7E54FA4091E}" dt="2023-09-13T18:00:09.368" v="3471" actId="478"/>
          <ac:spMkLst>
            <pc:docMk/>
            <pc:sldMk cId="1477938443" sldId="2147471987"/>
            <ac:spMk id="17" creationId="{C06F335E-A71D-DD0F-4CBE-921805FEA80C}"/>
          </ac:spMkLst>
        </pc:spChg>
        <pc:spChg chg="mod">
          <ac:chgData name="Laura Leal" userId="4720af35-0a04-4b32-b28a-0692a15a4541" providerId="ADAL" clId="{1CBD2A09-6EB5-49B3-B7A9-E7E54FA4091E}" dt="2023-09-13T18:06:39.762" v="3581" actId="255"/>
          <ac:spMkLst>
            <pc:docMk/>
            <pc:sldMk cId="1477938443" sldId="2147471987"/>
            <ac:spMk id="18" creationId="{BF6C03F4-9113-258E-1679-5401049FC420}"/>
          </ac:spMkLst>
        </pc:spChg>
        <pc:picChg chg="del">
          <ac:chgData name="Laura Leal" userId="4720af35-0a04-4b32-b28a-0692a15a4541" providerId="ADAL" clId="{1CBD2A09-6EB5-49B3-B7A9-E7E54FA4091E}" dt="2023-09-13T18:01:32.228" v="3481" actId="478"/>
          <ac:picMkLst>
            <pc:docMk/>
            <pc:sldMk cId="1477938443" sldId="2147471987"/>
            <ac:picMk id="9" creationId="{A9A1C0D3-DA0F-8ADF-E177-800FE5FD13A4}"/>
          </ac:picMkLst>
        </pc:picChg>
        <pc:picChg chg="del">
          <ac:chgData name="Laura Leal" userId="4720af35-0a04-4b32-b28a-0692a15a4541" providerId="ADAL" clId="{1CBD2A09-6EB5-49B3-B7A9-E7E54FA4091E}" dt="2023-09-13T18:01:32.228" v="3481" actId="478"/>
          <ac:picMkLst>
            <pc:docMk/>
            <pc:sldMk cId="1477938443" sldId="2147471987"/>
            <ac:picMk id="11" creationId="{652AD8B0-EEE5-582C-23C3-46585BE29F5F}"/>
          </ac:picMkLst>
        </pc:picChg>
        <pc:picChg chg="del">
          <ac:chgData name="Laura Leal" userId="4720af35-0a04-4b32-b28a-0692a15a4541" providerId="ADAL" clId="{1CBD2A09-6EB5-49B3-B7A9-E7E54FA4091E}" dt="2023-09-13T18:01:32.228" v="3481" actId="478"/>
          <ac:picMkLst>
            <pc:docMk/>
            <pc:sldMk cId="1477938443" sldId="2147471987"/>
            <ac:picMk id="16" creationId="{824935EA-307D-346C-73C0-22F06B2DA329}"/>
          </ac:picMkLst>
        </pc:pic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ata2.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ata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9A4771-FA08-4F35-A5C0-0404F3ABD814}" type="doc">
      <dgm:prSet loTypeId="urn:microsoft.com/office/officeart/2018/2/layout/IconLabelList" loCatId="icon" qsTypeId="urn:microsoft.com/office/officeart/2005/8/quickstyle/simple1" qsCatId="simple" csTypeId="urn:microsoft.com/office/officeart/2005/8/colors/accent0_3" csCatId="mainScheme" phldr="1"/>
      <dgm:spPr/>
      <dgm:t>
        <a:bodyPr/>
        <a:lstStyle/>
        <a:p>
          <a:endParaRPr lang="en-US"/>
        </a:p>
      </dgm:t>
    </dgm:pt>
    <dgm:pt modelId="{C3A0176A-B0AD-46FD-9A2F-08D115C5CDB5}">
      <dgm:prSet custT="1"/>
      <dgm:spPr>
        <a:solidFill>
          <a:schemeClr val="accent2"/>
        </a:solidFill>
      </dgm:spPr>
      <dgm:t>
        <a:bodyPr/>
        <a:lstStyle/>
        <a:p>
          <a:pPr>
            <a:lnSpc>
              <a:spcPct val="100000"/>
            </a:lnSpc>
          </a:pPr>
          <a:r>
            <a:rPr lang="en-US" sz="2000">
              <a:solidFill>
                <a:schemeClr val="bg1"/>
              </a:solidFill>
              <a:latin typeface="+mj-lt"/>
            </a:rPr>
            <a:t>Sustainability Reporting</a:t>
          </a:r>
        </a:p>
      </dgm:t>
    </dgm:pt>
    <dgm:pt modelId="{E5747306-CB58-4702-9BAD-875B9CDA4196}" type="parTrans" cxnId="{FF071EED-634B-4C56-B636-76ED0D4E35F0}">
      <dgm:prSet/>
      <dgm:spPr/>
      <dgm:t>
        <a:bodyPr/>
        <a:lstStyle/>
        <a:p>
          <a:endParaRPr lang="en-US" sz="2000">
            <a:latin typeface="+mj-lt"/>
          </a:endParaRPr>
        </a:p>
      </dgm:t>
    </dgm:pt>
    <dgm:pt modelId="{3C83DD6B-F474-462C-882B-00EE8A51C639}" type="sibTrans" cxnId="{FF071EED-634B-4C56-B636-76ED0D4E35F0}">
      <dgm:prSet/>
      <dgm:spPr/>
      <dgm:t>
        <a:bodyPr/>
        <a:lstStyle/>
        <a:p>
          <a:endParaRPr lang="en-US" sz="2000">
            <a:latin typeface="+mj-lt"/>
          </a:endParaRPr>
        </a:p>
      </dgm:t>
    </dgm:pt>
    <dgm:pt modelId="{A373A2F4-29A4-40E4-A12C-5A0D70394975}">
      <dgm:prSet custT="1"/>
      <dgm:spPr/>
      <dgm:t>
        <a:bodyPr/>
        <a:lstStyle/>
        <a:p>
          <a:pPr>
            <a:lnSpc>
              <a:spcPct val="100000"/>
            </a:lnSpc>
          </a:pPr>
          <a:r>
            <a:rPr lang="en-US" sz="2000">
              <a:latin typeface="+mj-lt"/>
            </a:rPr>
            <a:t>Sustainability Assurance</a:t>
          </a:r>
        </a:p>
      </dgm:t>
    </dgm:pt>
    <dgm:pt modelId="{5983DD37-0D9B-4B07-8B00-0E762AC721EF}" type="parTrans" cxnId="{2531C5D7-9096-4A16-8918-83D441A51D90}">
      <dgm:prSet/>
      <dgm:spPr/>
      <dgm:t>
        <a:bodyPr/>
        <a:lstStyle/>
        <a:p>
          <a:endParaRPr lang="en-US" sz="2000">
            <a:latin typeface="+mj-lt"/>
          </a:endParaRPr>
        </a:p>
      </dgm:t>
    </dgm:pt>
    <dgm:pt modelId="{DDEF107B-7100-453E-850F-999F6FDA6BF8}" type="sibTrans" cxnId="{2531C5D7-9096-4A16-8918-83D441A51D90}">
      <dgm:prSet/>
      <dgm:spPr/>
      <dgm:t>
        <a:bodyPr/>
        <a:lstStyle/>
        <a:p>
          <a:endParaRPr lang="en-US" sz="2000">
            <a:latin typeface="+mj-lt"/>
          </a:endParaRPr>
        </a:p>
      </dgm:t>
    </dgm:pt>
    <dgm:pt modelId="{98187624-0A75-4C97-9FE8-A7EF1B21DE7A}">
      <dgm:prSet custT="1"/>
      <dgm:spPr/>
      <dgm:t>
        <a:bodyPr/>
        <a:lstStyle/>
        <a:p>
          <a:pPr>
            <a:lnSpc>
              <a:spcPct val="100000"/>
            </a:lnSpc>
          </a:pPr>
          <a:r>
            <a:rPr lang="en-US" sz="2000">
              <a:latin typeface="+mj-lt"/>
            </a:rPr>
            <a:t>Terms and Definitions</a:t>
          </a:r>
        </a:p>
      </dgm:t>
    </dgm:pt>
    <dgm:pt modelId="{704605E7-CEE9-47C1-94BD-A08AA8BF685B}" type="parTrans" cxnId="{E4C705DC-F00D-497C-839C-8A8391E4DACF}">
      <dgm:prSet/>
      <dgm:spPr/>
      <dgm:t>
        <a:bodyPr/>
        <a:lstStyle/>
        <a:p>
          <a:endParaRPr lang="en-US" sz="2000">
            <a:latin typeface="+mj-lt"/>
          </a:endParaRPr>
        </a:p>
      </dgm:t>
    </dgm:pt>
    <dgm:pt modelId="{8ECFDAE2-3027-4399-97E1-35B83EDF174A}" type="sibTrans" cxnId="{E4C705DC-F00D-497C-839C-8A8391E4DACF}">
      <dgm:prSet/>
      <dgm:spPr/>
      <dgm:t>
        <a:bodyPr/>
        <a:lstStyle/>
        <a:p>
          <a:endParaRPr lang="en-US" sz="2000">
            <a:latin typeface="+mj-lt"/>
          </a:endParaRPr>
        </a:p>
      </dgm:t>
    </dgm:pt>
    <dgm:pt modelId="{2574720C-5BC1-4ECF-8D82-CE23E894E23D}">
      <dgm:prSet custT="1"/>
      <dgm:spPr/>
      <dgm:t>
        <a:bodyPr/>
        <a:lstStyle/>
        <a:p>
          <a:pPr>
            <a:lnSpc>
              <a:spcPct val="100000"/>
            </a:lnSpc>
          </a:pPr>
          <a:r>
            <a:rPr lang="en-US" sz="2000">
              <a:latin typeface="+mj-lt"/>
            </a:rPr>
            <a:t>NOCLAR</a:t>
          </a:r>
        </a:p>
      </dgm:t>
    </dgm:pt>
    <dgm:pt modelId="{8E1024F6-3566-428A-9E3F-D8AB448B6128}" type="parTrans" cxnId="{F4374A89-1DF7-4AFD-83AF-04E2FF7BD8EE}">
      <dgm:prSet/>
      <dgm:spPr/>
      <dgm:t>
        <a:bodyPr/>
        <a:lstStyle/>
        <a:p>
          <a:endParaRPr lang="en-US"/>
        </a:p>
      </dgm:t>
    </dgm:pt>
    <dgm:pt modelId="{A40118B9-D2C2-4C8A-8D21-DF29C0F86AC3}" type="sibTrans" cxnId="{F4374A89-1DF7-4AFD-83AF-04E2FF7BD8EE}">
      <dgm:prSet/>
      <dgm:spPr/>
      <dgm:t>
        <a:bodyPr/>
        <a:lstStyle/>
        <a:p>
          <a:endParaRPr lang="en-US"/>
        </a:p>
      </dgm:t>
    </dgm:pt>
    <dgm:pt modelId="{13839E5C-E9EF-41E3-8599-CBB02E5A7E50}" type="pres">
      <dgm:prSet presAssocID="{FB9A4771-FA08-4F35-A5C0-0404F3ABD814}" presName="root" presStyleCnt="0">
        <dgm:presLayoutVars>
          <dgm:dir/>
          <dgm:resizeHandles val="exact"/>
        </dgm:presLayoutVars>
      </dgm:prSet>
      <dgm:spPr/>
    </dgm:pt>
    <dgm:pt modelId="{5BE7642A-815D-4934-AEC8-C376F68122C7}" type="pres">
      <dgm:prSet presAssocID="{C3A0176A-B0AD-46FD-9A2F-08D115C5CDB5}" presName="compNode" presStyleCnt="0"/>
      <dgm:spPr/>
    </dgm:pt>
    <dgm:pt modelId="{745E79F0-4A93-43D0-8153-5E93A03479BE}" type="pres">
      <dgm:prSet presAssocID="{C3A0176A-B0AD-46FD-9A2F-08D115C5CDB5}" presName="iconRect" presStyleLbl="node1" presStyleIdx="0" presStyleCnt="4"/>
      <dgm:spPr>
        <a:xfrm>
          <a:off x="449115" y="707475"/>
          <a:ext cx="732480" cy="73248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Check List"/>
        </a:ext>
      </dgm:extLst>
    </dgm:pt>
    <dgm:pt modelId="{E611FD0D-893C-43E8-AC01-BEF5FB383915}" type="pres">
      <dgm:prSet presAssocID="{C3A0176A-B0AD-46FD-9A2F-08D115C5CDB5}" presName="spaceRect" presStyleCnt="0"/>
      <dgm:spPr/>
    </dgm:pt>
    <dgm:pt modelId="{8F910209-FB28-4FF6-BB55-C68F774ABECC}" type="pres">
      <dgm:prSet presAssocID="{C3A0176A-B0AD-46FD-9A2F-08D115C5CDB5}" presName="textRect" presStyleLbl="revTx" presStyleIdx="0" presStyleCnt="4">
        <dgm:presLayoutVars>
          <dgm:chMax val="1"/>
          <dgm:chPref val="1"/>
        </dgm:presLayoutVars>
      </dgm:prSet>
      <dgm:spPr/>
    </dgm:pt>
    <dgm:pt modelId="{E5037A75-FF98-4EA2-A928-D8A37691C82A}" type="pres">
      <dgm:prSet presAssocID="{3C83DD6B-F474-462C-882B-00EE8A51C639}" presName="sibTrans" presStyleCnt="0"/>
      <dgm:spPr/>
    </dgm:pt>
    <dgm:pt modelId="{F3358C4E-9A35-4E2F-AB05-0E2EDD4772AF}" type="pres">
      <dgm:prSet presAssocID="{A373A2F4-29A4-40E4-A12C-5A0D70394975}" presName="compNode" presStyleCnt="0"/>
      <dgm:spPr/>
    </dgm:pt>
    <dgm:pt modelId="{7429F9B7-1934-4AB9-B584-6FD4458EC1D0}" type="pres">
      <dgm:prSet presAssocID="{A373A2F4-29A4-40E4-A12C-5A0D70394975}"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57150">
          <a:solidFill>
            <a:srgbClr val="FFC000"/>
          </a:solidFill>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Bar chart"/>
        </a:ext>
      </dgm:extLst>
    </dgm:pt>
    <dgm:pt modelId="{39286800-54B5-4105-9605-8A3E6A7D8254}" type="pres">
      <dgm:prSet presAssocID="{A373A2F4-29A4-40E4-A12C-5A0D70394975}" presName="spaceRect" presStyleCnt="0"/>
      <dgm:spPr/>
    </dgm:pt>
    <dgm:pt modelId="{74961C79-9495-4EB5-88E1-5E85BE70C70A}" type="pres">
      <dgm:prSet presAssocID="{A373A2F4-29A4-40E4-A12C-5A0D70394975}" presName="textRect" presStyleLbl="revTx" presStyleIdx="1" presStyleCnt="4">
        <dgm:presLayoutVars>
          <dgm:chMax val="1"/>
          <dgm:chPref val="1"/>
        </dgm:presLayoutVars>
      </dgm:prSet>
      <dgm:spPr/>
    </dgm:pt>
    <dgm:pt modelId="{A4D245E5-B742-41D0-865F-88768C4F8DEC}" type="pres">
      <dgm:prSet presAssocID="{DDEF107B-7100-453E-850F-999F6FDA6BF8}" presName="sibTrans" presStyleCnt="0"/>
      <dgm:spPr/>
    </dgm:pt>
    <dgm:pt modelId="{523988CA-7275-4789-A555-2FD786A9A62C}" type="pres">
      <dgm:prSet presAssocID="{2574720C-5BC1-4ECF-8D82-CE23E894E23D}" presName="compNode" presStyleCnt="0"/>
      <dgm:spPr/>
    </dgm:pt>
    <dgm:pt modelId="{622F79F8-6549-4F8A-B5F4-E6F4395BBB02}" type="pres">
      <dgm:prSet presAssocID="{2574720C-5BC1-4ECF-8D82-CE23E894E23D}" presName="iconRect" presStyleLbl="node1" presStyleIdx="2" presStyleCnt="4"/>
      <dgm:spPr>
        <a:xfrm>
          <a:off x="449115" y="2760929"/>
          <a:ext cx="732480" cy="732480"/>
        </a:xfrm>
        <a:prstGeom prst="rect">
          <a:avLst/>
        </a:prstGeom>
        <a:blipFill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gm:spPr>
    </dgm:pt>
    <dgm:pt modelId="{C7035C74-4F88-42B4-8025-241C33AA1B25}" type="pres">
      <dgm:prSet presAssocID="{2574720C-5BC1-4ECF-8D82-CE23E894E23D}" presName="spaceRect" presStyleCnt="0"/>
      <dgm:spPr/>
    </dgm:pt>
    <dgm:pt modelId="{6D1B3828-1605-44A8-B7BC-9AAEC10B1A47}" type="pres">
      <dgm:prSet presAssocID="{2574720C-5BC1-4ECF-8D82-CE23E894E23D}" presName="textRect" presStyleLbl="revTx" presStyleIdx="2" presStyleCnt="4">
        <dgm:presLayoutVars>
          <dgm:chMax val="1"/>
          <dgm:chPref val="1"/>
        </dgm:presLayoutVars>
      </dgm:prSet>
      <dgm:spPr/>
    </dgm:pt>
    <dgm:pt modelId="{3EBA0864-7026-46AE-ADEA-91C2C7F73C12}" type="pres">
      <dgm:prSet presAssocID="{A40118B9-D2C2-4C8A-8D21-DF29C0F86AC3}" presName="sibTrans" presStyleCnt="0"/>
      <dgm:spPr/>
    </dgm:pt>
    <dgm:pt modelId="{0B3E484C-EBF1-47D7-8BF7-C616D0A8D8CE}" type="pres">
      <dgm:prSet presAssocID="{98187624-0A75-4C97-9FE8-A7EF1B21DE7A}" presName="compNode" presStyleCnt="0"/>
      <dgm:spPr/>
    </dgm:pt>
    <dgm:pt modelId="{D9A981F5-33A3-4ADD-A59A-163AA0DC3CC6}" type="pres">
      <dgm:prSet presAssocID="{98187624-0A75-4C97-9FE8-A7EF1B21DE7A}"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57150">
          <a:solidFill>
            <a:srgbClr val="FFC000"/>
          </a:solidFill>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Checkmark"/>
        </a:ext>
      </dgm:extLst>
    </dgm:pt>
    <dgm:pt modelId="{4EEFAEE9-F92C-4B06-B0C0-AAB4853F8B3E}" type="pres">
      <dgm:prSet presAssocID="{98187624-0A75-4C97-9FE8-A7EF1B21DE7A}" presName="spaceRect" presStyleCnt="0"/>
      <dgm:spPr/>
    </dgm:pt>
    <dgm:pt modelId="{03CCDAB9-4377-45C8-9182-C94F4AE3F28F}" type="pres">
      <dgm:prSet presAssocID="{98187624-0A75-4C97-9FE8-A7EF1B21DE7A}" presName="textRect" presStyleLbl="revTx" presStyleIdx="3" presStyleCnt="4">
        <dgm:presLayoutVars>
          <dgm:chMax val="1"/>
          <dgm:chPref val="1"/>
        </dgm:presLayoutVars>
      </dgm:prSet>
      <dgm:spPr/>
    </dgm:pt>
  </dgm:ptLst>
  <dgm:cxnLst>
    <dgm:cxn modelId="{4BD81C0B-8DBF-442A-A1F3-FB3C19EE2F5B}" type="presOf" srcId="{C3A0176A-B0AD-46FD-9A2F-08D115C5CDB5}" destId="{8F910209-FB28-4FF6-BB55-C68F774ABECC}" srcOrd="0" destOrd="0" presId="urn:microsoft.com/office/officeart/2018/2/layout/IconLabelList"/>
    <dgm:cxn modelId="{5CDDB90D-7BCB-4017-A7E1-706EF0DA1322}" type="presOf" srcId="{FB9A4771-FA08-4F35-A5C0-0404F3ABD814}" destId="{13839E5C-E9EF-41E3-8599-CBB02E5A7E50}" srcOrd="0" destOrd="0" presId="urn:microsoft.com/office/officeart/2018/2/layout/IconLabelList"/>
    <dgm:cxn modelId="{BFE11B49-35B6-445B-8A9C-3A0EE0FFDC00}" type="presOf" srcId="{98187624-0A75-4C97-9FE8-A7EF1B21DE7A}" destId="{03CCDAB9-4377-45C8-9182-C94F4AE3F28F}" srcOrd="0" destOrd="0" presId="urn:microsoft.com/office/officeart/2018/2/layout/IconLabelList"/>
    <dgm:cxn modelId="{F4374A89-1DF7-4AFD-83AF-04E2FF7BD8EE}" srcId="{FB9A4771-FA08-4F35-A5C0-0404F3ABD814}" destId="{2574720C-5BC1-4ECF-8D82-CE23E894E23D}" srcOrd="2" destOrd="0" parTransId="{8E1024F6-3566-428A-9E3F-D8AB448B6128}" sibTransId="{A40118B9-D2C2-4C8A-8D21-DF29C0F86AC3}"/>
    <dgm:cxn modelId="{DE1EC997-30DC-4825-9A44-F03C6B3FB6A7}" type="presOf" srcId="{2574720C-5BC1-4ECF-8D82-CE23E894E23D}" destId="{6D1B3828-1605-44A8-B7BC-9AAEC10B1A47}" srcOrd="0" destOrd="0" presId="urn:microsoft.com/office/officeart/2018/2/layout/IconLabelList"/>
    <dgm:cxn modelId="{2531C5D7-9096-4A16-8918-83D441A51D90}" srcId="{FB9A4771-FA08-4F35-A5C0-0404F3ABD814}" destId="{A373A2F4-29A4-40E4-A12C-5A0D70394975}" srcOrd="1" destOrd="0" parTransId="{5983DD37-0D9B-4B07-8B00-0E762AC721EF}" sibTransId="{DDEF107B-7100-453E-850F-999F6FDA6BF8}"/>
    <dgm:cxn modelId="{78DDC9D9-58F0-46D2-B0D2-284ADFA158E1}" type="presOf" srcId="{A373A2F4-29A4-40E4-A12C-5A0D70394975}" destId="{74961C79-9495-4EB5-88E1-5E85BE70C70A}" srcOrd="0" destOrd="0" presId="urn:microsoft.com/office/officeart/2018/2/layout/IconLabelList"/>
    <dgm:cxn modelId="{E4C705DC-F00D-497C-839C-8A8391E4DACF}" srcId="{FB9A4771-FA08-4F35-A5C0-0404F3ABD814}" destId="{98187624-0A75-4C97-9FE8-A7EF1B21DE7A}" srcOrd="3" destOrd="0" parTransId="{704605E7-CEE9-47C1-94BD-A08AA8BF685B}" sibTransId="{8ECFDAE2-3027-4399-97E1-35B83EDF174A}"/>
    <dgm:cxn modelId="{FF071EED-634B-4C56-B636-76ED0D4E35F0}" srcId="{FB9A4771-FA08-4F35-A5C0-0404F3ABD814}" destId="{C3A0176A-B0AD-46FD-9A2F-08D115C5CDB5}" srcOrd="0" destOrd="0" parTransId="{E5747306-CB58-4702-9BAD-875B9CDA4196}" sibTransId="{3C83DD6B-F474-462C-882B-00EE8A51C639}"/>
    <dgm:cxn modelId="{A0AC0EFE-0250-4804-A852-2E1C547CA727}" type="presParOf" srcId="{13839E5C-E9EF-41E3-8599-CBB02E5A7E50}" destId="{5BE7642A-815D-4934-AEC8-C376F68122C7}" srcOrd="0" destOrd="0" presId="urn:microsoft.com/office/officeart/2018/2/layout/IconLabelList"/>
    <dgm:cxn modelId="{7E4302E2-4C9F-425B-AE6B-9AAF475742F7}" type="presParOf" srcId="{5BE7642A-815D-4934-AEC8-C376F68122C7}" destId="{745E79F0-4A93-43D0-8153-5E93A03479BE}" srcOrd="0" destOrd="0" presId="urn:microsoft.com/office/officeart/2018/2/layout/IconLabelList"/>
    <dgm:cxn modelId="{F5F95359-556A-4D8C-BE95-0103D5C772D5}" type="presParOf" srcId="{5BE7642A-815D-4934-AEC8-C376F68122C7}" destId="{E611FD0D-893C-43E8-AC01-BEF5FB383915}" srcOrd="1" destOrd="0" presId="urn:microsoft.com/office/officeart/2018/2/layout/IconLabelList"/>
    <dgm:cxn modelId="{6CF0DB18-1CF8-4F18-B1EA-C18940B6E2FC}" type="presParOf" srcId="{5BE7642A-815D-4934-AEC8-C376F68122C7}" destId="{8F910209-FB28-4FF6-BB55-C68F774ABECC}" srcOrd="2" destOrd="0" presId="urn:microsoft.com/office/officeart/2018/2/layout/IconLabelList"/>
    <dgm:cxn modelId="{4212B66B-FBB2-4EDE-8F74-0EEDCF8DDFDE}" type="presParOf" srcId="{13839E5C-E9EF-41E3-8599-CBB02E5A7E50}" destId="{E5037A75-FF98-4EA2-A928-D8A37691C82A}" srcOrd="1" destOrd="0" presId="urn:microsoft.com/office/officeart/2018/2/layout/IconLabelList"/>
    <dgm:cxn modelId="{087F1120-A41B-4564-8D4D-CED109DBA34E}" type="presParOf" srcId="{13839E5C-E9EF-41E3-8599-CBB02E5A7E50}" destId="{F3358C4E-9A35-4E2F-AB05-0E2EDD4772AF}" srcOrd="2" destOrd="0" presId="urn:microsoft.com/office/officeart/2018/2/layout/IconLabelList"/>
    <dgm:cxn modelId="{12D97DD6-9990-436B-BC93-8EC17BEBF477}" type="presParOf" srcId="{F3358C4E-9A35-4E2F-AB05-0E2EDD4772AF}" destId="{7429F9B7-1934-4AB9-B584-6FD4458EC1D0}" srcOrd="0" destOrd="0" presId="urn:microsoft.com/office/officeart/2018/2/layout/IconLabelList"/>
    <dgm:cxn modelId="{7E7C28CB-D789-4440-ABA8-682219B8B2D9}" type="presParOf" srcId="{F3358C4E-9A35-4E2F-AB05-0E2EDD4772AF}" destId="{39286800-54B5-4105-9605-8A3E6A7D8254}" srcOrd="1" destOrd="0" presId="urn:microsoft.com/office/officeart/2018/2/layout/IconLabelList"/>
    <dgm:cxn modelId="{713ABA7D-5212-4E27-BFB2-7892889B55A0}" type="presParOf" srcId="{F3358C4E-9A35-4E2F-AB05-0E2EDD4772AF}" destId="{74961C79-9495-4EB5-88E1-5E85BE70C70A}" srcOrd="2" destOrd="0" presId="urn:microsoft.com/office/officeart/2018/2/layout/IconLabelList"/>
    <dgm:cxn modelId="{A2AF5D50-3233-4B58-B50E-995EF5C381B4}" type="presParOf" srcId="{13839E5C-E9EF-41E3-8599-CBB02E5A7E50}" destId="{A4D245E5-B742-41D0-865F-88768C4F8DEC}" srcOrd="3" destOrd="0" presId="urn:microsoft.com/office/officeart/2018/2/layout/IconLabelList"/>
    <dgm:cxn modelId="{8FCF0556-5D20-4618-A354-B754BF89798B}" type="presParOf" srcId="{13839E5C-E9EF-41E3-8599-CBB02E5A7E50}" destId="{523988CA-7275-4789-A555-2FD786A9A62C}" srcOrd="4" destOrd="0" presId="urn:microsoft.com/office/officeart/2018/2/layout/IconLabelList"/>
    <dgm:cxn modelId="{D2A19047-2D6E-4C2C-865A-CFA48CBBE140}" type="presParOf" srcId="{523988CA-7275-4789-A555-2FD786A9A62C}" destId="{622F79F8-6549-4F8A-B5F4-E6F4395BBB02}" srcOrd="0" destOrd="0" presId="urn:microsoft.com/office/officeart/2018/2/layout/IconLabelList"/>
    <dgm:cxn modelId="{7993656C-FD85-4B83-BA09-79BE9B180D63}" type="presParOf" srcId="{523988CA-7275-4789-A555-2FD786A9A62C}" destId="{C7035C74-4F88-42B4-8025-241C33AA1B25}" srcOrd="1" destOrd="0" presId="urn:microsoft.com/office/officeart/2018/2/layout/IconLabelList"/>
    <dgm:cxn modelId="{0A19EB7E-E0D1-45B3-BF0A-059A8020CCB4}" type="presParOf" srcId="{523988CA-7275-4789-A555-2FD786A9A62C}" destId="{6D1B3828-1605-44A8-B7BC-9AAEC10B1A47}" srcOrd="2" destOrd="0" presId="urn:microsoft.com/office/officeart/2018/2/layout/IconLabelList"/>
    <dgm:cxn modelId="{029F4ADB-B4B9-4FA7-909A-9D712FD79EAA}" type="presParOf" srcId="{13839E5C-E9EF-41E3-8599-CBB02E5A7E50}" destId="{3EBA0864-7026-46AE-ADEA-91C2C7F73C12}" srcOrd="5" destOrd="0" presId="urn:microsoft.com/office/officeart/2018/2/layout/IconLabelList"/>
    <dgm:cxn modelId="{2D066373-F1BE-42FF-9705-1D4CE21238D0}" type="presParOf" srcId="{13839E5C-E9EF-41E3-8599-CBB02E5A7E50}" destId="{0B3E484C-EBF1-47D7-8BF7-C616D0A8D8CE}" srcOrd="6" destOrd="0" presId="urn:microsoft.com/office/officeart/2018/2/layout/IconLabelList"/>
    <dgm:cxn modelId="{C79E9E07-94C7-46DD-BA5C-D850B1A5CD6F}" type="presParOf" srcId="{0B3E484C-EBF1-47D7-8BF7-C616D0A8D8CE}" destId="{D9A981F5-33A3-4ADD-A59A-163AA0DC3CC6}" srcOrd="0" destOrd="0" presId="urn:microsoft.com/office/officeart/2018/2/layout/IconLabelList"/>
    <dgm:cxn modelId="{74E5787F-9EB3-4228-B144-A07B96D357BA}" type="presParOf" srcId="{0B3E484C-EBF1-47D7-8BF7-C616D0A8D8CE}" destId="{4EEFAEE9-F92C-4B06-B0C0-AAB4853F8B3E}" srcOrd="1" destOrd="0" presId="urn:microsoft.com/office/officeart/2018/2/layout/IconLabelList"/>
    <dgm:cxn modelId="{17520ADA-CDD2-49C3-8A32-1B5AD27037D6}" type="presParOf" srcId="{0B3E484C-EBF1-47D7-8BF7-C616D0A8D8CE}" destId="{03CCDAB9-4377-45C8-9182-C94F4AE3F28F}"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9A4771-FA08-4F35-A5C0-0404F3ABD814}" type="doc">
      <dgm:prSet loTypeId="urn:microsoft.com/office/officeart/2018/2/layout/IconLabelList" loCatId="icon" qsTypeId="urn:microsoft.com/office/officeart/2005/8/quickstyle/simple1" qsCatId="simple" csTypeId="urn:microsoft.com/office/officeart/2005/8/colors/accent0_3" csCatId="mainScheme" phldr="1"/>
      <dgm:spPr/>
      <dgm:t>
        <a:bodyPr/>
        <a:lstStyle/>
        <a:p>
          <a:endParaRPr lang="en-US"/>
        </a:p>
      </dgm:t>
    </dgm:pt>
    <dgm:pt modelId="{C3A0176A-B0AD-46FD-9A2F-08D115C5CDB5}">
      <dgm:prSet custT="1"/>
      <dgm:spPr>
        <a:noFill/>
      </dgm:spPr>
      <dgm:t>
        <a:bodyPr/>
        <a:lstStyle/>
        <a:p>
          <a:pPr>
            <a:lnSpc>
              <a:spcPct val="100000"/>
            </a:lnSpc>
          </a:pPr>
          <a:r>
            <a:rPr lang="en-US" sz="2000">
              <a:solidFill>
                <a:schemeClr val="tx1"/>
              </a:solidFill>
              <a:latin typeface="+mj-lt"/>
            </a:rPr>
            <a:t>Sustainability Reporting</a:t>
          </a:r>
        </a:p>
      </dgm:t>
    </dgm:pt>
    <dgm:pt modelId="{E5747306-CB58-4702-9BAD-875B9CDA4196}" type="parTrans" cxnId="{FF071EED-634B-4C56-B636-76ED0D4E35F0}">
      <dgm:prSet/>
      <dgm:spPr/>
      <dgm:t>
        <a:bodyPr/>
        <a:lstStyle/>
        <a:p>
          <a:endParaRPr lang="en-US" sz="2000">
            <a:latin typeface="+mj-lt"/>
          </a:endParaRPr>
        </a:p>
      </dgm:t>
    </dgm:pt>
    <dgm:pt modelId="{3C83DD6B-F474-462C-882B-00EE8A51C639}" type="sibTrans" cxnId="{FF071EED-634B-4C56-B636-76ED0D4E35F0}">
      <dgm:prSet/>
      <dgm:spPr/>
      <dgm:t>
        <a:bodyPr/>
        <a:lstStyle/>
        <a:p>
          <a:endParaRPr lang="en-US" sz="2000">
            <a:latin typeface="+mj-lt"/>
          </a:endParaRPr>
        </a:p>
      </dgm:t>
    </dgm:pt>
    <dgm:pt modelId="{A373A2F4-29A4-40E4-A12C-5A0D70394975}">
      <dgm:prSet custT="1"/>
      <dgm:spPr>
        <a:solidFill>
          <a:schemeClr val="accent6">
            <a:lumMod val="60000"/>
            <a:lumOff val="40000"/>
          </a:schemeClr>
        </a:solidFill>
      </dgm:spPr>
      <dgm:t>
        <a:bodyPr/>
        <a:lstStyle/>
        <a:p>
          <a:pPr>
            <a:lnSpc>
              <a:spcPct val="100000"/>
            </a:lnSpc>
          </a:pPr>
          <a:r>
            <a:rPr lang="en-US" sz="2000">
              <a:solidFill>
                <a:schemeClr val="bg1"/>
              </a:solidFill>
              <a:latin typeface="+mj-lt"/>
            </a:rPr>
            <a:t>Sustainability Assurance</a:t>
          </a:r>
        </a:p>
      </dgm:t>
    </dgm:pt>
    <dgm:pt modelId="{5983DD37-0D9B-4B07-8B00-0E762AC721EF}" type="parTrans" cxnId="{2531C5D7-9096-4A16-8918-83D441A51D90}">
      <dgm:prSet/>
      <dgm:spPr/>
      <dgm:t>
        <a:bodyPr/>
        <a:lstStyle/>
        <a:p>
          <a:endParaRPr lang="en-US" sz="2000">
            <a:latin typeface="+mj-lt"/>
          </a:endParaRPr>
        </a:p>
      </dgm:t>
    </dgm:pt>
    <dgm:pt modelId="{DDEF107B-7100-453E-850F-999F6FDA6BF8}" type="sibTrans" cxnId="{2531C5D7-9096-4A16-8918-83D441A51D90}">
      <dgm:prSet/>
      <dgm:spPr/>
      <dgm:t>
        <a:bodyPr/>
        <a:lstStyle/>
        <a:p>
          <a:endParaRPr lang="en-US" sz="2000">
            <a:latin typeface="+mj-lt"/>
          </a:endParaRPr>
        </a:p>
      </dgm:t>
    </dgm:pt>
    <dgm:pt modelId="{8795BD30-0039-4874-8AF2-0266D0BE20B6}">
      <dgm:prSet custT="1"/>
      <dgm:spPr/>
      <dgm:t>
        <a:bodyPr/>
        <a:lstStyle/>
        <a:p>
          <a:pPr>
            <a:lnSpc>
              <a:spcPct val="100000"/>
            </a:lnSpc>
          </a:pPr>
          <a:r>
            <a:rPr lang="en-US" sz="2000">
              <a:latin typeface="+mj-lt"/>
            </a:rPr>
            <a:t>NOCLAR</a:t>
          </a:r>
        </a:p>
      </dgm:t>
    </dgm:pt>
    <dgm:pt modelId="{5F45F8BA-0BA4-4D0F-AB00-3BB6123CF35C}" type="parTrans" cxnId="{D2C30131-D0D7-4CB2-9F46-1488036CCC9D}">
      <dgm:prSet/>
      <dgm:spPr/>
      <dgm:t>
        <a:bodyPr/>
        <a:lstStyle/>
        <a:p>
          <a:endParaRPr lang="en-US" sz="2000">
            <a:latin typeface="+mj-lt"/>
          </a:endParaRPr>
        </a:p>
      </dgm:t>
    </dgm:pt>
    <dgm:pt modelId="{185F47E9-2D83-4F32-9A16-D32022F39A5D}" type="sibTrans" cxnId="{D2C30131-D0D7-4CB2-9F46-1488036CCC9D}">
      <dgm:prSet/>
      <dgm:spPr/>
      <dgm:t>
        <a:bodyPr/>
        <a:lstStyle/>
        <a:p>
          <a:endParaRPr lang="en-US" sz="2000">
            <a:latin typeface="+mj-lt"/>
          </a:endParaRPr>
        </a:p>
      </dgm:t>
    </dgm:pt>
    <dgm:pt modelId="{98187624-0A75-4C97-9FE8-A7EF1B21DE7A}">
      <dgm:prSet custT="1"/>
      <dgm:spPr/>
      <dgm:t>
        <a:bodyPr/>
        <a:lstStyle/>
        <a:p>
          <a:pPr>
            <a:lnSpc>
              <a:spcPct val="100000"/>
            </a:lnSpc>
          </a:pPr>
          <a:r>
            <a:rPr lang="en-US" sz="2000">
              <a:latin typeface="+mj-lt"/>
            </a:rPr>
            <a:t>Terms and Definitions</a:t>
          </a:r>
        </a:p>
      </dgm:t>
    </dgm:pt>
    <dgm:pt modelId="{704605E7-CEE9-47C1-94BD-A08AA8BF685B}" type="parTrans" cxnId="{E4C705DC-F00D-497C-839C-8A8391E4DACF}">
      <dgm:prSet/>
      <dgm:spPr/>
      <dgm:t>
        <a:bodyPr/>
        <a:lstStyle/>
        <a:p>
          <a:endParaRPr lang="en-US" sz="2000">
            <a:latin typeface="+mj-lt"/>
          </a:endParaRPr>
        </a:p>
      </dgm:t>
    </dgm:pt>
    <dgm:pt modelId="{8ECFDAE2-3027-4399-97E1-35B83EDF174A}" type="sibTrans" cxnId="{E4C705DC-F00D-497C-839C-8A8391E4DACF}">
      <dgm:prSet/>
      <dgm:spPr/>
      <dgm:t>
        <a:bodyPr/>
        <a:lstStyle/>
        <a:p>
          <a:endParaRPr lang="en-US" sz="2000">
            <a:latin typeface="+mj-lt"/>
          </a:endParaRPr>
        </a:p>
      </dgm:t>
    </dgm:pt>
    <dgm:pt modelId="{13839E5C-E9EF-41E3-8599-CBB02E5A7E50}" type="pres">
      <dgm:prSet presAssocID="{FB9A4771-FA08-4F35-A5C0-0404F3ABD814}" presName="root" presStyleCnt="0">
        <dgm:presLayoutVars>
          <dgm:dir/>
          <dgm:resizeHandles val="exact"/>
        </dgm:presLayoutVars>
      </dgm:prSet>
      <dgm:spPr/>
    </dgm:pt>
    <dgm:pt modelId="{5BE7642A-815D-4934-AEC8-C376F68122C7}" type="pres">
      <dgm:prSet presAssocID="{C3A0176A-B0AD-46FD-9A2F-08D115C5CDB5}" presName="compNode" presStyleCnt="0"/>
      <dgm:spPr/>
    </dgm:pt>
    <dgm:pt modelId="{745E79F0-4A93-43D0-8153-5E93A03479BE}" type="pres">
      <dgm:prSet presAssocID="{C3A0176A-B0AD-46FD-9A2F-08D115C5CDB5}" presName="iconRect" presStyleLbl="node1" presStyleIdx="0" presStyleCnt="4"/>
      <dgm:spPr>
        <a:xfrm>
          <a:off x="449115" y="707475"/>
          <a:ext cx="732480" cy="73248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Check List"/>
        </a:ext>
      </dgm:extLst>
    </dgm:pt>
    <dgm:pt modelId="{E611FD0D-893C-43E8-AC01-BEF5FB383915}" type="pres">
      <dgm:prSet presAssocID="{C3A0176A-B0AD-46FD-9A2F-08D115C5CDB5}" presName="spaceRect" presStyleCnt="0"/>
      <dgm:spPr/>
    </dgm:pt>
    <dgm:pt modelId="{8F910209-FB28-4FF6-BB55-C68F774ABECC}" type="pres">
      <dgm:prSet presAssocID="{C3A0176A-B0AD-46FD-9A2F-08D115C5CDB5}" presName="textRect" presStyleLbl="revTx" presStyleIdx="0" presStyleCnt="4">
        <dgm:presLayoutVars>
          <dgm:chMax val="1"/>
          <dgm:chPref val="1"/>
        </dgm:presLayoutVars>
      </dgm:prSet>
      <dgm:spPr/>
    </dgm:pt>
    <dgm:pt modelId="{E5037A75-FF98-4EA2-A928-D8A37691C82A}" type="pres">
      <dgm:prSet presAssocID="{3C83DD6B-F474-462C-882B-00EE8A51C639}" presName="sibTrans" presStyleCnt="0"/>
      <dgm:spPr/>
    </dgm:pt>
    <dgm:pt modelId="{F3358C4E-9A35-4E2F-AB05-0E2EDD4772AF}" type="pres">
      <dgm:prSet presAssocID="{A373A2F4-29A4-40E4-A12C-5A0D70394975}" presName="compNode" presStyleCnt="0"/>
      <dgm:spPr/>
    </dgm:pt>
    <dgm:pt modelId="{7429F9B7-1934-4AB9-B584-6FD4458EC1D0}" type="pres">
      <dgm:prSet presAssocID="{A373A2F4-29A4-40E4-A12C-5A0D70394975}"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57150">
          <a:solidFill>
            <a:srgbClr val="FFC000"/>
          </a:solidFill>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Bar chart"/>
        </a:ext>
      </dgm:extLst>
    </dgm:pt>
    <dgm:pt modelId="{39286800-54B5-4105-9605-8A3E6A7D8254}" type="pres">
      <dgm:prSet presAssocID="{A373A2F4-29A4-40E4-A12C-5A0D70394975}" presName="spaceRect" presStyleCnt="0"/>
      <dgm:spPr/>
    </dgm:pt>
    <dgm:pt modelId="{74961C79-9495-4EB5-88E1-5E85BE70C70A}" type="pres">
      <dgm:prSet presAssocID="{A373A2F4-29A4-40E4-A12C-5A0D70394975}" presName="textRect" presStyleLbl="revTx" presStyleIdx="1" presStyleCnt="4">
        <dgm:presLayoutVars>
          <dgm:chMax val="1"/>
          <dgm:chPref val="1"/>
        </dgm:presLayoutVars>
      </dgm:prSet>
      <dgm:spPr/>
    </dgm:pt>
    <dgm:pt modelId="{A4D245E5-B742-41D0-865F-88768C4F8DEC}" type="pres">
      <dgm:prSet presAssocID="{DDEF107B-7100-453E-850F-999F6FDA6BF8}" presName="sibTrans" presStyleCnt="0"/>
      <dgm:spPr/>
    </dgm:pt>
    <dgm:pt modelId="{F21C4422-7485-45BA-84DB-E953B63EE413}" type="pres">
      <dgm:prSet presAssocID="{8795BD30-0039-4874-8AF2-0266D0BE20B6}" presName="compNode" presStyleCnt="0"/>
      <dgm:spPr/>
    </dgm:pt>
    <dgm:pt modelId="{1DD4DBDC-F4FF-4CD9-9CDE-9A9755656B03}" type="pres">
      <dgm:prSet presAssocID="{8795BD30-0039-4874-8AF2-0266D0BE20B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57150">
          <a:solidFill>
            <a:srgbClr val="FFC000"/>
          </a:solidFill>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Document"/>
        </a:ext>
      </dgm:extLst>
    </dgm:pt>
    <dgm:pt modelId="{9FEA49F8-4745-48E4-AEEE-6701E9C24F10}" type="pres">
      <dgm:prSet presAssocID="{8795BD30-0039-4874-8AF2-0266D0BE20B6}" presName="spaceRect" presStyleCnt="0"/>
      <dgm:spPr/>
    </dgm:pt>
    <dgm:pt modelId="{50C351D1-7416-4CD9-9A3E-31C263720E65}" type="pres">
      <dgm:prSet presAssocID="{8795BD30-0039-4874-8AF2-0266D0BE20B6}" presName="textRect" presStyleLbl="revTx" presStyleIdx="2" presStyleCnt="4">
        <dgm:presLayoutVars>
          <dgm:chMax val="1"/>
          <dgm:chPref val="1"/>
        </dgm:presLayoutVars>
      </dgm:prSet>
      <dgm:spPr/>
    </dgm:pt>
    <dgm:pt modelId="{39D68739-B270-46A5-8B49-DD12C88B53CF}" type="pres">
      <dgm:prSet presAssocID="{185F47E9-2D83-4F32-9A16-D32022F39A5D}" presName="sibTrans" presStyleCnt="0"/>
      <dgm:spPr/>
    </dgm:pt>
    <dgm:pt modelId="{0B3E484C-EBF1-47D7-8BF7-C616D0A8D8CE}" type="pres">
      <dgm:prSet presAssocID="{98187624-0A75-4C97-9FE8-A7EF1B21DE7A}" presName="compNode" presStyleCnt="0"/>
      <dgm:spPr/>
    </dgm:pt>
    <dgm:pt modelId="{D9A981F5-33A3-4ADD-A59A-163AA0DC3CC6}" type="pres">
      <dgm:prSet presAssocID="{98187624-0A75-4C97-9FE8-A7EF1B21DE7A}"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57150">
          <a:solidFill>
            <a:srgbClr val="FFC000"/>
          </a:solidFill>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Checkmark"/>
        </a:ext>
      </dgm:extLst>
    </dgm:pt>
    <dgm:pt modelId="{4EEFAEE9-F92C-4B06-B0C0-AAB4853F8B3E}" type="pres">
      <dgm:prSet presAssocID="{98187624-0A75-4C97-9FE8-A7EF1B21DE7A}" presName="spaceRect" presStyleCnt="0"/>
      <dgm:spPr/>
    </dgm:pt>
    <dgm:pt modelId="{03CCDAB9-4377-45C8-9182-C94F4AE3F28F}" type="pres">
      <dgm:prSet presAssocID="{98187624-0A75-4C97-9FE8-A7EF1B21DE7A}" presName="textRect" presStyleLbl="revTx" presStyleIdx="3" presStyleCnt="4">
        <dgm:presLayoutVars>
          <dgm:chMax val="1"/>
          <dgm:chPref val="1"/>
        </dgm:presLayoutVars>
      </dgm:prSet>
      <dgm:spPr/>
    </dgm:pt>
  </dgm:ptLst>
  <dgm:cxnLst>
    <dgm:cxn modelId="{4BD81C0B-8DBF-442A-A1F3-FB3C19EE2F5B}" type="presOf" srcId="{C3A0176A-B0AD-46FD-9A2F-08D115C5CDB5}" destId="{8F910209-FB28-4FF6-BB55-C68F774ABECC}" srcOrd="0" destOrd="0" presId="urn:microsoft.com/office/officeart/2018/2/layout/IconLabelList"/>
    <dgm:cxn modelId="{5CDDB90D-7BCB-4017-A7E1-706EF0DA1322}" type="presOf" srcId="{FB9A4771-FA08-4F35-A5C0-0404F3ABD814}" destId="{13839E5C-E9EF-41E3-8599-CBB02E5A7E50}" srcOrd="0" destOrd="0" presId="urn:microsoft.com/office/officeart/2018/2/layout/IconLabelList"/>
    <dgm:cxn modelId="{D2C30131-D0D7-4CB2-9F46-1488036CCC9D}" srcId="{FB9A4771-FA08-4F35-A5C0-0404F3ABD814}" destId="{8795BD30-0039-4874-8AF2-0266D0BE20B6}" srcOrd="2" destOrd="0" parTransId="{5F45F8BA-0BA4-4D0F-AB00-3BB6123CF35C}" sibTransId="{185F47E9-2D83-4F32-9A16-D32022F39A5D}"/>
    <dgm:cxn modelId="{BFE11B49-35B6-445B-8A9C-3A0EE0FFDC00}" type="presOf" srcId="{98187624-0A75-4C97-9FE8-A7EF1B21DE7A}" destId="{03CCDAB9-4377-45C8-9182-C94F4AE3F28F}" srcOrd="0" destOrd="0" presId="urn:microsoft.com/office/officeart/2018/2/layout/IconLabelList"/>
    <dgm:cxn modelId="{4F14BE52-0E2E-4F9D-9865-CFFE9E5ACC91}" type="presOf" srcId="{8795BD30-0039-4874-8AF2-0266D0BE20B6}" destId="{50C351D1-7416-4CD9-9A3E-31C263720E65}" srcOrd="0" destOrd="0" presId="urn:microsoft.com/office/officeart/2018/2/layout/IconLabelList"/>
    <dgm:cxn modelId="{2531C5D7-9096-4A16-8918-83D441A51D90}" srcId="{FB9A4771-FA08-4F35-A5C0-0404F3ABD814}" destId="{A373A2F4-29A4-40E4-A12C-5A0D70394975}" srcOrd="1" destOrd="0" parTransId="{5983DD37-0D9B-4B07-8B00-0E762AC721EF}" sibTransId="{DDEF107B-7100-453E-850F-999F6FDA6BF8}"/>
    <dgm:cxn modelId="{78DDC9D9-58F0-46D2-B0D2-284ADFA158E1}" type="presOf" srcId="{A373A2F4-29A4-40E4-A12C-5A0D70394975}" destId="{74961C79-9495-4EB5-88E1-5E85BE70C70A}" srcOrd="0" destOrd="0" presId="urn:microsoft.com/office/officeart/2018/2/layout/IconLabelList"/>
    <dgm:cxn modelId="{E4C705DC-F00D-497C-839C-8A8391E4DACF}" srcId="{FB9A4771-FA08-4F35-A5C0-0404F3ABD814}" destId="{98187624-0A75-4C97-9FE8-A7EF1B21DE7A}" srcOrd="3" destOrd="0" parTransId="{704605E7-CEE9-47C1-94BD-A08AA8BF685B}" sibTransId="{8ECFDAE2-3027-4399-97E1-35B83EDF174A}"/>
    <dgm:cxn modelId="{FF071EED-634B-4C56-B636-76ED0D4E35F0}" srcId="{FB9A4771-FA08-4F35-A5C0-0404F3ABD814}" destId="{C3A0176A-B0AD-46FD-9A2F-08D115C5CDB5}" srcOrd="0" destOrd="0" parTransId="{E5747306-CB58-4702-9BAD-875B9CDA4196}" sibTransId="{3C83DD6B-F474-462C-882B-00EE8A51C639}"/>
    <dgm:cxn modelId="{A0AC0EFE-0250-4804-A852-2E1C547CA727}" type="presParOf" srcId="{13839E5C-E9EF-41E3-8599-CBB02E5A7E50}" destId="{5BE7642A-815D-4934-AEC8-C376F68122C7}" srcOrd="0" destOrd="0" presId="urn:microsoft.com/office/officeart/2018/2/layout/IconLabelList"/>
    <dgm:cxn modelId="{7E4302E2-4C9F-425B-AE6B-9AAF475742F7}" type="presParOf" srcId="{5BE7642A-815D-4934-AEC8-C376F68122C7}" destId="{745E79F0-4A93-43D0-8153-5E93A03479BE}" srcOrd="0" destOrd="0" presId="urn:microsoft.com/office/officeart/2018/2/layout/IconLabelList"/>
    <dgm:cxn modelId="{F5F95359-556A-4D8C-BE95-0103D5C772D5}" type="presParOf" srcId="{5BE7642A-815D-4934-AEC8-C376F68122C7}" destId="{E611FD0D-893C-43E8-AC01-BEF5FB383915}" srcOrd="1" destOrd="0" presId="urn:microsoft.com/office/officeart/2018/2/layout/IconLabelList"/>
    <dgm:cxn modelId="{6CF0DB18-1CF8-4F18-B1EA-C18940B6E2FC}" type="presParOf" srcId="{5BE7642A-815D-4934-AEC8-C376F68122C7}" destId="{8F910209-FB28-4FF6-BB55-C68F774ABECC}" srcOrd="2" destOrd="0" presId="urn:microsoft.com/office/officeart/2018/2/layout/IconLabelList"/>
    <dgm:cxn modelId="{4212B66B-FBB2-4EDE-8F74-0EEDCF8DDFDE}" type="presParOf" srcId="{13839E5C-E9EF-41E3-8599-CBB02E5A7E50}" destId="{E5037A75-FF98-4EA2-A928-D8A37691C82A}" srcOrd="1" destOrd="0" presId="urn:microsoft.com/office/officeart/2018/2/layout/IconLabelList"/>
    <dgm:cxn modelId="{087F1120-A41B-4564-8D4D-CED109DBA34E}" type="presParOf" srcId="{13839E5C-E9EF-41E3-8599-CBB02E5A7E50}" destId="{F3358C4E-9A35-4E2F-AB05-0E2EDD4772AF}" srcOrd="2" destOrd="0" presId="urn:microsoft.com/office/officeart/2018/2/layout/IconLabelList"/>
    <dgm:cxn modelId="{12D97DD6-9990-436B-BC93-8EC17BEBF477}" type="presParOf" srcId="{F3358C4E-9A35-4E2F-AB05-0E2EDD4772AF}" destId="{7429F9B7-1934-4AB9-B584-6FD4458EC1D0}" srcOrd="0" destOrd="0" presId="urn:microsoft.com/office/officeart/2018/2/layout/IconLabelList"/>
    <dgm:cxn modelId="{7E7C28CB-D789-4440-ABA8-682219B8B2D9}" type="presParOf" srcId="{F3358C4E-9A35-4E2F-AB05-0E2EDD4772AF}" destId="{39286800-54B5-4105-9605-8A3E6A7D8254}" srcOrd="1" destOrd="0" presId="urn:microsoft.com/office/officeart/2018/2/layout/IconLabelList"/>
    <dgm:cxn modelId="{713ABA7D-5212-4E27-BFB2-7892889B55A0}" type="presParOf" srcId="{F3358C4E-9A35-4E2F-AB05-0E2EDD4772AF}" destId="{74961C79-9495-4EB5-88E1-5E85BE70C70A}" srcOrd="2" destOrd="0" presId="urn:microsoft.com/office/officeart/2018/2/layout/IconLabelList"/>
    <dgm:cxn modelId="{A2AF5D50-3233-4B58-B50E-995EF5C381B4}" type="presParOf" srcId="{13839E5C-E9EF-41E3-8599-CBB02E5A7E50}" destId="{A4D245E5-B742-41D0-865F-88768C4F8DEC}" srcOrd="3" destOrd="0" presId="urn:microsoft.com/office/officeart/2018/2/layout/IconLabelList"/>
    <dgm:cxn modelId="{A8E62AA0-8B07-4E1B-BC6F-517BA473D05B}" type="presParOf" srcId="{13839E5C-E9EF-41E3-8599-CBB02E5A7E50}" destId="{F21C4422-7485-45BA-84DB-E953B63EE413}" srcOrd="4" destOrd="0" presId="urn:microsoft.com/office/officeart/2018/2/layout/IconLabelList"/>
    <dgm:cxn modelId="{3C97E3F9-CBB8-4332-A20E-0CB66A90B96B}" type="presParOf" srcId="{F21C4422-7485-45BA-84DB-E953B63EE413}" destId="{1DD4DBDC-F4FF-4CD9-9CDE-9A9755656B03}" srcOrd="0" destOrd="0" presId="urn:microsoft.com/office/officeart/2018/2/layout/IconLabelList"/>
    <dgm:cxn modelId="{77B4E905-E78A-48DB-82E4-C5D29E02F350}" type="presParOf" srcId="{F21C4422-7485-45BA-84DB-E953B63EE413}" destId="{9FEA49F8-4745-48E4-AEEE-6701E9C24F10}" srcOrd="1" destOrd="0" presId="urn:microsoft.com/office/officeart/2018/2/layout/IconLabelList"/>
    <dgm:cxn modelId="{1A749055-6C18-48BD-8788-D4962C59741F}" type="presParOf" srcId="{F21C4422-7485-45BA-84DB-E953B63EE413}" destId="{50C351D1-7416-4CD9-9A3E-31C263720E65}" srcOrd="2" destOrd="0" presId="urn:microsoft.com/office/officeart/2018/2/layout/IconLabelList"/>
    <dgm:cxn modelId="{CB74E82D-3FDF-49E1-A42D-801A1C113C3C}" type="presParOf" srcId="{13839E5C-E9EF-41E3-8599-CBB02E5A7E50}" destId="{39D68739-B270-46A5-8B49-DD12C88B53CF}" srcOrd="5" destOrd="0" presId="urn:microsoft.com/office/officeart/2018/2/layout/IconLabelList"/>
    <dgm:cxn modelId="{2D066373-F1BE-42FF-9705-1D4CE21238D0}" type="presParOf" srcId="{13839E5C-E9EF-41E3-8599-CBB02E5A7E50}" destId="{0B3E484C-EBF1-47D7-8BF7-C616D0A8D8CE}" srcOrd="6" destOrd="0" presId="urn:microsoft.com/office/officeart/2018/2/layout/IconLabelList"/>
    <dgm:cxn modelId="{C79E9E07-94C7-46DD-BA5C-D850B1A5CD6F}" type="presParOf" srcId="{0B3E484C-EBF1-47D7-8BF7-C616D0A8D8CE}" destId="{D9A981F5-33A3-4ADD-A59A-163AA0DC3CC6}" srcOrd="0" destOrd="0" presId="urn:microsoft.com/office/officeart/2018/2/layout/IconLabelList"/>
    <dgm:cxn modelId="{74E5787F-9EB3-4228-B144-A07B96D357BA}" type="presParOf" srcId="{0B3E484C-EBF1-47D7-8BF7-C616D0A8D8CE}" destId="{4EEFAEE9-F92C-4B06-B0C0-AAB4853F8B3E}" srcOrd="1" destOrd="0" presId="urn:microsoft.com/office/officeart/2018/2/layout/IconLabelList"/>
    <dgm:cxn modelId="{17520ADA-CDD2-49C3-8A32-1B5AD27037D6}" type="presParOf" srcId="{0B3E484C-EBF1-47D7-8BF7-C616D0A8D8CE}" destId="{03CCDAB9-4377-45C8-9182-C94F4AE3F28F}"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B9A4771-FA08-4F35-A5C0-0404F3ABD814}" type="doc">
      <dgm:prSet loTypeId="urn:microsoft.com/office/officeart/2018/2/layout/IconLabelList" loCatId="icon" qsTypeId="urn:microsoft.com/office/officeart/2005/8/quickstyle/simple1" qsCatId="simple" csTypeId="urn:microsoft.com/office/officeart/2005/8/colors/accent0_3" csCatId="mainScheme" phldr="1"/>
      <dgm:spPr/>
      <dgm:t>
        <a:bodyPr/>
        <a:lstStyle/>
        <a:p>
          <a:endParaRPr lang="en-US"/>
        </a:p>
      </dgm:t>
    </dgm:pt>
    <dgm:pt modelId="{C3A0176A-B0AD-46FD-9A2F-08D115C5CDB5}">
      <dgm:prSet custT="1"/>
      <dgm:spPr>
        <a:noFill/>
      </dgm:spPr>
      <dgm:t>
        <a:bodyPr/>
        <a:lstStyle/>
        <a:p>
          <a:pPr>
            <a:lnSpc>
              <a:spcPct val="100000"/>
            </a:lnSpc>
          </a:pPr>
          <a:r>
            <a:rPr lang="en-US" sz="2000">
              <a:solidFill>
                <a:schemeClr val="tx1"/>
              </a:solidFill>
              <a:latin typeface="+mj-lt"/>
            </a:rPr>
            <a:t>Sustainability Reporting</a:t>
          </a:r>
        </a:p>
      </dgm:t>
    </dgm:pt>
    <dgm:pt modelId="{E5747306-CB58-4702-9BAD-875B9CDA4196}" type="parTrans" cxnId="{FF071EED-634B-4C56-B636-76ED0D4E35F0}">
      <dgm:prSet/>
      <dgm:spPr/>
      <dgm:t>
        <a:bodyPr/>
        <a:lstStyle/>
        <a:p>
          <a:endParaRPr lang="en-US" sz="2000">
            <a:latin typeface="+mj-lt"/>
          </a:endParaRPr>
        </a:p>
      </dgm:t>
    </dgm:pt>
    <dgm:pt modelId="{3C83DD6B-F474-462C-882B-00EE8A51C639}" type="sibTrans" cxnId="{FF071EED-634B-4C56-B636-76ED0D4E35F0}">
      <dgm:prSet/>
      <dgm:spPr/>
      <dgm:t>
        <a:bodyPr/>
        <a:lstStyle/>
        <a:p>
          <a:endParaRPr lang="en-US" sz="2000">
            <a:latin typeface="+mj-lt"/>
          </a:endParaRPr>
        </a:p>
      </dgm:t>
    </dgm:pt>
    <dgm:pt modelId="{A373A2F4-29A4-40E4-A12C-5A0D70394975}">
      <dgm:prSet custT="1"/>
      <dgm:spPr>
        <a:noFill/>
        <a:ln>
          <a:noFill/>
        </a:ln>
        <a:effectLst/>
      </dgm:spPr>
      <dgm:t>
        <a:bodyPr spcFirstLastPara="0" vert="horz" wrap="square" lIns="0" tIns="0" rIns="0" bIns="0" numCol="1" spcCol="1270" anchor="t" anchorCtr="0"/>
        <a:lstStyle/>
        <a:p>
          <a:pPr>
            <a:lnSpc>
              <a:spcPct val="100000"/>
            </a:lnSpc>
          </a:pPr>
          <a:r>
            <a:rPr lang="en-US" sz="2000" kern="1200">
              <a:solidFill>
                <a:srgbClr val="494949">
                  <a:hueOff val="0"/>
                  <a:satOff val="0"/>
                  <a:lumOff val="0"/>
                  <a:alphaOff val="0"/>
                </a:srgbClr>
              </a:solidFill>
              <a:latin typeface="Arial" panose="020B0604020202020204"/>
              <a:ea typeface="+mn-ea"/>
              <a:cs typeface="+mn-cs"/>
            </a:rPr>
            <a:t>Sustainability Assurance</a:t>
          </a:r>
        </a:p>
      </dgm:t>
    </dgm:pt>
    <dgm:pt modelId="{5983DD37-0D9B-4B07-8B00-0E762AC721EF}" type="parTrans" cxnId="{2531C5D7-9096-4A16-8918-83D441A51D90}">
      <dgm:prSet/>
      <dgm:spPr/>
      <dgm:t>
        <a:bodyPr/>
        <a:lstStyle/>
        <a:p>
          <a:endParaRPr lang="en-US" sz="2000">
            <a:latin typeface="+mj-lt"/>
          </a:endParaRPr>
        </a:p>
      </dgm:t>
    </dgm:pt>
    <dgm:pt modelId="{DDEF107B-7100-453E-850F-999F6FDA6BF8}" type="sibTrans" cxnId="{2531C5D7-9096-4A16-8918-83D441A51D90}">
      <dgm:prSet/>
      <dgm:spPr/>
      <dgm:t>
        <a:bodyPr/>
        <a:lstStyle/>
        <a:p>
          <a:endParaRPr lang="en-US" sz="2000">
            <a:latin typeface="+mj-lt"/>
          </a:endParaRPr>
        </a:p>
      </dgm:t>
    </dgm:pt>
    <dgm:pt modelId="{8795BD30-0039-4874-8AF2-0266D0BE20B6}">
      <dgm:prSet custT="1"/>
      <dgm:spPr>
        <a:solidFill>
          <a:schemeClr val="accent5">
            <a:lumMod val="75000"/>
          </a:schemeClr>
        </a:solidFill>
      </dgm:spPr>
      <dgm:t>
        <a:bodyPr/>
        <a:lstStyle/>
        <a:p>
          <a:pPr>
            <a:lnSpc>
              <a:spcPct val="100000"/>
            </a:lnSpc>
          </a:pPr>
          <a:r>
            <a:rPr lang="en-US" sz="2000">
              <a:solidFill>
                <a:schemeClr val="bg1"/>
              </a:solidFill>
              <a:latin typeface="+mj-lt"/>
            </a:rPr>
            <a:t>NOCLAR</a:t>
          </a:r>
        </a:p>
      </dgm:t>
    </dgm:pt>
    <dgm:pt modelId="{5F45F8BA-0BA4-4D0F-AB00-3BB6123CF35C}" type="parTrans" cxnId="{D2C30131-D0D7-4CB2-9F46-1488036CCC9D}">
      <dgm:prSet/>
      <dgm:spPr/>
      <dgm:t>
        <a:bodyPr/>
        <a:lstStyle/>
        <a:p>
          <a:endParaRPr lang="en-US" sz="2000">
            <a:latin typeface="+mj-lt"/>
          </a:endParaRPr>
        </a:p>
      </dgm:t>
    </dgm:pt>
    <dgm:pt modelId="{185F47E9-2D83-4F32-9A16-D32022F39A5D}" type="sibTrans" cxnId="{D2C30131-D0D7-4CB2-9F46-1488036CCC9D}">
      <dgm:prSet/>
      <dgm:spPr/>
      <dgm:t>
        <a:bodyPr/>
        <a:lstStyle/>
        <a:p>
          <a:endParaRPr lang="en-US" sz="2000">
            <a:latin typeface="+mj-lt"/>
          </a:endParaRPr>
        </a:p>
      </dgm:t>
    </dgm:pt>
    <dgm:pt modelId="{98187624-0A75-4C97-9FE8-A7EF1B21DE7A}">
      <dgm:prSet custT="1"/>
      <dgm:spPr>
        <a:solidFill>
          <a:srgbClr val="083861">
            <a:lumMod val="60000"/>
            <a:lumOff val="40000"/>
          </a:srgbClr>
        </a:solidFill>
        <a:ln>
          <a:noFill/>
        </a:ln>
        <a:effectLst/>
      </dgm:spPr>
      <dgm:t>
        <a:bodyPr spcFirstLastPara="0" vert="horz" wrap="square" lIns="0" tIns="0" rIns="0" bIns="0" numCol="1" spcCol="1270" anchor="t" anchorCtr="0"/>
        <a:lstStyle/>
        <a:p>
          <a:pPr>
            <a:lnSpc>
              <a:spcPct val="100000"/>
            </a:lnSpc>
          </a:pPr>
          <a:r>
            <a:rPr lang="en-US" sz="2000" kern="1200">
              <a:latin typeface="+mj-lt"/>
            </a:rPr>
            <a:t>Terms and Definitions</a:t>
          </a:r>
          <a:endParaRPr lang="en-US" sz="2000" kern="1200">
            <a:solidFill>
              <a:srgbClr val="FFFFFF"/>
            </a:solidFill>
            <a:latin typeface="Arial" panose="020B0604020202020204"/>
            <a:ea typeface="+mn-ea"/>
            <a:cs typeface="+mn-cs"/>
          </a:endParaRPr>
        </a:p>
      </dgm:t>
    </dgm:pt>
    <dgm:pt modelId="{8ECFDAE2-3027-4399-97E1-35B83EDF174A}" type="sibTrans" cxnId="{E4C705DC-F00D-497C-839C-8A8391E4DACF}">
      <dgm:prSet/>
      <dgm:spPr/>
      <dgm:t>
        <a:bodyPr/>
        <a:lstStyle/>
        <a:p>
          <a:endParaRPr lang="en-US" sz="2000">
            <a:latin typeface="+mj-lt"/>
          </a:endParaRPr>
        </a:p>
      </dgm:t>
    </dgm:pt>
    <dgm:pt modelId="{704605E7-CEE9-47C1-94BD-A08AA8BF685B}" type="parTrans" cxnId="{E4C705DC-F00D-497C-839C-8A8391E4DACF}">
      <dgm:prSet/>
      <dgm:spPr/>
      <dgm:t>
        <a:bodyPr/>
        <a:lstStyle/>
        <a:p>
          <a:endParaRPr lang="en-US" sz="2000">
            <a:latin typeface="+mj-lt"/>
          </a:endParaRPr>
        </a:p>
      </dgm:t>
    </dgm:pt>
    <dgm:pt modelId="{13839E5C-E9EF-41E3-8599-CBB02E5A7E50}" type="pres">
      <dgm:prSet presAssocID="{FB9A4771-FA08-4F35-A5C0-0404F3ABD814}" presName="root" presStyleCnt="0">
        <dgm:presLayoutVars>
          <dgm:dir/>
          <dgm:resizeHandles val="exact"/>
        </dgm:presLayoutVars>
      </dgm:prSet>
      <dgm:spPr/>
    </dgm:pt>
    <dgm:pt modelId="{5BE7642A-815D-4934-AEC8-C376F68122C7}" type="pres">
      <dgm:prSet presAssocID="{C3A0176A-B0AD-46FD-9A2F-08D115C5CDB5}" presName="compNode" presStyleCnt="0"/>
      <dgm:spPr/>
    </dgm:pt>
    <dgm:pt modelId="{745E79F0-4A93-43D0-8153-5E93A03479BE}" type="pres">
      <dgm:prSet presAssocID="{C3A0176A-B0AD-46FD-9A2F-08D115C5CDB5}" presName="iconRect" presStyleLbl="node1" presStyleIdx="0" presStyleCnt="4"/>
      <dgm:spPr>
        <a:xfrm>
          <a:off x="449115" y="707475"/>
          <a:ext cx="732480" cy="73248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Check List"/>
        </a:ext>
      </dgm:extLst>
    </dgm:pt>
    <dgm:pt modelId="{E611FD0D-893C-43E8-AC01-BEF5FB383915}" type="pres">
      <dgm:prSet presAssocID="{C3A0176A-B0AD-46FD-9A2F-08D115C5CDB5}" presName="spaceRect" presStyleCnt="0"/>
      <dgm:spPr/>
    </dgm:pt>
    <dgm:pt modelId="{8F910209-FB28-4FF6-BB55-C68F774ABECC}" type="pres">
      <dgm:prSet presAssocID="{C3A0176A-B0AD-46FD-9A2F-08D115C5CDB5}" presName="textRect" presStyleLbl="revTx" presStyleIdx="0" presStyleCnt="4">
        <dgm:presLayoutVars>
          <dgm:chMax val="1"/>
          <dgm:chPref val="1"/>
        </dgm:presLayoutVars>
      </dgm:prSet>
      <dgm:spPr/>
    </dgm:pt>
    <dgm:pt modelId="{E5037A75-FF98-4EA2-A928-D8A37691C82A}" type="pres">
      <dgm:prSet presAssocID="{3C83DD6B-F474-462C-882B-00EE8A51C639}" presName="sibTrans" presStyleCnt="0"/>
      <dgm:spPr/>
    </dgm:pt>
    <dgm:pt modelId="{F3358C4E-9A35-4E2F-AB05-0E2EDD4772AF}" type="pres">
      <dgm:prSet presAssocID="{A373A2F4-29A4-40E4-A12C-5A0D70394975}" presName="compNode" presStyleCnt="0"/>
      <dgm:spPr/>
    </dgm:pt>
    <dgm:pt modelId="{7429F9B7-1934-4AB9-B584-6FD4458EC1D0}" type="pres">
      <dgm:prSet presAssocID="{A373A2F4-29A4-40E4-A12C-5A0D70394975}"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57150">
          <a:solidFill>
            <a:srgbClr val="FFC000"/>
          </a:solidFill>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Bar chart"/>
        </a:ext>
      </dgm:extLst>
    </dgm:pt>
    <dgm:pt modelId="{39286800-54B5-4105-9605-8A3E6A7D8254}" type="pres">
      <dgm:prSet presAssocID="{A373A2F4-29A4-40E4-A12C-5A0D70394975}" presName="spaceRect" presStyleCnt="0"/>
      <dgm:spPr/>
    </dgm:pt>
    <dgm:pt modelId="{74961C79-9495-4EB5-88E1-5E85BE70C70A}" type="pres">
      <dgm:prSet presAssocID="{A373A2F4-29A4-40E4-A12C-5A0D70394975}" presName="textRect" presStyleLbl="revTx" presStyleIdx="1" presStyleCnt="4">
        <dgm:presLayoutVars>
          <dgm:chMax val="1"/>
          <dgm:chPref val="1"/>
        </dgm:presLayoutVars>
      </dgm:prSet>
      <dgm:spPr>
        <a:xfrm>
          <a:off x="1914076" y="1702901"/>
          <a:ext cx="1627734" cy="651093"/>
        </a:xfrm>
        <a:prstGeom prst="rect">
          <a:avLst/>
        </a:prstGeom>
      </dgm:spPr>
    </dgm:pt>
    <dgm:pt modelId="{A4D245E5-B742-41D0-865F-88768C4F8DEC}" type="pres">
      <dgm:prSet presAssocID="{DDEF107B-7100-453E-850F-999F6FDA6BF8}" presName="sibTrans" presStyleCnt="0"/>
      <dgm:spPr/>
    </dgm:pt>
    <dgm:pt modelId="{F21C4422-7485-45BA-84DB-E953B63EE413}" type="pres">
      <dgm:prSet presAssocID="{8795BD30-0039-4874-8AF2-0266D0BE20B6}" presName="compNode" presStyleCnt="0"/>
      <dgm:spPr/>
    </dgm:pt>
    <dgm:pt modelId="{1DD4DBDC-F4FF-4CD9-9CDE-9A9755656B03}" type="pres">
      <dgm:prSet presAssocID="{8795BD30-0039-4874-8AF2-0266D0BE20B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57150">
          <a:solidFill>
            <a:srgbClr val="FFC000"/>
          </a:solidFill>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Document"/>
        </a:ext>
      </dgm:extLst>
    </dgm:pt>
    <dgm:pt modelId="{9FEA49F8-4745-48E4-AEEE-6701E9C24F10}" type="pres">
      <dgm:prSet presAssocID="{8795BD30-0039-4874-8AF2-0266D0BE20B6}" presName="spaceRect" presStyleCnt="0"/>
      <dgm:spPr/>
    </dgm:pt>
    <dgm:pt modelId="{50C351D1-7416-4CD9-9A3E-31C263720E65}" type="pres">
      <dgm:prSet presAssocID="{8795BD30-0039-4874-8AF2-0266D0BE20B6}" presName="textRect" presStyleLbl="revTx" presStyleIdx="2" presStyleCnt="4">
        <dgm:presLayoutVars>
          <dgm:chMax val="1"/>
          <dgm:chPref val="1"/>
        </dgm:presLayoutVars>
      </dgm:prSet>
      <dgm:spPr/>
    </dgm:pt>
    <dgm:pt modelId="{39D68739-B270-46A5-8B49-DD12C88B53CF}" type="pres">
      <dgm:prSet presAssocID="{185F47E9-2D83-4F32-9A16-D32022F39A5D}" presName="sibTrans" presStyleCnt="0"/>
      <dgm:spPr/>
    </dgm:pt>
    <dgm:pt modelId="{0B3E484C-EBF1-47D7-8BF7-C616D0A8D8CE}" type="pres">
      <dgm:prSet presAssocID="{98187624-0A75-4C97-9FE8-A7EF1B21DE7A}" presName="compNode" presStyleCnt="0"/>
      <dgm:spPr/>
    </dgm:pt>
    <dgm:pt modelId="{D9A981F5-33A3-4ADD-A59A-163AA0DC3CC6}" type="pres">
      <dgm:prSet presAssocID="{98187624-0A75-4C97-9FE8-A7EF1B21DE7A}"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57150">
          <a:solidFill>
            <a:srgbClr val="FFC000"/>
          </a:solidFill>
        </a:ln>
        <a:effectLst>
          <a:outerShdw blurRad="50800" dist="38100" dir="16200000" rotWithShape="0">
            <a:prstClr val="black">
              <a:alpha val="40000"/>
            </a:prstClr>
          </a:outerShdw>
        </a:effectLst>
      </dgm:spPr>
      <dgm:extLst>
        <a:ext uri="{E40237B7-FDA0-4F09-8148-C483321AD2D9}">
          <dgm14:cNvPr xmlns:dgm14="http://schemas.microsoft.com/office/drawing/2010/diagram" id="0" name="" descr="Checkmark"/>
        </a:ext>
      </dgm:extLst>
    </dgm:pt>
    <dgm:pt modelId="{4EEFAEE9-F92C-4B06-B0C0-AAB4853F8B3E}" type="pres">
      <dgm:prSet presAssocID="{98187624-0A75-4C97-9FE8-A7EF1B21DE7A}" presName="spaceRect" presStyleCnt="0"/>
      <dgm:spPr/>
    </dgm:pt>
    <dgm:pt modelId="{03CCDAB9-4377-45C8-9182-C94F4AE3F28F}" type="pres">
      <dgm:prSet presAssocID="{98187624-0A75-4C97-9FE8-A7EF1B21DE7A}" presName="textRect" presStyleLbl="revTx" presStyleIdx="3" presStyleCnt="4">
        <dgm:presLayoutVars>
          <dgm:chMax val="1"/>
          <dgm:chPref val="1"/>
        </dgm:presLayoutVars>
      </dgm:prSet>
      <dgm:spPr>
        <a:xfrm>
          <a:off x="1914076" y="3756355"/>
          <a:ext cx="1627734" cy="651093"/>
        </a:xfrm>
        <a:prstGeom prst="rect">
          <a:avLst/>
        </a:prstGeom>
      </dgm:spPr>
    </dgm:pt>
  </dgm:ptLst>
  <dgm:cxnLst>
    <dgm:cxn modelId="{4BD81C0B-8DBF-442A-A1F3-FB3C19EE2F5B}" type="presOf" srcId="{C3A0176A-B0AD-46FD-9A2F-08D115C5CDB5}" destId="{8F910209-FB28-4FF6-BB55-C68F774ABECC}" srcOrd="0" destOrd="0" presId="urn:microsoft.com/office/officeart/2018/2/layout/IconLabelList"/>
    <dgm:cxn modelId="{5CDDB90D-7BCB-4017-A7E1-706EF0DA1322}" type="presOf" srcId="{FB9A4771-FA08-4F35-A5C0-0404F3ABD814}" destId="{13839E5C-E9EF-41E3-8599-CBB02E5A7E50}" srcOrd="0" destOrd="0" presId="urn:microsoft.com/office/officeart/2018/2/layout/IconLabelList"/>
    <dgm:cxn modelId="{D2C30131-D0D7-4CB2-9F46-1488036CCC9D}" srcId="{FB9A4771-FA08-4F35-A5C0-0404F3ABD814}" destId="{8795BD30-0039-4874-8AF2-0266D0BE20B6}" srcOrd="2" destOrd="0" parTransId="{5F45F8BA-0BA4-4D0F-AB00-3BB6123CF35C}" sibTransId="{185F47E9-2D83-4F32-9A16-D32022F39A5D}"/>
    <dgm:cxn modelId="{BFE11B49-35B6-445B-8A9C-3A0EE0FFDC00}" type="presOf" srcId="{98187624-0A75-4C97-9FE8-A7EF1B21DE7A}" destId="{03CCDAB9-4377-45C8-9182-C94F4AE3F28F}" srcOrd="0" destOrd="0" presId="urn:microsoft.com/office/officeart/2018/2/layout/IconLabelList"/>
    <dgm:cxn modelId="{4F14BE52-0E2E-4F9D-9865-CFFE9E5ACC91}" type="presOf" srcId="{8795BD30-0039-4874-8AF2-0266D0BE20B6}" destId="{50C351D1-7416-4CD9-9A3E-31C263720E65}" srcOrd="0" destOrd="0" presId="urn:microsoft.com/office/officeart/2018/2/layout/IconLabelList"/>
    <dgm:cxn modelId="{2531C5D7-9096-4A16-8918-83D441A51D90}" srcId="{FB9A4771-FA08-4F35-A5C0-0404F3ABD814}" destId="{A373A2F4-29A4-40E4-A12C-5A0D70394975}" srcOrd="1" destOrd="0" parTransId="{5983DD37-0D9B-4B07-8B00-0E762AC721EF}" sibTransId="{DDEF107B-7100-453E-850F-999F6FDA6BF8}"/>
    <dgm:cxn modelId="{78DDC9D9-58F0-46D2-B0D2-284ADFA158E1}" type="presOf" srcId="{A373A2F4-29A4-40E4-A12C-5A0D70394975}" destId="{74961C79-9495-4EB5-88E1-5E85BE70C70A}" srcOrd="0" destOrd="0" presId="urn:microsoft.com/office/officeart/2018/2/layout/IconLabelList"/>
    <dgm:cxn modelId="{E4C705DC-F00D-497C-839C-8A8391E4DACF}" srcId="{FB9A4771-FA08-4F35-A5C0-0404F3ABD814}" destId="{98187624-0A75-4C97-9FE8-A7EF1B21DE7A}" srcOrd="3" destOrd="0" parTransId="{704605E7-CEE9-47C1-94BD-A08AA8BF685B}" sibTransId="{8ECFDAE2-3027-4399-97E1-35B83EDF174A}"/>
    <dgm:cxn modelId="{FF071EED-634B-4C56-B636-76ED0D4E35F0}" srcId="{FB9A4771-FA08-4F35-A5C0-0404F3ABD814}" destId="{C3A0176A-B0AD-46FD-9A2F-08D115C5CDB5}" srcOrd="0" destOrd="0" parTransId="{E5747306-CB58-4702-9BAD-875B9CDA4196}" sibTransId="{3C83DD6B-F474-462C-882B-00EE8A51C639}"/>
    <dgm:cxn modelId="{A0AC0EFE-0250-4804-A852-2E1C547CA727}" type="presParOf" srcId="{13839E5C-E9EF-41E3-8599-CBB02E5A7E50}" destId="{5BE7642A-815D-4934-AEC8-C376F68122C7}" srcOrd="0" destOrd="0" presId="urn:microsoft.com/office/officeart/2018/2/layout/IconLabelList"/>
    <dgm:cxn modelId="{7E4302E2-4C9F-425B-AE6B-9AAF475742F7}" type="presParOf" srcId="{5BE7642A-815D-4934-AEC8-C376F68122C7}" destId="{745E79F0-4A93-43D0-8153-5E93A03479BE}" srcOrd="0" destOrd="0" presId="urn:microsoft.com/office/officeart/2018/2/layout/IconLabelList"/>
    <dgm:cxn modelId="{F5F95359-556A-4D8C-BE95-0103D5C772D5}" type="presParOf" srcId="{5BE7642A-815D-4934-AEC8-C376F68122C7}" destId="{E611FD0D-893C-43E8-AC01-BEF5FB383915}" srcOrd="1" destOrd="0" presId="urn:microsoft.com/office/officeart/2018/2/layout/IconLabelList"/>
    <dgm:cxn modelId="{6CF0DB18-1CF8-4F18-B1EA-C18940B6E2FC}" type="presParOf" srcId="{5BE7642A-815D-4934-AEC8-C376F68122C7}" destId="{8F910209-FB28-4FF6-BB55-C68F774ABECC}" srcOrd="2" destOrd="0" presId="urn:microsoft.com/office/officeart/2018/2/layout/IconLabelList"/>
    <dgm:cxn modelId="{4212B66B-FBB2-4EDE-8F74-0EEDCF8DDFDE}" type="presParOf" srcId="{13839E5C-E9EF-41E3-8599-CBB02E5A7E50}" destId="{E5037A75-FF98-4EA2-A928-D8A37691C82A}" srcOrd="1" destOrd="0" presId="urn:microsoft.com/office/officeart/2018/2/layout/IconLabelList"/>
    <dgm:cxn modelId="{087F1120-A41B-4564-8D4D-CED109DBA34E}" type="presParOf" srcId="{13839E5C-E9EF-41E3-8599-CBB02E5A7E50}" destId="{F3358C4E-9A35-4E2F-AB05-0E2EDD4772AF}" srcOrd="2" destOrd="0" presId="urn:microsoft.com/office/officeart/2018/2/layout/IconLabelList"/>
    <dgm:cxn modelId="{12D97DD6-9990-436B-BC93-8EC17BEBF477}" type="presParOf" srcId="{F3358C4E-9A35-4E2F-AB05-0E2EDD4772AF}" destId="{7429F9B7-1934-4AB9-B584-6FD4458EC1D0}" srcOrd="0" destOrd="0" presId="urn:microsoft.com/office/officeart/2018/2/layout/IconLabelList"/>
    <dgm:cxn modelId="{7E7C28CB-D789-4440-ABA8-682219B8B2D9}" type="presParOf" srcId="{F3358C4E-9A35-4E2F-AB05-0E2EDD4772AF}" destId="{39286800-54B5-4105-9605-8A3E6A7D8254}" srcOrd="1" destOrd="0" presId="urn:microsoft.com/office/officeart/2018/2/layout/IconLabelList"/>
    <dgm:cxn modelId="{713ABA7D-5212-4E27-BFB2-7892889B55A0}" type="presParOf" srcId="{F3358C4E-9A35-4E2F-AB05-0E2EDD4772AF}" destId="{74961C79-9495-4EB5-88E1-5E85BE70C70A}" srcOrd="2" destOrd="0" presId="urn:microsoft.com/office/officeart/2018/2/layout/IconLabelList"/>
    <dgm:cxn modelId="{A2AF5D50-3233-4B58-B50E-995EF5C381B4}" type="presParOf" srcId="{13839E5C-E9EF-41E3-8599-CBB02E5A7E50}" destId="{A4D245E5-B742-41D0-865F-88768C4F8DEC}" srcOrd="3" destOrd="0" presId="urn:microsoft.com/office/officeart/2018/2/layout/IconLabelList"/>
    <dgm:cxn modelId="{A8E62AA0-8B07-4E1B-BC6F-517BA473D05B}" type="presParOf" srcId="{13839E5C-E9EF-41E3-8599-CBB02E5A7E50}" destId="{F21C4422-7485-45BA-84DB-E953B63EE413}" srcOrd="4" destOrd="0" presId="urn:microsoft.com/office/officeart/2018/2/layout/IconLabelList"/>
    <dgm:cxn modelId="{3C97E3F9-CBB8-4332-A20E-0CB66A90B96B}" type="presParOf" srcId="{F21C4422-7485-45BA-84DB-E953B63EE413}" destId="{1DD4DBDC-F4FF-4CD9-9CDE-9A9755656B03}" srcOrd="0" destOrd="0" presId="urn:microsoft.com/office/officeart/2018/2/layout/IconLabelList"/>
    <dgm:cxn modelId="{77B4E905-E78A-48DB-82E4-C5D29E02F350}" type="presParOf" srcId="{F21C4422-7485-45BA-84DB-E953B63EE413}" destId="{9FEA49F8-4745-48E4-AEEE-6701E9C24F10}" srcOrd="1" destOrd="0" presId="urn:microsoft.com/office/officeart/2018/2/layout/IconLabelList"/>
    <dgm:cxn modelId="{1A749055-6C18-48BD-8788-D4962C59741F}" type="presParOf" srcId="{F21C4422-7485-45BA-84DB-E953B63EE413}" destId="{50C351D1-7416-4CD9-9A3E-31C263720E65}" srcOrd="2" destOrd="0" presId="urn:microsoft.com/office/officeart/2018/2/layout/IconLabelList"/>
    <dgm:cxn modelId="{CB74E82D-3FDF-49E1-A42D-801A1C113C3C}" type="presParOf" srcId="{13839E5C-E9EF-41E3-8599-CBB02E5A7E50}" destId="{39D68739-B270-46A5-8B49-DD12C88B53CF}" srcOrd="5" destOrd="0" presId="urn:microsoft.com/office/officeart/2018/2/layout/IconLabelList"/>
    <dgm:cxn modelId="{2D066373-F1BE-42FF-9705-1D4CE21238D0}" type="presParOf" srcId="{13839E5C-E9EF-41E3-8599-CBB02E5A7E50}" destId="{0B3E484C-EBF1-47D7-8BF7-C616D0A8D8CE}" srcOrd="6" destOrd="0" presId="urn:microsoft.com/office/officeart/2018/2/layout/IconLabelList"/>
    <dgm:cxn modelId="{C79E9E07-94C7-46DD-BA5C-D850B1A5CD6F}" type="presParOf" srcId="{0B3E484C-EBF1-47D7-8BF7-C616D0A8D8CE}" destId="{D9A981F5-33A3-4ADD-A59A-163AA0DC3CC6}" srcOrd="0" destOrd="0" presId="urn:microsoft.com/office/officeart/2018/2/layout/IconLabelList"/>
    <dgm:cxn modelId="{74E5787F-9EB3-4228-B144-A07B96D357BA}" type="presParOf" srcId="{0B3E484C-EBF1-47D7-8BF7-C616D0A8D8CE}" destId="{4EEFAEE9-F92C-4B06-B0C0-AAB4853F8B3E}" srcOrd="1" destOrd="0" presId="urn:microsoft.com/office/officeart/2018/2/layout/IconLabelList"/>
    <dgm:cxn modelId="{17520ADA-CDD2-49C3-8A32-1B5AD27037D6}" type="presParOf" srcId="{0B3E484C-EBF1-47D7-8BF7-C616D0A8D8CE}" destId="{03CCDAB9-4377-45C8-9182-C94F4AE3F28F}"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D4A3C3D-4349-44B4-AEBC-EA47274CA1C0}" type="doc">
      <dgm:prSet loTypeId="urn:microsoft.com/office/officeart/2005/8/layout/gear1" loCatId="relationship" qsTypeId="urn:microsoft.com/office/officeart/2005/8/quickstyle/simple1" qsCatId="simple" csTypeId="urn:microsoft.com/office/officeart/2005/8/colors/colorful5" csCatId="colorful" phldr="1"/>
      <dgm:spPr/>
    </dgm:pt>
    <dgm:pt modelId="{272A9180-E35F-461C-9ED0-A33FE37A2AE0}">
      <dgm:prSet phldrT="[Text]" custT="1"/>
      <dgm:spPr>
        <a:solidFill>
          <a:srgbClr val="E65722"/>
        </a:solidFill>
      </dgm:spPr>
      <dgm:t>
        <a:bodyPr/>
        <a:lstStyle/>
        <a:p>
          <a:r>
            <a:rPr lang="en-US" sz="2200">
              <a:latin typeface="+mj-lt"/>
            </a:rPr>
            <a:t>IESBA Public Statement</a:t>
          </a:r>
        </a:p>
      </dgm:t>
    </dgm:pt>
    <dgm:pt modelId="{86F1CD04-81FF-427F-84DE-355F62117C4A}" type="parTrans" cxnId="{06486B97-41E4-4A69-B2B4-3E4052667ABD}">
      <dgm:prSet/>
      <dgm:spPr/>
      <dgm:t>
        <a:bodyPr/>
        <a:lstStyle/>
        <a:p>
          <a:endParaRPr lang="en-US"/>
        </a:p>
      </dgm:t>
    </dgm:pt>
    <dgm:pt modelId="{26456952-DA30-4E22-9132-EC4970DF9568}" type="sibTrans" cxnId="{06486B97-41E4-4A69-B2B4-3E4052667ABD}">
      <dgm:prSet/>
      <dgm:spPr/>
      <dgm:t>
        <a:bodyPr/>
        <a:lstStyle/>
        <a:p>
          <a:endParaRPr lang="en-US"/>
        </a:p>
      </dgm:t>
    </dgm:pt>
    <dgm:pt modelId="{A5DE73CB-CC9F-454D-9C76-644C7F40F142}">
      <dgm:prSet phldrT="[Text]" custT="1"/>
      <dgm:spPr/>
      <dgm:t>
        <a:bodyPr/>
        <a:lstStyle/>
        <a:p>
          <a:r>
            <a:rPr lang="en-US" sz="2200">
              <a:latin typeface="+mj-lt"/>
            </a:rPr>
            <a:t>Guide to the Code</a:t>
          </a:r>
        </a:p>
      </dgm:t>
    </dgm:pt>
    <dgm:pt modelId="{59C3E3FD-AE19-4FCA-A333-EA3ED75723B3}" type="parTrans" cxnId="{AF40E84F-6278-4773-B3E7-84E65006F548}">
      <dgm:prSet/>
      <dgm:spPr/>
      <dgm:t>
        <a:bodyPr/>
        <a:lstStyle/>
        <a:p>
          <a:endParaRPr lang="en-US"/>
        </a:p>
      </dgm:t>
    </dgm:pt>
    <dgm:pt modelId="{CE651947-FE7E-4579-AD09-AF3C7A742393}" type="sibTrans" cxnId="{AF40E84F-6278-4773-B3E7-84E65006F548}">
      <dgm:prSet/>
      <dgm:spPr/>
      <dgm:t>
        <a:bodyPr/>
        <a:lstStyle/>
        <a:p>
          <a:endParaRPr lang="en-US"/>
        </a:p>
      </dgm:t>
    </dgm:pt>
    <dgm:pt modelId="{042A29F6-9785-44DF-AC15-C10E0FAA8696}">
      <dgm:prSet phldrT="[Text]" custT="1"/>
      <dgm:spPr>
        <a:solidFill>
          <a:srgbClr val="083861"/>
        </a:solidFill>
      </dgm:spPr>
      <dgm:t>
        <a:bodyPr/>
        <a:lstStyle/>
        <a:p>
          <a:r>
            <a:rPr lang="en-US" sz="2200">
              <a:latin typeface="+mj-lt"/>
            </a:rPr>
            <a:t>Intro of Part 5</a:t>
          </a:r>
        </a:p>
      </dgm:t>
    </dgm:pt>
    <dgm:pt modelId="{0A9F0F72-32C5-47D5-9DD0-B55896F1E705}" type="parTrans" cxnId="{AF042BC4-3045-4E66-898F-3CA562F8B344}">
      <dgm:prSet/>
      <dgm:spPr/>
      <dgm:t>
        <a:bodyPr/>
        <a:lstStyle/>
        <a:p>
          <a:endParaRPr lang="en-US"/>
        </a:p>
      </dgm:t>
    </dgm:pt>
    <dgm:pt modelId="{87418295-2FCE-48B9-A99C-7B164F2DB7A2}" type="sibTrans" cxnId="{AF042BC4-3045-4E66-898F-3CA562F8B344}">
      <dgm:prSet/>
      <dgm:spPr/>
      <dgm:t>
        <a:bodyPr/>
        <a:lstStyle/>
        <a:p>
          <a:endParaRPr lang="en-US"/>
        </a:p>
      </dgm:t>
    </dgm:pt>
    <dgm:pt modelId="{9A9A6525-6400-4A05-AB82-91B401861F51}" type="pres">
      <dgm:prSet presAssocID="{AD4A3C3D-4349-44B4-AEBC-EA47274CA1C0}" presName="composite" presStyleCnt="0">
        <dgm:presLayoutVars>
          <dgm:chMax val="3"/>
          <dgm:animLvl val="lvl"/>
          <dgm:resizeHandles val="exact"/>
        </dgm:presLayoutVars>
      </dgm:prSet>
      <dgm:spPr/>
    </dgm:pt>
    <dgm:pt modelId="{9E6F733E-AC1F-43A5-9F42-46089D28B89F}" type="pres">
      <dgm:prSet presAssocID="{272A9180-E35F-461C-9ED0-A33FE37A2AE0}" presName="gear1" presStyleLbl="node1" presStyleIdx="0" presStyleCnt="3">
        <dgm:presLayoutVars>
          <dgm:chMax val="1"/>
          <dgm:bulletEnabled val="1"/>
        </dgm:presLayoutVars>
      </dgm:prSet>
      <dgm:spPr/>
    </dgm:pt>
    <dgm:pt modelId="{940D50D2-70A8-4359-86AF-FD017DB761E5}" type="pres">
      <dgm:prSet presAssocID="{272A9180-E35F-461C-9ED0-A33FE37A2AE0}" presName="gear1srcNode" presStyleLbl="node1" presStyleIdx="0" presStyleCnt="3"/>
      <dgm:spPr/>
    </dgm:pt>
    <dgm:pt modelId="{5CC85352-04CF-4E5D-82C3-65381FED3EF7}" type="pres">
      <dgm:prSet presAssocID="{272A9180-E35F-461C-9ED0-A33FE37A2AE0}" presName="gear1dstNode" presStyleLbl="node1" presStyleIdx="0" presStyleCnt="3"/>
      <dgm:spPr/>
    </dgm:pt>
    <dgm:pt modelId="{7207E801-E78B-47FF-B657-383788466845}" type="pres">
      <dgm:prSet presAssocID="{A5DE73CB-CC9F-454D-9C76-644C7F40F142}" presName="gear2" presStyleLbl="node1" presStyleIdx="1" presStyleCnt="3">
        <dgm:presLayoutVars>
          <dgm:chMax val="1"/>
          <dgm:bulletEnabled val="1"/>
        </dgm:presLayoutVars>
      </dgm:prSet>
      <dgm:spPr/>
    </dgm:pt>
    <dgm:pt modelId="{9A381CF5-6C6B-4212-B583-10974459A1F5}" type="pres">
      <dgm:prSet presAssocID="{A5DE73CB-CC9F-454D-9C76-644C7F40F142}" presName="gear2srcNode" presStyleLbl="node1" presStyleIdx="1" presStyleCnt="3"/>
      <dgm:spPr/>
    </dgm:pt>
    <dgm:pt modelId="{41116053-B9D6-4CE2-ABA0-FFA81E762A80}" type="pres">
      <dgm:prSet presAssocID="{A5DE73CB-CC9F-454D-9C76-644C7F40F142}" presName="gear2dstNode" presStyleLbl="node1" presStyleIdx="1" presStyleCnt="3"/>
      <dgm:spPr/>
    </dgm:pt>
    <dgm:pt modelId="{2C0FE2FA-377D-45CE-89E4-8735E8EFD090}" type="pres">
      <dgm:prSet presAssocID="{042A29F6-9785-44DF-AC15-C10E0FAA8696}" presName="gear3" presStyleLbl="node1" presStyleIdx="2" presStyleCnt="3"/>
      <dgm:spPr/>
    </dgm:pt>
    <dgm:pt modelId="{CAE48699-FD56-426A-B9E3-49755A94DAF4}" type="pres">
      <dgm:prSet presAssocID="{042A29F6-9785-44DF-AC15-C10E0FAA8696}" presName="gear3tx" presStyleLbl="node1" presStyleIdx="2" presStyleCnt="3">
        <dgm:presLayoutVars>
          <dgm:chMax val="1"/>
          <dgm:bulletEnabled val="1"/>
        </dgm:presLayoutVars>
      </dgm:prSet>
      <dgm:spPr/>
    </dgm:pt>
    <dgm:pt modelId="{72D2A42A-3BDD-4252-BBCD-C347F596672A}" type="pres">
      <dgm:prSet presAssocID="{042A29F6-9785-44DF-AC15-C10E0FAA8696}" presName="gear3srcNode" presStyleLbl="node1" presStyleIdx="2" presStyleCnt="3"/>
      <dgm:spPr/>
    </dgm:pt>
    <dgm:pt modelId="{0842EC8F-E8D3-4A48-AA26-180D64EAC6C6}" type="pres">
      <dgm:prSet presAssocID="{042A29F6-9785-44DF-AC15-C10E0FAA8696}" presName="gear3dstNode" presStyleLbl="node1" presStyleIdx="2" presStyleCnt="3"/>
      <dgm:spPr/>
    </dgm:pt>
    <dgm:pt modelId="{EF4CE0E2-E9F8-4A89-9038-FDE208B8CEF5}" type="pres">
      <dgm:prSet presAssocID="{26456952-DA30-4E22-9132-EC4970DF9568}" presName="connector1" presStyleLbl="sibTrans2D1" presStyleIdx="0" presStyleCnt="3"/>
      <dgm:spPr/>
    </dgm:pt>
    <dgm:pt modelId="{757A5FFB-1EC1-45A9-88F3-F39DEAD8FB45}" type="pres">
      <dgm:prSet presAssocID="{CE651947-FE7E-4579-AD09-AF3C7A742393}" presName="connector2" presStyleLbl="sibTrans2D1" presStyleIdx="1" presStyleCnt="3"/>
      <dgm:spPr/>
    </dgm:pt>
    <dgm:pt modelId="{CD8B39A2-A790-44B9-9FA0-69B3B58AB9F4}" type="pres">
      <dgm:prSet presAssocID="{87418295-2FCE-48B9-A99C-7B164F2DB7A2}" presName="connector3" presStyleLbl="sibTrans2D1" presStyleIdx="2" presStyleCnt="3"/>
      <dgm:spPr/>
    </dgm:pt>
  </dgm:ptLst>
  <dgm:cxnLst>
    <dgm:cxn modelId="{5568201F-0E9F-44DB-8F0C-B922217CE4EE}" type="presOf" srcId="{272A9180-E35F-461C-9ED0-A33FE37A2AE0}" destId="{940D50D2-70A8-4359-86AF-FD017DB761E5}" srcOrd="1" destOrd="0" presId="urn:microsoft.com/office/officeart/2005/8/layout/gear1"/>
    <dgm:cxn modelId="{00F60226-DEFC-4E5F-81D8-C9D544286743}" type="presOf" srcId="{272A9180-E35F-461C-9ED0-A33FE37A2AE0}" destId="{9E6F733E-AC1F-43A5-9F42-46089D28B89F}" srcOrd="0" destOrd="0" presId="urn:microsoft.com/office/officeart/2005/8/layout/gear1"/>
    <dgm:cxn modelId="{81F13326-0B34-4EED-AF3C-B508045C3E3D}" type="presOf" srcId="{87418295-2FCE-48B9-A99C-7B164F2DB7A2}" destId="{CD8B39A2-A790-44B9-9FA0-69B3B58AB9F4}" srcOrd="0" destOrd="0" presId="urn:microsoft.com/office/officeart/2005/8/layout/gear1"/>
    <dgm:cxn modelId="{9E23B33C-4846-4636-9BBC-0F6C418AAC63}" type="presOf" srcId="{042A29F6-9785-44DF-AC15-C10E0FAA8696}" destId="{0842EC8F-E8D3-4A48-AA26-180D64EAC6C6}" srcOrd="3" destOrd="0" presId="urn:microsoft.com/office/officeart/2005/8/layout/gear1"/>
    <dgm:cxn modelId="{60F87266-54F9-4126-BD73-F07F09550F82}" type="presOf" srcId="{272A9180-E35F-461C-9ED0-A33FE37A2AE0}" destId="{5CC85352-04CF-4E5D-82C3-65381FED3EF7}" srcOrd="2" destOrd="0" presId="urn:microsoft.com/office/officeart/2005/8/layout/gear1"/>
    <dgm:cxn modelId="{A6224949-9C55-4C95-BB41-1A9FB590FE59}" type="presOf" srcId="{AD4A3C3D-4349-44B4-AEBC-EA47274CA1C0}" destId="{9A9A6525-6400-4A05-AB82-91B401861F51}" srcOrd="0" destOrd="0" presId="urn:microsoft.com/office/officeart/2005/8/layout/gear1"/>
    <dgm:cxn modelId="{AF40E84F-6278-4773-B3E7-84E65006F548}" srcId="{AD4A3C3D-4349-44B4-AEBC-EA47274CA1C0}" destId="{A5DE73CB-CC9F-454D-9C76-644C7F40F142}" srcOrd="1" destOrd="0" parTransId="{59C3E3FD-AE19-4FCA-A333-EA3ED75723B3}" sibTransId="{CE651947-FE7E-4579-AD09-AF3C7A742393}"/>
    <dgm:cxn modelId="{A928C672-1654-4DF5-8B52-57EB98E07F3D}" type="presOf" srcId="{042A29F6-9785-44DF-AC15-C10E0FAA8696}" destId="{72D2A42A-3BDD-4252-BBCD-C347F596672A}" srcOrd="2" destOrd="0" presId="urn:microsoft.com/office/officeart/2005/8/layout/gear1"/>
    <dgm:cxn modelId="{7263FE7B-C4ED-4897-9991-457FE1CADC45}" type="presOf" srcId="{A5DE73CB-CC9F-454D-9C76-644C7F40F142}" destId="{9A381CF5-6C6B-4212-B583-10974459A1F5}" srcOrd="1" destOrd="0" presId="urn:microsoft.com/office/officeart/2005/8/layout/gear1"/>
    <dgm:cxn modelId="{EEF1E180-43EE-415B-BD65-3EFE4F3F2A1C}" type="presOf" srcId="{26456952-DA30-4E22-9132-EC4970DF9568}" destId="{EF4CE0E2-E9F8-4A89-9038-FDE208B8CEF5}" srcOrd="0" destOrd="0" presId="urn:microsoft.com/office/officeart/2005/8/layout/gear1"/>
    <dgm:cxn modelId="{06486B97-41E4-4A69-B2B4-3E4052667ABD}" srcId="{AD4A3C3D-4349-44B4-AEBC-EA47274CA1C0}" destId="{272A9180-E35F-461C-9ED0-A33FE37A2AE0}" srcOrd="0" destOrd="0" parTransId="{86F1CD04-81FF-427F-84DE-355F62117C4A}" sibTransId="{26456952-DA30-4E22-9132-EC4970DF9568}"/>
    <dgm:cxn modelId="{1F116FA4-382D-412A-91E3-C476EF4212CA}" type="presOf" srcId="{A5DE73CB-CC9F-454D-9C76-644C7F40F142}" destId="{7207E801-E78B-47FF-B657-383788466845}" srcOrd="0" destOrd="0" presId="urn:microsoft.com/office/officeart/2005/8/layout/gear1"/>
    <dgm:cxn modelId="{149438AD-6511-406F-93E5-B3D663C2A847}" type="presOf" srcId="{042A29F6-9785-44DF-AC15-C10E0FAA8696}" destId="{CAE48699-FD56-426A-B9E3-49755A94DAF4}" srcOrd="1" destOrd="0" presId="urn:microsoft.com/office/officeart/2005/8/layout/gear1"/>
    <dgm:cxn modelId="{AF042BC4-3045-4E66-898F-3CA562F8B344}" srcId="{AD4A3C3D-4349-44B4-AEBC-EA47274CA1C0}" destId="{042A29F6-9785-44DF-AC15-C10E0FAA8696}" srcOrd="2" destOrd="0" parTransId="{0A9F0F72-32C5-47D5-9DD0-B55896F1E705}" sibTransId="{87418295-2FCE-48B9-A99C-7B164F2DB7A2}"/>
    <dgm:cxn modelId="{557D9BCA-7D68-4F94-94C5-4150DBF3DDAD}" type="presOf" srcId="{A5DE73CB-CC9F-454D-9C76-644C7F40F142}" destId="{41116053-B9D6-4CE2-ABA0-FFA81E762A80}" srcOrd="2" destOrd="0" presId="urn:microsoft.com/office/officeart/2005/8/layout/gear1"/>
    <dgm:cxn modelId="{7482E2F4-0049-406B-9E27-A95A1C1929F6}" type="presOf" srcId="{042A29F6-9785-44DF-AC15-C10E0FAA8696}" destId="{2C0FE2FA-377D-45CE-89E4-8735E8EFD090}" srcOrd="0" destOrd="0" presId="urn:microsoft.com/office/officeart/2005/8/layout/gear1"/>
    <dgm:cxn modelId="{CF37BAF5-CE62-4921-8322-9D982BE07762}" type="presOf" srcId="{CE651947-FE7E-4579-AD09-AF3C7A742393}" destId="{757A5FFB-1EC1-45A9-88F3-F39DEAD8FB45}" srcOrd="0" destOrd="0" presId="urn:microsoft.com/office/officeart/2005/8/layout/gear1"/>
    <dgm:cxn modelId="{91DC3A20-D70A-4B1B-A29E-16FCE36C47F4}" type="presParOf" srcId="{9A9A6525-6400-4A05-AB82-91B401861F51}" destId="{9E6F733E-AC1F-43A5-9F42-46089D28B89F}" srcOrd="0" destOrd="0" presId="urn:microsoft.com/office/officeart/2005/8/layout/gear1"/>
    <dgm:cxn modelId="{D4282A10-92E5-45E8-9839-2C9F11615015}" type="presParOf" srcId="{9A9A6525-6400-4A05-AB82-91B401861F51}" destId="{940D50D2-70A8-4359-86AF-FD017DB761E5}" srcOrd="1" destOrd="0" presId="urn:microsoft.com/office/officeart/2005/8/layout/gear1"/>
    <dgm:cxn modelId="{8ED704F8-1662-4885-8B41-B9A820531379}" type="presParOf" srcId="{9A9A6525-6400-4A05-AB82-91B401861F51}" destId="{5CC85352-04CF-4E5D-82C3-65381FED3EF7}" srcOrd="2" destOrd="0" presId="urn:microsoft.com/office/officeart/2005/8/layout/gear1"/>
    <dgm:cxn modelId="{459E1666-B542-47BF-85AD-45D130B659E5}" type="presParOf" srcId="{9A9A6525-6400-4A05-AB82-91B401861F51}" destId="{7207E801-E78B-47FF-B657-383788466845}" srcOrd="3" destOrd="0" presId="urn:microsoft.com/office/officeart/2005/8/layout/gear1"/>
    <dgm:cxn modelId="{DB9B7A9F-3118-4BC4-B9EA-58D41FD539C5}" type="presParOf" srcId="{9A9A6525-6400-4A05-AB82-91B401861F51}" destId="{9A381CF5-6C6B-4212-B583-10974459A1F5}" srcOrd="4" destOrd="0" presId="urn:microsoft.com/office/officeart/2005/8/layout/gear1"/>
    <dgm:cxn modelId="{51E32C10-1C22-4E96-B99D-025A1C9D6F2B}" type="presParOf" srcId="{9A9A6525-6400-4A05-AB82-91B401861F51}" destId="{41116053-B9D6-4CE2-ABA0-FFA81E762A80}" srcOrd="5" destOrd="0" presId="urn:microsoft.com/office/officeart/2005/8/layout/gear1"/>
    <dgm:cxn modelId="{0A2E9570-6428-46B0-9C28-C328B6EC42BB}" type="presParOf" srcId="{9A9A6525-6400-4A05-AB82-91B401861F51}" destId="{2C0FE2FA-377D-45CE-89E4-8735E8EFD090}" srcOrd="6" destOrd="0" presId="urn:microsoft.com/office/officeart/2005/8/layout/gear1"/>
    <dgm:cxn modelId="{4546597C-935B-457C-99BA-151B4B93CFB2}" type="presParOf" srcId="{9A9A6525-6400-4A05-AB82-91B401861F51}" destId="{CAE48699-FD56-426A-B9E3-49755A94DAF4}" srcOrd="7" destOrd="0" presId="urn:microsoft.com/office/officeart/2005/8/layout/gear1"/>
    <dgm:cxn modelId="{3A93977C-CDD1-47E1-AED3-6C5AD9DD9381}" type="presParOf" srcId="{9A9A6525-6400-4A05-AB82-91B401861F51}" destId="{72D2A42A-3BDD-4252-BBCD-C347F596672A}" srcOrd="8" destOrd="0" presId="urn:microsoft.com/office/officeart/2005/8/layout/gear1"/>
    <dgm:cxn modelId="{52836134-3039-4C42-9591-7F4C3D3C3C53}" type="presParOf" srcId="{9A9A6525-6400-4A05-AB82-91B401861F51}" destId="{0842EC8F-E8D3-4A48-AA26-180D64EAC6C6}" srcOrd="9" destOrd="0" presId="urn:microsoft.com/office/officeart/2005/8/layout/gear1"/>
    <dgm:cxn modelId="{F443EA31-C813-4BF9-96A7-38DA7668116E}" type="presParOf" srcId="{9A9A6525-6400-4A05-AB82-91B401861F51}" destId="{EF4CE0E2-E9F8-4A89-9038-FDE208B8CEF5}" srcOrd="10" destOrd="0" presId="urn:microsoft.com/office/officeart/2005/8/layout/gear1"/>
    <dgm:cxn modelId="{A2F0E160-938B-464B-B8D6-39E1085B7D0F}" type="presParOf" srcId="{9A9A6525-6400-4A05-AB82-91B401861F51}" destId="{757A5FFB-1EC1-45A9-88F3-F39DEAD8FB45}" srcOrd="11" destOrd="0" presId="urn:microsoft.com/office/officeart/2005/8/layout/gear1"/>
    <dgm:cxn modelId="{7F5BCE15-1CB3-46B9-9369-2EB4A3557385}" type="presParOf" srcId="{9A9A6525-6400-4A05-AB82-91B401861F51}" destId="{CD8B39A2-A790-44B9-9FA0-69B3B58AB9F4}"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DAB7DF7-A244-4780-A129-5B1C776A87D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EA9FB83D-E4A3-494D-A3B4-F10E0A522F1E}">
      <dgm:prSet custT="1"/>
      <dgm:spPr/>
      <dgm:t>
        <a:bodyPr/>
        <a:lstStyle/>
        <a:p>
          <a:pPr>
            <a:lnSpc>
              <a:spcPct val="100000"/>
            </a:lnSpc>
            <a:spcBef>
              <a:spcPts val="300"/>
            </a:spcBef>
            <a:spcAft>
              <a:spcPts val="300"/>
            </a:spcAft>
          </a:pPr>
          <a:r>
            <a:rPr lang="en-US" sz="2000">
              <a:latin typeface="Arial" panose="020B0604020202020204" pitchFamily="34" charset="0"/>
              <a:cs typeface="Arial" panose="020B0604020202020204" pitchFamily="34" charset="0"/>
            </a:rPr>
            <a:t>Requirement for SAP (performing SAE that meets independence criteria) to consider communicating with Auditor and vice-versa is the same whether they belong to same firm, network firm, or being outside firm/network firm </a:t>
          </a:r>
          <a:r>
            <a:rPr lang="en-US" sz="2000">
              <a:latin typeface="Arial" panose="020B0604020202020204" pitchFamily="34" charset="0"/>
              <a:cs typeface="Arial" panose="020B0604020202020204" pitchFamily="34" charset="0"/>
              <a:sym typeface="Wingdings" panose="05000000000000000000" pitchFamily="2" charset="2"/>
            </a:rPr>
            <a:t></a:t>
          </a:r>
          <a:r>
            <a:rPr lang="en-US" sz="2000">
              <a:latin typeface="Arial" panose="020B0604020202020204" pitchFamily="34" charset="0"/>
              <a:cs typeface="Arial" panose="020B0604020202020204" pitchFamily="34" charset="0"/>
            </a:rPr>
            <a:t> </a:t>
          </a:r>
          <a:r>
            <a:rPr lang="en-US" sz="2000" b="1">
              <a:solidFill>
                <a:schemeClr val="accent2">
                  <a:lumMod val="75000"/>
                </a:schemeClr>
              </a:solidFill>
              <a:latin typeface="Arial" panose="020B0604020202020204" pitchFamily="34" charset="0"/>
              <a:cs typeface="Arial" panose="020B0604020202020204" pitchFamily="34" charset="0"/>
            </a:rPr>
            <a:t>All situations covered by same requirement </a:t>
          </a:r>
          <a:endParaRPr lang="en-US" sz="2000">
            <a:solidFill>
              <a:schemeClr val="accent2">
                <a:lumMod val="75000"/>
              </a:schemeClr>
            </a:solidFill>
            <a:latin typeface="Arial" panose="020B0604020202020204" pitchFamily="34" charset="0"/>
            <a:cs typeface="Arial" panose="020B0604020202020204" pitchFamily="34" charset="0"/>
          </a:endParaRPr>
        </a:p>
      </dgm:t>
    </dgm:pt>
    <dgm:pt modelId="{669FE10B-89A2-43DF-B180-74DC037735F4}" type="parTrans" cxnId="{108A7FE5-8EEF-4DFF-B7F4-3CD2F48494E1}">
      <dgm:prSet/>
      <dgm:spPr/>
      <dgm:t>
        <a:bodyPr/>
        <a:lstStyle/>
        <a:p>
          <a:pPr>
            <a:lnSpc>
              <a:spcPct val="100000"/>
            </a:lnSpc>
            <a:spcBef>
              <a:spcPts val="300"/>
            </a:spcBef>
            <a:spcAft>
              <a:spcPts val="300"/>
            </a:spcAft>
          </a:pPr>
          <a:endParaRPr lang="en-US" sz="2000">
            <a:latin typeface="Arial" panose="020B0604020202020204" pitchFamily="34" charset="0"/>
            <a:cs typeface="Arial" panose="020B0604020202020204" pitchFamily="34" charset="0"/>
          </a:endParaRPr>
        </a:p>
      </dgm:t>
    </dgm:pt>
    <dgm:pt modelId="{636FD983-7E26-4E5E-8356-DF415FCD1AC3}" type="sibTrans" cxnId="{108A7FE5-8EEF-4DFF-B7F4-3CD2F48494E1}">
      <dgm:prSet/>
      <dgm:spPr/>
      <dgm:t>
        <a:bodyPr/>
        <a:lstStyle/>
        <a:p>
          <a:pPr>
            <a:lnSpc>
              <a:spcPct val="100000"/>
            </a:lnSpc>
            <a:spcBef>
              <a:spcPts val="300"/>
            </a:spcBef>
            <a:spcAft>
              <a:spcPts val="300"/>
            </a:spcAft>
          </a:pPr>
          <a:endParaRPr lang="en-US" sz="2000">
            <a:latin typeface="Arial" panose="020B0604020202020204" pitchFamily="34" charset="0"/>
            <a:cs typeface="Arial" panose="020B0604020202020204" pitchFamily="34" charset="0"/>
          </a:endParaRPr>
        </a:p>
      </dgm:t>
    </dgm:pt>
    <dgm:pt modelId="{434A42ED-EE0F-4A5B-9C1D-B8088E7F1D22}">
      <dgm:prSet custT="1"/>
      <dgm:spPr/>
      <dgm:t>
        <a:bodyPr/>
        <a:lstStyle/>
        <a:p>
          <a:pPr>
            <a:lnSpc>
              <a:spcPct val="100000"/>
            </a:lnSpc>
            <a:spcBef>
              <a:spcPts val="300"/>
            </a:spcBef>
            <a:spcAft>
              <a:spcPts val="300"/>
            </a:spcAft>
          </a:pPr>
          <a:r>
            <a:rPr lang="en-US" sz="2000">
              <a:latin typeface="Arial" panose="020B0604020202020204" pitchFamily="34" charset="0"/>
              <a:cs typeface="Arial" panose="020B0604020202020204" pitchFamily="34" charset="0"/>
            </a:rPr>
            <a:t>Proposed</a:t>
          </a:r>
          <a:r>
            <a:rPr lang="en-US" sz="2000" b="1">
              <a:latin typeface="Arial" panose="020B0604020202020204" pitchFamily="34" charset="0"/>
              <a:cs typeface="Arial" panose="020B0604020202020204" pitchFamily="34" charset="0"/>
            </a:rPr>
            <a:t> </a:t>
          </a:r>
          <a:r>
            <a:rPr lang="en-US" sz="2000" b="1">
              <a:solidFill>
                <a:schemeClr val="accent2">
                  <a:lumMod val="75000"/>
                </a:schemeClr>
              </a:solidFill>
              <a:latin typeface="Arial" panose="020B0604020202020204" pitchFamily="34" charset="0"/>
              <a:cs typeface="Arial" panose="020B0604020202020204" pitchFamily="34" charset="0"/>
            </a:rPr>
            <a:t>new factor </a:t>
          </a:r>
          <a:r>
            <a:rPr lang="en-US" sz="2000">
              <a:latin typeface="Arial" panose="020B0604020202020204" pitchFamily="34" charset="0"/>
              <a:cs typeface="Arial" panose="020B0604020202020204" pitchFamily="34" charset="0"/>
            </a:rPr>
            <a:t>to new 360.18a A1 (Part 3) and equivalent 360.18a A1 (Part 5): </a:t>
          </a:r>
        </a:p>
        <a:p>
          <a:pPr>
            <a:lnSpc>
              <a:spcPct val="100000"/>
            </a:lnSpc>
            <a:spcBef>
              <a:spcPts val="300"/>
            </a:spcBef>
            <a:spcAft>
              <a:spcPts val="300"/>
            </a:spcAft>
          </a:pPr>
          <a:r>
            <a:rPr lang="en-US" sz="2000">
              <a:latin typeface="Arial" panose="020B0604020202020204" pitchFamily="34" charset="0"/>
              <a:cs typeface="Arial" panose="020B0604020202020204" pitchFamily="34" charset="0"/>
            </a:rPr>
            <a:t>whether the firm’s or network firm’s protocols or procedures address communication of NOCLAR within firm or network firm </a:t>
          </a:r>
          <a:r>
            <a:rPr lang="en-US" sz="2000" i="1">
              <a:latin typeface="Arial" panose="020B0604020202020204" pitchFamily="34" charset="0"/>
              <a:cs typeface="Arial" panose="020B0604020202020204" pitchFamily="34" charset="0"/>
            </a:rPr>
            <a:t>(consistent with extant R360.31-32) </a:t>
          </a:r>
          <a:endParaRPr lang="en-US" sz="2000">
            <a:latin typeface="Arial" panose="020B0604020202020204" pitchFamily="34" charset="0"/>
            <a:cs typeface="Arial" panose="020B0604020202020204" pitchFamily="34" charset="0"/>
          </a:endParaRPr>
        </a:p>
      </dgm:t>
    </dgm:pt>
    <dgm:pt modelId="{7014BE6D-4313-44A9-8E25-DD618BA70DCE}" type="parTrans" cxnId="{E0244510-84D5-4860-90D5-0D4FB91B1076}">
      <dgm:prSet/>
      <dgm:spPr/>
      <dgm:t>
        <a:bodyPr/>
        <a:lstStyle/>
        <a:p>
          <a:pPr>
            <a:lnSpc>
              <a:spcPct val="100000"/>
            </a:lnSpc>
            <a:spcBef>
              <a:spcPts val="300"/>
            </a:spcBef>
            <a:spcAft>
              <a:spcPts val="300"/>
            </a:spcAft>
          </a:pPr>
          <a:endParaRPr lang="en-US" sz="2000">
            <a:latin typeface="Arial" panose="020B0604020202020204" pitchFamily="34" charset="0"/>
            <a:cs typeface="Arial" panose="020B0604020202020204" pitchFamily="34" charset="0"/>
          </a:endParaRPr>
        </a:p>
      </dgm:t>
    </dgm:pt>
    <dgm:pt modelId="{205C2061-80FE-4189-8BE8-EC41BD80DC53}" type="sibTrans" cxnId="{E0244510-84D5-4860-90D5-0D4FB91B1076}">
      <dgm:prSet/>
      <dgm:spPr/>
      <dgm:t>
        <a:bodyPr/>
        <a:lstStyle/>
        <a:p>
          <a:pPr>
            <a:lnSpc>
              <a:spcPct val="100000"/>
            </a:lnSpc>
            <a:spcBef>
              <a:spcPts val="300"/>
            </a:spcBef>
            <a:spcAft>
              <a:spcPts val="300"/>
            </a:spcAft>
          </a:pPr>
          <a:endParaRPr lang="en-US" sz="2000">
            <a:latin typeface="Arial" panose="020B0604020202020204" pitchFamily="34" charset="0"/>
            <a:cs typeface="Arial" panose="020B0604020202020204" pitchFamily="34" charset="0"/>
          </a:endParaRPr>
        </a:p>
      </dgm:t>
    </dgm:pt>
    <dgm:pt modelId="{2C86943C-F2F8-4E9B-8CED-0290D32D673F}">
      <dgm:prSet custT="1"/>
      <dgm:spPr/>
      <dgm:t>
        <a:bodyPr/>
        <a:lstStyle/>
        <a:p>
          <a:pPr>
            <a:lnSpc>
              <a:spcPct val="100000"/>
            </a:lnSpc>
            <a:spcBef>
              <a:spcPts val="300"/>
            </a:spcBef>
            <a:spcAft>
              <a:spcPts val="300"/>
            </a:spcAft>
          </a:pPr>
          <a:r>
            <a:rPr lang="en-US" sz="2000">
              <a:latin typeface="Arial" panose="020B0604020202020204" pitchFamily="34" charset="0"/>
              <a:cs typeface="Arial" panose="020B0604020202020204" pitchFamily="34" charset="0"/>
            </a:rPr>
            <a:t>Proposal </a:t>
          </a:r>
          <a:r>
            <a:rPr lang="en-US" sz="2000" b="1">
              <a:solidFill>
                <a:schemeClr val="accent2">
                  <a:lumMod val="75000"/>
                </a:schemeClr>
              </a:solidFill>
              <a:latin typeface="Arial" panose="020B0604020202020204" pitchFamily="34" charset="0"/>
              <a:cs typeface="Arial" panose="020B0604020202020204" pitchFamily="34" charset="0"/>
            </a:rPr>
            <a:t>not to have </a:t>
          </a:r>
          <a:r>
            <a:rPr lang="en-US" sz="2000">
              <a:latin typeface="Arial" panose="020B0604020202020204" pitchFamily="34" charset="0"/>
              <a:cs typeface="Arial" panose="020B0604020202020204" pitchFamily="34" charset="0"/>
            </a:rPr>
            <a:t>factor related to likely materiality of NOCLAR situation to audit of FS (in Part 5) or SAE (in Part 3) because it might not be reasonable to expect SAP or Auditor (respectively) to recognize that materiality, especially if SAP/Auditor is not familiar with integrated reporting</a:t>
          </a:r>
        </a:p>
      </dgm:t>
    </dgm:pt>
    <dgm:pt modelId="{91FEF132-FE8A-47EF-94B2-9EEFB52FC665}" type="parTrans" cxnId="{FDFECA5B-9C9D-4991-9687-CAF1A0CEFE87}">
      <dgm:prSet/>
      <dgm:spPr/>
      <dgm:t>
        <a:bodyPr/>
        <a:lstStyle/>
        <a:p>
          <a:pPr>
            <a:lnSpc>
              <a:spcPct val="100000"/>
            </a:lnSpc>
            <a:spcBef>
              <a:spcPts val="300"/>
            </a:spcBef>
            <a:spcAft>
              <a:spcPts val="300"/>
            </a:spcAft>
          </a:pPr>
          <a:endParaRPr lang="en-US" sz="2000">
            <a:latin typeface="Arial" panose="020B0604020202020204" pitchFamily="34" charset="0"/>
            <a:cs typeface="Arial" panose="020B0604020202020204" pitchFamily="34" charset="0"/>
          </a:endParaRPr>
        </a:p>
      </dgm:t>
    </dgm:pt>
    <dgm:pt modelId="{6512496F-446A-4065-BE8D-4CE7D8BE005F}" type="sibTrans" cxnId="{FDFECA5B-9C9D-4991-9687-CAF1A0CEFE87}">
      <dgm:prSet/>
      <dgm:spPr/>
      <dgm:t>
        <a:bodyPr/>
        <a:lstStyle/>
        <a:p>
          <a:pPr>
            <a:lnSpc>
              <a:spcPct val="100000"/>
            </a:lnSpc>
            <a:spcBef>
              <a:spcPts val="300"/>
            </a:spcBef>
            <a:spcAft>
              <a:spcPts val="300"/>
            </a:spcAft>
          </a:pPr>
          <a:endParaRPr lang="en-US" sz="2000">
            <a:latin typeface="Arial" panose="020B0604020202020204" pitchFamily="34" charset="0"/>
            <a:cs typeface="Arial" panose="020B0604020202020204" pitchFamily="34" charset="0"/>
          </a:endParaRPr>
        </a:p>
      </dgm:t>
    </dgm:pt>
    <dgm:pt modelId="{23B67C9A-DDA2-48F4-9955-6AFD966FF07F}" type="pres">
      <dgm:prSet presAssocID="{EDAB7DF7-A244-4780-A129-5B1C776A87DB}" presName="vert0" presStyleCnt="0">
        <dgm:presLayoutVars>
          <dgm:dir/>
          <dgm:animOne val="branch"/>
          <dgm:animLvl val="lvl"/>
        </dgm:presLayoutVars>
      </dgm:prSet>
      <dgm:spPr/>
    </dgm:pt>
    <dgm:pt modelId="{EC2021FE-D368-4571-A026-D317D4CBAB4F}" type="pres">
      <dgm:prSet presAssocID="{EA9FB83D-E4A3-494D-A3B4-F10E0A522F1E}" presName="thickLine" presStyleLbl="alignNode1" presStyleIdx="0" presStyleCnt="3"/>
      <dgm:spPr/>
    </dgm:pt>
    <dgm:pt modelId="{A873A4DE-ACC1-4C86-BA9E-35E93CD1E56A}" type="pres">
      <dgm:prSet presAssocID="{EA9FB83D-E4A3-494D-A3B4-F10E0A522F1E}" presName="horz1" presStyleCnt="0"/>
      <dgm:spPr/>
    </dgm:pt>
    <dgm:pt modelId="{3075DB6F-AFCC-4A4D-BB91-ED9657CEE677}" type="pres">
      <dgm:prSet presAssocID="{EA9FB83D-E4A3-494D-A3B4-F10E0A522F1E}" presName="tx1" presStyleLbl="revTx" presStyleIdx="0" presStyleCnt="3"/>
      <dgm:spPr/>
    </dgm:pt>
    <dgm:pt modelId="{43514DC8-E592-400D-AECA-B9A1B58C3D39}" type="pres">
      <dgm:prSet presAssocID="{EA9FB83D-E4A3-494D-A3B4-F10E0A522F1E}" presName="vert1" presStyleCnt="0"/>
      <dgm:spPr/>
    </dgm:pt>
    <dgm:pt modelId="{101BA566-BC79-42B2-B626-3DE2A5EA61A5}" type="pres">
      <dgm:prSet presAssocID="{434A42ED-EE0F-4A5B-9C1D-B8088E7F1D22}" presName="thickLine" presStyleLbl="alignNode1" presStyleIdx="1" presStyleCnt="3"/>
      <dgm:spPr/>
    </dgm:pt>
    <dgm:pt modelId="{73258E22-8A8A-44BD-907D-73C233A7800F}" type="pres">
      <dgm:prSet presAssocID="{434A42ED-EE0F-4A5B-9C1D-B8088E7F1D22}" presName="horz1" presStyleCnt="0"/>
      <dgm:spPr/>
    </dgm:pt>
    <dgm:pt modelId="{C56DA56A-F7B2-4136-8E49-82EE4177CF8D}" type="pres">
      <dgm:prSet presAssocID="{434A42ED-EE0F-4A5B-9C1D-B8088E7F1D22}" presName="tx1" presStyleLbl="revTx" presStyleIdx="1" presStyleCnt="3"/>
      <dgm:spPr/>
    </dgm:pt>
    <dgm:pt modelId="{C3A97E1C-B0B9-47BF-A81D-F9F66606E726}" type="pres">
      <dgm:prSet presAssocID="{434A42ED-EE0F-4A5B-9C1D-B8088E7F1D22}" presName="vert1" presStyleCnt="0"/>
      <dgm:spPr/>
    </dgm:pt>
    <dgm:pt modelId="{8F644F4B-4FC5-433E-BD22-07435E7D78D0}" type="pres">
      <dgm:prSet presAssocID="{2C86943C-F2F8-4E9B-8CED-0290D32D673F}" presName="thickLine" presStyleLbl="alignNode1" presStyleIdx="2" presStyleCnt="3"/>
      <dgm:spPr/>
    </dgm:pt>
    <dgm:pt modelId="{EC7A5B2A-6C76-4ED2-A7DC-DB7B281D047C}" type="pres">
      <dgm:prSet presAssocID="{2C86943C-F2F8-4E9B-8CED-0290D32D673F}" presName="horz1" presStyleCnt="0"/>
      <dgm:spPr/>
    </dgm:pt>
    <dgm:pt modelId="{CCA8A1C2-40EB-4FB8-9044-5F79F6E30E6E}" type="pres">
      <dgm:prSet presAssocID="{2C86943C-F2F8-4E9B-8CED-0290D32D673F}" presName="tx1" presStyleLbl="revTx" presStyleIdx="2" presStyleCnt="3"/>
      <dgm:spPr/>
    </dgm:pt>
    <dgm:pt modelId="{30128B29-7C51-414D-BE73-0536D9671B4E}" type="pres">
      <dgm:prSet presAssocID="{2C86943C-F2F8-4E9B-8CED-0290D32D673F}" presName="vert1" presStyleCnt="0"/>
      <dgm:spPr/>
    </dgm:pt>
  </dgm:ptLst>
  <dgm:cxnLst>
    <dgm:cxn modelId="{E0244510-84D5-4860-90D5-0D4FB91B1076}" srcId="{EDAB7DF7-A244-4780-A129-5B1C776A87DB}" destId="{434A42ED-EE0F-4A5B-9C1D-B8088E7F1D22}" srcOrd="1" destOrd="0" parTransId="{7014BE6D-4313-44A9-8E25-DD618BA70DCE}" sibTransId="{205C2061-80FE-4189-8BE8-EC41BD80DC53}"/>
    <dgm:cxn modelId="{FDFECA5B-9C9D-4991-9687-CAF1A0CEFE87}" srcId="{EDAB7DF7-A244-4780-A129-5B1C776A87DB}" destId="{2C86943C-F2F8-4E9B-8CED-0290D32D673F}" srcOrd="2" destOrd="0" parTransId="{91FEF132-FE8A-47EF-94B2-9EEFB52FC665}" sibTransId="{6512496F-446A-4065-BE8D-4CE7D8BE005F}"/>
    <dgm:cxn modelId="{5895324A-1205-4FD3-AE54-06B0A7D7F4B3}" type="presOf" srcId="{EA9FB83D-E4A3-494D-A3B4-F10E0A522F1E}" destId="{3075DB6F-AFCC-4A4D-BB91-ED9657CEE677}" srcOrd="0" destOrd="0" presId="urn:microsoft.com/office/officeart/2008/layout/LinedList"/>
    <dgm:cxn modelId="{21A140C1-F0E4-4FE5-8444-26F43D7B233E}" type="presOf" srcId="{EDAB7DF7-A244-4780-A129-5B1C776A87DB}" destId="{23B67C9A-DDA2-48F4-9955-6AFD966FF07F}" srcOrd="0" destOrd="0" presId="urn:microsoft.com/office/officeart/2008/layout/LinedList"/>
    <dgm:cxn modelId="{E577C7D2-8DE6-4A69-BC8A-66B7ED1CB7C0}" type="presOf" srcId="{434A42ED-EE0F-4A5B-9C1D-B8088E7F1D22}" destId="{C56DA56A-F7B2-4136-8E49-82EE4177CF8D}" srcOrd="0" destOrd="0" presId="urn:microsoft.com/office/officeart/2008/layout/LinedList"/>
    <dgm:cxn modelId="{A7F446E0-3EF2-47A7-90FC-4DC7F36FCD46}" type="presOf" srcId="{2C86943C-F2F8-4E9B-8CED-0290D32D673F}" destId="{CCA8A1C2-40EB-4FB8-9044-5F79F6E30E6E}" srcOrd="0" destOrd="0" presId="urn:microsoft.com/office/officeart/2008/layout/LinedList"/>
    <dgm:cxn modelId="{108A7FE5-8EEF-4DFF-B7F4-3CD2F48494E1}" srcId="{EDAB7DF7-A244-4780-A129-5B1C776A87DB}" destId="{EA9FB83D-E4A3-494D-A3B4-F10E0A522F1E}" srcOrd="0" destOrd="0" parTransId="{669FE10B-89A2-43DF-B180-74DC037735F4}" sibTransId="{636FD983-7E26-4E5E-8356-DF415FCD1AC3}"/>
    <dgm:cxn modelId="{2EF8C624-3FEE-47DF-8C7D-8791B0258E92}" type="presParOf" srcId="{23B67C9A-DDA2-48F4-9955-6AFD966FF07F}" destId="{EC2021FE-D368-4571-A026-D317D4CBAB4F}" srcOrd="0" destOrd="0" presId="urn:microsoft.com/office/officeart/2008/layout/LinedList"/>
    <dgm:cxn modelId="{944A66B8-DDD6-4993-B1E0-3525849FF964}" type="presParOf" srcId="{23B67C9A-DDA2-48F4-9955-6AFD966FF07F}" destId="{A873A4DE-ACC1-4C86-BA9E-35E93CD1E56A}" srcOrd="1" destOrd="0" presId="urn:microsoft.com/office/officeart/2008/layout/LinedList"/>
    <dgm:cxn modelId="{A25B60A2-793B-49E7-AD62-0B09BEC1EC46}" type="presParOf" srcId="{A873A4DE-ACC1-4C86-BA9E-35E93CD1E56A}" destId="{3075DB6F-AFCC-4A4D-BB91-ED9657CEE677}" srcOrd="0" destOrd="0" presId="urn:microsoft.com/office/officeart/2008/layout/LinedList"/>
    <dgm:cxn modelId="{2400539E-B110-4417-9F5B-9737A6AEDC13}" type="presParOf" srcId="{A873A4DE-ACC1-4C86-BA9E-35E93CD1E56A}" destId="{43514DC8-E592-400D-AECA-B9A1B58C3D39}" srcOrd="1" destOrd="0" presId="urn:microsoft.com/office/officeart/2008/layout/LinedList"/>
    <dgm:cxn modelId="{9F308198-D9A0-4A74-A822-4D70239D3161}" type="presParOf" srcId="{23B67C9A-DDA2-48F4-9955-6AFD966FF07F}" destId="{101BA566-BC79-42B2-B626-3DE2A5EA61A5}" srcOrd="2" destOrd="0" presId="urn:microsoft.com/office/officeart/2008/layout/LinedList"/>
    <dgm:cxn modelId="{12FBE110-96A7-4C48-B1B5-5378D639DF5A}" type="presParOf" srcId="{23B67C9A-DDA2-48F4-9955-6AFD966FF07F}" destId="{73258E22-8A8A-44BD-907D-73C233A7800F}" srcOrd="3" destOrd="0" presId="urn:microsoft.com/office/officeart/2008/layout/LinedList"/>
    <dgm:cxn modelId="{57061D61-EAA9-4594-AE23-C8C9B1B8CE23}" type="presParOf" srcId="{73258E22-8A8A-44BD-907D-73C233A7800F}" destId="{C56DA56A-F7B2-4136-8E49-82EE4177CF8D}" srcOrd="0" destOrd="0" presId="urn:microsoft.com/office/officeart/2008/layout/LinedList"/>
    <dgm:cxn modelId="{AA66D1ED-E6F2-4F4E-90B5-97436CE0ED93}" type="presParOf" srcId="{73258E22-8A8A-44BD-907D-73C233A7800F}" destId="{C3A97E1C-B0B9-47BF-A81D-F9F66606E726}" srcOrd="1" destOrd="0" presId="urn:microsoft.com/office/officeart/2008/layout/LinedList"/>
    <dgm:cxn modelId="{FBBD2723-91FE-46E8-B4BC-78194797ACC0}" type="presParOf" srcId="{23B67C9A-DDA2-48F4-9955-6AFD966FF07F}" destId="{8F644F4B-4FC5-433E-BD22-07435E7D78D0}" srcOrd="4" destOrd="0" presId="urn:microsoft.com/office/officeart/2008/layout/LinedList"/>
    <dgm:cxn modelId="{6E2EAEA6-79D7-4B98-ADD4-0A158A7F92F3}" type="presParOf" srcId="{23B67C9A-DDA2-48F4-9955-6AFD966FF07F}" destId="{EC7A5B2A-6C76-4ED2-A7DC-DB7B281D047C}" srcOrd="5" destOrd="0" presId="urn:microsoft.com/office/officeart/2008/layout/LinedList"/>
    <dgm:cxn modelId="{E52B9924-20A0-4F29-8FF2-D4EB50822CE8}" type="presParOf" srcId="{EC7A5B2A-6C76-4ED2-A7DC-DB7B281D047C}" destId="{CCA8A1C2-40EB-4FB8-9044-5F79F6E30E6E}" srcOrd="0" destOrd="0" presId="urn:microsoft.com/office/officeart/2008/layout/LinedList"/>
    <dgm:cxn modelId="{D758ECD5-CC5C-45C7-895A-F2DAAC256988}" type="presParOf" srcId="{EC7A5B2A-6C76-4ED2-A7DC-DB7B281D047C}" destId="{30128B29-7C51-414D-BE73-0536D9671B4E}"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BDE6D27-DE4C-4EA4-90F4-C6EB196D0384}" type="doc">
      <dgm:prSet loTypeId="urn:microsoft.com/office/officeart/2005/8/layout/radial6" loCatId="relationship" qsTypeId="urn:microsoft.com/office/officeart/2005/8/quickstyle/simple1" qsCatId="simple" csTypeId="urn:microsoft.com/office/officeart/2005/8/colors/accent2_3" csCatId="accent2" phldr="1"/>
      <dgm:spPr/>
      <dgm:t>
        <a:bodyPr/>
        <a:lstStyle/>
        <a:p>
          <a:endParaRPr lang="en-US"/>
        </a:p>
      </dgm:t>
    </dgm:pt>
    <dgm:pt modelId="{EAE7D0BC-047F-4CEE-92A2-659ADA6A356C}">
      <dgm:prSet custT="1"/>
      <dgm:spPr>
        <a:solidFill>
          <a:srgbClr val="002060"/>
        </a:solidFill>
        <a:ln w="28575">
          <a:solidFill>
            <a:schemeClr val="bg1"/>
          </a:solidFill>
        </a:ln>
      </dgm:spPr>
      <dgm:t>
        <a:bodyPr/>
        <a:lstStyle/>
        <a:p>
          <a:r>
            <a:rPr lang="en-US" sz="1600" b="1">
              <a:latin typeface="+mj-lt"/>
            </a:rPr>
            <a:t>WS2 took into consideration</a:t>
          </a:r>
          <a:endParaRPr lang="en-US" sz="1600">
            <a:latin typeface="+mj-lt"/>
          </a:endParaRPr>
        </a:p>
      </dgm:t>
    </dgm:pt>
    <dgm:pt modelId="{6E5B1E57-7B8B-4D6B-9FD5-F5EA388767A2}" type="parTrans" cxnId="{5F11C159-C0B1-4026-9C16-EBD0567EBAB5}">
      <dgm:prSet/>
      <dgm:spPr/>
      <dgm:t>
        <a:bodyPr/>
        <a:lstStyle/>
        <a:p>
          <a:endParaRPr lang="en-US"/>
        </a:p>
      </dgm:t>
    </dgm:pt>
    <dgm:pt modelId="{BCCD6F3C-EA71-42D2-9FE6-57E84C52E740}" type="sibTrans" cxnId="{5F11C159-C0B1-4026-9C16-EBD0567EBAB5}">
      <dgm:prSet/>
      <dgm:spPr/>
      <dgm:t>
        <a:bodyPr/>
        <a:lstStyle/>
        <a:p>
          <a:endParaRPr lang="en-US"/>
        </a:p>
      </dgm:t>
    </dgm:pt>
    <dgm:pt modelId="{B3B3D772-5623-4BDB-9F40-BB6D81FB1144}">
      <dgm:prSet custT="1"/>
      <dgm:spPr>
        <a:solidFill>
          <a:srgbClr val="0070C0"/>
        </a:solidFill>
        <a:ln w="38100">
          <a:solidFill>
            <a:schemeClr val="bg1"/>
          </a:solidFill>
        </a:ln>
      </dgm:spPr>
      <dgm:t>
        <a:bodyPr/>
        <a:lstStyle/>
        <a:p>
          <a:r>
            <a:rPr lang="en-US" sz="1300" b="1">
              <a:latin typeface="+mj-lt"/>
            </a:rPr>
            <a:t>Need for definition</a:t>
          </a:r>
        </a:p>
      </dgm:t>
    </dgm:pt>
    <dgm:pt modelId="{719CD422-6C1F-4A4D-8AE0-E961A3AA5EEE}" type="parTrans" cxnId="{191A7852-3EAD-47EA-97B1-D93A38AA68B7}">
      <dgm:prSet/>
      <dgm:spPr/>
      <dgm:t>
        <a:bodyPr/>
        <a:lstStyle/>
        <a:p>
          <a:endParaRPr lang="en-US"/>
        </a:p>
      </dgm:t>
    </dgm:pt>
    <dgm:pt modelId="{362FE5D8-7050-488B-AD84-D04E1F7ADE18}" type="sibTrans" cxnId="{191A7852-3EAD-47EA-97B1-D93A38AA68B7}">
      <dgm:prSet/>
      <dgm:spPr>
        <a:solidFill>
          <a:schemeClr val="accent6">
            <a:lumMod val="20000"/>
            <a:lumOff val="80000"/>
          </a:schemeClr>
        </a:solidFill>
      </dgm:spPr>
      <dgm:t>
        <a:bodyPr/>
        <a:lstStyle/>
        <a:p>
          <a:endParaRPr lang="en-US"/>
        </a:p>
      </dgm:t>
    </dgm:pt>
    <dgm:pt modelId="{894E9837-A1B5-455A-84F1-BFD55A3E58EA}">
      <dgm:prSet custT="1"/>
      <dgm:spPr>
        <a:solidFill>
          <a:srgbClr val="0070C0"/>
        </a:solidFill>
        <a:ln w="38100">
          <a:solidFill>
            <a:schemeClr val="bg1"/>
          </a:solidFill>
        </a:ln>
      </dgm:spPr>
      <dgm:t>
        <a:bodyPr/>
        <a:lstStyle/>
        <a:p>
          <a:r>
            <a:rPr lang="en-US" sz="1300" b="1">
              <a:latin typeface="+mj-lt"/>
            </a:rPr>
            <a:t>Preferred term</a:t>
          </a:r>
        </a:p>
      </dgm:t>
    </dgm:pt>
    <dgm:pt modelId="{61002E46-81DB-43C3-9B0F-69349D0009F2}" type="parTrans" cxnId="{6F7DD980-2DC0-4030-8ACC-0EBEC3595CBF}">
      <dgm:prSet/>
      <dgm:spPr/>
      <dgm:t>
        <a:bodyPr/>
        <a:lstStyle/>
        <a:p>
          <a:endParaRPr lang="en-US"/>
        </a:p>
      </dgm:t>
    </dgm:pt>
    <dgm:pt modelId="{6D4C2AFC-5ADC-4A26-821E-E6FECE6D924A}" type="sibTrans" cxnId="{6F7DD980-2DC0-4030-8ACC-0EBEC3595CBF}">
      <dgm:prSet/>
      <dgm:spPr>
        <a:solidFill>
          <a:schemeClr val="accent6">
            <a:lumMod val="20000"/>
            <a:lumOff val="80000"/>
          </a:schemeClr>
        </a:solidFill>
      </dgm:spPr>
      <dgm:t>
        <a:bodyPr/>
        <a:lstStyle/>
        <a:p>
          <a:endParaRPr lang="en-US"/>
        </a:p>
      </dgm:t>
    </dgm:pt>
    <dgm:pt modelId="{8E5DB31A-349E-462D-BD61-69A6B8DFDF9E}">
      <dgm:prSet custT="1"/>
      <dgm:spPr>
        <a:solidFill>
          <a:srgbClr val="0070C0"/>
        </a:solidFill>
        <a:ln w="38100">
          <a:solidFill>
            <a:schemeClr val="bg1"/>
          </a:solidFill>
        </a:ln>
      </dgm:spPr>
      <dgm:t>
        <a:bodyPr/>
        <a:lstStyle/>
        <a:p>
          <a:r>
            <a:rPr lang="en-US" sz="1400" b="1">
              <a:latin typeface="+mj-lt"/>
            </a:rPr>
            <a:t>IESBA / CAG feedback</a:t>
          </a:r>
        </a:p>
      </dgm:t>
    </dgm:pt>
    <dgm:pt modelId="{76DC11E5-D0E1-4B30-A491-97DBBE498AB2}" type="parTrans" cxnId="{FFA86ADB-1264-41E0-BF04-8CFCE72143A3}">
      <dgm:prSet/>
      <dgm:spPr/>
      <dgm:t>
        <a:bodyPr/>
        <a:lstStyle/>
        <a:p>
          <a:endParaRPr lang="en-US"/>
        </a:p>
      </dgm:t>
    </dgm:pt>
    <dgm:pt modelId="{E4738B17-3D63-4B5B-B443-6F046BA42226}" type="sibTrans" cxnId="{FFA86ADB-1264-41E0-BF04-8CFCE72143A3}">
      <dgm:prSet/>
      <dgm:spPr>
        <a:solidFill>
          <a:schemeClr val="accent6">
            <a:lumMod val="20000"/>
            <a:lumOff val="80000"/>
          </a:schemeClr>
        </a:solidFill>
      </dgm:spPr>
      <dgm:t>
        <a:bodyPr/>
        <a:lstStyle/>
        <a:p>
          <a:endParaRPr lang="en-US"/>
        </a:p>
      </dgm:t>
    </dgm:pt>
    <dgm:pt modelId="{F6505E0B-9152-46EC-8C68-3A5D84C543C5}">
      <dgm:prSet custT="1"/>
      <dgm:spPr>
        <a:solidFill>
          <a:srgbClr val="0070C0"/>
        </a:solidFill>
        <a:ln w="38100">
          <a:solidFill>
            <a:schemeClr val="bg1"/>
          </a:solidFill>
        </a:ln>
      </dgm:spPr>
      <dgm:t>
        <a:bodyPr/>
        <a:lstStyle/>
        <a:p>
          <a:r>
            <a:rPr lang="en-US" sz="1300" b="1">
              <a:latin typeface="+mj-lt"/>
            </a:rPr>
            <a:t>Other global standards</a:t>
          </a:r>
        </a:p>
      </dgm:t>
    </dgm:pt>
    <dgm:pt modelId="{1F421C1F-AB0D-495F-B923-59AE092F9C57}" type="parTrans" cxnId="{33F8800F-1F6E-4E67-8139-2F4DB69D9657}">
      <dgm:prSet/>
      <dgm:spPr/>
      <dgm:t>
        <a:bodyPr/>
        <a:lstStyle/>
        <a:p>
          <a:endParaRPr lang="en-US"/>
        </a:p>
      </dgm:t>
    </dgm:pt>
    <dgm:pt modelId="{D5226525-AA31-4E7F-B1C4-818A5CFCEDAF}" type="sibTrans" cxnId="{33F8800F-1F6E-4E67-8139-2F4DB69D9657}">
      <dgm:prSet/>
      <dgm:spPr>
        <a:solidFill>
          <a:schemeClr val="accent6">
            <a:lumMod val="20000"/>
            <a:lumOff val="80000"/>
          </a:schemeClr>
        </a:solidFill>
      </dgm:spPr>
      <dgm:t>
        <a:bodyPr/>
        <a:lstStyle/>
        <a:p>
          <a:endParaRPr lang="en-US"/>
        </a:p>
      </dgm:t>
    </dgm:pt>
    <dgm:pt modelId="{7628BF39-645D-48F7-9996-E058C842A2E5}">
      <dgm:prSet custT="1"/>
      <dgm:spPr>
        <a:solidFill>
          <a:srgbClr val="0070C0"/>
        </a:solidFill>
        <a:ln w="38100">
          <a:solidFill>
            <a:schemeClr val="bg1"/>
          </a:solidFill>
        </a:ln>
      </dgm:spPr>
      <dgm:t>
        <a:bodyPr/>
        <a:lstStyle/>
        <a:p>
          <a:r>
            <a:rPr lang="en-US" sz="1400" b="1">
              <a:latin typeface="+mj-lt"/>
            </a:rPr>
            <a:t>Proposed ISSA 5000</a:t>
          </a:r>
        </a:p>
      </dgm:t>
    </dgm:pt>
    <dgm:pt modelId="{8A370216-9449-4853-8E53-DC86BFE74F7F}" type="parTrans" cxnId="{9A4B3311-E514-408A-9D4D-AEECA0DAD259}">
      <dgm:prSet/>
      <dgm:spPr/>
      <dgm:t>
        <a:bodyPr/>
        <a:lstStyle/>
        <a:p>
          <a:endParaRPr lang="en-US"/>
        </a:p>
      </dgm:t>
    </dgm:pt>
    <dgm:pt modelId="{D4DED49F-241A-4687-A007-3F72B30577E3}" type="sibTrans" cxnId="{9A4B3311-E514-408A-9D4D-AEECA0DAD259}">
      <dgm:prSet/>
      <dgm:spPr>
        <a:solidFill>
          <a:schemeClr val="accent6">
            <a:lumMod val="20000"/>
            <a:lumOff val="80000"/>
          </a:schemeClr>
        </a:solidFill>
      </dgm:spPr>
      <dgm:t>
        <a:bodyPr/>
        <a:lstStyle/>
        <a:p>
          <a:endParaRPr lang="en-US"/>
        </a:p>
      </dgm:t>
    </dgm:pt>
    <dgm:pt modelId="{C8D8D11C-9BD6-4713-AB3B-28D77FFC7E01}" type="pres">
      <dgm:prSet presAssocID="{8BDE6D27-DE4C-4EA4-90F4-C6EB196D0384}" presName="Name0" presStyleCnt="0">
        <dgm:presLayoutVars>
          <dgm:chMax val="1"/>
          <dgm:dir/>
          <dgm:animLvl val="ctr"/>
          <dgm:resizeHandles val="exact"/>
        </dgm:presLayoutVars>
      </dgm:prSet>
      <dgm:spPr/>
    </dgm:pt>
    <dgm:pt modelId="{37D6B952-1174-48AF-AE3A-FC96253F2388}" type="pres">
      <dgm:prSet presAssocID="{EAE7D0BC-047F-4CEE-92A2-659ADA6A356C}" presName="centerShape" presStyleLbl="node0" presStyleIdx="0" presStyleCnt="1" custScaleX="125870" custScaleY="125299"/>
      <dgm:spPr/>
    </dgm:pt>
    <dgm:pt modelId="{B01BBF9B-F376-452D-98D2-AB912F1140D4}" type="pres">
      <dgm:prSet presAssocID="{8E5DB31A-349E-462D-BD61-69A6B8DFDF9E}" presName="node" presStyleLbl="node1" presStyleIdx="0" presStyleCnt="5">
        <dgm:presLayoutVars>
          <dgm:bulletEnabled val="1"/>
        </dgm:presLayoutVars>
      </dgm:prSet>
      <dgm:spPr/>
    </dgm:pt>
    <dgm:pt modelId="{0651098B-4B0D-4AED-A9DF-3A9B9344FAD8}" type="pres">
      <dgm:prSet presAssocID="{8E5DB31A-349E-462D-BD61-69A6B8DFDF9E}" presName="dummy" presStyleCnt="0"/>
      <dgm:spPr/>
    </dgm:pt>
    <dgm:pt modelId="{0A0B5297-8F44-46CE-A37B-07E1C2877BB1}" type="pres">
      <dgm:prSet presAssocID="{E4738B17-3D63-4B5B-B443-6F046BA42226}" presName="sibTrans" presStyleLbl="sibTrans2D1" presStyleIdx="0" presStyleCnt="5"/>
      <dgm:spPr/>
    </dgm:pt>
    <dgm:pt modelId="{C0EE33CE-13C6-40AA-A81A-27B71F4E39F4}" type="pres">
      <dgm:prSet presAssocID="{B3B3D772-5623-4BDB-9F40-BB6D81FB1144}" presName="node" presStyleLbl="node1" presStyleIdx="1" presStyleCnt="5">
        <dgm:presLayoutVars>
          <dgm:bulletEnabled val="1"/>
        </dgm:presLayoutVars>
      </dgm:prSet>
      <dgm:spPr/>
    </dgm:pt>
    <dgm:pt modelId="{3B9A997D-BF86-4D20-BA86-F9FF09B247D3}" type="pres">
      <dgm:prSet presAssocID="{B3B3D772-5623-4BDB-9F40-BB6D81FB1144}" presName="dummy" presStyleCnt="0"/>
      <dgm:spPr/>
    </dgm:pt>
    <dgm:pt modelId="{DEF18366-1014-4514-8599-6D60B3ECF50C}" type="pres">
      <dgm:prSet presAssocID="{362FE5D8-7050-488B-AD84-D04E1F7ADE18}" presName="sibTrans" presStyleLbl="sibTrans2D1" presStyleIdx="1" presStyleCnt="5"/>
      <dgm:spPr/>
    </dgm:pt>
    <dgm:pt modelId="{53FECA67-04CD-4D43-B65B-4A65EAACC2B3}" type="pres">
      <dgm:prSet presAssocID="{894E9837-A1B5-455A-84F1-BFD55A3E58EA}" presName="node" presStyleLbl="node1" presStyleIdx="2" presStyleCnt="5">
        <dgm:presLayoutVars>
          <dgm:bulletEnabled val="1"/>
        </dgm:presLayoutVars>
      </dgm:prSet>
      <dgm:spPr/>
    </dgm:pt>
    <dgm:pt modelId="{86C27E3F-3440-4627-8448-D21085920653}" type="pres">
      <dgm:prSet presAssocID="{894E9837-A1B5-455A-84F1-BFD55A3E58EA}" presName="dummy" presStyleCnt="0"/>
      <dgm:spPr/>
    </dgm:pt>
    <dgm:pt modelId="{728118D2-0BA7-4816-8890-91AA19AB813A}" type="pres">
      <dgm:prSet presAssocID="{6D4C2AFC-5ADC-4A26-821E-E6FECE6D924A}" presName="sibTrans" presStyleLbl="sibTrans2D1" presStyleIdx="2" presStyleCnt="5"/>
      <dgm:spPr/>
    </dgm:pt>
    <dgm:pt modelId="{2456A92A-D136-49CF-ACDB-3917C12EB4D5}" type="pres">
      <dgm:prSet presAssocID="{F6505E0B-9152-46EC-8C68-3A5D84C543C5}" presName="node" presStyleLbl="node1" presStyleIdx="3" presStyleCnt="5">
        <dgm:presLayoutVars>
          <dgm:bulletEnabled val="1"/>
        </dgm:presLayoutVars>
      </dgm:prSet>
      <dgm:spPr/>
    </dgm:pt>
    <dgm:pt modelId="{2B525054-575E-4284-A133-E48CE881259B}" type="pres">
      <dgm:prSet presAssocID="{F6505E0B-9152-46EC-8C68-3A5D84C543C5}" presName="dummy" presStyleCnt="0"/>
      <dgm:spPr/>
    </dgm:pt>
    <dgm:pt modelId="{D4A67668-A870-4A3B-8566-57E660D4D683}" type="pres">
      <dgm:prSet presAssocID="{D5226525-AA31-4E7F-B1C4-818A5CFCEDAF}" presName="sibTrans" presStyleLbl="sibTrans2D1" presStyleIdx="3" presStyleCnt="5"/>
      <dgm:spPr/>
    </dgm:pt>
    <dgm:pt modelId="{EF8E5521-906D-409A-BBCA-35A740DBB650}" type="pres">
      <dgm:prSet presAssocID="{7628BF39-645D-48F7-9996-E058C842A2E5}" presName="node" presStyleLbl="node1" presStyleIdx="4" presStyleCnt="5" custScaleX="107646" custScaleY="102978">
        <dgm:presLayoutVars>
          <dgm:bulletEnabled val="1"/>
        </dgm:presLayoutVars>
      </dgm:prSet>
      <dgm:spPr/>
    </dgm:pt>
    <dgm:pt modelId="{5B247AF9-653A-43E2-9837-B404EE21274B}" type="pres">
      <dgm:prSet presAssocID="{7628BF39-645D-48F7-9996-E058C842A2E5}" presName="dummy" presStyleCnt="0"/>
      <dgm:spPr/>
    </dgm:pt>
    <dgm:pt modelId="{1C0EFBB3-D773-429C-AF78-ABE67E9F05EA}" type="pres">
      <dgm:prSet presAssocID="{D4DED49F-241A-4687-A007-3F72B30577E3}" presName="sibTrans" presStyleLbl="sibTrans2D1" presStyleIdx="4" presStyleCnt="5"/>
      <dgm:spPr/>
    </dgm:pt>
  </dgm:ptLst>
  <dgm:cxnLst>
    <dgm:cxn modelId="{70B41A01-1916-49D6-9002-CB85D9B38F6E}" type="presOf" srcId="{B3B3D772-5623-4BDB-9F40-BB6D81FB1144}" destId="{C0EE33CE-13C6-40AA-A81A-27B71F4E39F4}" srcOrd="0" destOrd="0" presId="urn:microsoft.com/office/officeart/2005/8/layout/radial6"/>
    <dgm:cxn modelId="{0E693505-201F-40EB-A3C8-A2EB93C28255}" type="presOf" srcId="{EAE7D0BC-047F-4CEE-92A2-659ADA6A356C}" destId="{37D6B952-1174-48AF-AE3A-FC96253F2388}" srcOrd="0" destOrd="0" presId="urn:microsoft.com/office/officeart/2005/8/layout/radial6"/>
    <dgm:cxn modelId="{33F8800F-1F6E-4E67-8139-2F4DB69D9657}" srcId="{EAE7D0BC-047F-4CEE-92A2-659ADA6A356C}" destId="{F6505E0B-9152-46EC-8C68-3A5D84C543C5}" srcOrd="3" destOrd="0" parTransId="{1F421C1F-AB0D-495F-B923-59AE092F9C57}" sibTransId="{D5226525-AA31-4E7F-B1C4-818A5CFCEDAF}"/>
    <dgm:cxn modelId="{9A4B3311-E514-408A-9D4D-AEECA0DAD259}" srcId="{EAE7D0BC-047F-4CEE-92A2-659ADA6A356C}" destId="{7628BF39-645D-48F7-9996-E058C842A2E5}" srcOrd="4" destOrd="0" parTransId="{8A370216-9449-4853-8E53-DC86BFE74F7F}" sibTransId="{D4DED49F-241A-4687-A007-3F72B30577E3}"/>
    <dgm:cxn modelId="{1852C117-4B50-4E23-BB6A-F0F264B4389A}" type="presOf" srcId="{7628BF39-645D-48F7-9996-E058C842A2E5}" destId="{EF8E5521-906D-409A-BBCA-35A740DBB650}" srcOrd="0" destOrd="0" presId="urn:microsoft.com/office/officeart/2005/8/layout/radial6"/>
    <dgm:cxn modelId="{364AE821-944D-4615-8388-F46F42772679}" type="presOf" srcId="{E4738B17-3D63-4B5B-B443-6F046BA42226}" destId="{0A0B5297-8F44-46CE-A37B-07E1C2877BB1}" srcOrd="0" destOrd="0" presId="urn:microsoft.com/office/officeart/2005/8/layout/radial6"/>
    <dgm:cxn modelId="{BF7EBA3E-0B3A-4D38-A497-3CF9B3EF2940}" type="presOf" srcId="{D5226525-AA31-4E7F-B1C4-818A5CFCEDAF}" destId="{D4A67668-A870-4A3B-8566-57E660D4D683}" srcOrd="0" destOrd="0" presId="urn:microsoft.com/office/officeart/2005/8/layout/radial6"/>
    <dgm:cxn modelId="{D6EB305D-826E-4BAB-8960-7F53A5D25883}" type="presOf" srcId="{F6505E0B-9152-46EC-8C68-3A5D84C543C5}" destId="{2456A92A-D136-49CF-ACDB-3917C12EB4D5}" srcOrd="0" destOrd="0" presId="urn:microsoft.com/office/officeart/2005/8/layout/radial6"/>
    <dgm:cxn modelId="{9A542245-B02D-46A9-A860-9B127F157995}" type="presOf" srcId="{362FE5D8-7050-488B-AD84-D04E1F7ADE18}" destId="{DEF18366-1014-4514-8599-6D60B3ECF50C}" srcOrd="0" destOrd="0" presId="urn:microsoft.com/office/officeart/2005/8/layout/radial6"/>
    <dgm:cxn modelId="{191A7852-3EAD-47EA-97B1-D93A38AA68B7}" srcId="{EAE7D0BC-047F-4CEE-92A2-659ADA6A356C}" destId="{B3B3D772-5623-4BDB-9F40-BB6D81FB1144}" srcOrd="1" destOrd="0" parTransId="{719CD422-6C1F-4A4D-8AE0-E961A3AA5EEE}" sibTransId="{362FE5D8-7050-488B-AD84-D04E1F7ADE18}"/>
    <dgm:cxn modelId="{74DC1274-5B38-4898-B082-4048742E0A67}" type="presOf" srcId="{8E5DB31A-349E-462D-BD61-69A6B8DFDF9E}" destId="{B01BBF9B-F376-452D-98D2-AB912F1140D4}" srcOrd="0" destOrd="0" presId="urn:microsoft.com/office/officeart/2005/8/layout/radial6"/>
    <dgm:cxn modelId="{5F11C159-C0B1-4026-9C16-EBD0567EBAB5}" srcId="{8BDE6D27-DE4C-4EA4-90F4-C6EB196D0384}" destId="{EAE7D0BC-047F-4CEE-92A2-659ADA6A356C}" srcOrd="0" destOrd="0" parTransId="{6E5B1E57-7B8B-4D6B-9FD5-F5EA388767A2}" sibTransId="{BCCD6F3C-EA71-42D2-9FE6-57E84C52E740}"/>
    <dgm:cxn modelId="{6F7DD980-2DC0-4030-8ACC-0EBEC3595CBF}" srcId="{EAE7D0BC-047F-4CEE-92A2-659ADA6A356C}" destId="{894E9837-A1B5-455A-84F1-BFD55A3E58EA}" srcOrd="2" destOrd="0" parTransId="{61002E46-81DB-43C3-9B0F-69349D0009F2}" sibTransId="{6D4C2AFC-5ADC-4A26-821E-E6FECE6D924A}"/>
    <dgm:cxn modelId="{59DDE99D-145D-4D68-BF08-E64B77D89ADD}" type="presOf" srcId="{894E9837-A1B5-455A-84F1-BFD55A3E58EA}" destId="{53FECA67-04CD-4D43-B65B-4A65EAACC2B3}" srcOrd="0" destOrd="0" presId="urn:microsoft.com/office/officeart/2005/8/layout/radial6"/>
    <dgm:cxn modelId="{21E47EC9-A729-4D18-88D6-D0B4EAE1F3AC}" type="presOf" srcId="{8BDE6D27-DE4C-4EA4-90F4-C6EB196D0384}" destId="{C8D8D11C-9BD6-4713-AB3B-28D77FFC7E01}" srcOrd="0" destOrd="0" presId="urn:microsoft.com/office/officeart/2005/8/layout/radial6"/>
    <dgm:cxn modelId="{BFE505D2-2D62-4EB4-B394-E9F17504B390}" type="presOf" srcId="{6D4C2AFC-5ADC-4A26-821E-E6FECE6D924A}" destId="{728118D2-0BA7-4816-8890-91AA19AB813A}" srcOrd="0" destOrd="0" presId="urn:microsoft.com/office/officeart/2005/8/layout/radial6"/>
    <dgm:cxn modelId="{FFA86ADB-1264-41E0-BF04-8CFCE72143A3}" srcId="{EAE7D0BC-047F-4CEE-92A2-659ADA6A356C}" destId="{8E5DB31A-349E-462D-BD61-69A6B8DFDF9E}" srcOrd="0" destOrd="0" parTransId="{76DC11E5-D0E1-4B30-A491-97DBBE498AB2}" sibTransId="{E4738B17-3D63-4B5B-B443-6F046BA42226}"/>
    <dgm:cxn modelId="{B9222BDF-F9AB-4F34-B0EE-D61DE038FECF}" type="presOf" srcId="{D4DED49F-241A-4687-A007-3F72B30577E3}" destId="{1C0EFBB3-D773-429C-AF78-ABE67E9F05EA}" srcOrd="0" destOrd="0" presId="urn:microsoft.com/office/officeart/2005/8/layout/radial6"/>
    <dgm:cxn modelId="{9EFAA283-90B5-4C5E-8CAF-9EB1E15B2092}" type="presParOf" srcId="{C8D8D11C-9BD6-4713-AB3B-28D77FFC7E01}" destId="{37D6B952-1174-48AF-AE3A-FC96253F2388}" srcOrd="0" destOrd="0" presId="urn:microsoft.com/office/officeart/2005/8/layout/radial6"/>
    <dgm:cxn modelId="{6A5EA8CD-426B-4502-A94A-EB9CE2BF1AF3}" type="presParOf" srcId="{C8D8D11C-9BD6-4713-AB3B-28D77FFC7E01}" destId="{B01BBF9B-F376-452D-98D2-AB912F1140D4}" srcOrd="1" destOrd="0" presId="urn:microsoft.com/office/officeart/2005/8/layout/radial6"/>
    <dgm:cxn modelId="{F3C2C5BD-7D0C-4DD4-BC53-26E39571DC4F}" type="presParOf" srcId="{C8D8D11C-9BD6-4713-AB3B-28D77FFC7E01}" destId="{0651098B-4B0D-4AED-A9DF-3A9B9344FAD8}" srcOrd="2" destOrd="0" presId="urn:microsoft.com/office/officeart/2005/8/layout/radial6"/>
    <dgm:cxn modelId="{16BC2090-192B-4DBB-91B5-006B9AF6D42B}" type="presParOf" srcId="{C8D8D11C-9BD6-4713-AB3B-28D77FFC7E01}" destId="{0A0B5297-8F44-46CE-A37B-07E1C2877BB1}" srcOrd="3" destOrd="0" presId="urn:microsoft.com/office/officeart/2005/8/layout/radial6"/>
    <dgm:cxn modelId="{20F9DD98-6DEA-4CC2-8DB1-3F370F8012BD}" type="presParOf" srcId="{C8D8D11C-9BD6-4713-AB3B-28D77FFC7E01}" destId="{C0EE33CE-13C6-40AA-A81A-27B71F4E39F4}" srcOrd="4" destOrd="0" presId="urn:microsoft.com/office/officeart/2005/8/layout/radial6"/>
    <dgm:cxn modelId="{4BB11A23-1935-4B5C-B322-1BEBBD791C08}" type="presParOf" srcId="{C8D8D11C-9BD6-4713-AB3B-28D77FFC7E01}" destId="{3B9A997D-BF86-4D20-BA86-F9FF09B247D3}" srcOrd="5" destOrd="0" presId="urn:microsoft.com/office/officeart/2005/8/layout/radial6"/>
    <dgm:cxn modelId="{AA7B7684-78A9-4CD8-A464-5942F02EE316}" type="presParOf" srcId="{C8D8D11C-9BD6-4713-AB3B-28D77FFC7E01}" destId="{DEF18366-1014-4514-8599-6D60B3ECF50C}" srcOrd="6" destOrd="0" presId="urn:microsoft.com/office/officeart/2005/8/layout/radial6"/>
    <dgm:cxn modelId="{63997D87-467D-4AC6-B095-CDDC6E962C66}" type="presParOf" srcId="{C8D8D11C-9BD6-4713-AB3B-28D77FFC7E01}" destId="{53FECA67-04CD-4D43-B65B-4A65EAACC2B3}" srcOrd="7" destOrd="0" presId="urn:microsoft.com/office/officeart/2005/8/layout/radial6"/>
    <dgm:cxn modelId="{CE8004DE-2B5E-466C-9EEB-6D0171640DEA}" type="presParOf" srcId="{C8D8D11C-9BD6-4713-AB3B-28D77FFC7E01}" destId="{86C27E3F-3440-4627-8448-D21085920653}" srcOrd="8" destOrd="0" presId="urn:microsoft.com/office/officeart/2005/8/layout/radial6"/>
    <dgm:cxn modelId="{CE84AEA2-FD7F-471D-9A84-64D9FCFD2754}" type="presParOf" srcId="{C8D8D11C-9BD6-4713-AB3B-28D77FFC7E01}" destId="{728118D2-0BA7-4816-8890-91AA19AB813A}" srcOrd="9" destOrd="0" presId="urn:microsoft.com/office/officeart/2005/8/layout/radial6"/>
    <dgm:cxn modelId="{75794022-4237-4CC0-BC2C-10AF34D0C3D9}" type="presParOf" srcId="{C8D8D11C-9BD6-4713-AB3B-28D77FFC7E01}" destId="{2456A92A-D136-49CF-ACDB-3917C12EB4D5}" srcOrd="10" destOrd="0" presId="urn:microsoft.com/office/officeart/2005/8/layout/radial6"/>
    <dgm:cxn modelId="{536E240D-F46F-4259-886E-0AC927FCEE11}" type="presParOf" srcId="{C8D8D11C-9BD6-4713-AB3B-28D77FFC7E01}" destId="{2B525054-575E-4284-A133-E48CE881259B}" srcOrd="11" destOrd="0" presId="urn:microsoft.com/office/officeart/2005/8/layout/radial6"/>
    <dgm:cxn modelId="{28BDC1C3-D0DF-48BE-8A7B-7AA94C5ECDB5}" type="presParOf" srcId="{C8D8D11C-9BD6-4713-AB3B-28D77FFC7E01}" destId="{D4A67668-A870-4A3B-8566-57E660D4D683}" srcOrd="12" destOrd="0" presId="urn:microsoft.com/office/officeart/2005/8/layout/radial6"/>
    <dgm:cxn modelId="{4D7EB370-6B59-4AB8-86E7-B8692FF3B9BE}" type="presParOf" srcId="{C8D8D11C-9BD6-4713-AB3B-28D77FFC7E01}" destId="{EF8E5521-906D-409A-BBCA-35A740DBB650}" srcOrd="13" destOrd="0" presId="urn:microsoft.com/office/officeart/2005/8/layout/radial6"/>
    <dgm:cxn modelId="{CF3D1D14-9300-4FE5-BA8D-C05D68232696}" type="presParOf" srcId="{C8D8D11C-9BD6-4713-AB3B-28D77FFC7E01}" destId="{5B247AF9-653A-43E2-9837-B404EE21274B}" srcOrd="14" destOrd="0" presId="urn:microsoft.com/office/officeart/2005/8/layout/radial6"/>
    <dgm:cxn modelId="{C464DE79-F184-4F68-A89C-0F6139014DBB}" type="presParOf" srcId="{C8D8D11C-9BD6-4713-AB3B-28D77FFC7E01}" destId="{1C0EFBB3-D773-429C-AF78-ABE67E9F05EA}"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5E79F0-4A93-43D0-8153-5E93A03479BE}">
      <dsp:nvSpPr>
        <dsp:cNvPr id="0" name=""/>
        <dsp:cNvSpPr/>
      </dsp:nvSpPr>
      <dsp:spPr>
        <a:xfrm>
          <a:off x="449115" y="707475"/>
          <a:ext cx="732480" cy="73248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8F910209-FB28-4FF6-BB55-C68F774ABECC}">
      <dsp:nvSpPr>
        <dsp:cNvPr id="0" name=""/>
        <dsp:cNvSpPr/>
      </dsp:nvSpPr>
      <dsp:spPr>
        <a:xfrm>
          <a:off x="1488" y="1702901"/>
          <a:ext cx="1627734" cy="651093"/>
        </a:xfrm>
        <a:prstGeom prst="rect">
          <a:avLst/>
        </a:prstGeom>
        <a:solidFill>
          <a:schemeClr val="accent2"/>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solidFill>
                <a:schemeClr val="bg1"/>
              </a:solidFill>
              <a:latin typeface="+mj-lt"/>
            </a:rPr>
            <a:t>Sustainability Reporting</a:t>
          </a:r>
        </a:p>
      </dsp:txBody>
      <dsp:txXfrm>
        <a:off x="1488" y="1702901"/>
        <a:ext cx="1627734" cy="651093"/>
      </dsp:txXfrm>
    </dsp:sp>
    <dsp:sp modelId="{7429F9B7-1934-4AB9-B584-6FD4458EC1D0}">
      <dsp:nvSpPr>
        <dsp:cNvPr id="0" name=""/>
        <dsp:cNvSpPr/>
      </dsp:nvSpPr>
      <dsp:spPr>
        <a:xfrm>
          <a:off x="2361703" y="707475"/>
          <a:ext cx="732480" cy="73248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74961C79-9495-4EB5-88E1-5E85BE70C70A}">
      <dsp:nvSpPr>
        <dsp:cNvPr id="0" name=""/>
        <dsp:cNvSpPr/>
      </dsp:nvSpPr>
      <dsp:spPr>
        <a:xfrm>
          <a:off x="1914076" y="1702901"/>
          <a:ext cx="1627734" cy="65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latin typeface="+mj-lt"/>
            </a:rPr>
            <a:t>Sustainability Assurance</a:t>
          </a:r>
        </a:p>
      </dsp:txBody>
      <dsp:txXfrm>
        <a:off x="1914076" y="1702901"/>
        <a:ext cx="1627734" cy="651093"/>
      </dsp:txXfrm>
    </dsp:sp>
    <dsp:sp modelId="{622F79F8-6549-4F8A-B5F4-E6F4395BBB02}">
      <dsp:nvSpPr>
        <dsp:cNvPr id="0" name=""/>
        <dsp:cNvSpPr/>
      </dsp:nvSpPr>
      <dsp:spPr>
        <a:xfrm>
          <a:off x="449115" y="2760929"/>
          <a:ext cx="732480" cy="732480"/>
        </a:xfrm>
        <a:prstGeom prst="rect">
          <a:avLst/>
        </a:prstGeom>
        <a:blipFill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6D1B3828-1605-44A8-B7BC-9AAEC10B1A47}">
      <dsp:nvSpPr>
        <dsp:cNvPr id="0" name=""/>
        <dsp:cNvSpPr/>
      </dsp:nvSpPr>
      <dsp:spPr>
        <a:xfrm>
          <a:off x="1488" y="3756355"/>
          <a:ext cx="1627734" cy="65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latin typeface="+mj-lt"/>
            </a:rPr>
            <a:t>NOCLAR</a:t>
          </a:r>
        </a:p>
      </dsp:txBody>
      <dsp:txXfrm>
        <a:off x="1488" y="3756355"/>
        <a:ext cx="1627734" cy="651093"/>
      </dsp:txXfrm>
    </dsp:sp>
    <dsp:sp modelId="{D9A981F5-33A3-4ADD-A59A-163AA0DC3CC6}">
      <dsp:nvSpPr>
        <dsp:cNvPr id="0" name=""/>
        <dsp:cNvSpPr/>
      </dsp:nvSpPr>
      <dsp:spPr>
        <a:xfrm>
          <a:off x="2361703" y="2760929"/>
          <a:ext cx="732480" cy="73248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03CCDAB9-4377-45C8-9182-C94F4AE3F28F}">
      <dsp:nvSpPr>
        <dsp:cNvPr id="0" name=""/>
        <dsp:cNvSpPr/>
      </dsp:nvSpPr>
      <dsp:spPr>
        <a:xfrm>
          <a:off x="1914076" y="3756355"/>
          <a:ext cx="1627734" cy="65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latin typeface="+mj-lt"/>
            </a:rPr>
            <a:t>Terms and Definitions</a:t>
          </a:r>
        </a:p>
      </dsp:txBody>
      <dsp:txXfrm>
        <a:off x="1914076" y="3756355"/>
        <a:ext cx="1627734" cy="6510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5E79F0-4A93-43D0-8153-5E93A03479BE}">
      <dsp:nvSpPr>
        <dsp:cNvPr id="0" name=""/>
        <dsp:cNvSpPr/>
      </dsp:nvSpPr>
      <dsp:spPr>
        <a:xfrm>
          <a:off x="449115" y="707475"/>
          <a:ext cx="732480" cy="73248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8F910209-FB28-4FF6-BB55-C68F774ABECC}">
      <dsp:nvSpPr>
        <dsp:cNvPr id="0" name=""/>
        <dsp:cNvSpPr/>
      </dsp:nvSpPr>
      <dsp:spPr>
        <a:xfrm>
          <a:off x="1488" y="1702901"/>
          <a:ext cx="1627734" cy="65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solidFill>
                <a:schemeClr val="tx1"/>
              </a:solidFill>
              <a:latin typeface="+mj-lt"/>
            </a:rPr>
            <a:t>Sustainability Reporting</a:t>
          </a:r>
        </a:p>
      </dsp:txBody>
      <dsp:txXfrm>
        <a:off x="1488" y="1702901"/>
        <a:ext cx="1627734" cy="651093"/>
      </dsp:txXfrm>
    </dsp:sp>
    <dsp:sp modelId="{7429F9B7-1934-4AB9-B584-6FD4458EC1D0}">
      <dsp:nvSpPr>
        <dsp:cNvPr id="0" name=""/>
        <dsp:cNvSpPr/>
      </dsp:nvSpPr>
      <dsp:spPr>
        <a:xfrm>
          <a:off x="2361703" y="707475"/>
          <a:ext cx="732480" cy="73248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74961C79-9495-4EB5-88E1-5E85BE70C70A}">
      <dsp:nvSpPr>
        <dsp:cNvPr id="0" name=""/>
        <dsp:cNvSpPr/>
      </dsp:nvSpPr>
      <dsp:spPr>
        <a:xfrm>
          <a:off x="1914076" y="1702901"/>
          <a:ext cx="1627734" cy="651093"/>
        </a:xfrm>
        <a:prstGeom prst="rect">
          <a:avLst/>
        </a:prstGeom>
        <a:solidFill>
          <a:schemeClr val="accent6">
            <a:lumMod val="60000"/>
            <a:lumOff val="4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solidFill>
                <a:schemeClr val="bg1"/>
              </a:solidFill>
              <a:latin typeface="+mj-lt"/>
            </a:rPr>
            <a:t>Sustainability Assurance</a:t>
          </a:r>
        </a:p>
      </dsp:txBody>
      <dsp:txXfrm>
        <a:off x="1914076" y="1702901"/>
        <a:ext cx="1627734" cy="651093"/>
      </dsp:txXfrm>
    </dsp:sp>
    <dsp:sp modelId="{1DD4DBDC-F4FF-4CD9-9CDE-9A9755656B03}">
      <dsp:nvSpPr>
        <dsp:cNvPr id="0" name=""/>
        <dsp:cNvSpPr/>
      </dsp:nvSpPr>
      <dsp:spPr>
        <a:xfrm>
          <a:off x="449115" y="2760929"/>
          <a:ext cx="732480" cy="73248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50C351D1-7416-4CD9-9A3E-31C263720E65}">
      <dsp:nvSpPr>
        <dsp:cNvPr id="0" name=""/>
        <dsp:cNvSpPr/>
      </dsp:nvSpPr>
      <dsp:spPr>
        <a:xfrm>
          <a:off x="1488" y="3756355"/>
          <a:ext cx="1627734" cy="65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latin typeface="+mj-lt"/>
            </a:rPr>
            <a:t>NOCLAR</a:t>
          </a:r>
        </a:p>
      </dsp:txBody>
      <dsp:txXfrm>
        <a:off x="1488" y="3756355"/>
        <a:ext cx="1627734" cy="651093"/>
      </dsp:txXfrm>
    </dsp:sp>
    <dsp:sp modelId="{D9A981F5-33A3-4ADD-A59A-163AA0DC3CC6}">
      <dsp:nvSpPr>
        <dsp:cNvPr id="0" name=""/>
        <dsp:cNvSpPr/>
      </dsp:nvSpPr>
      <dsp:spPr>
        <a:xfrm>
          <a:off x="2361703" y="2760929"/>
          <a:ext cx="732480" cy="73248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03CCDAB9-4377-45C8-9182-C94F4AE3F28F}">
      <dsp:nvSpPr>
        <dsp:cNvPr id="0" name=""/>
        <dsp:cNvSpPr/>
      </dsp:nvSpPr>
      <dsp:spPr>
        <a:xfrm>
          <a:off x="1914076" y="3756355"/>
          <a:ext cx="1627734" cy="65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latin typeface="+mj-lt"/>
            </a:rPr>
            <a:t>Terms and Definitions</a:t>
          </a:r>
        </a:p>
      </dsp:txBody>
      <dsp:txXfrm>
        <a:off x="1914076" y="3756355"/>
        <a:ext cx="1627734" cy="6510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5E79F0-4A93-43D0-8153-5E93A03479BE}">
      <dsp:nvSpPr>
        <dsp:cNvPr id="0" name=""/>
        <dsp:cNvSpPr/>
      </dsp:nvSpPr>
      <dsp:spPr>
        <a:xfrm>
          <a:off x="449115" y="707475"/>
          <a:ext cx="732480" cy="73248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8F910209-FB28-4FF6-BB55-C68F774ABECC}">
      <dsp:nvSpPr>
        <dsp:cNvPr id="0" name=""/>
        <dsp:cNvSpPr/>
      </dsp:nvSpPr>
      <dsp:spPr>
        <a:xfrm>
          <a:off x="1488" y="1702901"/>
          <a:ext cx="1627734" cy="65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solidFill>
                <a:schemeClr val="tx1"/>
              </a:solidFill>
              <a:latin typeface="+mj-lt"/>
            </a:rPr>
            <a:t>Sustainability Reporting</a:t>
          </a:r>
        </a:p>
      </dsp:txBody>
      <dsp:txXfrm>
        <a:off x="1488" y="1702901"/>
        <a:ext cx="1627734" cy="651093"/>
      </dsp:txXfrm>
    </dsp:sp>
    <dsp:sp modelId="{7429F9B7-1934-4AB9-B584-6FD4458EC1D0}">
      <dsp:nvSpPr>
        <dsp:cNvPr id="0" name=""/>
        <dsp:cNvSpPr/>
      </dsp:nvSpPr>
      <dsp:spPr>
        <a:xfrm>
          <a:off x="2361703" y="707475"/>
          <a:ext cx="732480" cy="73248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74961C79-9495-4EB5-88E1-5E85BE70C70A}">
      <dsp:nvSpPr>
        <dsp:cNvPr id="0" name=""/>
        <dsp:cNvSpPr/>
      </dsp:nvSpPr>
      <dsp:spPr>
        <a:xfrm>
          <a:off x="1914076" y="1702901"/>
          <a:ext cx="1627734" cy="65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solidFill>
                <a:srgbClr val="494949">
                  <a:hueOff val="0"/>
                  <a:satOff val="0"/>
                  <a:lumOff val="0"/>
                  <a:alphaOff val="0"/>
                </a:srgbClr>
              </a:solidFill>
              <a:latin typeface="Arial" panose="020B0604020202020204"/>
              <a:ea typeface="+mn-ea"/>
              <a:cs typeface="+mn-cs"/>
            </a:rPr>
            <a:t>Sustainability Assurance</a:t>
          </a:r>
        </a:p>
      </dsp:txBody>
      <dsp:txXfrm>
        <a:off x="1914076" y="1702901"/>
        <a:ext cx="1627734" cy="651093"/>
      </dsp:txXfrm>
    </dsp:sp>
    <dsp:sp modelId="{1DD4DBDC-F4FF-4CD9-9CDE-9A9755656B03}">
      <dsp:nvSpPr>
        <dsp:cNvPr id="0" name=""/>
        <dsp:cNvSpPr/>
      </dsp:nvSpPr>
      <dsp:spPr>
        <a:xfrm>
          <a:off x="449115" y="2760929"/>
          <a:ext cx="732480" cy="73248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50C351D1-7416-4CD9-9A3E-31C263720E65}">
      <dsp:nvSpPr>
        <dsp:cNvPr id="0" name=""/>
        <dsp:cNvSpPr/>
      </dsp:nvSpPr>
      <dsp:spPr>
        <a:xfrm>
          <a:off x="1488" y="3756355"/>
          <a:ext cx="1627734" cy="651093"/>
        </a:xfrm>
        <a:prstGeom prst="rect">
          <a:avLst/>
        </a:prstGeom>
        <a:solidFill>
          <a:schemeClr val="accent5">
            <a:lumMod val="75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solidFill>
                <a:schemeClr val="bg1"/>
              </a:solidFill>
              <a:latin typeface="+mj-lt"/>
            </a:rPr>
            <a:t>NOCLAR</a:t>
          </a:r>
        </a:p>
      </dsp:txBody>
      <dsp:txXfrm>
        <a:off x="1488" y="3756355"/>
        <a:ext cx="1627734" cy="651093"/>
      </dsp:txXfrm>
    </dsp:sp>
    <dsp:sp modelId="{D9A981F5-33A3-4ADD-A59A-163AA0DC3CC6}">
      <dsp:nvSpPr>
        <dsp:cNvPr id="0" name=""/>
        <dsp:cNvSpPr/>
      </dsp:nvSpPr>
      <dsp:spPr>
        <a:xfrm>
          <a:off x="2361703" y="2760929"/>
          <a:ext cx="732480" cy="73248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57150" cap="flat" cmpd="sng" algn="ctr">
          <a:solidFill>
            <a:srgbClr val="FFC000"/>
          </a:solidFill>
          <a:prstDash val="solid"/>
          <a:miter lim="800000"/>
        </a:ln>
        <a:effectLst>
          <a:outerShdw blurRad="50800" dist="38100" dir="16200000"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03CCDAB9-4377-45C8-9182-C94F4AE3F28F}">
      <dsp:nvSpPr>
        <dsp:cNvPr id="0" name=""/>
        <dsp:cNvSpPr/>
      </dsp:nvSpPr>
      <dsp:spPr>
        <a:xfrm>
          <a:off x="1914076" y="3756355"/>
          <a:ext cx="1627734" cy="651093"/>
        </a:xfrm>
        <a:prstGeom prst="rect">
          <a:avLst/>
        </a:prstGeom>
        <a:solidFill>
          <a:srgbClr val="083861">
            <a:lumMod val="60000"/>
            <a:lumOff val="40000"/>
          </a:srgbClr>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latin typeface="+mj-lt"/>
            </a:rPr>
            <a:t>Terms and Definitions</a:t>
          </a:r>
          <a:endParaRPr lang="en-US" sz="2000" kern="1200">
            <a:solidFill>
              <a:srgbClr val="FFFFFF"/>
            </a:solidFill>
            <a:latin typeface="Arial" panose="020B0604020202020204"/>
            <a:ea typeface="+mn-ea"/>
            <a:cs typeface="+mn-cs"/>
          </a:endParaRPr>
        </a:p>
      </dsp:txBody>
      <dsp:txXfrm>
        <a:off x="1914076" y="3756355"/>
        <a:ext cx="1627734" cy="65109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6F733E-AC1F-43A5-9F42-46089D28B89F}">
      <dsp:nvSpPr>
        <dsp:cNvPr id="0" name=""/>
        <dsp:cNvSpPr/>
      </dsp:nvSpPr>
      <dsp:spPr>
        <a:xfrm>
          <a:off x="3859370" y="2527462"/>
          <a:ext cx="3089120" cy="3089120"/>
        </a:xfrm>
        <a:prstGeom prst="gear9">
          <a:avLst/>
        </a:prstGeom>
        <a:solidFill>
          <a:srgbClr val="E6572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a:latin typeface="+mj-lt"/>
            </a:rPr>
            <a:t>IESBA Public Statement</a:t>
          </a:r>
        </a:p>
      </dsp:txBody>
      <dsp:txXfrm>
        <a:off x="4480421" y="3251074"/>
        <a:ext cx="1847018" cy="1587871"/>
      </dsp:txXfrm>
    </dsp:sp>
    <dsp:sp modelId="{7207E801-E78B-47FF-B657-383788466845}">
      <dsp:nvSpPr>
        <dsp:cNvPr id="0" name=""/>
        <dsp:cNvSpPr/>
      </dsp:nvSpPr>
      <dsp:spPr>
        <a:xfrm>
          <a:off x="2062064" y="1797306"/>
          <a:ext cx="2246633" cy="2246633"/>
        </a:xfrm>
        <a:prstGeom prst="gear6">
          <a:avLst/>
        </a:prstGeom>
        <a:solidFill>
          <a:schemeClr val="accent5">
            <a:hueOff val="5742506"/>
            <a:satOff val="2538"/>
            <a:lumOff val="-15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a:latin typeface="+mj-lt"/>
            </a:rPr>
            <a:t>Guide to the Code</a:t>
          </a:r>
        </a:p>
      </dsp:txBody>
      <dsp:txXfrm>
        <a:off x="2627661" y="2366321"/>
        <a:ext cx="1115439" cy="1108603"/>
      </dsp:txXfrm>
    </dsp:sp>
    <dsp:sp modelId="{2C0FE2FA-377D-45CE-89E4-8735E8EFD090}">
      <dsp:nvSpPr>
        <dsp:cNvPr id="0" name=""/>
        <dsp:cNvSpPr/>
      </dsp:nvSpPr>
      <dsp:spPr>
        <a:xfrm rot="20700000">
          <a:off x="3320408" y="247358"/>
          <a:ext cx="2201241" cy="2201241"/>
        </a:xfrm>
        <a:prstGeom prst="gear6">
          <a:avLst/>
        </a:prstGeom>
        <a:solidFill>
          <a:srgbClr val="08386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a:latin typeface="+mj-lt"/>
            </a:rPr>
            <a:t>Intro of Part 5</a:t>
          </a:r>
        </a:p>
      </dsp:txBody>
      <dsp:txXfrm rot="-20700000">
        <a:off x="3803205" y="730155"/>
        <a:ext cx="1235648" cy="1235648"/>
      </dsp:txXfrm>
    </dsp:sp>
    <dsp:sp modelId="{EF4CE0E2-E9F8-4A89-9038-FDE208B8CEF5}">
      <dsp:nvSpPr>
        <dsp:cNvPr id="0" name=""/>
        <dsp:cNvSpPr/>
      </dsp:nvSpPr>
      <dsp:spPr>
        <a:xfrm>
          <a:off x="3637761" y="2052207"/>
          <a:ext cx="3954074" cy="3954074"/>
        </a:xfrm>
        <a:prstGeom prst="circularArrow">
          <a:avLst>
            <a:gd name="adj1" fmla="val 4687"/>
            <a:gd name="adj2" fmla="val 299029"/>
            <a:gd name="adj3" fmla="val 2542171"/>
            <a:gd name="adj4" fmla="val 15806351"/>
            <a:gd name="adj5" fmla="val 5469"/>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57A5FFB-1EC1-45A9-88F3-F39DEAD8FB45}">
      <dsp:nvSpPr>
        <dsp:cNvPr id="0" name=""/>
        <dsp:cNvSpPr/>
      </dsp:nvSpPr>
      <dsp:spPr>
        <a:xfrm>
          <a:off x="1664189" y="1294107"/>
          <a:ext cx="2872882" cy="2872882"/>
        </a:xfrm>
        <a:prstGeom prst="leftCircularArrow">
          <a:avLst>
            <a:gd name="adj1" fmla="val 6452"/>
            <a:gd name="adj2" fmla="val 429999"/>
            <a:gd name="adj3" fmla="val 10489124"/>
            <a:gd name="adj4" fmla="val 14837806"/>
            <a:gd name="adj5" fmla="val 7527"/>
          </a:avLst>
        </a:prstGeom>
        <a:solidFill>
          <a:schemeClr val="accent5">
            <a:hueOff val="5742506"/>
            <a:satOff val="2538"/>
            <a:lumOff val="-1558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D8B39A2-A790-44B9-9FA0-69B3B58AB9F4}">
      <dsp:nvSpPr>
        <dsp:cNvPr id="0" name=""/>
        <dsp:cNvSpPr/>
      </dsp:nvSpPr>
      <dsp:spPr>
        <a:xfrm>
          <a:off x="2811238" y="-240899"/>
          <a:ext cx="3097545" cy="3097545"/>
        </a:xfrm>
        <a:prstGeom prst="circularArrow">
          <a:avLst>
            <a:gd name="adj1" fmla="val 5984"/>
            <a:gd name="adj2" fmla="val 394124"/>
            <a:gd name="adj3" fmla="val 13313824"/>
            <a:gd name="adj4" fmla="val 10508221"/>
            <a:gd name="adj5" fmla="val 6981"/>
          </a:avLst>
        </a:prstGeom>
        <a:solidFill>
          <a:schemeClr val="accent5">
            <a:hueOff val="11485012"/>
            <a:satOff val="5077"/>
            <a:lumOff val="-31176"/>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2021FE-D368-4571-A026-D317D4CBAB4F}">
      <dsp:nvSpPr>
        <dsp:cNvPr id="0" name=""/>
        <dsp:cNvSpPr/>
      </dsp:nvSpPr>
      <dsp:spPr>
        <a:xfrm>
          <a:off x="0" y="1745"/>
          <a:ext cx="111095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75DB6F-AFCC-4A4D-BB91-ED9657CEE677}">
      <dsp:nvSpPr>
        <dsp:cNvPr id="0" name=""/>
        <dsp:cNvSpPr/>
      </dsp:nvSpPr>
      <dsp:spPr>
        <a:xfrm>
          <a:off x="0" y="1745"/>
          <a:ext cx="11109521" cy="1190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00000"/>
            </a:lnSpc>
            <a:spcBef>
              <a:spcPct val="0"/>
            </a:spcBef>
            <a:spcAft>
              <a:spcPts val="300"/>
            </a:spcAft>
            <a:buNone/>
          </a:pPr>
          <a:r>
            <a:rPr lang="en-US" sz="2000" kern="1200">
              <a:latin typeface="Arial" panose="020B0604020202020204" pitchFamily="34" charset="0"/>
              <a:cs typeface="Arial" panose="020B0604020202020204" pitchFamily="34" charset="0"/>
            </a:rPr>
            <a:t>Requirement for SAP (performing SAE that meets independence criteria) to consider communicating with Auditor and vice-versa is the same whether they belong to same firm, network firm, or being outside firm/network firm </a:t>
          </a:r>
          <a:r>
            <a:rPr lang="en-US" sz="2000" kern="1200">
              <a:latin typeface="Arial" panose="020B0604020202020204" pitchFamily="34" charset="0"/>
              <a:cs typeface="Arial" panose="020B0604020202020204" pitchFamily="34" charset="0"/>
              <a:sym typeface="Wingdings" panose="05000000000000000000" pitchFamily="2" charset="2"/>
            </a:rPr>
            <a:t></a:t>
          </a:r>
          <a:r>
            <a:rPr lang="en-US" sz="2000" kern="1200">
              <a:latin typeface="Arial" panose="020B0604020202020204" pitchFamily="34" charset="0"/>
              <a:cs typeface="Arial" panose="020B0604020202020204" pitchFamily="34" charset="0"/>
            </a:rPr>
            <a:t> </a:t>
          </a:r>
          <a:r>
            <a:rPr lang="en-US" sz="2000" b="1" kern="1200">
              <a:solidFill>
                <a:schemeClr val="accent2">
                  <a:lumMod val="75000"/>
                </a:schemeClr>
              </a:solidFill>
              <a:latin typeface="Arial" panose="020B0604020202020204" pitchFamily="34" charset="0"/>
              <a:cs typeface="Arial" panose="020B0604020202020204" pitchFamily="34" charset="0"/>
            </a:rPr>
            <a:t>All situations covered by same requirement </a:t>
          </a:r>
          <a:endParaRPr lang="en-US" sz="2000" kern="1200">
            <a:solidFill>
              <a:schemeClr val="accent2">
                <a:lumMod val="75000"/>
              </a:schemeClr>
            </a:solidFill>
            <a:latin typeface="Arial" panose="020B0604020202020204" pitchFamily="34" charset="0"/>
            <a:cs typeface="Arial" panose="020B0604020202020204" pitchFamily="34" charset="0"/>
          </a:endParaRPr>
        </a:p>
      </dsp:txBody>
      <dsp:txXfrm>
        <a:off x="0" y="1745"/>
        <a:ext cx="11109521" cy="1190666"/>
      </dsp:txXfrm>
    </dsp:sp>
    <dsp:sp modelId="{101BA566-BC79-42B2-B626-3DE2A5EA61A5}">
      <dsp:nvSpPr>
        <dsp:cNvPr id="0" name=""/>
        <dsp:cNvSpPr/>
      </dsp:nvSpPr>
      <dsp:spPr>
        <a:xfrm>
          <a:off x="0" y="1192412"/>
          <a:ext cx="111095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6DA56A-F7B2-4136-8E49-82EE4177CF8D}">
      <dsp:nvSpPr>
        <dsp:cNvPr id="0" name=""/>
        <dsp:cNvSpPr/>
      </dsp:nvSpPr>
      <dsp:spPr>
        <a:xfrm>
          <a:off x="0" y="1192412"/>
          <a:ext cx="11109521" cy="1190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00000"/>
            </a:lnSpc>
            <a:spcBef>
              <a:spcPct val="0"/>
            </a:spcBef>
            <a:spcAft>
              <a:spcPts val="300"/>
            </a:spcAft>
            <a:buNone/>
          </a:pPr>
          <a:r>
            <a:rPr lang="en-US" sz="2000" kern="1200">
              <a:latin typeface="Arial" panose="020B0604020202020204" pitchFamily="34" charset="0"/>
              <a:cs typeface="Arial" panose="020B0604020202020204" pitchFamily="34" charset="0"/>
            </a:rPr>
            <a:t>Proposed</a:t>
          </a:r>
          <a:r>
            <a:rPr lang="en-US" sz="2000" b="1" kern="1200">
              <a:latin typeface="Arial" panose="020B0604020202020204" pitchFamily="34" charset="0"/>
              <a:cs typeface="Arial" panose="020B0604020202020204" pitchFamily="34" charset="0"/>
            </a:rPr>
            <a:t> </a:t>
          </a:r>
          <a:r>
            <a:rPr lang="en-US" sz="2000" b="1" kern="1200">
              <a:solidFill>
                <a:schemeClr val="accent2">
                  <a:lumMod val="75000"/>
                </a:schemeClr>
              </a:solidFill>
              <a:latin typeface="Arial" panose="020B0604020202020204" pitchFamily="34" charset="0"/>
              <a:cs typeface="Arial" panose="020B0604020202020204" pitchFamily="34" charset="0"/>
            </a:rPr>
            <a:t>new factor </a:t>
          </a:r>
          <a:r>
            <a:rPr lang="en-US" sz="2000" kern="1200">
              <a:latin typeface="Arial" panose="020B0604020202020204" pitchFamily="34" charset="0"/>
              <a:cs typeface="Arial" panose="020B0604020202020204" pitchFamily="34" charset="0"/>
            </a:rPr>
            <a:t>to new 360.18a A1 (Part 3) and equivalent 360.18a A1 (Part 5): </a:t>
          </a:r>
        </a:p>
        <a:p>
          <a:pPr marL="0" lvl="0" indent="0" algn="l" defTabSz="889000">
            <a:lnSpc>
              <a:spcPct val="100000"/>
            </a:lnSpc>
            <a:spcBef>
              <a:spcPct val="0"/>
            </a:spcBef>
            <a:spcAft>
              <a:spcPts val="300"/>
            </a:spcAft>
            <a:buNone/>
          </a:pPr>
          <a:r>
            <a:rPr lang="en-US" sz="2000" kern="1200">
              <a:latin typeface="Arial" panose="020B0604020202020204" pitchFamily="34" charset="0"/>
              <a:cs typeface="Arial" panose="020B0604020202020204" pitchFamily="34" charset="0"/>
            </a:rPr>
            <a:t>whether the firm’s or network firm’s protocols or procedures address communication of NOCLAR within firm or network firm </a:t>
          </a:r>
          <a:r>
            <a:rPr lang="en-US" sz="2000" i="1" kern="1200">
              <a:latin typeface="Arial" panose="020B0604020202020204" pitchFamily="34" charset="0"/>
              <a:cs typeface="Arial" panose="020B0604020202020204" pitchFamily="34" charset="0"/>
            </a:rPr>
            <a:t>(consistent with extant R360.31-32) </a:t>
          </a:r>
          <a:endParaRPr lang="en-US" sz="2000" kern="1200">
            <a:latin typeface="Arial" panose="020B0604020202020204" pitchFamily="34" charset="0"/>
            <a:cs typeface="Arial" panose="020B0604020202020204" pitchFamily="34" charset="0"/>
          </a:endParaRPr>
        </a:p>
      </dsp:txBody>
      <dsp:txXfrm>
        <a:off x="0" y="1192412"/>
        <a:ext cx="11109521" cy="1190666"/>
      </dsp:txXfrm>
    </dsp:sp>
    <dsp:sp modelId="{8F644F4B-4FC5-433E-BD22-07435E7D78D0}">
      <dsp:nvSpPr>
        <dsp:cNvPr id="0" name=""/>
        <dsp:cNvSpPr/>
      </dsp:nvSpPr>
      <dsp:spPr>
        <a:xfrm>
          <a:off x="0" y="2383079"/>
          <a:ext cx="111095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A8A1C2-40EB-4FB8-9044-5F79F6E30E6E}">
      <dsp:nvSpPr>
        <dsp:cNvPr id="0" name=""/>
        <dsp:cNvSpPr/>
      </dsp:nvSpPr>
      <dsp:spPr>
        <a:xfrm>
          <a:off x="0" y="2383079"/>
          <a:ext cx="11109521" cy="1190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00000"/>
            </a:lnSpc>
            <a:spcBef>
              <a:spcPct val="0"/>
            </a:spcBef>
            <a:spcAft>
              <a:spcPts val="300"/>
            </a:spcAft>
            <a:buNone/>
          </a:pPr>
          <a:r>
            <a:rPr lang="en-US" sz="2000" kern="1200">
              <a:latin typeface="Arial" panose="020B0604020202020204" pitchFamily="34" charset="0"/>
              <a:cs typeface="Arial" panose="020B0604020202020204" pitchFamily="34" charset="0"/>
            </a:rPr>
            <a:t>Proposal </a:t>
          </a:r>
          <a:r>
            <a:rPr lang="en-US" sz="2000" b="1" kern="1200">
              <a:solidFill>
                <a:schemeClr val="accent2">
                  <a:lumMod val="75000"/>
                </a:schemeClr>
              </a:solidFill>
              <a:latin typeface="Arial" panose="020B0604020202020204" pitchFamily="34" charset="0"/>
              <a:cs typeface="Arial" panose="020B0604020202020204" pitchFamily="34" charset="0"/>
            </a:rPr>
            <a:t>not to have </a:t>
          </a:r>
          <a:r>
            <a:rPr lang="en-US" sz="2000" kern="1200">
              <a:latin typeface="Arial" panose="020B0604020202020204" pitchFamily="34" charset="0"/>
              <a:cs typeface="Arial" panose="020B0604020202020204" pitchFamily="34" charset="0"/>
            </a:rPr>
            <a:t>factor related to likely materiality of NOCLAR situation to audit of FS (in Part 5) or SAE (in Part 3) because it might not be reasonable to expect SAP or Auditor (respectively) to recognize that materiality, especially if SAP/Auditor is not familiar with integrated reporting</a:t>
          </a:r>
        </a:p>
      </dsp:txBody>
      <dsp:txXfrm>
        <a:off x="0" y="2383079"/>
        <a:ext cx="11109521" cy="119066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EFBB3-D773-429C-AF78-ABE67E9F05EA}">
      <dsp:nvSpPr>
        <dsp:cNvPr id="0" name=""/>
        <dsp:cNvSpPr/>
      </dsp:nvSpPr>
      <dsp:spPr>
        <a:xfrm>
          <a:off x="767320" y="543437"/>
          <a:ext cx="3626448" cy="3626448"/>
        </a:xfrm>
        <a:prstGeom prst="blockArc">
          <a:avLst>
            <a:gd name="adj1" fmla="val 11880000"/>
            <a:gd name="adj2" fmla="val 16200000"/>
            <a:gd name="adj3" fmla="val 4639"/>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a:schemeClr val="lt1"/>
        </a:fontRef>
      </dsp:style>
    </dsp:sp>
    <dsp:sp modelId="{D4A67668-A870-4A3B-8566-57E660D4D683}">
      <dsp:nvSpPr>
        <dsp:cNvPr id="0" name=""/>
        <dsp:cNvSpPr/>
      </dsp:nvSpPr>
      <dsp:spPr>
        <a:xfrm>
          <a:off x="767320" y="543437"/>
          <a:ext cx="3626448" cy="3626448"/>
        </a:xfrm>
        <a:prstGeom prst="blockArc">
          <a:avLst>
            <a:gd name="adj1" fmla="val 7560000"/>
            <a:gd name="adj2" fmla="val 11880000"/>
            <a:gd name="adj3" fmla="val 4639"/>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a:schemeClr val="lt1"/>
        </a:fontRef>
      </dsp:style>
    </dsp:sp>
    <dsp:sp modelId="{728118D2-0BA7-4816-8890-91AA19AB813A}">
      <dsp:nvSpPr>
        <dsp:cNvPr id="0" name=""/>
        <dsp:cNvSpPr/>
      </dsp:nvSpPr>
      <dsp:spPr>
        <a:xfrm>
          <a:off x="767320" y="543437"/>
          <a:ext cx="3626448" cy="3626448"/>
        </a:xfrm>
        <a:prstGeom prst="blockArc">
          <a:avLst>
            <a:gd name="adj1" fmla="val 3240000"/>
            <a:gd name="adj2" fmla="val 7560000"/>
            <a:gd name="adj3" fmla="val 4639"/>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a:schemeClr val="lt1"/>
        </a:fontRef>
      </dsp:style>
    </dsp:sp>
    <dsp:sp modelId="{DEF18366-1014-4514-8599-6D60B3ECF50C}">
      <dsp:nvSpPr>
        <dsp:cNvPr id="0" name=""/>
        <dsp:cNvSpPr/>
      </dsp:nvSpPr>
      <dsp:spPr>
        <a:xfrm>
          <a:off x="767320" y="543437"/>
          <a:ext cx="3626448" cy="3626448"/>
        </a:xfrm>
        <a:prstGeom prst="blockArc">
          <a:avLst>
            <a:gd name="adj1" fmla="val 20520000"/>
            <a:gd name="adj2" fmla="val 3240000"/>
            <a:gd name="adj3" fmla="val 4639"/>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a:schemeClr val="lt1"/>
        </a:fontRef>
      </dsp:style>
    </dsp:sp>
    <dsp:sp modelId="{0A0B5297-8F44-46CE-A37B-07E1C2877BB1}">
      <dsp:nvSpPr>
        <dsp:cNvPr id="0" name=""/>
        <dsp:cNvSpPr/>
      </dsp:nvSpPr>
      <dsp:spPr>
        <a:xfrm>
          <a:off x="767320" y="543437"/>
          <a:ext cx="3626448" cy="3626448"/>
        </a:xfrm>
        <a:prstGeom prst="blockArc">
          <a:avLst>
            <a:gd name="adj1" fmla="val 16200000"/>
            <a:gd name="adj2" fmla="val 20520000"/>
            <a:gd name="adj3" fmla="val 4639"/>
          </a:avLst>
        </a:prstGeom>
        <a:solidFill>
          <a:schemeClr val="accent6">
            <a:lumMod val="20000"/>
            <a:lumOff val="80000"/>
          </a:schemeClr>
        </a:solidFill>
        <a:ln>
          <a:noFill/>
        </a:ln>
        <a:effectLst/>
      </dsp:spPr>
      <dsp:style>
        <a:lnRef idx="0">
          <a:scrgbClr r="0" g="0" b="0"/>
        </a:lnRef>
        <a:fillRef idx="1">
          <a:scrgbClr r="0" g="0" b="0"/>
        </a:fillRef>
        <a:effectRef idx="0">
          <a:scrgbClr r="0" g="0" b="0"/>
        </a:effectRef>
        <a:fontRef idx="minor">
          <a:schemeClr val="lt1"/>
        </a:fontRef>
      </dsp:style>
    </dsp:sp>
    <dsp:sp modelId="{37D6B952-1174-48AF-AE3A-FC96253F2388}">
      <dsp:nvSpPr>
        <dsp:cNvPr id="0" name=""/>
        <dsp:cNvSpPr/>
      </dsp:nvSpPr>
      <dsp:spPr>
        <a:xfrm>
          <a:off x="1530262" y="1311145"/>
          <a:ext cx="2100562" cy="2091033"/>
        </a:xfrm>
        <a:prstGeom prst="ellipse">
          <a:avLst/>
        </a:prstGeom>
        <a:solidFill>
          <a:srgbClr val="002060"/>
        </a:solidFill>
        <a:ln w="28575"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latin typeface="+mj-lt"/>
            </a:rPr>
            <a:t>WS2 took into consideration</a:t>
          </a:r>
          <a:endParaRPr lang="en-US" sz="1600" kern="1200">
            <a:latin typeface="+mj-lt"/>
          </a:endParaRPr>
        </a:p>
      </dsp:txBody>
      <dsp:txXfrm>
        <a:off x="1837882" y="1617370"/>
        <a:ext cx="1485322" cy="1478583"/>
      </dsp:txXfrm>
    </dsp:sp>
    <dsp:sp modelId="{B01BBF9B-F376-452D-98D2-AB912F1140D4}">
      <dsp:nvSpPr>
        <dsp:cNvPr id="0" name=""/>
        <dsp:cNvSpPr/>
      </dsp:nvSpPr>
      <dsp:spPr>
        <a:xfrm>
          <a:off x="1996452" y="1400"/>
          <a:ext cx="1168184" cy="1168184"/>
        </a:xfrm>
        <a:prstGeom prst="ellipse">
          <a:avLst/>
        </a:prstGeom>
        <a:solidFill>
          <a:srgbClr val="0070C0"/>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latin typeface="+mj-lt"/>
            </a:rPr>
            <a:t>IESBA / CAG feedback</a:t>
          </a:r>
        </a:p>
      </dsp:txBody>
      <dsp:txXfrm>
        <a:off x="2167529" y="172477"/>
        <a:ext cx="826030" cy="826030"/>
      </dsp:txXfrm>
    </dsp:sp>
    <dsp:sp modelId="{C0EE33CE-13C6-40AA-A81A-27B71F4E39F4}">
      <dsp:nvSpPr>
        <dsp:cNvPr id="0" name=""/>
        <dsp:cNvSpPr/>
      </dsp:nvSpPr>
      <dsp:spPr>
        <a:xfrm>
          <a:off x="3680934" y="1225248"/>
          <a:ext cx="1168184" cy="1168184"/>
        </a:xfrm>
        <a:prstGeom prst="ellipse">
          <a:avLst/>
        </a:prstGeom>
        <a:solidFill>
          <a:srgbClr val="0070C0"/>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b="1" kern="1200">
              <a:latin typeface="+mj-lt"/>
            </a:rPr>
            <a:t>Need for definition</a:t>
          </a:r>
        </a:p>
      </dsp:txBody>
      <dsp:txXfrm>
        <a:off x="3852011" y="1396325"/>
        <a:ext cx="826030" cy="826030"/>
      </dsp:txXfrm>
    </dsp:sp>
    <dsp:sp modelId="{53FECA67-04CD-4D43-B65B-4A65EAACC2B3}">
      <dsp:nvSpPr>
        <dsp:cNvPr id="0" name=""/>
        <dsp:cNvSpPr/>
      </dsp:nvSpPr>
      <dsp:spPr>
        <a:xfrm>
          <a:off x="3037519" y="3205476"/>
          <a:ext cx="1168184" cy="1168184"/>
        </a:xfrm>
        <a:prstGeom prst="ellipse">
          <a:avLst/>
        </a:prstGeom>
        <a:solidFill>
          <a:srgbClr val="0070C0"/>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b="1" kern="1200">
              <a:latin typeface="+mj-lt"/>
            </a:rPr>
            <a:t>Preferred term</a:t>
          </a:r>
        </a:p>
      </dsp:txBody>
      <dsp:txXfrm>
        <a:off x="3208596" y="3376553"/>
        <a:ext cx="826030" cy="826030"/>
      </dsp:txXfrm>
    </dsp:sp>
    <dsp:sp modelId="{2456A92A-D136-49CF-ACDB-3917C12EB4D5}">
      <dsp:nvSpPr>
        <dsp:cNvPr id="0" name=""/>
        <dsp:cNvSpPr/>
      </dsp:nvSpPr>
      <dsp:spPr>
        <a:xfrm>
          <a:off x="955384" y="3205476"/>
          <a:ext cx="1168184" cy="1168184"/>
        </a:xfrm>
        <a:prstGeom prst="ellipse">
          <a:avLst/>
        </a:prstGeom>
        <a:solidFill>
          <a:srgbClr val="0070C0"/>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b="1" kern="1200">
              <a:latin typeface="+mj-lt"/>
            </a:rPr>
            <a:t>Other global standards</a:t>
          </a:r>
        </a:p>
      </dsp:txBody>
      <dsp:txXfrm>
        <a:off x="1126461" y="3376553"/>
        <a:ext cx="826030" cy="826030"/>
      </dsp:txXfrm>
    </dsp:sp>
    <dsp:sp modelId="{EF8E5521-906D-409A-BBCA-35A740DBB650}">
      <dsp:nvSpPr>
        <dsp:cNvPr id="0" name=""/>
        <dsp:cNvSpPr/>
      </dsp:nvSpPr>
      <dsp:spPr>
        <a:xfrm>
          <a:off x="267309" y="1207853"/>
          <a:ext cx="1257504" cy="1202973"/>
        </a:xfrm>
        <a:prstGeom prst="ellipse">
          <a:avLst/>
        </a:prstGeom>
        <a:solidFill>
          <a:srgbClr val="0070C0"/>
        </a:solidFill>
        <a:ln w="381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latin typeface="+mj-lt"/>
            </a:rPr>
            <a:t>Proposed ISSA 5000</a:t>
          </a:r>
        </a:p>
      </dsp:txBody>
      <dsp:txXfrm>
        <a:off x="451466" y="1384024"/>
        <a:ext cx="889190" cy="850631"/>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8"/>
          </a:xfrm>
          <a:prstGeom prst="rect">
            <a:avLst/>
          </a:prstGeom>
        </p:spPr>
        <p:txBody>
          <a:bodyPr vert="horz" lIns="96663" tIns="48332" rIns="96663" bIns="48332" rtlCol="0"/>
          <a:lstStyle>
            <a:lvl1pPr algn="l">
              <a:defRPr sz="1300"/>
            </a:lvl1pPr>
          </a:lstStyle>
          <a:p>
            <a:endParaRPr lang="en-US"/>
          </a:p>
        </p:txBody>
      </p:sp>
      <p:sp>
        <p:nvSpPr>
          <p:cNvPr id="3" name="Date Placeholder 2"/>
          <p:cNvSpPr>
            <a:spLocks noGrp="1"/>
          </p:cNvSpPr>
          <p:nvPr>
            <p:ph type="dt" idx="1"/>
          </p:nvPr>
        </p:nvSpPr>
        <p:spPr>
          <a:xfrm>
            <a:off x="4143588" y="0"/>
            <a:ext cx="3169920" cy="481728"/>
          </a:xfrm>
          <a:prstGeom prst="rect">
            <a:avLst/>
          </a:prstGeom>
        </p:spPr>
        <p:txBody>
          <a:bodyPr vert="horz" lIns="96663" tIns="48332" rIns="96663" bIns="48332" rtlCol="0"/>
          <a:lstStyle>
            <a:lvl1pPr algn="r">
              <a:defRPr sz="1300"/>
            </a:lvl1pPr>
          </a:lstStyle>
          <a:p>
            <a:fld id="{8217F18B-FBA3-4F6B-97D9-EA188CD16FE5}" type="datetimeFigureOut">
              <a:rPr lang="en-US" smtClean="0"/>
              <a:t>9/19/2023</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3" tIns="48332" rIns="96663" bIns="48332" rtlCol="0" anchor="ctr"/>
          <a:lstStyle/>
          <a:p>
            <a:endParaRPr lang="en-US"/>
          </a:p>
        </p:txBody>
      </p:sp>
      <p:sp>
        <p:nvSpPr>
          <p:cNvPr id="5" name="Notes Placeholder 4"/>
          <p:cNvSpPr>
            <a:spLocks noGrp="1"/>
          </p:cNvSpPr>
          <p:nvPr>
            <p:ph type="body" sz="quarter" idx="3"/>
          </p:nvPr>
        </p:nvSpPr>
        <p:spPr>
          <a:xfrm>
            <a:off x="731521" y="4620578"/>
            <a:ext cx="5852160" cy="3780473"/>
          </a:xfrm>
          <a:prstGeom prst="rect">
            <a:avLst/>
          </a:prstGeom>
        </p:spPr>
        <p:txBody>
          <a:bodyPr vert="horz" lIns="96663" tIns="48332" rIns="96663" bIns="4833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7"/>
          </a:xfrm>
          <a:prstGeom prst="rect">
            <a:avLst/>
          </a:prstGeom>
        </p:spPr>
        <p:txBody>
          <a:bodyPr vert="horz" lIns="96663" tIns="48332" rIns="96663" bIns="48332" rtlCol="0" anchor="b"/>
          <a:lstStyle>
            <a:lvl1pPr algn="l">
              <a:defRPr sz="1300"/>
            </a:lvl1pPr>
          </a:lstStyle>
          <a:p>
            <a:endParaRPr lang="en-US"/>
          </a:p>
        </p:txBody>
      </p:sp>
      <p:sp>
        <p:nvSpPr>
          <p:cNvPr id="7" name="Slide Number Placeholder 6"/>
          <p:cNvSpPr>
            <a:spLocks noGrp="1"/>
          </p:cNvSpPr>
          <p:nvPr>
            <p:ph type="sldNum" sz="quarter" idx="5"/>
          </p:nvPr>
        </p:nvSpPr>
        <p:spPr>
          <a:xfrm>
            <a:off x="4143588" y="9119475"/>
            <a:ext cx="3169920" cy="481727"/>
          </a:xfrm>
          <a:prstGeom prst="rect">
            <a:avLst/>
          </a:prstGeom>
        </p:spPr>
        <p:txBody>
          <a:bodyPr vert="horz" lIns="96663" tIns="48332" rIns="96663" bIns="48332" rtlCol="0" anchor="b"/>
          <a:lstStyle>
            <a:lvl1pPr algn="r">
              <a:defRPr sz="13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a:p>
        </p:txBody>
      </p:sp>
    </p:spTree>
    <p:extLst>
      <p:ext uri="{BB962C8B-B14F-4D97-AF65-F5344CB8AC3E}">
        <p14:creationId xmlns:p14="http://schemas.microsoft.com/office/powerpoint/2010/main" val="958036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b="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10</a:t>
            </a:fld>
            <a:endParaRPr lang="en-US">
              <a:solidFill>
                <a:prstClr val="black"/>
              </a:solidFill>
              <a:latin typeface="Calibri" panose="020F0502020204030204"/>
            </a:endParaRPr>
          </a:p>
        </p:txBody>
      </p:sp>
    </p:spTree>
    <p:extLst>
      <p:ext uri="{BB962C8B-B14F-4D97-AF65-F5344CB8AC3E}">
        <p14:creationId xmlns:p14="http://schemas.microsoft.com/office/powerpoint/2010/main" val="2076809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11</a:t>
            </a:fld>
            <a:endParaRPr lang="en-US">
              <a:solidFill>
                <a:prstClr val="black"/>
              </a:solidFill>
              <a:latin typeface="Calibri" panose="020F0502020204030204"/>
            </a:endParaRPr>
          </a:p>
        </p:txBody>
      </p:sp>
    </p:spTree>
    <p:extLst>
      <p:ext uri="{BB962C8B-B14F-4D97-AF65-F5344CB8AC3E}">
        <p14:creationId xmlns:p14="http://schemas.microsoft.com/office/powerpoint/2010/main" val="1486297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12</a:t>
            </a:fld>
            <a:endParaRPr lang="en-US">
              <a:solidFill>
                <a:prstClr val="black"/>
              </a:solidFill>
              <a:latin typeface="Calibri" panose="020F0502020204030204"/>
            </a:endParaRPr>
          </a:p>
        </p:txBody>
      </p:sp>
    </p:spTree>
    <p:extLst>
      <p:ext uri="{BB962C8B-B14F-4D97-AF65-F5344CB8AC3E}">
        <p14:creationId xmlns:p14="http://schemas.microsoft.com/office/powerpoint/2010/main" val="685183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13</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1903969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a:p>
        </p:txBody>
      </p:sp>
    </p:spTree>
    <p:extLst>
      <p:ext uri="{BB962C8B-B14F-4D97-AF65-F5344CB8AC3E}">
        <p14:creationId xmlns:p14="http://schemas.microsoft.com/office/powerpoint/2010/main" val="19745603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15</a:t>
            </a:fld>
            <a:endParaRPr lang="en-US">
              <a:solidFill>
                <a:prstClr val="black"/>
              </a:solidFill>
              <a:latin typeface="Calibri" panose="020F0502020204030204"/>
            </a:endParaRPr>
          </a:p>
        </p:txBody>
      </p:sp>
    </p:spTree>
    <p:extLst>
      <p:ext uri="{BB962C8B-B14F-4D97-AF65-F5344CB8AC3E}">
        <p14:creationId xmlns:p14="http://schemas.microsoft.com/office/powerpoint/2010/main" val="18572840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16</a:t>
            </a:fld>
            <a:endParaRPr lang="en-US">
              <a:solidFill>
                <a:prstClr val="black"/>
              </a:solidFill>
              <a:latin typeface="Calibri" panose="020F0502020204030204"/>
            </a:endParaRPr>
          </a:p>
        </p:txBody>
      </p:sp>
    </p:spTree>
    <p:extLst>
      <p:ext uri="{BB962C8B-B14F-4D97-AF65-F5344CB8AC3E}">
        <p14:creationId xmlns:p14="http://schemas.microsoft.com/office/powerpoint/2010/main" val="21723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17</a:t>
            </a:fld>
            <a:endParaRPr lang="en-US">
              <a:solidFill>
                <a:prstClr val="black"/>
              </a:solidFill>
              <a:latin typeface="Calibri" panose="020F0502020204030204"/>
            </a:endParaRPr>
          </a:p>
        </p:txBody>
      </p:sp>
    </p:spTree>
    <p:extLst>
      <p:ext uri="{BB962C8B-B14F-4D97-AF65-F5344CB8AC3E}">
        <p14:creationId xmlns:p14="http://schemas.microsoft.com/office/powerpoint/2010/main" val="3117573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18</a:t>
            </a:fld>
            <a:endParaRPr lang="en-US">
              <a:solidFill>
                <a:prstClr val="black"/>
              </a:solidFill>
              <a:latin typeface="Calibri" panose="020F0502020204030204"/>
            </a:endParaRPr>
          </a:p>
        </p:txBody>
      </p:sp>
    </p:spTree>
    <p:extLst>
      <p:ext uri="{BB962C8B-B14F-4D97-AF65-F5344CB8AC3E}">
        <p14:creationId xmlns:p14="http://schemas.microsoft.com/office/powerpoint/2010/main" val="412453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19</a:t>
            </a:fld>
            <a:endParaRPr lang="en-US">
              <a:solidFill>
                <a:prstClr val="black"/>
              </a:solidFill>
              <a:latin typeface="Calibri" panose="020F0502020204030204"/>
            </a:endParaRPr>
          </a:p>
        </p:txBody>
      </p:sp>
    </p:spTree>
    <p:extLst>
      <p:ext uri="{BB962C8B-B14F-4D97-AF65-F5344CB8AC3E}">
        <p14:creationId xmlns:p14="http://schemas.microsoft.com/office/powerpoint/2010/main" val="2159707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a:p>
        </p:txBody>
      </p:sp>
    </p:spTree>
    <p:extLst>
      <p:ext uri="{BB962C8B-B14F-4D97-AF65-F5344CB8AC3E}">
        <p14:creationId xmlns:p14="http://schemas.microsoft.com/office/powerpoint/2010/main" val="11057589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20</a:t>
            </a:fld>
            <a:endParaRPr lang="en-US">
              <a:solidFill>
                <a:prstClr val="black"/>
              </a:solidFill>
              <a:latin typeface="Calibri" panose="020F0502020204030204"/>
            </a:endParaRPr>
          </a:p>
        </p:txBody>
      </p:sp>
    </p:spTree>
    <p:extLst>
      <p:ext uri="{BB962C8B-B14F-4D97-AF65-F5344CB8AC3E}">
        <p14:creationId xmlns:p14="http://schemas.microsoft.com/office/powerpoint/2010/main" val="24972124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21</a:t>
            </a:fld>
            <a:endParaRPr lang="en-US">
              <a:solidFill>
                <a:prstClr val="black"/>
              </a:solidFill>
              <a:latin typeface="Calibri" panose="020F0502020204030204"/>
            </a:endParaRPr>
          </a:p>
        </p:txBody>
      </p:sp>
    </p:spTree>
    <p:extLst>
      <p:ext uri="{BB962C8B-B14F-4D97-AF65-F5344CB8AC3E}">
        <p14:creationId xmlns:p14="http://schemas.microsoft.com/office/powerpoint/2010/main" val="3184486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22</a:t>
            </a:fld>
            <a:endParaRPr lang="en-US">
              <a:solidFill>
                <a:prstClr val="black"/>
              </a:solidFill>
              <a:latin typeface="Calibri" panose="020F0502020204030204"/>
            </a:endParaRPr>
          </a:p>
        </p:txBody>
      </p:sp>
    </p:spTree>
    <p:extLst>
      <p:ext uri="{BB962C8B-B14F-4D97-AF65-F5344CB8AC3E}">
        <p14:creationId xmlns:p14="http://schemas.microsoft.com/office/powerpoint/2010/main" val="42793777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23</a:t>
            </a:fld>
            <a:endParaRPr lang="en-US">
              <a:solidFill>
                <a:prstClr val="black"/>
              </a:solidFill>
              <a:latin typeface="Calibri" panose="020F0502020204030204"/>
            </a:endParaRPr>
          </a:p>
        </p:txBody>
      </p:sp>
    </p:spTree>
    <p:extLst>
      <p:ext uri="{BB962C8B-B14F-4D97-AF65-F5344CB8AC3E}">
        <p14:creationId xmlns:p14="http://schemas.microsoft.com/office/powerpoint/2010/main" val="16173528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24</a:t>
            </a:fld>
            <a:endParaRPr lang="en-US"/>
          </a:p>
        </p:txBody>
      </p:sp>
    </p:spTree>
    <p:extLst>
      <p:ext uri="{BB962C8B-B14F-4D97-AF65-F5344CB8AC3E}">
        <p14:creationId xmlns:p14="http://schemas.microsoft.com/office/powerpoint/2010/main" val="25297637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25</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4268595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26</a:t>
            </a:fld>
            <a:endParaRPr lang="en-US"/>
          </a:p>
        </p:txBody>
      </p:sp>
    </p:spTree>
    <p:extLst>
      <p:ext uri="{BB962C8B-B14F-4D97-AF65-F5344CB8AC3E}">
        <p14:creationId xmlns:p14="http://schemas.microsoft.com/office/powerpoint/2010/main" val="9006024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27</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38852209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28</a:t>
            </a:fld>
            <a:endParaRPr lang="en-US">
              <a:solidFill>
                <a:prstClr val="black"/>
              </a:solidFill>
              <a:latin typeface="Calibri" panose="020F0502020204030204"/>
            </a:endParaRPr>
          </a:p>
        </p:txBody>
      </p:sp>
    </p:spTree>
    <p:extLst>
      <p:ext uri="{BB962C8B-B14F-4D97-AF65-F5344CB8AC3E}">
        <p14:creationId xmlns:p14="http://schemas.microsoft.com/office/powerpoint/2010/main" val="12774824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29</a:t>
            </a:fld>
            <a:endParaRPr lang="en-US">
              <a:solidFill>
                <a:prstClr val="black"/>
              </a:solidFill>
              <a:latin typeface="Calibri" panose="020F0502020204030204"/>
            </a:endParaRPr>
          </a:p>
        </p:txBody>
      </p:sp>
    </p:spTree>
    <p:extLst>
      <p:ext uri="{BB962C8B-B14F-4D97-AF65-F5344CB8AC3E}">
        <p14:creationId xmlns:p14="http://schemas.microsoft.com/office/powerpoint/2010/main" val="110478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a:p>
        </p:txBody>
      </p:sp>
    </p:spTree>
    <p:extLst>
      <p:ext uri="{BB962C8B-B14F-4D97-AF65-F5344CB8AC3E}">
        <p14:creationId xmlns:p14="http://schemas.microsoft.com/office/powerpoint/2010/main" val="29013301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30</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8016856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a:p>
        </p:txBody>
      </p:sp>
    </p:spTree>
    <p:extLst>
      <p:ext uri="{BB962C8B-B14F-4D97-AF65-F5344CB8AC3E}">
        <p14:creationId xmlns:p14="http://schemas.microsoft.com/office/powerpoint/2010/main" val="30990038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32</a:t>
            </a:fld>
            <a:endParaRPr lang="en-US"/>
          </a:p>
        </p:txBody>
      </p:sp>
    </p:spTree>
    <p:extLst>
      <p:ext uri="{BB962C8B-B14F-4D97-AF65-F5344CB8AC3E}">
        <p14:creationId xmlns:p14="http://schemas.microsoft.com/office/powerpoint/2010/main" val="25683006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33</a:t>
            </a:fld>
            <a:endParaRPr lang="en-US"/>
          </a:p>
        </p:txBody>
      </p:sp>
    </p:spTree>
    <p:extLst>
      <p:ext uri="{BB962C8B-B14F-4D97-AF65-F5344CB8AC3E}">
        <p14:creationId xmlns:p14="http://schemas.microsoft.com/office/powerpoint/2010/main" val="28812483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34</a:t>
            </a:fld>
            <a:endParaRPr lang="en-US"/>
          </a:p>
        </p:txBody>
      </p:sp>
    </p:spTree>
    <p:extLst>
      <p:ext uri="{BB962C8B-B14F-4D97-AF65-F5344CB8AC3E}">
        <p14:creationId xmlns:p14="http://schemas.microsoft.com/office/powerpoint/2010/main" val="7667950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b="0"/>
          </a:p>
        </p:txBody>
      </p:sp>
      <p:sp>
        <p:nvSpPr>
          <p:cNvPr id="4" name="Slide Number Placeholder 3"/>
          <p:cNvSpPr>
            <a:spLocks noGrp="1"/>
          </p:cNvSpPr>
          <p:nvPr>
            <p:ph type="sldNum" sz="quarter" idx="5"/>
          </p:nvPr>
        </p:nvSpPr>
        <p:spPr/>
        <p:txBody>
          <a:bodyPr/>
          <a:lstStyle/>
          <a:p>
            <a:fld id="{BAD342E5-AFF1-4E5D-BEDB-B5261E7DADB0}" type="slidenum">
              <a:rPr lang="en-US" smtClean="0"/>
              <a:t>35</a:t>
            </a:fld>
            <a:endParaRPr lang="en-US"/>
          </a:p>
        </p:txBody>
      </p:sp>
    </p:spTree>
    <p:extLst>
      <p:ext uri="{BB962C8B-B14F-4D97-AF65-F5344CB8AC3E}">
        <p14:creationId xmlns:p14="http://schemas.microsoft.com/office/powerpoint/2010/main" val="6092510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a:p>
        </p:txBody>
      </p:sp>
      <p:sp>
        <p:nvSpPr>
          <p:cNvPr id="4" name="Slide Number Placeholder 3"/>
          <p:cNvSpPr>
            <a:spLocks noGrp="1"/>
          </p:cNvSpPr>
          <p:nvPr>
            <p:ph type="sldNum" sz="quarter" idx="5"/>
          </p:nvPr>
        </p:nvSpPr>
        <p:spPr/>
        <p:txBody>
          <a:bodyPr/>
          <a:lstStyle/>
          <a:p>
            <a:fld id="{BAD342E5-AFF1-4E5D-BEDB-B5261E7DADB0}" type="slidenum">
              <a:rPr lang="en-US" smtClean="0"/>
              <a:t>36</a:t>
            </a:fld>
            <a:endParaRPr lang="en-US"/>
          </a:p>
        </p:txBody>
      </p:sp>
    </p:spTree>
    <p:extLst>
      <p:ext uri="{BB962C8B-B14F-4D97-AF65-F5344CB8AC3E}">
        <p14:creationId xmlns:p14="http://schemas.microsoft.com/office/powerpoint/2010/main" val="31213017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37</a:t>
            </a:fld>
            <a:endParaRPr lang="en-US"/>
          </a:p>
        </p:txBody>
      </p:sp>
    </p:spTree>
    <p:extLst>
      <p:ext uri="{BB962C8B-B14F-4D97-AF65-F5344CB8AC3E}">
        <p14:creationId xmlns:p14="http://schemas.microsoft.com/office/powerpoint/2010/main" val="29030547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38</a:t>
            </a:fld>
            <a:endParaRPr lang="en-US"/>
          </a:p>
        </p:txBody>
      </p:sp>
    </p:spTree>
    <p:extLst>
      <p:ext uri="{BB962C8B-B14F-4D97-AF65-F5344CB8AC3E}">
        <p14:creationId xmlns:p14="http://schemas.microsoft.com/office/powerpoint/2010/main" val="21961597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39</a:t>
            </a:fld>
            <a:endParaRPr lang="en-US"/>
          </a:p>
        </p:txBody>
      </p:sp>
    </p:spTree>
    <p:extLst>
      <p:ext uri="{BB962C8B-B14F-4D97-AF65-F5344CB8AC3E}">
        <p14:creationId xmlns:p14="http://schemas.microsoft.com/office/powerpoint/2010/main" val="3782849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a:p>
        </p:txBody>
      </p:sp>
    </p:spTree>
    <p:extLst>
      <p:ext uri="{BB962C8B-B14F-4D97-AF65-F5344CB8AC3E}">
        <p14:creationId xmlns:p14="http://schemas.microsoft.com/office/powerpoint/2010/main" val="36045819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40</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42123487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41</a:t>
            </a:fld>
            <a:endParaRPr lang="en-US"/>
          </a:p>
        </p:txBody>
      </p:sp>
    </p:spTree>
    <p:extLst>
      <p:ext uri="{BB962C8B-B14F-4D97-AF65-F5344CB8AC3E}">
        <p14:creationId xmlns:p14="http://schemas.microsoft.com/office/powerpoint/2010/main" val="991182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42</a:t>
            </a:fld>
            <a:endParaRPr lang="en-US">
              <a:solidFill>
                <a:prstClr val="black"/>
              </a:solidFill>
              <a:latin typeface="Calibri" panose="020F0502020204030204"/>
            </a:endParaRPr>
          </a:p>
        </p:txBody>
      </p:sp>
    </p:spTree>
    <p:extLst>
      <p:ext uri="{BB962C8B-B14F-4D97-AF65-F5344CB8AC3E}">
        <p14:creationId xmlns:p14="http://schemas.microsoft.com/office/powerpoint/2010/main" val="42817536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43</a:t>
            </a:fld>
            <a:endParaRPr lang="en-US">
              <a:solidFill>
                <a:prstClr val="black"/>
              </a:solidFill>
              <a:latin typeface="Calibri" panose="020F0502020204030204"/>
            </a:endParaRPr>
          </a:p>
        </p:txBody>
      </p:sp>
    </p:spTree>
    <p:extLst>
      <p:ext uri="{BB962C8B-B14F-4D97-AF65-F5344CB8AC3E}">
        <p14:creationId xmlns:p14="http://schemas.microsoft.com/office/powerpoint/2010/main" val="42018239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44</a:t>
            </a:fld>
            <a:endParaRPr lang="en-US">
              <a:solidFill>
                <a:prstClr val="black"/>
              </a:solidFill>
              <a:latin typeface="Calibri" panose="020F0502020204030204"/>
            </a:endParaRPr>
          </a:p>
        </p:txBody>
      </p:sp>
    </p:spTree>
    <p:extLst>
      <p:ext uri="{BB962C8B-B14F-4D97-AF65-F5344CB8AC3E}">
        <p14:creationId xmlns:p14="http://schemas.microsoft.com/office/powerpoint/2010/main" val="7320937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45</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18182168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46</a:t>
            </a:fld>
            <a:endParaRPr lang="en-US"/>
          </a:p>
        </p:txBody>
      </p:sp>
    </p:spTree>
    <p:extLst>
      <p:ext uri="{BB962C8B-B14F-4D97-AF65-F5344CB8AC3E}">
        <p14:creationId xmlns:p14="http://schemas.microsoft.com/office/powerpoint/2010/main" val="52114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47</a:t>
            </a:fld>
            <a:endParaRPr lang="en-US"/>
          </a:p>
        </p:txBody>
      </p:sp>
    </p:spTree>
    <p:extLst>
      <p:ext uri="{BB962C8B-B14F-4D97-AF65-F5344CB8AC3E}">
        <p14:creationId xmlns:p14="http://schemas.microsoft.com/office/powerpoint/2010/main" val="26973644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48</a:t>
            </a:fld>
            <a:endParaRPr lang="en-US"/>
          </a:p>
        </p:txBody>
      </p:sp>
    </p:spTree>
    <p:extLst>
      <p:ext uri="{BB962C8B-B14F-4D97-AF65-F5344CB8AC3E}">
        <p14:creationId xmlns:p14="http://schemas.microsoft.com/office/powerpoint/2010/main" val="21956616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49</a:t>
            </a:fld>
            <a:endParaRPr lang="en-US"/>
          </a:p>
        </p:txBody>
      </p:sp>
    </p:spTree>
    <p:extLst>
      <p:ext uri="{BB962C8B-B14F-4D97-AF65-F5344CB8AC3E}">
        <p14:creationId xmlns:p14="http://schemas.microsoft.com/office/powerpoint/2010/main" val="2361579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a:p>
        </p:txBody>
      </p:sp>
    </p:spTree>
    <p:extLst>
      <p:ext uri="{BB962C8B-B14F-4D97-AF65-F5344CB8AC3E}">
        <p14:creationId xmlns:p14="http://schemas.microsoft.com/office/powerpoint/2010/main" val="38099962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b="0" i="0" u="none"/>
          </a:p>
        </p:txBody>
      </p:sp>
      <p:sp>
        <p:nvSpPr>
          <p:cNvPr id="4" name="Slide Number Placeholder 3"/>
          <p:cNvSpPr>
            <a:spLocks noGrp="1"/>
          </p:cNvSpPr>
          <p:nvPr>
            <p:ph type="sldNum" sz="quarter" idx="5"/>
          </p:nvPr>
        </p:nvSpPr>
        <p:spPr/>
        <p:txBody>
          <a:bodyPr/>
          <a:lstStyle/>
          <a:p>
            <a:fld id="{BAD342E5-AFF1-4E5D-BEDB-B5261E7DADB0}" type="slidenum">
              <a:rPr lang="en-US" smtClean="0"/>
              <a:t>50</a:t>
            </a:fld>
            <a:endParaRPr lang="en-US"/>
          </a:p>
        </p:txBody>
      </p:sp>
    </p:spTree>
    <p:extLst>
      <p:ext uri="{BB962C8B-B14F-4D97-AF65-F5344CB8AC3E}">
        <p14:creationId xmlns:p14="http://schemas.microsoft.com/office/powerpoint/2010/main" val="38904571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b="0" i="0" u="none"/>
          </a:p>
        </p:txBody>
      </p:sp>
      <p:sp>
        <p:nvSpPr>
          <p:cNvPr id="4" name="Slide Number Placeholder 3"/>
          <p:cNvSpPr>
            <a:spLocks noGrp="1"/>
          </p:cNvSpPr>
          <p:nvPr>
            <p:ph type="sldNum" sz="quarter" idx="5"/>
          </p:nvPr>
        </p:nvSpPr>
        <p:spPr/>
        <p:txBody>
          <a:bodyPr/>
          <a:lstStyle/>
          <a:p>
            <a:fld id="{BAD342E5-AFF1-4E5D-BEDB-B5261E7DADB0}" type="slidenum">
              <a:rPr lang="en-US" smtClean="0"/>
              <a:t>51</a:t>
            </a:fld>
            <a:endParaRPr lang="en-US"/>
          </a:p>
        </p:txBody>
      </p:sp>
    </p:spTree>
    <p:extLst>
      <p:ext uri="{BB962C8B-B14F-4D97-AF65-F5344CB8AC3E}">
        <p14:creationId xmlns:p14="http://schemas.microsoft.com/office/powerpoint/2010/main" val="27323214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52</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26909861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53</a:t>
            </a:fld>
            <a:endParaRPr lang="en-US"/>
          </a:p>
        </p:txBody>
      </p:sp>
    </p:spTree>
    <p:extLst>
      <p:ext uri="{BB962C8B-B14F-4D97-AF65-F5344CB8AC3E}">
        <p14:creationId xmlns:p14="http://schemas.microsoft.com/office/powerpoint/2010/main" val="5949123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54</a:t>
            </a:fld>
            <a:endParaRPr lang="en-US"/>
          </a:p>
        </p:txBody>
      </p:sp>
    </p:spTree>
    <p:extLst>
      <p:ext uri="{BB962C8B-B14F-4D97-AF65-F5344CB8AC3E}">
        <p14:creationId xmlns:p14="http://schemas.microsoft.com/office/powerpoint/2010/main" val="15740863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8910" indent="-238910">
              <a:buFont typeface="+mj-lt"/>
              <a:buAutoNum type="arabicPeriod"/>
            </a:pPr>
            <a:endParaRPr lang="en-US">
              <a:latin typeface="+mn-lt"/>
            </a:endParaRPr>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55</a:t>
            </a:fld>
            <a:endParaRPr lang="en-US">
              <a:solidFill>
                <a:prstClr val="black"/>
              </a:solidFill>
              <a:latin typeface="Calibri" panose="020F0502020204030204"/>
            </a:endParaRPr>
          </a:p>
        </p:txBody>
      </p:sp>
    </p:spTree>
    <p:extLst>
      <p:ext uri="{BB962C8B-B14F-4D97-AF65-F5344CB8AC3E}">
        <p14:creationId xmlns:p14="http://schemas.microsoft.com/office/powerpoint/2010/main" val="35931652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56</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27920242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57</a:t>
            </a:fld>
            <a:endParaRPr lang="en-US"/>
          </a:p>
        </p:txBody>
      </p:sp>
    </p:spTree>
    <p:extLst>
      <p:ext uri="{BB962C8B-B14F-4D97-AF65-F5344CB8AC3E}">
        <p14:creationId xmlns:p14="http://schemas.microsoft.com/office/powerpoint/2010/main" val="27580817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58</a:t>
            </a:fld>
            <a:endParaRPr lang="en-US"/>
          </a:p>
        </p:txBody>
      </p:sp>
    </p:spTree>
    <p:extLst>
      <p:ext uri="{BB962C8B-B14F-4D97-AF65-F5344CB8AC3E}">
        <p14:creationId xmlns:p14="http://schemas.microsoft.com/office/powerpoint/2010/main" val="392908832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59</a:t>
            </a:fld>
            <a:endParaRPr lang="en-US"/>
          </a:p>
        </p:txBody>
      </p:sp>
    </p:spTree>
    <p:extLst>
      <p:ext uri="{BB962C8B-B14F-4D97-AF65-F5344CB8AC3E}">
        <p14:creationId xmlns:p14="http://schemas.microsoft.com/office/powerpoint/2010/main" val="499238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a:p>
        </p:txBody>
      </p:sp>
    </p:spTree>
    <p:extLst>
      <p:ext uri="{BB962C8B-B14F-4D97-AF65-F5344CB8AC3E}">
        <p14:creationId xmlns:p14="http://schemas.microsoft.com/office/powerpoint/2010/main" val="60533382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60</a:t>
            </a:fld>
            <a:endParaRPr lang="en-US"/>
          </a:p>
        </p:txBody>
      </p:sp>
    </p:spTree>
    <p:extLst>
      <p:ext uri="{BB962C8B-B14F-4D97-AF65-F5344CB8AC3E}">
        <p14:creationId xmlns:p14="http://schemas.microsoft.com/office/powerpoint/2010/main" val="41920921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61</a:t>
            </a:fld>
            <a:endParaRPr lang="en-US"/>
          </a:p>
        </p:txBody>
      </p:sp>
    </p:spTree>
    <p:extLst>
      <p:ext uri="{BB962C8B-B14F-4D97-AF65-F5344CB8AC3E}">
        <p14:creationId xmlns:p14="http://schemas.microsoft.com/office/powerpoint/2010/main" val="681263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62</a:t>
            </a:fld>
            <a:endParaRPr lang="en-US"/>
          </a:p>
        </p:txBody>
      </p:sp>
    </p:spTree>
    <p:extLst>
      <p:ext uri="{BB962C8B-B14F-4D97-AF65-F5344CB8AC3E}">
        <p14:creationId xmlns:p14="http://schemas.microsoft.com/office/powerpoint/2010/main" val="15956297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sz="1200" kern="100">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63</a:t>
            </a:fld>
            <a:endParaRPr lang="en-US"/>
          </a:p>
        </p:txBody>
      </p:sp>
    </p:spTree>
    <p:extLst>
      <p:ext uri="{BB962C8B-B14F-4D97-AF65-F5344CB8AC3E}">
        <p14:creationId xmlns:p14="http://schemas.microsoft.com/office/powerpoint/2010/main" val="42481507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
        <p:nvSpPr>
          <p:cNvPr id="4" name="Slide Number Placeholder 3"/>
          <p:cNvSpPr>
            <a:spLocks noGrp="1"/>
          </p:cNvSpPr>
          <p:nvPr>
            <p:ph type="sldNum" sz="quarter" idx="5"/>
          </p:nvPr>
        </p:nvSpPr>
        <p:spPr/>
        <p:txBody>
          <a:bodyPr/>
          <a:lstStyle/>
          <a:p>
            <a:fld id="{BAD342E5-AFF1-4E5D-BEDB-B5261E7DADB0}" type="slidenum">
              <a:rPr lang="en-US" smtClean="0"/>
              <a:t>64</a:t>
            </a:fld>
            <a:endParaRPr lang="en-US"/>
          </a:p>
        </p:txBody>
      </p:sp>
    </p:spTree>
    <p:extLst>
      <p:ext uri="{BB962C8B-B14F-4D97-AF65-F5344CB8AC3E}">
        <p14:creationId xmlns:p14="http://schemas.microsoft.com/office/powerpoint/2010/main" val="37404521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65</a:t>
            </a:fld>
            <a:endParaRPr lang="en-US"/>
          </a:p>
        </p:txBody>
      </p:sp>
    </p:spTree>
    <p:extLst>
      <p:ext uri="{BB962C8B-B14F-4D97-AF65-F5344CB8AC3E}">
        <p14:creationId xmlns:p14="http://schemas.microsoft.com/office/powerpoint/2010/main" val="1374676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66</a:t>
            </a:fld>
            <a:endParaRPr lang="en-US"/>
          </a:p>
        </p:txBody>
      </p:sp>
    </p:spTree>
    <p:extLst>
      <p:ext uri="{BB962C8B-B14F-4D97-AF65-F5344CB8AC3E}">
        <p14:creationId xmlns:p14="http://schemas.microsoft.com/office/powerpoint/2010/main" val="12147442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67</a:t>
            </a:fld>
            <a:endParaRPr lang="en-US"/>
          </a:p>
        </p:txBody>
      </p:sp>
    </p:spTree>
    <p:extLst>
      <p:ext uri="{BB962C8B-B14F-4D97-AF65-F5344CB8AC3E}">
        <p14:creationId xmlns:p14="http://schemas.microsoft.com/office/powerpoint/2010/main" val="402304821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68</a:t>
            </a:fld>
            <a:endParaRPr lang="en-US"/>
          </a:p>
        </p:txBody>
      </p:sp>
    </p:spTree>
    <p:extLst>
      <p:ext uri="{BB962C8B-B14F-4D97-AF65-F5344CB8AC3E}">
        <p14:creationId xmlns:p14="http://schemas.microsoft.com/office/powerpoint/2010/main" val="293296940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69</a:t>
            </a:fld>
            <a:endParaRPr lang="en-US"/>
          </a:p>
        </p:txBody>
      </p:sp>
    </p:spTree>
    <p:extLst>
      <p:ext uri="{BB962C8B-B14F-4D97-AF65-F5344CB8AC3E}">
        <p14:creationId xmlns:p14="http://schemas.microsoft.com/office/powerpoint/2010/main" val="1689902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a:p>
        </p:txBody>
      </p:sp>
    </p:spTree>
    <p:extLst>
      <p:ext uri="{BB962C8B-B14F-4D97-AF65-F5344CB8AC3E}">
        <p14:creationId xmlns:p14="http://schemas.microsoft.com/office/powerpoint/2010/main" val="38045072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70</a:t>
            </a:fld>
            <a:endParaRPr lang="en-US"/>
          </a:p>
        </p:txBody>
      </p:sp>
    </p:spTree>
    <p:extLst>
      <p:ext uri="{BB962C8B-B14F-4D97-AF65-F5344CB8AC3E}">
        <p14:creationId xmlns:p14="http://schemas.microsoft.com/office/powerpoint/2010/main" val="265116765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71</a:t>
            </a:fld>
            <a:endParaRPr lang="en-US"/>
          </a:p>
        </p:txBody>
      </p:sp>
    </p:spTree>
    <p:extLst>
      <p:ext uri="{BB962C8B-B14F-4D97-AF65-F5344CB8AC3E}">
        <p14:creationId xmlns:p14="http://schemas.microsoft.com/office/powerpoint/2010/main" val="10137992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72</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9730267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73</a:t>
            </a:fld>
            <a:endParaRPr lang="en-US"/>
          </a:p>
        </p:txBody>
      </p:sp>
    </p:spTree>
    <p:extLst>
      <p:ext uri="{BB962C8B-B14F-4D97-AF65-F5344CB8AC3E}">
        <p14:creationId xmlns:p14="http://schemas.microsoft.com/office/powerpoint/2010/main" val="9355391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74</a:t>
            </a:fld>
            <a:endParaRPr lang="en-US"/>
          </a:p>
        </p:txBody>
      </p:sp>
    </p:spTree>
    <p:extLst>
      <p:ext uri="{BB962C8B-B14F-4D97-AF65-F5344CB8AC3E}">
        <p14:creationId xmlns:p14="http://schemas.microsoft.com/office/powerpoint/2010/main" val="385284116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75</a:t>
            </a:fld>
            <a:endParaRPr lang="en-US"/>
          </a:p>
        </p:txBody>
      </p:sp>
    </p:spTree>
    <p:extLst>
      <p:ext uri="{BB962C8B-B14F-4D97-AF65-F5344CB8AC3E}">
        <p14:creationId xmlns:p14="http://schemas.microsoft.com/office/powerpoint/2010/main" val="294611645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76</a:t>
            </a:fld>
            <a:endParaRPr lang="en-US"/>
          </a:p>
        </p:txBody>
      </p:sp>
    </p:spTree>
    <p:extLst>
      <p:ext uri="{BB962C8B-B14F-4D97-AF65-F5344CB8AC3E}">
        <p14:creationId xmlns:p14="http://schemas.microsoft.com/office/powerpoint/2010/main" val="28836728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77</a:t>
            </a:fld>
            <a:endParaRPr lang="en-US"/>
          </a:p>
        </p:txBody>
      </p:sp>
    </p:spTree>
    <p:extLst>
      <p:ext uri="{BB962C8B-B14F-4D97-AF65-F5344CB8AC3E}">
        <p14:creationId xmlns:p14="http://schemas.microsoft.com/office/powerpoint/2010/main" val="211296341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78</a:t>
            </a:fld>
            <a:endParaRPr lang="en-US"/>
          </a:p>
        </p:txBody>
      </p:sp>
    </p:spTree>
    <p:extLst>
      <p:ext uri="{BB962C8B-B14F-4D97-AF65-F5344CB8AC3E}">
        <p14:creationId xmlns:p14="http://schemas.microsoft.com/office/powerpoint/2010/main" val="92634199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79</a:t>
            </a:fld>
            <a:endParaRPr lang="en-US"/>
          </a:p>
        </p:txBody>
      </p:sp>
    </p:spTree>
    <p:extLst>
      <p:ext uri="{BB962C8B-B14F-4D97-AF65-F5344CB8AC3E}">
        <p14:creationId xmlns:p14="http://schemas.microsoft.com/office/powerpoint/2010/main" val="2401179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a:p>
        </p:txBody>
      </p:sp>
    </p:spTree>
    <p:extLst>
      <p:ext uri="{BB962C8B-B14F-4D97-AF65-F5344CB8AC3E}">
        <p14:creationId xmlns:p14="http://schemas.microsoft.com/office/powerpoint/2010/main" val="301687129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80</a:t>
            </a:fld>
            <a:endParaRPr lang="en-US"/>
          </a:p>
        </p:txBody>
      </p:sp>
    </p:spTree>
    <p:extLst>
      <p:ext uri="{BB962C8B-B14F-4D97-AF65-F5344CB8AC3E}">
        <p14:creationId xmlns:p14="http://schemas.microsoft.com/office/powerpoint/2010/main" val="410038998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81</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67198129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82</a:t>
            </a:fld>
            <a:endParaRPr lang="en-US"/>
          </a:p>
        </p:txBody>
      </p:sp>
    </p:spTree>
    <p:extLst>
      <p:ext uri="{BB962C8B-B14F-4D97-AF65-F5344CB8AC3E}">
        <p14:creationId xmlns:p14="http://schemas.microsoft.com/office/powerpoint/2010/main" val="293854681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83</a:t>
            </a:fld>
            <a:endParaRPr lang="en-US"/>
          </a:p>
        </p:txBody>
      </p:sp>
    </p:spTree>
    <p:extLst>
      <p:ext uri="{BB962C8B-B14F-4D97-AF65-F5344CB8AC3E}">
        <p14:creationId xmlns:p14="http://schemas.microsoft.com/office/powerpoint/2010/main" val="27742532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84</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254714865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85</a:t>
            </a:fld>
            <a:endParaRPr lang="en-US"/>
          </a:p>
        </p:txBody>
      </p:sp>
    </p:spTree>
    <p:extLst>
      <p:ext uri="{BB962C8B-B14F-4D97-AF65-F5344CB8AC3E}">
        <p14:creationId xmlns:p14="http://schemas.microsoft.com/office/powerpoint/2010/main" val="313482403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86</a:t>
            </a:fld>
            <a:endParaRPr lang="en-US"/>
          </a:p>
        </p:txBody>
      </p:sp>
    </p:spTree>
    <p:extLst>
      <p:ext uri="{BB962C8B-B14F-4D97-AF65-F5344CB8AC3E}">
        <p14:creationId xmlns:p14="http://schemas.microsoft.com/office/powerpoint/2010/main" val="300416562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b="0"/>
          </a:p>
        </p:txBody>
      </p:sp>
      <p:sp>
        <p:nvSpPr>
          <p:cNvPr id="4" name="Slide Number Placeholder 3"/>
          <p:cNvSpPr>
            <a:spLocks noGrp="1"/>
          </p:cNvSpPr>
          <p:nvPr>
            <p:ph type="sldNum" sz="quarter" idx="5"/>
          </p:nvPr>
        </p:nvSpPr>
        <p:spPr/>
        <p:txBody>
          <a:bodyPr/>
          <a:lstStyle/>
          <a:p>
            <a:fld id="{BAD342E5-AFF1-4E5D-BEDB-B5261E7DADB0}" type="slidenum">
              <a:rPr lang="en-US" smtClean="0"/>
              <a:t>87</a:t>
            </a:fld>
            <a:endParaRPr lang="en-US"/>
          </a:p>
        </p:txBody>
      </p:sp>
    </p:spTree>
    <p:extLst>
      <p:ext uri="{BB962C8B-B14F-4D97-AF65-F5344CB8AC3E}">
        <p14:creationId xmlns:p14="http://schemas.microsoft.com/office/powerpoint/2010/main" val="11442990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88</a:t>
            </a:fld>
            <a:endParaRPr lang="en-US"/>
          </a:p>
        </p:txBody>
      </p:sp>
    </p:spTree>
    <p:extLst>
      <p:ext uri="{BB962C8B-B14F-4D97-AF65-F5344CB8AC3E}">
        <p14:creationId xmlns:p14="http://schemas.microsoft.com/office/powerpoint/2010/main" val="378755437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rgbClr val="000000"/>
              </a:solidFill>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89</a:t>
            </a:fld>
            <a:endParaRPr lang="en-US"/>
          </a:p>
        </p:txBody>
      </p:sp>
    </p:spTree>
    <p:extLst>
      <p:ext uri="{BB962C8B-B14F-4D97-AF65-F5344CB8AC3E}">
        <p14:creationId xmlns:p14="http://schemas.microsoft.com/office/powerpoint/2010/main" val="28506455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b="0"/>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a:solidFill>
                  <a:prstClr val="black"/>
                </a:solidFill>
                <a:latin typeface="Calibri" panose="020F0502020204030204"/>
              </a:rPr>
              <a:pPr defTabSz="955639">
                <a:defRPr/>
              </a:pPr>
              <a:t>9</a:t>
            </a:fld>
            <a:endParaRPr lang="en-US">
              <a:solidFill>
                <a:prstClr val="black"/>
              </a:solidFill>
              <a:latin typeface="Calibri" panose="020F0502020204030204"/>
            </a:endParaRPr>
          </a:p>
        </p:txBody>
      </p:sp>
    </p:spTree>
    <p:extLst>
      <p:ext uri="{BB962C8B-B14F-4D97-AF65-F5344CB8AC3E}">
        <p14:creationId xmlns:p14="http://schemas.microsoft.com/office/powerpoint/2010/main" val="117264683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rgbClr val="000000"/>
              </a:solidFill>
              <a:latin typeface="+mn-lt"/>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90</a:t>
            </a:fld>
            <a:endParaRPr lang="en-US"/>
          </a:p>
        </p:txBody>
      </p:sp>
    </p:spTree>
    <p:extLst>
      <p:ext uri="{BB962C8B-B14F-4D97-AF65-F5344CB8AC3E}">
        <p14:creationId xmlns:p14="http://schemas.microsoft.com/office/powerpoint/2010/main" val="221425640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a:p>
        </p:txBody>
      </p:sp>
      <p:sp>
        <p:nvSpPr>
          <p:cNvPr id="4" name="Slide Number Placeholder 3"/>
          <p:cNvSpPr>
            <a:spLocks noGrp="1"/>
          </p:cNvSpPr>
          <p:nvPr>
            <p:ph type="sldNum" sz="quarter" idx="5"/>
          </p:nvPr>
        </p:nvSpPr>
        <p:spPr/>
        <p:txBody>
          <a:bodyPr/>
          <a:lstStyle/>
          <a:p>
            <a:fld id="{BAD342E5-AFF1-4E5D-BEDB-B5261E7DADB0}" type="slidenum">
              <a:rPr lang="en-US" smtClean="0"/>
              <a:t>91</a:t>
            </a:fld>
            <a:endParaRPr lang="en-US"/>
          </a:p>
        </p:txBody>
      </p:sp>
    </p:spTree>
    <p:extLst>
      <p:ext uri="{BB962C8B-B14F-4D97-AF65-F5344CB8AC3E}">
        <p14:creationId xmlns:p14="http://schemas.microsoft.com/office/powerpoint/2010/main" val="369328757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5639">
              <a:defRPr/>
            </a:pPr>
            <a:endParaRPr lang="en-US" i="0"/>
          </a:p>
        </p:txBody>
      </p:sp>
      <p:sp>
        <p:nvSpPr>
          <p:cNvPr id="4" name="Slide Number Placeholder 3"/>
          <p:cNvSpPr>
            <a:spLocks noGrp="1"/>
          </p:cNvSpPr>
          <p:nvPr>
            <p:ph type="sldNum" sz="quarter" idx="5"/>
          </p:nvPr>
        </p:nvSpPr>
        <p:spPr/>
        <p:txBody>
          <a:bodyPr/>
          <a:lstStyle/>
          <a:p>
            <a:fld id="{BAD342E5-AFF1-4E5D-BEDB-B5261E7DADB0}" type="slidenum">
              <a:rPr lang="en-US" smtClean="0"/>
              <a:t>92</a:t>
            </a:fld>
            <a:endParaRPr lang="en-US"/>
          </a:p>
        </p:txBody>
      </p:sp>
    </p:spTree>
    <p:extLst>
      <p:ext uri="{BB962C8B-B14F-4D97-AF65-F5344CB8AC3E}">
        <p14:creationId xmlns:p14="http://schemas.microsoft.com/office/powerpoint/2010/main" val="300240161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93</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324625689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300"/>
          </a:p>
        </p:txBody>
      </p:sp>
      <p:sp>
        <p:nvSpPr>
          <p:cNvPr id="4" name="Slide Number Placeholder 3"/>
          <p:cNvSpPr>
            <a:spLocks noGrp="1"/>
          </p:cNvSpPr>
          <p:nvPr>
            <p:ph type="sldNum" sz="quarter" idx="5"/>
          </p:nvPr>
        </p:nvSpPr>
        <p:spPr/>
        <p:txBody>
          <a:bodyPr/>
          <a:lstStyle/>
          <a:p>
            <a:fld id="{BAD342E5-AFF1-4E5D-BEDB-B5261E7DADB0}" type="slidenum">
              <a:rPr lang="en-US" smtClean="0"/>
              <a:t>94</a:t>
            </a:fld>
            <a:endParaRPr lang="en-US"/>
          </a:p>
        </p:txBody>
      </p:sp>
    </p:spTree>
    <p:extLst>
      <p:ext uri="{BB962C8B-B14F-4D97-AF65-F5344CB8AC3E}">
        <p14:creationId xmlns:p14="http://schemas.microsoft.com/office/powerpoint/2010/main" val="23764701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95</a:t>
            </a:fld>
            <a:endParaRPr lang="en-US"/>
          </a:p>
        </p:txBody>
      </p:sp>
    </p:spTree>
    <p:extLst>
      <p:ext uri="{BB962C8B-B14F-4D97-AF65-F5344CB8AC3E}">
        <p14:creationId xmlns:p14="http://schemas.microsoft.com/office/powerpoint/2010/main" val="57924649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96</a:t>
            </a:fld>
            <a:endParaRPr lang="en-US"/>
          </a:p>
        </p:txBody>
      </p:sp>
    </p:spTree>
    <p:extLst>
      <p:ext uri="{BB962C8B-B14F-4D97-AF65-F5344CB8AC3E}">
        <p14:creationId xmlns:p14="http://schemas.microsoft.com/office/powerpoint/2010/main" val="374032418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55639">
              <a:defRPr/>
            </a:pPr>
            <a:fld id="{BAD342E5-AFF1-4E5D-BEDB-B5261E7DADB0}" type="slidenum">
              <a:rPr lang="en-US" sz="1400">
                <a:solidFill>
                  <a:prstClr val="black"/>
                </a:solidFill>
                <a:latin typeface="Calibri" panose="020F0502020204030204"/>
              </a:rPr>
              <a:pPr defTabSz="955639">
                <a:defRPr/>
              </a:pPr>
              <a:t>97</a:t>
            </a:fld>
            <a:endParaRPr lang="en-US" sz="1400">
              <a:solidFill>
                <a:prstClr val="black"/>
              </a:solidFill>
              <a:latin typeface="Calibri" panose="020F0502020204030204"/>
            </a:endParaRPr>
          </a:p>
        </p:txBody>
      </p:sp>
    </p:spTree>
    <p:extLst>
      <p:ext uri="{BB962C8B-B14F-4D97-AF65-F5344CB8AC3E}">
        <p14:creationId xmlns:p14="http://schemas.microsoft.com/office/powerpoint/2010/main" val="190672892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98</a:t>
            </a:fld>
            <a:endParaRPr lang="en-US"/>
          </a:p>
        </p:txBody>
      </p:sp>
    </p:spTree>
    <p:extLst>
      <p:ext uri="{BB962C8B-B14F-4D97-AF65-F5344CB8AC3E}">
        <p14:creationId xmlns:p14="http://schemas.microsoft.com/office/powerpoint/2010/main" val="33521442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B1B0-5027-949E-60A9-73E702D7BA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56C668-B99A-3097-46F7-DB07D36D66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0D4079-F601-9455-341B-FCF7B1F771DE}"/>
              </a:ext>
            </a:extLst>
          </p:cNvPr>
          <p:cNvSpPr>
            <a:spLocks noGrp="1"/>
          </p:cNvSpPr>
          <p:nvPr>
            <p:ph type="dt" sz="half" idx="10"/>
          </p:nvPr>
        </p:nvSpPr>
        <p:spPr/>
        <p:txBody>
          <a:bodyPr/>
          <a:lstStyle/>
          <a:p>
            <a:fld id="{D748300A-C6A2-4C45-9339-DD38FDC5C711}" type="datetimeFigureOut">
              <a:rPr lang="en-US" smtClean="0"/>
              <a:t>9/19/2023</a:t>
            </a:fld>
            <a:endParaRPr lang="en-US"/>
          </a:p>
        </p:txBody>
      </p:sp>
      <p:sp>
        <p:nvSpPr>
          <p:cNvPr id="5" name="Footer Placeholder 4">
            <a:extLst>
              <a:ext uri="{FF2B5EF4-FFF2-40B4-BE49-F238E27FC236}">
                <a16:creationId xmlns:a16="http://schemas.microsoft.com/office/drawing/2014/main" id="{B9A63221-ACD6-721E-F160-8E6B255EEA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A7F822-7BF5-7452-E342-DBB4DC5B4023}"/>
              </a:ext>
            </a:extLst>
          </p:cNvPr>
          <p:cNvSpPr>
            <a:spLocks noGrp="1"/>
          </p:cNvSpPr>
          <p:nvPr>
            <p:ph type="sldNum" sz="quarter" idx="12"/>
          </p:nvPr>
        </p:nvSpPr>
        <p:spPr/>
        <p:txBody>
          <a:bodyPr/>
          <a:lstStyle/>
          <a:p>
            <a:fld id="{F1CC00AE-562F-4333-9E46-0505A8779581}" type="slidenum">
              <a:rPr lang="en-US" smtClean="0"/>
              <a:t>‹#›</a:t>
            </a:fld>
            <a:endParaRPr lang="en-US"/>
          </a:p>
        </p:txBody>
      </p:sp>
    </p:spTree>
    <p:extLst>
      <p:ext uri="{BB962C8B-B14F-4D97-AF65-F5344CB8AC3E}">
        <p14:creationId xmlns:p14="http://schemas.microsoft.com/office/powerpoint/2010/main" val="3451651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5943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335552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452395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38012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0211711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15626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29528494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23170797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5276377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8363178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196513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6270285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9/19/2023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165867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199690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9374995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9960554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1414733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theme" Target="../theme/theme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FE0248-9BB9-6357-1B3F-2269445951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302C925-9F58-61AA-B7BC-A5AA142D37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E523B8-E32E-6241-52BD-02A8393DF5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48300A-C6A2-4C45-9339-DD38FDC5C711}" type="datetimeFigureOut">
              <a:rPr lang="en-US" smtClean="0"/>
              <a:t>9/19/2023</a:t>
            </a:fld>
            <a:endParaRPr lang="en-US"/>
          </a:p>
        </p:txBody>
      </p:sp>
      <p:sp>
        <p:nvSpPr>
          <p:cNvPr id="5" name="Footer Placeholder 4">
            <a:extLst>
              <a:ext uri="{FF2B5EF4-FFF2-40B4-BE49-F238E27FC236}">
                <a16:creationId xmlns:a16="http://schemas.microsoft.com/office/drawing/2014/main" id="{3963B00B-4AB6-52A7-C654-A1C06AF4A5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86C6801-BC0F-4EA5-4A4B-7473555936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CC00AE-562F-4333-9E46-0505A8779581}" type="slidenum">
              <a:rPr lang="en-US" smtClean="0"/>
              <a:t>‹#›</a:t>
            </a:fld>
            <a:endParaRPr lang="en-US"/>
          </a:p>
        </p:txBody>
      </p:sp>
    </p:spTree>
    <p:extLst>
      <p:ext uri="{BB962C8B-B14F-4D97-AF65-F5344CB8AC3E}">
        <p14:creationId xmlns:p14="http://schemas.microsoft.com/office/powerpoint/2010/main" val="2188037315"/>
      </p:ext>
    </p:extLst>
  </p:cSld>
  <p:clrMap bg1="lt1" tx1="dk1" bg2="lt2" tx2="dk2" accent1="accent1" accent2="accent2" accent3="accent3" accent4="accent4" accent5="accent5" accent6="accent6" hlink="hlink" folHlink="folHlink"/>
  <p:sldLayoutIdLst>
    <p:sldLayoutId id="214748365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1293044381"/>
      </p:ext>
    </p:extLst>
  </p:cSld>
  <p:clrMap bg1="lt1" tx1="dk1" bg2="lt2" tx2="dk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 id="2147483923" r:id="rId8"/>
    <p:sldLayoutId id="2147483924" r:id="rId9"/>
    <p:sldLayoutId id="2147483925" r:id="rId10"/>
    <p:sldLayoutId id="2147483926" r:id="rId11"/>
    <p:sldLayoutId id="2147483927" r:id="rId12"/>
    <p:sldLayoutId id="2147483928" r:id="rId13"/>
    <p:sldLayoutId id="2147483929" r:id="rId14"/>
    <p:sldLayoutId id="2147483930" r:id="rId15"/>
    <p:sldLayoutId id="2147483931" r:id="rId16"/>
    <p:sldLayoutId id="2147483932" r:id="rId17"/>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36.jpeg"/><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39.jpeg"/><Relationship Id="rId4" Type="http://schemas.openxmlformats.org/officeDocument/2006/relationships/image" Target="../media/image38.jpeg"/></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39.jpe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39.jpe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44.jpeg"/><Relationship Id="rId4" Type="http://schemas.openxmlformats.org/officeDocument/2006/relationships/image" Target="../media/image4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2.xml"/><Relationship Id="rId1" Type="http://schemas.openxmlformats.org/officeDocument/2006/relationships/slideLayout" Target="../slideLayouts/slideLayout11.xml"/><Relationship Id="rId4" Type="http://schemas.openxmlformats.org/officeDocument/2006/relationships/image" Target="../media/image41.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4.xml"/><Relationship Id="rId1" Type="http://schemas.openxmlformats.org/officeDocument/2006/relationships/slideLayout" Target="../slideLayouts/slideLayout11.xml"/><Relationship Id="rId4" Type="http://schemas.openxmlformats.org/officeDocument/2006/relationships/image" Target="../media/image41.jpeg"/></Relationships>
</file>

<file path=ppt/slides/_rels/slide4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4.xml"/><Relationship Id="rId1" Type="http://schemas.openxmlformats.org/officeDocument/2006/relationships/slideLayout" Target="../slideLayouts/slideLayout1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9.xml"/><Relationship Id="rId1" Type="http://schemas.openxmlformats.org/officeDocument/2006/relationships/slideLayout" Target="../slideLayouts/slideLayout12.xml"/><Relationship Id="rId4" Type="http://schemas.openxmlformats.org/officeDocument/2006/relationships/image" Target="../media/image58.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0.xml"/><Relationship Id="rId1" Type="http://schemas.openxmlformats.org/officeDocument/2006/relationships/slideLayout" Target="../slideLayouts/slideLayout12.xml"/><Relationship Id="rId4" Type="http://schemas.openxmlformats.org/officeDocument/2006/relationships/image" Target="../media/image58.svg"/></Relationships>
</file>

<file path=ppt/slides/_rels/slide7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1.xml"/><Relationship Id="rId1" Type="http://schemas.openxmlformats.org/officeDocument/2006/relationships/slideLayout" Target="../slideLayouts/slideLayout12.xml"/><Relationship Id="rId4" Type="http://schemas.openxmlformats.org/officeDocument/2006/relationships/image" Target="../media/image58.svg"/></Relationships>
</file>

<file path=ppt/slides/_rels/slide7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86.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87.xml"/><Relationship Id="rId1" Type="http://schemas.openxmlformats.org/officeDocument/2006/relationships/slideLayout" Target="../slideLayouts/slideLayout1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1.xml"/><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7.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F6D522-6D73-0ADC-2AD0-503AEBACFDA1}"/>
              </a:ext>
            </a:extLst>
          </p:cNvPr>
          <p:cNvSpPr>
            <a:spLocks noGrp="1"/>
          </p:cNvSpPr>
          <p:nvPr>
            <p:ph type="body" sz="quarter" idx="14"/>
          </p:nvPr>
        </p:nvSpPr>
        <p:spPr>
          <a:xfrm>
            <a:off x="765175" y="4844311"/>
            <a:ext cx="8464550" cy="1609498"/>
          </a:xfrm>
          <a:solidFill>
            <a:srgbClr val="062A49">
              <a:alpha val="40000"/>
            </a:srgbClr>
          </a:solidFill>
        </p:spPr>
        <p:txBody>
          <a:bodyPr>
            <a:normAutofit fontScale="92500" lnSpcReduction="10000"/>
          </a:bodyPr>
          <a:lstStyle/>
          <a:p>
            <a:r>
              <a:rPr lang="en-US">
                <a:latin typeface="+mj-lt"/>
              </a:rPr>
              <a:t>Christelle Martin, IESBA Member and WS2 Chair</a:t>
            </a:r>
          </a:p>
          <a:p>
            <a:r>
              <a:rPr lang="en-US">
                <a:latin typeface="+mj-lt"/>
              </a:rPr>
              <a:t>Laura Leal, IESBA Principal</a:t>
            </a:r>
          </a:p>
          <a:p>
            <a:r>
              <a:rPr lang="en-US">
                <a:latin typeface="+mj-lt"/>
              </a:rPr>
              <a:t>Jon Reid, IESBA Principal  </a:t>
            </a:r>
          </a:p>
        </p:txBody>
      </p:sp>
      <p:sp>
        <p:nvSpPr>
          <p:cNvPr id="3" name="Text Placeholder 2">
            <a:extLst>
              <a:ext uri="{FF2B5EF4-FFF2-40B4-BE49-F238E27FC236}">
                <a16:creationId xmlns:a16="http://schemas.microsoft.com/office/drawing/2014/main" id="{43CE89FC-A3B3-243A-61C6-D5358CA2F3E2}"/>
              </a:ext>
            </a:extLst>
          </p:cNvPr>
          <p:cNvSpPr>
            <a:spLocks noGrp="1"/>
          </p:cNvSpPr>
          <p:nvPr>
            <p:ph type="body" sz="quarter" idx="11"/>
          </p:nvPr>
        </p:nvSpPr>
        <p:spPr/>
        <p:txBody>
          <a:bodyPr/>
          <a:lstStyle/>
          <a:p>
            <a:r>
              <a:rPr lang="en-US">
                <a:latin typeface="+mj-lt"/>
              </a:rPr>
              <a:t>September 2023 IESBA Meeting</a:t>
            </a:r>
          </a:p>
        </p:txBody>
      </p:sp>
      <p:sp>
        <p:nvSpPr>
          <p:cNvPr id="4" name="Text Placeholder 3">
            <a:extLst>
              <a:ext uri="{FF2B5EF4-FFF2-40B4-BE49-F238E27FC236}">
                <a16:creationId xmlns:a16="http://schemas.microsoft.com/office/drawing/2014/main" id="{BE3DDC28-FE5A-682A-7463-6EC9CCB2D99C}"/>
              </a:ext>
            </a:extLst>
          </p:cNvPr>
          <p:cNvSpPr>
            <a:spLocks noGrp="1"/>
          </p:cNvSpPr>
          <p:nvPr>
            <p:ph type="body" sz="quarter" idx="12"/>
          </p:nvPr>
        </p:nvSpPr>
        <p:spPr>
          <a:xfrm>
            <a:off x="765175" y="894824"/>
            <a:ext cx="10096414" cy="2417876"/>
          </a:xfrm>
        </p:spPr>
        <p:txBody>
          <a:bodyPr>
            <a:normAutofit/>
          </a:bodyPr>
          <a:lstStyle/>
          <a:p>
            <a:r>
              <a:rPr lang="en-US" sz="5400">
                <a:latin typeface="+mj-lt"/>
              </a:rPr>
              <a:t>Sustainability Work Stream 2</a:t>
            </a:r>
          </a:p>
        </p:txBody>
      </p:sp>
    </p:spTree>
    <p:extLst>
      <p:ext uri="{BB962C8B-B14F-4D97-AF65-F5344CB8AC3E}">
        <p14:creationId xmlns:p14="http://schemas.microsoft.com/office/powerpoint/2010/main" val="3183727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E180CBD-3BAA-D708-178D-C926EDB4CA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Rectangle: Rounded Corners 2">
            <a:extLst>
              <a:ext uri="{FF2B5EF4-FFF2-40B4-BE49-F238E27FC236}">
                <a16:creationId xmlns:a16="http://schemas.microsoft.com/office/drawing/2014/main" id="{9C528367-CE1A-CB9A-775E-F7B0D3CED48B}"/>
              </a:ext>
            </a:extLst>
          </p:cNvPr>
          <p:cNvSpPr/>
          <p:nvPr/>
        </p:nvSpPr>
        <p:spPr>
          <a:xfrm>
            <a:off x="1310223" y="1387739"/>
            <a:ext cx="9662983" cy="3184146"/>
          </a:xfrm>
          <a:prstGeom prst="round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2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However, the IESBA Code already contains ethics standards that can be applied by </a:t>
            </a:r>
            <a:r>
              <a:rPr kumimoji="0" lang="en-US" sz="2600" b="1" i="0" u="none" strike="noStrike" kern="120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all preparers of financial and sustainability </a:t>
            </a:r>
            <a:r>
              <a:rPr kumimoji="0" lang="en-US" sz="2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information recognizing:</a:t>
            </a:r>
          </a:p>
          <a:p>
            <a:pPr marL="514350" marR="0" lvl="1"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Importance of ethics across the reporting ecosystem</a:t>
            </a:r>
          </a:p>
          <a:p>
            <a:pPr marL="514350" marR="0" lvl="1"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Critical role for regulators and corporate governance frameworks</a:t>
            </a:r>
          </a:p>
        </p:txBody>
      </p:sp>
      <p:sp>
        <p:nvSpPr>
          <p:cNvPr id="7" name="Rectangle: Rounded Corners 6">
            <a:extLst>
              <a:ext uri="{FF2B5EF4-FFF2-40B4-BE49-F238E27FC236}">
                <a16:creationId xmlns:a16="http://schemas.microsoft.com/office/drawing/2014/main" id="{66FEF637-F7AC-E9F5-BD86-BE4F71F33CBE}"/>
              </a:ext>
            </a:extLst>
          </p:cNvPr>
          <p:cNvSpPr/>
          <p:nvPr/>
        </p:nvSpPr>
        <p:spPr>
          <a:xfrm>
            <a:off x="1264504" y="4752838"/>
            <a:ext cx="9662983" cy="174156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1" indent="0" algn="ctr" defTabSz="914400" rtl="0" eaLnBrk="1" fontAlgn="auto" latinLnBrk="0" hangingPunct="1">
              <a:lnSpc>
                <a:spcPts val="2400"/>
              </a:lnSpc>
              <a:spcBef>
                <a:spcPts val="1200"/>
              </a:spcBef>
              <a:spcAft>
                <a:spcPts val="0"/>
              </a:spcAft>
              <a:buClrTx/>
              <a:buSzTx/>
              <a:buFontTx/>
              <a:buNone/>
              <a:tabLst/>
              <a:defRPr/>
            </a:pPr>
            <a:r>
              <a:rPr kumimoji="0" lang="en-US" sz="2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IESBA will continue to explore the option to expand the Code to other professionals as part of its broader strategy in the foreseeable future</a:t>
            </a:r>
          </a:p>
          <a:p>
            <a:pPr marL="0" marR="0" lvl="1" indent="0" algn="ctr" defTabSz="914400" rtl="0" eaLnBrk="1" fontAlgn="auto" latinLnBrk="0" hangingPunct="1">
              <a:lnSpc>
                <a:spcPts val="2400"/>
              </a:lnSpc>
              <a:spcBef>
                <a:spcPts val="1200"/>
              </a:spcBef>
              <a:spcAft>
                <a:spcPts val="0"/>
              </a:spcAft>
              <a:buClrTx/>
              <a:buSzTx/>
              <a:buFontTx/>
              <a:buNone/>
              <a:tabLst/>
              <a:defRPr/>
            </a:pPr>
            <a:r>
              <a:rPr kumimoji="0" lang="en-US" sz="26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Opportunity for IESBA public statement on the above</a:t>
            </a:r>
          </a:p>
        </p:txBody>
      </p:sp>
      <p:sp>
        <p:nvSpPr>
          <p:cNvPr id="8" name="Arrow: Curved Right 7">
            <a:extLst>
              <a:ext uri="{FF2B5EF4-FFF2-40B4-BE49-F238E27FC236}">
                <a16:creationId xmlns:a16="http://schemas.microsoft.com/office/drawing/2014/main" id="{86A31196-AD67-B26D-B340-E67F6269B5CC}"/>
              </a:ext>
            </a:extLst>
          </p:cNvPr>
          <p:cNvSpPr/>
          <p:nvPr/>
        </p:nvSpPr>
        <p:spPr>
          <a:xfrm>
            <a:off x="1264504" y="3027405"/>
            <a:ext cx="45719" cy="2442856"/>
          </a:xfrm>
          <a:prstGeom prst="curved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0" name="Arrow: Curved Right 9">
            <a:extLst>
              <a:ext uri="{FF2B5EF4-FFF2-40B4-BE49-F238E27FC236}">
                <a16:creationId xmlns:a16="http://schemas.microsoft.com/office/drawing/2014/main" id="{F27584B6-A900-8789-9C46-F28B7F38638B}"/>
              </a:ext>
            </a:extLst>
          </p:cNvPr>
          <p:cNvSpPr/>
          <p:nvPr/>
        </p:nvSpPr>
        <p:spPr>
          <a:xfrm>
            <a:off x="373433" y="2755556"/>
            <a:ext cx="864567" cy="2817341"/>
          </a:xfrm>
          <a:prstGeom prst="curved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1" name="Arrow: Curved Left 10">
            <a:extLst>
              <a:ext uri="{FF2B5EF4-FFF2-40B4-BE49-F238E27FC236}">
                <a16:creationId xmlns:a16="http://schemas.microsoft.com/office/drawing/2014/main" id="{4737A669-EDE3-B9D7-3353-5EE0484BEC8D}"/>
              </a:ext>
            </a:extLst>
          </p:cNvPr>
          <p:cNvSpPr/>
          <p:nvPr/>
        </p:nvSpPr>
        <p:spPr>
          <a:xfrm>
            <a:off x="11020251" y="2755556"/>
            <a:ext cx="864567" cy="2817339"/>
          </a:xfrm>
          <a:prstGeom prst="curvedLef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3" name="Title 1">
            <a:extLst>
              <a:ext uri="{FF2B5EF4-FFF2-40B4-BE49-F238E27FC236}">
                <a16:creationId xmlns:a16="http://schemas.microsoft.com/office/drawing/2014/main" id="{00279A16-E9B8-8307-164C-B295D572795A}"/>
              </a:ext>
            </a:extLst>
          </p:cNvPr>
          <p:cNvSpPr txBox="1">
            <a:spLocks/>
          </p:cNvSpPr>
          <p:nvPr/>
        </p:nvSpPr>
        <p:spPr>
          <a:xfrm>
            <a:off x="646755" y="36374"/>
            <a:ext cx="10751649"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0">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Sustainability Reporting – Recap</a:t>
            </a:r>
          </a:p>
        </p:txBody>
      </p:sp>
    </p:spTree>
    <p:extLst>
      <p:ext uri="{BB962C8B-B14F-4D97-AF65-F5344CB8AC3E}">
        <p14:creationId xmlns:p14="http://schemas.microsoft.com/office/powerpoint/2010/main" val="1526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fontScale="90000"/>
          </a:bodyPr>
          <a:lstStyle/>
          <a:p>
            <a:r>
              <a:rPr lang="en-US" sz="3600">
                <a:latin typeface="+mj-lt"/>
              </a:rPr>
              <a:t>Communicating the Code’s Applicability for All Preparers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graphicFrame>
        <p:nvGraphicFramePr>
          <p:cNvPr id="5" name="Table 5">
            <a:extLst>
              <a:ext uri="{FF2B5EF4-FFF2-40B4-BE49-F238E27FC236}">
                <a16:creationId xmlns:a16="http://schemas.microsoft.com/office/drawing/2014/main" id="{68A12942-07DA-E57A-C673-82D61B30279C}"/>
              </a:ext>
            </a:extLst>
          </p:cNvPr>
          <p:cNvGraphicFramePr>
            <a:graphicFrameLocks noGrp="1"/>
          </p:cNvGraphicFramePr>
          <p:nvPr>
            <p:ph sz="half" idx="2"/>
            <p:extLst>
              <p:ext uri="{D42A27DB-BD31-4B8C-83A1-F6EECF244321}">
                <p14:modId xmlns:p14="http://schemas.microsoft.com/office/powerpoint/2010/main" val="1121206572"/>
              </p:ext>
            </p:extLst>
          </p:nvPr>
        </p:nvGraphicFramePr>
        <p:xfrm>
          <a:off x="670560" y="1278117"/>
          <a:ext cx="10850880" cy="5058343"/>
        </p:xfrm>
        <a:graphic>
          <a:graphicData uri="http://schemas.openxmlformats.org/drawingml/2006/table">
            <a:tbl>
              <a:tblPr firstRow="1" bandRow="1">
                <a:tableStyleId>{00A15C55-8517-42AA-B614-E9B94910E393}</a:tableStyleId>
              </a:tblPr>
              <a:tblGrid>
                <a:gridCol w="3616960">
                  <a:extLst>
                    <a:ext uri="{9D8B030D-6E8A-4147-A177-3AD203B41FA5}">
                      <a16:colId xmlns:a16="http://schemas.microsoft.com/office/drawing/2014/main" val="2856604251"/>
                    </a:ext>
                  </a:extLst>
                </a:gridCol>
                <a:gridCol w="3616960">
                  <a:extLst>
                    <a:ext uri="{9D8B030D-6E8A-4147-A177-3AD203B41FA5}">
                      <a16:colId xmlns:a16="http://schemas.microsoft.com/office/drawing/2014/main" val="2397378463"/>
                    </a:ext>
                  </a:extLst>
                </a:gridCol>
                <a:gridCol w="3616960">
                  <a:extLst>
                    <a:ext uri="{9D8B030D-6E8A-4147-A177-3AD203B41FA5}">
                      <a16:colId xmlns:a16="http://schemas.microsoft.com/office/drawing/2014/main" val="2964953779"/>
                    </a:ext>
                  </a:extLst>
                </a:gridCol>
              </a:tblGrid>
              <a:tr h="473252">
                <a:tc>
                  <a:txBody>
                    <a:bodyPr/>
                    <a:lstStyle/>
                    <a:p>
                      <a:r>
                        <a:rPr lang="en-US">
                          <a:latin typeface="+mj-lt"/>
                        </a:rPr>
                        <a:t>Option</a:t>
                      </a:r>
                    </a:p>
                  </a:txBody>
                  <a:tcPr/>
                </a:tc>
                <a:tc>
                  <a:txBody>
                    <a:bodyPr/>
                    <a:lstStyle/>
                    <a:p>
                      <a:r>
                        <a:rPr lang="en-US">
                          <a:latin typeface="+mj-lt"/>
                        </a:rPr>
                        <a:t>Arguments For</a:t>
                      </a:r>
                    </a:p>
                  </a:txBody>
                  <a:tcPr/>
                </a:tc>
                <a:tc>
                  <a:txBody>
                    <a:bodyPr/>
                    <a:lstStyle/>
                    <a:p>
                      <a:r>
                        <a:rPr lang="en-US">
                          <a:latin typeface="+mj-lt"/>
                        </a:rPr>
                        <a:t>Arguments Against</a:t>
                      </a:r>
                    </a:p>
                  </a:txBody>
                  <a:tcPr/>
                </a:tc>
                <a:extLst>
                  <a:ext uri="{0D108BD9-81ED-4DB2-BD59-A6C34878D82A}">
                    <a16:rowId xmlns:a16="http://schemas.microsoft.com/office/drawing/2014/main" val="4042585181"/>
                  </a:ext>
                </a:extLst>
              </a:tr>
              <a:tr h="1384691">
                <a:tc>
                  <a:txBody>
                    <a:bodyPr/>
                    <a:lstStyle/>
                    <a:p>
                      <a:r>
                        <a:rPr lang="en-US" b="1">
                          <a:latin typeface="+mj-lt"/>
                        </a:rPr>
                        <a:t>Expand the encouragement </a:t>
                      </a:r>
                      <a:r>
                        <a:rPr lang="en-US">
                          <a:latin typeface="+mj-lt"/>
                        </a:rPr>
                        <a:t>to use the Code in Part 5 to cover all preparers (not just SAPs)</a:t>
                      </a:r>
                    </a:p>
                  </a:txBody>
                  <a:tcPr/>
                </a:tc>
                <a:tc>
                  <a:txBody>
                    <a:bodyPr/>
                    <a:lstStyle/>
                    <a:p>
                      <a:pPr marL="285750" indent="-285750">
                        <a:buFont typeface="Arial" panose="020B0604020202020204" pitchFamily="34" charset="0"/>
                        <a:buChar char="•"/>
                      </a:pPr>
                      <a:r>
                        <a:rPr lang="en-US">
                          <a:latin typeface="+mj-lt"/>
                        </a:rPr>
                        <a:t>Being in the body of the Code is more persuasive</a:t>
                      </a:r>
                    </a:p>
                    <a:p>
                      <a:pPr marL="285750" indent="-285750">
                        <a:buFont typeface="Arial" panose="020B0604020202020204" pitchFamily="34" charset="0"/>
                        <a:buChar char="•"/>
                      </a:pPr>
                      <a:r>
                        <a:rPr lang="en-US">
                          <a:latin typeface="+mj-lt"/>
                        </a:rPr>
                        <a:t>Builds on existing proposal to encourage SAPs</a:t>
                      </a:r>
                    </a:p>
                  </a:txBody>
                  <a:tcPr/>
                </a:tc>
                <a:tc>
                  <a:txBody>
                    <a:bodyPr/>
                    <a:lstStyle/>
                    <a:p>
                      <a:pPr marL="285750" indent="-285750">
                        <a:buFont typeface="Arial" panose="020B0604020202020204" pitchFamily="34" charset="0"/>
                        <a:buChar char="•"/>
                      </a:pPr>
                      <a:r>
                        <a:rPr lang="en-US" sz="1800" kern="1200">
                          <a:solidFill>
                            <a:schemeClr val="dk1"/>
                          </a:solidFill>
                          <a:latin typeface="+mj-lt"/>
                          <a:ea typeface="+mn-ea"/>
                          <a:cs typeface="+mn-cs"/>
                        </a:rPr>
                        <a:t>Being in Part 5 limits exposure to SAPs</a:t>
                      </a:r>
                    </a:p>
                    <a:p>
                      <a:pPr marL="285750" indent="-285750">
                        <a:buFont typeface="Arial" panose="020B0604020202020204" pitchFamily="34" charset="0"/>
                        <a:buChar char="•"/>
                      </a:pPr>
                      <a:r>
                        <a:rPr lang="en-US" sz="1800" kern="1200">
                          <a:solidFill>
                            <a:schemeClr val="dk1"/>
                          </a:solidFill>
                          <a:latin typeface="+mj-lt"/>
                          <a:ea typeface="+mn-ea"/>
                          <a:cs typeface="+mn-cs"/>
                        </a:rPr>
                        <a:t>Inconsistent with the scope of Part 5</a:t>
                      </a:r>
                    </a:p>
                    <a:p>
                      <a:endParaRPr lang="en-US">
                        <a:latin typeface="+mj-lt"/>
                      </a:endParaRPr>
                    </a:p>
                  </a:txBody>
                  <a:tcPr/>
                </a:tc>
                <a:extLst>
                  <a:ext uri="{0D108BD9-81ED-4DB2-BD59-A6C34878D82A}">
                    <a16:rowId xmlns:a16="http://schemas.microsoft.com/office/drawing/2014/main" val="1330165065"/>
                  </a:ext>
                </a:extLst>
              </a:tr>
              <a:tr h="1631490">
                <a:tc>
                  <a:txBody>
                    <a:bodyPr/>
                    <a:lstStyle/>
                    <a:p>
                      <a:r>
                        <a:rPr lang="en-US">
                          <a:latin typeface="+mj-lt"/>
                        </a:rPr>
                        <a:t>Include the encouragement in the </a:t>
                      </a:r>
                      <a:r>
                        <a:rPr lang="en-US" b="1">
                          <a:latin typeface="+mj-lt"/>
                        </a:rPr>
                        <a:t>Guide to the Code</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494949"/>
                          </a:solidFill>
                          <a:effectLst/>
                          <a:uLnTx/>
                          <a:uFillTx/>
                          <a:latin typeface="Arial" panose="020B0604020202020204"/>
                          <a:ea typeface="+mn-ea"/>
                          <a:cs typeface="+mn-cs"/>
                        </a:rPr>
                        <a:t>Brings encouragement to the forefront of the Code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494949"/>
                          </a:solidFill>
                          <a:effectLst/>
                          <a:uLnTx/>
                          <a:uFillTx/>
                          <a:latin typeface="Arial" panose="020B0604020202020204"/>
                          <a:ea typeface="+mn-ea"/>
                          <a:cs typeface="+mn-cs"/>
                        </a:rPr>
                        <a:t>Increases visibility to preparers and SAPs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494949"/>
                          </a:solidFill>
                          <a:effectLst/>
                          <a:uLnTx/>
                          <a:uFillTx/>
                          <a:latin typeface="Arial" panose="020B0604020202020204"/>
                          <a:ea typeface="+mn-ea"/>
                          <a:cs typeface="+mn-cs"/>
                        </a:rPr>
                        <a:t>Would not be inconsistent with Part 5’s scope</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494949"/>
                          </a:solidFill>
                          <a:effectLst/>
                          <a:uLnTx/>
                          <a:uFillTx/>
                          <a:latin typeface="Arial" panose="020B0604020202020204"/>
                          <a:ea typeface="+mn-ea"/>
                          <a:cs typeface="+mn-cs"/>
                        </a:rPr>
                        <a:t>The Guide is non-authoritative and less persuasive than being in the body of the Code</a:t>
                      </a:r>
                    </a:p>
                  </a:txBody>
                  <a:tcPr/>
                </a:tc>
                <a:extLst>
                  <a:ext uri="{0D108BD9-81ED-4DB2-BD59-A6C34878D82A}">
                    <a16:rowId xmlns:a16="http://schemas.microsoft.com/office/drawing/2014/main" val="2970780944"/>
                  </a:ext>
                </a:extLst>
              </a:tr>
              <a:tr h="1384691">
                <a:tc>
                  <a:txBody>
                    <a:bodyPr/>
                    <a:lstStyle/>
                    <a:p>
                      <a:r>
                        <a:rPr lang="en-US">
                          <a:latin typeface="+mj-lt"/>
                        </a:rPr>
                        <a:t>Issue a </a:t>
                      </a:r>
                      <a:r>
                        <a:rPr lang="en-US" b="1">
                          <a:latin typeface="+mj-lt"/>
                        </a:rPr>
                        <a:t>public statement</a:t>
                      </a:r>
                      <a:r>
                        <a:rPr lang="en-US">
                          <a:latin typeface="+mj-lt"/>
                        </a:rPr>
                        <a:t> with the ED to emphasize the Code can be applied across the reporting ecosystem</a:t>
                      </a:r>
                    </a:p>
                  </a:txBody>
                  <a:tcPr/>
                </a:tc>
                <a:tc>
                  <a:txBody>
                    <a:bodyPr/>
                    <a:lstStyle/>
                    <a:p>
                      <a:pPr marL="285750" indent="-285750">
                        <a:buFont typeface="Arial" panose="020B0604020202020204" pitchFamily="34" charset="0"/>
                        <a:buChar char="•"/>
                      </a:pPr>
                      <a:r>
                        <a:rPr lang="en-US" sz="1800" kern="1200">
                          <a:solidFill>
                            <a:schemeClr val="dk1"/>
                          </a:solidFill>
                          <a:latin typeface="+mj-lt"/>
                          <a:ea typeface="+mn-ea"/>
                          <a:cs typeface="+mn-cs"/>
                        </a:rPr>
                        <a:t>Strong message on IESBA’s position</a:t>
                      </a:r>
                    </a:p>
                    <a:p>
                      <a:pPr marL="285750" indent="-285750">
                        <a:buFont typeface="Arial" panose="020B0604020202020204" pitchFamily="34" charset="0"/>
                        <a:buChar char="•"/>
                      </a:pPr>
                      <a:r>
                        <a:rPr lang="en-US" sz="1800" kern="1200">
                          <a:solidFill>
                            <a:schemeClr val="dk1"/>
                          </a:solidFill>
                          <a:latin typeface="+mj-lt"/>
                          <a:ea typeface="+mn-ea"/>
                          <a:cs typeface="+mn-cs"/>
                        </a:rPr>
                        <a:t>Increase exposure</a:t>
                      </a:r>
                    </a:p>
                    <a:p>
                      <a:pPr marL="285750" indent="-285750">
                        <a:buFont typeface="Arial" panose="020B0604020202020204" pitchFamily="34" charset="0"/>
                        <a:buChar char="•"/>
                      </a:pPr>
                      <a:r>
                        <a:rPr lang="en-US" sz="1800" kern="1200">
                          <a:solidFill>
                            <a:schemeClr val="dk1"/>
                          </a:solidFill>
                          <a:latin typeface="+mj-lt"/>
                          <a:ea typeface="+mn-ea"/>
                          <a:cs typeface="+mn-cs"/>
                        </a:rPr>
                        <a:t>Reach a broader audience</a:t>
                      </a:r>
                    </a:p>
                  </a:txBody>
                  <a:tcPr/>
                </a:tc>
                <a:tc>
                  <a:txBody>
                    <a:bodyPr/>
                    <a:lstStyle/>
                    <a:p>
                      <a:pPr marL="285750" indent="-285750">
                        <a:buFont typeface="Arial" panose="020B0604020202020204" pitchFamily="34" charset="0"/>
                        <a:buChar char="•"/>
                      </a:pPr>
                      <a:r>
                        <a:rPr lang="en-US" sz="1800" kern="1200">
                          <a:solidFill>
                            <a:schemeClr val="dk1"/>
                          </a:solidFill>
                          <a:latin typeface="+mj-lt"/>
                          <a:ea typeface="+mn-ea"/>
                          <a:cs typeface="+mn-cs"/>
                        </a:rPr>
                        <a:t>Being outside the Code has l</a:t>
                      </a:r>
                      <a:r>
                        <a:rPr lang="en-US">
                          <a:latin typeface="+mj-lt"/>
                        </a:rPr>
                        <a:t>ess longevity and persuasiveness</a:t>
                      </a:r>
                    </a:p>
                  </a:txBody>
                  <a:tcPr/>
                </a:tc>
                <a:extLst>
                  <a:ext uri="{0D108BD9-81ED-4DB2-BD59-A6C34878D82A}">
                    <a16:rowId xmlns:a16="http://schemas.microsoft.com/office/drawing/2014/main" val="2729952334"/>
                  </a:ext>
                </a:extLst>
              </a:tr>
            </a:tbl>
          </a:graphicData>
        </a:graphic>
      </p:graphicFrame>
    </p:spTree>
    <p:extLst>
      <p:ext uri="{BB962C8B-B14F-4D97-AF65-F5344CB8AC3E}">
        <p14:creationId xmlns:p14="http://schemas.microsoft.com/office/powerpoint/2010/main" val="209698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D415715-5FA1-AD01-3E29-2670317A683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graphicFrame>
        <p:nvGraphicFramePr>
          <p:cNvPr id="5" name="Diagram 4">
            <a:extLst>
              <a:ext uri="{FF2B5EF4-FFF2-40B4-BE49-F238E27FC236}">
                <a16:creationId xmlns:a16="http://schemas.microsoft.com/office/drawing/2014/main" id="{A9339CD5-608A-5BAB-D1B6-3AD82D6D7AB0}"/>
              </a:ext>
            </a:extLst>
          </p:cNvPr>
          <p:cNvGraphicFramePr/>
          <p:nvPr/>
        </p:nvGraphicFramePr>
        <p:xfrm>
          <a:off x="2412830" y="1066784"/>
          <a:ext cx="8280400" cy="56165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4B94C02A-834B-D35C-9368-EC543D798B03}"/>
              </a:ext>
            </a:extLst>
          </p:cNvPr>
          <p:cNvSpPr txBox="1"/>
          <p:nvPr/>
        </p:nvSpPr>
        <p:spPr>
          <a:xfrm>
            <a:off x="459603" y="1616676"/>
            <a:ext cx="3669956" cy="926756"/>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7" name="TextBox 6">
            <a:extLst>
              <a:ext uri="{FF2B5EF4-FFF2-40B4-BE49-F238E27FC236}">
                <a16:creationId xmlns:a16="http://schemas.microsoft.com/office/drawing/2014/main" id="{58E2D725-F1B6-8BAC-D357-710F263AA651}"/>
              </a:ext>
            </a:extLst>
          </p:cNvPr>
          <p:cNvSpPr txBox="1"/>
          <p:nvPr/>
        </p:nvSpPr>
        <p:spPr>
          <a:xfrm>
            <a:off x="7663592" y="1616676"/>
            <a:ext cx="4246605" cy="1606378"/>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18" name="TextBox 17">
            <a:extLst>
              <a:ext uri="{FF2B5EF4-FFF2-40B4-BE49-F238E27FC236}">
                <a16:creationId xmlns:a16="http://schemas.microsoft.com/office/drawing/2014/main" id="{12FF279A-0C21-74CA-CD83-E76ED9336A0D}"/>
              </a:ext>
            </a:extLst>
          </p:cNvPr>
          <p:cNvSpPr txBox="1"/>
          <p:nvPr/>
        </p:nvSpPr>
        <p:spPr>
          <a:xfrm>
            <a:off x="77916" y="1168385"/>
            <a:ext cx="5078546" cy="1185516"/>
          </a:xfrm>
          <a:prstGeom prst="rect">
            <a:avLst/>
          </a:prstGeom>
        </p:spPr>
        <p:txBody>
          <a:bodyPr vert="horz" wrap="square" lIns="91440" tIns="45720" rIns="91440" bIns="45720" rtlCol="0"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WS recommends a communication approach which incorporates all three options from the previous slide:</a:t>
            </a:r>
          </a:p>
        </p:txBody>
      </p:sp>
      <p:sp>
        <p:nvSpPr>
          <p:cNvPr id="22" name="Speech Bubble: Rectangle with Corners Rounded 21">
            <a:extLst>
              <a:ext uri="{FF2B5EF4-FFF2-40B4-BE49-F238E27FC236}">
                <a16:creationId xmlns:a16="http://schemas.microsoft.com/office/drawing/2014/main" id="{A678D03E-4B78-10CA-7CC9-4E7FDDD3C90C}"/>
              </a:ext>
            </a:extLst>
          </p:cNvPr>
          <p:cNvSpPr/>
          <p:nvPr/>
        </p:nvSpPr>
        <p:spPr>
          <a:xfrm>
            <a:off x="528829" y="3393566"/>
            <a:ext cx="3531503" cy="1411680"/>
          </a:xfrm>
          <a:prstGeom prst="wedgeRoundRectCallout">
            <a:avLst>
              <a:gd name="adj1" fmla="val 66001"/>
              <a:gd name="adj2" fmla="val 25563"/>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25A810"/>
                </a:solidFill>
                <a:effectLst/>
                <a:uLnTx/>
                <a:uFillTx/>
                <a:latin typeface="Arial" panose="020B0604020202020204"/>
                <a:ea typeface="+mn-ea"/>
                <a:cs typeface="+mn-cs"/>
              </a:rPr>
              <a:t>New paragraph to encourage all preparers of financial and non-financial information to use the Code</a:t>
            </a:r>
          </a:p>
        </p:txBody>
      </p:sp>
      <p:sp>
        <p:nvSpPr>
          <p:cNvPr id="23" name="Speech Bubble: Rectangle with Corners Rounded 22">
            <a:extLst>
              <a:ext uri="{FF2B5EF4-FFF2-40B4-BE49-F238E27FC236}">
                <a16:creationId xmlns:a16="http://schemas.microsoft.com/office/drawing/2014/main" id="{7660CB6F-A1F7-56FB-C801-FEE27BE5AFF1}"/>
              </a:ext>
            </a:extLst>
          </p:cNvPr>
          <p:cNvSpPr/>
          <p:nvPr/>
        </p:nvSpPr>
        <p:spPr>
          <a:xfrm>
            <a:off x="2412830" y="5233594"/>
            <a:ext cx="3428400" cy="1411681"/>
          </a:xfrm>
          <a:prstGeom prst="wedgeRoundRectCallout">
            <a:avLst>
              <a:gd name="adj1" fmla="val 69806"/>
              <a:gd name="adj2" fmla="val 4066"/>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E65722"/>
                </a:solidFill>
                <a:effectLst/>
                <a:uLnTx/>
                <a:uFillTx/>
                <a:latin typeface="Arial" panose="020B0604020202020204"/>
                <a:ea typeface="+mn-ea"/>
                <a:cs typeface="+mn-cs"/>
              </a:rPr>
              <a:t>Public statement that ethics should be applied across the reporting ecosystem</a:t>
            </a:r>
          </a:p>
        </p:txBody>
      </p:sp>
      <p:sp>
        <p:nvSpPr>
          <p:cNvPr id="24" name="Speech Bubble: Rectangle with Corners Rounded 23">
            <a:extLst>
              <a:ext uri="{FF2B5EF4-FFF2-40B4-BE49-F238E27FC236}">
                <a16:creationId xmlns:a16="http://schemas.microsoft.com/office/drawing/2014/main" id="{6A8C5313-4F18-937A-78C0-789DAF153303}"/>
              </a:ext>
            </a:extLst>
          </p:cNvPr>
          <p:cNvSpPr/>
          <p:nvPr/>
        </p:nvSpPr>
        <p:spPr>
          <a:xfrm>
            <a:off x="8218123" y="1208141"/>
            <a:ext cx="3831730" cy="2054670"/>
          </a:xfrm>
          <a:prstGeom prst="wedgeRoundRectCallout">
            <a:avLst>
              <a:gd name="adj1" fmla="val -66816"/>
              <a:gd name="adj2" fmla="val -14182"/>
              <a:gd name="adj3"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83861"/>
                </a:solidFill>
                <a:effectLst/>
                <a:uLnTx/>
                <a:uFillTx/>
                <a:latin typeface="Arial" panose="020B0604020202020204"/>
                <a:ea typeface="+mn-ea"/>
                <a:cs typeface="+mn-cs"/>
              </a:rPr>
              <a:t>New provision to encourage sustainability assurance practitioners (SAPs) to apply the Code to other services not covered by Part 5, including preparation of information</a:t>
            </a:r>
          </a:p>
        </p:txBody>
      </p:sp>
      <p:sp>
        <p:nvSpPr>
          <p:cNvPr id="9" name="Title 1">
            <a:extLst>
              <a:ext uri="{FF2B5EF4-FFF2-40B4-BE49-F238E27FC236}">
                <a16:creationId xmlns:a16="http://schemas.microsoft.com/office/drawing/2014/main" id="{913C9477-86BC-ADF7-BDD9-7D35F0C2365B}"/>
              </a:ext>
            </a:extLst>
          </p:cNvPr>
          <p:cNvSpPr txBox="1">
            <a:spLocks/>
          </p:cNvSpPr>
          <p:nvPr/>
        </p:nvSpPr>
        <p:spPr>
          <a:xfrm>
            <a:off x="646755" y="36374"/>
            <a:ext cx="10751649"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0">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WS2 Proposal </a:t>
            </a:r>
          </a:p>
        </p:txBody>
      </p:sp>
    </p:spTree>
    <p:extLst>
      <p:ext uri="{BB962C8B-B14F-4D97-AF65-F5344CB8AC3E}">
        <p14:creationId xmlns:p14="http://schemas.microsoft.com/office/powerpoint/2010/main" val="772138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657401" y="1454828"/>
            <a:ext cx="5680357" cy="3948344"/>
          </a:xfrm>
        </p:spPr>
        <p:txBody>
          <a:bodyPr vert="horz" lIns="91440" tIns="45720" rIns="91440" bIns="45720" rtlCol="0" anchor="b">
            <a:normAutofit/>
          </a:bodyPr>
          <a:lstStyle/>
          <a:p>
            <a:pPr hangingPunct="1">
              <a:lnSpc>
                <a:spcPct val="90000"/>
              </a:lnSpc>
            </a:pPr>
            <a:r>
              <a:rPr lang="en-US" sz="3800">
                <a:solidFill>
                  <a:schemeClr val="tx1"/>
                </a:solidFill>
                <a:latin typeface="+mj-lt"/>
              </a:rPr>
              <a:t>Do IESBA members agree with WS2’s proposal for communicating that the IESBA Code can be applied by all preparers of information?</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275711"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2003465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25B88A-3DDC-1BB3-048F-09656D57C11B}"/>
              </a:ext>
            </a:extLst>
          </p:cNvPr>
          <p:cNvSpPr>
            <a:spLocks noGrp="1"/>
          </p:cNvSpPr>
          <p:nvPr>
            <p:ph type="title"/>
          </p:nvPr>
        </p:nvSpPr>
        <p:spPr>
          <a:xfrm>
            <a:off x="838200" y="45999"/>
            <a:ext cx="10515600" cy="1068518"/>
          </a:xfrm>
        </p:spPr>
        <p:txBody>
          <a:bodyPr>
            <a:normAutofit/>
          </a:bodyPr>
          <a:lstStyle/>
          <a:p>
            <a:r>
              <a:rPr lang="en-US" sz="3600">
                <a:latin typeface="+mj-lt"/>
              </a:rPr>
              <a:t>Sustainability Reporting – Draft Standards</a:t>
            </a:r>
          </a:p>
        </p:txBody>
      </p:sp>
      <p:sp>
        <p:nvSpPr>
          <p:cNvPr id="4" name="Slide Number Placeholder 3">
            <a:extLst>
              <a:ext uri="{FF2B5EF4-FFF2-40B4-BE49-F238E27FC236}">
                <a16:creationId xmlns:a16="http://schemas.microsoft.com/office/drawing/2014/main" id="{05E5A638-3AD2-D4BE-BBA6-97A694925142}"/>
              </a:ext>
            </a:extLst>
          </p:cNvPr>
          <p:cNvSpPr>
            <a:spLocks noGrp="1"/>
          </p:cNvSpPr>
          <p:nvPr>
            <p:ph type="sldNum" sz="quarter" idx="12"/>
          </p:nvPr>
        </p:nvSpPr>
        <p:spPr/>
        <p:txBody>
          <a:bodyPr/>
          <a:lstStyle/>
          <a:p>
            <a:fld id="{A68F81FF-A8B7-8E49-9D5B-3CAD5ADFEE36}" type="slidenum">
              <a:rPr lang="en-US" smtClean="0"/>
              <a:pPr/>
              <a:t>14</a:t>
            </a:fld>
            <a:endParaRPr lang="en-US"/>
          </a:p>
        </p:txBody>
      </p:sp>
      <p:sp>
        <p:nvSpPr>
          <p:cNvPr id="6" name="Content Placeholder 5">
            <a:extLst>
              <a:ext uri="{FF2B5EF4-FFF2-40B4-BE49-F238E27FC236}">
                <a16:creationId xmlns:a16="http://schemas.microsoft.com/office/drawing/2014/main" id="{28AD7F51-2A18-3B47-9767-E9901540EB9D}"/>
              </a:ext>
            </a:extLst>
          </p:cNvPr>
          <p:cNvSpPr>
            <a:spLocks noGrp="1"/>
          </p:cNvSpPr>
          <p:nvPr>
            <p:ph sz="half" idx="2"/>
          </p:nvPr>
        </p:nvSpPr>
        <p:spPr>
          <a:xfrm>
            <a:off x="838200" y="1428750"/>
            <a:ext cx="7500042" cy="4922543"/>
          </a:xfrm>
        </p:spPr>
        <p:txBody>
          <a:bodyPr>
            <a:normAutofit/>
          </a:body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WS2’s approach in accordance with Public Interest Framework (PIF) including:</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0" i="1"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Coherence</a:t>
            </a:r>
            <a:r>
              <a:rPr kumimoji="0" lang="en-US" sz="28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 – </a:t>
            </a:r>
            <a:r>
              <a:rPr lang="en-US">
                <a:solidFill>
                  <a:srgbClr val="494949"/>
                </a:solidFill>
                <a:latin typeface="Arial" panose="020B0604020202020204" pitchFamily="34" charset="0"/>
                <a:cs typeface="Arial" panose="020B0604020202020204" pitchFamily="34" charset="0"/>
              </a:rPr>
              <a:t>the Code’s existing robust standards relevant to all PAIBs activities and PAPPs services.</a:t>
            </a:r>
            <a:endParaRPr kumimoji="0" lang="en-US" sz="28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endParaRP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i="1">
                <a:solidFill>
                  <a:srgbClr val="494949"/>
                </a:solidFill>
                <a:latin typeface="Arial" panose="020B0604020202020204" pitchFamily="34" charset="0"/>
                <a:cs typeface="Arial" panose="020B0604020202020204" pitchFamily="34" charset="0"/>
              </a:rPr>
              <a:t>Relevance, Clarity, Conciseness</a:t>
            </a:r>
            <a:r>
              <a:rPr lang="en-US">
                <a:solidFill>
                  <a:srgbClr val="494949"/>
                </a:solidFill>
                <a:latin typeface="Arial" panose="020B0604020202020204" pitchFamily="34" charset="0"/>
                <a:cs typeface="Arial" panose="020B0604020202020204" pitchFamily="34" charset="0"/>
              </a:rPr>
              <a:t> – only adding considerations and examples where necessary.</a:t>
            </a:r>
          </a:p>
          <a:p>
            <a:pPr marL="457200" marR="0" lvl="0" indent="-4572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0" i="1"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Implementability and enforceability</a:t>
            </a:r>
            <a:r>
              <a:rPr kumimoji="0" lang="en-US" sz="28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 – only making changes where necessary.</a:t>
            </a:r>
          </a:p>
        </p:txBody>
      </p:sp>
    </p:spTree>
    <p:extLst>
      <p:ext uri="{BB962C8B-B14F-4D97-AF65-F5344CB8AC3E}">
        <p14:creationId xmlns:p14="http://schemas.microsoft.com/office/powerpoint/2010/main" val="3994471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Sustainability Reporting – Draft Standards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8" name="Content Placeholder 7" descr="Commercial dock with container cargo ship container storage and crane unloading ship">
            <a:extLst>
              <a:ext uri="{FF2B5EF4-FFF2-40B4-BE49-F238E27FC236}">
                <a16:creationId xmlns:a16="http://schemas.microsoft.com/office/drawing/2014/main" id="{409365BE-C13E-EEF9-44DF-C46D974D5C13}"/>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9054364" y="2987541"/>
            <a:ext cx="2700167" cy="1517113"/>
          </a:xfrm>
        </p:spPr>
      </p:pic>
      <p:sp>
        <p:nvSpPr>
          <p:cNvPr id="3" name="Content Placeholder 5">
            <a:extLst>
              <a:ext uri="{FF2B5EF4-FFF2-40B4-BE49-F238E27FC236}">
                <a16:creationId xmlns:a16="http://schemas.microsoft.com/office/drawing/2014/main" id="{26E9D5D6-AA77-9F7A-0038-4D04DFB3812A}"/>
              </a:ext>
            </a:extLst>
          </p:cNvPr>
          <p:cNvSpPr txBox="1">
            <a:spLocks/>
          </p:cNvSpPr>
          <p:nvPr/>
        </p:nvSpPr>
        <p:spPr>
          <a:xfrm>
            <a:off x="502920" y="1433807"/>
            <a:ext cx="8235727" cy="4922543"/>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defRPr/>
            </a:pPr>
            <a:r>
              <a:rPr lang="en-US" sz="2600">
                <a:solidFill>
                  <a:srgbClr val="494949"/>
                </a:solidFill>
                <a:latin typeface="Arial" panose="020B0604020202020204" pitchFamily="34" charset="0"/>
                <a:cs typeface="Arial" panose="020B0604020202020204" pitchFamily="34" charset="0"/>
              </a:rPr>
              <a:t>Proposed revisions predominantly impact Section 220 </a:t>
            </a:r>
            <a:r>
              <a:rPr lang="en-US" sz="2600" i="1">
                <a:solidFill>
                  <a:srgbClr val="494949"/>
                </a:solidFill>
                <a:latin typeface="Arial" panose="020B0604020202020204" pitchFamily="34" charset="0"/>
                <a:cs typeface="Arial" panose="020B0604020202020204" pitchFamily="34" charset="0"/>
              </a:rPr>
              <a:t>Preparation and Presentation of Information</a:t>
            </a:r>
            <a:r>
              <a:rPr lang="en-US" sz="2600">
                <a:solidFill>
                  <a:srgbClr val="494949"/>
                </a:solidFill>
                <a:latin typeface="Arial" panose="020B0604020202020204" pitchFamily="34" charset="0"/>
                <a:cs typeface="Arial" panose="020B0604020202020204" pitchFamily="34" charset="0"/>
              </a:rPr>
              <a:t> (and Sections 200 and 270) and to include sustainability examples addressing:</a:t>
            </a:r>
          </a:p>
          <a:p>
            <a:pPr marL="457200" indent="-457200">
              <a:spcBef>
                <a:spcPts val="600"/>
              </a:spcBef>
              <a:spcAft>
                <a:spcPts val="600"/>
              </a:spcAft>
              <a:defRPr/>
            </a:pPr>
            <a:r>
              <a:rPr lang="en-US" sz="2400" i="1" u="sng">
                <a:solidFill>
                  <a:srgbClr val="494949"/>
                </a:solidFill>
                <a:latin typeface="Arial" panose="020B0604020202020204" pitchFamily="34" charset="0"/>
                <a:cs typeface="Arial" panose="020B0604020202020204" pitchFamily="34" charset="0"/>
              </a:rPr>
              <a:t>Greenwashing</a:t>
            </a:r>
            <a:r>
              <a:rPr lang="en-US" sz="2400">
                <a:solidFill>
                  <a:srgbClr val="494949"/>
                </a:solidFill>
                <a:latin typeface="Arial" panose="020B0604020202020204" pitchFamily="34" charset="0"/>
                <a:cs typeface="Arial" panose="020B0604020202020204" pitchFamily="34" charset="0"/>
              </a:rPr>
              <a:t> caused by intentionally misleading others or inappropriately using discretion.</a:t>
            </a:r>
          </a:p>
          <a:p>
            <a:pPr marL="457200" indent="-457200">
              <a:spcBef>
                <a:spcPts val="600"/>
              </a:spcBef>
              <a:spcAft>
                <a:spcPts val="600"/>
              </a:spcAft>
              <a:defRPr/>
            </a:pPr>
            <a:r>
              <a:rPr lang="en-US" sz="2400">
                <a:solidFill>
                  <a:srgbClr val="494949"/>
                </a:solidFill>
                <a:latin typeface="Arial" panose="020B0604020202020204" pitchFamily="34" charset="0"/>
                <a:cs typeface="Arial" panose="020B0604020202020204" pitchFamily="34" charset="0"/>
              </a:rPr>
              <a:t>Complexities resulting from data in, and quantitative and qualitative characteristics of, the </a:t>
            </a:r>
            <a:r>
              <a:rPr lang="en-US" sz="2400" i="1" u="sng">
                <a:solidFill>
                  <a:srgbClr val="494949"/>
                </a:solidFill>
                <a:latin typeface="Arial" panose="020B0604020202020204" pitchFamily="34" charset="0"/>
                <a:cs typeface="Arial" panose="020B0604020202020204" pitchFamily="34" charset="0"/>
              </a:rPr>
              <a:t>value chain</a:t>
            </a:r>
            <a:r>
              <a:rPr lang="en-US" sz="2400">
                <a:solidFill>
                  <a:srgbClr val="494949"/>
                </a:solidFill>
                <a:latin typeface="Arial" panose="020B0604020202020204" pitchFamily="34" charset="0"/>
                <a:cs typeface="Arial" panose="020B0604020202020204" pitchFamily="34" charset="0"/>
              </a:rPr>
              <a:t>.</a:t>
            </a:r>
          </a:p>
          <a:p>
            <a:pPr marL="457200" indent="-457200">
              <a:spcBef>
                <a:spcPts val="600"/>
              </a:spcBef>
              <a:spcAft>
                <a:spcPts val="600"/>
              </a:spcAft>
              <a:defRPr/>
            </a:pPr>
            <a:r>
              <a:rPr lang="en-US" sz="2400">
                <a:solidFill>
                  <a:srgbClr val="494949"/>
                </a:solidFill>
                <a:latin typeface="Arial" panose="020B0604020202020204" pitchFamily="34" charset="0"/>
                <a:cs typeface="Arial" panose="020B0604020202020204" pitchFamily="34" charset="0"/>
              </a:rPr>
              <a:t>Assumptions and inherent uncertainty in </a:t>
            </a:r>
            <a:r>
              <a:rPr lang="en-US" sz="2400" i="1" u="sng">
                <a:solidFill>
                  <a:srgbClr val="494949"/>
                </a:solidFill>
                <a:latin typeface="Arial" panose="020B0604020202020204" pitchFamily="34" charset="0"/>
                <a:cs typeface="Arial" panose="020B0604020202020204" pitchFamily="34" charset="0"/>
              </a:rPr>
              <a:t>forward-looking information</a:t>
            </a:r>
            <a:r>
              <a:rPr lang="en-US" sz="2400">
                <a:solidFill>
                  <a:srgbClr val="494949"/>
                </a:solidFill>
                <a:latin typeface="Arial" panose="020B0604020202020204" pitchFamily="34" charset="0"/>
                <a:cs typeface="Arial" panose="020B0604020202020204" pitchFamily="34" charset="0"/>
              </a:rPr>
              <a:t>.</a:t>
            </a:r>
          </a:p>
          <a:p>
            <a:pPr marL="0" indent="0" algn="ctr">
              <a:spcBef>
                <a:spcPts val="600"/>
              </a:spcBef>
              <a:spcAft>
                <a:spcPts val="600"/>
              </a:spcAft>
              <a:buNone/>
              <a:defRPr/>
            </a:pPr>
            <a:endParaRPr lang="en-US" sz="2600" b="1" i="1">
              <a:solidFill>
                <a:srgbClr val="494949"/>
              </a:solidFill>
              <a:latin typeface="Arial" panose="020B0604020202020204" pitchFamily="34" charset="0"/>
              <a:cs typeface="Arial" panose="020B0604020202020204" pitchFamily="34" charset="0"/>
            </a:endParaRPr>
          </a:p>
          <a:p>
            <a:pPr marL="0" indent="0" algn="ctr">
              <a:spcBef>
                <a:spcPts val="600"/>
              </a:spcBef>
              <a:spcAft>
                <a:spcPts val="600"/>
              </a:spcAft>
              <a:buNone/>
              <a:defRPr/>
            </a:pPr>
            <a:r>
              <a:rPr lang="en-US" sz="2600" b="1" i="1">
                <a:solidFill>
                  <a:srgbClr val="494949"/>
                </a:solidFill>
                <a:latin typeface="Arial" panose="020B0604020202020204" pitchFamily="34" charset="0"/>
                <a:cs typeface="Arial" panose="020B0604020202020204" pitchFamily="34" charset="0"/>
              </a:rPr>
              <a:t>SRG input and feedback on examples.</a:t>
            </a:r>
          </a:p>
        </p:txBody>
      </p:sp>
      <p:pic>
        <p:nvPicPr>
          <p:cNvPr id="4" name="Picture 3" descr="Aerial view of a lush green forest">
            <a:extLst>
              <a:ext uri="{FF2B5EF4-FFF2-40B4-BE49-F238E27FC236}">
                <a16:creationId xmlns:a16="http://schemas.microsoft.com/office/drawing/2014/main" id="{FF45E015-5D81-6EE5-DAD8-8021263AAD86}"/>
              </a:ext>
            </a:extLst>
          </p:cNvPr>
          <p:cNvPicPr>
            <a:picLocks noChangeAspect="1"/>
          </p:cNvPicPr>
          <p:nvPr/>
        </p:nvPicPr>
        <p:blipFill>
          <a:blip r:embed="rId4" cstate="print">
            <a:alphaModFix/>
            <a:extLst>
              <a:ext uri="{28A0092B-C50C-407E-A947-70E740481C1C}">
                <a14:useLocalDpi xmlns:a14="http://schemas.microsoft.com/office/drawing/2010/main" val="0"/>
              </a:ext>
            </a:extLst>
          </a:blip>
          <a:stretch>
            <a:fillRect/>
          </a:stretch>
        </p:blipFill>
        <p:spPr>
          <a:xfrm>
            <a:off x="9054365" y="1264113"/>
            <a:ext cx="2700166" cy="1554802"/>
          </a:xfrm>
          <a:prstGeom prst="rect">
            <a:avLst/>
          </a:prstGeom>
        </p:spPr>
      </p:pic>
      <p:pic>
        <p:nvPicPr>
          <p:cNvPr id="5" name="Content Placeholder 8" descr="Close up photo of colorful graph data">
            <a:extLst>
              <a:ext uri="{FF2B5EF4-FFF2-40B4-BE49-F238E27FC236}">
                <a16:creationId xmlns:a16="http://schemas.microsoft.com/office/drawing/2014/main" id="{83903127-219D-6D10-BF5C-8CA9A8FFF1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54364" y="4673279"/>
            <a:ext cx="2700167" cy="1367633"/>
          </a:xfrm>
          <a:prstGeom prst="rect">
            <a:avLst/>
          </a:prstGeom>
        </p:spPr>
      </p:pic>
    </p:spTree>
    <p:extLst>
      <p:ext uri="{BB962C8B-B14F-4D97-AF65-F5344CB8AC3E}">
        <p14:creationId xmlns:p14="http://schemas.microsoft.com/office/powerpoint/2010/main" val="3113104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fontScale="90000"/>
          </a:bodyPr>
          <a:lstStyle/>
          <a:p>
            <a:r>
              <a:rPr lang="en-US" sz="3600">
                <a:latin typeface="+mj-lt"/>
              </a:rPr>
              <a:t>Sustainability Reporting – Preparation and Presentation of Information</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graphicFrame>
        <p:nvGraphicFramePr>
          <p:cNvPr id="28" name="Table 28">
            <a:extLst>
              <a:ext uri="{FF2B5EF4-FFF2-40B4-BE49-F238E27FC236}">
                <a16:creationId xmlns:a16="http://schemas.microsoft.com/office/drawing/2014/main" id="{365031FC-758F-0224-F59A-95DF49044D96}"/>
              </a:ext>
            </a:extLst>
          </p:cNvPr>
          <p:cNvGraphicFramePr>
            <a:graphicFrameLocks noGrp="1"/>
          </p:cNvGraphicFramePr>
          <p:nvPr>
            <p:extLst>
              <p:ext uri="{D42A27DB-BD31-4B8C-83A1-F6EECF244321}">
                <p14:modId xmlns:p14="http://schemas.microsoft.com/office/powerpoint/2010/main" val="3508942018"/>
              </p:ext>
            </p:extLst>
          </p:nvPr>
        </p:nvGraphicFramePr>
        <p:xfrm>
          <a:off x="1803810" y="1999500"/>
          <a:ext cx="10384336" cy="5120640"/>
        </p:xfrm>
        <a:graphic>
          <a:graphicData uri="http://schemas.openxmlformats.org/drawingml/2006/table">
            <a:tbl>
              <a:tblPr firstRow="1" bandRow="1">
                <a:tableStyleId>{2D5ABB26-0587-4C30-8999-92F81FD0307C}</a:tableStyleId>
              </a:tblPr>
              <a:tblGrid>
                <a:gridCol w="1075077">
                  <a:extLst>
                    <a:ext uri="{9D8B030D-6E8A-4147-A177-3AD203B41FA5}">
                      <a16:colId xmlns:a16="http://schemas.microsoft.com/office/drawing/2014/main" val="294067015"/>
                    </a:ext>
                  </a:extLst>
                </a:gridCol>
                <a:gridCol w="9309259">
                  <a:extLst>
                    <a:ext uri="{9D8B030D-6E8A-4147-A177-3AD203B41FA5}">
                      <a16:colId xmlns:a16="http://schemas.microsoft.com/office/drawing/2014/main" val="2283436158"/>
                    </a:ext>
                  </a:extLst>
                </a:gridCol>
              </a:tblGrid>
              <a:tr h="4151415">
                <a:tc>
                  <a:txBody>
                    <a:bodyPr/>
                    <a:lstStyle/>
                    <a:p>
                      <a:r>
                        <a:rPr lang="en-US" sz="1800" b="1" u="none" kern="1200">
                          <a:solidFill>
                            <a:schemeClr val="tx1"/>
                          </a:solidFill>
                          <a:latin typeface="+mj-lt"/>
                        </a:rPr>
                        <a:t>R220.4</a:t>
                      </a:r>
                      <a:endParaRPr lang="en-US" sz="1800" b="1" u="none">
                        <a:solidFill>
                          <a:schemeClr val="tx1"/>
                        </a:solidFill>
                        <a:latin typeface="+mj-lt"/>
                      </a:endParaRPr>
                    </a:p>
                  </a:txBody>
                  <a:tcPr/>
                </a:tc>
                <a:tc>
                  <a:txBody>
                    <a:bodyPr/>
                    <a:lstStyle/>
                    <a:p>
                      <a:pPr algn="l"/>
                      <a:r>
                        <a:rPr lang="en-US" sz="1800" b="1" u="none" kern="1200">
                          <a:solidFill>
                            <a:schemeClr val="tx1"/>
                          </a:solidFill>
                          <a:latin typeface="+mj-lt"/>
                        </a:rPr>
                        <a:t>When preparing or presenting information, a professional accountant shall:</a:t>
                      </a:r>
                    </a:p>
                    <a:p>
                      <a:pPr marL="342900" indent="-342900" algn="l">
                        <a:buAutoNum type="alphaLcParenBoth"/>
                      </a:pPr>
                      <a:r>
                        <a:rPr lang="en-US" sz="1800" b="1" u="none" kern="1200">
                          <a:solidFill>
                            <a:schemeClr val="tx1"/>
                          </a:solidFill>
                          <a:latin typeface="+mj-lt"/>
                        </a:rPr>
                        <a:t>Prepare or present the information in accordance with a relevant reporting framework, where applicable;</a:t>
                      </a:r>
                    </a:p>
                    <a:p>
                      <a:pPr marL="342900" indent="-342900" algn="l">
                        <a:buAutoNum type="alphaLcParenBoth"/>
                      </a:pPr>
                      <a:r>
                        <a:rPr lang="en-US" sz="1800" b="1" u="none">
                          <a:solidFill>
                            <a:schemeClr val="tx1"/>
                          </a:solidFill>
                          <a:latin typeface="+mj-lt"/>
                        </a:rPr>
                        <a:t>Prepare of present the information in a manner that is intended neither to mislead </a:t>
                      </a:r>
                      <a:r>
                        <a:rPr lang="en-US" sz="1800" b="1" u="sng">
                          <a:solidFill>
                            <a:srgbClr val="FF0000"/>
                          </a:solidFill>
                          <a:latin typeface="+mj-lt"/>
                        </a:rPr>
                        <a:t>others</a:t>
                      </a:r>
                      <a:r>
                        <a:rPr lang="en-US" sz="1800" b="1" u="none">
                          <a:solidFill>
                            <a:srgbClr val="FF0000"/>
                          </a:solidFill>
                          <a:latin typeface="+mj-lt"/>
                        </a:rPr>
                        <a:t> </a:t>
                      </a:r>
                      <a:r>
                        <a:rPr lang="en-US" sz="1800" b="1" u="none">
                          <a:solidFill>
                            <a:schemeClr val="tx1"/>
                          </a:solidFill>
                          <a:latin typeface="+mj-lt"/>
                        </a:rPr>
                        <a:t>nor to influence contractual or regulatory outcomes inappropriately;</a:t>
                      </a:r>
                    </a:p>
                    <a:p>
                      <a:pPr marL="342900" indent="-342900" algn="l">
                        <a:buAutoNum type="alphaLcParenBoth"/>
                      </a:pPr>
                      <a:r>
                        <a:rPr lang="en-US" sz="1800" b="1" u="none">
                          <a:solidFill>
                            <a:schemeClr val="tx1"/>
                          </a:solidFill>
                          <a:latin typeface="+mj-lt"/>
                        </a:rPr>
                        <a:t>Exercise professional judgment to:</a:t>
                      </a:r>
                    </a:p>
                    <a:p>
                      <a:pPr marL="339725" indent="-339725" algn="l">
                        <a:buNone/>
                      </a:pPr>
                      <a:r>
                        <a:rPr lang="en-US" sz="1800" b="1" u="none">
                          <a:solidFill>
                            <a:schemeClr val="tx1"/>
                          </a:solidFill>
                          <a:latin typeface="+mj-lt"/>
                        </a:rPr>
                        <a:t>	(</a:t>
                      </a:r>
                      <a:r>
                        <a:rPr lang="en-US" sz="1800" b="1" u="none" err="1">
                          <a:solidFill>
                            <a:schemeClr val="tx1"/>
                          </a:solidFill>
                          <a:latin typeface="+mj-lt"/>
                        </a:rPr>
                        <a:t>i</a:t>
                      </a:r>
                      <a:r>
                        <a:rPr lang="en-US" sz="1800" b="1" u="none">
                          <a:solidFill>
                            <a:schemeClr val="tx1"/>
                          </a:solidFill>
                          <a:latin typeface="+mj-lt"/>
                        </a:rPr>
                        <a:t>)	Represent the facts accurately and completely in all material respects;</a:t>
                      </a:r>
                    </a:p>
                    <a:p>
                      <a:pPr marL="339725" indent="-339725" algn="l">
                        <a:buNone/>
                      </a:pPr>
                      <a:r>
                        <a:rPr lang="en-US" sz="1800" b="1" u="none">
                          <a:solidFill>
                            <a:schemeClr val="tx1"/>
                          </a:solidFill>
                          <a:latin typeface="+mj-lt"/>
                        </a:rPr>
                        <a:t>	(ii)	Describe clearly the true nature </a:t>
                      </a:r>
                      <a:r>
                        <a:rPr lang="en-US" sz="1800" b="1" u="sng">
                          <a:solidFill>
                            <a:srgbClr val="FF0000"/>
                          </a:solidFill>
                          <a:latin typeface="+mj-lt"/>
                        </a:rPr>
                        <a:t>and impacts</a:t>
                      </a:r>
                      <a:r>
                        <a:rPr lang="en-US" sz="1800" b="1" u="none">
                          <a:solidFill>
                            <a:schemeClr val="tx1"/>
                          </a:solidFill>
                          <a:latin typeface="+mj-lt"/>
                        </a:rPr>
                        <a:t> or business transactions or 	activities; and</a:t>
                      </a:r>
                    </a:p>
                    <a:p>
                      <a:pPr marL="339725" indent="-339725" algn="l">
                        <a:buNone/>
                      </a:pPr>
                      <a:r>
                        <a:rPr lang="en-US" sz="1800" b="1" u="none">
                          <a:solidFill>
                            <a:schemeClr val="tx1"/>
                          </a:solidFill>
                          <a:latin typeface="+mj-lt"/>
                        </a:rPr>
                        <a:t>	(iii)	</a:t>
                      </a:r>
                      <a:r>
                        <a:rPr lang="en-US" sz="1800" b="1" u="sng">
                          <a:solidFill>
                            <a:srgbClr val="FF0000"/>
                          </a:solidFill>
                          <a:latin typeface="+mj-lt"/>
                        </a:rPr>
                        <a:t>Collect, </a:t>
                      </a:r>
                      <a:r>
                        <a:rPr lang="en-US" sz="1800" b="1" u="none" strike="sngStrike" err="1">
                          <a:solidFill>
                            <a:srgbClr val="FF0000"/>
                          </a:solidFill>
                          <a:latin typeface="+mj-lt"/>
                        </a:rPr>
                        <a:t>C</a:t>
                      </a:r>
                      <a:r>
                        <a:rPr lang="en-US" sz="1800" b="1" u="sng" err="1">
                          <a:solidFill>
                            <a:srgbClr val="FF0000"/>
                          </a:solidFill>
                          <a:latin typeface="+mj-lt"/>
                        </a:rPr>
                        <a:t>c</a:t>
                      </a:r>
                      <a:r>
                        <a:rPr lang="en-US" sz="1800" b="1" u="none" err="1">
                          <a:solidFill>
                            <a:schemeClr val="tx1"/>
                          </a:solidFill>
                          <a:latin typeface="+mj-lt"/>
                        </a:rPr>
                        <a:t>lassify</a:t>
                      </a:r>
                      <a:r>
                        <a:rPr lang="en-US" sz="1800" b="1" u="sng" strike="noStrike">
                          <a:solidFill>
                            <a:srgbClr val="FF0000"/>
                          </a:solidFill>
                          <a:latin typeface="+mj-lt"/>
                        </a:rPr>
                        <a:t>,</a:t>
                      </a:r>
                      <a:r>
                        <a:rPr lang="en-US" sz="1800" b="1" u="none" strike="sngStrike">
                          <a:solidFill>
                            <a:srgbClr val="FF0000"/>
                          </a:solidFill>
                          <a:latin typeface="+mj-lt"/>
                        </a:rPr>
                        <a:t> and</a:t>
                      </a:r>
                      <a:r>
                        <a:rPr lang="en-US" sz="1800" b="1" u="none" strike="noStrike">
                          <a:solidFill>
                            <a:srgbClr val="FF0000"/>
                          </a:solidFill>
                          <a:latin typeface="+mj-lt"/>
                        </a:rPr>
                        <a:t> </a:t>
                      </a:r>
                      <a:r>
                        <a:rPr lang="en-US" sz="1800" b="1" u="none">
                          <a:solidFill>
                            <a:schemeClr val="tx1"/>
                          </a:solidFill>
                          <a:latin typeface="+mj-lt"/>
                        </a:rPr>
                        <a:t>record </a:t>
                      </a:r>
                      <a:r>
                        <a:rPr lang="en-US" sz="1800" b="1" u="sng">
                          <a:solidFill>
                            <a:srgbClr val="FF0000"/>
                          </a:solidFill>
                          <a:latin typeface="+mj-lt"/>
                        </a:rPr>
                        <a:t>and measure</a:t>
                      </a:r>
                      <a:r>
                        <a:rPr lang="en-US" sz="1800" b="1" u="none">
                          <a:solidFill>
                            <a:schemeClr val="tx1"/>
                          </a:solidFill>
                          <a:latin typeface="+mj-lt"/>
                        </a:rPr>
                        <a:t> information in a timely and proper 	manner;</a:t>
                      </a:r>
                    </a:p>
                    <a:p>
                      <a:pPr marL="346075" indent="-346075" algn="l">
                        <a:buNone/>
                      </a:pPr>
                      <a:r>
                        <a:rPr lang="en-US" sz="1800" b="1" u="none">
                          <a:solidFill>
                            <a:schemeClr val="tx1"/>
                          </a:solidFill>
                          <a:latin typeface="+mj-lt"/>
                        </a:rPr>
                        <a:t>(d) Not omit anything with the intention of rendering the information misleading </a:t>
                      </a:r>
                      <a:r>
                        <a:rPr lang="en-US" sz="1800" b="1" u="sng">
                          <a:solidFill>
                            <a:srgbClr val="FF0000"/>
                          </a:solidFill>
                          <a:latin typeface="+mj-lt"/>
                        </a:rPr>
                        <a:t>to others</a:t>
                      </a:r>
                      <a:r>
                        <a:rPr lang="en-US" sz="1800" b="1" u="none">
                          <a:solidFill>
                            <a:schemeClr val="tx1"/>
                          </a:solidFill>
                          <a:latin typeface="+mj-lt"/>
                        </a:rPr>
                        <a:t> or of influencing contractual or regulatory outcomes inappropriately;</a:t>
                      </a:r>
                    </a:p>
                    <a:p>
                      <a:pPr marL="346075" indent="-346075" algn="l">
                        <a:buNone/>
                      </a:pPr>
                      <a:r>
                        <a:rPr lang="en-US" sz="1800" b="1" u="none">
                          <a:solidFill>
                            <a:schemeClr val="tx1"/>
                          </a:solidFill>
                          <a:latin typeface="+mj-lt"/>
                        </a:rPr>
                        <a:t>(e) Avoid undue influence of, or undue reliance on, individuals, organizations or technology; and</a:t>
                      </a:r>
                    </a:p>
                    <a:p>
                      <a:pPr marL="346075" indent="-346075" algn="l">
                        <a:buNone/>
                      </a:pPr>
                      <a:r>
                        <a:rPr lang="en-US" sz="1800" b="1" u="none">
                          <a:solidFill>
                            <a:schemeClr val="tx1"/>
                          </a:solidFill>
                          <a:latin typeface="+mj-lt"/>
                        </a:rPr>
                        <a:t>(f) 	Be aware of the risk of bias.</a:t>
                      </a:r>
                    </a:p>
                  </a:txBody>
                  <a:tcPr/>
                </a:tc>
                <a:extLst>
                  <a:ext uri="{0D108BD9-81ED-4DB2-BD59-A6C34878D82A}">
                    <a16:rowId xmlns:a16="http://schemas.microsoft.com/office/drawing/2014/main" val="4108490255"/>
                  </a:ext>
                </a:extLst>
              </a:tr>
              <a:tr h="343598">
                <a:tc>
                  <a:txBody>
                    <a:bodyPr/>
                    <a:lstStyle/>
                    <a:p>
                      <a:endParaRPr lang="en-US" sz="1800" b="1" u="none">
                        <a:solidFill>
                          <a:schemeClr val="tx1"/>
                        </a:solidFill>
                        <a:latin typeface="+mj-lt"/>
                      </a:endParaRPr>
                    </a:p>
                  </a:txBody>
                  <a:tcPr/>
                </a:tc>
                <a:tc>
                  <a:txBody>
                    <a:bodyPr/>
                    <a:lstStyle/>
                    <a:p>
                      <a:pPr marL="342900" indent="-342900" algn="l">
                        <a:buAutoNum type="alphaLcParenBoth"/>
                      </a:pPr>
                      <a:endParaRPr lang="en-US" sz="1800" b="1" u="none">
                        <a:solidFill>
                          <a:schemeClr val="tx1"/>
                        </a:solidFill>
                        <a:latin typeface="+mj-lt"/>
                      </a:endParaRPr>
                    </a:p>
                  </a:txBody>
                  <a:tcPr/>
                </a:tc>
                <a:extLst>
                  <a:ext uri="{0D108BD9-81ED-4DB2-BD59-A6C34878D82A}">
                    <a16:rowId xmlns:a16="http://schemas.microsoft.com/office/drawing/2014/main" val="2934254005"/>
                  </a:ext>
                </a:extLst>
              </a:tr>
            </a:tbl>
          </a:graphicData>
        </a:graphic>
      </p:graphicFrame>
      <p:graphicFrame>
        <p:nvGraphicFramePr>
          <p:cNvPr id="6" name="Table 5">
            <a:extLst>
              <a:ext uri="{FF2B5EF4-FFF2-40B4-BE49-F238E27FC236}">
                <a16:creationId xmlns:a16="http://schemas.microsoft.com/office/drawing/2014/main" id="{6FB69334-B6FE-A7B2-B5E2-60533656DE38}"/>
              </a:ext>
            </a:extLst>
          </p:cNvPr>
          <p:cNvGraphicFramePr>
            <a:graphicFrameLocks noGrp="1"/>
          </p:cNvGraphicFramePr>
          <p:nvPr>
            <p:extLst>
              <p:ext uri="{D42A27DB-BD31-4B8C-83A1-F6EECF244321}">
                <p14:modId xmlns:p14="http://schemas.microsoft.com/office/powerpoint/2010/main" val="4182499214"/>
              </p:ext>
            </p:extLst>
          </p:nvPr>
        </p:nvGraphicFramePr>
        <p:xfrm>
          <a:off x="1803809" y="1280089"/>
          <a:ext cx="10508106" cy="640080"/>
        </p:xfrm>
        <a:graphic>
          <a:graphicData uri="http://schemas.openxmlformats.org/drawingml/2006/table">
            <a:tbl>
              <a:tblPr firstRow="1" bandRow="1">
                <a:tableStyleId>{2D5ABB26-0587-4C30-8999-92F81FD0307C}</a:tableStyleId>
              </a:tblPr>
              <a:tblGrid>
                <a:gridCol w="1115749">
                  <a:extLst>
                    <a:ext uri="{9D8B030D-6E8A-4147-A177-3AD203B41FA5}">
                      <a16:colId xmlns:a16="http://schemas.microsoft.com/office/drawing/2014/main" val="1817405489"/>
                    </a:ext>
                  </a:extLst>
                </a:gridCol>
                <a:gridCol w="9392357">
                  <a:extLst>
                    <a:ext uri="{9D8B030D-6E8A-4147-A177-3AD203B41FA5}">
                      <a16:colId xmlns:a16="http://schemas.microsoft.com/office/drawing/2014/main" val="1056723444"/>
                    </a:ext>
                  </a:extLst>
                </a:gridCol>
              </a:tblGrid>
              <a:tr h="370840">
                <a:tc>
                  <a:txBody>
                    <a:bodyPr/>
                    <a:lstStyle/>
                    <a:p>
                      <a:r>
                        <a:rPr lang="en-US" sz="1800" b="0" u="none" kern="1200">
                          <a:solidFill>
                            <a:schemeClr val="tx1"/>
                          </a:solidFill>
                          <a:latin typeface="+mj-lt"/>
                        </a:rPr>
                        <a:t>220.3 A3</a:t>
                      </a:r>
                      <a:endParaRPr lang="en-US" sz="1800" b="0" u="none">
                        <a:solidFill>
                          <a:schemeClr val="tx1"/>
                        </a:solidFill>
                        <a:latin typeface="+mj-lt"/>
                      </a:endParaRPr>
                    </a:p>
                  </a:txBody>
                  <a:tcPr/>
                </a:tc>
                <a:tc>
                  <a:txBody>
                    <a:bodyPr/>
                    <a:lstStyle/>
                    <a:p>
                      <a:pPr algn="l"/>
                      <a:r>
                        <a:rPr lang="en-US" sz="1800" b="0" u="none">
                          <a:solidFill>
                            <a:schemeClr val="tx1"/>
                          </a:solidFill>
                          <a:latin typeface="+mj-lt"/>
                        </a:rPr>
                        <a:t>For the purposes of this section, preparing or presenting information includes </a:t>
                      </a:r>
                      <a:r>
                        <a:rPr lang="en-US" sz="1800" b="0" u="sng">
                          <a:solidFill>
                            <a:srgbClr val="FF0000"/>
                          </a:solidFill>
                          <a:latin typeface="+mj-lt"/>
                        </a:rPr>
                        <a:t>collecting,</a:t>
                      </a:r>
                      <a:r>
                        <a:rPr lang="en-US" sz="1800" b="0" u="none">
                          <a:solidFill>
                            <a:schemeClr val="tx1"/>
                          </a:solidFill>
                          <a:latin typeface="+mj-lt"/>
                        </a:rPr>
                        <a:t> recording, </a:t>
                      </a:r>
                      <a:r>
                        <a:rPr lang="en-US" sz="1800" b="0" u="sng">
                          <a:solidFill>
                            <a:srgbClr val="FF0000"/>
                          </a:solidFill>
                          <a:latin typeface="+mj-lt"/>
                        </a:rPr>
                        <a:t>measuring,</a:t>
                      </a:r>
                      <a:r>
                        <a:rPr lang="en-US" sz="1800" b="0" u="none">
                          <a:solidFill>
                            <a:schemeClr val="tx1"/>
                          </a:solidFill>
                          <a:latin typeface="+mj-lt"/>
                        </a:rPr>
                        <a:t> maintaining and approving information.</a:t>
                      </a:r>
                    </a:p>
                  </a:txBody>
                  <a:tcPr/>
                </a:tc>
                <a:extLst>
                  <a:ext uri="{0D108BD9-81ED-4DB2-BD59-A6C34878D82A}">
                    <a16:rowId xmlns:a16="http://schemas.microsoft.com/office/drawing/2014/main" val="696757156"/>
                  </a:ext>
                </a:extLst>
              </a:tr>
            </a:tbl>
          </a:graphicData>
        </a:graphic>
      </p:graphicFrame>
      <p:sp>
        <p:nvSpPr>
          <p:cNvPr id="3" name="Rectangle: Rounded Corners 2">
            <a:extLst>
              <a:ext uri="{FF2B5EF4-FFF2-40B4-BE49-F238E27FC236}">
                <a16:creationId xmlns:a16="http://schemas.microsoft.com/office/drawing/2014/main" id="{0445BED7-5A20-FBC8-15B7-69B4E08A2CF1}"/>
              </a:ext>
            </a:extLst>
          </p:cNvPr>
          <p:cNvSpPr/>
          <p:nvPr/>
        </p:nvSpPr>
        <p:spPr>
          <a:xfrm>
            <a:off x="119055" y="2291787"/>
            <a:ext cx="2844064" cy="4415633"/>
          </a:xfrm>
          <a:prstGeom prst="roundRect">
            <a:avLst/>
          </a:prstGeom>
          <a:solidFill>
            <a:schemeClr val="accent2">
              <a:lumMod val="5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900">
                <a:solidFill>
                  <a:schemeClr val="bg1"/>
                </a:solidFill>
                <a:latin typeface="+mj-lt"/>
              </a:rPr>
              <a:t>Expanding existing material to include:</a:t>
            </a:r>
          </a:p>
          <a:p>
            <a:pPr marL="285750" indent="-285750">
              <a:buFont typeface="Arial" panose="020B0604020202020204" pitchFamily="34" charset="0"/>
              <a:buChar char="•"/>
            </a:pPr>
            <a:r>
              <a:rPr lang="en-US" sz="1900">
                <a:solidFill>
                  <a:schemeClr val="bg1"/>
                </a:solidFill>
                <a:latin typeface="+mj-lt"/>
              </a:rPr>
              <a:t>“collecting” such as in the value chain </a:t>
            </a:r>
          </a:p>
          <a:p>
            <a:pPr marL="285750" indent="-285750">
              <a:buFont typeface="Arial" panose="020B0604020202020204" pitchFamily="34" charset="0"/>
              <a:buChar char="•"/>
            </a:pPr>
            <a:r>
              <a:rPr lang="en-US" sz="1900">
                <a:solidFill>
                  <a:schemeClr val="bg1"/>
                </a:solidFill>
                <a:latin typeface="+mj-lt"/>
              </a:rPr>
              <a:t>“measuring” such as methods, metrics and estimations</a:t>
            </a:r>
          </a:p>
          <a:p>
            <a:pPr marL="285750" indent="-285750">
              <a:buFont typeface="Arial" panose="020B0604020202020204" pitchFamily="34" charset="0"/>
              <a:buChar char="•"/>
            </a:pPr>
            <a:r>
              <a:rPr lang="en-US" sz="1900">
                <a:solidFill>
                  <a:schemeClr val="bg1"/>
                </a:solidFill>
                <a:latin typeface="+mj-lt"/>
              </a:rPr>
              <a:t>“impacts” being an aspect of certain reporting frameworks</a:t>
            </a:r>
          </a:p>
        </p:txBody>
      </p:sp>
    </p:spTree>
    <p:extLst>
      <p:ext uri="{BB962C8B-B14F-4D97-AF65-F5344CB8AC3E}">
        <p14:creationId xmlns:p14="http://schemas.microsoft.com/office/powerpoint/2010/main" val="2130155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Sustainability Reporting – Greenwashing Examples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Rectangle 2">
            <a:extLst>
              <a:ext uri="{FF2B5EF4-FFF2-40B4-BE49-F238E27FC236}">
                <a16:creationId xmlns:a16="http://schemas.microsoft.com/office/drawing/2014/main" id="{0736E037-6275-F42D-899B-498AC235FFD3}"/>
              </a:ext>
            </a:extLst>
          </p:cNvPr>
          <p:cNvSpPr/>
          <p:nvPr/>
        </p:nvSpPr>
        <p:spPr>
          <a:xfrm>
            <a:off x="3113500" y="1227936"/>
            <a:ext cx="9180099" cy="16194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a:solidFill>
                  <a:srgbClr val="0070C0"/>
                </a:solidFill>
                <a:latin typeface="+mj-lt"/>
              </a:rPr>
              <a:t>Section 220</a:t>
            </a:r>
          </a:p>
          <a:p>
            <a:r>
              <a:rPr lang="en-US" sz="2400">
                <a:solidFill>
                  <a:srgbClr val="0070C0"/>
                </a:solidFill>
                <a:latin typeface="+mj-lt"/>
              </a:rPr>
              <a:t>Proposed new example in relation to intention to mislead others by omitting information, inappropriate reporting, or over/under emphasizing information</a:t>
            </a:r>
          </a:p>
          <a:p>
            <a:endParaRPr lang="en-US">
              <a:solidFill>
                <a:schemeClr val="tx1"/>
              </a:solidFill>
            </a:endParaRPr>
          </a:p>
        </p:txBody>
      </p:sp>
      <p:grpSp>
        <p:nvGrpSpPr>
          <p:cNvPr id="12" name="Group 11">
            <a:extLst>
              <a:ext uri="{FF2B5EF4-FFF2-40B4-BE49-F238E27FC236}">
                <a16:creationId xmlns:a16="http://schemas.microsoft.com/office/drawing/2014/main" id="{212B575D-482E-102A-9D2A-6F6D36A63D5D}"/>
              </a:ext>
            </a:extLst>
          </p:cNvPr>
          <p:cNvGrpSpPr/>
          <p:nvPr/>
        </p:nvGrpSpPr>
        <p:grpSpPr>
          <a:xfrm>
            <a:off x="0" y="1104892"/>
            <a:ext cx="2960914" cy="5753108"/>
            <a:chOff x="502920" y="1186001"/>
            <a:chExt cx="2708661" cy="5363448"/>
          </a:xfrm>
        </p:grpSpPr>
        <p:pic>
          <p:nvPicPr>
            <p:cNvPr id="4" name="Content Placeholder 8" descr="Smoke from factory">
              <a:extLst>
                <a:ext uri="{FF2B5EF4-FFF2-40B4-BE49-F238E27FC236}">
                  <a16:creationId xmlns:a16="http://schemas.microsoft.com/office/drawing/2014/main" id="{88BE9778-666D-D5CC-E88E-D90C6F68DA07}"/>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502920" y="2934584"/>
              <a:ext cx="2702193" cy="1803420"/>
            </a:xfrm>
            <a:prstGeom prst="rect">
              <a:avLst/>
            </a:prstGeom>
            <a:noFill/>
          </p:spPr>
        </p:pic>
        <p:pic>
          <p:nvPicPr>
            <p:cNvPr id="5" name="Picture 4" descr="Aerial view of a lush green forest">
              <a:extLst>
                <a:ext uri="{FF2B5EF4-FFF2-40B4-BE49-F238E27FC236}">
                  <a16:creationId xmlns:a16="http://schemas.microsoft.com/office/drawing/2014/main" id="{4F896F9D-6DBB-AD93-E2F0-CD3767B3AF75}"/>
                </a:ext>
              </a:extLst>
            </p:cNvPr>
            <p:cNvPicPr>
              <a:picLocks noChangeAspect="1"/>
            </p:cNvPicPr>
            <p:nvPr/>
          </p:nvPicPr>
          <p:blipFill>
            <a:blip r:embed="rId4" cstate="print">
              <a:alphaModFix/>
              <a:extLst>
                <a:ext uri="{28A0092B-C50C-407E-A947-70E740481C1C}">
                  <a14:useLocalDpi xmlns:a14="http://schemas.microsoft.com/office/drawing/2010/main" val="0"/>
                </a:ext>
              </a:extLst>
            </a:blip>
            <a:stretch>
              <a:fillRect/>
            </a:stretch>
          </p:blipFill>
          <p:spPr>
            <a:xfrm>
              <a:off x="502920" y="1186001"/>
              <a:ext cx="2702193" cy="1748583"/>
            </a:xfrm>
            <a:prstGeom prst="rect">
              <a:avLst/>
            </a:prstGeom>
          </p:spPr>
        </p:pic>
        <p:pic>
          <p:nvPicPr>
            <p:cNvPr id="6" name="Content Placeholder 8" descr="Smoke from factory">
              <a:extLst>
                <a:ext uri="{FF2B5EF4-FFF2-40B4-BE49-F238E27FC236}">
                  <a16:creationId xmlns:a16="http://schemas.microsoft.com/office/drawing/2014/main" id="{59C4D093-9DF3-2F95-3CAD-09CF4B094277}"/>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502920" y="4746030"/>
              <a:ext cx="2702193" cy="1803419"/>
            </a:xfrm>
            <a:prstGeom prst="rect">
              <a:avLst/>
            </a:prstGeom>
            <a:noFill/>
          </p:spPr>
        </p:pic>
        <p:pic>
          <p:nvPicPr>
            <p:cNvPr id="8" name="Picture 7" descr="Aerial view of a lush green forest">
              <a:extLst>
                <a:ext uri="{FF2B5EF4-FFF2-40B4-BE49-F238E27FC236}">
                  <a16:creationId xmlns:a16="http://schemas.microsoft.com/office/drawing/2014/main" id="{CBEE05FA-88B7-1BD3-793B-D8CDB19ED5C9}"/>
                </a:ext>
              </a:extLst>
            </p:cNvPr>
            <p:cNvPicPr>
              <a:picLocks noChangeAspect="1"/>
            </p:cNvPicPr>
            <p:nvPr/>
          </p:nvPicPr>
          <p:blipFill>
            <a:blip r:embed="rId5" cstate="print">
              <a:alphaModFix amt="30000"/>
              <a:extLst>
                <a:ext uri="{28A0092B-C50C-407E-A947-70E740481C1C}">
                  <a14:useLocalDpi xmlns:a14="http://schemas.microsoft.com/office/drawing/2010/main" val="0"/>
                </a:ext>
              </a:extLst>
            </a:blip>
            <a:stretch>
              <a:fillRect/>
            </a:stretch>
          </p:blipFill>
          <p:spPr>
            <a:xfrm>
              <a:off x="502920" y="4738005"/>
              <a:ext cx="2708661" cy="1803420"/>
            </a:xfrm>
            <a:prstGeom prst="rect">
              <a:avLst/>
            </a:prstGeom>
          </p:spPr>
        </p:pic>
      </p:grpSp>
      <p:sp>
        <p:nvSpPr>
          <p:cNvPr id="13" name="Rectangle: Rounded Corners 12">
            <a:extLst>
              <a:ext uri="{FF2B5EF4-FFF2-40B4-BE49-F238E27FC236}">
                <a16:creationId xmlns:a16="http://schemas.microsoft.com/office/drawing/2014/main" id="{80DC68F6-BE3E-9C5D-2185-61D77BB5B9E6}"/>
              </a:ext>
            </a:extLst>
          </p:cNvPr>
          <p:cNvSpPr/>
          <p:nvPr/>
        </p:nvSpPr>
        <p:spPr>
          <a:xfrm>
            <a:off x="159657" y="1349829"/>
            <a:ext cx="2569029" cy="1393371"/>
          </a:xfrm>
          <a:prstGeom prst="roundRect">
            <a:avLst/>
          </a:prstGeom>
          <a:solidFill>
            <a:schemeClr val="accent2">
              <a:lumMod val="5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Proposed Examples</a:t>
            </a:r>
          </a:p>
        </p:txBody>
      </p:sp>
      <p:sp>
        <p:nvSpPr>
          <p:cNvPr id="14" name="Rectangle: Rounded Corners 13">
            <a:extLst>
              <a:ext uri="{FF2B5EF4-FFF2-40B4-BE49-F238E27FC236}">
                <a16:creationId xmlns:a16="http://schemas.microsoft.com/office/drawing/2014/main" id="{9C86FA15-AC3A-D1BD-84EE-09B7CFC1DAAA}"/>
              </a:ext>
            </a:extLst>
          </p:cNvPr>
          <p:cNvSpPr/>
          <p:nvPr/>
        </p:nvSpPr>
        <p:spPr>
          <a:xfrm>
            <a:off x="159656" y="3284271"/>
            <a:ext cx="2569029" cy="1393371"/>
          </a:xfrm>
          <a:prstGeom prst="roundRect">
            <a:avLst/>
          </a:prstGeom>
          <a:solidFill>
            <a:schemeClr val="accent6">
              <a:lumMod val="60000"/>
              <a:lumOff val="4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Green-washing</a:t>
            </a:r>
          </a:p>
        </p:txBody>
      </p:sp>
      <p:sp>
        <p:nvSpPr>
          <p:cNvPr id="15" name="Rectangle 14">
            <a:extLst>
              <a:ext uri="{FF2B5EF4-FFF2-40B4-BE49-F238E27FC236}">
                <a16:creationId xmlns:a16="http://schemas.microsoft.com/office/drawing/2014/main" id="{8BEC2F2B-30E6-2ABD-17AD-1B5478905A6B}"/>
              </a:ext>
            </a:extLst>
          </p:cNvPr>
          <p:cNvSpPr/>
          <p:nvPr/>
        </p:nvSpPr>
        <p:spPr>
          <a:xfrm>
            <a:off x="3113500" y="2980511"/>
            <a:ext cx="8795659" cy="21461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US" sz="2400" b="1">
                <a:solidFill>
                  <a:schemeClr val="tx1"/>
                </a:solidFill>
                <a:latin typeface="+mj-lt"/>
              </a:rPr>
              <a:t>220.4 A1</a:t>
            </a:r>
          </a:p>
          <a:p>
            <a:pPr algn="just"/>
            <a:r>
              <a:rPr lang="en-US" sz="2000">
                <a:solidFill>
                  <a:schemeClr val="tx1"/>
                </a:solidFill>
                <a:latin typeface="+mj-lt"/>
              </a:rPr>
              <a:t>An example of misleading others is intentionally giving a false impression about how well an organization or an investment is aligned with or achieving its sustainability goals by omitting relevant information, by inappropriately applying or reporting metrics, or by placing excessive emphasis on certain information while understating others.</a:t>
            </a:r>
          </a:p>
        </p:txBody>
      </p:sp>
    </p:spTree>
    <p:extLst>
      <p:ext uri="{BB962C8B-B14F-4D97-AF65-F5344CB8AC3E}">
        <p14:creationId xmlns:p14="http://schemas.microsoft.com/office/powerpoint/2010/main" val="1374526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Sustainability Reporting – Greenwashing Examples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Rectangle 2">
            <a:extLst>
              <a:ext uri="{FF2B5EF4-FFF2-40B4-BE49-F238E27FC236}">
                <a16:creationId xmlns:a16="http://schemas.microsoft.com/office/drawing/2014/main" id="{0736E037-6275-F42D-899B-498AC235FFD3}"/>
              </a:ext>
            </a:extLst>
          </p:cNvPr>
          <p:cNvSpPr/>
          <p:nvPr/>
        </p:nvSpPr>
        <p:spPr>
          <a:xfrm>
            <a:off x="3165966" y="1160448"/>
            <a:ext cx="8619634" cy="1582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a:solidFill>
                  <a:srgbClr val="0070C0"/>
                </a:solidFill>
                <a:latin typeface="+mj-lt"/>
              </a:rPr>
              <a:t>Section 220</a:t>
            </a:r>
          </a:p>
          <a:p>
            <a:r>
              <a:rPr lang="en-US" sz="2400">
                <a:solidFill>
                  <a:srgbClr val="0070C0"/>
                </a:solidFill>
                <a:latin typeface="+mj-lt"/>
              </a:rPr>
              <a:t>Proposed new examples on the exercise of discretion in making professional judgments in such a way that might be misused to achieve inappropriate outcomes</a:t>
            </a:r>
          </a:p>
          <a:p>
            <a:endParaRPr lang="en-US" sz="2800" b="1">
              <a:solidFill>
                <a:srgbClr val="0070C0"/>
              </a:solidFill>
              <a:latin typeface="+mj-lt"/>
            </a:endParaRPr>
          </a:p>
          <a:p>
            <a:endParaRPr lang="en-US">
              <a:solidFill>
                <a:srgbClr val="0070C0"/>
              </a:solidFill>
            </a:endParaRPr>
          </a:p>
        </p:txBody>
      </p:sp>
      <p:grpSp>
        <p:nvGrpSpPr>
          <p:cNvPr id="12" name="Group 11">
            <a:extLst>
              <a:ext uri="{FF2B5EF4-FFF2-40B4-BE49-F238E27FC236}">
                <a16:creationId xmlns:a16="http://schemas.microsoft.com/office/drawing/2014/main" id="{212B575D-482E-102A-9D2A-6F6D36A63D5D}"/>
              </a:ext>
            </a:extLst>
          </p:cNvPr>
          <p:cNvGrpSpPr/>
          <p:nvPr/>
        </p:nvGrpSpPr>
        <p:grpSpPr>
          <a:xfrm>
            <a:off x="0" y="1104892"/>
            <a:ext cx="2960914" cy="5753108"/>
            <a:chOff x="502920" y="1186001"/>
            <a:chExt cx="2708661" cy="5363448"/>
          </a:xfrm>
        </p:grpSpPr>
        <p:pic>
          <p:nvPicPr>
            <p:cNvPr id="4" name="Content Placeholder 8" descr="Smoke from factory">
              <a:extLst>
                <a:ext uri="{FF2B5EF4-FFF2-40B4-BE49-F238E27FC236}">
                  <a16:creationId xmlns:a16="http://schemas.microsoft.com/office/drawing/2014/main" id="{88BE9778-666D-D5CC-E88E-D90C6F68DA07}"/>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502920" y="2934584"/>
              <a:ext cx="2702193" cy="1803420"/>
            </a:xfrm>
            <a:prstGeom prst="rect">
              <a:avLst/>
            </a:prstGeom>
            <a:noFill/>
          </p:spPr>
        </p:pic>
        <p:pic>
          <p:nvPicPr>
            <p:cNvPr id="5" name="Picture 4" descr="Aerial view of a lush green forest">
              <a:extLst>
                <a:ext uri="{FF2B5EF4-FFF2-40B4-BE49-F238E27FC236}">
                  <a16:creationId xmlns:a16="http://schemas.microsoft.com/office/drawing/2014/main" id="{4F896F9D-6DBB-AD93-E2F0-CD3767B3AF75}"/>
                </a:ext>
              </a:extLst>
            </p:cNvPr>
            <p:cNvPicPr>
              <a:picLocks noChangeAspect="1"/>
            </p:cNvPicPr>
            <p:nvPr/>
          </p:nvPicPr>
          <p:blipFill>
            <a:blip r:embed="rId4" cstate="print">
              <a:alphaModFix/>
              <a:extLst>
                <a:ext uri="{28A0092B-C50C-407E-A947-70E740481C1C}">
                  <a14:useLocalDpi xmlns:a14="http://schemas.microsoft.com/office/drawing/2010/main" val="0"/>
                </a:ext>
              </a:extLst>
            </a:blip>
            <a:stretch>
              <a:fillRect/>
            </a:stretch>
          </p:blipFill>
          <p:spPr>
            <a:xfrm>
              <a:off x="502920" y="1186001"/>
              <a:ext cx="2702193" cy="1748583"/>
            </a:xfrm>
            <a:prstGeom prst="rect">
              <a:avLst/>
            </a:prstGeom>
          </p:spPr>
        </p:pic>
        <p:pic>
          <p:nvPicPr>
            <p:cNvPr id="6" name="Content Placeholder 8" descr="Smoke from factory">
              <a:extLst>
                <a:ext uri="{FF2B5EF4-FFF2-40B4-BE49-F238E27FC236}">
                  <a16:creationId xmlns:a16="http://schemas.microsoft.com/office/drawing/2014/main" id="{59C4D093-9DF3-2F95-3CAD-09CF4B094277}"/>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502920" y="4746030"/>
              <a:ext cx="2702193" cy="1803419"/>
            </a:xfrm>
            <a:prstGeom prst="rect">
              <a:avLst/>
            </a:prstGeom>
            <a:noFill/>
          </p:spPr>
        </p:pic>
        <p:pic>
          <p:nvPicPr>
            <p:cNvPr id="8" name="Picture 7" descr="Aerial view of a lush green forest">
              <a:extLst>
                <a:ext uri="{FF2B5EF4-FFF2-40B4-BE49-F238E27FC236}">
                  <a16:creationId xmlns:a16="http://schemas.microsoft.com/office/drawing/2014/main" id="{CBEE05FA-88B7-1BD3-793B-D8CDB19ED5C9}"/>
                </a:ext>
              </a:extLst>
            </p:cNvPr>
            <p:cNvPicPr>
              <a:picLocks noChangeAspect="1"/>
            </p:cNvPicPr>
            <p:nvPr/>
          </p:nvPicPr>
          <p:blipFill>
            <a:blip r:embed="rId5" cstate="print">
              <a:alphaModFix amt="30000"/>
              <a:extLst>
                <a:ext uri="{28A0092B-C50C-407E-A947-70E740481C1C}">
                  <a14:useLocalDpi xmlns:a14="http://schemas.microsoft.com/office/drawing/2010/main" val="0"/>
                </a:ext>
              </a:extLst>
            </a:blip>
            <a:stretch>
              <a:fillRect/>
            </a:stretch>
          </p:blipFill>
          <p:spPr>
            <a:xfrm>
              <a:off x="502920" y="4738005"/>
              <a:ext cx="2708661" cy="1803420"/>
            </a:xfrm>
            <a:prstGeom prst="rect">
              <a:avLst/>
            </a:prstGeom>
          </p:spPr>
        </p:pic>
      </p:grpSp>
      <p:sp>
        <p:nvSpPr>
          <p:cNvPr id="13" name="Rectangle: Rounded Corners 12">
            <a:extLst>
              <a:ext uri="{FF2B5EF4-FFF2-40B4-BE49-F238E27FC236}">
                <a16:creationId xmlns:a16="http://schemas.microsoft.com/office/drawing/2014/main" id="{80DC68F6-BE3E-9C5D-2185-61D77BB5B9E6}"/>
              </a:ext>
            </a:extLst>
          </p:cNvPr>
          <p:cNvSpPr/>
          <p:nvPr/>
        </p:nvSpPr>
        <p:spPr>
          <a:xfrm>
            <a:off x="159657" y="1349829"/>
            <a:ext cx="2569029" cy="1393371"/>
          </a:xfrm>
          <a:prstGeom prst="roundRect">
            <a:avLst/>
          </a:prstGeom>
          <a:solidFill>
            <a:schemeClr val="accent2">
              <a:lumMod val="5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Proposed Examples</a:t>
            </a:r>
          </a:p>
        </p:txBody>
      </p:sp>
      <p:sp>
        <p:nvSpPr>
          <p:cNvPr id="14" name="Rectangle: Rounded Corners 13">
            <a:extLst>
              <a:ext uri="{FF2B5EF4-FFF2-40B4-BE49-F238E27FC236}">
                <a16:creationId xmlns:a16="http://schemas.microsoft.com/office/drawing/2014/main" id="{9C86FA15-AC3A-D1BD-84EE-09B7CFC1DAAA}"/>
              </a:ext>
            </a:extLst>
          </p:cNvPr>
          <p:cNvSpPr/>
          <p:nvPr/>
        </p:nvSpPr>
        <p:spPr>
          <a:xfrm>
            <a:off x="159656" y="3284271"/>
            <a:ext cx="2569029" cy="1393371"/>
          </a:xfrm>
          <a:prstGeom prst="roundRect">
            <a:avLst/>
          </a:prstGeom>
          <a:solidFill>
            <a:schemeClr val="accent6">
              <a:lumMod val="60000"/>
              <a:lumOff val="4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Green-washing</a:t>
            </a:r>
          </a:p>
        </p:txBody>
      </p:sp>
      <p:sp>
        <p:nvSpPr>
          <p:cNvPr id="15" name="Rectangle 14">
            <a:extLst>
              <a:ext uri="{FF2B5EF4-FFF2-40B4-BE49-F238E27FC236}">
                <a16:creationId xmlns:a16="http://schemas.microsoft.com/office/drawing/2014/main" id="{8BEC2F2B-30E6-2ABD-17AD-1B5478905A6B}"/>
              </a:ext>
            </a:extLst>
          </p:cNvPr>
          <p:cNvSpPr/>
          <p:nvPr/>
        </p:nvSpPr>
        <p:spPr>
          <a:xfrm>
            <a:off x="3120570" y="2900502"/>
            <a:ext cx="8859307" cy="39574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b="1">
                <a:solidFill>
                  <a:schemeClr val="tx1"/>
                </a:solidFill>
                <a:latin typeface="+mj-lt"/>
              </a:rPr>
              <a:t>220.5 A1 </a:t>
            </a:r>
          </a:p>
          <a:p>
            <a:pPr marL="285750" marR="0" lvl="0" indent="-285750" algn="l" defTabSz="914400" rtl="0" eaLnBrk="1" fontAlgn="auto" latinLnBrk="0" hangingPunct="1">
              <a:lnSpc>
                <a:spcPct val="100000"/>
              </a:lnSpc>
              <a:spcBef>
                <a:spcPts val="600"/>
              </a:spcBef>
              <a:spcAft>
                <a:spcPts val="300"/>
              </a:spcAft>
              <a:buClrTx/>
              <a:buSzTx/>
              <a:buFont typeface="Arial" panose="020B0604020202020204" pitchFamily="34" charset="0"/>
              <a:buChar char="•"/>
              <a:tabLst/>
              <a:defRPr/>
            </a:pPr>
            <a:r>
              <a:rPr kumimoji="0" lang="en-US" sz="1900" b="0" i="0" strike="noStrike" kern="1200" cap="none" spc="0" normalizeH="0" baseline="0" noProof="0">
                <a:ln>
                  <a:noFill/>
                </a:ln>
                <a:solidFill>
                  <a:schemeClr val="tx1"/>
                </a:solidFill>
                <a:effectLst/>
                <a:uLnTx/>
                <a:uFillTx/>
                <a:latin typeface="Arial" panose="020B0604020202020204"/>
                <a:ea typeface="+mn-ea"/>
                <a:cs typeface="+mn-cs"/>
              </a:rPr>
              <a:t>Selectively using disclosures from a sustainability reporting framework, or from multiple sustainability reporting frameworks, in order to misrepresent that an organization is aligned to or achieving its sustainability goals.</a:t>
            </a:r>
          </a:p>
          <a:p>
            <a:pPr marL="285750" marR="0" lvl="0" indent="-285750" algn="l" defTabSz="914400" rtl="0" eaLnBrk="1" fontAlgn="auto" latinLnBrk="0" hangingPunct="1">
              <a:lnSpc>
                <a:spcPct val="100000"/>
              </a:lnSpc>
              <a:spcBef>
                <a:spcPts val="600"/>
              </a:spcBef>
              <a:spcAft>
                <a:spcPts val="300"/>
              </a:spcAft>
              <a:buClrTx/>
              <a:buSzTx/>
              <a:buFont typeface="Arial" panose="020B0604020202020204" pitchFamily="34" charset="0"/>
              <a:buChar char="•"/>
              <a:tabLst/>
              <a:defRPr/>
            </a:pPr>
            <a:r>
              <a:rPr kumimoji="0" lang="en-US" sz="1900" b="0" i="0" strike="noStrike" kern="1200" cap="none" spc="0" normalizeH="0" baseline="0" noProof="0">
                <a:ln>
                  <a:noFill/>
                </a:ln>
                <a:solidFill>
                  <a:schemeClr val="tx1"/>
                </a:solidFill>
                <a:effectLst/>
                <a:uLnTx/>
                <a:uFillTx/>
                <a:latin typeface="Arial" panose="020B0604020202020204"/>
                <a:ea typeface="+mn-ea"/>
                <a:cs typeface="+mn-cs"/>
              </a:rPr>
              <a:t>Selecting or changing measurement methods among two or more alternatives permitted under the applicable sustainability reporting framework in order to misrepresent material information regarding opportunities, risks or impacts.</a:t>
            </a:r>
          </a:p>
          <a:p>
            <a:pPr marL="285750" marR="0" lvl="0" indent="-285750" algn="l" defTabSz="914400" rtl="0" eaLnBrk="1" fontAlgn="auto" latinLnBrk="0" hangingPunct="1">
              <a:lnSpc>
                <a:spcPct val="100000"/>
              </a:lnSpc>
              <a:spcBef>
                <a:spcPts val="600"/>
              </a:spcBef>
              <a:spcAft>
                <a:spcPts val="300"/>
              </a:spcAft>
              <a:buClrTx/>
              <a:buSzTx/>
              <a:buFont typeface="Arial" panose="020B0604020202020204" pitchFamily="34" charset="0"/>
              <a:buChar char="•"/>
              <a:tabLst/>
              <a:defRPr/>
            </a:pPr>
            <a:r>
              <a:rPr kumimoji="0" lang="en-US" sz="1900" b="0" i="0" strike="noStrike" kern="1200" cap="none" spc="0" normalizeH="0" baseline="0" noProof="0">
                <a:ln>
                  <a:noFill/>
                </a:ln>
                <a:solidFill>
                  <a:schemeClr val="tx1"/>
                </a:solidFill>
                <a:effectLst/>
                <a:uLnTx/>
                <a:uFillTx/>
                <a:latin typeface="Arial" panose="020B0604020202020204"/>
                <a:ea typeface="+mn-ea"/>
                <a:cs typeface="+mn-cs"/>
              </a:rPr>
              <a:t>Inappropriately performing a materiality assessment on opportunities, risks or impacts to misrepresent sustainability information with the intent to mislead.</a:t>
            </a:r>
          </a:p>
          <a:p>
            <a:pPr marL="285750" marR="0" lvl="0" indent="-285750" algn="l" defTabSz="914400" rtl="0" eaLnBrk="1" fontAlgn="auto" latinLnBrk="0" hangingPunct="1">
              <a:lnSpc>
                <a:spcPct val="100000"/>
              </a:lnSpc>
              <a:spcBef>
                <a:spcPts val="600"/>
              </a:spcBef>
              <a:spcAft>
                <a:spcPts val="300"/>
              </a:spcAft>
              <a:buClrTx/>
              <a:buSzTx/>
              <a:buFont typeface="Arial" panose="020B0604020202020204" pitchFamily="34" charset="0"/>
              <a:buChar char="•"/>
              <a:tabLst/>
              <a:defRPr/>
            </a:pPr>
            <a:r>
              <a:rPr kumimoji="0" lang="en-US" sz="1900" b="0" i="0" strike="noStrike" kern="1200" cap="none" spc="0" normalizeH="0" baseline="0" noProof="0">
                <a:ln>
                  <a:noFill/>
                </a:ln>
                <a:solidFill>
                  <a:schemeClr val="tx1"/>
                </a:solidFill>
                <a:effectLst/>
                <a:uLnTx/>
                <a:uFillTx/>
                <a:latin typeface="Arial" panose="020B0604020202020204"/>
                <a:ea typeface="+mn-ea"/>
                <a:cs typeface="+mn-cs"/>
              </a:rPr>
              <a:t>Determining the timing of disclosures of sustainability information to achieve a more favorable presentation or better outcome.</a:t>
            </a:r>
          </a:p>
          <a:p>
            <a:endParaRPr lang="en-US">
              <a:solidFill>
                <a:schemeClr val="tx1"/>
              </a:solidFill>
            </a:endParaRPr>
          </a:p>
        </p:txBody>
      </p:sp>
    </p:spTree>
    <p:extLst>
      <p:ext uri="{BB962C8B-B14F-4D97-AF65-F5344CB8AC3E}">
        <p14:creationId xmlns:p14="http://schemas.microsoft.com/office/powerpoint/2010/main" val="3766743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Sustainability Reporting – Greenwashing Examples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Rectangle 2">
            <a:extLst>
              <a:ext uri="{FF2B5EF4-FFF2-40B4-BE49-F238E27FC236}">
                <a16:creationId xmlns:a16="http://schemas.microsoft.com/office/drawing/2014/main" id="{0736E037-6275-F42D-899B-498AC235FFD3}"/>
              </a:ext>
            </a:extLst>
          </p:cNvPr>
          <p:cNvSpPr/>
          <p:nvPr/>
        </p:nvSpPr>
        <p:spPr>
          <a:xfrm>
            <a:off x="3165966" y="1160448"/>
            <a:ext cx="8619634" cy="1582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a:solidFill>
                  <a:srgbClr val="0070C0"/>
                </a:solidFill>
                <a:latin typeface="+mj-lt"/>
              </a:rPr>
              <a:t>Section 270</a:t>
            </a:r>
          </a:p>
          <a:p>
            <a:r>
              <a:rPr lang="en-US" sz="2400">
                <a:solidFill>
                  <a:srgbClr val="0070C0"/>
                </a:solidFill>
                <a:latin typeface="+mj-lt"/>
              </a:rPr>
              <a:t>Proposed new examples on pressure to misrepresent and manipulate sustainability information that might result in threats to compliance with the fundamental principles</a:t>
            </a:r>
          </a:p>
          <a:p>
            <a:endParaRPr lang="en-US" sz="2800" b="1">
              <a:solidFill>
                <a:srgbClr val="0070C0"/>
              </a:solidFill>
              <a:latin typeface="+mj-lt"/>
            </a:endParaRPr>
          </a:p>
          <a:p>
            <a:endParaRPr lang="en-US">
              <a:solidFill>
                <a:srgbClr val="0070C0"/>
              </a:solidFill>
            </a:endParaRPr>
          </a:p>
        </p:txBody>
      </p:sp>
      <p:grpSp>
        <p:nvGrpSpPr>
          <p:cNvPr id="12" name="Group 11">
            <a:extLst>
              <a:ext uri="{FF2B5EF4-FFF2-40B4-BE49-F238E27FC236}">
                <a16:creationId xmlns:a16="http://schemas.microsoft.com/office/drawing/2014/main" id="{212B575D-482E-102A-9D2A-6F6D36A63D5D}"/>
              </a:ext>
            </a:extLst>
          </p:cNvPr>
          <p:cNvGrpSpPr/>
          <p:nvPr/>
        </p:nvGrpSpPr>
        <p:grpSpPr>
          <a:xfrm>
            <a:off x="0" y="1104892"/>
            <a:ext cx="2960914" cy="5753108"/>
            <a:chOff x="502920" y="1186001"/>
            <a:chExt cx="2708661" cy="5363448"/>
          </a:xfrm>
        </p:grpSpPr>
        <p:pic>
          <p:nvPicPr>
            <p:cNvPr id="4" name="Content Placeholder 8" descr="Smoke from factory">
              <a:extLst>
                <a:ext uri="{FF2B5EF4-FFF2-40B4-BE49-F238E27FC236}">
                  <a16:creationId xmlns:a16="http://schemas.microsoft.com/office/drawing/2014/main" id="{88BE9778-666D-D5CC-E88E-D90C6F68DA07}"/>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502920" y="2934584"/>
              <a:ext cx="2702193" cy="1803420"/>
            </a:xfrm>
            <a:prstGeom prst="rect">
              <a:avLst/>
            </a:prstGeom>
            <a:noFill/>
          </p:spPr>
        </p:pic>
        <p:pic>
          <p:nvPicPr>
            <p:cNvPr id="5" name="Picture 4" descr="Aerial view of a lush green forest">
              <a:extLst>
                <a:ext uri="{FF2B5EF4-FFF2-40B4-BE49-F238E27FC236}">
                  <a16:creationId xmlns:a16="http://schemas.microsoft.com/office/drawing/2014/main" id="{4F896F9D-6DBB-AD93-E2F0-CD3767B3AF75}"/>
                </a:ext>
              </a:extLst>
            </p:cNvPr>
            <p:cNvPicPr>
              <a:picLocks noChangeAspect="1"/>
            </p:cNvPicPr>
            <p:nvPr/>
          </p:nvPicPr>
          <p:blipFill>
            <a:blip r:embed="rId4" cstate="print">
              <a:alphaModFix/>
              <a:extLst>
                <a:ext uri="{28A0092B-C50C-407E-A947-70E740481C1C}">
                  <a14:useLocalDpi xmlns:a14="http://schemas.microsoft.com/office/drawing/2010/main" val="0"/>
                </a:ext>
              </a:extLst>
            </a:blip>
            <a:stretch>
              <a:fillRect/>
            </a:stretch>
          </p:blipFill>
          <p:spPr>
            <a:xfrm>
              <a:off x="502920" y="1186001"/>
              <a:ext cx="2702193" cy="1748583"/>
            </a:xfrm>
            <a:prstGeom prst="rect">
              <a:avLst/>
            </a:prstGeom>
          </p:spPr>
        </p:pic>
        <p:pic>
          <p:nvPicPr>
            <p:cNvPr id="6" name="Content Placeholder 8" descr="Smoke from factory">
              <a:extLst>
                <a:ext uri="{FF2B5EF4-FFF2-40B4-BE49-F238E27FC236}">
                  <a16:creationId xmlns:a16="http://schemas.microsoft.com/office/drawing/2014/main" id="{59C4D093-9DF3-2F95-3CAD-09CF4B094277}"/>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502920" y="4746030"/>
              <a:ext cx="2702193" cy="1803419"/>
            </a:xfrm>
            <a:prstGeom prst="rect">
              <a:avLst/>
            </a:prstGeom>
            <a:noFill/>
          </p:spPr>
        </p:pic>
        <p:pic>
          <p:nvPicPr>
            <p:cNvPr id="8" name="Picture 7" descr="Aerial view of a lush green forest">
              <a:extLst>
                <a:ext uri="{FF2B5EF4-FFF2-40B4-BE49-F238E27FC236}">
                  <a16:creationId xmlns:a16="http://schemas.microsoft.com/office/drawing/2014/main" id="{CBEE05FA-88B7-1BD3-793B-D8CDB19ED5C9}"/>
                </a:ext>
              </a:extLst>
            </p:cNvPr>
            <p:cNvPicPr>
              <a:picLocks noChangeAspect="1"/>
            </p:cNvPicPr>
            <p:nvPr/>
          </p:nvPicPr>
          <p:blipFill>
            <a:blip r:embed="rId5" cstate="print">
              <a:alphaModFix amt="30000"/>
              <a:extLst>
                <a:ext uri="{28A0092B-C50C-407E-A947-70E740481C1C}">
                  <a14:useLocalDpi xmlns:a14="http://schemas.microsoft.com/office/drawing/2010/main" val="0"/>
                </a:ext>
              </a:extLst>
            </a:blip>
            <a:stretch>
              <a:fillRect/>
            </a:stretch>
          </p:blipFill>
          <p:spPr>
            <a:xfrm>
              <a:off x="502920" y="4738005"/>
              <a:ext cx="2708661" cy="1803420"/>
            </a:xfrm>
            <a:prstGeom prst="rect">
              <a:avLst/>
            </a:prstGeom>
          </p:spPr>
        </p:pic>
      </p:grpSp>
      <p:sp>
        <p:nvSpPr>
          <p:cNvPr id="13" name="Rectangle: Rounded Corners 12">
            <a:extLst>
              <a:ext uri="{FF2B5EF4-FFF2-40B4-BE49-F238E27FC236}">
                <a16:creationId xmlns:a16="http://schemas.microsoft.com/office/drawing/2014/main" id="{80DC68F6-BE3E-9C5D-2185-61D77BB5B9E6}"/>
              </a:ext>
            </a:extLst>
          </p:cNvPr>
          <p:cNvSpPr/>
          <p:nvPr/>
        </p:nvSpPr>
        <p:spPr>
          <a:xfrm>
            <a:off x="159657" y="1349829"/>
            <a:ext cx="2569029" cy="1393371"/>
          </a:xfrm>
          <a:prstGeom prst="roundRect">
            <a:avLst/>
          </a:prstGeom>
          <a:solidFill>
            <a:schemeClr val="accent2">
              <a:lumMod val="5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Proposed Examples</a:t>
            </a:r>
          </a:p>
        </p:txBody>
      </p:sp>
      <p:sp>
        <p:nvSpPr>
          <p:cNvPr id="14" name="Rectangle: Rounded Corners 13">
            <a:extLst>
              <a:ext uri="{FF2B5EF4-FFF2-40B4-BE49-F238E27FC236}">
                <a16:creationId xmlns:a16="http://schemas.microsoft.com/office/drawing/2014/main" id="{9C86FA15-AC3A-D1BD-84EE-09B7CFC1DAAA}"/>
              </a:ext>
            </a:extLst>
          </p:cNvPr>
          <p:cNvSpPr/>
          <p:nvPr/>
        </p:nvSpPr>
        <p:spPr>
          <a:xfrm>
            <a:off x="159656" y="3284271"/>
            <a:ext cx="2569029" cy="1393371"/>
          </a:xfrm>
          <a:prstGeom prst="roundRect">
            <a:avLst/>
          </a:prstGeom>
          <a:solidFill>
            <a:schemeClr val="accent6">
              <a:lumMod val="60000"/>
              <a:lumOff val="4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Green-washing</a:t>
            </a:r>
          </a:p>
        </p:txBody>
      </p:sp>
      <p:sp>
        <p:nvSpPr>
          <p:cNvPr id="15" name="Rectangle 14">
            <a:extLst>
              <a:ext uri="{FF2B5EF4-FFF2-40B4-BE49-F238E27FC236}">
                <a16:creationId xmlns:a16="http://schemas.microsoft.com/office/drawing/2014/main" id="{8BEC2F2B-30E6-2ABD-17AD-1B5478905A6B}"/>
              </a:ext>
            </a:extLst>
          </p:cNvPr>
          <p:cNvSpPr/>
          <p:nvPr/>
        </p:nvSpPr>
        <p:spPr>
          <a:xfrm>
            <a:off x="3120570" y="2900502"/>
            <a:ext cx="8859307" cy="39574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b="1">
                <a:solidFill>
                  <a:schemeClr val="tx1"/>
                </a:solidFill>
                <a:latin typeface="+mj-lt"/>
              </a:rPr>
              <a:t>270.3 A2</a:t>
            </a:r>
          </a:p>
          <a:p>
            <a:pPr algn="l">
              <a:spcBef>
                <a:spcPts val="300"/>
              </a:spcBef>
              <a:spcAft>
                <a:spcPts val="300"/>
              </a:spcAft>
            </a:pPr>
            <a:r>
              <a:rPr lang="en-US" sz="2000" b="0" kern="1200">
                <a:solidFill>
                  <a:schemeClr val="tx1"/>
                </a:solidFill>
                <a:latin typeface="+mj-lt"/>
              </a:rPr>
              <a:t>Pressure to influence preparation and presentation of information</a:t>
            </a:r>
          </a:p>
          <a:p>
            <a:pPr marL="285750" indent="-285750">
              <a:spcBef>
                <a:spcPts val="300"/>
              </a:spcBef>
              <a:spcAft>
                <a:spcPts val="300"/>
              </a:spcAft>
              <a:buFont typeface="Arial" panose="020B0604020202020204" pitchFamily="34" charset="0"/>
              <a:buChar char="•"/>
              <a:defRPr/>
            </a:pPr>
            <a:r>
              <a:rPr lang="en-US" sz="2000">
                <a:solidFill>
                  <a:schemeClr val="tx1"/>
                </a:solidFill>
                <a:latin typeface="+mj-lt"/>
              </a:rPr>
              <a:t>Pressure to misrepresent, through labelling or otherwise, how certain programs, projects or products are aligned to or achieving sustainability goals.</a:t>
            </a:r>
            <a:endParaRPr lang="en-US" sz="2000" b="0" kern="1200">
              <a:solidFill>
                <a:schemeClr val="tx1"/>
              </a:solidFill>
              <a:latin typeface="+mj-lt"/>
              <a:ea typeface="+mn-ea"/>
              <a:cs typeface="+mn-cs"/>
            </a:endParaRPr>
          </a:p>
          <a:p>
            <a:pPr marR="0" lvl="0" algn="l" defTabSz="914400" rtl="0" eaLnBrk="1" fontAlgn="auto" latinLnBrk="0" hangingPunct="1">
              <a:lnSpc>
                <a:spcPct val="100000"/>
              </a:lnSpc>
              <a:spcBef>
                <a:spcPts val="300"/>
              </a:spcBef>
              <a:spcAft>
                <a:spcPts val="300"/>
              </a:spcAft>
              <a:buClrTx/>
              <a:buSzTx/>
              <a:tabLst/>
              <a:defRPr/>
            </a:pPr>
            <a:endParaRPr lang="en-US" sz="2000" b="0" kern="1200">
              <a:solidFill>
                <a:schemeClr val="tx1"/>
              </a:solidFill>
              <a:latin typeface="+mj-lt"/>
              <a:ea typeface="+mn-ea"/>
              <a:cs typeface="+mn-cs"/>
            </a:endParaRPr>
          </a:p>
          <a:p>
            <a:pPr marR="0" lvl="0" algn="l" defTabSz="914400" rtl="0" eaLnBrk="1" fontAlgn="auto" latinLnBrk="0" hangingPunct="1">
              <a:lnSpc>
                <a:spcPct val="100000"/>
              </a:lnSpc>
              <a:spcBef>
                <a:spcPts val="300"/>
              </a:spcBef>
              <a:spcAft>
                <a:spcPts val="300"/>
              </a:spcAft>
              <a:buClrTx/>
              <a:buSzTx/>
              <a:tabLst/>
              <a:defRPr/>
            </a:pPr>
            <a:r>
              <a:rPr lang="en-US" sz="2000" b="0" kern="1200">
                <a:solidFill>
                  <a:schemeClr val="tx1"/>
                </a:solidFill>
                <a:latin typeface="+mj-lt"/>
                <a:ea typeface="+mn-ea"/>
                <a:cs typeface="+mn-cs"/>
              </a:rPr>
              <a:t>Pressure related to non-compliance with laws and regulations:</a:t>
            </a:r>
          </a:p>
          <a:p>
            <a:pPr marL="285750" marR="0" lvl="0" indent="-285750" fontAlgn="auto">
              <a:lnSpc>
                <a:spcPct val="100000"/>
              </a:lnSpc>
              <a:spcBef>
                <a:spcPts val="300"/>
              </a:spcBef>
              <a:spcAft>
                <a:spcPts val="300"/>
              </a:spcAft>
              <a:buClrTx/>
              <a:buSzTx/>
              <a:buFont typeface="Arial" panose="020B0604020202020204" pitchFamily="34" charset="0"/>
              <a:buChar char="•"/>
              <a:tabLst/>
              <a:defRPr/>
            </a:pPr>
            <a:r>
              <a:rPr lang="en-US" sz="2000">
                <a:solidFill>
                  <a:schemeClr val="tx1"/>
                </a:solidFill>
                <a:latin typeface="+mj-lt"/>
              </a:rPr>
              <a:t>Pressure to manipulate sustainability information to avoid fines for breaches of environmental laws and regulations.</a:t>
            </a:r>
          </a:p>
          <a:p>
            <a:endParaRPr lang="en-US">
              <a:solidFill>
                <a:schemeClr val="tx1"/>
              </a:solidFill>
            </a:endParaRPr>
          </a:p>
        </p:txBody>
      </p:sp>
      <p:sp>
        <p:nvSpPr>
          <p:cNvPr id="10" name="Rectangle: Rounded Corners 9">
            <a:extLst>
              <a:ext uri="{FF2B5EF4-FFF2-40B4-BE49-F238E27FC236}">
                <a16:creationId xmlns:a16="http://schemas.microsoft.com/office/drawing/2014/main" id="{B479A914-E7C2-4465-9D7B-5DFB1DDEFAA2}"/>
              </a:ext>
            </a:extLst>
          </p:cNvPr>
          <p:cNvSpPr/>
          <p:nvPr/>
        </p:nvSpPr>
        <p:spPr>
          <a:xfrm>
            <a:off x="212123" y="4962979"/>
            <a:ext cx="2569029" cy="1393371"/>
          </a:xfrm>
          <a:prstGeom prst="roundRect">
            <a:avLst/>
          </a:prstGeom>
          <a:solidFill>
            <a:srgbClr val="FFC000">
              <a:alpha val="69804"/>
            </a:srgb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Does IESBA agree with the proposed greenwashing examples?</a:t>
            </a:r>
          </a:p>
        </p:txBody>
      </p:sp>
    </p:spTree>
    <p:extLst>
      <p:ext uri="{BB962C8B-B14F-4D97-AF65-F5344CB8AC3E}">
        <p14:creationId xmlns:p14="http://schemas.microsoft.com/office/powerpoint/2010/main" val="2303297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4DB4B-E2CB-9A3C-A71B-BC1AD7AD99B1}"/>
              </a:ext>
            </a:extLst>
          </p:cNvPr>
          <p:cNvSpPr>
            <a:spLocks noGrp="1"/>
          </p:cNvSpPr>
          <p:nvPr>
            <p:ph type="title"/>
          </p:nvPr>
        </p:nvSpPr>
        <p:spPr/>
        <p:txBody>
          <a:bodyPr/>
          <a:lstStyle/>
          <a:p>
            <a:r>
              <a:rPr lang="en-US">
                <a:latin typeface="+mj-lt"/>
              </a:rPr>
              <a:t>Objectives</a:t>
            </a:r>
            <a:endParaRPr lang="en-US"/>
          </a:p>
        </p:txBody>
      </p:sp>
      <p:sp>
        <p:nvSpPr>
          <p:cNvPr id="4" name="Slide Number Placeholder 3">
            <a:extLst>
              <a:ext uri="{FF2B5EF4-FFF2-40B4-BE49-F238E27FC236}">
                <a16:creationId xmlns:a16="http://schemas.microsoft.com/office/drawing/2014/main" id="{47639018-00C1-5B0A-F35F-F6100F85622C}"/>
              </a:ext>
            </a:extLst>
          </p:cNvPr>
          <p:cNvSpPr>
            <a:spLocks noGrp="1"/>
          </p:cNvSpPr>
          <p:nvPr>
            <p:ph type="sldNum" sz="quarter" idx="12"/>
          </p:nvPr>
        </p:nvSpPr>
        <p:spPr/>
        <p:txBody>
          <a:bodyPr/>
          <a:lstStyle/>
          <a:p>
            <a:fld id="{A68F81FF-A8B7-8E49-9D5B-3CAD5ADFEE36}" type="slidenum">
              <a:rPr lang="en-US" smtClean="0"/>
              <a:pPr/>
              <a:t>2</a:t>
            </a:fld>
            <a:endParaRPr lang="en-US"/>
          </a:p>
        </p:txBody>
      </p:sp>
      <p:graphicFrame>
        <p:nvGraphicFramePr>
          <p:cNvPr id="9" name="Diagram 8">
            <a:extLst>
              <a:ext uri="{FF2B5EF4-FFF2-40B4-BE49-F238E27FC236}">
                <a16:creationId xmlns:a16="http://schemas.microsoft.com/office/drawing/2014/main" id="{8B9954E4-82F0-8B68-4C00-4A37189DE30E}"/>
              </a:ext>
            </a:extLst>
          </p:cNvPr>
          <p:cNvGraphicFramePr/>
          <p:nvPr>
            <p:extLst>
              <p:ext uri="{D42A27DB-BD31-4B8C-83A1-F6EECF244321}">
                <p14:modId xmlns:p14="http://schemas.microsoft.com/office/powerpoint/2010/main" val="1531082027"/>
              </p:ext>
            </p:extLst>
          </p:nvPr>
        </p:nvGraphicFramePr>
        <p:xfrm>
          <a:off x="276225" y="1241425"/>
          <a:ext cx="3543300" cy="5114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1">
            <a:extLst>
              <a:ext uri="{FF2B5EF4-FFF2-40B4-BE49-F238E27FC236}">
                <a16:creationId xmlns:a16="http://schemas.microsoft.com/office/drawing/2014/main" id="{AAB9D346-EE9E-823E-310A-E00F99642A4A}"/>
              </a:ext>
            </a:extLst>
          </p:cNvPr>
          <p:cNvSpPr txBox="1">
            <a:spLocks/>
          </p:cNvSpPr>
          <p:nvPr/>
        </p:nvSpPr>
        <p:spPr>
          <a:xfrm>
            <a:off x="4267200" y="1647825"/>
            <a:ext cx="7353300" cy="3943350"/>
          </a:xfrm>
          <a:prstGeom prst="roundRect">
            <a:avLst/>
          </a:prstGeom>
          <a:solidFill>
            <a:schemeClr val="tx2">
              <a:lumMod val="20000"/>
              <a:lumOff val="80000"/>
            </a:schemeClr>
          </a:solidFill>
          <a:ln w="76200">
            <a:solidFill>
              <a:schemeClr val="accent2">
                <a:lumMod val="75000"/>
              </a:schemeClr>
            </a:solidFill>
          </a:ln>
          <a:effectLst>
            <a:outerShdw blurRad="63500" sx="102000" sy="102000" algn="ctr" rotWithShape="0">
              <a:prstClr val="black">
                <a:alpha val="40000"/>
              </a:prstClr>
            </a:outerShdw>
          </a:effectLst>
        </p:spPr>
        <p:txBody>
          <a:bodyPr anchor="t">
            <a:normAutofit lnSpcReduction="1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None/>
            </a:pPr>
            <a:r>
              <a:rPr lang="en-US" b="1">
                <a:solidFill>
                  <a:schemeClr val="tx1"/>
                </a:solidFill>
                <a:latin typeface="+mj-lt"/>
              </a:rPr>
              <a:t>Sustainability Reporting</a:t>
            </a:r>
          </a:p>
          <a:p>
            <a:pPr marL="457200" indent="-457200">
              <a:spcBef>
                <a:spcPts val="600"/>
              </a:spcBef>
              <a:spcAft>
                <a:spcPts val="600"/>
              </a:spcAft>
            </a:pPr>
            <a:r>
              <a:rPr lang="en-US" sz="2400">
                <a:solidFill>
                  <a:schemeClr val="tx1"/>
                </a:solidFill>
                <a:latin typeface="+mj-lt"/>
              </a:rPr>
              <a:t>Communicating that the IESBA Code can be applied by all preparers</a:t>
            </a:r>
          </a:p>
          <a:p>
            <a:pPr marL="457200" indent="-457200">
              <a:spcBef>
                <a:spcPts val="600"/>
              </a:spcBef>
              <a:spcAft>
                <a:spcPts val="600"/>
              </a:spcAft>
            </a:pPr>
            <a:r>
              <a:rPr lang="en-US" sz="2400">
                <a:solidFill>
                  <a:schemeClr val="tx1"/>
                </a:solidFill>
                <a:latin typeface="+mj-lt"/>
              </a:rPr>
              <a:t>Draft revisions to Parts 1, 2 and 3</a:t>
            </a:r>
          </a:p>
          <a:p>
            <a:pPr marL="457200" indent="-457200">
              <a:spcBef>
                <a:spcPts val="600"/>
              </a:spcBef>
              <a:spcAft>
                <a:spcPts val="600"/>
              </a:spcAft>
            </a:pPr>
            <a:r>
              <a:rPr lang="en-US" sz="2400">
                <a:solidFill>
                  <a:schemeClr val="tx1"/>
                </a:solidFill>
                <a:latin typeface="+mj-lt"/>
              </a:rPr>
              <a:t>No proposed revisions to Sections 230, 250, 321, 325, 340 and 350</a:t>
            </a:r>
          </a:p>
          <a:p>
            <a:pPr marL="457200" indent="-457200">
              <a:spcBef>
                <a:spcPts val="600"/>
              </a:spcBef>
              <a:spcAft>
                <a:spcPts val="600"/>
              </a:spcAft>
            </a:pPr>
            <a:r>
              <a:rPr lang="en-US" sz="2400">
                <a:solidFill>
                  <a:schemeClr val="tx1"/>
                </a:solidFill>
                <a:latin typeface="+mj-lt"/>
              </a:rPr>
              <a:t>Proposal not to develop a separate section(s) for sustainability reporting at this time</a:t>
            </a:r>
          </a:p>
        </p:txBody>
      </p:sp>
    </p:spTree>
    <p:extLst>
      <p:ext uri="{BB962C8B-B14F-4D97-AF65-F5344CB8AC3E}">
        <p14:creationId xmlns:p14="http://schemas.microsoft.com/office/powerpoint/2010/main" val="8014953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7" descr="Commercial dock with container cargo ship container storage and crane unloading ship">
            <a:extLst>
              <a:ext uri="{FF2B5EF4-FFF2-40B4-BE49-F238E27FC236}">
                <a16:creationId xmlns:a16="http://schemas.microsoft.com/office/drawing/2014/main" id="{A9A1C0D3-DA0F-8ADF-E177-800FE5FD13A4}"/>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9542" y="1104892"/>
            <a:ext cx="3130111" cy="1776539"/>
          </a:xfrm>
        </p:spPr>
      </p:pic>
      <p:pic>
        <p:nvPicPr>
          <p:cNvPr id="11" name="Picture 10" descr="Different sizes of cardboard boxes at production">
            <a:extLst>
              <a:ext uri="{FF2B5EF4-FFF2-40B4-BE49-F238E27FC236}">
                <a16:creationId xmlns:a16="http://schemas.microsoft.com/office/drawing/2014/main" id="{652AD8B0-EEE5-582C-23C3-46585BE29F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84" y="2882098"/>
            <a:ext cx="3116485" cy="2205648"/>
          </a:xfrm>
          <a:prstGeom prst="rect">
            <a:avLst/>
          </a:prstGeom>
        </p:spPr>
      </p:pic>
      <p:pic>
        <p:nvPicPr>
          <p:cNvPr id="16" name="Content Placeholder 7" descr="Commercial dock with container cargo ship container storage and crane unloading ship">
            <a:extLst>
              <a:ext uri="{FF2B5EF4-FFF2-40B4-BE49-F238E27FC236}">
                <a16:creationId xmlns:a16="http://schemas.microsoft.com/office/drawing/2014/main" id="{824935EA-307D-346C-73C0-22F06B2DA3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0" y="5087746"/>
            <a:ext cx="3130111" cy="1770254"/>
          </a:xfrm>
          <a:prstGeom prst="rect">
            <a:avLst/>
          </a:prstGeom>
        </p:spPr>
      </p:pic>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Sustainability Reporting – Value Chain Examples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Rectangle 2">
            <a:extLst>
              <a:ext uri="{FF2B5EF4-FFF2-40B4-BE49-F238E27FC236}">
                <a16:creationId xmlns:a16="http://schemas.microsoft.com/office/drawing/2014/main" id="{0736E037-6275-F42D-899B-498AC235FFD3}"/>
              </a:ext>
            </a:extLst>
          </p:cNvPr>
          <p:cNvSpPr/>
          <p:nvPr/>
        </p:nvSpPr>
        <p:spPr>
          <a:xfrm>
            <a:off x="3165966" y="1160448"/>
            <a:ext cx="8619634" cy="12702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600" b="1">
                <a:solidFill>
                  <a:srgbClr val="0070C0"/>
                </a:solidFill>
                <a:latin typeface="+mj-lt"/>
              </a:rPr>
              <a:t>Section 200</a:t>
            </a:r>
          </a:p>
          <a:p>
            <a:r>
              <a:rPr lang="en-US" sz="2200">
                <a:solidFill>
                  <a:srgbClr val="0070C0"/>
                </a:solidFill>
                <a:latin typeface="+mj-lt"/>
              </a:rPr>
              <a:t>Proposed new example of self-interest threat resulting from a financial interest in an entity in the value chain </a:t>
            </a:r>
            <a:endParaRPr lang="en-US" sz="2200">
              <a:solidFill>
                <a:srgbClr val="0070C0"/>
              </a:solidFill>
            </a:endParaRPr>
          </a:p>
        </p:txBody>
      </p:sp>
      <p:sp>
        <p:nvSpPr>
          <p:cNvPr id="13" name="Rectangle: Rounded Corners 12">
            <a:extLst>
              <a:ext uri="{FF2B5EF4-FFF2-40B4-BE49-F238E27FC236}">
                <a16:creationId xmlns:a16="http://schemas.microsoft.com/office/drawing/2014/main" id="{80DC68F6-BE3E-9C5D-2185-61D77BB5B9E6}"/>
              </a:ext>
            </a:extLst>
          </p:cNvPr>
          <p:cNvSpPr/>
          <p:nvPr/>
        </p:nvSpPr>
        <p:spPr>
          <a:xfrm>
            <a:off x="159657" y="1349829"/>
            <a:ext cx="2569029" cy="1393371"/>
          </a:xfrm>
          <a:prstGeom prst="roundRect">
            <a:avLst/>
          </a:prstGeom>
          <a:solidFill>
            <a:schemeClr val="accent2">
              <a:lumMod val="5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Proposed Examples</a:t>
            </a:r>
          </a:p>
        </p:txBody>
      </p:sp>
      <p:sp>
        <p:nvSpPr>
          <p:cNvPr id="14" name="Rectangle: Rounded Corners 13">
            <a:extLst>
              <a:ext uri="{FF2B5EF4-FFF2-40B4-BE49-F238E27FC236}">
                <a16:creationId xmlns:a16="http://schemas.microsoft.com/office/drawing/2014/main" id="{9C86FA15-AC3A-D1BD-84EE-09B7CFC1DAAA}"/>
              </a:ext>
            </a:extLst>
          </p:cNvPr>
          <p:cNvSpPr/>
          <p:nvPr/>
        </p:nvSpPr>
        <p:spPr>
          <a:xfrm>
            <a:off x="159656" y="3284271"/>
            <a:ext cx="2569029" cy="1393371"/>
          </a:xfrm>
          <a:prstGeom prst="roundRect">
            <a:avLst/>
          </a:prstGeom>
          <a:solidFill>
            <a:schemeClr val="accent4">
              <a:lumMod val="75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Value Chain</a:t>
            </a:r>
          </a:p>
        </p:txBody>
      </p:sp>
      <p:sp>
        <p:nvSpPr>
          <p:cNvPr id="15" name="Rectangle 14">
            <a:extLst>
              <a:ext uri="{FF2B5EF4-FFF2-40B4-BE49-F238E27FC236}">
                <a16:creationId xmlns:a16="http://schemas.microsoft.com/office/drawing/2014/main" id="{8BEC2F2B-30E6-2ABD-17AD-1B5478905A6B}"/>
              </a:ext>
            </a:extLst>
          </p:cNvPr>
          <p:cNvSpPr/>
          <p:nvPr/>
        </p:nvSpPr>
        <p:spPr>
          <a:xfrm>
            <a:off x="3173036" y="2372811"/>
            <a:ext cx="8859307" cy="14931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b="1">
                <a:solidFill>
                  <a:schemeClr val="tx1"/>
                </a:solidFill>
                <a:latin typeface="+mj-lt"/>
              </a:rPr>
              <a:t>200.6 A1</a:t>
            </a:r>
          </a:p>
          <a:p>
            <a:pPr algn="l">
              <a:spcBef>
                <a:spcPts val="300"/>
              </a:spcBef>
              <a:spcAft>
                <a:spcPts val="300"/>
              </a:spcAft>
            </a:pPr>
            <a:r>
              <a:rPr lang="en-US" sz="2000" b="0" kern="1200">
                <a:solidFill>
                  <a:schemeClr val="tx1"/>
                </a:solidFill>
                <a:latin typeface="+mj-lt"/>
              </a:rPr>
              <a:t>A professional accountant holding a financial interest in a supplier of the employing organization and that supplier is impacted by the employing organization’s sustainability targets or practices.</a:t>
            </a:r>
          </a:p>
          <a:p>
            <a:endParaRPr lang="en-US">
              <a:solidFill>
                <a:schemeClr val="tx1"/>
              </a:solidFill>
            </a:endParaRPr>
          </a:p>
        </p:txBody>
      </p:sp>
      <p:sp>
        <p:nvSpPr>
          <p:cNvPr id="17" name="Rectangle 16">
            <a:extLst>
              <a:ext uri="{FF2B5EF4-FFF2-40B4-BE49-F238E27FC236}">
                <a16:creationId xmlns:a16="http://schemas.microsoft.com/office/drawing/2014/main" id="{C06F335E-A71D-DD0F-4CBE-921805FEA80C}"/>
              </a:ext>
            </a:extLst>
          </p:cNvPr>
          <p:cNvSpPr/>
          <p:nvPr/>
        </p:nvSpPr>
        <p:spPr>
          <a:xfrm>
            <a:off x="3173036" y="3914560"/>
            <a:ext cx="8619634" cy="12702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600" b="1">
                <a:solidFill>
                  <a:srgbClr val="0070C0"/>
                </a:solidFill>
                <a:latin typeface="+mj-lt"/>
              </a:rPr>
              <a:t>Section 220</a:t>
            </a:r>
          </a:p>
          <a:p>
            <a:r>
              <a:rPr lang="en-US" sz="2200">
                <a:solidFill>
                  <a:srgbClr val="0070C0"/>
                </a:solidFill>
                <a:latin typeface="+mj-lt"/>
              </a:rPr>
              <a:t>Proposed new example of undue reliance on a value chain organization’s information without assessing the veracity</a:t>
            </a:r>
            <a:endParaRPr lang="en-US" sz="2200">
              <a:solidFill>
                <a:srgbClr val="0070C0"/>
              </a:solidFill>
            </a:endParaRPr>
          </a:p>
        </p:txBody>
      </p:sp>
      <p:sp>
        <p:nvSpPr>
          <p:cNvPr id="18" name="Rectangle 17">
            <a:extLst>
              <a:ext uri="{FF2B5EF4-FFF2-40B4-BE49-F238E27FC236}">
                <a16:creationId xmlns:a16="http://schemas.microsoft.com/office/drawing/2014/main" id="{BF6C03F4-9113-258E-1679-5401049FC420}"/>
              </a:ext>
            </a:extLst>
          </p:cNvPr>
          <p:cNvSpPr/>
          <p:nvPr/>
        </p:nvSpPr>
        <p:spPr>
          <a:xfrm>
            <a:off x="3130111" y="5138337"/>
            <a:ext cx="8859307" cy="16690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b="1">
                <a:solidFill>
                  <a:schemeClr val="tx1"/>
                </a:solidFill>
                <a:latin typeface="+mj-lt"/>
              </a:rPr>
              <a:t>220.4 A3</a:t>
            </a:r>
          </a:p>
          <a:p>
            <a:pPr algn="l"/>
            <a:r>
              <a:rPr lang="en-US" sz="2000" b="0" kern="1200">
                <a:solidFill>
                  <a:schemeClr val="tx1"/>
                </a:solidFill>
                <a:latin typeface="+mj-lt"/>
              </a:rPr>
              <a:t>An example of placing undue reliance on an organization is using the data provided by a large supplier within the entity’s value chain to prepare and present the entity’s sustainability information, without assessing whether there are deficiencies in the quality or accuracy of that supplier’s data.</a:t>
            </a:r>
            <a:endParaRPr lang="en-US" sz="2000" b="0">
              <a:solidFill>
                <a:schemeClr val="tx1"/>
              </a:solidFill>
              <a:latin typeface="+mj-lt"/>
            </a:endParaRPr>
          </a:p>
          <a:p>
            <a:endParaRPr lang="en-US">
              <a:solidFill>
                <a:schemeClr val="tx1"/>
              </a:solidFill>
            </a:endParaRPr>
          </a:p>
        </p:txBody>
      </p:sp>
    </p:spTree>
    <p:extLst>
      <p:ext uri="{BB962C8B-B14F-4D97-AF65-F5344CB8AC3E}">
        <p14:creationId xmlns:p14="http://schemas.microsoft.com/office/powerpoint/2010/main" val="1990790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7" descr="Commercial dock with container cargo ship container storage and crane unloading ship">
            <a:extLst>
              <a:ext uri="{FF2B5EF4-FFF2-40B4-BE49-F238E27FC236}">
                <a16:creationId xmlns:a16="http://schemas.microsoft.com/office/drawing/2014/main" id="{A9A1C0D3-DA0F-8ADF-E177-800FE5FD13A4}"/>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9542" y="1104892"/>
            <a:ext cx="3130111" cy="1776539"/>
          </a:xfrm>
        </p:spPr>
      </p:pic>
      <p:pic>
        <p:nvPicPr>
          <p:cNvPr id="11" name="Picture 10" descr="Different sizes of cardboard boxes at production">
            <a:extLst>
              <a:ext uri="{FF2B5EF4-FFF2-40B4-BE49-F238E27FC236}">
                <a16:creationId xmlns:a16="http://schemas.microsoft.com/office/drawing/2014/main" id="{652AD8B0-EEE5-582C-23C3-46585BE29F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84" y="2882098"/>
            <a:ext cx="3116485" cy="2205648"/>
          </a:xfrm>
          <a:prstGeom prst="rect">
            <a:avLst/>
          </a:prstGeom>
        </p:spPr>
      </p:pic>
      <p:pic>
        <p:nvPicPr>
          <p:cNvPr id="16" name="Content Placeholder 7" descr="Commercial dock with container cargo ship container storage and crane unloading ship">
            <a:extLst>
              <a:ext uri="{FF2B5EF4-FFF2-40B4-BE49-F238E27FC236}">
                <a16:creationId xmlns:a16="http://schemas.microsoft.com/office/drawing/2014/main" id="{824935EA-307D-346C-73C0-22F06B2DA3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0" y="5087746"/>
            <a:ext cx="3130111" cy="1770254"/>
          </a:xfrm>
          <a:prstGeom prst="rect">
            <a:avLst/>
          </a:prstGeom>
        </p:spPr>
      </p:pic>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Sustainability Reporting – Value Chain Examples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Rectangle 2">
            <a:extLst>
              <a:ext uri="{FF2B5EF4-FFF2-40B4-BE49-F238E27FC236}">
                <a16:creationId xmlns:a16="http://schemas.microsoft.com/office/drawing/2014/main" id="{0736E037-6275-F42D-899B-498AC235FFD3}"/>
              </a:ext>
            </a:extLst>
          </p:cNvPr>
          <p:cNvSpPr/>
          <p:nvPr/>
        </p:nvSpPr>
        <p:spPr>
          <a:xfrm>
            <a:off x="3165966" y="1160447"/>
            <a:ext cx="8619634" cy="17209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600" b="1">
                <a:solidFill>
                  <a:srgbClr val="0070C0"/>
                </a:solidFill>
                <a:latin typeface="+mj-lt"/>
              </a:rPr>
              <a:t>Section 270</a:t>
            </a:r>
          </a:p>
          <a:p>
            <a:r>
              <a:rPr lang="en-US" sz="2200">
                <a:solidFill>
                  <a:srgbClr val="0070C0"/>
                </a:solidFill>
                <a:latin typeface="+mj-lt"/>
              </a:rPr>
              <a:t>Proposed new example of pressure to act without sufficient expertise or due care by preparing sustainability information with insufficient or deficient data that might result in threats to compliance with the fundamental principles</a:t>
            </a:r>
            <a:endParaRPr lang="en-US" sz="2200">
              <a:solidFill>
                <a:srgbClr val="0070C0"/>
              </a:solidFill>
            </a:endParaRPr>
          </a:p>
        </p:txBody>
      </p:sp>
      <p:sp>
        <p:nvSpPr>
          <p:cNvPr id="13" name="Rectangle: Rounded Corners 12">
            <a:extLst>
              <a:ext uri="{FF2B5EF4-FFF2-40B4-BE49-F238E27FC236}">
                <a16:creationId xmlns:a16="http://schemas.microsoft.com/office/drawing/2014/main" id="{80DC68F6-BE3E-9C5D-2185-61D77BB5B9E6}"/>
              </a:ext>
            </a:extLst>
          </p:cNvPr>
          <p:cNvSpPr/>
          <p:nvPr/>
        </p:nvSpPr>
        <p:spPr>
          <a:xfrm>
            <a:off x="159657" y="1349829"/>
            <a:ext cx="2569029" cy="1393371"/>
          </a:xfrm>
          <a:prstGeom prst="roundRect">
            <a:avLst/>
          </a:prstGeom>
          <a:solidFill>
            <a:schemeClr val="accent2">
              <a:lumMod val="5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Proposed Examples</a:t>
            </a:r>
          </a:p>
        </p:txBody>
      </p:sp>
      <p:sp>
        <p:nvSpPr>
          <p:cNvPr id="14" name="Rectangle: Rounded Corners 13">
            <a:extLst>
              <a:ext uri="{FF2B5EF4-FFF2-40B4-BE49-F238E27FC236}">
                <a16:creationId xmlns:a16="http://schemas.microsoft.com/office/drawing/2014/main" id="{9C86FA15-AC3A-D1BD-84EE-09B7CFC1DAAA}"/>
              </a:ext>
            </a:extLst>
          </p:cNvPr>
          <p:cNvSpPr/>
          <p:nvPr/>
        </p:nvSpPr>
        <p:spPr>
          <a:xfrm>
            <a:off x="159656" y="3284271"/>
            <a:ext cx="2569029" cy="1393371"/>
          </a:xfrm>
          <a:prstGeom prst="roundRect">
            <a:avLst/>
          </a:prstGeom>
          <a:solidFill>
            <a:schemeClr val="accent4">
              <a:lumMod val="75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Value Chain</a:t>
            </a:r>
          </a:p>
        </p:txBody>
      </p:sp>
      <p:sp>
        <p:nvSpPr>
          <p:cNvPr id="15" name="Rectangle 14">
            <a:extLst>
              <a:ext uri="{FF2B5EF4-FFF2-40B4-BE49-F238E27FC236}">
                <a16:creationId xmlns:a16="http://schemas.microsoft.com/office/drawing/2014/main" id="{8BEC2F2B-30E6-2ABD-17AD-1B5478905A6B}"/>
              </a:ext>
            </a:extLst>
          </p:cNvPr>
          <p:cNvSpPr/>
          <p:nvPr/>
        </p:nvSpPr>
        <p:spPr>
          <a:xfrm>
            <a:off x="3173037" y="3047373"/>
            <a:ext cx="8859307" cy="1875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b="1">
                <a:solidFill>
                  <a:schemeClr val="tx1"/>
                </a:solidFill>
                <a:latin typeface="+mj-lt"/>
              </a:rPr>
              <a:t>270.3 A2</a:t>
            </a:r>
          </a:p>
          <a:p>
            <a:pPr algn="l">
              <a:spcBef>
                <a:spcPts val="300"/>
              </a:spcBef>
              <a:spcAft>
                <a:spcPts val="300"/>
              </a:spcAft>
            </a:pPr>
            <a:r>
              <a:rPr lang="en-US" sz="2000" b="0" kern="1200">
                <a:solidFill>
                  <a:schemeClr val="tx1"/>
                </a:solidFill>
                <a:latin typeface="+mj-lt"/>
              </a:rPr>
              <a:t>Pressure to act without sufficient expertise or due care:</a:t>
            </a:r>
          </a:p>
          <a:p>
            <a:pPr marL="285750" indent="-285750">
              <a:spcBef>
                <a:spcPts val="300"/>
              </a:spcBef>
              <a:spcAft>
                <a:spcPts val="300"/>
              </a:spcAft>
              <a:buFont typeface="Arial" panose="020B0604020202020204" pitchFamily="34" charset="0"/>
              <a:buChar char="•"/>
            </a:pPr>
            <a:r>
              <a:rPr lang="en-US" sz="2000">
                <a:solidFill>
                  <a:schemeClr val="tx1"/>
                </a:solidFill>
                <a:latin typeface="+mj-lt"/>
              </a:rPr>
              <a:t>Pressure from superiors to prepare sustainability information with insufficient data or deficiencies in the quality and accuracy of data available.</a:t>
            </a:r>
          </a:p>
          <a:p>
            <a:endParaRPr lang="en-US">
              <a:solidFill>
                <a:schemeClr val="tx1"/>
              </a:solidFill>
            </a:endParaRPr>
          </a:p>
        </p:txBody>
      </p:sp>
    </p:spTree>
    <p:extLst>
      <p:ext uri="{BB962C8B-B14F-4D97-AF65-F5344CB8AC3E}">
        <p14:creationId xmlns:p14="http://schemas.microsoft.com/office/powerpoint/2010/main" val="30816815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7" descr="Commercial dock with container cargo ship container storage and crane unloading ship">
            <a:extLst>
              <a:ext uri="{FF2B5EF4-FFF2-40B4-BE49-F238E27FC236}">
                <a16:creationId xmlns:a16="http://schemas.microsoft.com/office/drawing/2014/main" id="{A9A1C0D3-DA0F-8ADF-E177-800FE5FD13A4}"/>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9542" y="1104892"/>
            <a:ext cx="3130111" cy="1776539"/>
          </a:xfrm>
        </p:spPr>
      </p:pic>
      <p:pic>
        <p:nvPicPr>
          <p:cNvPr id="11" name="Picture 10" descr="Different sizes of cardboard boxes at production">
            <a:extLst>
              <a:ext uri="{FF2B5EF4-FFF2-40B4-BE49-F238E27FC236}">
                <a16:creationId xmlns:a16="http://schemas.microsoft.com/office/drawing/2014/main" id="{652AD8B0-EEE5-582C-23C3-46585BE29F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84" y="2882098"/>
            <a:ext cx="3116485" cy="2205648"/>
          </a:xfrm>
          <a:prstGeom prst="rect">
            <a:avLst/>
          </a:prstGeom>
        </p:spPr>
      </p:pic>
      <p:pic>
        <p:nvPicPr>
          <p:cNvPr id="16" name="Content Placeholder 7" descr="Commercial dock with container cargo ship container storage and crane unloading ship">
            <a:extLst>
              <a:ext uri="{FF2B5EF4-FFF2-40B4-BE49-F238E27FC236}">
                <a16:creationId xmlns:a16="http://schemas.microsoft.com/office/drawing/2014/main" id="{824935EA-307D-346C-73C0-22F06B2DA3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0" y="5087746"/>
            <a:ext cx="3130111" cy="1770254"/>
          </a:xfrm>
          <a:prstGeom prst="rect">
            <a:avLst/>
          </a:prstGeom>
        </p:spPr>
      </p:pic>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Sustainability Reporting – Value Chain Examples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Rectangle 2">
            <a:extLst>
              <a:ext uri="{FF2B5EF4-FFF2-40B4-BE49-F238E27FC236}">
                <a16:creationId xmlns:a16="http://schemas.microsoft.com/office/drawing/2014/main" id="{0736E037-6275-F42D-899B-498AC235FFD3}"/>
              </a:ext>
            </a:extLst>
          </p:cNvPr>
          <p:cNvSpPr/>
          <p:nvPr/>
        </p:nvSpPr>
        <p:spPr>
          <a:xfrm>
            <a:off x="3165966" y="1160447"/>
            <a:ext cx="8619634" cy="1582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600" b="1">
                <a:solidFill>
                  <a:srgbClr val="0070C0"/>
                </a:solidFill>
                <a:latin typeface="+mj-lt"/>
              </a:rPr>
              <a:t>Section 300</a:t>
            </a:r>
          </a:p>
          <a:p>
            <a:r>
              <a:rPr lang="en-US" sz="2200">
                <a:solidFill>
                  <a:srgbClr val="0070C0"/>
                </a:solidFill>
                <a:latin typeface="+mj-lt"/>
              </a:rPr>
              <a:t>Proposed new paragraph and example to highlight that the quantitative and qualitative characteristics or complexities of the value chain might impact the evaluation of threats to the FPs</a:t>
            </a:r>
            <a:endParaRPr lang="en-US" sz="2200">
              <a:solidFill>
                <a:srgbClr val="0070C0"/>
              </a:solidFill>
            </a:endParaRPr>
          </a:p>
        </p:txBody>
      </p:sp>
      <p:sp>
        <p:nvSpPr>
          <p:cNvPr id="13" name="Rectangle: Rounded Corners 12">
            <a:extLst>
              <a:ext uri="{FF2B5EF4-FFF2-40B4-BE49-F238E27FC236}">
                <a16:creationId xmlns:a16="http://schemas.microsoft.com/office/drawing/2014/main" id="{80DC68F6-BE3E-9C5D-2185-61D77BB5B9E6}"/>
              </a:ext>
            </a:extLst>
          </p:cNvPr>
          <p:cNvSpPr/>
          <p:nvPr/>
        </p:nvSpPr>
        <p:spPr>
          <a:xfrm>
            <a:off x="159657" y="1349829"/>
            <a:ext cx="2569029" cy="1393371"/>
          </a:xfrm>
          <a:prstGeom prst="roundRect">
            <a:avLst/>
          </a:prstGeom>
          <a:solidFill>
            <a:schemeClr val="accent2">
              <a:lumMod val="5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Proposed Examples</a:t>
            </a:r>
          </a:p>
        </p:txBody>
      </p:sp>
      <p:sp>
        <p:nvSpPr>
          <p:cNvPr id="14" name="Rectangle: Rounded Corners 13">
            <a:extLst>
              <a:ext uri="{FF2B5EF4-FFF2-40B4-BE49-F238E27FC236}">
                <a16:creationId xmlns:a16="http://schemas.microsoft.com/office/drawing/2014/main" id="{9C86FA15-AC3A-D1BD-84EE-09B7CFC1DAAA}"/>
              </a:ext>
            </a:extLst>
          </p:cNvPr>
          <p:cNvSpPr/>
          <p:nvPr/>
        </p:nvSpPr>
        <p:spPr>
          <a:xfrm>
            <a:off x="159656" y="3284271"/>
            <a:ext cx="2569029" cy="1393371"/>
          </a:xfrm>
          <a:prstGeom prst="roundRect">
            <a:avLst/>
          </a:prstGeom>
          <a:solidFill>
            <a:schemeClr val="accent4">
              <a:lumMod val="75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Value Chain</a:t>
            </a:r>
          </a:p>
        </p:txBody>
      </p:sp>
      <p:sp>
        <p:nvSpPr>
          <p:cNvPr id="15" name="Rectangle 14">
            <a:extLst>
              <a:ext uri="{FF2B5EF4-FFF2-40B4-BE49-F238E27FC236}">
                <a16:creationId xmlns:a16="http://schemas.microsoft.com/office/drawing/2014/main" id="{8BEC2F2B-30E6-2ABD-17AD-1B5478905A6B}"/>
              </a:ext>
            </a:extLst>
          </p:cNvPr>
          <p:cNvSpPr/>
          <p:nvPr/>
        </p:nvSpPr>
        <p:spPr>
          <a:xfrm>
            <a:off x="3120569" y="2743200"/>
            <a:ext cx="8859307" cy="33247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b="1">
                <a:solidFill>
                  <a:schemeClr val="tx1"/>
                </a:solidFill>
                <a:latin typeface="+mj-lt"/>
              </a:rPr>
              <a:t>300.7 A4a</a:t>
            </a:r>
          </a:p>
          <a:p>
            <a:pPr algn="l"/>
            <a:r>
              <a:rPr lang="en-US" sz="2000" b="0" kern="1200">
                <a:solidFill>
                  <a:schemeClr val="tx1"/>
                </a:solidFill>
                <a:latin typeface="+mj-lt"/>
              </a:rPr>
              <a:t>When performing a sustainability reporting service, the professional accountant’s evaluation of the level of a threat to compliance with the fundamental principles might be impacted by the quantitative and qualitative characteristics of a client’s value chain, such as the client’s customers and suppliers. For example, a threat to compliance with the principle of professional competence and due care might be created if the sustainability information relevant to the service comes from multiple suppliers that are geographically dispersed or is prepared in accordance with diverse reporting frameworks.</a:t>
            </a:r>
            <a:endParaRPr lang="en-US" sz="2000">
              <a:solidFill>
                <a:schemeClr val="tx1"/>
              </a:solidFill>
              <a:latin typeface="+mj-lt"/>
            </a:endParaRPr>
          </a:p>
          <a:p>
            <a:endParaRPr lang="en-US">
              <a:solidFill>
                <a:schemeClr val="tx1"/>
              </a:solidFill>
            </a:endParaRPr>
          </a:p>
        </p:txBody>
      </p:sp>
      <p:sp>
        <p:nvSpPr>
          <p:cNvPr id="4" name="Rectangle: Rounded Corners 3">
            <a:extLst>
              <a:ext uri="{FF2B5EF4-FFF2-40B4-BE49-F238E27FC236}">
                <a16:creationId xmlns:a16="http://schemas.microsoft.com/office/drawing/2014/main" id="{5E54B028-FB8A-7062-BD31-E1C101506DA7}"/>
              </a:ext>
            </a:extLst>
          </p:cNvPr>
          <p:cNvSpPr/>
          <p:nvPr/>
        </p:nvSpPr>
        <p:spPr>
          <a:xfrm>
            <a:off x="159655" y="5145541"/>
            <a:ext cx="2569029" cy="1393371"/>
          </a:xfrm>
          <a:prstGeom prst="roundRect">
            <a:avLst/>
          </a:prstGeom>
          <a:solidFill>
            <a:schemeClr val="accent2">
              <a:lumMod val="5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mj-lt"/>
              </a:rPr>
              <a:t>Does IESBA agree with the proposed value chain examples?</a:t>
            </a:r>
          </a:p>
        </p:txBody>
      </p:sp>
    </p:spTree>
    <p:extLst>
      <p:ext uri="{BB962C8B-B14F-4D97-AF65-F5344CB8AC3E}">
        <p14:creationId xmlns:p14="http://schemas.microsoft.com/office/powerpoint/2010/main" val="19864035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Line graph and numbers">
            <a:extLst>
              <a:ext uri="{FF2B5EF4-FFF2-40B4-BE49-F238E27FC236}">
                <a16:creationId xmlns:a16="http://schemas.microsoft.com/office/drawing/2014/main" id="{D9E7B21C-0E3B-ECF1-8CCD-CC68A1E03A0E}"/>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0" y="1104892"/>
            <a:ext cx="3306264" cy="1808048"/>
          </a:xfrm>
          <a:prstGeom prst="rect">
            <a:avLst/>
          </a:prstGeom>
        </p:spPr>
      </p:pic>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fontScale="90000"/>
          </a:bodyPr>
          <a:lstStyle/>
          <a:p>
            <a:r>
              <a:rPr lang="en-US" sz="3600">
                <a:latin typeface="+mj-lt"/>
              </a:rPr>
              <a:t>Sustainability Reporting – Forward-looking Information</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10" name="Content Placeholder 5">
            <a:extLst>
              <a:ext uri="{FF2B5EF4-FFF2-40B4-BE49-F238E27FC236}">
                <a16:creationId xmlns:a16="http://schemas.microsoft.com/office/drawing/2014/main" id="{2260D211-7F06-8EF0-D768-663DFC95E1F4}"/>
              </a:ext>
            </a:extLst>
          </p:cNvPr>
          <p:cNvSpPr txBox="1">
            <a:spLocks/>
          </p:cNvSpPr>
          <p:nvPr/>
        </p:nvSpPr>
        <p:spPr>
          <a:xfrm>
            <a:off x="838200" y="1428750"/>
            <a:ext cx="7500042" cy="492254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defRPr/>
            </a:pPr>
            <a:endParaRPr lang="en-US">
              <a:solidFill>
                <a:schemeClr val="bg1"/>
              </a:solidFill>
              <a:latin typeface="Arial" panose="020B0604020202020204" pitchFamily="34" charset="0"/>
              <a:cs typeface="Arial" panose="020B0604020202020204" pitchFamily="34" charset="0"/>
            </a:endParaRPr>
          </a:p>
        </p:txBody>
      </p:sp>
      <p:pic>
        <p:nvPicPr>
          <p:cNvPr id="4" name="Picture 3" descr="Financial graphs on a dark display">
            <a:extLst>
              <a:ext uri="{FF2B5EF4-FFF2-40B4-BE49-F238E27FC236}">
                <a16:creationId xmlns:a16="http://schemas.microsoft.com/office/drawing/2014/main" id="{7D40E680-E1D2-C9C5-D066-1E684ADF24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16" y="4768771"/>
            <a:ext cx="3362408" cy="2101505"/>
          </a:xfrm>
          <a:prstGeom prst="rect">
            <a:avLst/>
          </a:prstGeom>
        </p:spPr>
      </p:pic>
      <p:pic>
        <p:nvPicPr>
          <p:cNvPr id="6" name="Picture 5" descr="Human eye seen through transparent digital chart">
            <a:extLst>
              <a:ext uri="{FF2B5EF4-FFF2-40B4-BE49-F238E27FC236}">
                <a16:creationId xmlns:a16="http://schemas.microsoft.com/office/drawing/2014/main" id="{1454ABB0-FE3B-AA00-0E16-AEE05ED927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2879477"/>
            <a:ext cx="3306264" cy="1889294"/>
          </a:xfrm>
          <a:prstGeom prst="rect">
            <a:avLst/>
          </a:prstGeom>
        </p:spPr>
      </p:pic>
      <p:sp>
        <p:nvSpPr>
          <p:cNvPr id="8" name="Rectangle 7">
            <a:extLst>
              <a:ext uri="{FF2B5EF4-FFF2-40B4-BE49-F238E27FC236}">
                <a16:creationId xmlns:a16="http://schemas.microsoft.com/office/drawing/2014/main" id="{BF6CA954-826F-5445-9BD4-E8F1C87D1003}"/>
              </a:ext>
            </a:extLst>
          </p:cNvPr>
          <p:cNvSpPr/>
          <p:nvPr/>
        </p:nvSpPr>
        <p:spPr>
          <a:xfrm>
            <a:off x="3409035" y="1217539"/>
            <a:ext cx="8619634" cy="15827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600" b="1">
                <a:solidFill>
                  <a:srgbClr val="0070C0"/>
                </a:solidFill>
                <a:latin typeface="+mj-lt"/>
              </a:rPr>
              <a:t>Section 220</a:t>
            </a:r>
          </a:p>
          <a:p>
            <a:r>
              <a:rPr lang="en-US" sz="2200">
                <a:solidFill>
                  <a:srgbClr val="0070C0"/>
                </a:solidFill>
                <a:latin typeface="+mj-lt"/>
              </a:rPr>
              <a:t>Proposed new example on misusing discretion to rely on unrealistic or inconsistent assumptions to determine forward-looking information</a:t>
            </a:r>
            <a:endParaRPr lang="en-US" sz="2200">
              <a:solidFill>
                <a:srgbClr val="0070C0"/>
              </a:solidFill>
            </a:endParaRPr>
          </a:p>
        </p:txBody>
      </p:sp>
      <p:sp>
        <p:nvSpPr>
          <p:cNvPr id="9" name="Rectangle 8">
            <a:extLst>
              <a:ext uri="{FF2B5EF4-FFF2-40B4-BE49-F238E27FC236}">
                <a16:creationId xmlns:a16="http://schemas.microsoft.com/office/drawing/2014/main" id="{4F4341E9-537E-D05A-DFC2-B0FD5FF975F0}"/>
              </a:ext>
            </a:extLst>
          </p:cNvPr>
          <p:cNvSpPr/>
          <p:nvPr/>
        </p:nvSpPr>
        <p:spPr>
          <a:xfrm>
            <a:off x="3332693" y="2817739"/>
            <a:ext cx="8859307" cy="18697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b="1">
                <a:solidFill>
                  <a:schemeClr val="tx1"/>
                </a:solidFill>
                <a:latin typeface="+mj-lt"/>
              </a:rPr>
              <a:t>220.5 A1</a:t>
            </a:r>
          </a:p>
          <a:p>
            <a:pPr algn="l"/>
            <a:r>
              <a:rPr lang="en-US" sz="2000" kern="1200">
                <a:solidFill>
                  <a:schemeClr val="tx1"/>
                </a:solidFill>
                <a:latin typeface="+mj-lt"/>
              </a:rPr>
              <a:t>Examples of ways in which discretion might be misused to achieve inappropriate outcomes include:</a:t>
            </a:r>
          </a:p>
          <a:p>
            <a:pPr marL="285750" indent="-285750" algn="l">
              <a:buFont typeface="Arial" panose="020B0604020202020204" pitchFamily="34" charset="0"/>
              <a:buChar char="•"/>
            </a:pPr>
            <a:r>
              <a:rPr lang="en-US" sz="2000">
                <a:solidFill>
                  <a:schemeClr val="tx1"/>
                </a:solidFill>
                <a:latin typeface="+mj-lt"/>
              </a:rPr>
              <a:t>Determining forward-looking information by relying on assumptions that may be unrealistic or inconsistent with management’s decisions or intent</a:t>
            </a:r>
          </a:p>
          <a:p>
            <a:endParaRPr lang="en-US">
              <a:solidFill>
                <a:schemeClr val="tx1"/>
              </a:solidFill>
            </a:endParaRPr>
          </a:p>
        </p:txBody>
      </p:sp>
      <p:sp>
        <p:nvSpPr>
          <p:cNvPr id="12" name="Rectangle 11">
            <a:extLst>
              <a:ext uri="{FF2B5EF4-FFF2-40B4-BE49-F238E27FC236}">
                <a16:creationId xmlns:a16="http://schemas.microsoft.com/office/drawing/2014/main" id="{A9C3D09A-17F8-EDE0-9039-DF0EAC750B79}"/>
              </a:ext>
            </a:extLst>
          </p:cNvPr>
          <p:cNvSpPr/>
          <p:nvPr/>
        </p:nvSpPr>
        <p:spPr>
          <a:xfrm>
            <a:off x="3409034" y="4968956"/>
            <a:ext cx="8619634" cy="17525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200">
                <a:solidFill>
                  <a:srgbClr val="0070C0"/>
                </a:solidFill>
                <a:latin typeface="+mj-lt"/>
              </a:rPr>
              <a:t>SRG emphasized the importance of highlighting the risks in forward-looking information and its inherent uncertainty:</a:t>
            </a:r>
          </a:p>
          <a:p>
            <a:pPr marL="342900" indent="-342900">
              <a:buFont typeface="Arial" panose="020B0604020202020204" pitchFamily="34" charset="0"/>
              <a:buChar char="•"/>
            </a:pPr>
            <a:r>
              <a:rPr lang="en-US" sz="2200">
                <a:solidFill>
                  <a:srgbClr val="0070C0"/>
                </a:solidFill>
                <a:latin typeface="+mj-lt"/>
              </a:rPr>
              <a:t>WS2 considered including reference to forward-looking information in Section 120 as a consideration when exercising professional judgment</a:t>
            </a:r>
          </a:p>
        </p:txBody>
      </p:sp>
      <p:sp>
        <p:nvSpPr>
          <p:cNvPr id="16" name="Rectangle: Rounded Corners 15">
            <a:extLst>
              <a:ext uri="{FF2B5EF4-FFF2-40B4-BE49-F238E27FC236}">
                <a16:creationId xmlns:a16="http://schemas.microsoft.com/office/drawing/2014/main" id="{BBD5C901-48BF-DBCA-F98B-4C539190CB9D}"/>
              </a:ext>
            </a:extLst>
          </p:cNvPr>
          <p:cNvSpPr/>
          <p:nvPr/>
        </p:nvSpPr>
        <p:spPr>
          <a:xfrm>
            <a:off x="393848" y="1324177"/>
            <a:ext cx="2569029" cy="1393371"/>
          </a:xfrm>
          <a:prstGeom prst="roundRect">
            <a:avLst/>
          </a:prstGeom>
          <a:solidFill>
            <a:schemeClr val="accent6">
              <a:lumMod val="40000"/>
              <a:lumOff val="6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Proposed Examples</a:t>
            </a:r>
          </a:p>
        </p:txBody>
      </p:sp>
      <p:sp>
        <p:nvSpPr>
          <p:cNvPr id="17" name="Rectangle: Rounded Corners 16">
            <a:extLst>
              <a:ext uri="{FF2B5EF4-FFF2-40B4-BE49-F238E27FC236}">
                <a16:creationId xmlns:a16="http://schemas.microsoft.com/office/drawing/2014/main" id="{F520013D-FE78-B9F8-B515-5A764C46655D}"/>
              </a:ext>
            </a:extLst>
          </p:cNvPr>
          <p:cNvSpPr/>
          <p:nvPr/>
        </p:nvSpPr>
        <p:spPr>
          <a:xfrm>
            <a:off x="342573" y="4874564"/>
            <a:ext cx="2569029" cy="1808048"/>
          </a:xfrm>
          <a:prstGeom prst="roundRect">
            <a:avLst/>
          </a:prstGeom>
          <a:solidFill>
            <a:schemeClr val="accent1">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00" b="1">
                <a:solidFill>
                  <a:schemeClr val="bg1"/>
                </a:solidFill>
                <a:latin typeface="+mj-lt"/>
              </a:rPr>
              <a:t>Forward-looking Information</a:t>
            </a:r>
          </a:p>
        </p:txBody>
      </p:sp>
    </p:spTree>
    <p:extLst>
      <p:ext uri="{BB962C8B-B14F-4D97-AF65-F5344CB8AC3E}">
        <p14:creationId xmlns:p14="http://schemas.microsoft.com/office/powerpoint/2010/main" val="1304483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EE7942-B5DD-E948-2288-880AFDA4A826}"/>
              </a:ext>
            </a:extLst>
          </p:cNvPr>
          <p:cNvSpPr>
            <a:spLocks noGrp="1"/>
          </p:cNvSpPr>
          <p:nvPr>
            <p:ph type="sldNum" sz="quarter" idx="12"/>
          </p:nvPr>
        </p:nvSpPr>
        <p:spPr/>
        <p:txBody>
          <a:bodyPr/>
          <a:lstStyle/>
          <a:p>
            <a:fld id="{A68F81FF-A8B7-8E49-9D5B-3CAD5ADFEE36}" type="slidenum">
              <a:rPr lang="en-US" smtClean="0"/>
              <a:t>24</a:t>
            </a:fld>
            <a:endParaRPr lang="en-US"/>
          </a:p>
        </p:txBody>
      </p:sp>
      <p:sp>
        <p:nvSpPr>
          <p:cNvPr id="9" name="Title 2">
            <a:extLst>
              <a:ext uri="{FF2B5EF4-FFF2-40B4-BE49-F238E27FC236}">
                <a16:creationId xmlns:a16="http://schemas.microsoft.com/office/drawing/2014/main" id="{5261C3A5-4574-50BA-DC10-EE96C69A3482}"/>
              </a:ext>
            </a:extLst>
          </p:cNvPr>
          <p:cNvSpPr>
            <a:spLocks noGrp="1"/>
          </p:cNvSpPr>
          <p:nvPr>
            <p:ph type="title"/>
          </p:nvPr>
        </p:nvSpPr>
        <p:spPr>
          <a:xfrm>
            <a:off x="838200" y="36513"/>
            <a:ext cx="10515600" cy="1068387"/>
          </a:xfrm>
        </p:spPr>
        <p:txBody>
          <a:bodyPr>
            <a:normAutofit/>
          </a:bodyPr>
          <a:lstStyle/>
          <a:p>
            <a:r>
              <a:rPr lang="en-US" sz="3600">
                <a:latin typeface="+mj-lt"/>
              </a:rPr>
              <a:t>Sustainability Reporting – Other Revisions</a:t>
            </a:r>
          </a:p>
        </p:txBody>
      </p:sp>
      <p:sp>
        <p:nvSpPr>
          <p:cNvPr id="10" name="Content Placeholder 5">
            <a:extLst>
              <a:ext uri="{FF2B5EF4-FFF2-40B4-BE49-F238E27FC236}">
                <a16:creationId xmlns:a16="http://schemas.microsoft.com/office/drawing/2014/main" id="{B2367289-BEC5-CA84-1D72-38C49EABA983}"/>
              </a:ext>
            </a:extLst>
          </p:cNvPr>
          <p:cNvSpPr>
            <a:spLocks noGrp="1"/>
          </p:cNvSpPr>
          <p:nvPr>
            <p:ph sz="half" idx="2"/>
          </p:nvPr>
        </p:nvSpPr>
        <p:spPr>
          <a:xfrm>
            <a:off x="388494" y="1269353"/>
            <a:ext cx="11648608" cy="4922543"/>
          </a:xfrm>
        </p:spPr>
        <p:txBody>
          <a:bodyPr>
            <a:noAutofit/>
          </a:body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Other proposed revisions include:</a:t>
            </a:r>
          </a:p>
          <a:p>
            <a:pPr marL="457200" marR="0" lvl="0" indent="-45720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2000" b="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Minimal changes to Part 1 due to the robustness of this foundational building block</a:t>
            </a:r>
          </a:p>
          <a:p>
            <a:pPr marL="457200" marR="0" lvl="0" indent="-45720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2000" b="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References to non-financial, including sustainability, information where relevant</a:t>
            </a:r>
            <a:endParaRPr lang="en-US" sz="2000">
              <a:solidFill>
                <a:srgbClr val="494949"/>
              </a:solidFill>
              <a:latin typeface="Arial" panose="020B0604020202020204" pitchFamily="34" charset="0"/>
              <a:cs typeface="Arial" panose="020B0604020202020204" pitchFamily="34" charset="0"/>
            </a:endParaRPr>
          </a:p>
          <a:p>
            <a:pPr marL="457200" indent="-457200">
              <a:lnSpc>
                <a:spcPct val="100000"/>
              </a:lnSpc>
              <a:spcBef>
                <a:spcPts val="300"/>
              </a:spcBef>
              <a:spcAft>
                <a:spcPts val="300"/>
              </a:spcAft>
              <a:buSzTx/>
              <a:buFont typeface="Arial" panose="020B0604020202020204" pitchFamily="34" charset="0"/>
              <a:buChar char="•"/>
              <a:defRPr/>
            </a:pPr>
            <a:r>
              <a:rPr lang="en-US" sz="2000">
                <a:solidFill>
                  <a:srgbClr val="494949"/>
                </a:solidFill>
                <a:latin typeface="Arial" panose="020B0604020202020204" pitchFamily="34" charset="0"/>
                <a:cs typeface="Arial" panose="020B0604020202020204" pitchFamily="34" charset="0"/>
              </a:rPr>
              <a:t>Other examples of threats to the FPs related to sustainability reporting (200.6 A1/300.6 A1)</a:t>
            </a:r>
          </a:p>
          <a:p>
            <a:pPr marL="457200" indent="-457200">
              <a:lnSpc>
                <a:spcPct val="100000"/>
              </a:lnSpc>
              <a:spcBef>
                <a:spcPts val="300"/>
              </a:spcBef>
              <a:spcAft>
                <a:spcPts val="300"/>
              </a:spcAft>
              <a:buSzTx/>
              <a:buFont typeface="Arial" panose="020B0604020202020204" pitchFamily="34" charset="0"/>
              <a:buChar char="•"/>
              <a:defRPr/>
            </a:pPr>
            <a:r>
              <a:rPr kumimoji="0" lang="en-US" sz="2000" b="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Sustainability-related committee as an example subgroup of TCWG (200.9 A2/300.9 A2)</a:t>
            </a:r>
          </a:p>
          <a:p>
            <a:pPr marL="457200" indent="-457200">
              <a:lnSpc>
                <a:spcPct val="100000"/>
              </a:lnSpc>
              <a:spcBef>
                <a:spcPts val="300"/>
              </a:spcBef>
              <a:spcAft>
                <a:spcPts val="300"/>
              </a:spcAft>
              <a:buSzTx/>
              <a:buFont typeface="Arial" panose="020B0604020202020204" pitchFamily="34" charset="0"/>
              <a:buChar char="•"/>
              <a:defRPr/>
            </a:pPr>
            <a:r>
              <a:rPr kumimoji="0" lang="en-US" sz="2000" b="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Documentation encouraged relating to preparation and presentation of information (220.11 A1)</a:t>
            </a:r>
          </a:p>
          <a:p>
            <a:pPr marL="457200" indent="-457200">
              <a:lnSpc>
                <a:spcPct val="100000"/>
              </a:lnSpc>
              <a:spcBef>
                <a:spcPts val="300"/>
              </a:spcBef>
              <a:spcAft>
                <a:spcPts val="300"/>
              </a:spcAft>
              <a:buSzTx/>
              <a:buFont typeface="Arial" panose="020B0604020202020204" pitchFamily="34" charset="0"/>
              <a:buChar char="•"/>
              <a:defRPr/>
            </a:pPr>
            <a:r>
              <a:rPr kumimoji="0" lang="en-US" sz="2000" b="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SAP as an avenue for consultation (220.9 A2/270.3 A4)</a:t>
            </a:r>
          </a:p>
          <a:p>
            <a:pPr marL="457200" indent="-457200">
              <a:lnSpc>
                <a:spcPct val="100000"/>
              </a:lnSpc>
              <a:spcBef>
                <a:spcPts val="300"/>
              </a:spcBef>
              <a:spcAft>
                <a:spcPts val="300"/>
              </a:spcAft>
              <a:buSzTx/>
              <a:buFont typeface="Arial" panose="020B0604020202020204" pitchFamily="34" charset="0"/>
              <a:buChar char="•"/>
              <a:defRPr/>
            </a:pPr>
            <a:r>
              <a:rPr kumimoji="0" lang="en-US" sz="2000" b="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Addition of non-financial reporting and incentives in Section 240</a:t>
            </a:r>
          </a:p>
          <a:p>
            <a:pPr marL="457200" indent="-457200">
              <a:lnSpc>
                <a:spcPct val="100000"/>
              </a:lnSpc>
              <a:spcBef>
                <a:spcPts val="300"/>
              </a:spcBef>
              <a:spcAft>
                <a:spcPts val="300"/>
              </a:spcAft>
              <a:buSzTx/>
              <a:buFont typeface="Arial" panose="020B0604020202020204" pitchFamily="34" charset="0"/>
              <a:buChar char="•"/>
              <a:defRPr/>
            </a:pPr>
            <a:r>
              <a:rPr kumimoji="0" lang="en-US" sz="2000" b="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Other examples of pressure that might create threats to the FPs (270.3 A2)</a:t>
            </a:r>
          </a:p>
          <a:p>
            <a:pPr marL="457200" indent="-457200">
              <a:lnSpc>
                <a:spcPct val="100000"/>
              </a:lnSpc>
              <a:spcBef>
                <a:spcPts val="300"/>
              </a:spcBef>
              <a:spcAft>
                <a:spcPts val="300"/>
              </a:spcAft>
              <a:buSzTx/>
              <a:buFont typeface="Arial" panose="020B0604020202020204" pitchFamily="34" charset="0"/>
              <a:buChar char="•"/>
              <a:defRPr/>
            </a:pPr>
            <a:r>
              <a:rPr kumimoji="0" lang="en-US" sz="2000" b="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Part 3 from the perspective of sustainability reporting (not other sustainability-related services)</a:t>
            </a:r>
          </a:p>
          <a:p>
            <a:pPr marL="457200" indent="-457200">
              <a:spcBef>
                <a:spcPts val="600"/>
              </a:spcBef>
              <a:spcAft>
                <a:spcPts val="600"/>
              </a:spcAft>
              <a:defRPr/>
            </a:pPr>
            <a:r>
              <a:rPr lang="en-US" sz="2000">
                <a:solidFill>
                  <a:schemeClr val="tx1"/>
                </a:solidFill>
                <a:latin typeface="Arial" panose="020B0604020202020204" pitchFamily="34" charset="0"/>
                <a:cs typeface="Arial" panose="020B0604020202020204" pitchFamily="34" charset="0"/>
              </a:rPr>
              <a:t>Conforming amendments and revisions for consistency with Part 5</a:t>
            </a:r>
          </a:p>
          <a:p>
            <a:pPr marL="0" indent="0">
              <a:lnSpc>
                <a:spcPct val="100000"/>
              </a:lnSpc>
              <a:spcBef>
                <a:spcPts val="600"/>
              </a:spcBef>
              <a:spcAft>
                <a:spcPts val="600"/>
              </a:spcAft>
              <a:buSzTx/>
              <a:buNone/>
              <a:defRPr/>
            </a:pPr>
            <a:endParaRPr kumimoji="0" lang="en-US" sz="2000" b="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470875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760396" y="359231"/>
            <a:ext cx="5692959" cy="4608492"/>
          </a:xfrm>
        </p:spPr>
        <p:txBody>
          <a:bodyPr vert="horz" lIns="91440" tIns="45720" rIns="91440" bIns="45720" rtlCol="0" anchor="b">
            <a:normAutofit/>
          </a:bodyPr>
          <a:lstStyle/>
          <a:p>
            <a:pPr hangingPunct="1">
              <a:lnSpc>
                <a:spcPct val="90000"/>
              </a:lnSpc>
            </a:pPr>
            <a:r>
              <a:rPr lang="en-US">
                <a:solidFill>
                  <a:schemeClr val="tx1"/>
                </a:solidFill>
                <a:latin typeface="+mj-lt"/>
              </a:rPr>
              <a:t>Does IESBA agree with WS2’s proposed revisions to Parts 1, 2 and 3?</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275711"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2264327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EE7942-B5DD-E948-2288-880AFDA4A826}"/>
              </a:ext>
            </a:extLst>
          </p:cNvPr>
          <p:cNvSpPr>
            <a:spLocks noGrp="1"/>
          </p:cNvSpPr>
          <p:nvPr>
            <p:ph type="sldNum" sz="quarter" idx="12"/>
          </p:nvPr>
        </p:nvSpPr>
        <p:spPr/>
        <p:txBody>
          <a:bodyPr/>
          <a:lstStyle/>
          <a:p>
            <a:fld id="{A68F81FF-A8B7-8E49-9D5B-3CAD5ADFEE36}" type="slidenum">
              <a:rPr lang="en-US" smtClean="0"/>
              <a:t>26</a:t>
            </a:fld>
            <a:endParaRPr lang="en-US"/>
          </a:p>
        </p:txBody>
      </p:sp>
      <p:sp>
        <p:nvSpPr>
          <p:cNvPr id="9" name="Title 2">
            <a:extLst>
              <a:ext uri="{FF2B5EF4-FFF2-40B4-BE49-F238E27FC236}">
                <a16:creationId xmlns:a16="http://schemas.microsoft.com/office/drawing/2014/main" id="{5261C3A5-4574-50BA-DC10-EE96C69A3482}"/>
              </a:ext>
            </a:extLst>
          </p:cNvPr>
          <p:cNvSpPr>
            <a:spLocks noGrp="1"/>
          </p:cNvSpPr>
          <p:nvPr>
            <p:ph type="title"/>
          </p:nvPr>
        </p:nvSpPr>
        <p:spPr>
          <a:xfrm>
            <a:off x="838200" y="36513"/>
            <a:ext cx="10515600" cy="1068387"/>
          </a:xfrm>
        </p:spPr>
        <p:txBody>
          <a:bodyPr>
            <a:normAutofit/>
          </a:bodyPr>
          <a:lstStyle/>
          <a:p>
            <a:r>
              <a:rPr lang="en-US" sz="3600">
                <a:latin typeface="+mj-lt"/>
              </a:rPr>
              <a:t>Sustainability Reporting – No Revisions</a:t>
            </a:r>
          </a:p>
        </p:txBody>
      </p:sp>
      <p:sp>
        <p:nvSpPr>
          <p:cNvPr id="5" name="Content Placeholder 5">
            <a:extLst>
              <a:ext uri="{FF2B5EF4-FFF2-40B4-BE49-F238E27FC236}">
                <a16:creationId xmlns:a16="http://schemas.microsoft.com/office/drawing/2014/main" id="{38676195-46D3-C804-A445-9C53D1594F89}"/>
              </a:ext>
            </a:extLst>
          </p:cNvPr>
          <p:cNvSpPr txBox="1">
            <a:spLocks/>
          </p:cNvSpPr>
          <p:nvPr/>
        </p:nvSpPr>
        <p:spPr>
          <a:xfrm>
            <a:off x="606581" y="1428750"/>
            <a:ext cx="10515599" cy="492254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defRPr/>
            </a:pPr>
            <a:r>
              <a:rPr lang="en-US" sz="2600">
                <a:solidFill>
                  <a:srgbClr val="494949"/>
                </a:solidFill>
                <a:latin typeface="+mj-lt"/>
                <a:cs typeface="Arial" panose="020B0604020202020204" pitchFamily="34" charset="0"/>
              </a:rPr>
              <a:t>WS2 did not identify any required revisions to:</a:t>
            </a:r>
          </a:p>
          <a:p>
            <a:pPr>
              <a:spcBef>
                <a:spcPts val="600"/>
              </a:spcBef>
              <a:spcAft>
                <a:spcPts val="600"/>
              </a:spcAft>
              <a:defRPr/>
            </a:pPr>
            <a:r>
              <a:rPr lang="en-US" sz="2400">
                <a:solidFill>
                  <a:srgbClr val="494949"/>
                </a:solidFill>
                <a:latin typeface="+mj-lt"/>
                <a:cs typeface="Arial" panose="020B0604020202020204" pitchFamily="34" charset="0"/>
              </a:rPr>
              <a:t>Section 230 (Expertise) and Sections 250 and 340 (Inducements) which are broad and equally applicable to all professional activities/services</a:t>
            </a:r>
          </a:p>
          <a:p>
            <a:pPr>
              <a:spcBef>
                <a:spcPts val="600"/>
              </a:spcBef>
              <a:spcAft>
                <a:spcPts val="600"/>
              </a:spcAft>
              <a:defRPr/>
            </a:pPr>
            <a:r>
              <a:rPr lang="en-US" sz="2400">
                <a:solidFill>
                  <a:srgbClr val="494949"/>
                </a:solidFill>
                <a:latin typeface="+mj-lt"/>
                <a:cs typeface="Arial" panose="020B0604020202020204" pitchFamily="34" charset="0"/>
              </a:rPr>
              <a:t>Section 321 covers second opinions including on the</a:t>
            </a:r>
            <a:r>
              <a:rPr lang="en-US" sz="2200">
                <a:latin typeface="+mj-lt"/>
              </a:rPr>
              <a:t> application of “</a:t>
            </a:r>
            <a:r>
              <a:rPr lang="en-US" sz="2200" i="1">
                <a:latin typeface="+mj-lt"/>
              </a:rPr>
              <a:t>accounting, auditing, reporting or other standards</a:t>
            </a:r>
            <a:r>
              <a:rPr lang="en-US" sz="2200">
                <a:latin typeface="+mj-lt"/>
              </a:rPr>
              <a:t>” which already incorporates sustainability reporting standards/frameworks</a:t>
            </a:r>
          </a:p>
          <a:p>
            <a:pPr>
              <a:spcBef>
                <a:spcPts val="600"/>
              </a:spcBef>
              <a:spcAft>
                <a:spcPts val="600"/>
              </a:spcAft>
              <a:defRPr/>
            </a:pPr>
            <a:r>
              <a:rPr lang="en-US" sz="2400">
                <a:solidFill>
                  <a:srgbClr val="494949"/>
                </a:solidFill>
                <a:latin typeface="+mj-lt"/>
                <a:cs typeface="Arial" panose="020B0604020202020204" pitchFamily="34" charset="0"/>
              </a:rPr>
              <a:t>Section 325 is specific t</a:t>
            </a:r>
            <a:r>
              <a:rPr lang="en-US" sz="2200">
                <a:latin typeface="+mj-lt"/>
              </a:rPr>
              <a:t>o the objectivity of an EQR/appropriate reviewer</a:t>
            </a:r>
          </a:p>
          <a:p>
            <a:pPr>
              <a:spcBef>
                <a:spcPts val="600"/>
              </a:spcBef>
              <a:spcAft>
                <a:spcPts val="600"/>
              </a:spcAft>
              <a:defRPr/>
            </a:pPr>
            <a:r>
              <a:rPr lang="en-US" sz="2400">
                <a:solidFill>
                  <a:srgbClr val="494949"/>
                </a:solidFill>
                <a:latin typeface="+mj-lt"/>
                <a:cs typeface="Arial" panose="020B0604020202020204" pitchFamily="34" charset="0"/>
              </a:rPr>
              <a:t>Section 350 </a:t>
            </a:r>
            <a:r>
              <a:rPr lang="en-US" sz="2200">
                <a:latin typeface="+mj-lt"/>
              </a:rPr>
              <a:t>sets out requirements when in custody or client assets and is not specific to any particular services</a:t>
            </a:r>
          </a:p>
        </p:txBody>
      </p:sp>
    </p:spTree>
    <p:extLst>
      <p:ext uri="{BB962C8B-B14F-4D97-AF65-F5344CB8AC3E}">
        <p14:creationId xmlns:p14="http://schemas.microsoft.com/office/powerpoint/2010/main" val="4387806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773862" y="543203"/>
            <a:ext cx="5692959" cy="4608492"/>
          </a:xfrm>
        </p:spPr>
        <p:txBody>
          <a:bodyPr vert="horz" lIns="91440" tIns="45720" rIns="91440" bIns="45720" rtlCol="0" anchor="b">
            <a:normAutofit/>
          </a:bodyPr>
          <a:lstStyle/>
          <a:p>
            <a:pPr hangingPunct="1">
              <a:lnSpc>
                <a:spcPct val="90000"/>
              </a:lnSpc>
            </a:pPr>
            <a:r>
              <a:rPr lang="en-US">
                <a:solidFill>
                  <a:schemeClr val="tx1"/>
                </a:solidFill>
                <a:latin typeface="+mj-lt"/>
              </a:rPr>
              <a:t>Does IESBA agree with WS2’s </a:t>
            </a:r>
            <a:r>
              <a:rPr lang="en-US" sz="4400">
                <a:solidFill>
                  <a:schemeClr val="tx1"/>
                </a:solidFill>
                <a:latin typeface="+mj-lt"/>
              </a:rPr>
              <a:t>proposal not to revise Sections 230, 250, 321, 325, 340 and 350?</a:t>
            </a:r>
            <a:endParaRPr lang="en-US">
              <a:solidFill>
                <a:schemeClr val="tx1"/>
              </a:solidFill>
              <a:latin typeface="+mj-lt"/>
            </a:endParaRP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275711"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35027397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Separate Section(s) – Sustainability Reporting</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graphicFrame>
        <p:nvGraphicFramePr>
          <p:cNvPr id="5" name="Table 5">
            <a:extLst>
              <a:ext uri="{FF2B5EF4-FFF2-40B4-BE49-F238E27FC236}">
                <a16:creationId xmlns:a16="http://schemas.microsoft.com/office/drawing/2014/main" id="{68A12942-07DA-E57A-C673-82D61B30279C}"/>
              </a:ext>
            </a:extLst>
          </p:cNvPr>
          <p:cNvGraphicFramePr>
            <a:graphicFrameLocks noGrp="1"/>
          </p:cNvGraphicFramePr>
          <p:nvPr>
            <p:ph sz="half" idx="2"/>
            <p:extLst>
              <p:ext uri="{D42A27DB-BD31-4B8C-83A1-F6EECF244321}">
                <p14:modId xmlns:p14="http://schemas.microsoft.com/office/powerpoint/2010/main" val="1874966179"/>
              </p:ext>
            </p:extLst>
          </p:nvPr>
        </p:nvGraphicFramePr>
        <p:xfrm>
          <a:off x="670560" y="1855793"/>
          <a:ext cx="10850880" cy="3749656"/>
        </p:xfrm>
        <a:graphic>
          <a:graphicData uri="http://schemas.openxmlformats.org/drawingml/2006/table">
            <a:tbl>
              <a:tblPr firstRow="1" bandRow="1">
                <a:tableStyleId>{00A15C55-8517-42AA-B614-E9B94910E393}</a:tableStyleId>
              </a:tblPr>
              <a:tblGrid>
                <a:gridCol w="5425440">
                  <a:extLst>
                    <a:ext uri="{9D8B030D-6E8A-4147-A177-3AD203B41FA5}">
                      <a16:colId xmlns:a16="http://schemas.microsoft.com/office/drawing/2014/main" val="2397378463"/>
                    </a:ext>
                  </a:extLst>
                </a:gridCol>
                <a:gridCol w="5425440">
                  <a:extLst>
                    <a:ext uri="{9D8B030D-6E8A-4147-A177-3AD203B41FA5}">
                      <a16:colId xmlns:a16="http://schemas.microsoft.com/office/drawing/2014/main" val="2964953779"/>
                    </a:ext>
                  </a:extLst>
                </a:gridCol>
              </a:tblGrid>
              <a:tr h="494047">
                <a:tc>
                  <a:txBody>
                    <a:bodyPr/>
                    <a:lstStyle/>
                    <a:p>
                      <a:r>
                        <a:rPr lang="en-US">
                          <a:latin typeface="+mj-lt"/>
                        </a:rPr>
                        <a:t>Arguments For</a:t>
                      </a:r>
                    </a:p>
                  </a:txBody>
                  <a:tcPr/>
                </a:tc>
                <a:tc>
                  <a:txBody>
                    <a:bodyPr/>
                    <a:lstStyle/>
                    <a:p>
                      <a:r>
                        <a:rPr lang="en-US">
                          <a:latin typeface="+mj-lt"/>
                        </a:rPr>
                        <a:t>Arguments Against</a:t>
                      </a:r>
                    </a:p>
                  </a:txBody>
                  <a:tcPr/>
                </a:tc>
                <a:extLst>
                  <a:ext uri="{0D108BD9-81ED-4DB2-BD59-A6C34878D82A}">
                    <a16:rowId xmlns:a16="http://schemas.microsoft.com/office/drawing/2014/main" val="4042585181"/>
                  </a:ext>
                </a:extLst>
              </a:tr>
              <a:tr h="697604">
                <a:tc>
                  <a:txBody>
                    <a:bodyPr/>
                    <a:lstStyle/>
                    <a:p>
                      <a:pPr marL="285750" indent="-285750">
                        <a:buFont typeface="Wingdings" panose="05000000000000000000" pitchFamily="2" charset="2"/>
                        <a:buChar char="ü"/>
                      </a:pPr>
                      <a:r>
                        <a:rPr lang="en-US">
                          <a:latin typeface="+mj-lt"/>
                        </a:rPr>
                        <a:t>Elevate prominence of ethics standards for sustainability reporting</a:t>
                      </a:r>
                    </a:p>
                  </a:txBody>
                  <a:tcPr/>
                </a:tc>
                <a:tc>
                  <a:txBody>
                    <a:bodyPr/>
                    <a:lstStyle/>
                    <a:p>
                      <a:pPr marL="285750" indent="-285750">
                        <a:buFont typeface="Arial" panose="020B0604020202020204" pitchFamily="34" charset="0"/>
                        <a:buChar char="X"/>
                      </a:pPr>
                      <a:r>
                        <a:rPr lang="en-US">
                          <a:latin typeface="+mj-lt"/>
                        </a:rPr>
                        <a:t>Perception ethics standards for sustainability reporting different to financial reporting</a:t>
                      </a:r>
                    </a:p>
                  </a:txBody>
                  <a:tcPr/>
                </a:tc>
                <a:extLst>
                  <a:ext uri="{0D108BD9-81ED-4DB2-BD59-A6C34878D82A}">
                    <a16:rowId xmlns:a16="http://schemas.microsoft.com/office/drawing/2014/main" val="1330165065"/>
                  </a:ext>
                </a:extLst>
              </a:tr>
              <a:tr h="716437">
                <a:tc>
                  <a:txBody>
                    <a:bodyPr/>
                    <a:lstStyle/>
                    <a:p>
                      <a:pPr marL="285750" indent="-285750" algn="l" defTabSz="914400" rtl="0" eaLnBrk="1" latinLnBrk="0" hangingPunct="1">
                        <a:buFont typeface="Wingdings" panose="05000000000000000000" pitchFamily="2" charset="2"/>
                        <a:buChar char="ü"/>
                      </a:pPr>
                      <a:r>
                        <a:rPr lang="en-US" sz="1800" kern="1200">
                          <a:solidFill>
                            <a:schemeClr val="dk1"/>
                          </a:solidFill>
                          <a:latin typeface="+mj-lt"/>
                          <a:ea typeface="+mn-ea"/>
                          <a:cs typeface="+mn-cs"/>
                        </a:rPr>
                        <a:t>Concentrate the standards in one space</a:t>
                      </a:r>
                    </a:p>
                  </a:txBody>
                  <a:tcPr/>
                </a:tc>
                <a:tc>
                  <a:txBody>
                    <a:bodyPr/>
                    <a:lstStyle/>
                    <a:p>
                      <a:pPr marL="285750" indent="-285750" algn="l" defTabSz="914400" rtl="0" eaLnBrk="1" latinLnBrk="0" hangingPunct="1">
                        <a:buFont typeface="Arial" panose="020B0604020202020204" pitchFamily="34" charset="0"/>
                        <a:buChar char="X"/>
                      </a:pPr>
                      <a:r>
                        <a:rPr lang="en-US" sz="1800" kern="1200">
                          <a:solidFill>
                            <a:schemeClr val="dk1"/>
                          </a:solidFill>
                          <a:latin typeface="+mj-lt"/>
                          <a:ea typeface="+mn-ea"/>
                          <a:cs typeface="+mn-cs"/>
                        </a:rPr>
                        <a:t>Extant requirements applicable, relevant and robust for sustainability reporting</a:t>
                      </a:r>
                    </a:p>
                  </a:txBody>
                  <a:tcPr/>
                </a:tc>
                <a:extLst>
                  <a:ext uri="{0D108BD9-81ED-4DB2-BD59-A6C34878D82A}">
                    <a16:rowId xmlns:a16="http://schemas.microsoft.com/office/drawing/2014/main" val="574595784"/>
                  </a:ext>
                </a:extLst>
              </a:tr>
              <a:tr h="707249">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800" kern="1200" noProof="0">
                          <a:solidFill>
                            <a:schemeClr val="dk1"/>
                          </a:solidFill>
                          <a:latin typeface="+mj-lt"/>
                          <a:ea typeface="+mn-ea"/>
                          <a:cs typeface="+mn-cs"/>
                        </a:rPr>
                        <a:t>Potentially enhance profession-agnostic standards in the future</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X"/>
                        <a:tabLst/>
                        <a:defRPr/>
                      </a:pPr>
                      <a:r>
                        <a:rPr lang="en-US" sz="1800" kern="1200" noProof="0">
                          <a:solidFill>
                            <a:schemeClr val="dk1"/>
                          </a:solidFill>
                          <a:latin typeface="+mj-lt"/>
                          <a:ea typeface="+mn-ea"/>
                          <a:cs typeface="+mn-cs"/>
                        </a:rPr>
                        <a:t>Proposed revisions cover greenwashing, value chain and forward-looking information</a:t>
                      </a:r>
                    </a:p>
                  </a:txBody>
                  <a:tcPr/>
                </a:tc>
                <a:extLst>
                  <a:ext uri="{0D108BD9-81ED-4DB2-BD59-A6C34878D82A}">
                    <a16:rowId xmlns:a16="http://schemas.microsoft.com/office/drawing/2014/main" val="2970780944"/>
                  </a:ext>
                </a:extLst>
              </a:tr>
              <a:tr h="729205">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494949"/>
                        </a:solidFill>
                        <a:effectLst/>
                        <a:uLnTx/>
                        <a:uFillTx/>
                        <a:latin typeface="Arial" panose="020B0604020202020204"/>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X"/>
                        <a:tabLst/>
                        <a:defRPr/>
                      </a:pPr>
                      <a:r>
                        <a:rPr lang="en-US" sz="1800" kern="1200" noProof="0">
                          <a:solidFill>
                            <a:schemeClr val="dk1"/>
                          </a:solidFill>
                          <a:latin typeface="+mj-lt"/>
                          <a:ea typeface="+mn-ea"/>
                          <a:cs typeface="+mn-cs"/>
                        </a:rPr>
                        <a:t>Extant provisions on inquiring mind, transparency and dealing with complexity</a:t>
                      </a:r>
                    </a:p>
                  </a:txBody>
                  <a:tcPr/>
                </a:tc>
                <a:extLst>
                  <a:ext uri="{0D108BD9-81ED-4DB2-BD59-A6C34878D82A}">
                    <a16:rowId xmlns:a16="http://schemas.microsoft.com/office/drawing/2014/main" val="1895144652"/>
                  </a:ext>
                </a:extLst>
              </a:tr>
              <a:tr h="405114">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494949"/>
                        </a:solidFill>
                        <a:effectLst/>
                        <a:uLnTx/>
                        <a:uFillTx/>
                        <a:latin typeface="Arial" panose="020B0604020202020204"/>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X"/>
                        <a:tabLst/>
                        <a:defRPr/>
                      </a:pPr>
                      <a:r>
                        <a:rPr lang="en-US" sz="1800" kern="1200" noProof="0">
                          <a:solidFill>
                            <a:schemeClr val="dk1"/>
                          </a:solidFill>
                          <a:latin typeface="+mj-lt"/>
                          <a:ea typeface="+mn-ea"/>
                          <a:cs typeface="+mn-cs"/>
                        </a:rPr>
                        <a:t>Resource implications</a:t>
                      </a:r>
                    </a:p>
                  </a:txBody>
                  <a:tcPr/>
                </a:tc>
                <a:extLst>
                  <a:ext uri="{0D108BD9-81ED-4DB2-BD59-A6C34878D82A}">
                    <a16:rowId xmlns:a16="http://schemas.microsoft.com/office/drawing/2014/main" val="1565569060"/>
                  </a:ext>
                </a:extLst>
              </a:tr>
            </a:tbl>
          </a:graphicData>
        </a:graphic>
      </p:graphicFrame>
    </p:spTree>
    <p:extLst>
      <p:ext uri="{BB962C8B-B14F-4D97-AF65-F5344CB8AC3E}">
        <p14:creationId xmlns:p14="http://schemas.microsoft.com/office/powerpoint/2010/main" val="39743767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25B88A-3DDC-1BB3-048F-09656D57C11B}"/>
              </a:ext>
            </a:extLst>
          </p:cNvPr>
          <p:cNvSpPr>
            <a:spLocks noGrp="1"/>
          </p:cNvSpPr>
          <p:nvPr>
            <p:ph type="title"/>
          </p:nvPr>
        </p:nvSpPr>
        <p:spPr/>
        <p:txBody>
          <a:bodyPr>
            <a:normAutofit/>
          </a:bodyPr>
          <a:lstStyle/>
          <a:p>
            <a:pPr marL="0" marR="0" lvl="0" indent="0" algn="l" defTabSz="914400" rtl="0" eaLnBrk="1" fontAlgn="auto" latinLnBrk="0" hangingPunct="0">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WS2 Proposal</a:t>
            </a:r>
          </a:p>
        </p:txBody>
      </p:sp>
      <p:sp>
        <p:nvSpPr>
          <p:cNvPr id="4" name="Slide Number Placeholder 3">
            <a:extLst>
              <a:ext uri="{FF2B5EF4-FFF2-40B4-BE49-F238E27FC236}">
                <a16:creationId xmlns:a16="http://schemas.microsoft.com/office/drawing/2014/main" id="{05E5A638-3AD2-D4BE-BBA6-97A69492514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6" name="Content Placeholder 5">
            <a:extLst>
              <a:ext uri="{FF2B5EF4-FFF2-40B4-BE49-F238E27FC236}">
                <a16:creationId xmlns:a16="http://schemas.microsoft.com/office/drawing/2014/main" id="{28AD7F51-2A18-3B47-9767-E9901540EB9D}"/>
              </a:ext>
            </a:extLst>
          </p:cNvPr>
          <p:cNvSpPr>
            <a:spLocks noGrp="1"/>
          </p:cNvSpPr>
          <p:nvPr>
            <p:ph sz="half" idx="2"/>
          </p:nvPr>
        </p:nvSpPr>
        <p:spPr>
          <a:xfrm>
            <a:off x="606582" y="1428750"/>
            <a:ext cx="7414788" cy="4922543"/>
          </a:xfrm>
        </p:spPr>
        <p:txBody>
          <a:bodyPr>
            <a:normAutofit fontScale="92500" lnSpcReduction="10000"/>
          </a:body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WS2 believes the extant Code and proposed revisions appropriately strengthen the applicability of the Code for sustainability reporting</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endParaRPr lang="en-US" b="1">
              <a:solidFill>
                <a:srgbClr val="494949"/>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b="1"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WS2 proposes not to develop a separate section(s) in the Code for sustainability reporting at this time</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endParaRPr lang="en-US" sz="2400">
              <a:solidFill>
                <a:srgbClr val="494949"/>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400" b="0" i="1"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Should IESBA make a strategic decision in the longer-term to develop profession-agnostic ethics standards this issue could be reconsidered then</a:t>
            </a:r>
          </a:p>
          <a:p>
            <a:pPr marL="0" indent="0">
              <a:buNone/>
            </a:pPr>
            <a:endParaRPr lang="en-US"/>
          </a:p>
        </p:txBody>
      </p:sp>
    </p:spTree>
    <p:extLst>
      <p:ext uri="{BB962C8B-B14F-4D97-AF65-F5344CB8AC3E}">
        <p14:creationId xmlns:p14="http://schemas.microsoft.com/office/powerpoint/2010/main" val="1144141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4DB4B-E2CB-9A3C-A71B-BC1AD7AD99B1}"/>
              </a:ext>
            </a:extLst>
          </p:cNvPr>
          <p:cNvSpPr>
            <a:spLocks noGrp="1"/>
          </p:cNvSpPr>
          <p:nvPr>
            <p:ph type="title"/>
          </p:nvPr>
        </p:nvSpPr>
        <p:spPr/>
        <p:txBody>
          <a:bodyPr/>
          <a:lstStyle/>
          <a:p>
            <a:r>
              <a:rPr lang="en-US">
                <a:latin typeface="+mj-lt"/>
              </a:rPr>
              <a:t>Objectives</a:t>
            </a:r>
            <a:endParaRPr lang="en-US"/>
          </a:p>
        </p:txBody>
      </p:sp>
      <p:sp>
        <p:nvSpPr>
          <p:cNvPr id="4" name="Slide Number Placeholder 3">
            <a:extLst>
              <a:ext uri="{FF2B5EF4-FFF2-40B4-BE49-F238E27FC236}">
                <a16:creationId xmlns:a16="http://schemas.microsoft.com/office/drawing/2014/main" id="{47639018-00C1-5B0A-F35F-F6100F85622C}"/>
              </a:ext>
            </a:extLst>
          </p:cNvPr>
          <p:cNvSpPr>
            <a:spLocks noGrp="1"/>
          </p:cNvSpPr>
          <p:nvPr>
            <p:ph type="sldNum" sz="quarter" idx="12"/>
          </p:nvPr>
        </p:nvSpPr>
        <p:spPr/>
        <p:txBody>
          <a:bodyPr/>
          <a:lstStyle/>
          <a:p>
            <a:fld id="{A68F81FF-A8B7-8E49-9D5B-3CAD5ADFEE36}" type="slidenum">
              <a:rPr lang="en-US" smtClean="0"/>
              <a:pPr/>
              <a:t>3</a:t>
            </a:fld>
            <a:endParaRPr lang="en-US"/>
          </a:p>
        </p:txBody>
      </p:sp>
      <p:graphicFrame>
        <p:nvGraphicFramePr>
          <p:cNvPr id="9" name="Diagram 8">
            <a:extLst>
              <a:ext uri="{FF2B5EF4-FFF2-40B4-BE49-F238E27FC236}">
                <a16:creationId xmlns:a16="http://schemas.microsoft.com/office/drawing/2014/main" id="{8B9954E4-82F0-8B68-4C00-4A37189DE30E}"/>
              </a:ext>
            </a:extLst>
          </p:cNvPr>
          <p:cNvGraphicFramePr/>
          <p:nvPr/>
        </p:nvGraphicFramePr>
        <p:xfrm>
          <a:off x="276225" y="1241425"/>
          <a:ext cx="3543300" cy="5114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1">
            <a:extLst>
              <a:ext uri="{FF2B5EF4-FFF2-40B4-BE49-F238E27FC236}">
                <a16:creationId xmlns:a16="http://schemas.microsoft.com/office/drawing/2014/main" id="{AAB9D346-EE9E-823E-310A-E00F99642A4A}"/>
              </a:ext>
            </a:extLst>
          </p:cNvPr>
          <p:cNvSpPr txBox="1">
            <a:spLocks/>
          </p:cNvSpPr>
          <p:nvPr/>
        </p:nvSpPr>
        <p:spPr>
          <a:xfrm>
            <a:off x="4267200" y="1647824"/>
            <a:ext cx="7353300" cy="4839603"/>
          </a:xfrm>
          <a:prstGeom prst="roundRect">
            <a:avLst/>
          </a:prstGeom>
          <a:solidFill>
            <a:schemeClr val="tx2">
              <a:lumMod val="20000"/>
              <a:lumOff val="80000"/>
            </a:schemeClr>
          </a:solidFill>
          <a:ln w="76200">
            <a:solidFill>
              <a:schemeClr val="accent6">
                <a:lumMod val="60000"/>
                <a:lumOff val="40000"/>
              </a:schemeClr>
            </a:solidFill>
          </a:ln>
          <a:effectLst>
            <a:outerShdw blurRad="63500" sx="102000" sy="102000" algn="ctr" rotWithShape="0">
              <a:prstClr val="black">
                <a:alpha val="40000"/>
              </a:prstClr>
            </a:outerShdw>
          </a:effectLst>
        </p:spPr>
        <p:txBody>
          <a:bodyPr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None/>
            </a:pPr>
            <a:r>
              <a:rPr lang="en-US" b="1">
                <a:solidFill>
                  <a:schemeClr val="tx1"/>
                </a:solidFill>
                <a:latin typeface="+mj-lt"/>
              </a:rPr>
              <a:t>Sustainability Assurance</a:t>
            </a:r>
          </a:p>
          <a:p>
            <a:pPr marL="457200" indent="-457200">
              <a:spcBef>
                <a:spcPts val="600"/>
              </a:spcBef>
              <a:spcAft>
                <a:spcPts val="600"/>
              </a:spcAft>
            </a:pPr>
            <a:r>
              <a:rPr lang="en-US" sz="2400">
                <a:solidFill>
                  <a:schemeClr val="tx1"/>
                </a:solidFill>
                <a:latin typeface="+mj-lt"/>
              </a:rPr>
              <a:t>Scope of ethics standards</a:t>
            </a:r>
          </a:p>
          <a:p>
            <a:pPr marL="457200" indent="-457200">
              <a:spcBef>
                <a:spcPts val="600"/>
              </a:spcBef>
              <a:spcAft>
                <a:spcPts val="600"/>
              </a:spcAft>
            </a:pPr>
            <a:r>
              <a:rPr lang="en-US" sz="2400">
                <a:solidFill>
                  <a:schemeClr val="tx1"/>
                </a:solidFill>
                <a:latin typeface="+mj-lt"/>
              </a:rPr>
              <a:t>New provision on SAP expertise and training</a:t>
            </a:r>
          </a:p>
          <a:p>
            <a:pPr marL="457200" indent="-457200">
              <a:spcBef>
                <a:spcPts val="600"/>
              </a:spcBef>
              <a:spcAft>
                <a:spcPts val="600"/>
              </a:spcAft>
            </a:pPr>
            <a:r>
              <a:rPr lang="en-US" sz="2400">
                <a:solidFill>
                  <a:schemeClr val="tx1"/>
                </a:solidFill>
                <a:latin typeface="+mj-lt"/>
              </a:rPr>
              <a:t>Value chain considerations</a:t>
            </a:r>
          </a:p>
          <a:p>
            <a:pPr marL="457200" indent="-457200">
              <a:spcBef>
                <a:spcPts val="600"/>
              </a:spcBef>
              <a:spcAft>
                <a:spcPts val="600"/>
              </a:spcAft>
            </a:pPr>
            <a:r>
              <a:rPr lang="en-US" sz="2400">
                <a:solidFill>
                  <a:schemeClr val="tx1"/>
                </a:solidFill>
                <a:latin typeface="+mj-lt"/>
              </a:rPr>
              <a:t>Equivalent selected Sections from Part 2</a:t>
            </a:r>
          </a:p>
          <a:p>
            <a:pPr marL="914400" marR="0" lvl="1" indent="-457200" algn="l" defTabSz="914400" rtl="0" eaLnBrk="1" fontAlgn="auto" latinLnBrk="0" hangingPunct="1">
              <a:lnSpc>
                <a:spcPct val="100000"/>
              </a:lnSpc>
              <a:spcBef>
                <a:spcPts val="600"/>
              </a:spcBef>
              <a:spcAft>
                <a:spcPts val="600"/>
              </a:spcAft>
              <a:buClrTx/>
              <a:buSzTx/>
              <a:buFont typeface="Wingdings" panose="05000000000000000000" pitchFamily="2" charset="2"/>
              <a:buChar char="ü"/>
              <a:tabLst/>
              <a:defRPr/>
            </a:pPr>
            <a:r>
              <a:rPr kumimoji="0" lang="en-US" sz="2200" b="0" i="0" u="none" strike="noStrike" kern="1200" cap="none" spc="0" normalizeH="0" baseline="0" noProof="0">
                <a:ln>
                  <a:noFill/>
                </a:ln>
                <a:solidFill>
                  <a:srgbClr val="494949"/>
                </a:solidFill>
                <a:effectLst/>
                <a:uLnTx/>
                <a:uFillTx/>
                <a:latin typeface="Arial" panose="020B0604020202020204"/>
                <a:ea typeface="+mn-ea"/>
                <a:cs typeface="+mn-cs"/>
              </a:rPr>
              <a:t>Whether to include equivalent Section 230</a:t>
            </a:r>
          </a:p>
          <a:p>
            <a:pPr marL="914400" marR="0" lvl="1" indent="-457200" algn="l" defTabSz="914400" rtl="0" eaLnBrk="1" fontAlgn="auto" latinLnBrk="0" hangingPunct="1">
              <a:lnSpc>
                <a:spcPct val="100000"/>
              </a:lnSpc>
              <a:spcBef>
                <a:spcPts val="600"/>
              </a:spcBef>
              <a:spcAft>
                <a:spcPts val="600"/>
              </a:spcAft>
              <a:buClrTx/>
              <a:buSzTx/>
              <a:buFont typeface="Wingdings" panose="05000000000000000000" pitchFamily="2" charset="2"/>
              <a:buChar char="ü"/>
              <a:tabLst/>
              <a:defRPr/>
            </a:pPr>
            <a:r>
              <a:rPr kumimoji="0" lang="en-US" sz="2200" b="0" i="0" u="none" strike="noStrike" kern="1200" cap="none" spc="0" normalizeH="0" baseline="0" noProof="0">
                <a:ln>
                  <a:noFill/>
                </a:ln>
                <a:solidFill>
                  <a:srgbClr val="494949"/>
                </a:solidFill>
                <a:effectLst/>
                <a:uLnTx/>
                <a:uFillTx/>
                <a:latin typeface="Arial" panose="020B0604020202020204"/>
                <a:ea typeface="+mn-ea"/>
                <a:cs typeface="+mn-cs"/>
              </a:rPr>
              <a:t>Equivalent Section 270</a:t>
            </a:r>
          </a:p>
          <a:p>
            <a:pPr marL="457200" indent="-457200">
              <a:spcBef>
                <a:spcPts val="600"/>
              </a:spcBef>
              <a:spcAft>
                <a:spcPts val="600"/>
              </a:spcAft>
            </a:pPr>
            <a:r>
              <a:rPr lang="en-US" sz="2400">
                <a:solidFill>
                  <a:schemeClr val="tx1"/>
                </a:solidFill>
                <a:latin typeface="+mj-lt"/>
              </a:rPr>
              <a:t>Whether to include equivalent Sections 321 or 350</a:t>
            </a:r>
          </a:p>
        </p:txBody>
      </p:sp>
    </p:spTree>
    <p:extLst>
      <p:ext uri="{BB962C8B-B14F-4D97-AF65-F5344CB8AC3E}">
        <p14:creationId xmlns:p14="http://schemas.microsoft.com/office/powerpoint/2010/main" val="6071531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508624" y="935890"/>
            <a:ext cx="5692959" cy="3948074"/>
          </a:xfrm>
        </p:spPr>
        <p:txBody>
          <a:bodyPr vert="horz" lIns="91440" tIns="45720" rIns="91440" bIns="45720" rtlCol="0" anchor="t">
            <a:normAutofit/>
          </a:bodyPr>
          <a:lstStyle/>
          <a:p>
            <a:pPr hangingPunct="1">
              <a:lnSpc>
                <a:spcPct val="90000"/>
              </a:lnSpc>
            </a:pPr>
            <a:r>
              <a:rPr lang="en-US" sz="4200">
                <a:solidFill>
                  <a:schemeClr val="tx1"/>
                </a:solidFill>
                <a:latin typeface="+mj-lt"/>
              </a:rPr>
              <a:t>Does IESBA agree with WS2’s proposal not to develop a separate section(s) for sustainability reporting at this time?</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1890277"/>
            <a:ext cx="5275711" cy="4608492"/>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600" b="0" i="0" u="none" strike="noStrike" kern="1200" cap="none" spc="0" normalizeH="0" baseline="0" noProof="0">
              <a:ln>
                <a:noFill/>
              </a:ln>
              <a:solidFill>
                <a:srgbClr val="494949"/>
              </a:solidFill>
              <a:effectLst/>
              <a:highlight>
                <a:srgbClr val="FFFF00"/>
              </a:highlight>
              <a:uLnTx/>
              <a:uFillTx/>
              <a:latin typeface="Arial" panose="020B0604020202020204"/>
              <a:ea typeface="+mj-ea"/>
              <a:cs typeface="+mj-cs"/>
            </a:endParaRPr>
          </a:p>
        </p:txBody>
      </p:sp>
    </p:spTree>
    <p:extLst>
      <p:ext uri="{BB962C8B-B14F-4D97-AF65-F5344CB8AC3E}">
        <p14:creationId xmlns:p14="http://schemas.microsoft.com/office/powerpoint/2010/main" val="27731454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B6FC16B-DE5D-5EF1-C77A-C03D113534D2}"/>
              </a:ext>
            </a:extLst>
          </p:cNvPr>
          <p:cNvSpPr>
            <a:spLocks noGrp="1"/>
          </p:cNvSpPr>
          <p:nvPr>
            <p:ph type="sldNum" sz="quarter" idx="12"/>
          </p:nvPr>
        </p:nvSpPr>
        <p:spPr/>
        <p:txBody>
          <a:bodyPr/>
          <a:lstStyle/>
          <a:p>
            <a:fld id="{A68F81FF-A8B7-8E49-9D5B-3CAD5ADFEE36}" type="slidenum">
              <a:rPr lang="en-US" smtClean="0"/>
              <a:pPr/>
              <a:t>31</a:t>
            </a:fld>
            <a:endParaRPr lang="en-US"/>
          </a:p>
        </p:txBody>
      </p:sp>
      <p:sp>
        <p:nvSpPr>
          <p:cNvPr id="3" name="Title 2">
            <a:extLst>
              <a:ext uri="{FF2B5EF4-FFF2-40B4-BE49-F238E27FC236}">
                <a16:creationId xmlns:a16="http://schemas.microsoft.com/office/drawing/2014/main" id="{EC71B67C-D507-354E-E8EE-52A256CB685D}"/>
              </a:ext>
            </a:extLst>
          </p:cNvPr>
          <p:cNvSpPr>
            <a:spLocks noGrp="1"/>
          </p:cNvSpPr>
          <p:nvPr>
            <p:ph type="title"/>
          </p:nvPr>
        </p:nvSpPr>
        <p:spPr>
          <a:xfrm>
            <a:off x="831850" y="2950406"/>
            <a:ext cx="10372304" cy="1115179"/>
          </a:xfrm>
        </p:spPr>
        <p:txBody>
          <a:bodyPr>
            <a:normAutofit fontScale="90000"/>
          </a:bodyPr>
          <a:lstStyle/>
          <a:p>
            <a:r>
              <a:rPr lang="en-US">
                <a:latin typeface="+mj-lt"/>
              </a:rPr>
              <a:t>Ethics – Sustainability Assurance</a:t>
            </a:r>
          </a:p>
        </p:txBody>
      </p:sp>
    </p:spTree>
    <p:extLst>
      <p:ext uri="{BB962C8B-B14F-4D97-AF65-F5344CB8AC3E}">
        <p14:creationId xmlns:p14="http://schemas.microsoft.com/office/powerpoint/2010/main" val="12581607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CB941B-1630-62C8-2252-5114667521DE}"/>
              </a:ext>
            </a:extLst>
          </p:cNvPr>
          <p:cNvSpPr>
            <a:spLocks noGrp="1"/>
          </p:cNvSpPr>
          <p:nvPr>
            <p:ph sz="half" idx="2"/>
          </p:nvPr>
        </p:nvSpPr>
        <p:spPr>
          <a:xfrm>
            <a:off x="371474" y="1113504"/>
            <a:ext cx="7686675" cy="5314896"/>
          </a:xfrm>
        </p:spPr>
        <p:txBody>
          <a:bodyPr>
            <a:noAutofit/>
          </a:bodyPr>
          <a:lstStyle/>
          <a:p>
            <a:pPr marL="0" indent="0">
              <a:lnSpc>
                <a:spcPct val="114000"/>
              </a:lnSpc>
              <a:spcBef>
                <a:spcPts val="600"/>
              </a:spcBef>
              <a:spcAft>
                <a:spcPts val="1800"/>
              </a:spcAft>
              <a:buNone/>
            </a:pPr>
            <a:r>
              <a:rPr lang="en-US" b="1">
                <a:solidFill>
                  <a:schemeClr val="tx1"/>
                </a:solidFill>
                <a:latin typeface="+mj-lt"/>
              </a:rPr>
              <a:t>To consider and share views on WS2’s proposals regarding:</a:t>
            </a:r>
          </a:p>
          <a:p>
            <a:pPr>
              <a:lnSpc>
                <a:spcPct val="100000"/>
              </a:lnSpc>
              <a:spcBef>
                <a:spcPts val="600"/>
              </a:spcBef>
              <a:spcAft>
                <a:spcPts val="600"/>
              </a:spcAft>
              <a:buFont typeface="Wingdings" panose="05000000000000000000" pitchFamily="2" charset="2"/>
              <a:buChar char="ü"/>
            </a:pPr>
            <a:r>
              <a:rPr lang="en-US" sz="2500">
                <a:solidFill>
                  <a:schemeClr val="tx1"/>
                </a:solidFill>
                <a:latin typeface="+mj-lt"/>
              </a:rPr>
              <a:t>Scope of ethics standards</a:t>
            </a:r>
          </a:p>
          <a:p>
            <a:pPr>
              <a:lnSpc>
                <a:spcPct val="100000"/>
              </a:lnSpc>
              <a:spcBef>
                <a:spcPts val="600"/>
              </a:spcBef>
              <a:spcAft>
                <a:spcPts val="600"/>
              </a:spcAft>
              <a:buFont typeface="Wingdings" panose="05000000000000000000" pitchFamily="2" charset="2"/>
              <a:buChar char="ü"/>
            </a:pPr>
            <a:r>
              <a:rPr lang="en-US" sz="2500">
                <a:solidFill>
                  <a:schemeClr val="tx1"/>
                </a:solidFill>
                <a:latin typeface="+mj-lt"/>
              </a:rPr>
              <a:t>New provision on SAP expertise and training</a:t>
            </a:r>
          </a:p>
          <a:p>
            <a:pPr>
              <a:lnSpc>
                <a:spcPct val="100000"/>
              </a:lnSpc>
              <a:spcBef>
                <a:spcPts val="600"/>
              </a:spcBef>
              <a:spcAft>
                <a:spcPts val="600"/>
              </a:spcAft>
              <a:buFont typeface="Wingdings" panose="05000000000000000000" pitchFamily="2" charset="2"/>
              <a:buChar char="ü"/>
            </a:pPr>
            <a:r>
              <a:rPr lang="en-US" sz="2500">
                <a:solidFill>
                  <a:schemeClr val="tx1"/>
                </a:solidFill>
                <a:latin typeface="+mj-lt"/>
              </a:rPr>
              <a:t>Value chain considerations</a:t>
            </a:r>
          </a:p>
          <a:p>
            <a:pPr>
              <a:lnSpc>
                <a:spcPct val="100000"/>
              </a:lnSpc>
              <a:spcBef>
                <a:spcPts val="600"/>
              </a:spcBef>
              <a:spcAft>
                <a:spcPts val="600"/>
              </a:spcAft>
              <a:buFont typeface="Wingdings" panose="05000000000000000000" pitchFamily="2" charset="2"/>
              <a:buChar char="ü"/>
            </a:pPr>
            <a:r>
              <a:rPr lang="en-US" sz="2500">
                <a:solidFill>
                  <a:schemeClr val="tx1"/>
                </a:solidFill>
                <a:latin typeface="+mj-lt"/>
              </a:rPr>
              <a:t>Equivalent selected sections from Part 2 </a:t>
            </a:r>
          </a:p>
          <a:p>
            <a:pPr lvl="1">
              <a:lnSpc>
                <a:spcPct val="100000"/>
              </a:lnSpc>
              <a:spcBef>
                <a:spcPts val="600"/>
              </a:spcBef>
              <a:spcAft>
                <a:spcPts val="600"/>
              </a:spcAft>
              <a:buFont typeface="Wingdings" panose="05000000000000000000" pitchFamily="2" charset="2"/>
              <a:buChar char="ü"/>
            </a:pPr>
            <a:r>
              <a:rPr lang="en-US" sz="2300">
                <a:solidFill>
                  <a:schemeClr val="tx1"/>
                </a:solidFill>
                <a:latin typeface="+mj-lt"/>
              </a:rPr>
              <a:t>Whether to include equivalent Section 230</a:t>
            </a:r>
          </a:p>
          <a:p>
            <a:pPr lvl="1">
              <a:lnSpc>
                <a:spcPct val="100000"/>
              </a:lnSpc>
              <a:spcBef>
                <a:spcPts val="600"/>
              </a:spcBef>
              <a:spcAft>
                <a:spcPts val="600"/>
              </a:spcAft>
              <a:buFont typeface="Wingdings" panose="05000000000000000000" pitchFamily="2" charset="2"/>
              <a:buChar char="ü"/>
            </a:pPr>
            <a:r>
              <a:rPr lang="en-US" sz="2300">
                <a:solidFill>
                  <a:schemeClr val="tx1"/>
                </a:solidFill>
                <a:latin typeface="+mj-lt"/>
              </a:rPr>
              <a:t>Equivalent Section 270 </a:t>
            </a:r>
          </a:p>
          <a:p>
            <a:pPr>
              <a:lnSpc>
                <a:spcPct val="100000"/>
              </a:lnSpc>
              <a:spcBef>
                <a:spcPts val="600"/>
              </a:spcBef>
              <a:spcAft>
                <a:spcPts val="600"/>
              </a:spcAft>
              <a:buFont typeface="Wingdings" panose="05000000000000000000" pitchFamily="2" charset="2"/>
              <a:buChar char="ü"/>
            </a:pPr>
            <a:r>
              <a:rPr lang="en-US" sz="2500">
                <a:solidFill>
                  <a:schemeClr val="tx1"/>
                </a:solidFill>
                <a:latin typeface="+mj-lt"/>
              </a:rPr>
              <a:t>Whether to include equivalent Sections 321 or 350</a:t>
            </a:r>
          </a:p>
        </p:txBody>
      </p:sp>
      <p:sp>
        <p:nvSpPr>
          <p:cNvPr id="3" name="Title 2">
            <a:extLst>
              <a:ext uri="{FF2B5EF4-FFF2-40B4-BE49-F238E27FC236}">
                <a16:creationId xmlns:a16="http://schemas.microsoft.com/office/drawing/2014/main" id="{9925B88A-3DDC-1BB3-048F-09656D57C11B}"/>
              </a:ext>
            </a:extLst>
          </p:cNvPr>
          <p:cNvSpPr>
            <a:spLocks noGrp="1"/>
          </p:cNvSpPr>
          <p:nvPr>
            <p:ph type="title"/>
          </p:nvPr>
        </p:nvSpPr>
        <p:spPr/>
        <p:txBody>
          <a:bodyPr>
            <a:normAutofit/>
          </a:bodyPr>
          <a:lstStyle/>
          <a:p>
            <a:r>
              <a:rPr lang="en-US" sz="3600">
                <a:latin typeface="+mj-lt"/>
              </a:rPr>
              <a:t>Objective</a:t>
            </a:r>
          </a:p>
        </p:txBody>
      </p:sp>
      <p:sp>
        <p:nvSpPr>
          <p:cNvPr id="4" name="Slide Number Placeholder 3">
            <a:extLst>
              <a:ext uri="{FF2B5EF4-FFF2-40B4-BE49-F238E27FC236}">
                <a16:creationId xmlns:a16="http://schemas.microsoft.com/office/drawing/2014/main" id="{05E5A638-3AD2-D4BE-BBA6-97A694925142}"/>
              </a:ext>
            </a:extLst>
          </p:cNvPr>
          <p:cNvSpPr>
            <a:spLocks noGrp="1"/>
          </p:cNvSpPr>
          <p:nvPr>
            <p:ph type="sldNum" sz="quarter" idx="12"/>
          </p:nvPr>
        </p:nvSpPr>
        <p:spPr/>
        <p:txBody>
          <a:bodyPr/>
          <a:lstStyle/>
          <a:p>
            <a:fld id="{A68F81FF-A8B7-8E49-9D5B-3CAD5ADFEE36}" type="slidenum">
              <a:rPr lang="en-US" smtClean="0"/>
              <a:pPr/>
              <a:t>32</a:t>
            </a:fld>
            <a:endParaRPr lang="en-US"/>
          </a:p>
        </p:txBody>
      </p:sp>
    </p:spTree>
    <p:extLst>
      <p:ext uri="{BB962C8B-B14F-4D97-AF65-F5344CB8AC3E}">
        <p14:creationId xmlns:p14="http://schemas.microsoft.com/office/powerpoint/2010/main" val="4892335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Why Collaboration Yields Improved Productivity (And The Science Behind It)">
            <a:extLst>
              <a:ext uri="{FF2B5EF4-FFF2-40B4-BE49-F238E27FC236}">
                <a16:creationId xmlns:a16="http://schemas.microsoft.com/office/drawing/2014/main" id="{DE33DB5B-C712-7C93-105F-D96D1D7D580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757527" y="1625400"/>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833C3D20-0DB1-C98C-0E4C-ED9EF9D42CE3}"/>
              </a:ext>
            </a:extLst>
          </p:cNvPr>
          <p:cNvSpPr>
            <a:spLocks noGrp="1"/>
          </p:cNvSpPr>
          <p:nvPr>
            <p:ph type="sldNum" sz="quarter" idx="12"/>
          </p:nvPr>
        </p:nvSpPr>
        <p:spPr/>
        <p:txBody>
          <a:bodyPr/>
          <a:lstStyle/>
          <a:p>
            <a:fld id="{A68F81FF-A8B7-8E49-9D5B-3CAD5ADFEE36}" type="slidenum">
              <a:rPr lang="en-US" smtClean="0"/>
              <a:pPr/>
              <a:t>33</a:t>
            </a:fld>
            <a:endParaRPr lang="en-US"/>
          </a:p>
        </p:txBody>
      </p:sp>
      <p:sp>
        <p:nvSpPr>
          <p:cNvPr id="6" name="Title 6">
            <a:extLst>
              <a:ext uri="{FF2B5EF4-FFF2-40B4-BE49-F238E27FC236}">
                <a16:creationId xmlns:a16="http://schemas.microsoft.com/office/drawing/2014/main" id="{998BD5A5-D3F8-C19E-EAD9-A127E2F84CA5}"/>
              </a:ext>
            </a:extLst>
          </p:cNvPr>
          <p:cNvSpPr>
            <a:spLocks noGrp="1"/>
          </p:cNvSpPr>
          <p:nvPr>
            <p:ph type="title"/>
          </p:nvPr>
        </p:nvSpPr>
        <p:spPr>
          <a:xfrm>
            <a:off x="838200" y="36374"/>
            <a:ext cx="10515600" cy="1068518"/>
          </a:xfrm>
        </p:spPr>
        <p:txBody>
          <a:bodyPr>
            <a:normAutofit/>
          </a:bodyPr>
          <a:lstStyle/>
          <a:p>
            <a:r>
              <a:rPr lang="en-US" sz="3600">
                <a:latin typeface="+mj-lt"/>
              </a:rPr>
              <a:t>Sustainability Assurance – Draft Standards</a:t>
            </a:r>
            <a:endParaRPr lang="en-US" sz="3600"/>
          </a:p>
        </p:txBody>
      </p:sp>
      <p:sp>
        <p:nvSpPr>
          <p:cNvPr id="7" name="Content Placeholder 5">
            <a:extLst>
              <a:ext uri="{FF2B5EF4-FFF2-40B4-BE49-F238E27FC236}">
                <a16:creationId xmlns:a16="http://schemas.microsoft.com/office/drawing/2014/main" id="{F1190F19-3931-FF35-141C-1F52AFE45CCA}"/>
              </a:ext>
            </a:extLst>
          </p:cNvPr>
          <p:cNvSpPr txBox="1">
            <a:spLocks/>
          </p:cNvSpPr>
          <p:nvPr/>
        </p:nvSpPr>
        <p:spPr>
          <a:xfrm>
            <a:off x="278802" y="1358501"/>
            <a:ext cx="6907306" cy="5287668"/>
          </a:xfrm>
          <a:prstGeom prst="rect">
            <a:avLst/>
          </a:prstGeom>
        </p:spPr>
        <p:txBody>
          <a:bodyPr>
            <a:normAutofit lnSpcReduction="1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defRPr/>
            </a:pPr>
            <a:r>
              <a:rPr lang="en-US" sz="2600">
                <a:solidFill>
                  <a:srgbClr val="494949"/>
                </a:solidFill>
                <a:latin typeface="Arial" panose="020B0604020202020204" pitchFamily="34" charset="0"/>
                <a:cs typeface="Arial" panose="020B0604020202020204" pitchFamily="34" charset="0"/>
              </a:rPr>
              <a:t>WS2’s approach in accordance with Public Interest Framework, including:</a:t>
            </a:r>
          </a:p>
          <a:p>
            <a:pPr marL="457200" indent="-457200">
              <a:spcBef>
                <a:spcPts val="600"/>
              </a:spcBef>
              <a:spcAft>
                <a:spcPts val="600"/>
              </a:spcAft>
              <a:defRPr/>
            </a:pPr>
            <a:r>
              <a:rPr lang="en-US" sz="2600" i="1">
                <a:solidFill>
                  <a:srgbClr val="494949"/>
                </a:solidFill>
                <a:latin typeface="Arial" panose="020B0604020202020204" pitchFamily="34" charset="0"/>
                <a:cs typeface="Arial" panose="020B0604020202020204" pitchFamily="34" charset="0"/>
              </a:rPr>
              <a:t>Coherence</a:t>
            </a:r>
            <a:r>
              <a:rPr lang="en-US" sz="2600">
                <a:solidFill>
                  <a:srgbClr val="494949"/>
                </a:solidFill>
                <a:latin typeface="Arial" panose="020B0604020202020204" pitchFamily="34" charset="0"/>
                <a:cs typeface="Arial" panose="020B0604020202020204" pitchFamily="34" charset="0"/>
              </a:rPr>
              <a:t> with the overall body of IESBA standards – extant Code is robust guide for ethical behavior.</a:t>
            </a:r>
          </a:p>
          <a:p>
            <a:pPr marL="457200" indent="-457200">
              <a:spcBef>
                <a:spcPts val="600"/>
              </a:spcBef>
              <a:spcAft>
                <a:spcPts val="600"/>
              </a:spcAft>
              <a:defRPr/>
            </a:pPr>
            <a:r>
              <a:rPr lang="en-US" sz="2600" i="1">
                <a:solidFill>
                  <a:srgbClr val="494949"/>
                </a:solidFill>
                <a:latin typeface="Arial" panose="020B0604020202020204" pitchFamily="34" charset="0"/>
                <a:cs typeface="Arial" panose="020B0604020202020204" pitchFamily="34" charset="0"/>
              </a:rPr>
              <a:t>Clarity </a:t>
            </a:r>
            <a:r>
              <a:rPr lang="en-US" sz="2600">
                <a:solidFill>
                  <a:srgbClr val="494949"/>
                </a:solidFill>
                <a:latin typeface="Arial" panose="020B0604020202020204" pitchFamily="34" charset="0"/>
                <a:cs typeface="Arial" panose="020B0604020202020204" pitchFamily="34" charset="0"/>
              </a:rPr>
              <a:t>and </a:t>
            </a:r>
            <a:r>
              <a:rPr lang="en-US" sz="2600" i="1">
                <a:solidFill>
                  <a:srgbClr val="494949"/>
                </a:solidFill>
                <a:latin typeface="Arial" panose="020B0604020202020204" pitchFamily="34" charset="0"/>
                <a:cs typeface="Arial" panose="020B0604020202020204" pitchFamily="34" charset="0"/>
              </a:rPr>
              <a:t>conciseness</a:t>
            </a:r>
            <a:r>
              <a:rPr lang="en-US" sz="2600">
                <a:solidFill>
                  <a:srgbClr val="494949"/>
                </a:solidFill>
                <a:latin typeface="Arial" panose="020B0604020202020204" pitchFamily="34" charset="0"/>
                <a:cs typeface="Arial" panose="020B0604020202020204" pitchFamily="34" charset="0"/>
              </a:rPr>
              <a:t> –  using language and structure that is understandable by all SAPs.</a:t>
            </a:r>
          </a:p>
          <a:p>
            <a:pPr marL="457200" indent="-457200">
              <a:spcBef>
                <a:spcPts val="600"/>
              </a:spcBef>
              <a:spcAft>
                <a:spcPts val="600"/>
              </a:spcAft>
              <a:defRPr/>
            </a:pPr>
            <a:r>
              <a:rPr lang="en-US" sz="2600" i="1" err="1">
                <a:solidFill>
                  <a:srgbClr val="494949"/>
                </a:solidFill>
                <a:latin typeface="Arial" panose="020B0604020202020204" pitchFamily="34" charset="0"/>
                <a:cs typeface="Arial" panose="020B0604020202020204" pitchFamily="34" charset="0"/>
              </a:rPr>
              <a:t>Implementability</a:t>
            </a:r>
            <a:r>
              <a:rPr lang="en-US" sz="2600" i="1">
                <a:solidFill>
                  <a:srgbClr val="494949"/>
                </a:solidFill>
                <a:latin typeface="Arial" panose="020B0604020202020204" pitchFamily="34" charset="0"/>
                <a:cs typeface="Arial" panose="020B0604020202020204" pitchFamily="34" charset="0"/>
              </a:rPr>
              <a:t> </a:t>
            </a:r>
            <a:r>
              <a:rPr lang="en-US" sz="2600">
                <a:solidFill>
                  <a:srgbClr val="494949"/>
                </a:solidFill>
                <a:latin typeface="Arial" panose="020B0604020202020204" pitchFamily="34" charset="0"/>
                <a:cs typeface="Arial" panose="020B0604020202020204" pitchFamily="34" charset="0"/>
              </a:rPr>
              <a:t>and</a:t>
            </a:r>
            <a:r>
              <a:rPr lang="en-US" sz="2600" i="1">
                <a:solidFill>
                  <a:srgbClr val="494949"/>
                </a:solidFill>
                <a:latin typeface="Arial" panose="020B0604020202020204" pitchFamily="34" charset="0"/>
                <a:cs typeface="Arial" panose="020B0604020202020204" pitchFamily="34" charset="0"/>
              </a:rPr>
              <a:t> enforceability</a:t>
            </a:r>
            <a:r>
              <a:rPr lang="en-US" sz="2600">
                <a:solidFill>
                  <a:srgbClr val="494949"/>
                </a:solidFill>
                <a:latin typeface="Arial" panose="020B0604020202020204" pitchFamily="34" charset="0"/>
                <a:cs typeface="Arial" panose="020B0604020202020204" pitchFamily="34" charset="0"/>
              </a:rPr>
              <a:t> – adopting identical structure to extant Code – clear distinction between requirements and application material.</a:t>
            </a:r>
          </a:p>
        </p:txBody>
      </p:sp>
    </p:spTree>
    <p:extLst>
      <p:ext uri="{BB962C8B-B14F-4D97-AF65-F5344CB8AC3E}">
        <p14:creationId xmlns:p14="http://schemas.microsoft.com/office/powerpoint/2010/main" val="17464840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9432A51B-AF83-1161-5FE2-500635C48DEC}"/>
              </a:ext>
            </a:extLst>
          </p:cNvPr>
          <p:cNvSpPr>
            <a:spLocks noGrp="1"/>
          </p:cNvSpPr>
          <p:nvPr>
            <p:ph type="title"/>
          </p:nvPr>
        </p:nvSpPr>
        <p:spPr>
          <a:xfrm>
            <a:off x="838200" y="36374"/>
            <a:ext cx="10515600" cy="1068518"/>
          </a:xfrm>
        </p:spPr>
        <p:txBody>
          <a:bodyPr>
            <a:normAutofit/>
          </a:bodyPr>
          <a:lstStyle/>
          <a:p>
            <a:r>
              <a:rPr lang="en-US" sz="3600">
                <a:latin typeface="+mj-lt"/>
              </a:rPr>
              <a:t>Scope of Ethics Standards – Revised Proposal</a:t>
            </a:r>
            <a:endParaRPr lang="en-US" sz="3600"/>
          </a:p>
        </p:txBody>
      </p:sp>
      <p:sp>
        <p:nvSpPr>
          <p:cNvPr id="19" name="Slide Number Placeholder 1">
            <a:extLst>
              <a:ext uri="{FF2B5EF4-FFF2-40B4-BE49-F238E27FC236}">
                <a16:creationId xmlns:a16="http://schemas.microsoft.com/office/drawing/2014/main" id="{8BF3B6CB-F1D8-682C-ADD0-84A2180F59ED}"/>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34</a:t>
            </a:fld>
            <a:endParaRPr lang="en-US"/>
          </a:p>
        </p:txBody>
      </p:sp>
      <p:sp>
        <p:nvSpPr>
          <p:cNvPr id="3" name="Rectangle: Rounded Corners 2">
            <a:extLst>
              <a:ext uri="{FF2B5EF4-FFF2-40B4-BE49-F238E27FC236}">
                <a16:creationId xmlns:a16="http://schemas.microsoft.com/office/drawing/2014/main" id="{FA7A4557-B814-E5E5-5A15-921EE192EC6B}"/>
              </a:ext>
            </a:extLst>
          </p:cNvPr>
          <p:cNvSpPr/>
          <p:nvPr/>
        </p:nvSpPr>
        <p:spPr>
          <a:xfrm>
            <a:off x="6546043" y="2369642"/>
            <a:ext cx="5061597" cy="3701219"/>
          </a:xfrm>
          <a:prstGeom prst="round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500" b="1">
                <a:solidFill>
                  <a:srgbClr val="FFFF00"/>
                </a:solidFill>
                <a:latin typeface="+mj-lt"/>
              </a:rPr>
              <a:t>*All*</a:t>
            </a:r>
            <a:r>
              <a:rPr lang="en-US" sz="2500">
                <a:solidFill>
                  <a:schemeClr val="bg1"/>
                </a:solidFill>
                <a:latin typeface="+mj-lt"/>
              </a:rPr>
              <a:t> sustainability assurance engagements </a:t>
            </a:r>
          </a:p>
          <a:p>
            <a:pPr algn="ctr"/>
            <a:r>
              <a:rPr lang="en-US" sz="2500">
                <a:solidFill>
                  <a:schemeClr val="bg1"/>
                </a:solidFill>
                <a:latin typeface="+mj-lt"/>
              </a:rPr>
              <a:t>&amp;</a:t>
            </a:r>
          </a:p>
          <a:p>
            <a:pPr algn="ctr"/>
            <a:r>
              <a:rPr lang="en-US" sz="2500">
                <a:solidFill>
                  <a:schemeClr val="bg1"/>
                </a:solidFill>
                <a:latin typeface="+mj-lt"/>
              </a:rPr>
              <a:t> other services by sustainability assurance practitioners for the same clients</a:t>
            </a:r>
          </a:p>
        </p:txBody>
      </p:sp>
      <p:sp>
        <p:nvSpPr>
          <p:cNvPr id="4" name="Rectangle: Rounded Corners 3">
            <a:extLst>
              <a:ext uri="{FF2B5EF4-FFF2-40B4-BE49-F238E27FC236}">
                <a16:creationId xmlns:a16="http://schemas.microsoft.com/office/drawing/2014/main" id="{B26B4BB5-0D1E-4EDD-A83E-368A1DA34B34}"/>
              </a:ext>
            </a:extLst>
          </p:cNvPr>
          <p:cNvSpPr/>
          <p:nvPr/>
        </p:nvSpPr>
        <p:spPr>
          <a:xfrm>
            <a:off x="450042" y="2369643"/>
            <a:ext cx="5195914" cy="3701219"/>
          </a:xfrm>
          <a:prstGeom prst="round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500">
                <a:solidFill>
                  <a:schemeClr val="bg1"/>
                </a:solidFill>
                <a:latin typeface="+mj-lt"/>
              </a:rPr>
              <a:t>Sustainability assurance engagements that meet the criteria for independence standards (WS1) </a:t>
            </a:r>
          </a:p>
          <a:p>
            <a:pPr algn="ctr"/>
            <a:r>
              <a:rPr lang="en-US" sz="2500">
                <a:solidFill>
                  <a:schemeClr val="bg1"/>
                </a:solidFill>
                <a:latin typeface="+mj-lt"/>
              </a:rPr>
              <a:t>&amp; </a:t>
            </a:r>
          </a:p>
          <a:p>
            <a:pPr algn="ctr"/>
            <a:r>
              <a:rPr lang="en-US" sz="2500">
                <a:solidFill>
                  <a:schemeClr val="bg1"/>
                </a:solidFill>
                <a:latin typeface="+mj-lt"/>
              </a:rPr>
              <a:t>other engagements by sustainability assurance practitioners for the same clients</a:t>
            </a:r>
          </a:p>
        </p:txBody>
      </p:sp>
      <p:sp>
        <p:nvSpPr>
          <p:cNvPr id="5" name="Oval 4">
            <a:extLst>
              <a:ext uri="{FF2B5EF4-FFF2-40B4-BE49-F238E27FC236}">
                <a16:creationId xmlns:a16="http://schemas.microsoft.com/office/drawing/2014/main" id="{4AA571D8-D01B-48D3-FD5D-491255ABCFF7}"/>
              </a:ext>
            </a:extLst>
          </p:cNvPr>
          <p:cNvSpPr/>
          <p:nvPr/>
        </p:nvSpPr>
        <p:spPr>
          <a:xfrm>
            <a:off x="7573266" y="1477052"/>
            <a:ext cx="3007150" cy="845456"/>
          </a:xfrm>
          <a:prstGeom prst="ellipse">
            <a:avLst/>
          </a:prstGeom>
          <a:solidFill>
            <a:schemeClr val="accent4">
              <a:lumMod val="20000"/>
              <a:lumOff val="80000"/>
            </a:schemeClr>
          </a:solid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accent4">
                    <a:lumMod val="60000"/>
                    <a:lumOff val="40000"/>
                  </a:schemeClr>
                </a:solidFill>
                <a:latin typeface="+mj-lt"/>
              </a:rPr>
              <a:t>Now </a:t>
            </a:r>
          </a:p>
        </p:txBody>
      </p:sp>
      <p:sp>
        <p:nvSpPr>
          <p:cNvPr id="6" name="Oval 5">
            <a:extLst>
              <a:ext uri="{FF2B5EF4-FFF2-40B4-BE49-F238E27FC236}">
                <a16:creationId xmlns:a16="http://schemas.microsoft.com/office/drawing/2014/main" id="{69F5015A-930D-8821-8388-1174E2A2EB72}"/>
              </a:ext>
            </a:extLst>
          </p:cNvPr>
          <p:cNvSpPr/>
          <p:nvPr/>
        </p:nvSpPr>
        <p:spPr>
          <a:xfrm>
            <a:off x="1544424" y="1477052"/>
            <a:ext cx="3007150" cy="845456"/>
          </a:xfrm>
          <a:prstGeom prst="ellipse">
            <a:avLst/>
          </a:prstGeom>
          <a:solidFill>
            <a:schemeClr val="accent3">
              <a:lumMod val="20000"/>
              <a:lumOff val="80000"/>
            </a:schemeClr>
          </a:solid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7030A0"/>
                </a:solidFill>
                <a:latin typeface="+mj-lt"/>
              </a:rPr>
              <a:t>June 2023</a:t>
            </a:r>
          </a:p>
        </p:txBody>
      </p:sp>
    </p:spTree>
    <p:extLst>
      <p:ext uri="{BB962C8B-B14F-4D97-AF65-F5344CB8AC3E}">
        <p14:creationId xmlns:p14="http://schemas.microsoft.com/office/powerpoint/2010/main" val="30770137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9432A51B-AF83-1161-5FE2-500635C48DEC}"/>
              </a:ext>
            </a:extLst>
          </p:cNvPr>
          <p:cNvSpPr>
            <a:spLocks noGrp="1"/>
          </p:cNvSpPr>
          <p:nvPr>
            <p:ph type="title"/>
          </p:nvPr>
        </p:nvSpPr>
        <p:spPr>
          <a:xfrm>
            <a:off x="838200" y="36374"/>
            <a:ext cx="10515600" cy="1068518"/>
          </a:xfrm>
        </p:spPr>
        <p:txBody>
          <a:bodyPr>
            <a:normAutofit/>
          </a:bodyPr>
          <a:lstStyle/>
          <a:p>
            <a:r>
              <a:rPr lang="en-US" sz="3600">
                <a:latin typeface="+mj-lt"/>
              </a:rPr>
              <a:t>Scope of Ethics Standards – Why all SAEs?</a:t>
            </a:r>
            <a:endParaRPr lang="en-US" sz="3600"/>
          </a:p>
        </p:txBody>
      </p:sp>
      <p:sp>
        <p:nvSpPr>
          <p:cNvPr id="10" name="Rectangle: Top Corners Rounded 9">
            <a:extLst>
              <a:ext uri="{FF2B5EF4-FFF2-40B4-BE49-F238E27FC236}">
                <a16:creationId xmlns:a16="http://schemas.microsoft.com/office/drawing/2014/main" id="{6F199594-FFE3-54D6-40AE-A32C589EAA9E}"/>
              </a:ext>
            </a:extLst>
          </p:cNvPr>
          <p:cNvSpPr/>
          <p:nvPr/>
        </p:nvSpPr>
        <p:spPr>
          <a:xfrm>
            <a:off x="1510749" y="1232455"/>
            <a:ext cx="4061790" cy="914400"/>
          </a:xfrm>
          <a:prstGeom prst="round2SameRect">
            <a:avLst/>
          </a:prstGeom>
          <a:solidFill>
            <a:schemeClr val="bg1">
              <a:lumMod val="95000"/>
            </a:schemeClr>
          </a:solidFill>
          <a:ln w="57150">
            <a:solidFill>
              <a:srgbClr val="E657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a:solidFill>
                  <a:srgbClr val="E65722"/>
                </a:solidFill>
                <a:latin typeface="+mj-lt"/>
              </a:rPr>
              <a:t>Ethics – Part 5</a:t>
            </a:r>
          </a:p>
        </p:txBody>
      </p:sp>
      <p:sp>
        <p:nvSpPr>
          <p:cNvPr id="11" name="Rectangle: Top Corners Rounded 10">
            <a:extLst>
              <a:ext uri="{FF2B5EF4-FFF2-40B4-BE49-F238E27FC236}">
                <a16:creationId xmlns:a16="http://schemas.microsoft.com/office/drawing/2014/main" id="{B76E9ACE-FA09-8FB5-FDB1-F5168E25678C}"/>
              </a:ext>
            </a:extLst>
          </p:cNvPr>
          <p:cNvSpPr/>
          <p:nvPr/>
        </p:nvSpPr>
        <p:spPr>
          <a:xfrm>
            <a:off x="6685723" y="1232455"/>
            <a:ext cx="4061790" cy="914400"/>
          </a:xfrm>
          <a:prstGeom prst="round2SameRect">
            <a:avLst/>
          </a:prstGeom>
          <a:solidFill>
            <a:schemeClr val="bg1">
              <a:lumMod val="95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a:solidFill>
                  <a:srgbClr val="C00000"/>
                </a:solidFill>
                <a:latin typeface="+mj-lt"/>
              </a:rPr>
              <a:t>Independence – Part 5</a:t>
            </a:r>
          </a:p>
        </p:txBody>
      </p:sp>
      <p:sp>
        <p:nvSpPr>
          <p:cNvPr id="15" name="Title 1">
            <a:extLst>
              <a:ext uri="{FF2B5EF4-FFF2-40B4-BE49-F238E27FC236}">
                <a16:creationId xmlns:a16="http://schemas.microsoft.com/office/drawing/2014/main" id="{938AEB55-1CE8-8F96-D648-792C2FB5F659}"/>
              </a:ext>
            </a:extLst>
          </p:cNvPr>
          <p:cNvSpPr txBox="1">
            <a:spLocks/>
          </p:cNvSpPr>
          <p:nvPr/>
        </p:nvSpPr>
        <p:spPr>
          <a:xfrm>
            <a:off x="119270" y="4052617"/>
            <a:ext cx="11926956" cy="2668858"/>
          </a:xfrm>
          <a:prstGeom prst="roundRect">
            <a:avLst/>
          </a:prstGeom>
          <a:solidFill>
            <a:srgbClr val="A5A5A5">
              <a:lumMod val="40000"/>
              <a:lumOff val="60000"/>
            </a:srgbClr>
          </a:solidFill>
        </p:spPr>
        <p:txBody>
          <a:bodyPr vert="horz" lIns="91440" tIns="45720" rIns="91440" bIns="45720" rtlCol="0" anchor="t">
            <a:noAutofit/>
          </a:bodyPr>
          <a:lstStyle>
            <a:defPPr>
              <a:defRPr lang="en-US"/>
            </a:defPPr>
            <a:lvl1pPr marL="117475" marR="0" lvl="0" indent="0" fontAlgn="auto">
              <a:lnSpc>
                <a:spcPct val="90000"/>
              </a:lnSpc>
              <a:spcBef>
                <a:spcPct val="0"/>
              </a:spcBef>
              <a:spcAft>
                <a:spcPts val="0"/>
              </a:spcAft>
              <a:buClrTx/>
              <a:buSzTx/>
              <a:buFontTx/>
              <a:buNone/>
              <a:tabLst/>
              <a:defRPr kumimoji="0" sz="2500" b="1" i="0" u="none" strike="noStrike" cap="none" spc="0" normalizeH="0" baseline="0">
                <a:ln>
                  <a:noFill/>
                </a:ln>
                <a:solidFill>
                  <a:sysClr val="windowText" lastClr="000000"/>
                </a:solidFill>
                <a:effectLst/>
                <a:uLnTx/>
                <a:uFillTx/>
                <a:latin typeface="Arial" panose="020B0604020202020204" pitchFamily="34" charset="0"/>
                <a:ea typeface="+mj-ea"/>
                <a:cs typeface="Arial" panose="020B0604020202020204" pitchFamily="34" charset="0"/>
              </a:defRPr>
            </a:lvl1pPr>
          </a:lstStyle>
          <a:p>
            <a:r>
              <a:rPr lang="en-US"/>
              <a:t>Rationale:</a:t>
            </a:r>
          </a:p>
        </p:txBody>
      </p:sp>
      <p:sp>
        <p:nvSpPr>
          <p:cNvPr id="16" name="Content Placeholder 2">
            <a:extLst>
              <a:ext uri="{FF2B5EF4-FFF2-40B4-BE49-F238E27FC236}">
                <a16:creationId xmlns:a16="http://schemas.microsoft.com/office/drawing/2014/main" id="{C0D88F32-D524-D84E-CA42-58B6B4B1D65C}"/>
              </a:ext>
            </a:extLst>
          </p:cNvPr>
          <p:cNvSpPr txBox="1">
            <a:spLocks/>
          </p:cNvSpPr>
          <p:nvPr/>
        </p:nvSpPr>
        <p:spPr>
          <a:xfrm>
            <a:off x="437322" y="4546512"/>
            <a:ext cx="11608904" cy="190275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342900" indent="-342900">
              <a:spcBef>
                <a:spcPts val="600"/>
              </a:spcBef>
              <a:buFont typeface="Arial" panose="020B0604020202020204" pitchFamily="34" charset="0"/>
              <a:buChar char="•"/>
            </a:pPr>
            <a:r>
              <a:rPr lang="en-US" sz="2200">
                <a:latin typeface="Arial" panose="020B0604020202020204" pitchFamily="34" charset="0"/>
                <a:cs typeface="Arial" panose="020B0604020202020204" pitchFamily="34" charset="0"/>
              </a:rPr>
              <a:t>Extant Code has two sets of independence standards for assurance engagements: Part 4A and Part 4B </a:t>
            </a:r>
          </a:p>
          <a:p>
            <a:pPr marL="800100" lvl="1" indent="-342900">
              <a:spcBef>
                <a:spcPts val="600"/>
              </a:spcBef>
              <a:buFont typeface="Courier New" panose="02070309020205020404" pitchFamily="49" charset="0"/>
              <a:buChar char="o"/>
            </a:pPr>
            <a:r>
              <a:rPr lang="en-US" sz="2100">
                <a:latin typeface="Arial" panose="020B0604020202020204" pitchFamily="34" charset="0"/>
                <a:cs typeface="Arial" panose="020B0604020202020204" pitchFamily="34" charset="0"/>
              </a:rPr>
              <a:t>For independence purposes, equivalence with audits of FS means equivalence with Part 4A, hence WS1 developing criteria for certain SAEs that should be at same level as audits</a:t>
            </a:r>
          </a:p>
          <a:p>
            <a:pPr marL="342900" indent="-342900">
              <a:spcBef>
                <a:spcPts val="600"/>
              </a:spcBef>
              <a:buFont typeface="Arial" panose="020B0604020202020204" pitchFamily="34" charset="0"/>
              <a:buChar char="•"/>
            </a:pPr>
            <a:r>
              <a:rPr lang="en-US" sz="2200">
                <a:latin typeface="Arial" panose="020B0604020202020204" pitchFamily="34" charset="0"/>
                <a:cs typeface="Arial" panose="020B0604020202020204" pitchFamily="34" charset="0"/>
              </a:rPr>
              <a:t>However, extant Code only has one set of ethics standards for PAPPs, so making the same distinction is not necessary</a:t>
            </a:r>
          </a:p>
        </p:txBody>
      </p:sp>
      <p:sp>
        <p:nvSpPr>
          <p:cNvPr id="17" name="Rectangle 16">
            <a:extLst>
              <a:ext uri="{FF2B5EF4-FFF2-40B4-BE49-F238E27FC236}">
                <a16:creationId xmlns:a16="http://schemas.microsoft.com/office/drawing/2014/main" id="{259694C4-6863-E5F9-A890-B338EBDCC564}"/>
              </a:ext>
            </a:extLst>
          </p:cNvPr>
          <p:cNvSpPr/>
          <p:nvPr/>
        </p:nvSpPr>
        <p:spPr>
          <a:xfrm>
            <a:off x="1383196" y="3571597"/>
            <a:ext cx="4316895" cy="4810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i="1">
                <a:solidFill>
                  <a:schemeClr val="accent4">
                    <a:lumMod val="60000"/>
                    <a:lumOff val="40000"/>
                  </a:schemeClr>
                </a:solidFill>
                <a:latin typeface="+mj-lt"/>
              </a:rPr>
              <a:t>+ other services for the same clients</a:t>
            </a:r>
          </a:p>
        </p:txBody>
      </p:sp>
      <p:sp>
        <p:nvSpPr>
          <p:cNvPr id="19" name="Slide Number Placeholder 1">
            <a:extLst>
              <a:ext uri="{FF2B5EF4-FFF2-40B4-BE49-F238E27FC236}">
                <a16:creationId xmlns:a16="http://schemas.microsoft.com/office/drawing/2014/main" id="{8BF3B6CB-F1D8-682C-ADD0-84A2180F59ED}"/>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35</a:t>
            </a:fld>
            <a:endParaRPr lang="en-US"/>
          </a:p>
        </p:txBody>
      </p:sp>
      <p:pic>
        <p:nvPicPr>
          <p:cNvPr id="1026" name="Picture 2" descr="Expert Maths Tutoring in the UK - Boost Your Scores with Cuemath">
            <a:extLst>
              <a:ext uri="{FF2B5EF4-FFF2-40B4-BE49-F238E27FC236}">
                <a16:creationId xmlns:a16="http://schemas.microsoft.com/office/drawing/2014/main" id="{7182E0CF-5CEC-AECC-FB10-F76CD7CAEA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1903" y="2274418"/>
            <a:ext cx="2094456" cy="12726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8DDA2D5-242E-F2D3-945E-FD7A744DEAA9}"/>
              </a:ext>
            </a:extLst>
          </p:cNvPr>
          <p:cNvSpPr/>
          <p:nvPr/>
        </p:nvSpPr>
        <p:spPr>
          <a:xfrm>
            <a:off x="5295900" y="2274418"/>
            <a:ext cx="1689100" cy="2552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Rectangle: Rounded Corners 11">
            <a:extLst>
              <a:ext uri="{FF2B5EF4-FFF2-40B4-BE49-F238E27FC236}">
                <a16:creationId xmlns:a16="http://schemas.microsoft.com/office/drawing/2014/main" id="{751FFF1E-EFC5-1CA9-C677-56FA5B80420F}"/>
              </a:ext>
            </a:extLst>
          </p:cNvPr>
          <p:cNvSpPr/>
          <p:nvPr/>
        </p:nvSpPr>
        <p:spPr>
          <a:xfrm>
            <a:off x="1663148" y="2219875"/>
            <a:ext cx="3756992" cy="1351722"/>
          </a:xfrm>
          <a:prstGeom prst="roundRect">
            <a:avLst/>
          </a:prstGeom>
          <a:solidFill>
            <a:schemeClr val="accent4">
              <a:lumMod val="40000"/>
              <a:lumOff val="6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mj-lt"/>
              </a:rPr>
              <a:t>All sustainability assurance engagements </a:t>
            </a:r>
          </a:p>
        </p:txBody>
      </p:sp>
      <p:sp>
        <p:nvSpPr>
          <p:cNvPr id="13" name="Rectangle: Rounded Corners 12">
            <a:extLst>
              <a:ext uri="{FF2B5EF4-FFF2-40B4-BE49-F238E27FC236}">
                <a16:creationId xmlns:a16="http://schemas.microsoft.com/office/drawing/2014/main" id="{F19F54F9-9556-4808-D686-EC8A32F75843}"/>
              </a:ext>
            </a:extLst>
          </p:cNvPr>
          <p:cNvSpPr/>
          <p:nvPr/>
        </p:nvSpPr>
        <p:spPr>
          <a:xfrm>
            <a:off x="6838122" y="2219875"/>
            <a:ext cx="3756992" cy="1351722"/>
          </a:xfrm>
          <a:prstGeom prst="roundRect">
            <a:avLst/>
          </a:prstGeom>
          <a:solidFill>
            <a:schemeClr val="accent4">
              <a:lumMod val="40000"/>
              <a:lumOff val="60000"/>
            </a:schemeClr>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mj-lt"/>
              </a:rPr>
              <a:t>Sustainability assurance engagements that meet certain criteria (WS1)</a:t>
            </a:r>
          </a:p>
        </p:txBody>
      </p:sp>
    </p:spTree>
    <p:extLst>
      <p:ext uri="{BB962C8B-B14F-4D97-AF65-F5344CB8AC3E}">
        <p14:creationId xmlns:p14="http://schemas.microsoft.com/office/powerpoint/2010/main" val="9942795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CA5B4E-5EFF-04B9-6076-ED40180E146F}"/>
              </a:ext>
            </a:extLst>
          </p:cNvPr>
          <p:cNvSpPr>
            <a:spLocks noGrp="1"/>
          </p:cNvSpPr>
          <p:nvPr>
            <p:ph type="sldNum" sz="quarter" idx="12"/>
          </p:nvPr>
        </p:nvSpPr>
        <p:spPr>
          <a:xfrm>
            <a:off x="9179584" y="6341423"/>
            <a:ext cx="2743200" cy="365125"/>
          </a:xfrm>
        </p:spPr>
        <p:txBody>
          <a:bodyPr/>
          <a:lstStyle/>
          <a:p>
            <a:fld id="{A68F81FF-A8B7-8E49-9D5B-3CAD5ADFEE36}" type="slidenum">
              <a:rPr lang="en-US" smtClean="0"/>
              <a:pPr/>
              <a:t>36</a:t>
            </a:fld>
            <a:endParaRPr lang="en-US"/>
          </a:p>
        </p:txBody>
      </p:sp>
      <p:sp>
        <p:nvSpPr>
          <p:cNvPr id="6" name="Title 6">
            <a:extLst>
              <a:ext uri="{FF2B5EF4-FFF2-40B4-BE49-F238E27FC236}">
                <a16:creationId xmlns:a16="http://schemas.microsoft.com/office/drawing/2014/main" id="{96A02E6D-9FCC-D45D-8BE3-6B71BD841E28}"/>
              </a:ext>
            </a:extLst>
          </p:cNvPr>
          <p:cNvSpPr>
            <a:spLocks noGrp="1"/>
          </p:cNvSpPr>
          <p:nvPr>
            <p:ph type="title"/>
          </p:nvPr>
        </p:nvSpPr>
        <p:spPr>
          <a:xfrm>
            <a:off x="343347" y="36374"/>
            <a:ext cx="10515600" cy="1068518"/>
          </a:xfrm>
        </p:spPr>
        <p:txBody>
          <a:bodyPr>
            <a:normAutofit fontScale="90000"/>
          </a:bodyPr>
          <a:lstStyle/>
          <a:p>
            <a:r>
              <a:rPr lang="en-US" sz="3600">
                <a:latin typeface="+mj-lt"/>
              </a:rPr>
              <a:t>Interrelation between ethics and independence standards</a:t>
            </a:r>
            <a:endParaRPr lang="en-US" sz="3600"/>
          </a:p>
        </p:txBody>
      </p:sp>
      <p:sp>
        <p:nvSpPr>
          <p:cNvPr id="2" name="Rectangle 1">
            <a:extLst>
              <a:ext uri="{FF2B5EF4-FFF2-40B4-BE49-F238E27FC236}">
                <a16:creationId xmlns:a16="http://schemas.microsoft.com/office/drawing/2014/main" id="{6A9858E6-6CAF-2D40-52B8-00FFA81A99A5}"/>
              </a:ext>
            </a:extLst>
          </p:cNvPr>
          <p:cNvSpPr/>
          <p:nvPr/>
        </p:nvSpPr>
        <p:spPr>
          <a:xfrm>
            <a:off x="626525" y="3533448"/>
            <a:ext cx="2990086" cy="855672"/>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Sustainability assurance engagements</a:t>
            </a:r>
          </a:p>
        </p:txBody>
      </p:sp>
      <p:sp>
        <p:nvSpPr>
          <p:cNvPr id="3" name="Rectangle 2">
            <a:extLst>
              <a:ext uri="{FF2B5EF4-FFF2-40B4-BE49-F238E27FC236}">
                <a16:creationId xmlns:a16="http://schemas.microsoft.com/office/drawing/2014/main" id="{37E44DA7-3A8D-3305-C310-F0DD2EC2F8E1}"/>
              </a:ext>
            </a:extLst>
          </p:cNvPr>
          <p:cNvSpPr/>
          <p:nvPr/>
        </p:nvSpPr>
        <p:spPr>
          <a:xfrm>
            <a:off x="6609523" y="3525114"/>
            <a:ext cx="3179349" cy="864006"/>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Any other services</a:t>
            </a:r>
          </a:p>
        </p:txBody>
      </p:sp>
      <p:cxnSp>
        <p:nvCxnSpPr>
          <p:cNvPr id="107" name="Straight Arrow Connector 106">
            <a:extLst>
              <a:ext uri="{FF2B5EF4-FFF2-40B4-BE49-F238E27FC236}">
                <a16:creationId xmlns:a16="http://schemas.microsoft.com/office/drawing/2014/main" id="{5198725B-DD53-5FB0-AC70-9550D2FFD084}"/>
              </a:ext>
            </a:extLst>
          </p:cNvPr>
          <p:cNvCxnSpPr>
            <a:cxnSpLocks/>
            <a:stCxn id="3" idx="2"/>
            <a:endCxn id="9" idx="0"/>
          </p:cNvCxnSpPr>
          <p:nvPr/>
        </p:nvCxnSpPr>
        <p:spPr>
          <a:xfrm flipH="1">
            <a:off x="8199197" y="4389120"/>
            <a:ext cx="1" cy="62102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2F822519-CB8C-1EC6-627E-855D632313F7}"/>
              </a:ext>
            </a:extLst>
          </p:cNvPr>
          <p:cNvSpPr/>
          <p:nvPr/>
        </p:nvSpPr>
        <p:spPr>
          <a:xfrm>
            <a:off x="7210345" y="5010147"/>
            <a:ext cx="1977703" cy="661691"/>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Part 5 Ethics</a:t>
            </a:r>
          </a:p>
        </p:txBody>
      </p:sp>
      <p:cxnSp>
        <p:nvCxnSpPr>
          <p:cNvPr id="16" name="Straight Arrow Connector 15">
            <a:extLst>
              <a:ext uri="{FF2B5EF4-FFF2-40B4-BE49-F238E27FC236}">
                <a16:creationId xmlns:a16="http://schemas.microsoft.com/office/drawing/2014/main" id="{EB63181C-373C-BD6D-4F84-BCD9AF89E6A5}"/>
              </a:ext>
            </a:extLst>
          </p:cNvPr>
          <p:cNvCxnSpPr>
            <a:cxnSpLocks/>
            <a:stCxn id="2" idx="2"/>
            <a:endCxn id="5" idx="0"/>
          </p:cNvCxnSpPr>
          <p:nvPr/>
        </p:nvCxnSpPr>
        <p:spPr>
          <a:xfrm>
            <a:off x="2121568" y="4389120"/>
            <a:ext cx="0" cy="61531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BB03DC30-F796-7237-672A-4CF396E653C7}"/>
              </a:ext>
            </a:extLst>
          </p:cNvPr>
          <p:cNvSpPr/>
          <p:nvPr/>
        </p:nvSpPr>
        <p:spPr>
          <a:xfrm>
            <a:off x="3659907" y="2419327"/>
            <a:ext cx="2877913" cy="924329"/>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solidFill>
                  <a:schemeClr val="bg1"/>
                </a:solidFill>
                <a:latin typeface="+mj-lt"/>
              </a:rPr>
              <a:t>Sustainability Assurance Client (SAC)</a:t>
            </a:r>
          </a:p>
        </p:txBody>
      </p:sp>
      <p:sp>
        <p:nvSpPr>
          <p:cNvPr id="5" name="Rectangle: Rounded Corners 4">
            <a:extLst>
              <a:ext uri="{FF2B5EF4-FFF2-40B4-BE49-F238E27FC236}">
                <a16:creationId xmlns:a16="http://schemas.microsoft.com/office/drawing/2014/main" id="{ABB6957C-F219-D4F8-2860-8CCB8FF09856}"/>
              </a:ext>
            </a:extLst>
          </p:cNvPr>
          <p:cNvSpPr/>
          <p:nvPr/>
        </p:nvSpPr>
        <p:spPr>
          <a:xfrm>
            <a:off x="1132717" y="5004434"/>
            <a:ext cx="1977702" cy="661691"/>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Part 5 Ethics</a:t>
            </a:r>
          </a:p>
        </p:txBody>
      </p:sp>
      <p:cxnSp>
        <p:nvCxnSpPr>
          <p:cNvPr id="74" name="Connector: Elbow 73">
            <a:extLst>
              <a:ext uri="{FF2B5EF4-FFF2-40B4-BE49-F238E27FC236}">
                <a16:creationId xmlns:a16="http://schemas.microsoft.com/office/drawing/2014/main" id="{447F1625-3836-B40A-DCCB-C59C085793C8}"/>
              </a:ext>
            </a:extLst>
          </p:cNvPr>
          <p:cNvCxnSpPr>
            <a:cxnSpLocks/>
            <a:stCxn id="30" idx="1"/>
            <a:endCxn id="2" idx="0"/>
          </p:cNvCxnSpPr>
          <p:nvPr/>
        </p:nvCxnSpPr>
        <p:spPr>
          <a:xfrm rot="10800000" flipV="1">
            <a:off x="2121569" y="2881492"/>
            <a:ext cx="1538339" cy="651956"/>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Connector: Elbow 75">
            <a:extLst>
              <a:ext uri="{FF2B5EF4-FFF2-40B4-BE49-F238E27FC236}">
                <a16:creationId xmlns:a16="http://schemas.microsoft.com/office/drawing/2014/main" id="{2032722D-64BB-D05A-2A90-64DE23CA92FA}"/>
              </a:ext>
            </a:extLst>
          </p:cNvPr>
          <p:cNvCxnSpPr>
            <a:cxnSpLocks/>
            <a:stCxn id="30" idx="3"/>
            <a:endCxn id="3" idx="0"/>
          </p:cNvCxnSpPr>
          <p:nvPr/>
        </p:nvCxnSpPr>
        <p:spPr>
          <a:xfrm>
            <a:off x="6537820" y="2881492"/>
            <a:ext cx="1661378" cy="643622"/>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2" name="Rectangle 141">
            <a:extLst>
              <a:ext uri="{FF2B5EF4-FFF2-40B4-BE49-F238E27FC236}">
                <a16:creationId xmlns:a16="http://schemas.microsoft.com/office/drawing/2014/main" id="{36447470-7EC3-72B8-2390-45A69545714A}"/>
              </a:ext>
            </a:extLst>
          </p:cNvPr>
          <p:cNvSpPr/>
          <p:nvPr/>
        </p:nvSpPr>
        <p:spPr>
          <a:xfrm>
            <a:off x="9082833" y="2419327"/>
            <a:ext cx="2461999" cy="924329"/>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solidFill>
                  <a:schemeClr val="bg1"/>
                </a:solidFill>
                <a:latin typeface="+mj-lt"/>
              </a:rPr>
              <a:t>Other Clients – See Slide 39</a:t>
            </a:r>
          </a:p>
        </p:txBody>
      </p:sp>
      <p:sp>
        <p:nvSpPr>
          <p:cNvPr id="149" name="Rectangle 148">
            <a:extLst>
              <a:ext uri="{FF2B5EF4-FFF2-40B4-BE49-F238E27FC236}">
                <a16:creationId xmlns:a16="http://schemas.microsoft.com/office/drawing/2014/main" id="{0919680E-18B9-0A41-7020-58F5DEC11A70}"/>
              </a:ext>
            </a:extLst>
          </p:cNvPr>
          <p:cNvSpPr/>
          <p:nvPr/>
        </p:nvSpPr>
        <p:spPr>
          <a:xfrm>
            <a:off x="3503135" y="1286350"/>
            <a:ext cx="3191456" cy="785807"/>
          </a:xfrm>
          <a:prstGeom prst="rect">
            <a:avLst/>
          </a:prstGeom>
          <a:solidFill>
            <a:schemeClr val="tx1"/>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Sustainability Assurance Practitioner – PA/Non PA</a:t>
            </a:r>
          </a:p>
        </p:txBody>
      </p:sp>
      <p:cxnSp>
        <p:nvCxnSpPr>
          <p:cNvPr id="165" name="Straight Arrow Connector 164">
            <a:extLst>
              <a:ext uri="{FF2B5EF4-FFF2-40B4-BE49-F238E27FC236}">
                <a16:creationId xmlns:a16="http://schemas.microsoft.com/office/drawing/2014/main" id="{8D24E4F7-A0FF-6844-44E9-7CC64F70ABD4}"/>
              </a:ext>
            </a:extLst>
          </p:cNvPr>
          <p:cNvCxnSpPr>
            <a:cxnSpLocks/>
            <a:stCxn id="149" idx="2"/>
            <a:endCxn id="30" idx="0"/>
          </p:cNvCxnSpPr>
          <p:nvPr/>
        </p:nvCxnSpPr>
        <p:spPr>
          <a:xfrm>
            <a:off x="5098863" y="2072157"/>
            <a:ext cx="1" cy="34717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Connector: Elbow 186">
            <a:extLst>
              <a:ext uri="{FF2B5EF4-FFF2-40B4-BE49-F238E27FC236}">
                <a16:creationId xmlns:a16="http://schemas.microsoft.com/office/drawing/2014/main" id="{F8CF9303-4C07-A4D1-1307-0E053031B4A6}"/>
              </a:ext>
            </a:extLst>
          </p:cNvPr>
          <p:cNvCxnSpPr>
            <a:cxnSpLocks/>
            <a:stCxn id="149" idx="3"/>
            <a:endCxn id="142" idx="0"/>
          </p:cNvCxnSpPr>
          <p:nvPr/>
        </p:nvCxnSpPr>
        <p:spPr>
          <a:xfrm>
            <a:off x="6694591" y="1679254"/>
            <a:ext cx="3619242" cy="740073"/>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78732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CA5B4E-5EFF-04B9-6076-ED40180E146F}"/>
              </a:ext>
            </a:extLst>
          </p:cNvPr>
          <p:cNvSpPr>
            <a:spLocks noGrp="1"/>
          </p:cNvSpPr>
          <p:nvPr>
            <p:ph type="sldNum" sz="quarter" idx="12"/>
          </p:nvPr>
        </p:nvSpPr>
        <p:spPr>
          <a:xfrm>
            <a:off x="9179584" y="6341423"/>
            <a:ext cx="2743200" cy="365125"/>
          </a:xfrm>
        </p:spPr>
        <p:txBody>
          <a:bodyPr/>
          <a:lstStyle/>
          <a:p>
            <a:fld id="{A68F81FF-A8B7-8E49-9D5B-3CAD5ADFEE36}" type="slidenum">
              <a:rPr lang="en-US" smtClean="0"/>
              <a:pPr/>
              <a:t>37</a:t>
            </a:fld>
            <a:endParaRPr lang="en-US"/>
          </a:p>
        </p:txBody>
      </p:sp>
      <p:sp>
        <p:nvSpPr>
          <p:cNvPr id="6" name="Title 6">
            <a:extLst>
              <a:ext uri="{FF2B5EF4-FFF2-40B4-BE49-F238E27FC236}">
                <a16:creationId xmlns:a16="http://schemas.microsoft.com/office/drawing/2014/main" id="{96A02E6D-9FCC-D45D-8BE3-6B71BD841E28}"/>
              </a:ext>
            </a:extLst>
          </p:cNvPr>
          <p:cNvSpPr>
            <a:spLocks noGrp="1"/>
          </p:cNvSpPr>
          <p:nvPr>
            <p:ph type="title"/>
          </p:nvPr>
        </p:nvSpPr>
        <p:spPr>
          <a:xfrm>
            <a:off x="343347" y="36374"/>
            <a:ext cx="10515600" cy="1068518"/>
          </a:xfrm>
        </p:spPr>
        <p:txBody>
          <a:bodyPr>
            <a:normAutofit fontScale="90000"/>
          </a:bodyPr>
          <a:lstStyle/>
          <a:p>
            <a:r>
              <a:rPr lang="en-US" sz="3600">
                <a:latin typeface="+mj-lt"/>
              </a:rPr>
              <a:t>Interrelation between ethics and independence standards</a:t>
            </a:r>
            <a:endParaRPr lang="en-US" sz="3600"/>
          </a:p>
        </p:txBody>
      </p:sp>
      <p:sp>
        <p:nvSpPr>
          <p:cNvPr id="2" name="Rectangle 1">
            <a:extLst>
              <a:ext uri="{FF2B5EF4-FFF2-40B4-BE49-F238E27FC236}">
                <a16:creationId xmlns:a16="http://schemas.microsoft.com/office/drawing/2014/main" id="{6A9858E6-6CAF-2D40-52B8-00FFA81A99A5}"/>
              </a:ext>
            </a:extLst>
          </p:cNvPr>
          <p:cNvSpPr/>
          <p:nvPr/>
        </p:nvSpPr>
        <p:spPr>
          <a:xfrm>
            <a:off x="1004477" y="2781397"/>
            <a:ext cx="2990086" cy="731737"/>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Sustainability assurance engagements</a:t>
            </a:r>
          </a:p>
        </p:txBody>
      </p:sp>
      <p:sp>
        <p:nvSpPr>
          <p:cNvPr id="3" name="Rectangle 2">
            <a:extLst>
              <a:ext uri="{FF2B5EF4-FFF2-40B4-BE49-F238E27FC236}">
                <a16:creationId xmlns:a16="http://schemas.microsoft.com/office/drawing/2014/main" id="{37E44DA7-3A8D-3305-C310-F0DD2EC2F8E1}"/>
              </a:ext>
            </a:extLst>
          </p:cNvPr>
          <p:cNvSpPr/>
          <p:nvPr/>
        </p:nvSpPr>
        <p:spPr>
          <a:xfrm>
            <a:off x="6987475" y="2773063"/>
            <a:ext cx="3179349" cy="731159"/>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Any other services</a:t>
            </a:r>
          </a:p>
        </p:txBody>
      </p:sp>
      <p:sp>
        <p:nvSpPr>
          <p:cNvPr id="7" name="Rectangle 6">
            <a:extLst>
              <a:ext uri="{FF2B5EF4-FFF2-40B4-BE49-F238E27FC236}">
                <a16:creationId xmlns:a16="http://schemas.microsoft.com/office/drawing/2014/main" id="{CEA17DC3-5CF4-EB79-4AA8-059E56008BBA}"/>
              </a:ext>
            </a:extLst>
          </p:cNvPr>
          <p:cNvSpPr/>
          <p:nvPr/>
        </p:nvSpPr>
        <p:spPr>
          <a:xfrm>
            <a:off x="990742" y="4659141"/>
            <a:ext cx="2990085" cy="731736"/>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Meets the independence scope</a:t>
            </a:r>
          </a:p>
        </p:txBody>
      </p:sp>
      <p:sp>
        <p:nvSpPr>
          <p:cNvPr id="19" name="TextBox 18">
            <a:extLst>
              <a:ext uri="{FF2B5EF4-FFF2-40B4-BE49-F238E27FC236}">
                <a16:creationId xmlns:a16="http://schemas.microsoft.com/office/drawing/2014/main" id="{47E728F1-798A-1D55-3171-D1EA2B0915DD}"/>
              </a:ext>
            </a:extLst>
          </p:cNvPr>
          <p:cNvSpPr txBox="1"/>
          <p:nvPr/>
        </p:nvSpPr>
        <p:spPr>
          <a:xfrm>
            <a:off x="1522143" y="5800178"/>
            <a:ext cx="642634" cy="226244"/>
          </a:xfrm>
          <a:prstGeom prst="rect">
            <a:avLst/>
          </a:prstGeom>
        </p:spPr>
        <p:txBody>
          <a:bodyPr vert="horz" wrap="square" lIns="91440" tIns="45720" rIns="91440" bIns="45720" rtlCol="0" anchor="b">
            <a:noAutofit/>
          </a:bodyPr>
          <a:lstStyle/>
          <a:p>
            <a:pPr algn="l"/>
            <a:r>
              <a:rPr lang="en-US" sz="1600" b="1">
                <a:latin typeface="+mj-lt"/>
              </a:rPr>
              <a:t>YES</a:t>
            </a:r>
          </a:p>
        </p:txBody>
      </p:sp>
      <p:cxnSp>
        <p:nvCxnSpPr>
          <p:cNvPr id="77" name="Connector: Elbow 76">
            <a:extLst>
              <a:ext uri="{FF2B5EF4-FFF2-40B4-BE49-F238E27FC236}">
                <a16:creationId xmlns:a16="http://schemas.microsoft.com/office/drawing/2014/main" id="{87F39647-C6B3-3F32-1ECA-CBCF08CE6DE0}"/>
              </a:ext>
            </a:extLst>
          </p:cNvPr>
          <p:cNvCxnSpPr>
            <a:cxnSpLocks/>
            <a:stCxn id="7" idx="2"/>
            <a:endCxn id="10" idx="0"/>
          </p:cNvCxnSpPr>
          <p:nvPr/>
        </p:nvCxnSpPr>
        <p:spPr>
          <a:xfrm rot="5400000">
            <a:off x="1620482" y="5202164"/>
            <a:ext cx="676591" cy="1054017"/>
          </a:xfrm>
          <a:prstGeom prst="bentConnector3">
            <a:avLst>
              <a:gd name="adj1" fmla="val 41465"/>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BF35C243-58AB-F269-B6E6-769557A23AC6}"/>
              </a:ext>
            </a:extLst>
          </p:cNvPr>
          <p:cNvSpPr txBox="1"/>
          <p:nvPr/>
        </p:nvSpPr>
        <p:spPr>
          <a:xfrm>
            <a:off x="2947728" y="5800178"/>
            <a:ext cx="642634" cy="226244"/>
          </a:xfrm>
          <a:prstGeom prst="rect">
            <a:avLst/>
          </a:prstGeom>
        </p:spPr>
        <p:txBody>
          <a:bodyPr vert="horz" wrap="square" lIns="91440" tIns="45720" rIns="91440" bIns="45720" rtlCol="0" anchor="b">
            <a:noAutofit/>
          </a:bodyPr>
          <a:lstStyle/>
          <a:p>
            <a:pPr algn="l"/>
            <a:r>
              <a:rPr lang="en-US" sz="1600" b="1">
                <a:latin typeface="+mj-lt"/>
              </a:rPr>
              <a:t>NO</a:t>
            </a:r>
          </a:p>
        </p:txBody>
      </p:sp>
      <p:cxnSp>
        <p:nvCxnSpPr>
          <p:cNvPr id="82" name="Connector: Elbow 81">
            <a:extLst>
              <a:ext uri="{FF2B5EF4-FFF2-40B4-BE49-F238E27FC236}">
                <a16:creationId xmlns:a16="http://schemas.microsoft.com/office/drawing/2014/main" id="{80DED67A-A43E-E72F-4D9B-B5BE1EEDC12A}"/>
              </a:ext>
            </a:extLst>
          </p:cNvPr>
          <p:cNvCxnSpPr>
            <a:cxnSpLocks/>
            <a:stCxn id="7" idx="2"/>
            <a:endCxn id="11" idx="0"/>
          </p:cNvCxnSpPr>
          <p:nvPr/>
        </p:nvCxnSpPr>
        <p:spPr>
          <a:xfrm rot="16200000" flipH="1">
            <a:off x="2665240" y="5211422"/>
            <a:ext cx="676590" cy="1035500"/>
          </a:xfrm>
          <a:prstGeom prst="bentConnector3">
            <a:avLst>
              <a:gd name="adj1" fmla="val 41464"/>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5198725B-DD53-5FB0-AC70-9550D2FFD084}"/>
              </a:ext>
            </a:extLst>
          </p:cNvPr>
          <p:cNvCxnSpPr>
            <a:cxnSpLocks/>
            <a:stCxn id="3" idx="2"/>
            <a:endCxn id="9" idx="0"/>
          </p:cNvCxnSpPr>
          <p:nvPr/>
        </p:nvCxnSpPr>
        <p:spPr>
          <a:xfrm>
            <a:off x="8577150" y="3504222"/>
            <a:ext cx="5065" cy="19952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2F822519-CB8C-1EC6-627E-855D632313F7}"/>
              </a:ext>
            </a:extLst>
          </p:cNvPr>
          <p:cNvSpPr/>
          <p:nvPr/>
        </p:nvSpPr>
        <p:spPr>
          <a:xfrm>
            <a:off x="7805345" y="3703743"/>
            <a:ext cx="1553740" cy="661691"/>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Part 5 Ethics</a:t>
            </a:r>
          </a:p>
        </p:txBody>
      </p:sp>
      <p:sp>
        <p:nvSpPr>
          <p:cNvPr id="10" name="Rectangle: Rounded Corners 9">
            <a:extLst>
              <a:ext uri="{FF2B5EF4-FFF2-40B4-BE49-F238E27FC236}">
                <a16:creationId xmlns:a16="http://schemas.microsoft.com/office/drawing/2014/main" id="{5EC0BFCF-64F8-7171-E167-F47C4E152D8A}"/>
              </a:ext>
            </a:extLst>
          </p:cNvPr>
          <p:cNvSpPr/>
          <p:nvPr/>
        </p:nvSpPr>
        <p:spPr>
          <a:xfrm>
            <a:off x="524837" y="6067468"/>
            <a:ext cx="1813862" cy="661691"/>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Part 5 Independence</a:t>
            </a:r>
          </a:p>
        </p:txBody>
      </p:sp>
      <p:sp>
        <p:nvSpPr>
          <p:cNvPr id="11" name="Rectangle: Rounded Corners 10">
            <a:extLst>
              <a:ext uri="{FF2B5EF4-FFF2-40B4-BE49-F238E27FC236}">
                <a16:creationId xmlns:a16="http://schemas.microsoft.com/office/drawing/2014/main" id="{13B8C8C3-E7CB-9AB6-C3BF-15966FC4D84B}"/>
              </a:ext>
            </a:extLst>
          </p:cNvPr>
          <p:cNvSpPr/>
          <p:nvPr/>
        </p:nvSpPr>
        <p:spPr>
          <a:xfrm>
            <a:off x="2614354" y="6067467"/>
            <a:ext cx="1813862" cy="661691"/>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Part 4B Independence</a:t>
            </a:r>
          </a:p>
        </p:txBody>
      </p:sp>
      <p:cxnSp>
        <p:nvCxnSpPr>
          <p:cNvPr id="16" name="Straight Arrow Connector 15">
            <a:extLst>
              <a:ext uri="{FF2B5EF4-FFF2-40B4-BE49-F238E27FC236}">
                <a16:creationId xmlns:a16="http://schemas.microsoft.com/office/drawing/2014/main" id="{EB63181C-373C-BD6D-4F84-BCD9AF89E6A5}"/>
              </a:ext>
            </a:extLst>
          </p:cNvPr>
          <p:cNvCxnSpPr>
            <a:cxnSpLocks/>
            <a:stCxn id="2" idx="2"/>
            <a:endCxn id="7" idx="0"/>
          </p:cNvCxnSpPr>
          <p:nvPr/>
        </p:nvCxnSpPr>
        <p:spPr>
          <a:xfrm flipH="1">
            <a:off x="2485785" y="3513134"/>
            <a:ext cx="13735" cy="11460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BB03DC30-F796-7237-672A-4CF396E653C7}"/>
              </a:ext>
            </a:extLst>
          </p:cNvPr>
          <p:cNvSpPr/>
          <p:nvPr/>
        </p:nvSpPr>
        <p:spPr>
          <a:xfrm>
            <a:off x="4037861" y="2040797"/>
            <a:ext cx="2743121" cy="634759"/>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solidFill>
                  <a:schemeClr val="bg1"/>
                </a:solidFill>
                <a:latin typeface="+mj-lt"/>
              </a:rPr>
              <a:t>Sustainability Assurance Client (SAC)</a:t>
            </a:r>
          </a:p>
        </p:txBody>
      </p:sp>
      <p:sp>
        <p:nvSpPr>
          <p:cNvPr id="5" name="Rectangle: Rounded Corners 4">
            <a:extLst>
              <a:ext uri="{FF2B5EF4-FFF2-40B4-BE49-F238E27FC236}">
                <a16:creationId xmlns:a16="http://schemas.microsoft.com/office/drawing/2014/main" id="{ABB6957C-F219-D4F8-2860-8CCB8FF09856}"/>
              </a:ext>
            </a:extLst>
          </p:cNvPr>
          <p:cNvSpPr/>
          <p:nvPr/>
        </p:nvSpPr>
        <p:spPr>
          <a:xfrm>
            <a:off x="1722650" y="3703743"/>
            <a:ext cx="1553740" cy="661691"/>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Part 5 Ethics</a:t>
            </a:r>
          </a:p>
        </p:txBody>
      </p:sp>
      <p:cxnSp>
        <p:nvCxnSpPr>
          <p:cNvPr id="74" name="Connector: Elbow 73">
            <a:extLst>
              <a:ext uri="{FF2B5EF4-FFF2-40B4-BE49-F238E27FC236}">
                <a16:creationId xmlns:a16="http://schemas.microsoft.com/office/drawing/2014/main" id="{447F1625-3836-B40A-DCCB-C59C085793C8}"/>
              </a:ext>
            </a:extLst>
          </p:cNvPr>
          <p:cNvCxnSpPr>
            <a:cxnSpLocks/>
            <a:stCxn id="30" idx="1"/>
            <a:endCxn id="2" idx="0"/>
          </p:cNvCxnSpPr>
          <p:nvPr/>
        </p:nvCxnSpPr>
        <p:spPr>
          <a:xfrm rot="10800000" flipV="1">
            <a:off x="2499521" y="2358177"/>
            <a:ext cx="1538341" cy="423220"/>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Connector: Elbow 75">
            <a:extLst>
              <a:ext uri="{FF2B5EF4-FFF2-40B4-BE49-F238E27FC236}">
                <a16:creationId xmlns:a16="http://schemas.microsoft.com/office/drawing/2014/main" id="{2032722D-64BB-D05A-2A90-64DE23CA92FA}"/>
              </a:ext>
            </a:extLst>
          </p:cNvPr>
          <p:cNvCxnSpPr>
            <a:cxnSpLocks/>
            <a:stCxn id="30" idx="3"/>
            <a:endCxn id="3" idx="0"/>
          </p:cNvCxnSpPr>
          <p:nvPr/>
        </p:nvCxnSpPr>
        <p:spPr>
          <a:xfrm>
            <a:off x="6780982" y="2358177"/>
            <a:ext cx="1796168" cy="414886"/>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2" name="Rectangle 141">
            <a:extLst>
              <a:ext uri="{FF2B5EF4-FFF2-40B4-BE49-F238E27FC236}">
                <a16:creationId xmlns:a16="http://schemas.microsoft.com/office/drawing/2014/main" id="{36447470-7EC3-72B8-2390-45A69545714A}"/>
              </a:ext>
            </a:extLst>
          </p:cNvPr>
          <p:cNvSpPr/>
          <p:nvPr/>
        </p:nvSpPr>
        <p:spPr>
          <a:xfrm>
            <a:off x="9524102" y="2040796"/>
            <a:ext cx="2461999" cy="634759"/>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solidFill>
                  <a:schemeClr val="bg1"/>
                </a:solidFill>
                <a:latin typeface="+mj-lt"/>
              </a:rPr>
              <a:t>Other Clients – See Slide 39</a:t>
            </a:r>
          </a:p>
        </p:txBody>
      </p:sp>
      <p:sp>
        <p:nvSpPr>
          <p:cNvPr id="149" name="Rectangle 148">
            <a:extLst>
              <a:ext uri="{FF2B5EF4-FFF2-40B4-BE49-F238E27FC236}">
                <a16:creationId xmlns:a16="http://schemas.microsoft.com/office/drawing/2014/main" id="{0919680E-18B9-0A41-7020-58F5DEC11A70}"/>
              </a:ext>
            </a:extLst>
          </p:cNvPr>
          <p:cNvSpPr/>
          <p:nvPr/>
        </p:nvSpPr>
        <p:spPr>
          <a:xfrm>
            <a:off x="3906097" y="1146723"/>
            <a:ext cx="3006648" cy="634759"/>
          </a:xfrm>
          <a:prstGeom prst="rect">
            <a:avLst/>
          </a:prstGeom>
          <a:solidFill>
            <a:schemeClr val="tx1"/>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Sustainability Assurance Practitioner – PA/Non PA</a:t>
            </a:r>
          </a:p>
        </p:txBody>
      </p:sp>
      <p:cxnSp>
        <p:nvCxnSpPr>
          <p:cNvPr id="165" name="Straight Arrow Connector 164">
            <a:extLst>
              <a:ext uri="{FF2B5EF4-FFF2-40B4-BE49-F238E27FC236}">
                <a16:creationId xmlns:a16="http://schemas.microsoft.com/office/drawing/2014/main" id="{8D24E4F7-A0FF-6844-44E9-7CC64F70ABD4}"/>
              </a:ext>
            </a:extLst>
          </p:cNvPr>
          <p:cNvCxnSpPr>
            <a:cxnSpLocks/>
            <a:stCxn id="149" idx="2"/>
            <a:endCxn id="30" idx="0"/>
          </p:cNvCxnSpPr>
          <p:nvPr/>
        </p:nvCxnSpPr>
        <p:spPr>
          <a:xfrm>
            <a:off x="5409421" y="1781482"/>
            <a:ext cx="1" cy="25931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6BF99EC4-38B2-B6CA-3238-8FD0423BC3ED}"/>
              </a:ext>
            </a:extLst>
          </p:cNvPr>
          <p:cNvCxnSpPr>
            <a:stCxn id="149" idx="3"/>
            <a:endCxn id="142" idx="0"/>
          </p:cNvCxnSpPr>
          <p:nvPr/>
        </p:nvCxnSpPr>
        <p:spPr>
          <a:xfrm>
            <a:off x="6912745" y="1464103"/>
            <a:ext cx="3842357" cy="576693"/>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75434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CA5B4E-5EFF-04B9-6076-ED40180E146F}"/>
              </a:ext>
            </a:extLst>
          </p:cNvPr>
          <p:cNvSpPr>
            <a:spLocks noGrp="1"/>
          </p:cNvSpPr>
          <p:nvPr>
            <p:ph type="sldNum" sz="quarter" idx="12"/>
          </p:nvPr>
        </p:nvSpPr>
        <p:spPr>
          <a:xfrm>
            <a:off x="9150708" y="6306020"/>
            <a:ext cx="2743200" cy="365125"/>
          </a:xfrm>
        </p:spPr>
        <p:txBody>
          <a:bodyPr/>
          <a:lstStyle/>
          <a:p>
            <a:fld id="{A68F81FF-A8B7-8E49-9D5B-3CAD5ADFEE36}" type="slidenum">
              <a:rPr lang="en-US" smtClean="0"/>
              <a:pPr/>
              <a:t>38</a:t>
            </a:fld>
            <a:endParaRPr lang="en-US"/>
          </a:p>
        </p:txBody>
      </p:sp>
      <p:sp>
        <p:nvSpPr>
          <p:cNvPr id="6" name="Title 6">
            <a:extLst>
              <a:ext uri="{FF2B5EF4-FFF2-40B4-BE49-F238E27FC236}">
                <a16:creationId xmlns:a16="http://schemas.microsoft.com/office/drawing/2014/main" id="{96A02E6D-9FCC-D45D-8BE3-6B71BD841E28}"/>
              </a:ext>
            </a:extLst>
          </p:cNvPr>
          <p:cNvSpPr>
            <a:spLocks noGrp="1"/>
          </p:cNvSpPr>
          <p:nvPr>
            <p:ph type="title"/>
          </p:nvPr>
        </p:nvSpPr>
        <p:spPr>
          <a:xfrm>
            <a:off x="343347" y="36374"/>
            <a:ext cx="10515600" cy="1068518"/>
          </a:xfrm>
        </p:spPr>
        <p:txBody>
          <a:bodyPr>
            <a:normAutofit fontScale="90000"/>
          </a:bodyPr>
          <a:lstStyle/>
          <a:p>
            <a:r>
              <a:rPr lang="en-US" sz="3600">
                <a:latin typeface="+mj-lt"/>
              </a:rPr>
              <a:t>Interrelation between ethics and independence standards</a:t>
            </a:r>
            <a:endParaRPr lang="en-US" sz="3600"/>
          </a:p>
        </p:txBody>
      </p:sp>
      <p:sp>
        <p:nvSpPr>
          <p:cNvPr id="2" name="Rectangle 1">
            <a:extLst>
              <a:ext uri="{FF2B5EF4-FFF2-40B4-BE49-F238E27FC236}">
                <a16:creationId xmlns:a16="http://schemas.microsoft.com/office/drawing/2014/main" id="{6A9858E6-6CAF-2D40-52B8-00FFA81A99A5}"/>
              </a:ext>
            </a:extLst>
          </p:cNvPr>
          <p:cNvSpPr/>
          <p:nvPr/>
        </p:nvSpPr>
        <p:spPr>
          <a:xfrm>
            <a:off x="1004477" y="2781397"/>
            <a:ext cx="2990086" cy="731737"/>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Sustainability assurance engagements</a:t>
            </a:r>
          </a:p>
        </p:txBody>
      </p:sp>
      <p:sp>
        <p:nvSpPr>
          <p:cNvPr id="3" name="Rectangle 2">
            <a:extLst>
              <a:ext uri="{FF2B5EF4-FFF2-40B4-BE49-F238E27FC236}">
                <a16:creationId xmlns:a16="http://schemas.microsoft.com/office/drawing/2014/main" id="{37E44DA7-3A8D-3305-C310-F0DD2EC2F8E1}"/>
              </a:ext>
            </a:extLst>
          </p:cNvPr>
          <p:cNvSpPr/>
          <p:nvPr/>
        </p:nvSpPr>
        <p:spPr>
          <a:xfrm>
            <a:off x="6987475" y="2773063"/>
            <a:ext cx="3179349" cy="731159"/>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Any other services</a:t>
            </a:r>
          </a:p>
        </p:txBody>
      </p:sp>
      <p:sp>
        <p:nvSpPr>
          <p:cNvPr id="7" name="Rectangle 6">
            <a:extLst>
              <a:ext uri="{FF2B5EF4-FFF2-40B4-BE49-F238E27FC236}">
                <a16:creationId xmlns:a16="http://schemas.microsoft.com/office/drawing/2014/main" id="{CEA17DC3-5CF4-EB79-4AA8-059E56008BBA}"/>
              </a:ext>
            </a:extLst>
          </p:cNvPr>
          <p:cNvSpPr/>
          <p:nvPr/>
        </p:nvSpPr>
        <p:spPr>
          <a:xfrm>
            <a:off x="990742" y="4659141"/>
            <a:ext cx="2990085" cy="731736"/>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Meets the independence scope</a:t>
            </a:r>
          </a:p>
        </p:txBody>
      </p:sp>
      <p:sp>
        <p:nvSpPr>
          <p:cNvPr id="19" name="TextBox 18">
            <a:extLst>
              <a:ext uri="{FF2B5EF4-FFF2-40B4-BE49-F238E27FC236}">
                <a16:creationId xmlns:a16="http://schemas.microsoft.com/office/drawing/2014/main" id="{47E728F1-798A-1D55-3171-D1EA2B0915DD}"/>
              </a:ext>
            </a:extLst>
          </p:cNvPr>
          <p:cNvSpPr txBox="1"/>
          <p:nvPr/>
        </p:nvSpPr>
        <p:spPr>
          <a:xfrm>
            <a:off x="1522143" y="5800178"/>
            <a:ext cx="642634" cy="226244"/>
          </a:xfrm>
          <a:prstGeom prst="rect">
            <a:avLst/>
          </a:prstGeom>
        </p:spPr>
        <p:txBody>
          <a:bodyPr vert="horz" wrap="square" lIns="91440" tIns="45720" rIns="91440" bIns="45720" rtlCol="0" anchor="b">
            <a:noAutofit/>
          </a:bodyPr>
          <a:lstStyle/>
          <a:p>
            <a:pPr algn="l"/>
            <a:r>
              <a:rPr lang="en-US" sz="1600" b="1">
                <a:latin typeface="+mj-lt"/>
              </a:rPr>
              <a:t>YES</a:t>
            </a:r>
          </a:p>
        </p:txBody>
      </p:sp>
      <p:cxnSp>
        <p:nvCxnSpPr>
          <p:cNvPr id="77" name="Connector: Elbow 76">
            <a:extLst>
              <a:ext uri="{FF2B5EF4-FFF2-40B4-BE49-F238E27FC236}">
                <a16:creationId xmlns:a16="http://schemas.microsoft.com/office/drawing/2014/main" id="{87F39647-C6B3-3F32-1ECA-CBCF08CE6DE0}"/>
              </a:ext>
            </a:extLst>
          </p:cNvPr>
          <p:cNvCxnSpPr>
            <a:cxnSpLocks/>
            <a:stCxn id="7" idx="2"/>
            <a:endCxn id="10" idx="0"/>
          </p:cNvCxnSpPr>
          <p:nvPr/>
        </p:nvCxnSpPr>
        <p:spPr>
          <a:xfrm rot="5400000">
            <a:off x="1620482" y="5202164"/>
            <a:ext cx="676591" cy="1054017"/>
          </a:xfrm>
          <a:prstGeom prst="bentConnector3">
            <a:avLst>
              <a:gd name="adj1" fmla="val 41465"/>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BF35C243-58AB-F269-B6E6-769557A23AC6}"/>
              </a:ext>
            </a:extLst>
          </p:cNvPr>
          <p:cNvSpPr txBox="1"/>
          <p:nvPr/>
        </p:nvSpPr>
        <p:spPr>
          <a:xfrm>
            <a:off x="2947728" y="5800178"/>
            <a:ext cx="642634" cy="226244"/>
          </a:xfrm>
          <a:prstGeom prst="rect">
            <a:avLst/>
          </a:prstGeom>
        </p:spPr>
        <p:txBody>
          <a:bodyPr vert="horz" wrap="square" lIns="91440" tIns="45720" rIns="91440" bIns="45720" rtlCol="0" anchor="b">
            <a:noAutofit/>
          </a:bodyPr>
          <a:lstStyle/>
          <a:p>
            <a:pPr algn="l"/>
            <a:r>
              <a:rPr lang="en-US" sz="1600" b="1">
                <a:latin typeface="+mj-lt"/>
              </a:rPr>
              <a:t>NO</a:t>
            </a:r>
          </a:p>
        </p:txBody>
      </p:sp>
      <p:cxnSp>
        <p:nvCxnSpPr>
          <p:cNvPr id="82" name="Connector: Elbow 81">
            <a:extLst>
              <a:ext uri="{FF2B5EF4-FFF2-40B4-BE49-F238E27FC236}">
                <a16:creationId xmlns:a16="http://schemas.microsoft.com/office/drawing/2014/main" id="{80DED67A-A43E-E72F-4D9B-B5BE1EEDC12A}"/>
              </a:ext>
            </a:extLst>
          </p:cNvPr>
          <p:cNvCxnSpPr>
            <a:cxnSpLocks/>
            <a:stCxn id="7" idx="2"/>
            <a:endCxn id="11" idx="0"/>
          </p:cNvCxnSpPr>
          <p:nvPr/>
        </p:nvCxnSpPr>
        <p:spPr>
          <a:xfrm rot="16200000" flipH="1">
            <a:off x="2665240" y="5211422"/>
            <a:ext cx="676590" cy="1035500"/>
          </a:xfrm>
          <a:prstGeom prst="bentConnector3">
            <a:avLst>
              <a:gd name="adj1" fmla="val 41464"/>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5198725B-DD53-5FB0-AC70-9550D2FFD084}"/>
              </a:ext>
            </a:extLst>
          </p:cNvPr>
          <p:cNvCxnSpPr>
            <a:cxnSpLocks/>
            <a:stCxn id="3" idx="2"/>
            <a:endCxn id="12" idx="0"/>
          </p:cNvCxnSpPr>
          <p:nvPr/>
        </p:nvCxnSpPr>
        <p:spPr>
          <a:xfrm>
            <a:off x="8577150" y="3504222"/>
            <a:ext cx="0" cy="256324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Connector: Elbow 136">
            <a:extLst>
              <a:ext uri="{FF2B5EF4-FFF2-40B4-BE49-F238E27FC236}">
                <a16:creationId xmlns:a16="http://schemas.microsoft.com/office/drawing/2014/main" id="{AEEF9719-FB3F-A41A-20C0-EAA75CF10C8A}"/>
              </a:ext>
            </a:extLst>
          </p:cNvPr>
          <p:cNvCxnSpPr>
            <a:cxnSpLocks/>
            <a:endCxn id="14" idx="0"/>
          </p:cNvCxnSpPr>
          <p:nvPr/>
        </p:nvCxnSpPr>
        <p:spPr>
          <a:xfrm rot="10800000" flipV="1">
            <a:off x="6316354" y="4627791"/>
            <a:ext cx="2260799" cy="1439675"/>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Connector: Elbow 138">
            <a:extLst>
              <a:ext uri="{FF2B5EF4-FFF2-40B4-BE49-F238E27FC236}">
                <a16:creationId xmlns:a16="http://schemas.microsoft.com/office/drawing/2014/main" id="{E737A562-B28B-018D-DC76-BC9DF9341094}"/>
              </a:ext>
            </a:extLst>
          </p:cNvPr>
          <p:cNvCxnSpPr>
            <a:cxnSpLocks/>
            <a:stCxn id="3" idx="2"/>
            <a:endCxn id="37" idx="0"/>
          </p:cNvCxnSpPr>
          <p:nvPr/>
        </p:nvCxnSpPr>
        <p:spPr>
          <a:xfrm rot="16200000" flipH="1">
            <a:off x="9022157" y="3059215"/>
            <a:ext cx="1424319" cy="2314332"/>
          </a:xfrm>
          <a:prstGeom prst="bentConnector3">
            <a:avLst>
              <a:gd name="adj1" fmla="val 79059"/>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61B76EF2-70C3-1B05-CF5E-11883D358EEA}"/>
              </a:ext>
            </a:extLst>
          </p:cNvPr>
          <p:cNvSpPr/>
          <p:nvPr/>
        </p:nvSpPr>
        <p:spPr>
          <a:xfrm>
            <a:off x="9889056" y="4928541"/>
            <a:ext cx="2004852" cy="990996"/>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Permissible Other Services</a:t>
            </a:r>
          </a:p>
        </p:txBody>
      </p:sp>
      <p:sp>
        <p:nvSpPr>
          <p:cNvPr id="9" name="Rectangle: Rounded Corners 8">
            <a:extLst>
              <a:ext uri="{FF2B5EF4-FFF2-40B4-BE49-F238E27FC236}">
                <a16:creationId xmlns:a16="http://schemas.microsoft.com/office/drawing/2014/main" id="{2F822519-CB8C-1EC6-627E-855D632313F7}"/>
              </a:ext>
            </a:extLst>
          </p:cNvPr>
          <p:cNvSpPr/>
          <p:nvPr/>
        </p:nvSpPr>
        <p:spPr>
          <a:xfrm>
            <a:off x="7805345" y="3703743"/>
            <a:ext cx="1553740" cy="661691"/>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Part 5 Ethics</a:t>
            </a:r>
          </a:p>
        </p:txBody>
      </p:sp>
      <p:sp>
        <p:nvSpPr>
          <p:cNvPr id="10" name="Rectangle: Rounded Corners 9">
            <a:extLst>
              <a:ext uri="{FF2B5EF4-FFF2-40B4-BE49-F238E27FC236}">
                <a16:creationId xmlns:a16="http://schemas.microsoft.com/office/drawing/2014/main" id="{5EC0BFCF-64F8-7171-E167-F47C4E152D8A}"/>
              </a:ext>
            </a:extLst>
          </p:cNvPr>
          <p:cNvSpPr/>
          <p:nvPr/>
        </p:nvSpPr>
        <p:spPr>
          <a:xfrm>
            <a:off x="524837" y="6067468"/>
            <a:ext cx="1813862" cy="661691"/>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Part 5 Independence</a:t>
            </a:r>
          </a:p>
        </p:txBody>
      </p:sp>
      <p:sp>
        <p:nvSpPr>
          <p:cNvPr id="11" name="Rectangle: Rounded Corners 10">
            <a:extLst>
              <a:ext uri="{FF2B5EF4-FFF2-40B4-BE49-F238E27FC236}">
                <a16:creationId xmlns:a16="http://schemas.microsoft.com/office/drawing/2014/main" id="{13B8C8C3-E7CB-9AB6-C3BF-15966FC4D84B}"/>
              </a:ext>
            </a:extLst>
          </p:cNvPr>
          <p:cNvSpPr/>
          <p:nvPr/>
        </p:nvSpPr>
        <p:spPr>
          <a:xfrm>
            <a:off x="2614354" y="6067467"/>
            <a:ext cx="1813862" cy="661691"/>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Part 4B Independence</a:t>
            </a:r>
          </a:p>
        </p:txBody>
      </p:sp>
      <p:sp>
        <p:nvSpPr>
          <p:cNvPr id="12" name="Rectangle: Rounded Corners 11">
            <a:extLst>
              <a:ext uri="{FF2B5EF4-FFF2-40B4-BE49-F238E27FC236}">
                <a16:creationId xmlns:a16="http://schemas.microsoft.com/office/drawing/2014/main" id="{DAAE10A4-CCD7-2740-BDBB-96950D6D5B0A}"/>
              </a:ext>
            </a:extLst>
          </p:cNvPr>
          <p:cNvSpPr/>
          <p:nvPr/>
        </p:nvSpPr>
        <p:spPr>
          <a:xfrm>
            <a:off x="7670219" y="6067467"/>
            <a:ext cx="1813862" cy="661691"/>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Part 4B Independence</a:t>
            </a:r>
          </a:p>
        </p:txBody>
      </p:sp>
      <p:sp>
        <p:nvSpPr>
          <p:cNvPr id="14" name="Rectangle: Rounded Corners 13">
            <a:extLst>
              <a:ext uri="{FF2B5EF4-FFF2-40B4-BE49-F238E27FC236}">
                <a16:creationId xmlns:a16="http://schemas.microsoft.com/office/drawing/2014/main" id="{270060B8-0B68-6497-18ED-D464FD01761C}"/>
              </a:ext>
            </a:extLst>
          </p:cNvPr>
          <p:cNvSpPr/>
          <p:nvPr/>
        </p:nvSpPr>
        <p:spPr>
          <a:xfrm>
            <a:off x="5409422" y="6067467"/>
            <a:ext cx="1813862" cy="661691"/>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Part 4A Independence</a:t>
            </a:r>
          </a:p>
        </p:txBody>
      </p:sp>
      <p:cxnSp>
        <p:nvCxnSpPr>
          <p:cNvPr id="16" name="Straight Arrow Connector 15">
            <a:extLst>
              <a:ext uri="{FF2B5EF4-FFF2-40B4-BE49-F238E27FC236}">
                <a16:creationId xmlns:a16="http://schemas.microsoft.com/office/drawing/2014/main" id="{EB63181C-373C-BD6D-4F84-BCD9AF89E6A5}"/>
              </a:ext>
            </a:extLst>
          </p:cNvPr>
          <p:cNvCxnSpPr>
            <a:cxnSpLocks/>
            <a:stCxn id="2" idx="2"/>
            <a:endCxn id="7" idx="0"/>
          </p:cNvCxnSpPr>
          <p:nvPr/>
        </p:nvCxnSpPr>
        <p:spPr>
          <a:xfrm flipH="1">
            <a:off x="2485785" y="3513134"/>
            <a:ext cx="13735" cy="11460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BB03DC30-F796-7237-672A-4CF396E653C7}"/>
              </a:ext>
            </a:extLst>
          </p:cNvPr>
          <p:cNvSpPr/>
          <p:nvPr/>
        </p:nvSpPr>
        <p:spPr>
          <a:xfrm>
            <a:off x="4037861" y="2040797"/>
            <a:ext cx="2743121" cy="634759"/>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solidFill>
                  <a:schemeClr val="bg1"/>
                </a:solidFill>
                <a:latin typeface="+mj-lt"/>
              </a:rPr>
              <a:t>Sustainability Assurance Client (SAC)</a:t>
            </a:r>
          </a:p>
        </p:txBody>
      </p:sp>
      <p:sp>
        <p:nvSpPr>
          <p:cNvPr id="5" name="Rectangle: Rounded Corners 4">
            <a:extLst>
              <a:ext uri="{FF2B5EF4-FFF2-40B4-BE49-F238E27FC236}">
                <a16:creationId xmlns:a16="http://schemas.microsoft.com/office/drawing/2014/main" id="{ABB6957C-F219-D4F8-2860-8CCB8FF09856}"/>
              </a:ext>
            </a:extLst>
          </p:cNvPr>
          <p:cNvSpPr/>
          <p:nvPr/>
        </p:nvSpPr>
        <p:spPr>
          <a:xfrm>
            <a:off x="1722650" y="3703743"/>
            <a:ext cx="1553740" cy="661691"/>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Part 5 Ethics</a:t>
            </a:r>
          </a:p>
        </p:txBody>
      </p:sp>
      <p:cxnSp>
        <p:nvCxnSpPr>
          <p:cNvPr id="74" name="Connector: Elbow 73">
            <a:extLst>
              <a:ext uri="{FF2B5EF4-FFF2-40B4-BE49-F238E27FC236}">
                <a16:creationId xmlns:a16="http://schemas.microsoft.com/office/drawing/2014/main" id="{447F1625-3836-B40A-DCCB-C59C085793C8}"/>
              </a:ext>
            </a:extLst>
          </p:cNvPr>
          <p:cNvCxnSpPr>
            <a:cxnSpLocks/>
            <a:stCxn id="30" idx="1"/>
            <a:endCxn id="2" idx="0"/>
          </p:cNvCxnSpPr>
          <p:nvPr/>
        </p:nvCxnSpPr>
        <p:spPr>
          <a:xfrm rot="10800000" flipV="1">
            <a:off x="2499521" y="2358177"/>
            <a:ext cx="1538341" cy="423220"/>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Connector: Elbow 75">
            <a:extLst>
              <a:ext uri="{FF2B5EF4-FFF2-40B4-BE49-F238E27FC236}">
                <a16:creationId xmlns:a16="http://schemas.microsoft.com/office/drawing/2014/main" id="{2032722D-64BB-D05A-2A90-64DE23CA92FA}"/>
              </a:ext>
            </a:extLst>
          </p:cNvPr>
          <p:cNvCxnSpPr>
            <a:cxnSpLocks/>
            <a:stCxn id="30" idx="3"/>
            <a:endCxn id="3" idx="0"/>
          </p:cNvCxnSpPr>
          <p:nvPr/>
        </p:nvCxnSpPr>
        <p:spPr>
          <a:xfrm>
            <a:off x="6780982" y="2358177"/>
            <a:ext cx="1796168" cy="414886"/>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ABFACC71-F7FE-3F6F-7C9C-F46C8594C966}"/>
              </a:ext>
            </a:extLst>
          </p:cNvPr>
          <p:cNvSpPr/>
          <p:nvPr/>
        </p:nvSpPr>
        <p:spPr>
          <a:xfrm>
            <a:off x="7745597" y="4909509"/>
            <a:ext cx="1663107" cy="661694"/>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Other Assurance</a:t>
            </a:r>
          </a:p>
        </p:txBody>
      </p:sp>
      <p:sp>
        <p:nvSpPr>
          <p:cNvPr id="94" name="Rectangle 93">
            <a:extLst>
              <a:ext uri="{FF2B5EF4-FFF2-40B4-BE49-F238E27FC236}">
                <a16:creationId xmlns:a16="http://schemas.microsoft.com/office/drawing/2014/main" id="{744D9BA5-40A5-5985-745C-25241AB47CC1}"/>
              </a:ext>
            </a:extLst>
          </p:cNvPr>
          <p:cNvSpPr/>
          <p:nvPr/>
        </p:nvSpPr>
        <p:spPr>
          <a:xfrm>
            <a:off x="5471980" y="4928545"/>
            <a:ext cx="1663107" cy="661694"/>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Audit or Review</a:t>
            </a:r>
          </a:p>
        </p:txBody>
      </p:sp>
      <p:sp>
        <p:nvSpPr>
          <p:cNvPr id="142" name="Rectangle 141">
            <a:extLst>
              <a:ext uri="{FF2B5EF4-FFF2-40B4-BE49-F238E27FC236}">
                <a16:creationId xmlns:a16="http://schemas.microsoft.com/office/drawing/2014/main" id="{36447470-7EC3-72B8-2390-45A69545714A}"/>
              </a:ext>
            </a:extLst>
          </p:cNvPr>
          <p:cNvSpPr/>
          <p:nvPr/>
        </p:nvSpPr>
        <p:spPr>
          <a:xfrm>
            <a:off x="9524102" y="2040796"/>
            <a:ext cx="2461999" cy="634759"/>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solidFill>
                  <a:schemeClr val="bg1"/>
                </a:solidFill>
                <a:latin typeface="+mj-lt"/>
              </a:rPr>
              <a:t>Other Clients – See Slide 39</a:t>
            </a:r>
          </a:p>
        </p:txBody>
      </p:sp>
      <p:cxnSp>
        <p:nvCxnSpPr>
          <p:cNvPr id="165" name="Straight Arrow Connector 164">
            <a:extLst>
              <a:ext uri="{FF2B5EF4-FFF2-40B4-BE49-F238E27FC236}">
                <a16:creationId xmlns:a16="http://schemas.microsoft.com/office/drawing/2014/main" id="{8D24E4F7-A0FF-6844-44E9-7CC64F70ABD4}"/>
              </a:ext>
            </a:extLst>
          </p:cNvPr>
          <p:cNvCxnSpPr>
            <a:cxnSpLocks/>
            <a:endCxn id="30" idx="0"/>
          </p:cNvCxnSpPr>
          <p:nvPr/>
        </p:nvCxnSpPr>
        <p:spPr>
          <a:xfrm>
            <a:off x="5409422" y="1762934"/>
            <a:ext cx="0" cy="27786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63FA53BE-AB16-4CC1-AF17-C2EED2C51D24}"/>
              </a:ext>
            </a:extLst>
          </p:cNvPr>
          <p:cNvCxnSpPr>
            <a:cxnSpLocks/>
            <a:endCxn id="142" idx="0"/>
          </p:cNvCxnSpPr>
          <p:nvPr/>
        </p:nvCxnSpPr>
        <p:spPr>
          <a:xfrm>
            <a:off x="6884485" y="1445555"/>
            <a:ext cx="3870617" cy="595241"/>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28A40F4-3101-F43A-E3D2-68D9D190ABF4}"/>
              </a:ext>
            </a:extLst>
          </p:cNvPr>
          <p:cNvSpPr/>
          <p:nvPr/>
        </p:nvSpPr>
        <p:spPr>
          <a:xfrm>
            <a:off x="3906097" y="1146723"/>
            <a:ext cx="3006648" cy="634759"/>
          </a:xfrm>
          <a:prstGeom prst="rect">
            <a:avLst/>
          </a:prstGeom>
          <a:solidFill>
            <a:schemeClr val="tx1"/>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Sustainability Assurance Practitioner – PA/Non PA</a:t>
            </a:r>
          </a:p>
        </p:txBody>
      </p:sp>
    </p:spTree>
    <p:extLst>
      <p:ext uri="{BB962C8B-B14F-4D97-AF65-F5344CB8AC3E}">
        <p14:creationId xmlns:p14="http://schemas.microsoft.com/office/powerpoint/2010/main" val="42401878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CA5B4E-5EFF-04B9-6076-ED40180E146F}"/>
              </a:ext>
            </a:extLst>
          </p:cNvPr>
          <p:cNvSpPr>
            <a:spLocks noGrp="1"/>
          </p:cNvSpPr>
          <p:nvPr>
            <p:ph type="sldNum" sz="quarter" idx="12"/>
          </p:nvPr>
        </p:nvSpPr>
        <p:spPr>
          <a:xfrm>
            <a:off x="9179584" y="6341423"/>
            <a:ext cx="2743200" cy="365125"/>
          </a:xfrm>
        </p:spPr>
        <p:txBody>
          <a:bodyPr/>
          <a:lstStyle/>
          <a:p>
            <a:fld id="{A68F81FF-A8B7-8E49-9D5B-3CAD5ADFEE36}" type="slidenum">
              <a:rPr lang="en-US" smtClean="0"/>
              <a:pPr/>
              <a:t>39</a:t>
            </a:fld>
            <a:endParaRPr lang="en-US"/>
          </a:p>
        </p:txBody>
      </p:sp>
      <p:sp>
        <p:nvSpPr>
          <p:cNvPr id="6" name="Title 6">
            <a:extLst>
              <a:ext uri="{FF2B5EF4-FFF2-40B4-BE49-F238E27FC236}">
                <a16:creationId xmlns:a16="http://schemas.microsoft.com/office/drawing/2014/main" id="{96A02E6D-9FCC-D45D-8BE3-6B71BD841E28}"/>
              </a:ext>
            </a:extLst>
          </p:cNvPr>
          <p:cNvSpPr>
            <a:spLocks noGrp="1"/>
          </p:cNvSpPr>
          <p:nvPr>
            <p:ph type="title"/>
          </p:nvPr>
        </p:nvSpPr>
        <p:spPr>
          <a:xfrm>
            <a:off x="343347" y="36374"/>
            <a:ext cx="10515600" cy="1068518"/>
          </a:xfrm>
        </p:spPr>
        <p:txBody>
          <a:bodyPr>
            <a:normAutofit fontScale="90000"/>
          </a:bodyPr>
          <a:lstStyle/>
          <a:p>
            <a:r>
              <a:rPr lang="en-US" sz="3600">
                <a:latin typeface="+mj-lt"/>
              </a:rPr>
              <a:t>Interrelation between ethics and independence standards</a:t>
            </a:r>
            <a:endParaRPr lang="en-US" sz="3600"/>
          </a:p>
        </p:txBody>
      </p:sp>
      <p:sp>
        <p:nvSpPr>
          <p:cNvPr id="142" name="Rectangle 141">
            <a:extLst>
              <a:ext uri="{FF2B5EF4-FFF2-40B4-BE49-F238E27FC236}">
                <a16:creationId xmlns:a16="http://schemas.microsoft.com/office/drawing/2014/main" id="{36447470-7EC3-72B8-2390-45A69545714A}"/>
              </a:ext>
            </a:extLst>
          </p:cNvPr>
          <p:cNvSpPr/>
          <p:nvPr/>
        </p:nvSpPr>
        <p:spPr>
          <a:xfrm>
            <a:off x="5616833" y="2699247"/>
            <a:ext cx="2195551" cy="1264273"/>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solidFill>
                  <a:schemeClr val="bg1"/>
                </a:solidFill>
                <a:latin typeface="+mj-lt"/>
              </a:rPr>
              <a:t>Other Clients</a:t>
            </a:r>
          </a:p>
        </p:txBody>
      </p:sp>
      <p:sp>
        <p:nvSpPr>
          <p:cNvPr id="149" name="Rectangle 148">
            <a:extLst>
              <a:ext uri="{FF2B5EF4-FFF2-40B4-BE49-F238E27FC236}">
                <a16:creationId xmlns:a16="http://schemas.microsoft.com/office/drawing/2014/main" id="{0919680E-18B9-0A41-7020-58F5DEC11A70}"/>
              </a:ext>
            </a:extLst>
          </p:cNvPr>
          <p:cNvSpPr/>
          <p:nvPr/>
        </p:nvSpPr>
        <p:spPr>
          <a:xfrm>
            <a:off x="5269857" y="1363818"/>
            <a:ext cx="2889503" cy="768730"/>
          </a:xfrm>
          <a:prstGeom prst="rect">
            <a:avLst/>
          </a:prstGeom>
          <a:solidFill>
            <a:schemeClr val="tx1"/>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Sustainability Assurance Practitioner </a:t>
            </a:r>
          </a:p>
        </p:txBody>
      </p:sp>
      <p:cxnSp>
        <p:nvCxnSpPr>
          <p:cNvPr id="165" name="Straight Arrow Connector 164">
            <a:extLst>
              <a:ext uri="{FF2B5EF4-FFF2-40B4-BE49-F238E27FC236}">
                <a16:creationId xmlns:a16="http://schemas.microsoft.com/office/drawing/2014/main" id="{8D24E4F7-A0FF-6844-44E9-7CC64F70ABD4}"/>
              </a:ext>
            </a:extLst>
          </p:cNvPr>
          <p:cNvCxnSpPr>
            <a:cxnSpLocks/>
            <a:stCxn id="149" idx="2"/>
            <a:endCxn id="142" idx="0"/>
          </p:cNvCxnSpPr>
          <p:nvPr/>
        </p:nvCxnSpPr>
        <p:spPr>
          <a:xfrm>
            <a:off x="6714609" y="2132548"/>
            <a:ext cx="0" cy="56669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1E389EE1-B162-A8E0-FB4F-308D48D331F9}"/>
              </a:ext>
            </a:extLst>
          </p:cNvPr>
          <p:cNvSpPr/>
          <p:nvPr/>
        </p:nvSpPr>
        <p:spPr>
          <a:xfrm>
            <a:off x="247863" y="2698127"/>
            <a:ext cx="2195551" cy="1264273"/>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solidFill>
                  <a:schemeClr val="bg1"/>
                </a:solidFill>
                <a:latin typeface="+mj-lt"/>
              </a:rPr>
              <a:t>Sustainability Assurance Client (SAC) – See Slides 36-38</a:t>
            </a:r>
          </a:p>
        </p:txBody>
      </p:sp>
      <p:sp>
        <p:nvSpPr>
          <p:cNvPr id="19" name="Rectangle 18">
            <a:extLst>
              <a:ext uri="{FF2B5EF4-FFF2-40B4-BE49-F238E27FC236}">
                <a16:creationId xmlns:a16="http://schemas.microsoft.com/office/drawing/2014/main" id="{26D8D537-C2B6-572E-B50C-61C8D96C3BD9}"/>
              </a:ext>
            </a:extLst>
          </p:cNvPr>
          <p:cNvSpPr/>
          <p:nvPr/>
        </p:nvSpPr>
        <p:spPr>
          <a:xfrm>
            <a:off x="3595242" y="3449363"/>
            <a:ext cx="1172663" cy="695643"/>
          </a:xfrm>
          <a:prstGeom prst="rect">
            <a:avLst/>
          </a:prstGeom>
          <a:solidFill>
            <a:schemeClr val="tx1"/>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PA</a:t>
            </a:r>
          </a:p>
        </p:txBody>
      </p:sp>
      <p:sp>
        <p:nvSpPr>
          <p:cNvPr id="21" name="Rectangle 20">
            <a:extLst>
              <a:ext uri="{FF2B5EF4-FFF2-40B4-BE49-F238E27FC236}">
                <a16:creationId xmlns:a16="http://schemas.microsoft.com/office/drawing/2014/main" id="{1D0BAD54-62D4-1339-5623-44AAE4857FCA}"/>
              </a:ext>
            </a:extLst>
          </p:cNvPr>
          <p:cNvSpPr/>
          <p:nvPr/>
        </p:nvSpPr>
        <p:spPr>
          <a:xfrm>
            <a:off x="8746656" y="3426673"/>
            <a:ext cx="1299552" cy="718333"/>
          </a:xfrm>
          <a:prstGeom prst="rect">
            <a:avLst/>
          </a:prstGeom>
          <a:solidFill>
            <a:schemeClr val="tx1"/>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Non-PA</a:t>
            </a:r>
          </a:p>
        </p:txBody>
      </p:sp>
      <p:cxnSp>
        <p:nvCxnSpPr>
          <p:cNvPr id="24" name="Straight Arrow Connector 23">
            <a:extLst>
              <a:ext uri="{FF2B5EF4-FFF2-40B4-BE49-F238E27FC236}">
                <a16:creationId xmlns:a16="http://schemas.microsoft.com/office/drawing/2014/main" id="{152AA9AD-2307-699A-FA52-DC9992170B43}"/>
              </a:ext>
            </a:extLst>
          </p:cNvPr>
          <p:cNvCxnSpPr>
            <a:cxnSpLocks/>
            <a:stCxn id="142" idx="1"/>
            <a:endCxn id="19" idx="3"/>
          </p:cNvCxnSpPr>
          <p:nvPr/>
        </p:nvCxnSpPr>
        <p:spPr>
          <a:xfrm flipH="1">
            <a:off x="4767905" y="3331384"/>
            <a:ext cx="848928" cy="46580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0F53B0A-3C8F-0A45-81E3-33D7812C3700}"/>
              </a:ext>
            </a:extLst>
          </p:cNvPr>
          <p:cNvCxnSpPr>
            <a:cxnSpLocks/>
            <a:stCxn id="142" idx="3"/>
            <a:endCxn id="21" idx="1"/>
          </p:cNvCxnSpPr>
          <p:nvPr/>
        </p:nvCxnSpPr>
        <p:spPr>
          <a:xfrm>
            <a:off x="7812384" y="3331384"/>
            <a:ext cx="934272" cy="45445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0C6B76AD-D59C-C39E-1B00-C7D3F4D337A9}"/>
              </a:ext>
            </a:extLst>
          </p:cNvPr>
          <p:cNvCxnSpPr>
            <a:cxnSpLocks/>
            <a:stCxn id="19" idx="2"/>
            <a:endCxn id="20" idx="0"/>
          </p:cNvCxnSpPr>
          <p:nvPr/>
        </p:nvCxnSpPr>
        <p:spPr>
          <a:xfrm flipH="1">
            <a:off x="4181573" y="4145006"/>
            <a:ext cx="1" cy="64873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8DEA3849-CF13-80FA-EB15-6FFDA4CEF0FB}"/>
              </a:ext>
            </a:extLst>
          </p:cNvPr>
          <p:cNvCxnSpPr>
            <a:cxnSpLocks/>
            <a:stCxn id="21" idx="2"/>
            <a:endCxn id="25" idx="0"/>
          </p:cNvCxnSpPr>
          <p:nvPr/>
        </p:nvCxnSpPr>
        <p:spPr>
          <a:xfrm>
            <a:off x="9396432" y="4145006"/>
            <a:ext cx="0" cy="65101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or: Elbow 53">
            <a:extLst>
              <a:ext uri="{FF2B5EF4-FFF2-40B4-BE49-F238E27FC236}">
                <a16:creationId xmlns:a16="http://schemas.microsoft.com/office/drawing/2014/main" id="{C31DC81C-9855-79BA-C707-D461946E9340}"/>
              </a:ext>
            </a:extLst>
          </p:cNvPr>
          <p:cNvCxnSpPr>
            <a:cxnSpLocks/>
            <a:stCxn id="149" idx="1"/>
            <a:endCxn id="11" idx="0"/>
          </p:cNvCxnSpPr>
          <p:nvPr/>
        </p:nvCxnSpPr>
        <p:spPr>
          <a:xfrm rot="10800000" flipV="1">
            <a:off x="1345639" y="1748183"/>
            <a:ext cx="3924218" cy="949944"/>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674F5D9B-C9D1-07B9-3C1B-6036B14E1161}"/>
              </a:ext>
            </a:extLst>
          </p:cNvPr>
          <p:cNvSpPr/>
          <p:nvPr/>
        </p:nvSpPr>
        <p:spPr>
          <a:xfrm>
            <a:off x="2591582" y="4793737"/>
            <a:ext cx="3179982" cy="1060812"/>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Parts 1-4B</a:t>
            </a:r>
          </a:p>
          <a:p>
            <a:pPr algn="ctr"/>
            <a:r>
              <a:rPr lang="en-US" sz="2000">
                <a:latin typeface="Arial" panose="020B0604020202020204" pitchFamily="34" charset="0"/>
                <a:cs typeface="Arial" panose="020B0604020202020204" pitchFamily="34" charset="0"/>
              </a:rPr>
              <a:t>(Ethics + Independence)</a:t>
            </a:r>
          </a:p>
        </p:txBody>
      </p:sp>
      <p:sp>
        <p:nvSpPr>
          <p:cNvPr id="25" name="Rectangle: Rounded Corners 24">
            <a:extLst>
              <a:ext uri="{FF2B5EF4-FFF2-40B4-BE49-F238E27FC236}">
                <a16:creationId xmlns:a16="http://schemas.microsoft.com/office/drawing/2014/main" id="{02EF9CC1-1564-6AB9-BFAC-C6151B28D915}"/>
              </a:ext>
            </a:extLst>
          </p:cNvPr>
          <p:cNvSpPr/>
          <p:nvPr/>
        </p:nvSpPr>
        <p:spPr>
          <a:xfrm>
            <a:off x="7083675" y="4796018"/>
            <a:ext cx="4625514" cy="1096741"/>
          </a:xfrm>
          <a:prstGeom prst="roundRect">
            <a:avLst/>
          </a:prstGeom>
          <a:noFill/>
          <a:ln w="28575">
            <a:solidFill>
              <a:srgbClr val="C00000"/>
            </a:solidFill>
          </a:ln>
        </p:spPr>
        <p:style>
          <a:lnRef idx="0">
            <a:scrgbClr r="0" g="0" b="0"/>
          </a:lnRef>
          <a:fillRef idx="0">
            <a:scrgbClr r="0" g="0" b="0"/>
          </a:fillRef>
          <a:effectRef idx="0">
            <a:scrgbClr r="0" g="0" b="0"/>
          </a:effectRef>
          <a:fontRef idx="minor">
            <a:schemeClr val="accent4"/>
          </a:fontRef>
        </p:style>
        <p:txBody>
          <a:bodyPr rtlCol="0" anchor="ctr"/>
          <a:lstStyle/>
          <a:p>
            <a:pPr algn="ctr"/>
            <a:r>
              <a:rPr lang="en-US" sz="2000">
                <a:solidFill>
                  <a:schemeClr val="accent4"/>
                </a:solidFill>
                <a:latin typeface="Arial" panose="020B0604020202020204" pitchFamily="34" charset="0"/>
                <a:cs typeface="Arial" panose="020B0604020202020204" pitchFamily="34" charset="0"/>
              </a:rPr>
              <a:t>Introductory paragraph in Part 5 encourages non-PAs to use the Code in all situations not covered by Part 5</a:t>
            </a:r>
          </a:p>
        </p:txBody>
      </p:sp>
    </p:spTree>
    <p:extLst>
      <p:ext uri="{BB962C8B-B14F-4D97-AF65-F5344CB8AC3E}">
        <p14:creationId xmlns:p14="http://schemas.microsoft.com/office/powerpoint/2010/main" val="2763042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4DB4B-E2CB-9A3C-A71B-BC1AD7AD99B1}"/>
              </a:ext>
            </a:extLst>
          </p:cNvPr>
          <p:cNvSpPr>
            <a:spLocks noGrp="1"/>
          </p:cNvSpPr>
          <p:nvPr>
            <p:ph type="title"/>
          </p:nvPr>
        </p:nvSpPr>
        <p:spPr/>
        <p:txBody>
          <a:bodyPr/>
          <a:lstStyle/>
          <a:p>
            <a:r>
              <a:rPr lang="en-US">
                <a:latin typeface="+mj-lt"/>
              </a:rPr>
              <a:t>Objectives</a:t>
            </a:r>
            <a:endParaRPr lang="en-US"/>
          </a:p>
        </p:txBody>
      </p:sp>
      <p:sp>
        <p:nvSpPr>
          <p:cNvPr id="4" name="Slide Number Placeholder 3">
            <a:extLst>
              <a:ext uri="{FF2B5EF4-FFF2-40B4-BE49-F238E27FC236}">
                <a16:creationId xmlns:a16="http://schemas.microsoft.com/office/drawing/2014/main" id="{47639018-00C1-5B0A-F35F-F6100F85622C}"/>
              </a:ext>
            </a:extLst>
          </p:cNvPr>
          <p:cNvSpPr>
            <a:spLocks noGrp="1"/>
          </p:cNvSpPr>
          <p:nvPr>
            <p:ph type="sldNum" sz="quarter" idx="12"/>
          </p:nvPr>
        </p:nvSpPr>
        <p:spPr/>
        <p:txBody>
          <a:bodyPr/>
          <a:lstStyle/>
          <a:p>
            <a:fld id="{A68F81FF-A8B7-8E49-9D5B-3CAD5ADFEE36}" type="slidenum">
              <a:rPr lang="en-US" smtClean="0"/>
              <a:pPr/>
              <a:t>4</a:t>
            </a:fld>
            <a:endParaRPr lang="en-US"/>
          </a:p>
        </p:txBody>
      </p:sp>
      <p:graphicFrame>
        <p:nvGraphicFramePr>
          <p:cNvPr id="9" name="Diagram 8">
            <a:extLst>
              <a:ext uri="{FF2B5EF4-FFF2-40B4-BE49-F238E27FC236}">
                <a16:creationId xmlns:a16="http://schemas.microsoft.com/office/drawing/2014/main" id="{8B9954E4-82F0-8B68-4C00-4A37189DE30E}"/>
              </a:ext>
            </a:extLst>
          </p:cNvPr>
          <p:cNvGraphicFramePr/>
          <p:nvPr/>
        </p:nvGraphicFramePr>
        <p:xfrm>
          <a:off x="276225" y="1241425"/>
          <a:ext cx="3543300" cy="5114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ontent Placeholder 1">
            <a:extLst>
              <a:ext uri="{FF2B5EF4-FFF2-40B4-BE49-F238E27FC236}">
                <a16:creationId xmlns:a16="http://schemas.microsoft.com/office/drawing/2014/main" id="{AAB9D346-EE9E-823E-310A-E00F99642A4A}"/>
              </a:ext>
            </a:extLst>
          </p:cNvPr>
          <p:cNvSpPr txBox="1">
            <a:spLocks/>
          </p:cNvSpPr>
          <p:nvPr/>
        </p:nvSpPr>
        <p:spPr>
          <a:xfrm>
            <a:off x="4267200" y="4475746"/>
            <a:ext cx="7648574" cy="1953929"/>
          </a:xfrm>
          <a:prstGeom prst="roundRect">
            <a:avLst/>
          </a:prstGeom>
          <a:solidFill>
            <a:schemeClr val="tx2">
              <a:lumMod val="20000"/>
              <a:lumOff val="80000"/>
            </a:schemeClr>
          </a:solidFill>
          <a:ln w="76200">
            <a:solidFill>
              <a:schemeClr val="accent6">
                <a:lumMod val="60000"/>
                <a:lumOff val="40000"/>
              </a:schemeClr>
            </a:solidFill>
          </a:ln>
          <a:effectLst>
            <a:outerShdw blurRad="63500" sx="102000" sy="102000" algn="ctr" rotWithShape="0">
              <a:prstClr val="black">
                <a:alpha val="40000"/>
              </a:prstClr>
            </a:outerShdw>
          </a:effectLst>
        </p:spPr>
        <p:txBody>
          <a:bodyPr anchor="t">
            <a:normAutofit fontScale="92500" lnSpcReduction="1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None/>
            </a:pPr>
            <a:r>
              <a:rPr lang="en-US" b="1">
                <a:solidFill>
                  <a:schemeClr val="tx1"/>
                </a:solidFill>
                <a:latin typeface="+mj-lt"/>
              </a:rPr>
              <a:t>Terms and Definitions</a:t>
            </a:r>
          </a:p>
          <a:p>
            <a:pPr marL="457200" indent="-457200">
              <a:spcBef>
                <a:spcPts val="600"/>
              </a:spcBef>
              <a:spcAft>
                <a:spcPts val="600"/>
              </a:spcAft>
            </a:pPr>
            <a:r>
              <a:rPr lang="en-US" sz="2400">
                <a:solidFill>
                  <a:schemeClr val="tx1"/>
                </a:solidFill>
                <a:latin typeface="+mj-lt"/>
              </a:rPr>
              <a:t>Consider proposed approach re:</a:t>
            </a:r>
          </a:p>
          <a:p>
            <a:pPr marL="914400" lvl="1" indent="-457200">
              <a:spcBef>
                <a:spcPts val="600"/>
              </a:spcBef>
              <a:spcAft>
                <a:spcPts val="600"/>
              </a:spcAft>
              <a:buFont typeface="Courier New" panose="02070309020205020404" pitchFamily="49" charset="0"/>
              <a:buChar char="o"/>
            </a:pPr>
            <a:r>
              <a:rPr lang="en-US" sz="2200">
                <a:solidFill>
                  <a:schemeClr val="tx1"/>
                </a:solidFill>
                <a:latin typeface="+mj-lt"/>
              </a:rPr>
              <a:t>Sustainability information</a:t>
            </a:r>
          </a:p>
          <a:p>
            <a:pPr marL="914400" lvl="1" indent="-457200">
              <a:spcBef>
                <a:spcPts val="600"/>
              </a:spcBef>
              <a:spcAft>
                <a:spcPts val="600"/>
              </a:spcAft>
              <a:buFont typeface="Courier New" panose="02070309020205020404" pitchFamily="49" charset="0"/>
              <a:buChar char="o"/>
            </a:pPr>
            <a:r>
              <a:rPr lang="en-US" sz="2200">
                <a:solidFill>
                  <a:schemeClr val="tx1"/>
                </a:solidFill>
                <a:latin typeface="+mj-lt"/>
              </a:rPr>
              <a:t>Professional activity / Professional services</a:t>
            </a:r>
          </a:p>
        </p:txBody>
      </p:sp>
      <p:sp>
        <p:nvSpPr>
          <p:cNvPr id="3" name="Content Placeholder 1">
            <a:extLst>
              <a:ext uri="{FF2B5EF4-FFF2-40B4-BE49-F238E27FC236}">
                <a16:creationId xmlns:a16="http://schemas.microsoft.com/office/drawing/2014/main" id="{DECCF692-94FB-7D85-34E1-A589F0B853A0}"/>
              </a:ext>
            </a:extLst>
          </p:cNvPr>
          <p:cNvSpPr txBox="1">
            <a:spLocks/>
          </p:cNvSpPr>
          <p:nvPr/>
        </p:nvSpPr>
        <p:spPr>
          <a:xfrm>
            <a:off x="4267199" y="1252183"/>
            <a:ext cx="7648575" cy="2989388"/>
          </a:xfrm>
          <a:prstGeom prst="roundRect">
            <a:avLst/>
          </a:prstGeom>
          <a:solidFill>
            <a:schemeClr val="tx2">
              <a:lumMod val="20000"/>
              <a:lumOff val="80000"/>
            </a:schemeClr>
          </a:solidFill>
          <a:ln w="76200">
            <a:solidFill>
              <a:schemeClr val="accent5">
                <a:lumMod val="75000"/>
              </a:schemeClr>
            </a:solidFill>
          </a:ln>
          <a:effectLst>
            <a:outerShdw blurRad="63500" sx="102000" sy="102000" algn="ctr" rotWithShape="0">
              <a:prstClr val="black">
                <a:alpha val="40000"/>
              </a:prstClr>
            </a:outerShdw>
          </a:effectLst>
        </p:spPr>
        <p:txBody>
          <a:bodyPr anchor="t">
            <a:normAutofit lnSpcReduction="1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None/>
            </a:pPr>
            <a:r>
              <a:rPr lang="en-US" b="1">
                <a:solidFill>
                  <a:schemeClr val="tx1"/>
                </a:solidFill>
                <a:latin typeface="+mj-lt"/>
              </a:rPr>
              <a:t>NOCLAR</a:t>
            </a:r>
          </a:p>
          <a:p>
            <a:pPr marL="457200" indent="-457200">
              <a:lnSpc>
                <a:spcPct val="110000"/>
              </a:lnSpc>
              <a:spcBef>
                <a:spcPts val="600"/>
              </a:spcBef>
              <a:spcAft>
                <a:spcPts val="600"/>
              </a:spcAft>
            </a:pPr>
            <a:r>
              <a:rPr lang="en-US" sz="2400">
                <a:solidFill>
                  <a:schemeClr val="tx1"/>
                </a:solidFill>
                <a:latin typeface="+mj-lt"/>
              </a:rPr>
              <a:t>Consider proposed approach re:</a:t>
            </a:r>
          </a:p>
          <a:p>
            <a:pPr marL="914400" lvl="2" indent="-457200">
              <a:lnSpc>
                <a:spcPct val="110000"/>
              </a:lnSpc>
              <a:spcBef>
                <a:spcPts val="600"/>
              </a:spcBef>
              <a:spcAft>
                <a:spcPts val="600"/>
              </a:spcAft>
            </a:pPr>
            <a:r>
              <a:rPr lang="en-US" sz="2100">
                <a:solidFill>
                  <a:schemeClr val="tx1"/>
                </a:solidFill>
                <a:latin typeface="+mj-lt"/>
              </a:rPr>
              <a:t>Procedures for SAPs to address NOCLAR depending on service performed (Part 5)</a:t>
            </a:r>
          </a:p>
          <a:p>
            <a:pPr marL="914400" lvl="1" indent="-457200">
              <a:spcBef>
                <a:spcPts val="600"/>
              </a:spcBef>
              <a:spcAft>
                <a:spcPts val="600"/>
              </a:spcAft>
              <a:buFont typeface="Courier New" panose="02070309020205020404" pitchFamily="49" charset="0"/>
              <a:buChar char="o"/>
            </a:pPr>
            <a:r>
              <a:rPr lang="en-US" sz="2100">
                <a:solidFill>
                  <a:schemeClr val="tx1"/>
                </a:solidFill>
                <a:latin typeface="+mj-lt"/>
              </a:rPr>
              <a:t>Communication by Auditor (Part 3) and SAP (Part 5)</a:t>
            </a:r>
          </a:p>
          <a:p>
            <a:pPr marL="914400" lvl="1" indent="-457200">
              <a:spcBef>
                <a:spcPts val="600"/>
              </a:spcBef>
              <a:spcAft>
                <a:spcPts val="600"/>
              </a:spcAft>
              <a:buFont typeface="Courier New" panose="02070309020205020404" pitchFamily="49" charset="0"/>
              <a:buChar char="o"/>
            </a:pPr>
            <a:r>
              <a:rPr lang="en-US" sz="2100">
                <a:solidFill>
                  <a:schemeClr val="tx1"/>
                </a:solidFill>
                <a:latin typeface="+mj-lt"/>
              </a:rPr>
              <a:t>Communication by PAIB (Part 2)</a:t>
            </a:r>
          </a:p>
        </p:txBody>
      </p:sp>
    </p:spTree>
    <p:extLst>
      <p:ext uri="{BB962C8B-B14F-4D97-AF65-F5344CB8AC3E}">
        <p14:creationId xmlns:p14="http://schemas.microsoft.com/office/powerpoint/2010/main" val="30750623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 name="Rectangle 3">
            <a:extLst>
              <a:ext uri="{FF2B5EF4-FFF2-40B4-BE49-F238E27FC236}">
                <a16:creationId xmlns:a16="http://schemas.microsoft.com/office/drawing/2014/main" id="{8D35880F-85B9-12B0-6A8D-D28C207E16B9}"/>
              </a:ext>
            </a:extLst>
          </p:cNvPr>
          <p:cNvSpPr/>
          <p:nvPr/>
        </p:nvSpPr>
        <p:spPr>
          <a:xfrm>
            <a:off x="320647" y="1100010"/>
            <a:ext cx="6182630" cy="5158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200"/>
              </a:spcBef>
              <a:spcAft>
                <a:spcPts val="600"/>
              </a:spcAft>
            </a:pPr>
            <a:r>
              <a:rPr lang="en-US" sz="5400">
                <a:solidFill>
                  <a:schemeClr val="tx1"/>
                </a:solidFill>
                <a:latin typeface="+mj-lt"/>
              </a:rPr>
              <a:t>Does IESBA agree with WS2’s revised scope for ethics standards under Part 5?</a:t>
            </a:r>
            <a:endParaRPr lang="en-US" sz="5400">
              <a:solidFill>
                <a:schemeClr val="tx1"/>
              </a:solidFill>
            </a:endParaRPr>
          </a:p>
        </p:txBody>
      </p:sp>
    </p:spTree>
    <p:extLst>
      <p:ext uri="{BB962C8B-B14F-4D97-AF65-F5344CB8AC3E}">
        <p14:creationId xmlns:p14="http://schemas.microsoft.com/office/powerpoint/2010/main" val="34488024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D48802A-36C5-F3E5-D365-46B1382320DE}"/>
              </a:ext>
            </a:extLst>
          </p:cNvPr>
          <p:cNvSpPr>
            <a:spLocks noGrp="1"/>
          </p:cNvSpPr>
          <p:nvPr>
            <p:ph type="sldNum" sz="quarter" idx="12"/>
          </p:nvPr>
        </p:nvSpPr>
        <p:spPr/>
        <p:txBody>
          <a:bodyPr/>
          <a:lstStyle/>
          <a:p>
            <a:fld id="{A68F81FF-A8B7-8E49-9D5B-3CAD5ADFEE36}" type="slidenum">
              <a:rPr lang="en-US" smtClean="0"/>
              <a:pPr/>
              <a:t>41</a:t>
            </a:fld>
            <a:endParaRPr lang="en-US"/>
          </a:p>
        </p:txBody>
      </p:sp>
      <p:pic>
        <p:nvPicPr>
          <p:cNvPr id="7" name="Picture 6">
            <a:extLst>
              <a:ext uri="{FF2B5EF4-FFF2-40B4-BE49-F238E27FC236}">
                <a16:creationId xmlns:a16="http://schemas.microsoft.com/office/drawing/2014/main" id="{3DCAE0C6-B929-E4C8-9FDB-55E56FA88128}"/>
              </a:ext>
            </a:extLst>
          </p:cNvPr>
          <p:cNvPicPr>
            <a:picLocks noChangeAspect="1"/>
          </p:cNvPicPr>
          <p:nvPr/>
        </p:nvPicPr>
        <p:blipFill>
          <a:blip r:embed="rId3"/>
          <a:stretch>
            <a:fillRect/>
          </a:stretch>
        </p:blipFill>
        <p:spPr>
          <a:xfrm>
            <a:off x="205346" y="3645705"/>
            <a:ext cx="11601350" cy="1495425"/>
          </a:xfrm>
          <a:prstGeom prst="rect">
            <a:avLst/>
          </a:prstGeom>
        </p:spPr>
      </p:pic>
      <p:sp>
        <p:nvSpPr>
          <p:cNvPr id="8" name="Title 6">
            <a:extLst>
              <a:ext uri="{FF2B5EF4-FFF2-40B4-BE49-F238E27FC236}">
                <a16:creationId xmlns:a16="http://schemas.microsoft.com/office/drawing/2014/main" id="{15B30B99-8DF2-FF93-B3BD-D15982D07DEE}"/>
              </a:ext>
            </a:extLst>
          </p:cNvPr>
          <p:cNvSpPr>
            <a:spLocks noGrp="1"/>
          </p:cNvSpPr>
          <p:nvPr>
            <p:ph type="title"/>
          </p:nvPr>
        </p:nvSpPr>
        <p:spPr>
          <a:xfrm>
            <a:off x="838200" y="36374"/>
            <a:ext cx="10515600" cy="1068518"/>
          </a:xfrm>
        </p:spPr>
        <p:txBody>
          <a:bodyPr>
            <a:normAutofit/>
          </a:bodyPr>
          <a:lstStyle/>
          <a:p>
            <a:r>
              <a:rPr lang="en-US" sz="3600">
                <a:latin typeface="+mj-lt"/>
              </a:rPr>
              <a:t>New provision on SAP expertise/training</a:t>
            </a:r>
            <a:endParaRPr lang="en-US" sz="3600"/>
          </a:p>
        </p:txBody>
      </p:sp>
      <p:sp>
        <p:nvSpPr>
          <p:cNvPr id="9" name="Arrow: Pentagon 8">
            <a:extLst>
              <a:ext uri="{FF2B5EF4-FFF2-40B4-BE49-F238E27FC236}">
                <a16:creationId xmlns:a16="http://schemas.microsoft.com/office/drawing/2014/main" id="{74F8A9A1-EBBF-439E-B10B-09E7E6CB6C7F}"/>
              </a:ext>
            </a:extLst>
          </p:cNvPr>
          <p:cNvSpPr/>
          <p:nvPr/>
        </p:nvSpPr>
        <p:spPr>
          <a:xfrm>
            <a:off x="970174" y="1323360"/>
            <a:ext cx="2677999" cy="1372703"/>
          </a:xfrm>
          <a:prstGeom prst="homePlate">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8900000" scaled="1"/>
            <a:tileRect/>
          </a:gradFill>
          <a:ln w="76200">
            <a:solidFill>
              <a:srgbClr val="00B0F0"/>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b="1">
                <a:solidFill>
                  <a:schemeClr val="bg1"/>
                </a:solidFill>
                <a:latin typeface="+mj-lt"/>
              </a:rPr>
              <a:t>June 2023</a:t>
            </a:r>
          </a:p>
        </p:txBody>
      </p:sp>
      <p:sp>
        <p:nvSpPr>
          <p:cNvPr id="10" name="Rectangle: Rounded Corners 9">
            <a:extLst>
              <a:ext uri="{FF2B5EF4-FFF2-40B4-BE49-F238E27FC236}">
                <a16:creationId xmlns:a16="http://schemas.microsoft.com/office/drawing/2014/main" id="{3B519B78-4C2C-5706-5337-D036B96C5C50}"/>
              </a:ext>
            </a:extLst>
          </p:cNvPr>
          <p:cNvSpPr/>
          <p:nvPr/>
        </p:nvSpPr>
        <p:spPr>
          <a:xfrm>
            <a:off x="3953759" y="1323360"/>
            <a:ext cx="7400041" cy="1372703"/>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mj-lt"/>
              </a:rPr>
              <a:t>IESBA participants noted that those performing sustainability assurance should have adequate expertise, experience and training. </a:t>
            </a:r>
          </a:p>
        </p:txBody>
      </p:sp>
      <p:sp>
        <p:nvSpPr>
          <p:cNvPr id="11" name="Title 1">
            <a:extLst>
              <a:ext uri="{FF2B5EF4-FFF2-40B4-BE49-F238E27FC236}">
                <a16:creationId xmlns:a16="http://schemas.microsoft.com/office/drawing/2014/main" id="{C4A0B3B2-1E28-EF40-0E43-ED041A31D130}"/>
              </a:ext>
            </a:extLst>
          </p:cNvPr>
          <p:cNvSpPr txBox="1">
            <a:spLocks/>
          </p:cNvSpPr>
          <p:nvPr/>
        </p:nvSpPr>
        <p:spPr>
          <a:xfrm>
            <a:off x="310298" y="3125814"/>
            <a:ext cx="3007937" cy="502875"/>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000" b="1">
                <a:solidFill>
                  <a:srgbClr val="FFC000"/>
                </a:solidFill>
                <a:latin typeface="Arial" panose="020B0604020202020204" pitchFamily="34" charset="0"/>
                <a:cs typeface="Arial" panose="020B0604020202020204" pitchFamily="34" charset="0"/>
              </a:rPr>
              <a:t>WS2 Proposal</a:t>
            </a:r>
          </a:p>
        </p:txBody>
      </p:sp>
      <p:sp>
        <p:nvSpPr>
          <p:cNvPr id="13" name="Rectangle 12">
            <a:extLst>
              <a:ext uri="{FF2B5EF4-FFF2-40B4-BE49-F238E27FC236}">
                <a16:creationId xmlns:a16="http://schemas.microsoft.com/office/drawing/2014/main" id="{29063177-9103-8095-C413-CC155879E734}"/>
              </a:ext>
            </a:extLst>
          </p:cNvPr>
          <p:cNvSpPr/>
          <p:nvPr/>
        </p:nvSpPr>
        <p:spPr>
          <a:xfrm>
            <a:off x="310297" y="5755161"/>
            <a:ext cx="11391166" cy="9190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a:solidFill>
                  <a:schemeClr val="tx1"/>
                </a:solidFill>
                <a:latin typeface="+mj-lt"/>
              </a:rPr>
              <a:t>Sustainability assurance is mostly an unregulated market at the moment. However, that is not the case for the accountancy profession. Hence, no equivalent paragraph is proposed for extant Part 1.</a:t>
            </a:r>
          </a:p>
        </p:txBody>
      </p:sp>
      <p:sp>
        <p:nvSpPr>
          <p:cNvPr id="14" name="Title 1">
            <a:extLst>
              <a:ext uri="{FF2B5EF4-FFF2-40B4-BE49-F238E27FC236}">
                <a16:creationId xmlns:a16="http://schemas.microsoft.com/office/drawing/2014/main" id="{811609A4-56BF-3745-9B66-CA0F392B2D4F}"/>
              </a:ext>
            </a:extLst>
          </p:cNvPr>
          <p:cNvSpPr txBox="1">
            <a:spLocks/>
          </p:cNvSpPr>
          <p:nvPr/>
        </p:nvSpPr>
        <p:spPr>
          <a:xfrm>
            <a:off x="310297" y="5306733"/>
            <a:ext cx="3007937" cy="502875"/>
          </a:xfrm>
          <a:prstGeom prst="rect">
            <a:avLst/>
          </a:prstGeom>
          <a:solidFill>
            <a:schemeClr val="bg2">
              <a:lumMod val="60000"/>
              <a:lumOff val="40000"/>
            </a:schemeClr>
          </a:solidFill>
          <a:ln w="38100">
            <a:solidFill>
              <a:schemeClr val="tx2">
                <a:lumMod val="75000"/>
              </a:schemeClr>
            </a:solidFill>
          </a:ln>
        </p:spPr>
        <p:txBody>
          <a:bodyPr vert="horz" lIns="91440" tIns="45720" rIns="91440" bIns="45720" rtlCol="0" anchor="ctr">
            <a:noAutofit/>
          </a:bodyPr>
          <a:lstStyle>
            <a:defPPr>
              <a:defRPr lang="en-US"/>
            </a:defPPr>
            <a:lvl1pPr algn="ctr">
              <a:lnSpc>
                <a:spcPct val="90000"/>
              </a:lnSpc>
              <a:spcBef>
                <a:spcPct val="0"/>
              </a:spcBef>
              <a:buNone/>
              <a:defRPr sz="3000" b="1">
                <a:solidFill>
                  <a:srgbClr val="E65722"/>
                </a:solidFill>
                <a:latin typeface="Arial" panose="020B0604020202020204" pitchFamily="34" charset="0"/>
                <a:ea typeface="+mj-ea"/>
                <a:cs typeface="Arial" panose="020B0604020202020204" pitchFamily="34" charset="0"/>
              </a:defRPr>
            </a:lvl1pPr>
          </a:lstStyle>
          <a:p>
            <a:r>
              <a:rPr lang="en-US"/>
              <a:t>WS2 Rationale</a:t>
            </a:r>
          </a:p>
        </p:txBody>
      </p:sp>
    </p:spTree>
    <p:extLst>
      <p:ext uri="{BB962C8B-B14F-4D97-AF65-F5344CB8AC3E}">
        <p14:creationId xmlns:p14="http://schemas.microsoft.com/office/powerpoint/2010/main" val="8316695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7" descr="Commercial dock with container cargo ship container storage and crane unloading ship">
            <a:extLst>
              <a:ext uri="{FF2B5EF4-FFF2-40B4-BE49-F238E27FC236}">
                <a16:creationId xmlns:a16="http://schemas.microsoft.com/office/drawing/2014/main" id="{A9A1C0D3-DA0F-8ADF-E177-800FE5FD13A4}"/>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9542" y="1104892"/>
            <a:ext cx="3130111" cy="1776539"/>
          </a:xfrm>
        </p:spPr>
      </p:pic>
      <p:pic>
        <p:nvPicPr>
          <p:cNvPr id="11" name="Picture 10" descr="Different sizes of cardboard boxes at production">
            <a:extLst>
              <a:ext uri="{FF2B5EF4-FFF2-40B4-BE49-F238E27FC236}">
                <a16:creationId xmlns:a16="http://schemas.microsoft.com/office/drawing/2014/main" id="{652AD8B0-EEE5-582C-23C3-46585BE29F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84" y="2882098"/>
            <a:ext cx="3116485" cy="2205648"/>
          </a:xfrm>
          <a:prstGeom prst="rect">
            <a:avLst/>
          </a:prstGeom>
        </p:spPr>
      </p:pic>
      <p:pic>
        <p:nvPicPr>
          <p:cNvPr id="16" name="Content Placeholder 7" descr="Commercial dock with container cargo ship container storage and crane unloading ship">
            <a:extLst>
              <a:ext uri="{FF2B5EF4-FFF2-40B4-BE49-F238E27FC236}">
                <a16:creationId xmlns:a16="http://schemas.microsoft.com/office/drawing/2014/main" id="{824935EA-307D-346C-73C0-22F06B2DA3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0" y="5087746"/>
            <a:ext cx="3130111" cy="1770254"/>
          </a:xfrm>
          <a:prstGeom prst="rect">
            <a:avLst/>
          </a:prstGeom>
        </p:spPr>
      </p:pic>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Value Chain Considerations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Rectangle 2">
            <a:extLst>
              <a:ext uri="{FF2B5EF4-FFF2-40B4-BE49-F238E27FC236}">
                <a16:creationId xmlns:a16="http://schemas.microsoft.com/office/drawing/2014/main" id="{0736E037-6275-F42D-899B-498AC235FFD3}"/>
              </a:ext>
            </a:extLst>
          </p:cNvPr>
          <p:cNvSpPr/>
          <p:nvPr/>
        </p:nvSpPr>
        <p:spPr>
          <a:xfrm>
            <a:off x="3276140" y="1440864"/>
            <a:ext cx="8509459" cy="16559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800" b="1">
                <a:solidFill>
                  <a:srgbClr val="0070C0"/>
                </a:solidFill>
                <a:latin typeface="+mj-lt"/>
              </a:rPr>
              <a:t>Equivalent Section 300</a:t>
            </a:r>
          </a:p>
          <a:p>
            <a:r>
              <a:rPr lang="en-US" sz="2400">
                <a:solidFill>
                  <a:srgbClr val="0070C0"/>
                </a:solidFill>
                <a:latin typeface="+mj-lt"/>
              </a:rPr>
              <a:t>Proposal to add a new example of self-review threat about providing sustainability-related services in the value chain the outcome of which are then subject to assurance</a:t>
            </a:r>
            <a:endParaRPr lang="en-US" sz="2400">
              <a:solidFill>
                <a:srgbClr val="0070C0"/>
              </a:solidFill>
            </a:endParaRPr>
          </a:p>
        </p:txBody>
      </p:sp>
      <p:sp>
        <p:nvSpPr>
          <p:cNvPr id="13" name="Rectangle: Rounded Corners 12">
            <a:extLst>
              <a:ext uri="{FF2B5EF4-FFF2-40B4-BE49-F238E27FC236}">
                <a16:creationId xmlns:a16="http://schemas.microsoft.com/office/drawing/2014/main" id="{80DC68F6-BE3E-9C5D-2185-61D77BB5B9E6}"/>
              </a:ext>
            </a:extLst>
          </p:cNvPr>
          <p:cNvSpPr/>
          <p:nvPr/>
        </p:nvSpPr>
        <p:spPr>
          <a:xfrm>
            <a:off x="159657" y="1349829"/>
            <a:ext cx="2569029" cy="1393371"/>
          </a:xfrm>
          <a:prstGeom prst="roundRect">
            <a:avLst/>
          </a:prstGeom>
          <a:solidFill>
            <a:schemeClr val="accent2">
              <a:lumMod val="5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Proposed Examples</a:t>
            </a:r>
          </a:p>
        </p:txBody>
      </p:sp>
      <p:sp>
        <p:nvSpPr>
          <p:cNvPr id="14" name="Rectangle: Rounded Corners 13">
            <a:extLst>
              <a:ext uri="{FF2B5EF4-FFF2-40B4-BE49-F238E27FC236}">
                <a16:creationId xmlns:a16="http://schemas.microsoft.com/office/drawing/2014/main" id="{9C86FA15-AC3A-D1BD-84EE-09B7CFC1DAAA}"/>
              </a:ext>
            </a:extLst>
          </p:cNvPr>
          <p:cNvSpPr/>
          <p:nvPr/>
        </p:nvSpPr>
        <p:spPr>
          <a:xfrm>
            <a:off x="159656" y="3284271"/>
            <a:ext cx="2569029" cy="1393371"/>
          </a:xfrm>
          <a:prstGeom prst="roundRect">
            <a:avLst/>
          </a:prstGeom>
          <a:solidFill>
            <a:schemeClr val="accent4">
              <a:lumMod val="75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Value Chain</a:t>
            </a:r>
          </a:p>
        </p:txBody>
      </p:sp>
      <p:sp>
        <p:nvSpPr>
          <p:cNvPr id="15" name="Rectangle 14">
            <a:extLst>
              <a:ext uri="{FF2B5EF4-FFF2-40B4-BE49-F238E27FC236}">
                <a16:creationId xmlns:a16="http://schemas.microsoft.com/office/drawing/2014/main" id="{8BEC2F2B-30E6-2ABD-17AD-1B5478905A6B}"/>
              </a:ext>
            </a:extLst>
          </p:cNvPr>
          <p:cNvSpPr/>
          <p:nvPr/>
        </p:nvSpPr>
        <p:spPr>
          <a:xfrm>
            <a:off x="3276141" y="3211486"/>
            <a:ext cx="8509459" cy="24456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600" b="1">
                <a:solidFill>
                  <a:schemeClr val="tx1"/>
                </a:solidFill>
                <a:latin typeface="+mj-lt"/>
              </a:rPr>
              <a:t>Equivalent 300.6 A1 (b)</a:t>
            </a:r>
          </a:p>
          <a:p>
            <a:pPr lvl="0"/>
            <a:r>
              <a:rPr lang="en-US" sz="2400" kern="1200">
                <a:solidFill>
                  <a:schemeClr val="tx1"/>
                </a:solidFill>
                <a:effectLst/>
                <a:latin typeface="+mj-lt"/>
                <a:ea typeface="+mn-ea"/>
                <a:cs typeface="+mn-cs"/>
              </a:rPr>
              <a:t>A sustainability assurance practitioner having provided sustainability services for an entity in a sustainability assurance client’s value chain, the outcome of which is subject to procedures in the sustainability assurance engagement for the client.</a:t>
            </a:r>
            <a:endParaRPr lang="en-US">
              <a:solidFill>
                <a:schemeClr val="tx1"/>
              </a:solidFill>
            </a:endParaRPr>
          </a:p>
        </p:txBody>
      </p:sp>
    </p:spTree>
    <p:extLst>
      <p:ext uri="{BB962C8B-B14F-4D97-AF65-F5344CB8AC3E}">
        <p14:creationId xmlns:p14="http://schemas.microsoft.com/office/powerpoint/2010/main" val="10850054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Value Chain Considerations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Rectangle 2">
            <a:extLst>
              <a:ext uri="{FF2B5EF4-FFF2-40B4-BE49-F238E27FC236}">
                <a16:creationId xmlns:a16="http://schemas.microsoft.com/office/drawing/2014/main" id="{0736E037-6275-F42D-899B-498AC235FFD3}"/>
              </a:ext>
            </a:extLst>
          </p:cNvPr>
          <p:cNvSpPr/>
          <p:nvPr/>
        </p:nvSpPr>
        <p:spPr>
          <a:xfrm>
            <a:off x="36576" y="1178044"/>
            <a:ext cx="12191999" cy="809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300" b="1">
                <a:solidFill>
                  <a:srgbClr val="0070C0"/>
                </a:solidFill>
                <a:latin typeface="+mj-lt"/>
              </a:rPr>
              <a:t>Equivalent Sections 300 &amp; 320</a:t>
            </a:r>
          </a:p>
          <a:p>
            <a:r>
              <a:rPr lang="en-US" sz="2000">
                <a:solidFill>
                  <a:srgbClr val="0070C0"/>
                </a:solidFill>
                <a:latin typeface="+mj-lt"/>
              </a:rPr>
              <a:t>Proposed new provisions highlight that complexity of value chain might impact evaluation of threats to FPs</a:t>
            </a:r>
          </a:p>
          <a:p>
            <a:endParaRPr lang="en-US" sz="2000">
              <a:solidFill>
                <a:srgbClr val="0070C0"/>
              </a:solidFill>
              <a:latin typeface="+mj-lt"/>
            </a:endParaRPr>
          </a:p>
        </p:txBody>
      </p:sp>
      <p:sp>
        <p:nvSpPr>
          <p:cNvPr id="15" name="Rectangle 14">
            <a:extLst>
              <a:ext uri="{FF2B5EF4-FFF2-40B4-BE49-F238E27FC236}">
                <a16:creationId xmlns:a16="http://schemas.microsoft.com/office/drawing/2014/main" id="{8BEC2F2B-30E6-2ABD-17AD-1B5478905A6B}"/>
              </a:ext>
            </a:extLst>
          </p:cNvPr>
          <p:cNvSpPr/>
          <p:nvPr/>
        </p:nvSpPr>
        <p:spPr>
          <a:xfrm>
            <a:off x="202583" y="2109216"/>
            <a:ext cx="11786836" cy="25929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200" b="1">
                <a:solidFill>
                  <a:schemeClr val="tx1"/>
                </a:solidFill>
                <a:latin typeface="+mj-lt"/>
              </a:rPr>
              <a:t>Equivalent 300.7 A4a</a:t>
            </a:r>
          </a:p>
          <a:p>
            <a:pPr algn="l"/>
            <a:r>
              <a:rPr lang="en-US" sz="2000" b="0" u="sng" kern="1200">
                <a:solidFill>
                  <a:srgbClr val="FF0000"/>
                </a:solidFill>
                <a:latin typeface="+mj-lt"/>
              </a:rPr>
              <a:t>The sustainability assurance practitioner’s evaluation of the level of a threat to compliance with the fundamental principles might be impacted by the quantitative and qualitative characteristics of a sustainability assurance client’s value chain, such as the client’s customers and suppliers. For example, a threat to compliance with the principle of professional competence and due care might be created if the sustainability information that is subject to assurance procedures comes from multiple suppliers that are geographically dispersed or is prepared in accordance with diverse reporting frameworks.</a:t>
            </a:r>
            <a:endParaRPr lang="en-US" sz="2000" b="0" u="sng">
              <a:solidFill>
                <a:srgbClr val="FF0000"/>
              </a:solidFill>
              <a:latin typeface="+mj-lt"/>
            </a:endParaRPr>
          </a:p>
        </p:txBody>
      </p:sp>
      <p:sp>
        <p:nvSpPr>
          <p:cNvPr id="18" name="Rectangle 17">
            <a:extLst>
              <a:ext uri="{FF2B5EF4-FFF2-40B4-BE49-F238E27FC236}">
                <a16:creationId xmlns:a16="http://schemas.microsoft.com/office/drawing/2014/main" id="{BF6C03F4-9113-258E-1679-5401049FC420}"/>
              </a:ext>
            </a:extLst>
          </p:cNvPr>
          <p:cNvSpPr/>
          <p:nvPr/>
        </p:nvSpPr>
        <p:spPr>
          <a:xfrm>
            <a:off x="202582" y="4784815"/>
            <a:ext cx="11786836" cy="20341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200" b="1">
                <a:solidFill>
                  <a:schemeClr val="tx1"/>
                </a:solidFill>
                <a:latin typeface="+mj-lt"/>
              </a:rPr>
              <a:t>Equivalent 320.3 A4</a:t>
            </a:r>
          </a:p>
          <a:p>
            <a:pPr algn="l"/>
            <a:r>
              <a:rPr lang="en-US" sz="2000" b="0" kern="1200">
                <a:solidFill>
                  <a:schemeClr val="tx1"/>
                </a:solidFill>
                <a:latin typeface="+mj-lt"/>
                <a:ea typeface="+mn-ea"/>
                <a:cs typeface="+mn-cs"/>
              </a:rPr>
              <a:t>Factors that are relevant in evaluating the level of such a threat include:</a:t>
            </a:r>
          </a:p>
          <a:p>
            <a:pPr marL="285750" indent="-285750" algn="l">
              <a:buFont typeface="Arial" panose="020B0604020202020204" pitchFamily="34" charset="0"/>
              <a:buChar char="•"/>
            </a:pPr>
            <a:r>
              <a:rPr lang="en-US" sz="2000" b="0" kern="1200">
                <a:solidFill>
                  <a:schemeClr val="tx1"/>
                </a:solidFill>
                <a:latin typeface="+mj-lt"/>
              </a:rPr>
              <a:t>An appropriate understanding of:</a:t>
            </a:r>
          </a:p>
          <a:p>
            <a:pPr marL="0" indent="0" algn="l">
              <a:buFont typeface="Arial" panose="020B0604020202020204" pitchFamily="34" charset="0"/>
              <a:buNone/>
              <a:tabLst>
                <a:tab pos="282575" algn="l"/>
              </a:tabLst>
            </a:pPr>
            <a:r>
              <a:rPr lang="en-US" sz="2000" b="0" kern="1200">
                <a:solidFill>
                  <a:schemeClr val="tx1"/>
                </a:solidFill>
                <a:latin typeface="+mj-lt"/>
              </a:rPr>
              <a:t>	….</a:t>
            </a:r>
          </a:p>
          <a:p>
            <a:pPr marL="574675" indent="-292100" algn="l">
              <a:buFont typeface="Courier New" panose="02070309020205020404" pitchFamily="49" charset="0"/>
              <a:buChar char="o"/>
            </a:pPr>
            <a:r>
              <a:rPr lang="en-US" sz="2000" b="0" u="sng" kern="1200">
                <a:solidFill>
                  <a:srgbClr val="FF0000"/>
                </a:solidFill>
                <a:latin typeface="+mj-lt"/>
              </a:rPr>
              <a:t>The  quantitative and qualitative characteristics of the sustainability assurance client’s value chain, such as customers and suppliers;</a:t>
            </a:r>
          </a:p>
        </p:txBody>
      </p:sp>
    </p:spTree>
    <p:extLst>
      <p:ext uri="{BB962C8B-B14F-4D97-AF65-F5344CB8AC3E}">
        <p14:creationId xmlns:p14="http://schemas.microsoft.com/office/powerpoint/2010/main" val="14779384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7" descr="Commercial dock with container cargo ship container storage and crane unloading ship">
            <a:extLst>
              <a:ext uri="{FF2B5EF4-FFF2-40B4-BE49-F238E27FC236}">
                <a16:creationId xmlns:a16="http://schemas.microsoft.com/office/drawing/2014/main" id="{A9A1C0D3-DA0F-8ADF-E177-800FE5FD13A4}"/>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9542" y="1104892"/>
            <a:ext cx="3130111" cy="1776539"/>
          </a:xfrm>
        </p:spPr>
      </p:pic>
      <p:pic>
        <p:nvPicPr>
          <p:cNvPr id="11" name="Picture 10" descr="Different sizes of cardboard boxes at production">
            <a:extLst>
              <a:ext uri="{FF2B5EF4-FFF2-40B4-BE49-F238E27FC236}">
                <a16:creationId xmlns:a16="http://schemas.microsoft.com/office/drawing/2014/main" id="{652AD8B0-EEE5-582C-23C3-46585BE29F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84" y="2882098"/>
            <a:ext cx="3116485" cy="2205648"/>
          </a:xfrm>
          <a:prstGeom prst="rect">
            <a:avLst/>
          </a:prstGeom>
        </p:spPr>
      </p:pic>
      <p:pic>
        <p:nvPicPr>
          <p:cNvPr id="16" name="Content Placeholder 7" descr="Commercial dock with container cargo ship container storage and crane unloading ship">
            <a:extLst>
              <a:ext uri="{FF2B5EF4-FFF2-40B4-BE49-F238E27FC236}">
                <a16:creationId xmlns:a16="http://schemas.microsoft.com/office/drawing/2014/main" id="{824935EA-307D-346C-73C0-22F06B2DA3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0" y="5087746"/>
            <a:ext cx="3130111" cy="1770254"/>
          </a:xfrm>
          <a:prstGeom prst="rect">
            <a:avLst/>
          </a:prstGeom>
        </p:spPr>
      </p:pic>
      <p:sp>
        <p:nvSpPr>
          <p:cNvPr id="7" name="Title 6">
            <a:extLst>
              <a:ext uri="{FF2B5EF4-FFF2-40B4-BE49-F238E27FC236}">
                <a16:creationId xmlns:a16="http://schemas.microsoft.com/office/drawing/2014/main" id="{536FBAB1-B60C-6BB8-D4B3-AFE8F19DD999}"/>
              </a:ext>
            </a:extLst>
          </p:cNvPr>
          <p:cNvSpPr>
            <a:spLocks noGrp="1"/>
          </p:cNvSpPr>
          <p:nvPr>
            <p:ph type="title"/>
          </p:nvPr>
        </p:nvSpPr>
        <p:spPr>
          <a:xfrm>
            <a:off x="502920" y="36374"/>
            <a:ext cx="10850880" cy="1068518"/>
          </a:xfrm>
        </p:spPr>
        <p:txBody>
          <a:bodyPr>
            <a:normAutofit/>
          </a:bodyPr>
          <a:lstStyle/>
          <a:p>
            <a:r>
              <a:rPr lang="en-US" sz="3600">
                <a:latin typeface="+mj-lt"/>
              </a:rPr>
              <a:t>Value Chain Considerations</a:t>
            </a:r>
            <a:endParaRPr lang="en-US" sz="3600"/>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13" name="Rectangle: Rounded Corners 12">
            <a:extLst>
              <a:ext uri="{FF2B5EF4-FFF2-40B4-BE49-F238E27FC236}">
                <a16:creationId xmlns:a16="http://schemas.microsoft.com/office/drawing/2014/main" id="{80DC68F6-BE3E-9C5D-2185-61D77BB5B9E6}"/>
              </a:ext>
            </a:extLst>
          </p:cNvPr>
          <p:cNvSpPr/>
          <p:nvPr/>
        </p:nvSpPr>
        <p:spPr>
          <a:xfrm>
            <a:off x="159657" y="1349829"/>
            <a:ext cx="2569029" cy="1393371"/>
          </a:xfrm>
          <a:prstGeom prst="roundRect">
            <a:avLst/>
          </a:prstGeom>
          <a:solidFill>
            <a:schemeClr val="accent2">
              <a:lumMod val="50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Proposed Examples</a:t>
            </a:r>
          </a:p>
        </p:txBody>
      </p:sp>
      <p:sp>
        <p:nvSpPr>
          <p:cNvPr id="14" name="Rectangle: Rounded Corners 13">
            <a:extLst>
              <a:ext uri="{FF2B5EF4-FFF2-40B4-BE49-F238E27FC236}">
                <a16:creationId xmlns:a16="http://schemas.microsoft.com/office/drawing/2014/main" id="{9C86FA15-AC3A-D1BD-84EE-09B7CFC1DAAA}"/>
              </a:ext>
            </a:extLst>
          </p:cNvPr>
          <p:cNvSpPr/>
          <p:nvPr/>
        </p:nvSpPr>
        <p:spPr>
          <a:xfrm>
            <a:off x="159656" y="3284271"/>
            <a:ext cx="2569029" cy="1393371"/>
          </a:xfrm>
          <a:prstGeom prst="roundRect">
            <a:avLst/>
          </a:prstGeom>
          <a:solidFill>
            <a:schemeClr val="accent4">
              <a:lumMod val="75000"/>
              <a:alpha val="69804"/>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mj-lt"/>
              </a:rPr>
              <a:t>Value Chain</a:t>
            </a:r>
          </a:p>
        </p:txBody>
      </p:sp>
      <p:sp>
        <p:nvSpPr>
          <p:cNvPr id="17" name="Rectangle 16">
            <a:extLst>
              <a:ext uri="{FF2B5EF4-FFF2-40B4-BE49-F238E27FC236}">
                <a16:creationId xmlns:a16="http://schemas.microsoft.com/office/drawing/2014/main" id="{C06F335E-A71D-DD0F-4CBE-921805FEA80C}"/>
              </a:ext>
            </a:extLst>
          </p:cNvPr>
          <p:cNvSpPr/>
          <p:nvPr/>
        </p:nvSpPr>
        <p:spPr>
          <a:xfrm>
            <a:off x="3178879" y="1190965"/>
            <a:ext cx="8619634" cy="11919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400" b="1">
                <a:solidFill>
                  <a:srgbClr val="0070C0"/>
                </a:solidFill>
                <a:latin typeface="+mj-lt"/>
              </a:rPr>
              <a:t>Equivalent Section 360</a:t>
            </a:r>
          </a:p>
          <a:p>
            <a:r>
              <a:rPr lang="en-US" sz="2000">
                <a:solidFill>
                  <a:srgbClr val="0070C0"/>
                </a:solidFill>
                <a:latin typeface="+mj-lt"/>
              </a:rPr>
              <a:t>Proposal to exclude non-compliance by an entity in the client’s value chain from the NOCLAR regime</a:t>
            </a:r>
            <a:endParaRPr lang="en-US" sz="2000">
              <a:solidFill>
                <a:srgbClr val="0070C0"/>
              </a:solidFill>
            </a:endParaRPr>
          </a:p>
        </p:txBody>
      </p:sp>
      <p:sp>
        <p:nvSpPr>
          <p:cNvPr id="18" name="Rectangle 17">
            <a:extLst>
              <a:ext uri="{FF2B5EF4-FFF2-40B4-BE49-F238E27FC236}">
                <a16:creationId xmlns:a16="http://schemas.microsoft.com/office/drawing/2014/main" id="{BF6C03F4-9113-258E-1679-5401049FC420}"/>
              </a:ext>
            </a:extLst>
          </p:cNvPr>
          <p:cNvSpPr/>
          <p:nvPr/>
        </p:nvSpPr>
        <p:spPr>
          <a:xfrm>
            <a:off x="3178879" y="2382945"/>
            <a:ext cx="8859307" cy="4338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300" b="1">
                <a:solidFill>
                  <a:schemeClr val="tx1"/>
                </a:solidFill>
                <a:latin typeface="+mj-lt"/>
              </a:rPr>
              <a:t>Equivalent 360.7 A3</a:t>
            </a:r>
          </a:p>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2000" b="0" i="0" u="none" strike="noStrike" kern="1200" cap="none" spc="0" normalizeH="0" baseline="0" noProof="0">
                <a:ln>
                  <a:noFill/>
                </a:ln>
                <a:solidFill>
                  <a:srgbClr val="494949"/>
                </a:solidFill>
                <a:effectLst/>
                <a:uLnTx/>
                <a:uFillTx/>
                <a:latin typeface="+mj-lt"/>
                <a:ea typeface="+mn-ea"/>
                <a:cs typeface="+mn-cs"/>
              </a:rPr>
              <a:t>This section does not address:</a:t>
            </a:r>
          </a:p>
          <a:p>
            <a:pPr marL="342900" marR="0" lvl="0" indent="-342900" algn="l" defTabSz="914400" rtl="0" eaLnBrk="1" fontAlgn="auto" latinLnBrk="0" hangingPunct="1">
              <a:lnSpc>
                <a:spcPct val="100000"/>
              </a:lnSpc>
              <a:spcBef>
                <a:spcPts val="300"/>
              </a:spcBef>
              <a:spcAft>
                <a:spcPts val="300"/>
              </a:spcAft>
              <a:buClrTx/>
              <a:buSzTx/>
              <a:buFont typeface="+mj-lt"/>
              <a:buAutoNum type="alphaLcParenR"/>
              <a:tabLst/>
              <a:defRPr/>
            </a:pPr>
            <a:r>
              <a:rPr kumimoji="0" lang="en-US" sz="2000" b="0" i="0" u="none" strike="noStrike" kern="1200" cap="none" spc="0" normalizeH="0" baseline="0" noProof="0">
                <a:ln>
                  <a:noFill/>
                </a:ln>
                <a:solidFill>
                  <a:srgbClr val="494949"/>
                </a:solidFill>
                <a:effectLst/>
                <a:uLnTx/>
                <a:uFillTx/>
                <a:latin typeface="+mj-lt"/>
                <a:ea typeface="+mn-ea"/>
                <a:cs typeface="+mn-cs"/>
              </a:rPr>
              <a:t>….</a:t>
            </a:r>
          </a:p>
          <a:p>
            <a:pPr marL="342900" marR="0" lvl="0" indent="-342900" algn="l" defTabSz="914400" rtl="0" eaLnBrk="1" fontAlgn="auto" latinLnBrk="0" hangingPunct="1">
              <a:lnSpc>
                <a:spcPct val="100000"/>
              </a:lnSpc>
              <a:spcBef>
                <a:spcPts val="300"/>
              </a:spcBef>
              <a:spcAft>
                <a:spcPts val="300"/>
              </a:spcAft>
              <a:buClrTx/>
              <a:buSzTx/>
              <a:buFont typeface="+mj-lt"/>
              <a:buAutoNum type="alphaLcParenR"/>
              <a:tabLst/>
              <a:defRPr/>
            </a:pPr>
            <a:r>
              <a:rPr lang="en-US" sz="2000" kern="1200">
                <a:solidFill>
                  <a:schemeClr val="tx1"/>
                </a:solidFill>
                <a:effectLst/>
                <a:latin typeface="+mj-lt"/>
                <a:ea typeface="+mn-ea"/>
                <a:cs typeface="+mn-cs"/>
              </a:rPr>
              <a:t>Non-compliance by parties other than those specified in paragraph 360.5 A1. This includes, for example, </a:t>
            </a:r>
            <a:r>
              <a:rPr lang="en-US" sz="2000" u="sng" kern="1200">
                <a:solidFill>
                  <a:srgbClr val="FF0000"/>
                </a:solidFill>
                <a:effectLst/>
                <a:latin typeface="+mj-lt"/>
                <a:ea typeface="+mn-ea"/>
                <a:cs typeface="+mn-cs"/>
              </a:rPr>
              <a:t>when the identified or suspected non-compliance has been committed by an entity in the sustainability assurance client’s value </a:t>
            </a:r>
            <a:r>
              <a:rPr lang="en-US" sz="2000" u="sng" kern="1200" err="1">
                <a:solidFill>
                  <a:srgbClr val="FF0000"/>
                </a:solidFill>
                <a:effectLst/>
                <a:latin typeface="+mj-lt"/>
                <a:ea typeface="+mn-ea"/>
                <a:cs typeface="+mn-cs"/>
              </a:rPr>
              <a:t>chain</a:t>
            </a:r>
            <a:r>
              <a:rPr lang="en-US" sz="2000" strike="sngStrike" kern="1200" err="1">
                <a:solidFill>
                  <a:srgbClr val="FF0000"/>
                </a:solidFill>
                <a:effectLst/>
                <a:latin typeface="+mj-lt"/>
                <a:ea typeface="+mn-ea"/>
                <a:cs typeface="+mn-cs"/>
              </a:rPr>
              <a:t>circumstances</a:t>
            </a:r>
            <a:r>
              <a:rPr lang="en-US" sz="2000" strike="sngStrike" kern="1200">
                <a:solidFill>
                  <a:srgbClr val="FF0000"/>
                </a:solidFill>
                <a:effectLst/>
                <a:latin typeface="+mj-lt"/>
                <a:ea typeface="+mn-ea"/>
                <a:cs typeface="+mn-cs"/>
              </a:rPr>
              <a:t> where a professional accountant has been engaged by a client to perform a due diligence assignment on a third party entity and the identified or suspected non-compliance has been committed by that third-party</a:t>
            </a:r>
            <a:r>
              <a:rPr lang="en-US" sz="2000" kern="1200">
                <a:solidFill>
                  <a:schemeClr val="tx1"/>
                </a:solidFill>
                <a:effectLst/>
                <a:latin typeface="+mj-lt"/>
                <a:ea typeface="+mn-ea"/>
                <a:cs typeface="+mn-cs"/>
              </a:rPr>
              <a:t>.</a:t>
            </a:r>
          </a:p>
          <a:p>
            <a:pPr marL="0" marR="0" lvl="0" indent="0" algn="l" defTabSz="914400" rtl="0" eaLnBrk="1" fontAlgn="auto" latinLnBrk="0" hangingPunct="1">
              <a:lnSpc>
                <a:spcPct val="100000"/>
              </a:lnSpc>
              <a:spcBef>
                <a:spcPts val="300"/>
              </a:spcBef>
              <a:spcAft>
                <a:spcPts val="300"/>
              </a:spcAft>
              <a:buClrTx/>
              <a:buSzTx/>
              <a:buFont typeface="+mj-lt"/>
              <a:buNone/>
              <a:tabLst/>
              <a:defRPr/>
            </a:pPr>
            <a:r>
              <a:rPr lang="en-US" sz="2000" kern="1200">
                <a:solidFill>
                  <a:schemeClr val="tx1"/>
                </a:solidFill>
                <a:effectLst/>
                <a:latin typeface="+mj-lt"/>
                <a:ea typeface="+mn-ea"/>
                <a:cs typeface="+mn-cs"/>
              </a:rPr>
              <a:t>The </a:t>
            </a:r>
            <a:r>
              <a:rPr lang="en-US" sz="2000" u="sng" kern="1200">
                <a:solidFill>
                  <a:srgbClr val="FF0000"/>
                </a:solidFill>
                <a:effectLst/>
                <a:latin typeface="+mj-lt"/>
                <a:ea typeface="+mn-ea"/>
                <a:cs typeface="+mn-cs"/>
              </a:rPr>
              <a:t>sustainability assurance </a:t>
            </a:r>
            <a:r>
              <a:rPr lang="en-US" sz="2000" u="sng" kern="1200" err="1">
                <a:solidFill>
                  <a:srgbClr val="FF0000"/>
                </a:solidFill>
                <a:effectLst/>
                <a:latin typeface="+mj-lt"/>
                <a:ea typeface="+mn-ea"/>
                <a:cs typeface="+mn-cs"/>
              </a:rPr>
              <a:t>practitioner</a:t>
            </a:r>
            <a:r>
              <a:rPr lang="en-US" sz="2000" strike="sngStrike" kern="1200" err="1">
                <a:solidFill>
                  <a:srgbClr val="FF0000"/>
                </a:solidFill>
                <a:effectLst/>
                <a:latin typeface="+mj-lt"/>
                <a:ea typeface="+mn-ea"/>
                <a:cs typeface="+mn-cs"/>
              </a:rPr>
              <a:t>accountant</a:t>
            </a:r>
            <a:r>
              <a:rPr lang="en-US" sz="2000" kern="1200">
                <a:solidFill>
                  <a:srgbClr val="FF0000"/>
                </a:solidFill>
                <a:effectLst/>
                <a:latin typeface="+mj-lt"/>
                <a:ea typeface="+mn-ea"/>
                <a:cs typeface="+mn-cs"/>
              </a:rPr>
              <a:t> </a:t>
            </a:r>
            <a:r>
              <a:rPr lang="en-US" sz="2000" kern="1200">
                <a:solidFill>
                  <a:schemeClr val="tx1"/>
                </a:solidFill>
                <a:effectLst/>
                <a:latin typeface="+mj-lt"/>
                <a:ea typeface="+mn-ea"/>
                <a:cs typeface="+mn-cs"/>
              </a:rPr>
              <a:t>might nevertheless find the guidance in this section helpful in considering how to respond in these situations. </a:t>
            </a:r>
            <a:endParaRPr kumimoji="0" lang="en-US" sz="2000" b="0" i="0" u="none" strike="noStrike" kern="1200" cap="none" spc="0" normalizeH="0" baseline="0" noProof="0">
              <a:ln>
                <a:noFill/>
              </a:ln>
              <a:solidFill>
                <a:srgbClr val="494949"/>
              </a:solidFill>
              <a:effectLst/>
              <a:uLnTx/>
              <a:uFillTx/>
              <a:latin typeface="+mj-lt"/>
              <a:ea typeface="+mn-ea"/>
              <a:cs typeface="+mn-cs"/>
            </a:endParaRPr>
          </a:p>
        </p:txBody>
      </p:sp>
    </p:spTree>
    <p:extLst>
      <p:ext uri="{BB962C8B-B14F-4D97-AF65-F5344CB8AC3E}">
        <p14:creationId xmlns:p14="http://schemas.microsoft.com/office/powerpoint/2010/main" val="29265626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209522" y="1292484"/>
            <a:ext cx="6816309" cy="1372968"/>
          </a:xfrm>
        </p:spPr>
        <p:txBody>
          <a:bodyPr vert="horz" lIns="91440" tIns="45720" rIns="91440" bIns="45720" rtlCol="0" anchor="b">
            <a:normAutofit/>
          </a:bodyPr>
          <a:lstStyle/>
          <a:p>
            <a:pPr hangingPunct="1">
              <a:lnSpc>
                <a:spcPct val="90000"/>
              </a:lnSpc>
            </a:pPr>
            <a:r>
              <a:rPr lang="en-US">
                <a:solidFill>
                  <a:schemeClr val="tx1"/>
                </a:solidFill>
                <a:latin typeface="+mj-lt"/>
              </a:rPr>
              <a:t>Does IESBA agree with WS2’s proposals? </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2823530"/>
            <a:ext cx="5275711" cy="2775991"/>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spcBef>
                <a:spcPts val="6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j-ea"/>
                <a:cs typeface="+mj-cs"/>
              </a:rPr>
              <a:t>Re the draft provision on SAP’s expertise and training</a:t>
            </a:r>
          </a:p>
          <a:p>
            <a:pPr marL="342900" marR="0" lvl="0" indent="-342900" algn="l" defTabSz="914400" rtl="0" eaLnBrk="1" fontAlgn="auto" latinLnBrk="0" hangingPunct="1">
              <a:spcBef>
                <a:spcPts val="1800"/>
              </a:spcBef>
              <a:spcAft>
                <a:spcPts val="600"/>
              </a:spcAft>
              <a:buClrTx/>
              <a:buSzTx/>
              <a:buFont typeface="Arial" panose="020B0604020202020204" pitchFamily="34" charset="0"/>
              <a:buChar char="•"/>
              <a:tabLst/>
              <a:defRPr/>
            </a:pPr>
            <a:r>
              <a:rPr lang="en-US" sz="3200">
                <a:solidFill>
                  <a:srgbClr val="494949"/>
                </a:solidFill>
                <a:latin typeface="Arial" panose="020B0604020202020204"/>
              </a:rPr>
              <a:t>Re the draft provisions to reflect </a:t>
            </a:r>
            <a:r>
              <a:rPr kumimoji="0" lang="en-US" sz="3200" b="0" i="0" u="none" strike="noStrike" kern="1200" cap="none" spc="0" normalizeH="0" baseline="0" noProof="0">
                <a:ln>
                  <a:noFill/>
                </a:ln>
                <a:solidFill>
                  <a:srgbClr val="494949"/>
                </a:solidFill>
                <a:effectLst/>
                <a:uLnTx/>
                <a:uFillTx/>
                <a:latin typeface="Arial" panose="020B0604020202020204"/>
                <a:ea typeface="+mj-ea"/>
                <a:cs typeface="+mj-cs"/>
              </a:rPr>
              <a:t>value chain considerations</a:t>
            </a:r>
          </a:p>
        </p:txBody>
      </p:sp>
    </p:spTree>
    <p:extLst>
      <p:ext uri="{BB962C8B-B14F-4D97-AF65-F5344CB8AC3E}">
        <p14:creationId xmlns:p14="http://schemas.microsoft.com/office/powerpoint/2010/main" val="6372310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B49220B-FA6C-C676-2991-163382A79104}"/>
              </a:ext>
            </a:extLst>
          </p:cNvPr>
          <p:cNvSpPr>
            <a:spLocks noGrp="1"/>
          </p:cNvSpPr>
          <p:nvPr>
            <p:ph type="sldNum" sz="quarter" idx="12"/>
          </p:nvPr>
        </p:nvSpPr>
        <p:spPr/>
        <p:txBody>
          <a:bodyPr/>
          <a:lstStyle/>
          <a:p>
            <a:fld id="{A68F81FF-A8B7-8E49-9D5B-3CAD5ADFEE36}" type="slidenum">
              <a:rPr lang="en-US" smtClean="0"/>
              <a:pPr/>
              <a:t>46</a:t>
            </a:fld>
            <a:endParaRPr lang="en-US"/>
          </a:p>
        </p:txBody>
      </p:sp>
      <p:sp>
        <p:nvSpPr>
          <p:cNvPr id="6" name="Title 6">
            <a:extLst>
              <a:ext uri="{FF2B5EF4-FFF2-40B4-BE49-F238E27FC236}">
                <a16:creationId xmlns:a16="http://schemas.microsoft.com/office/drawing/2014/main" id="{47DEC2FF-3B3D-9725-E09A-7F19BB6C255D}"/>
              </a:ext>
            </a:extLst>
          </p:cNvPr>
          <p:cNvSpPr>
            <a:spLocks noGrp="1"/>
          </p:cNvSpPr>
          <p:nvPr>
            <p:ph type="title"/>
          </p:nvPr>
        </p:nvSpPr>
        <p:spPr>
          <a:xfrm>
            <a:off x="838200" y="36374"/>
            <a:ext cx="10515600" cy="1068518"/>
          </a:xfrm>
        </p:spPr>
        <p:txBody>
          <a:bodyPr>
            <a:normAutofit/>
          </a:bodyPr>
          <a:lstStyle/>
          <a:p>
            <a:r>
              <a:rPr lang="en-US" sz="3600">
                <a:latin typeface="+mj-lt"/>
              </a:rPr>
              <a:t>Whether to include equivalent Part 2 – Recap </a:t>
            </a:r>
            <a:endParaRPr lang="en-US" sz="3600"/>
          </a:p>
        </p:txBody>
      </p:sp>
      <p:sp>
        <p:nvSpPr>
          <p:cNvPr id="8" name="Rectangle 7">
            <a:extLst>
              <a:ext uri="{FF2B5EF4-FFF2-40B4-BE49-F238E27FC236}">
                <a16:creationId xmlns:a16="http://schemas.microsoft.com/office/drawing/2014/main" id="{4397EB3A-F15C-46F0-0185-6DD839E71464}"/>
              </a:ext>
            </a:extLst>
          </p:cNvPr>
          <p:cNvSpPr/>
          <p:nvPr/>
        </p:nvSpPr>
        <p:spPr>
          <a:xfrm>
            <a:off x="866164" y="5462117"/>
            <a:ext cx="2517743" cy="1277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Adapting Parts 1 and 3 of the Code (PAPPs)</a:t>
            </a:r>
          </a:p>
        </p:txBody>
      </p:sp>
      <p:sp>
        <p:nvSpPr>
          <p:cNvPr id="11" name="Rectangle 10">
            <a:extLst>
              <a:ext uri="{FF2B5EF4-FFF2-40B4-BE49-F238E27FC236}">
                <a16:creationId xmlns:a16="http://schemas.microsoft.com/office/drawing/2014/main" id="{55096124-B3F5-4DD8-5C47-4166D9C1B31A}"/>
              </a:ext>
            </a:extLst>
          </p:cNvPr>
          <p:cNvSpPr/>
          <p:nvPr/>
        </p:nvSpPr>
        <p:spPr>
          <a:xfrm>
            <a:off x="828455" y="4359177"/>
            <a:ext cx="2517743" cy="5608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Ethics standards </a:t>
            </a:r>
            <a:endParaRPr lang="en-US" sz="2000">
              <a:solidFill>
                <a:schemeClr val="tx1"/>
              </a:solidFill>
            </a:endParaRPr>
          </a:p>
        </p:txBody>
      </p:sp>
      <p:sp>
        <p:nvSpPr>
          <p:cNvPr id="13" name="Arrow: Right 12">
            <a:extLst>
              <a:ext uri="{FF2B5EF4-FFF2-40B4-BE49-F238E27FC236}">
                <a16:creationId xmlns:a16="http://schemas.microsoft.com/office/drawing/2014/main" id="{D2B011C4-4D47-442C-2FBA-B4F9DD871197}"/>
              </a:ext>
            </a:extLst>
          </p:cNvPr>
          <p:cNvSpPr/>
          <p:nvPr/>
        </p:nvSpPr>
        <p:spPr>
          <a:xfrm rot="7035029">
            <a:off x="1677528" y="4948152"/>
            <a:ext cx="826825" cy="478815"/>
          </a:xfrm>
          <a:prstGeom prst="rightArrow">
            <a:avLst>
              <a:gd name="adj1" fmla="val 30815"/>
              <a:gd name="adj2" fmla="val 64458"/>
            </a:avLst>
          </a:prstGeom>
          <a:solidFill>
            <a:schemeClr val="accent3">
              <a:lumMod val="75000"/>
            </a:schemeClr>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Oval 15">
            <a:extLst>
              <a:ext uri="{FF2B5EF4-FFF2-40B4-BE49-F238E27FC236}">
                <a16:creationId xmlns:a16="http://schemas.microsoft.com/office/drawing/2014/main" id="{0B2B47C3-D1AE-0223-CABF-47C352DCB68A}"/>
              </a:ext>
            </a:extLst>
          </p:cNvPr>
          <p:cNvSpPr/>
          <p:nvPr/>
        </p:nvSpPr>
        <p:spPr>
          <a:xfrm>
            <a:off x="5013534" y="3947871"/>
            <a:ext cx="2809188" cy="2846895"/>
          </a:xfrm>
          <a:prstGeom prst="ellipse">
            <a:avLst/>
          </a:prstGeom>
          <a:no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Rectangle 16">
            <a:extLst>
              <a:ext uri="{FF2B5EF4-FFF2-40B4-BE49-F238E27FC236}">
                <a16:creationId xmlns:a16="http://schemas.microsoft.com/office/drawing/2014/main" id="{FF98F85D-DDFC-B2B4-1CBC-D787F5877233}"/>
              </a:ext>
            </a:extLst>
          </p:cNvPr>
          <p:cNvSpPr/>
          <p:nvPr/>
        </p:nvSpPr>
        <p:spPr>
          <a:xfrm>
            <a:off x="5159258" y="5274696"/>
            <a:ext cx="2517743" cy="1277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PAPP’s relationship with the firm</a:t>
            </a:r>
          </a:p>
        </p:txBody>
      </p:sp>
      <p:sp>
        <p:nvSpPr>
          <p:cNvPr id="18" name="Rectangle 17">
            <a:extLst>
              <a:ext uri="{FF2B5EF4-FFF2-40B4-BE49-F238E27FC236}">
                <a16:creationId xmlns:a16="http://schemas.microsoft.com/office/drawing/2014/main" id="{23E5F35A-5527-81F2-417E-D8662CA921B9}"/>
              </a:ext>
            </a:extLst>
          </p:cNvPr>
          <p:cNvSpPr/>
          <p:nvPr/>
        </p:nvSpPr>
        <p:spPr>
          <a:xfrm>
            <a:off x="5159257" y="4369721"/>
            <a:ext cx="2517743" cy="5608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Part 2</a:t>
            </a:r>
            <a:endParaRPr lang="en-US" sz="2000">
              <a:solidFill>
                <a:schemeClr val="tx1"/>
              </a:solidFill>
            </a:endParaRPr>
          </a:p>
        </p:txBody>
      </p:sp>
      <p:sp>
        <p:nvSpPr>
          <p:cNvPr id="19" name="Arrow: Right 18">
            <a:extLst>
              <a:ext uri="{FF2B5EF4-FFF2-40B4-BE49-F238E27FC236}">
                <a16:creationId xmlns:a16="http://schemas.microsoft.com/office/drawing/2014/main" id="{AA58DF50-9FEE-CAFC-A81E-6366F5F03ED6}"/>
              </a:ext>
            </a:extLst>
          </p:cNvPr>
          <p:cNvSpPr/>
          <p:nvPr/>
        </p:nvSpPr>
        <p:spPr>
          <a:xfrm rot="7035029">
            <a:off x="6008330" y="4958696"/>
            <a:ext cx="826825" cy="478815"/>
          </a:xfrm>
          <a:prstGeom prst="rightArrow">
            <a:avLst>
              <a:gd name="adj1" fmla="val 30815"/>
              <a:gd name="adj2" fmla="val 64458"/>
            </a:avLst>
          </a:prstGeom>
          <a:solidFill>
            <a:schemeClr val="bg2">
              <a:lumMod val="50000"/>
            </a:schemeClr>
          </a:solidFill>
          <a:ln w="28575">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Rectangle 19">
            <a:extLst>
              <a:ext uri="{FF2B5EF4-FFF2-40B4-BE49-F238E27FC236}">
                <a16:creationId xmlns:a16="http://schemas.microsoft.com/office/drawing/2014/main" id="{13663B48-1EC4-069E-A0D7-E37AA36898B6}"/>
              </a:ext>
            </a:extLst>
          </p:cNvPr>
          <p:cNvSpPr/>
          <p:nvPr/>
        </p:nvSpPr>
        <p:spPr>
          <a:xfrm>
            <a:off x="8635010" y="1443246"/>
            <a:ext cx="3101311" cy="4913104"/>
          </a:xfrm>
          <a:prstGeom prst="rect">
            <a:avLst/>
          </a:prstGeom>
          <a:solidFill>
            <a:schemeClr val="accent5">
              <a:lumMod val="50000"/>
            </a:schemeClr>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400" b="1">
                <a:solidFill>
                  <a:schemeClr val="bg1"/>
                </a:solidFill>
                <a:latin typeface="+mj-lt"/>
              </a:rPr>
              <a:t>June 2023:</a:t>
            </a:r>
          </a:p>
          <a:p>
            <a:pPr algn="ctr">
              <a:spcAft>
                <a:spcPts val="600"/>
              </a:spcAft>
            </a:pPr>
            <a:endParaRPr lang="en-US" sz="2400" b="1">
              <a:solidFill>
                <a:schemeClr val="bg1"/>
              </a:solidFill>
              <a:latin typeface="+mj-lt"/>
            </a:endParaRPr>
          </a:p>
          <a:p>
            <a:pPr marL="342900" indent="-342900">
              <a:buFont typeface="Arial" panose="020B0604020202020204" pitchFamily="34" charset="0"/>
              <a:buChar char="•"/>
            </a:pPr>
            <a:r>
              <a:rPr lang="en-US" sz="2400" b="1">
                <a:solidFill>
                  <a:schemeClr val="bg1"/>
                </a:solidFill>
                <a:latin typeface="+mj-lt"/>
              </a:rPr>
              <a:t>IESBA agreed to include equivalent S270</a:t>
            </a:r>
          </a:p>
          <a:p>
            <a:pPr marL="342900" indent="-342900">
              <a:buFont typeface="Arial" panose="020B0604020202020204" pitchFamily="34" charset="0"/>
              <a:buChar char="•"/>
            </a:pPr>
            <a:endParaRPr lang="en-US" sz="2400" b="1">
              <a:solidFill>
                <a:schemeClr val="bg1"/>
              </a:solidFill>
              <a:latin typeface="+mj-lt"/>
            </a:endParaRPr>
          </a:p>
          <a:p>
            <a:pPr marL="342900" indent="-342900">
              <a:buFont typeface="Arial" panose="020B0604020202020204" pitchFamily="34" charset="0"/>
              <a:buChar char="•"/>
            </a:pPr>
            <a:r>
              <a:rPr lang="en-US" sz="2400" b="1">
                <a:solidFill>
                  <a:schemeClr val="bg1"/>
                </a:solidFill>
                <a:latin typeface="+mj-lt"/>
              </a:rPr>
              <a:t>IESBA requested draft equivalent S230</a:t>
            </a:r>
          </a:p>
        </p:txBody>
      </p:sp>
      <p:sp>
        <p:nvSpPr>
          <p:cNvPr id="21" name="Callout: Down Arrow 20">
            <a:extLst>
              <a:ext uri="{FF2B5EF4-FFF2-40B4-BE49-F238E27FC236}">
                <a16:creationId xmlns:a16="http://schemas.microsoft.com/office/drawing/2014/main" id="{4A6FC083-BC9B-4580-79F6-91DC0C7861BB}"/>
              </a:ext>
            </a:extLst>
          </p:cNvPr>
          <p:cNvSpPr/>
          <p:nvPr/>
        </p:nvSpPr>
        <p:spPr>
          <a:xfrm>
            <a:off x="225331" y="1686560"/>
            <a:ext cx="3808189" cy="2157619"/>
          </a:xfrm>
          <a:prstGeom prst="downArrowCallout">
            <a:avLst>
              <a:gd name="adj1" fmla="val 18006"/>
              <a:gd name="adj2" fmla="val 22280"/>
              <a:gd name="adj3" fmla="val 18783"/>
              <a:gd name="adj4" fmla="val 71761"/>
            </a:avLst>
          </a:prstGeom>
          <a:noFill/>
          <a:ln w="38100">
            <a:solidFill>
              <a:srgbClr val="4B3D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Develop ethics and independence standards for sustainability assurance – i.e. </a:t>
            </a:r>
            <a:r>
              <a:rPr lang="en-US" sz="2000" b="1">
                <a:solidFill>
                  <a:schemeClr val="tx1"/>
                </a:solidFill>
                <a:latin typeface="+mj-lt"/>
              </a:rPr>
              <a:t>relationship with clients</a:t>
            </a:r>
          </a:p>
        </p:txBody>
      </p:sp>
      <p:sp>
        <p:nvSpPr>
          <p:cNvPr id="22" name="Callout: Down Arrow 21">
            <a:extLst>
              <a:ext uri="{FF2B5EF4-FFF2-40B4-BE49-F238E27FC236}">
                <a16:creationId xmlns:a16="http://schemas.microsoft.com/office/drawing/2014/main" id="{2C0CD251-D5B4-18EF-FD51-E24FF83FAB81}"/>
              </a:ext>
            </a:extLst>
          </p:cNvPr>
          <p:cNvSpPr/>
          <p:nvPr/>
        </p:nvSpPr>
        <p:spPr>
          <a:xfrm>
            <a:off x="4915345" y="1680346"/>
            <a:ext cx="3060254" cy="2163833"/>
          </a:xfrm>
          <a:prstGeom prst="downArrowCallout">
            <a:avLst>
              <a:gd name="adj1" fmla="val 18824"/>
              <a:gd name="adj2" fmla="val 23254"/>
              <a:gd name="adj3" fmla="val 20774"/>
              <a:gd name="adj4" fmla="val 66148"/>
            </a:avLst>
          </a:prstGeom>
          <a:no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494949"/>
                </a:solidFill>
                <a:effectLst/>
                <a:uLnTx/>
                <a:uFillTx/>
                <a:latin typeface="Arial" panose="020B0604020202020204"/>
                <a:ea typeface="+mn-ea"/>
                <a:cs typeface="+mn-cs"/>
              </a:rPr>
              <a:t>Applicability Paragraphs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b="0" i="1" u="none" strike="noStrike" kern="1200" cap="none" spc="0" normalizeH="0" baseline="0" noProof="0">
                <a:ln>
                  <a:noFill/>
                </a:ln>
                <a:solidFill>
                  <a:schemeClr val="accent5">
                    <a:lumMod val="75000"/>
                  </a:schemeClr>
                </a:solidFill>
                <a:effectLst/>
                <a:uLnTx/>
                <a:uFillTx/>
                <a:latin typeface="Arial" panose="020B0604020202020204"/>
                <a:ea typeface="+mn-ea"/>
                <a:cs typeface="+mn-cs"/>
              </a:rPr>
              <a:t>Para 120.4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b="0" i="1" u="none" strike="noStrike" kern="1200" cap="none" spc="0" normalizeH="0" baseline="0" noProof="0">
                <a:ln>
                  <a:noFill/>
                </a:ln>
                <a:solidFill>
                  <a:schemeClr val="accent5">
                    <a:lumMod val="75000"/>
                  </a:schemeClr>
                </a:solidFill>
                <a:effectLst/>
                <a:uLnTx/>
                <a:uFillTx/>
                <a:latin typeface="Arial" panose="020B0604020202020204"/>
                <a:ea typeface="+mn-ea"/>
                <a:cs typeface="+mn-cs"/>
              </a:rPr>
              <a:t>Para R300.5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b="0" i="1" u="none" strike="noStrike" kern="1200" cap="none" spc="0" normalizeH="0" baseline="0" noProof="0">
                <a:ln>
                  <a:noFill/>
                </a:ln>
                <a:solidFill>
                  <a:schemeClr val="accent5">
                    <a:lumMod val="75000"/>
                  </a:schemeClr>
                </a:solidFill>
                <a:effectLst/>
                <a:uLnTx/>
                <a:uFillTx/>
                <a:latin typeface="Arial" panose="020B0604020202020204"/>
                <a:ea typeface="+mn-ea"/>
                <a:cs typeface="+mn-cs"/>
              </a:rPr>
              <a:t>Para 300.5 A1</a:t>
            </a:r>
            <a:endParaRPr lang="en-US" sz="2000">
              <a:solidFill>
                <a:srgbClr val="494949"/>
              </a:solidFill>
              <a:latin typeface="Arial" panose="020B0604020202020204"/>
            </a:endParaRPr>
          </a:p>
        </p:txBody>
      </p:sp>
      <p:sp>
        <p:nvSpPr>
          <p:cNvPr id="25" name="Oval 24">
            <a:extLst>
              <a:ext uri="{FF2B5EF4-FFF2-40B4-BE49-F238E27FC236}">
                <a16:creationId xmlns:a16="http://schemas.microsoft.com/office/drawing/2014/main" id="{6C92605B-2385-49EB-277C-1688DFB2CA94}"/>
              </a:ext>
            </a:extLst>
          </p:cNvPr>
          <p:cNvSpPr/>
          <p:nvPr/>
        </p:nvSpPr>
        <p:spPr>
          <a:xfrm>
            <a:off x="747804" y="3947871"/>
            <a:ext cx="2809188" cy="2846895"/>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Rectangle 1">
            <a:extLst>
              <a:ext uri="{FF2B5EF4-FFF2-40B4-BE49-F238E27FC236}">
                <a16:creationId xmlns:a16="http://schemas.microsoft.com/office/drawing/2014/main" id="{67ED3C93-C3D6-AE5A-B67A-255AC3EC1E26}"/>
              </a:ext>
            </a:extLst>
          </p:cNvPr>
          <p:cNvSpPr/>
          <p:nvPr/>
        </p:nvSpPr>
        <p:spPr>
          <a:xfrm>
            <a:off x="870553" y="1124959"/>
            <a:ext cx="2517743" cy="5692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Scope of project</a:t>
            </a:r>
          </a:p>
        </p:txBody>
      </p:sp>
      <p:sp>
        <p:nvSpPr>
          <p:cNvPr id="3" name="Rectangle 2">
            <a:extLst>
              <a:ext uri="{FF2B5EF4-FFF2-40B4-BE49-F238E27FC236}">
                <a16:creationId xmlns:a16="http://schemas.microsoft.com/office/drawing/2014/main" id="{423D754E-8ADB-90C1-D931-43FC37E9C338}"/>
              </a:ext>
            </a:extLst>
          </p:cNvPr>
          <p:cNvSpPr/>
          <p:nvPr/>
        </p:nvSpPr>
        <p:spPr>
          <a:xfrm>
            <a:off x="5186601" y="1117347"/>
            <a:ext cx="2517743" cy="5692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Extant Code</a:t>
            </a:r>
          </a:p>
        </p:txBody>
      </p:sp>
    </p:spTree>
    <p:extLst>
      <p:ext uri="{BB962C8B-B14F-4D97-AF65-F5344CB8AC3E}">
        <p14:creationId xmlns:p14="http://schemas.microsoft.com/office/powerpoint/2010/main" val="32636842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a:extLst>
              <a:ext uri="{FF2B5EF4-FFF2-40B4-BE49-F238E27FC236}">
                <a16:creationId xmlns:a16="http://schemas.microsoft.com/office/drawing/2014/main" id="{47DEC2FF-3B3D-9725-E09A-7F19BB6C255D}"/>
              </a:ext>
            </a:extLst>
          </p:cNvPr>
          <p:cNvSpPr>
            <a:spLocks noGrp="1"/>
          </p:cNvSpPr>
          <p:nvPr>
            <p:ph type="title"/>
          </p:nvPr>
        </p:nvSpPr>
        <p:spPr>
          <a:xfrm>
            <a:off x="838200" y="36374"/>
            <a:ext cx="10515600" cy="1068518"/>
          </a:xfrm>
        </p:spPr>
        <p:txBody>
          <a:bodyPr>
            <a:normAutofit/>
          </a:bodyPr>
          <a:lstStyle/>
          <a:p>
            <a:r>
              <a:rPr lang="en-US" sz="3600">
                <a:latin typeface="+mj-lt"/>
              </a:rPr>
              <a:t>Whether to include equivalent Section 230</a:t>
            </a:r>
            <a:endParaRPr lang="en-US" sz="3600"/>
          </a:p>
        </p:txBody>
      </p:sp>
      <p:pic>
        <p:nvPicPr>
          <p:cNvPr id="3" name="Picture 2">
            <a:extLst>
              <a:ext uri="{FF2B5EF4-FFF2-40B4-BE49-F238E27FC236}">
                <a16:creationId xmlns:a16="http://schemas.microsoft.com/office/drawing/2014/main" id="{B2C974E6-F1CA-CADC-E6E6-2B546064A755}"/>
              </a:ext>
            </a:extLst>
          </p:cNvPr>
          <p:cNvPicPr>
            <a:picLocks noChangeAspect="1"/>
          </p:cNvPicPr>
          <p:nvPr/>
        </p:nvPicPr>
        <p:blipFill>
          <a:blip r:embed="rId3"/>
          <a:stretch>
            <a:fillRect/>
          </a:stretch>
        </p:blipFill>
        <p:spPr>
          <a:xfrm>
            <a:off x="1965478" y="1232787"/>
            <a:ext cx="9698202" cy="959307"/>
          </a:xfrm>
          <a:prstGeom prst="rect">
            <a:avLst/>
          </a:prstGeom>
        </p:spPr>
      </p:pic>
      <p:sp>
        <p:nvSpPr>
          <p:cNvPr id="5" name="Rectangle 4">
            <a:extLst>
              <a:ext uri="{FF2B5EF4-FFF2-40B4-BE49-F238E27FC236}">
                <a16:creationId xmlns:a16="http://schemas.microsoft.com/office/drawing/2014/main" id="{21B1CD09-B1AB-ABA4-486B-555B51F1985A}"/>
              </a:ext>
            </a:extLst>
          </p:cNvPr>
          <p:cNvSpPr/>
          <p:nvPr/>
        </p:nvSpPr>
        <p:spPr>
          <a:xfrm>
            <a:off x="0" y="1232787"/>
            <a:ext cx="1757679" cy="8171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Issue 1</a:t>
            </a:r>
          </a:p>
        </p:txBody>
      </p:sp>
      <p:sp>
        <p:nvSpPr>
          <p:cNvPr id="7" name="Rectangle 6">
            <a:extLst>
              <a:ext uri="{FF2B5EF4-FFF2-40B4-BE49-F238E27FC236}">
                <a16:creationId xmlns:a16="http://schemas.microsoft.com/office/drawing/2014/main" id="{2FBCF608-854D-9471-04E4-119678A79693}"/>
              </a:ext>
            </a:extLst>
          </p:cNvPr>
          <p:cNvSpPr/>
          <p:nvPr/>
        </p:nvSpPr>
        <p:spPr>
          <a:xfrm>
            <a:off x="188537" y="2327151"/>
            <a:ext cx="5151120" cy="4469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accent4">
                    <a:lumMod val="75000"/>
                  </a:schemeClr>
                </a:solidFill>
                <a:latin typeface="+mj-lt"/>
              </a:rPr>
              <a:t>“Employing organization” is a PAIB term</a:t>
            </a:r>
          </a:p>
        </p:txBody>
      </p:sp>
      <p:sp>
        <p:nvSpPr>
          <p:cNvPr id="16" name="Rectangle 15">
            <a:extLst>
              <a:ext uri="{FF2B5EF4-FFF2-40B4-BE49-F238E27FC236}">
                <a16:creationId xmlns:a16="http://schemas.microsoft.com/office/drawing/2014/main" id="{85880194-6880-F4E8-B585-68102EF8FD39}"/>
              </a:ext>
            </a:extLst>
          </p:cNvPr>
          <p:cNvSpPr/>
          <p:nvPr/>
        </p:nvSpPr>
        <p:spPr>
          <a:xfrm>
            <a:off x="5833660" y="2327151"/>
            <a:ext cx="6160376" cy="446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accent4">
                    <a:lumMod val="75000"/>
                  </a:schemeClr>
                </a:solidFill>
                <a:latin typeface="+mj-lt"/>
              </a:rPr>
              <a:t>What SAP term could be used as replacement?</a:t>
            </a:r>
          </a:p>
        </p:txBody>
      </p:sp>
      <p:sp>
        <p:nvSpPr>
          <p:cNvPr id="18" name="Arrow: Right 17">
            <a:extLst>
              <a:ext uri="{FF2B5EF4-FFF2-40B4-BE49-F238E27FC236}">
                <a16:creationId xmlns:a16="http://schemas.microsoft.com/office/drawing/2014/main" id="{4CAFCFAD-F1E8-7512-E2F2-50423BD87617}"/>
              </a:ext>
            </a:extLst>
          </p:cNvPr>
          <p:cNvSpPr/>
          <p:nvPr/>
        </p:nvSpPr>
        <p:spPr>
          <a:xfrm>
            <a:off x="5260156" y="2327151"/>
            <a:ext cx="725904" cy="446962"/>
          </a:xfrm>
          <a:prstGeom prst="rightArrow">
            <a:avLst>
              <a:gd name="adj1" fmla="val 30815"/>
              <a:gd name="adj2" fmla="val 64458"/>
            </a:avLst>
          </a:prstGeom>
          <a:solidFill>
            <a:srgbClr val="FF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Rectangle: Rounded Corners 19">
            <a:extLst>
              <a:ext uri="{FF2B5EF4-FFF2-40B4-BE49-F238E27FC236}">
                <a16:creationId xmlns:a16="http://schemas.microsoft.com/office/drawing/2014/main" id="{E593EFAE-C722-E581-A6B4-07BAB007ADF5}"/>
              </a:ext>
            </a:extLst>
          </p:cNvPr>
          <p:cNvSpPr/>
          <p:nvPr/>
        </p:nvSpPr>
        <p:spPr>
          <a:xfrm>
            <a:off x="503256" y="3596640"/>
            <a:ext cx="3618123" cy="2211453"/>
          </a:xfrm>
          <a:prstGeom prst="roundRect">
            <a:avLst/>
          </a:prstGeom>
          <a:solidFill>
            <a:srgbClr val="0070C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solidFill>
                  <a:schemeClr val="bg1"/>
                </a:solidFill>
                <a:latin typeface="+mj-lt"/>
              </a:rPr>
              <a:t>A sustainability assurance practitioner shall not intentionally mislead a </a:t>
            </a:r>
            <a:r>
              <a:rPr lang="en-US" sz="2000" b="1">
                <a:solidFill>
                  <a:srgbClr val="FFFF00"/>
                </a:solidFill>
                <a:latin typeface="+mj-lt"/>
              </a:rPr>
              <a:t>sustainability assurance client </a:t>
            </a:r>
            <a:r>
              <a:rPr lang="en-US" sz="2000">
                <a:solidFill>
                  <a:schemeClr val="bg1"/>
                </a:solidFill>
                <a:latin typeface="+mj-lt"/>
              </a:rPr>
              <a:t>as to the level of expertise or experience possessed.</a:t>
            </a:r>
          </a:p>
        </p:txBody>
      </p:sp>
      <p:sp>
        <p:nvSpPr>
          <p:cNvPr id="21" name="Rectangle: Rounded Corners 20">
            <a:extLst>
              <a:ext uri="{FF2B5EF4-FFF2-40B4-BE49-F238E27FC236}">
                <a16:creationId xmlns:a16="http://schemas.microsoft.com/office/drawing/2014/main" id="{CA9F6030-7367-E25C-9EB1-2DA826F1472E}"/>
              </a:ext>
            </a:extLst>
          </p:cNvPr>
          <p:cNvSpPr/>
          <p:nvPr/>
        </p:nvSpPr>
        <p:spPr>
          <a:xfrm>
            <a:off x="4419018" y="3596640"/>
            <a:ext cx="3618123" cy="2211453"/>
          </a:xfrm>
          <a:prstGeom prst="roundRect">
            <a:avLst/>
          </a:prstGeom>
          <a:solidFill>
            <a:srgbClr val="0070C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solidFill>
                  <a:schemeClr val="bg1"/>
                </a:solidFill>
                <a:latin typeface="+mj-lt"/>
              </a:rPr>
              <a:t>A sustainability assurance practitioner shall not intentionally mislead a </a:t>
            </a:r>
            <a:r>
              <a:rPr lang="en-US" sz="2000" b="1">
                <a:solidFill>
                  <a:srgbClr val="FFFF00"/>
                </a:solidFill>
                <a:latin typeface="+mj-lt"/>
              </a:rPr>
              <a:t>firm </a:t>
            </a:r>
            <a:r>
              <a:rPr lang="en-US" sz="2000">
                <a:solidFill>
                  <a:schemeClr val="bg1"/>
                </a:solidFill>
                <a:latin typeface="+mj-lt"/>
              </a:rPr>
              <a:t>as to the level of expertise or experience possessed.</a:t>
            </a:r>
          </a:p>
        </p:txBody>
      </p:sp>
      <p:sp>
        <p:nvSpPr>
          <p:cNvPr id="22" name="Rectangle: Rounded Corners 21">
            <a:extLst>
              <a:ext uri="{FF2B5EF4-FFF2-40B4-BE49-F238E27FC236}">
                <a16:creationId xmlns:a16="http://schemas.microsoft.com/office/drawing/2014/main" id="{D925CF1A-4E54-0278-6849-268EE1223554}"/>
              </a:ext>
            </a:extLst>
          </p:cNvPr>
          <p:cNvSpPr/>
          <p:nvPr/>
        </p:nvSpPr>
        <p:spPr>
          <a:xfrm>
            <a:off x="8305216" y="3596639"/>
            <a:ext cx="3618123" cy="2211453"/>
          </a:xfrm>
          <a:prstGeom prst="roundRect">
            <a:avLst/>
          </a:prstGeom>
          <a:solidFill>
            <a:srgbClr val="0070C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a:solidFill>
                  <a:schemeClr val="bg1"/>
                </a:solidFill>
                <a:latin typeface="+mj-lt"/>
              </a:rPr>
              <a:t>A sustainability assurance practitioner shall not intentionally mislead </a:t>
            </a:r>
            <a:r>
              <a:rPr lang="en-US" sz="2000" b="1">
                <a:solidFill>
                  <a:srgbClr val="FFFF00"/>
                </a:solidFill>
                <a:latin typeface="+mj-lt"/>
              </a:rPr>
              <a:t>others </a:t>
            </a:r>
            <a:r>
              <a:rPr lang="en-US" sz="2000">
                <a:solidFill>
                  <a:schemeClr val="bg1"/>
                </a:solidFill>
                <a:latin typeface="+mj-lt"/>
              </a:rPr>
              <a:t>as to the level of expertise or experience possessed.</a:t>
            </a:r>
          </a:p>
        </p:txBody>
      </p:sp>
      <p:sp>
        <p:nvSpPr>
          <p:cNvPr id="27" name="Rectangle 26">
            <a:extLst>
              <a:ext uri="{FF2B5EF4-FFF2-40B4-BE49-F238E27FC236}">
                <a16:creationId xmlns:a16="http://schemas.microsoft.com/office/drawing/2014/main" id="{61ACCD5F-260E-C26B-1BAD-92AFEC0B3ED2}"/>
              </a:ext>
            </a:extLst>
          </p:cNvPr>
          <p:cNvSpPr/>
          <p:nvPr/>
        </p:nvSpPr>
        <p:spPr>
          <a:xfrm>
            <a:off x="503254" y="5962584"/>
            <a:ext cx="3618123" cy="68678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a:solidFill>
                  <a:schemeClr val="tx1"/>
                </a:solidFill>
                <a:latin typeface="+mj-lt"/>
              </a:rPr>
              <a:t>In line with Part 5 </a:t>
            </a:r>
            <a:r>
              <a:rPr lang="en-US" sz="1900" b="1">
                <a:solidFill>
                  <a:srgbClr val="FF0000"/>
                </a:solidFill>
                <a:latin typeface="+mj-lt"/>
              </a:rPr>
              <a:t>BUT</a:t>
            </a:r>
            <a:r>
              <a:rPr lang="en-US" sz="1900">
                <a:solidFill>
                  <a:schemeClr val="tx1"/>
                </a:solidFill>
                <a:latin typeface="+mj-lt"/>
              </a:rPr>
              <a:t> inconsistent with Code</a:t>
            </a:r>
          </a:p>
        </p:txBody>
      </p:sp>
      <p:sp>
        <p:nvSpPr>
          <p:cNvPr id="28" name="Rectangle 27">
            <a:extLst>
              <a:ext uri="{FF2B5EF4-FFF2-40B4-BE49-F238E27FC236}">
                <a16:creationId xmlns:a16="http://schemas.microsoft.com/office/drawing/2014/main" id="{4F199A4A-2254-48D0-441F-84EA9DC36BB8}"/>
              </a:ext>
            </a:extLst>
          </p:cNvPr>
          <p:cNvSpPr/>
          <p:nvPr/>
        </p:nvSpPr>
        <p:spPr>
          <a:xfrm>
            <a:off x="4378666" y="5839683"/>
            <a:ext cx="3698824" cy="93259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a:solidFill>
                  <a:schemeClr val="tx1"/>
                </a:solidFill>
                <a:latin typeface="+mj-lt"/>
              </a:rPr>
              <a:t>Equivalent replacement for Part 5 </a:t>
            </a:r>
            <a:r>
              <a:rPr lang="en-US" sz="1900" b="1">
                <a:solidFill>
                  <a:srgbClr val="FF0000"/>
                </a:solidFill>
                <a:latin typeface="+mj-lt"/>
              </a:rPr>
              <a:t>BUT</a:t>
            </a:r>
            <a:r>
              <a:rPr lang="en-US" sz="1900">
                <a:solidFill>
                  <a:schemeClr val="tx1"/>
                </a:solidFill>
                <a:latin typeface="+mj-lt"/>
              </a:rPr>
              <a:t> inconsistent with Part 5 (relationship with client, not firm)</a:t>
            </a:r>
          </a:p>
        </p:txBody>
      </p:sp>
      <p:sp>
        <p:nvSpPr>
          <p:cNvPr id="29" name="Rectangle 28">
            <a:extLst>
              <a:ext uri="{FF2B5EF4-FFF2-40B4-BE49-F238E27FC236}">
                <a16:creationId xmlns:a16="http://schemas.microsoft.com/office/drawing/2014/main" id="{5D7341FA-C055-48A2-38A7-36932E71E3CF}"/>
              </a:ext>
            </a:extLst>
          </p:cNvPr>
          <p:cNvSpPr/>
          <p:nvPr/>
        </p:nvSpPr>
        <p:spPr>
          <a:xfrm>
            <a:off x="8305216" y="5839683"/>
            <a:ext cx="3618123" cy="93259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a:solidFill>
                  <a:schemeClr val="tx1"/>
                </a:solidFill>
                <a:latin typeface="+mj-lt"/>
              </a:rPr>
              <a:t>Covers both client and firm </a:t>
            </a:r>
            <a:r>
              <a:rPr lang="en-US" sz="1900" b="1">
                <a:solidFill>
                  <a:srgbClr val="FF0000"/>
                </a:solidFill>
                <a:latin typeface="+mj-lt"/>
              </a:rPr>
              <a:t>BUT </a:t>
            </a:r>
            <a:r>
              <a:rPr lang="en-US" sz="1900">
                <a:solidFill>
                  <a:schemeClr val="tx1"/>
                </a:solidFill>
                <a:latin typeface="+mj-lt"/>
              </a:rPr>
              <a:t>SAE standards more stringent than those for audits</a:t>
            </a:r>
          </a:p>
        </p:txBody>
      </p:sp>
      <p:sp>
        <p:nvSpPr>
          <p:cNvPr id="19" name="Rectangle: Rounded Corners 18">
            <a:extLst>
              <a:ext uri="{FF2B5EF4-FFF2-40B4-BE49-F238E27FC236}">
                <a16:creationId xmlns:a16="http://schemas.microsoft.com/office/drawing/2014/main" id="{7D1995B6-17BC-F8C0-8581-990DC86D55EF}"/>
              </a:ext>
            </a:extLst>
          </p:cNvPr>
          <p:cNvSpPr/>
          <p:nvPr/>
        </p:nvSpPr>
        <p:spPr>
          <a:xfrm>
            <a:off x="1156800" y="3151763"/>
            <a:ext cx="2311033" cy="446961"/>
          </a:xfrm>
          <a:prstGeom prst="roundRect">
            <a:avLst/>
          </a:prstGeom>
          <a:noFill/>
          <a:ln w="19050">
            <a:solidFill>
              <a:schemeClr val="tx1"/>
            </a:solidFill>
          </a:ln>
          <a:effectLst>
            <a:outerShdw blurRad="50800" dist="38100" dir="5400000" algn="t"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000" b="1">
                <a:solidFill>
                  <a:schemeClr val="tx1"/>
                </a:solidFill>
                <a:latin typeface="+mj-lt"/>
              </a:rPr>
              <a:t>Option 1</a:t>
            </a:r>
          </a:p>
        </p:txBody>
      </p:sp>
      <p:sp>
        <p:nvSpPr>
          <p:cNvPr id="23" name="Rectangle: Rounded Corners 22">
            <a:extLst>
              <a:ext uri="{FF2B5EF4-FFF2-40B4-BE49-F238E27FC236}">
                <a16:creationId xmlns:a16="http://schemas.microsoft.com/office/drawing/2014/main" id="{CE3BF1A9-E918-6B63-FF9D-04053D633132}"/>
              </a:ext>
            </a:extLst>
          </p:cNvPr>
          <p:cNvSpPr/>
          <p:nvPr/>
        </p:nvSpPr>
        <p:spPr>
          <a:xfrm>
            <a:off x="5072562" y="3151763"/>
            <a:ext cx="2311033" cy="441568"/>
          </a:xfrm>
          <a:prstGeom prst="roundRect">
            <a:avLst/>
          </a:prstGeom>
          <a:noFill/>
          <a:ln w="19050">
            <a:solidFill>
              <a:schemeClr val="tx1"/>
            </a:solidFill>
          </a:ln>
          <a:effectLst>
            <a:outerShdw blurRad="50800" dist="38100" dir="5400000" algn="t"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000" b="1">
                <a:solidFill>
                  <a:schemeClr val="tx1"/>
                </a:solidFill>
                <a:latin typeface="+mj-lt"/>
              </a:rPr>
              <a:t>Option 2</a:t>
            </a:r>
          </a:p>
        </p:txBody>
      </p:sp>
      <p:sp>
        <p:nvSpPr>
          <p:cNvPr id="24" name="Rectangle: Rounded Corners 23">
            <a:extLst>
              <a:ext uri="{FF2B5EF4-FFF2-40B4-BE49-F238E27FC236}">
                <a16:creationId xmlns:a16="http://schemas.microsoft.com/office/drawing/2014/main" id="{6AA20480-CC32-8C0B-5B02-3C1318DD6D7E}"/>
              </a:ext>
            </a:extLst>
          </p:cNvPr>
          <p:cNvSpPr/>
          <p:nvPr/>
        </p:nvSpPr>
        <p:spPr>
          <a:xfrm>
            <a:off x="8958760" y="3145965"/>
            <a:ext cx="2311033" cy="452759"/>
          </a:xfrm>
          <a:prstGeom prst="roundRect">
            <a:avLst/>
          </a:prstGeom>
          <a:noFill/>
          <a:ln w="19050">
            <a:solidFill>
              <a:schemeClr val="tx1"/>
            </a:solidFill>
          </a:ln>
          <a:effectLst>
            <a:outerShdw blurRad="50800" dist="38100" dir="5400000" algn="t"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000" b="1">
                <a:solidFill>
                  <a:schemeClr val="tx1"/>
                </a:solidFill>
                <a:latin typeface="+mj-lt"/>
              </a:rPr>
              <a:t>Option 3</a:t>
            </a:r>
          </a:p>
        </p:txBody>
      </p:sp>
    </p:spTree>
    <p:extLst>
      <p:ext uri="{BB962C8B-B14F-4D97-AF65-F5344CB8AC3E}">
        <p14:creationId xmlns:p14="http://schemas.microsoft.com/office/powerpoint/2010/main" val="22831911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Red Alert Icon Stock Illustration - Download Image Now - Icon, Danger, Warning  Sign - iStock">
            <a:extLst>
              <a:ext uri="{FF2B5EF4-FFF2-40B4-BE49-F238E27FC236}">
                <a16:creationId xmlns:a16="http://schemas.microsoft.com/office/drawing/2014/main" id="{6E52B399-9C4E-57DB-7D22-1B4A9C7A80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05628" y="2699570"/>
            <a:ext cx="1353144" cy="13531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Red Alert Icon Stock Illustration - Download Image Now - Icon, Danger, Warning  Sign - iStock">
            <a:extLst>
              <a:ext uri="{FF2B5EF4-FFF2-40B4-BE49-F238E27FC236}">
                <a16:creationId xmlns:a16="http://schemas.microsoft.com/office/drawing/2014/main" id="{CC234DC7-C2F0-F528-8D80-08812AE8E9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3181" y="2699570"/>
            <a:ext cx="1353144" cy="135314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4155FBB0-C3CC-3792-543B-725643A71D1D}"/>
              </a:ext>
            </a:extLst>
          </p:cNvPr>
          <p:cNvPicPr>
            <a:picLocks noChangeAspect="1"/>
          </p:cNvPicPr>
          <p:nvPr/>
        </p:nvPicPr>
        <p:blipFill>
          <a:blip r:embed="rId4"/>
          <a:stretch>
            <a:fillRect/>
          </a:stretch>
        </p:blipFill>
        <p:spPr>
          <a:xfrm>
            <a:off x="1943946" y="1232787"/>
            <a:ext cx="10049174" cy="1520956"/>
          </a:xfrm>
          <a:prstGeom prst="rect">
            <a:avLst/>
          </a:prstGeom>
        </p:spPr>
      </p:pic>
      <p:pic>
        <p:nvPicPr>
          <p:cNvPr id="2050" name="Picture 2" descr="Red Alert Icon Stock Illustration - Download Image Now - Icon, Danger, Warning  Sign - iStock">
            <a:extLst>
              <a:ext uri="{FF2B5EF4-FFF2-40B4-BE49-F238E27FC236}">
                <a16:creationId xmlns:a16="http://schemas.microsoft.com/office/drawing/2014/main" id="{4B0DD795-93D2-5BB2-D2DD-3CFDE96A05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2956" y="2699570"/>
            <a:ext cx="1353144" cy="135314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6">
            <a:extLst>
              <a:ext uri="{FF2B5EF4-FFF2-40B4-BE49-F238E27FC236}">
                <a16:creationId xmlns:a16="http://schemas.microsoft.com/office/drawing/2014/main" id="{47DEC2FF-3B3D-9725-E09A-7F19BB6C255D}"/>
              </a:ext>
            </a:extLst>
          </p:cNvPr>
          <p:cNvSpPr>
            <a:spLocks noGrp="1"/>
          </p:cNvSpPr>
          <p:nvPr>
            <p:ph type="title"/>
          </p:nvPr>
        </p:nvSpPr>
        <p:spPr>
          <a:xfrm>
            <a:off x="838200" y="36374"/>
            <a:ext cx="10515600" cy="1068518"/>
          </a:xfrm>
        </p:spPr>
        <p:txBody>
          <a:bodyPr>
            <a:normAutofit/>
          </a:bodyPr>
          <a:lstStyle/>
          <a:p>
            <a:r>
              <a:rPr lang="en-US" sz="3600">
                <a:latin typeface="+mj-lt"/>
              </a:rPr>
              <a:t>Whether to include equivalent Section 230</a:t>
            </a:r>
            <a:endParaRPr lang="en-US" sz="3600"/>
          </a:p>
        </p:txBody>
      </p:sp>
      <p:sp>
        <p:nvSpPr>
          <p:cNvPr id="5" name="Rectangle 4">
            <a:extLst>
              <a:ext uri="{FF2B5EF4-FFF2-40B4-BE49-F238E27FC236}">
                <a16:creationId xmlns:a16="http://schemas.microsoft.com/office/drawing/2014/main" id="{21B1CD09-B1AB-ABA4-486B-555B51F1985A}"/>
              </a:ext>
            </a:extLst>
          </p:cNvPr>
          <p:cNvSpPr/>
          <p:nvPr/>
        </p:nvSpPr>
        <p:spPr>
          <a:xfrm>
            <a:off x="0" y="1232787"/>
            <a:ext cx="1757679" cy="8171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Issue 2</a:t>
            </a:r>
          </a:p>
        </p:txBody>
      </p:sp>
      <p:sp>
        <p:nvSpPr>
          <p:cNvPr id="8" name="Slide Number Placeholder 3">
            <a:extLst>
              <a:ext uri="{FF2B5EF4-FFF2-40B4-BE49-F238E27FC236}">
                <a16:creationId xmlns:a16="http://schemas.microsoft.com/office/drawing/2014/main" id="{C2A39A65-450D-9627-A00F-7136058C7079}"/>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48</a:t>
            </a:fld>
            <a:endParaRPr lang="en-US"/>
          </a:p>
        </p:txBody>
      </p:sp>
      <p:sp>
        <p:nvSpPr>
          <p:cNvPr id="9" name="Rectangle 8">
            <a:extLst>
              <a:ext uri="{FF2B5EF4-FFF2-40B4-BE49-F238E27FC236}">
                <a16:creationId xmlns:a16="http://schemas.microsoft.com/office/drawing/2014/main" id="{726AD99B-5091-C95E-3099-964F40942F51}"/>
              </a:ext>
            </a:extLst>
          </p:cNvPr>
          <p:cNvSpPr/>
          <p:nvPr/>
        </p:nvSpPr>
        <p:spPr>
          <a:xfrm>
            <a:off x="345441" y="3951115"/>
            <a:ext cx="3598334" cy="240523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mj-lt"/>
              </a:rPr>
              <a:t>Extant requirement premised on employer-employee relationship </a:t>
            </a:r>
            <a:r>
              <a:rPr lang="en-US" b="1" dirty="0">
                <a:solidFill>
                  <a:srgbClr val="FF0000"/>
                </a:solidFill>
                <a:latin typeface="+mj-lt"/>
              </a:rPr>
              <a:t>BUT</a:t>
            </a:r>
            <a:r>
              <a:rPr lang="en-US" dirty="0">
                <a:solidFill>
                  <a:schemeClr val="tx1"/>
                </a:solidFill>
                <a:latin typeface="+mj-lt"/>
              </a:rPr>
              <a:t> not necessarily relevant/ appropriate for relationship with client because SAP has accepted the service with assumption that they would have the necessary skills</a:t>
            </a:r>
          </a:p>
        </p:txBody>
      </p:sp>
      <p:sp>
        <p:nvSpPr>
          <p:cNvPr id="10" name="Rectangle 9">
            <a:extLst>
              <a:ext uri="{FF2B5EF4-FFF2-40B4-BE49-F238E27FC236}">
                <a16:creationId xmlns:a16="http://schemas.microsoft.com/office/drawing/2014/main" id="{C987F5B1-4E39-127C-529F-DF11511D8A93}"/>
              </a:ext>
            </a:extLst>
          </p:cNvPr>
          <p:cNvSpPr/>
          <p:nvPr/>
        </p:nvSpPr>
        <p:spPr>
          <a:xfrm>
            <a:off x="4265506" y="3951116"/>
            <a:ext cx="3598334" cy="240523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mj-lt"/>
              </a:rPr>
              <a:t>Part 5 users may raise </a:t>
            </a:r>
            <a:r>
              <a:rPr lang="en-US" b="1" dirty="0">
                <a:solidFill>
                  <a:srgbClr val="FF0000"/>
                </a:solidFill>
                <a:latin typeface="+mj-lt"/>
              </a:rPr>
              <a:t>DOUBTS</a:t>
            </a:r>
            <a:r>
              <a:rPr lang="en-US" dirty="0">
                <a:solidFill>
                  <a:schemeClr val="tx1"/>
                </a:solidFill>
                <a:latin typeface="+mj-lt"/>
              </a:rPr>
              <a:t> about relevant regime because equivalent S320 already requires SAP to address threats to compliance with principle of PC&amp;DC</a:t>
            </a:r>
          </a:p>
        </p:txBody>
      </p:sp>
      <p:sp>
        <p:nvSpPr>
          <p:cNvPr id="11" name="Rectangle 10">
            <a:extLst>
              <a:ext uri="{FF2B5EF4-FFF2-40B4-BE49-F238E27FC236}">
                <a16:creationId xmlns:a16="http://schemas.microsoft.com/office/drawing/2014/main" id="{F96CD1D9-6E02-4BC2-6E06-A13B6006544B}"/>
              </a:ext>
            </a:extLst>
          </p:cNvPr>
          <p:cNvSpPr/>
          <p:nvPr/>
        </p:nvSpPr>
        <p:spPr>
          <a:xfrm>
            <a:off x="8183033" y="3951115"/>
            <a:ext cx="3598334" cy="240523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mj-lt"/>
              </a:rPr>
              <a:t>Changing a requirement in Part 5 may raise </a:t>
            </a:r>
            <a:r>
              <a:rPr lang="en-US" b="1" dirty="0">
                <a:solidFill>
                  <a:srgbClr val="FF0000"/>
                </a:solidFill>
                <a:latin typeface="+mj-lt"/>
              </a:rPr>
              <a:t>ISSUES</a:t>
            </a:r>
            <a:r>
              <a:rPr lang="en-US" dirty="0">
                <a:solidFill>
                  <a:schemeClr val="tx1"/>
                </a:solidFill>
                <a:latin typeface="+mj-lt"/>
              </a:rPr>
              <a:t> in interpretation of equivalent requirement in Part 2</a:t>
            </a:r>
          </a:p>
        </p:txBody>
      </p:sp>
    </p:spTree>
    <p:extLst>
      <p:ext uri="{BB962C8B-B14F-4D97-AF65-F5344CB8AC3E}">
        <p14:creationId xmlns:p14="http://schemas.microsoft.com/office/powerpoint/2010/main" val="2929877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12D30067-2AF8-A373-976E-00F6687222BB}"/>
              </a:ext>
            </a:extLst>
          </p:cNvPr>
          <p:cNvSpPr>
            <a:spLocks noGrp="1"/>
          </p:cNvSpPr>
          <p:nvPr>
            <p:ph type="title"/>
          </p:nvPr>
        </p:nvSpPr>
        <p:spPr>
          <a:xfrm>
            <a:off x="838200" y="36374"/>
            <a:ext cx="10515600" cy="1068518"/>
          </a:xfrm>
        </p:spPr>
        <p:txBody>
          <a:bodyPr>
            <a:normAutofit/>
          </a:bodyPr>
          <a:lstStyle/>
          <a:p>
            <a:r>
              <a:rPr lang="en-US" sz="3600">
                <a:latin typeface="+mj-lt"/>
              </a:rPr>
              <a:t>Whether to include equivalent Section 230</a:t>
            </a:r>
            <a:endParaRPr lang="en-US" sz="3600"/>
          </a:p>
        </p:txBody>
      </p:sp>
      <p:sp>
        <p:nvSpPr>
          <p:cNvPr id="14" name="Title 1">
            <a:extLst>
              <a:ext uri="{FF2B5EF4-FFF2-40B4-BE49-F238E27FC236}">
                <a16:creationId xmlns:a16="http://schemas.microsoft.com/office/drawing/2014/main" id="{46136A0B-4F41-ABAB-94DF-43835A940693}"/>
              </a:ext>
            </a:extLst>
          </p:cNvPr>
          <p:cNvSpPr txBox="1">
            <a:spLocks/>
          </p:cNvSpPr>
          <p:nvPr/>
        </p:nvSpPr>
        <p:spPr>
          <a:xfrm>
            <a:off x="18854" y="1229636"/>
            <a:ext cx="3429000" cy="557599"/>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solidFill>
                  <a:srgbClr val="FFC000"/>
                </a:solidFill>
                <a:latin typeface="Arial" panose="020B0604020202020204" pitchFamily="34" charset="0"/>
                <a:cs typeface="Arial" panose="020B0604020202020204" pitchFamily="34" charset="0"/>
              </a:rPr>
              <a:t>WS2 Proposal</a:t>
            </a:r>
          </a:p>
        </p:txBody>
      </p:sp>
      <p:sp>
        <p:nvSpPr>
          <p:cNvPr id="15" name="Rectangle 14">
            <a:extLst>
              <a:ext uri="{FF2B5EF4-FFF2-40B4-BE49-F238E27FC236}">
                <a16:creationId xmlns:a16="http://schemas.microsoft.com/office/drawing/2014/main" id="{31D4915B-6FD8-ECFA-01F6-443DD347BB19}"/>
              </a:ext>
            </a:extLst>
          </p:cNvPr>
          <p:cNvSpPr/>
          <p:nvPr/>
        </p:nvSpPr>
        <p:spPr>
          <a:xfrm>
            <a:off x="3632363" y="1229636"/>
            <a:ext cx="6831389" cy="557599"/>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a:solidFill>
                  <a:schemeClr val="tx1"/>
                </a:solidFill>
                <a:latin typeface="+mj-lt"/>
              </a:rPr>
              <a:t>Not to include </a:t>
            </a:r>
            <a:r>
              <a:rPr lang="en-US" sz="2400">
                <a:solidFill>
                  <a:schemeClr val="tx1"/>
                </a:solidFill>
                <a:latin typeface="+mj-lt"/>
              </a:rPr>
              <a:t>equivalent S230 in Part 5</a:t>
            </a:r>
          </a:p>
        </p:txBody>
      </p:sp>
      <p:sp>
        <p:nvSpPr>
          <p:cNvPr id="2" name="Rectangle 1">
            <a:extLst>
              <a:ext uri="{FF2B5EF4-FFF2-40B4-BE49-F238E27FC236}">
                <a16:creationId xmlns:a16="http://schemas.microsoft.com/office/drawing/2014/main" id="{0BEDD9A1-C463-6F36-ECC4-EE93D329743B}"/>
              </a:ext>
            </a:extLst>
          </p:cNvPr>
          <p:cNvSpPr/>
          <p:nvPr/>
        </p:nvSpPr>
        <p:spPr>
          <a:xfrm>
            <a:off x="576213" y="5587043"/>
            <a:ext cx="10515600" cy="850941"/>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a:solidFill>
                  <a:schemeClr val="tx1"/>
                </a:solidFill>
                <a:latin typeface="+mj-lt"/>
              </a:rPr>
              <a:t>Examples of pressure related to acting without sufficient expertise or due care in equivalent S270 have been retained</a:t>
            </a:r>
          </a:p>
        </p:txBody>
      </p:sp>
      <p:sp>
        <p:nvSpPr>
          <p:cNvPr id="18" name="Title 1">
            <a:extLst>
              <a:ext uri="{FF2B5EF4-FFF2-40B4-BE49-F238E27FC236}">
                <a16:creationId xmlns:a16="http://schemas.microsoft.com/office/drawing/2014/main" id="{02351D19-D909-3235-9207-B37C330F2ECE}"/>
              </a:ext>
            </a:extLst>
          </p:cNvPr>
          <p:cNvSpPr txBox="1">
            <a:spLocks/>
          </p:cNvSpPr>
          <p:nvPr/>
        </p:nvSpPr>
        <p:spPr>
          <a:xfrm>
            <a:off x="18854" y="2243782"/>
            <a:ext cx="3429000" cy="557599"/>
          </a:xfrm>
          <a:prstGeom prst="rect">
            <a:avLst/>
          </a:prstGeom>
          <a:solidFill>
            <a:schemeClr val="bg2">
              <a:lumMod val="60000"/>
              <a:lumOff val="40000"/>
            </a:schemeClr>
          </a:solidFill>
          <a:ln w="38100">
            <a:solidFill>
              <a:schemeClr val="tx2">
                <a:lumMod val="75000"/>
              </a:schemeClr>
            </a:solidFill>
          </a:ln>
        </p:spPr>
        <p:txBody>
          <a:bodyPr vert="horz" lIns="91440" tIns="45720" rIns="91440" bIns="45720" rtlCol="0" anchor="ctr">
            <a:noAutofit/>
          </a:bodyPr>
          <a:lstStyle>
            <a:defPPr>
              <a:defRPr lang="en-US"/>
            </a:defPPr>
            <a:lvl1pPr algn="ctr">
              <a:lnSpc>
                <a:spcPct val="90000"/>
              </a:lnSpc>
              <a:spcBef>
                <a:spcPct val="0"/>
              </a:spcBef>
              <a:buNone/>
              <a:defRPr sz="3000" b="1">
                <a:solidFill>
                  <a:srgbClr val="E65722"/>
                </a:solidFill>
                <a:latin typeface="Arial" panose="020B0604020202020204" pitchFamily="34" charset="0"/>
                <a:ea typeface="+mj-ea"/>
                <a:cs typeface="Arial" panose="020B0604020202020204" pitchFamily="34" charset="0"/>
              </a:defRPr>
            </a:lvl1pPr>
          </a:lstStyle>
          <a:p>
            <a:r>
              <a:rPr lang="en-US"/>
              <a:t>WS2 Rationale</a:t>
            </a:r>
          </a:p>
        </p:txBody>
      </p:sp>
      <p:sp>
        <p:nvSpPr>
          <p:cNvPr id="19" name="Rectangle 18">
            <a:extLst>
              <a:ext uri="{FF2B5EF4-FFF2-40B4-BE49-F238E27FC236}">
                <a16:creationId xmlns:a16="http://schemas.microsoft.com/office/drawing/2014/main" id="{11B11F47-442A-401A-C34F-52CC41504527}"/>
              </a:ext>
            </a:extLst>
          </p:cNvPr>
          <p:cNvSpPr/>
          <p:nvPr/>
        </p:nvSpPr>
        <p:spPr>
          <a:xfrm>
            <a:off x="576214" y="2987037"/>
            <a:ext cx="1893216" cy="59515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a:solidFill>
                  <a:schemeClr val="tx1"/>
                </a:solidFill>
                <a:latin typeface="+mj-lt"/>
              </a:rPr>
              <a:t>See Issue 1</a:t>
            </a:r>
          </a:p>
        </p:txBody>
      </p:sp>
      <p:sp>
        <p:nvSpPr>
          <p:cNvPr id="20" name="Rectangle 19">
            <a:extLst>
              <a:ext uri="{FF2B5EF4-FFF2-40B4-BE49-F238E27FC236}">
                <a16:creationId xmlns:a16="http://schemas.microsoft.com/office/drawing/2014/main" id="{AAAEAF2A-7264-58D5-4AE7-F72F5C6352EE}"/>
              </a:ext>
            </a:extLst>
          </p:cNvPr>
          <p:cNvSpPr/>
          <p:nvPr/>
        </p:nvSpPr>
        <p:spPr>
          <a:xfrm>
            <a:off x="2685755" y="2987037"/>
            <a:ext cx="1893216" cy="59515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a:solidFill>
                  <a:schemeClr val="tx1"/>
                </a:solidFill>
                <a:latin typeface="+mj-lt"/>
              </a:rPr>
              <a:t>See Issue 2</a:t>
            </a:r>
          </a:p>
        </p:txBody>
      </p:sp>
      <p:sp>
        <p:nvSpPr>
          <p:cNvPr id="21" name="Rectangle 20">
            <a:extLst>
              <a:ext uri="{FF2B5EF4-FFF2-40B4-BE49-F238E27FC236}">
                <a16:creationId xmlns:a16="http://schemas.microsoft.com/office/drawing/2014/main" id="{7037265F-38E1-46CF-6B86-B040FF65FD42}"/>
              </a:ext>
            </a:extLst>
          </p:cNvPr>
          <p:cNvSpPr/>
          <p:nvPr/>
        </p:nvSpPr>
        <p:spPr>
          <a:xfrm>
            <a:off x="576213" y="3769640"/>
            <a:ext cx="10123209" cy="59515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a:solidFill>
                  <a:schemeClr val="tx1"/>
                </a:solidFill>
                <a:latin typeface="+mj-lt"/>
              </a:rPr>
              <a:t>Material in extant S230 already covered by FPs of integrity and PC&amp;DC</a:t>
            </a:r>
          </a:p>
        </p:txBody>
      </p:sp>
      <p:sp>
        <p:nvSpPr>
          <p:cNvPr id="22" name="Rectangle 21">
            <a:extLst>
              <a:ext uri="{FF2B5EF4-FFF2-40B4-BE49-F238E27FC236}">
                <a16:creationId xmlns:a16="http://schemas.microsoft.com/office/drawing/2014/main" id="{5914131D-1745-E5D4-9CDA-475188AAEB25}"/>
              </a:ext>
            </a:extLst>
          </p:cNvPr>
          <p:cNvSpPr/>
          <p:nvPr/>
        </p:nvSpPr>
        <p:spPr>
          <a:xfrm>
            <a:off x="576213" y="4550446"/>
            <a:ext cx="10515600" cy="850941"/>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a:solidFill>
                  <a:schemeClr val="tx1"/>
                </a:solidFill>
                <a:latin typeface="+mj-lt"/>
              </a:rPr>
              <a:t>New intro para on SAP’s expertise/training (see above) already addresses importance of SAPs having adequate skills, expertise and ongoing training </a:t>
            </a:r>
          </a:p>
        </p:txBody>
      </p:sp>
      <p:sp>
        <p:nvSpPr>
          <p:cNvPr id="23" name="Slide Number Placeholder 3">
            <a:extLst>
              <a:ext uri="{FF2B5EF4-FFF2-40B4-BE49-F238E27FC236}">
                <a16:creationId xmlns:a16="http://schemas.microsoft.com/office/drawing/2014/main" id="{4C9D2D02-1714-47D3-A425-66868DA755F8}"/>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pPr/>
              <a:t>49</a:t>
            </a:fld>
            <a:endParaRPr lang="en-US"/>
          </a:p>
        </p:txBody>
      </p:sp>
    </p:spTree>
    <p:extLst>
      <p:ext uri="{BB962C8B-B14F-4D97-AF65-F5344CB8AC3E}">
        <p14:creationId xmlns:p14="http://schemas.microsoft.com/office/powerpoint/2010/main" val="3775962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4DB4B-E2CB-9A3C-A71B-BC1AD7AD99B1}"/>
              </a:ext>
            </a:extLst>
          </p:cNvPr>
          <p:cNvSpPr>
            <a:spLocks noGrp="1"/>
          </p:cNvSpPr>
          <p:nvPr>
            <p:ph type="title"/>
          </p:nvPr>
        </p:nvSpPr>
        <p:spPr>
          <a:xfrm>
            <a:off x="838200" y="82604"/>
            <a:ext cx="10515600" cy="1068518"/>
          </a:xfrm>
        </p:spPr>
        <p:txBody>
          <a:bodyPr/>
          <a:lstStyle/>
          <a:p>
            <a:r>
              <a:rPr lang="en-US">
                <a:latin typeface="+mj-lt"/>
              </a:rPr>
              <a:t>Feedback from CAG</a:t>
            </a:r>
            <a:endParaRPr lang="en-US"/>
          </a:p>
        </p:txBody>
      </p:sp>
      <p:sp>
        <p:nvSpPr>
          <p:cNvPr id="4" name="Slide Number Placeholder 3">
            <a:extLst>
              <a:ext uri="{FF2B5EF4-FFF2-40B4-BE49-F238E27FC236}">
                <a16:creationId xmlns:a16="http://schemas.microsoft.com/office/drawing/2014/main" id="{47639018-00C1-5B0A-F35F-F6100F85622C}"/>
              </a:ext>
            </a:extLst>
          </p:cNvPr>
          <p:cNvSpPr>
            <a:spLocks noGrp="1"/>
          </p:cNvSpPr>
          <p:nvPr>
            <p:ph type="sldNum" sz="quarter" idx="12"/>
          </p:nvPr>
        </p:nvSpPr>
        <p:spPr/>
        <p:txBody>
          <a:bodyPr/>
          <a:lstStyle/>
          <a:p>
            <a:fld id="{A68F81FF-A8B7-8E49-9D5B-3CAD5ADFEE36}" type="slidenum">
              <a:rPr lang="en-US" smtClean="0"/>
              <a:pPr/>
              <a:t>5</a:t>
            </a:fld>
            <a:endParaRPr lang="en-US"/>
          </a:p>
        </p:txBody>
      </p:sp>
      <p:pic>
        <p:nvPicPr>
          <p:cNvPr id="5" name="Picture 2" descr="Immagini Belle : megafono, altoparlante, Altoparlanti, parlare, forte,  comunicazione, messaggio, annunciare, grido, voce, suono, discorso, icona,  attività commerciale, urlando, bianca, urlare, comunicare, pubblico,  Attenzione, volume, rumore, segno ...">
            <a:extLst>
              <a:ext uri="{FF2B5EF4-FFF2-40B4-BE49-F238E27FC236}">
                <a16:creationId xmlns:a16="http://schemas.microsoft.com/office/drawing/2014/main" id="{060A409E-BB5F-B1FC-C11B-EF4EAAE3EEF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7032"/>
          <a:stretch/>
        </p:blipFill>
        <p:spPr bwMode="auto">
          <a:xfrm>
            <a:off x="8051800" y="1184159"/>
            <a:ext cx="3860800" cy="553731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CD758EF-C806-6941-6C5C-1DBF34FDCCD4}"/>
              </a:ext>
            </a:extLst>
          </p:cNvPr>
          <p:cNvSpPr/>
          <p:nvPr/>
        </p:nvSpPr>
        <p:spPr>
          <a:xfrm>
            <a:off x="200416" y="1126530"/>
            <a:ext cx="7851384" cy="57189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spcBef>
                <a:spcPts val="600"/>
              </a:spcBef>
              <a:spcAft>
                <a:spcPts val="600"/>
              </a:spcAft>
              <a:buFont typeface="Arial" panose="020B0604020202020204" pitchFamily="34" charset="0"/>
              <a:buChar char="•"/>
            </a:pPr>
            <a:r>
              <a:rPr lang="en-US" sz="2300">
                <a:solidFill>
                  <a:schemeClr val="tx1"/>
                </a:solidFill>
                <a:latin typeface="+mj-lt"/>
              </a:rPr>
              <a:t>General support for </a:t>
            </a:r>
            <a:r>
              <a:rPr lang="en-US" sz="2300" b="1">
                <a:solidFill>
                  <a:schemeClr val="tx1"/>
                </a:solidFill>
                <a:latin typeface="+mj-lt"/>
              </a:rPr>
              <a:t>RT report-back</a:t>
            </a:r>
          </a:p>
          <a:p>
            <a:pPr marL="457200" indent="-457200">
              <a:spcBef>
                <a:spcPts val="600"/>
              </a:spcBef>
              <a:spcAft>
                <a:spcPts val="600"/>
              </a:spcAft>
              <a:buFont typeface="Arial" panose="020B0604020202020204" pitchFamily="34" charset="0"/>
              <a:buChar char="•"/>
            </a:pPr>
            <a:r>
              <a:rPr lang="en-US" sz="2300">
                <a:solidFill>
                  <a:schemeClr val="tx1"/>
                </a:solidFill>
                <a:latin typeface="+mj-lt"/>
              </a:rPr>
              <a:t>General support for WS2 proposal re </a:t>
            </a:r>
            <a:r>
              <a:rPr lang="en-US" sz="2300" b="1">
                <a:solidFill>
                  <a:schemeClr val="tx1"/>
                </a:solidFill>
                <a:latin typeface="+mj-lt"/>
              </a:rPr>
              <a:t>scope</a:t>
            </a:r>
            <a:r>
              <a:rPr lang="en-US" sz="2300">
                <a:solidFill>
                  <a:schemeClr val="tx1"/>
                </a:solidFill>
                <a:latin typeface="+mj-lt"/>
              </a:rPr>
              <a:t> of ethics standards for </a:t>
            </a:r>
            <a:r>
              <a:rPr lang="en-US" sz="2300" b="1">
                <a:solidFill>
                  <a:schemeClr val="tx1"/>
                </a:solidFill>
                <a:latin typeface="+mj-lt"/>
              </a:rPr>
              <a:t>sustainability reporting</a:t>
            </a:r>
            <a:r>
              <a:rPr lang="en-US" sz="2300">
                <a:solidFill>
                  <a:schemeClr val="tx1"/>
                </a:solidFill>
                <a:latin typeface="+mj-lt"/>
              </a:rPr>
              <a:t>, but some views that scope should be expanded to non-PAs</a:t>
            </a:r>
          </a:p>
          <a:p>
            <a:pPr marL="457200" indent="-457200">
              <a:spcBef>
                <a:spcPts val="600"/>
              </a:spcBef>
              <a:spcAft>
                <a:spcPts val="600"/>
              </a:spcAft>
              <a:buFont typeface="Arial" panose="020B0604020202020204" pitchFamily="34" charset="0"/>
              <a:buChar char="•"/>
            </a:pPr>
            <a:r>
              <a:rPr lang="en-US" sz="2300">
                <a:solidFill>
                  <a:schemeClr val="tx1"/>
                </a:solidFill>
                <a:latin typeface="+mj-lt"/>
              </a:rPr>
              <a:t>Support for WS2 proposal re </a:t>
            </a:r>
            <a:r>
              <a:rPr lang="en-US" sz="2300" b="1">
                <a:solidFill>
                  <a:schemeClr val="tx1"/>
                </a:solidFill>
                <a:latin typeface="+mj-lt"/>
              </a:rPr>
              <a:t>scope</a:t>
            </a:r>
            <a:r>
              <a:rPr lang="en-US" sz="2300">
                <a:solidFill>
                  <a:schemeClr val="tx1"/>
                </a:solidFill>
                <a:latin typeface="+mj-lt"/>
              </a:rPr>
              <a:t> of ethics standards for </a:t>
            </a:r>
            <a:r>
              <a:rPr lang="en-US" sz="2300" b="1">
                <a:solidFill>
                  <a:schemeClr val="tx1"/>
                </a:solidFill>
                <a:latin typeface="+mj-lt"/>
              </a:rPr>
              <a:t>sustainability assurance</a:t>
            </a:r>
            <a:r>
              <a:rPr lang="en-US" sz="2300">
                <a:solidFill>
                  <a:schemeClr val="tx1"/>
                </a:solidFill>
                <a:latin typeface="+mj-lt"/>
              </a:rPr>
              <a:t>, recognizing same regime should apply to PA and non-PA</a:t>
            </a:r>
          </a:p>
          <a:p>
            <a:pPr marL="457200" indent="-457200">
              <a:spcBef>
                <a:spcPts val="600"/>
              </a:spcBef>
              <a:spcAft>
                <a:spcPts val="600"/>
              </a:spcAft>
              <a:buFont typeface="Arial" panose="020B0604020202020204" pitchFamily="34" charset="0"/>
              <a:buChar char="•"/>
            </a:pPr>
            <a:r>
              <a:rPr lang="en-US" sz="2300">
                <a:solidFill>
                  <a:schemeClr val="tx1"/>
                </a:solidFill>
                <a:latin typeface="+mj-lt"/>
              </a:rPr>
              <a:t>On </a:t>
            </a:r>
            <a:r>
              <a:rPr lang="en-US" sz="2300" b="1">
                <a:solidFill>
                  <a:schemeClr val="tx1"/>
                </a:solidFill>
                <a:latin typeface="+mj-lt"/>
              </a:rPr>
              <a:t>NOCLAR</a:t>
            </a:r>
            <a:r>
              <a:rPr lang="en-US" sz="2300">
                <a:solidFill>
                  <a:schemeClr val="tx1"/>
                </a:solidFill>
                <a:latin typeface="+mj-lt"/>
              </a:rPr>
              <a:t>, suggestion to change nature of new requirement in Parts 3 and 5 from “consideration to communicate” to “communication” to Auditor/SAP</a:t>
            </a:r>
          </a:p>
          <a:p>
            <a:pPr marL="457200" indent="-457200">
              <a:spcBef>
                <a:spcPts val="600"/>
              </a:spcBef>
              <a:spcAft>
                <a:spcPts val="600"/>
              </a:spcAft>
              <a:buFont typeface="Arial" panose="020B0604020202020204" pitchFamily="34" charset="0"/>
              <a:buChar char="•"/>
            </a:pPr>
            <a:r>
              <a:rPr lang="en-US" sz="2300">
                <a:solidFill>
                  <a:schemeClr val="tx1"/>
                </a:solidFill>
                <a:latin typeface="+mj-lt"/>
              </a:rPr>
              <a:t>Support for WS2 revised definition of </a:t>
            </a:r>
            <a:r>
              <a:rPr lang="en-US" sz="2300" b="1">
                <a:solidFill>
                  <a:schemeClr val="tx1"/>
                </a:solidFill>
                <a:latin typeface="+mj-lt"/>
              </a:rPr>
              <a:t>“sustainability information”</a:t>
            </a:r>
            <a:r>
              <a:rPr lang="en-US" sz="2300">
                <a:solidFill>
                  <a:schemeClr val="tx1"/>
                </a:solidFill>
                <a:latin typeface="+mj-lt"/>
              </a:rPr>
              <a:t>, with a few suggested refinements</a:t>
            </a:r>
          </a:p>
          <a:p>
            <a:pPr marL="457200" indent="-457200">
              <a:spcBef>
                <a:spcPts val="600"/>
              </a:spcBef>
              <a:spcAft>
                <a:spcPts val="600"/>
              </a:spcAft>
              <a:buFont typeface="Arial" panose="020B0604020202020204" pitchFamily="34" charset="0"/>
              <a:buChar char="•"/>
            </a:pPr>
            <a:r>
              <a:rPr lang="en-US" sz="2300">
                <a:solidFill>
                  <a:schemeClr val="tx1"/>
                </a:solidFill>
                <a:latin typeface="+mj-lt"/>
              </a:rPr>
              <a:t>Recognition of importance of alignment with IAASB</a:t>
            </a:r>
          </a:p>
        </p:txBody>
      </p:sp>
      <p:sp>
        <p:nvSpPr>
          <p:cNvPr id="27" name="Left Bracket 26">
            <a:extLst>
              <a:ext uri="{FF2B5EF4-FFF2-40B4-BE49-F238E27FC236}">
                <a16:creationId xmlns:a16="http://schemas.microsoft.com/office/drawing/2014/main" id="{E5DB4C0F-7FBE-0B99-13BB-F9EA4BFF3A55}"/>
              </a:ext>
            </a:extLst>
          </p:cNvPr>
          <p:cNvSpPr/>
          <p:nvPr/>
        </p:nvSpPr>
        <p:spPr>
          <a:xfrm>
            <a:off x="237994" y="5624186"/>
            <a:ext cx="78984" cy="851770"/>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1400774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B49220B-FA6C-C676-2991-163382A79104}"/>
              </a:ext>
            </a:extLst>
          </p:cNvPr>
          <p:cNvSpPr>
            <a:spLocks noGrp="1"/>
          </p:cNvSpPr>
          <p:nvPr>
            <p:ph type="sldNum" sz="quarter" idx="12"/>
          </p:nvPr>
        </p:nvSpPr>
        <p:spPr/>
        <p:txBody>
          <a:bodyPr/>
          <a:lstStyle/>
          <a:p>
            <a:fld id="{A68F81FF-A8B7-8E49-9D5B-3CAD5ADFEE36}" type="slidenum">
              <a:rPr lang="en-US" smtClean="0"/>
              <a:pPr/>
              <a:t>50</a:t>
            </a:fld>
            <a:endParaRPr lang="en-US"/>
          </a:p>
        </p:txBody>
      </p:sp>
      <p:sp>
        <p:nvSpPr>
          <p:cNvPr id="3" name="Title 6">
            <a:extLst>
              <a:ext uri="{FF2B5EF4-FFF2-40B4-BE49-F238E27FC236}">
                <a16:creationId xmlns:a16="http://schemas.microsoft.com/office/drawing/2014/main" id="{C2701E30-655A-A633-C854-FA430E68A608}"/>
              </a:ext>
            </a:extLst>
          </p:cNvPr>
          <p:cNvSpPr>
            <a:spLocks noGrp="1"/>
          </p:cNvSpPr>
          <p:nvPr>
            <p:ph type="title"/>
          </p:nvPr>
        </p:nvSpPr>
        <p:spPr>
          <a:xfrm>
            <a:off x="838200" y="36374"/>
            <a:ext cx="10515600" cy="1068518"/>
          </a:xfrm>
        </p:spPr>
        <p:txBody>
          <a:bodyPr>
            <a:normAutofit/>
          </a:bodyPr>
          <a:lstStyle/>
          <a:p>
            <a:r>
              <a:rPr lang="en-US" sz="3600">
                <a:latin typeface="+mj-lt"/>
              </a:rPr>
              <a:t>Equivalent Section 270</a:t>
            </a:r>
            <a:endParaRPr lang="en-US" sz="3600"/>
          </a:p>
        </p:txBody>
      </p:sp>
      <p:sp>
        <p:nvSpPr>
          <p:cNvPr id="5" name="Rectangle 4">
            <a:extLst>
              <a:ext uri="{FF2B5EF4-FFF2-40B4-BE49-F238E27FC236}">
                <a16:creationId xmlns:a16="http://schemas.microsoft.com/office/drawing/2014/main" id="{4F542967-06DB-014B-1D98-AD3FBB0C9379}"/>
              </a:ext>
            </a:extLst>
          </p:cNvPr>
          <p:cNvSpPr/>
          <p:nvPr/>
        </p:nvSpPr>
        <p:spPr>
          <a:xfrm>
            <a:off x="408790" y="3064743"/>
            <a:ext cx="2302136" cy="1068518"/>
          </a:xfrm>
          <a:prstGeom prst="rect">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Scope of extant S270 covers </a:t>
            </a:r>
          </a:p>
        </p:txBody>
      </p:sp>
      <p:sp>
        <p:nvSpPr>
          <p:cNvPr id="6" name="Rectangle 5">
            <a:extLst>
              <a:ext uri="{FF2B5EF4-FFF2-40B4-BE49-F238E27FC236}">
                <a16:creationId xmlns:a16="http://schemas.microsoft.com/office/drawing/2014/main" id="{A74D2064-64EB-2674-B89F-46A3E584DDEE}"/>
              </a:ext>
            </a:extLst>
          </p:cNvPr>
          <p:cNvSpPr/>
          <p:nvPr/>
        </p:nvSpPr>
        <p:spPr>
          <a:xfrm>
            <a:off x="4046225" y="2972905"/>
            <a:ext cx="2935044" cy="6347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Pressure from others</a:t>
            </a:r>
          </a:p>
        </p:txBody>
      </p:sp>
      <p:sp>
        <p:nvSpPr>
          <p:cNvPr id="7" name="Rectangle 6">
            <a:extLst>
              <a:ext uri="{FF2B5EF4-FFF2-40B4-BE49-F238E27FC236}">
                <a16:creationId xmlns:a16="http://schemas.microsoft.com/office/drawing/2014/main" id="{F55E0D5C-DBC3-2DD5-191D-399F9FAD99AC}"/>
              </a:ext>
            </a:extLst>
          </p:cNvPr>
          <p:cNvSpPr/>
          <p:nvPr/>
        </p:nvSpPr>
        <p:spPr>
          <a:xfrm>
            <a:off x="4046225" y="3857780"/>
            <a:ext cx="2935044" cy="6347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Pressure on others</a:t>
            </a:r>
          </a:p>
        </p:txBody>
      </p:sp>
      <p:sp>
        <p:nvSpPr>
          <p:cNvPr id="8" name="Arrow: Right 7">
            <a:extLst>
              <a:ext uri="{FF2B5EF4-FFF2-40B4-BE49-F238E27FC236}">
                <a16:creationId xmlns:a16="http://schemas.microsoft.com/office/drawing/2014/main" id="{E4F8484F-A990-D068-FD9D-EED8FE21889B}"/>
              </a:ext>
            </a:extLst>
          </p:cNvPr>
          <p:cNvSpPr/>
          <p:nvPr/>
        </p:nvSpPr>
        <p:spPr>
          <a:xfrm rot="20135588">
            <a:off x="2957687" y="3155199"/>
            <a:ext cx="826825" cy="478815"/>
          </a:xfrm>
          <a:prstGeom prst="rightArrow">
            <a:avLst>
              <a:gd name="adj1" fmla="val 30815"/>
              <a:gd name="adj2" fmla="val 64458"/>
            </a:avLst>
          </a:prstGeom>
          <a:solidFill>
            <a:schemeClr val="accent3">
              <a:lumMod val="75000"/>
            </a:schemeClr>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Arrow: Right 8">
            <a:extLst>
              <a:ext uri="{FF2B5EF4-FFF2-40B4-BE49-F238E27FC236}">
                <a16:creationId xmlns:a16="http://schemas.microsoft.com/office/drawing/2014/main" id="{1E86F951-D23B-0AD1-1FE7-BA7D246DB019}"/>
              </a:ext>
            </a:extLst>
          </p:cNvPr>
          <p:cNvSpPr/>
          <p:nvPr/>
        </p:nvSpPr>
        <p:spPr>
          <a:xfrm rot="1455430">
            <a:off x="2965163" y="3756312"/>
            <a:ext cx="826825" cy="478815"/>
          </a:xfrm>
          <a:prstGeom prst="rightArrow">
            <a:avLst>
              <a:gd name="adj1" fmla="val 30815"/>
              <a:gd name="adj2" fmla="val 64458"/>
            </a:avLst>
          </a:prstGeom>
          <a:solidFill>
            <a:schemeClr val="accent3">
              <a:lumMod val="75000"/>
            </a:schemeClr>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Rectangle 10">
            <a:extLst>
              <a:ext uri="{FF2B5EF4-FFF2-40B4-BE49-F238E27FC236}">
                <a16:creationId xmlns:a16="http://schemas.microsoft.com/office/drawing/2014/main" id="{88521D9E-EFD3-A024-6FD2-7C4E946BC2BE}"/>
              </a:ext>
            </a:extLst>
          </p:cNvPr>
          <p:cNvSpPr/>
          <p:nvPr/>
        </p:nvSpPr>
        <p:spPr>
          <a:xfrm>
            <a:off x="7844116" y="4104365"/>
            <a:ext cx="3509684" cy="776229"/>
          </a:xfrm>
          <a:prstGeom prst="rect">
            <a:avLst/>
          </a:prstGeom>
          <a:solidFill>
            <a:srgbClr val="EEDDF7"/>
          </a:solid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No issues fitting it into Part 5 scope</a:t>
            </a:r>
          </a:p>
        </p:txBody>
      </p:sp>
      <p:sp>
        <p:nvSpPr>
          <p:cNvPr id="12" name="Callout: Down Arrow 11">
            <a:extLst>
              <a:ext uri="{FF2B5EF4-FFF2-40B4-BE49-F238E27FC236}">
                <a16:creationId xmlns:a16="http://schemas.microsoft.com/office/drawing/2014/main" id="{1878FBCF-2AFF-8BAC-912D-E116CBA266C1}"/>
              </a:ext>
            </a:extLst>
          </p:cNvPr>
          <p:cNvSpPr/>
          <p:nvPr/>
        </p:nvSpPr>
        <p:spPr>
          <a:xfrm>
            <a:off x="7844116" y="2580648"/>
            <a:ext cx="3509683" cy="1460775"/>
          </a:xfrm>
          <a:prstGeom prst="downArrowCallo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“Others” is broad enough to cover client, firm, etc. </a:t>
            </a:r>
          </a:p>
        </p:txBody>
      </p:sp>
    </p:spTree>
    <p:extLst>
      <p:ext uri="{BB962C8B-B14F-4D97-AF65-F5344CB8AC3E}">
        <p14:creationId xmlns:p14="http://schemas.microsoft.com/office/powerpoint/2010/main" val="28175291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B49220B-FA6C-C676-2991-163382A79104}"/>
              </a:ext>
            </a:extLst>
          </p:cNvPr>
          <p:cNvSpPr>
            <a:spLocks noGrp="1"/>
          </p:cNvSpPr>
          <p:nvPr>
            <p:ph type="sldNum" sz="quarter" idx="12"/>
          </p:nvPr>
        </p:nvSpPr>
        <p:spPr/>
        <p:txBody>
          <a:bodyPr/>
          <a:lstStyle/>
          <a:p>
            <a:fld id="{A68F81FF-A8B7-8E49-9D5B-3CAD5ADFEE36}" type="slidenum">
              <a:rPr lang="en-US" smtClean="0"/>
              <a:pPr/>
              <a:t>51</a:t>
            </a:fld>
            <a:endParaRPr lang="en-US"/>
          </a:p>
        </p:txBody>
      </p:sp>
      <p:sp>
        <p:nvSpPr>
          <p:cNvPr id="3" name="Title 6">
            <a:extLst>
              <a:ext uri="{FF2B5EF4-FFF2-40B4-BE49-F238E27FC236}">
                <a16:creationId xmlns:a16="http://schemas.microsoft.com/office/drawing/2014/main" id="{C2701E30-655A-A633-C854-FA430E68A608}"/>
              </a:ext>
            </a:extLst>
          </p:cNvPr>
          <p:cNvSpPr>
            <a:spLocks noGrp="1"/>
          </p:cNvSpPr>
          <p:nvPr>
            <p:ph type="title"/>
          </p:nvPr>
        </p:nvSpPr>
        <p:spPr>
          <a:xfrm>
            <a:off x="838200" y="36374"/>
            <a:ext cx="10515600" cy="1068518"/>
          </a:xfrm>
        </p:spPr>
        <p:txBody>
          <a:bodyPr>
            <a:noAutofit/>
          </a:bodyPr>
          <a:lstStyle/>
          <a:p>
            <a:r>
              <a:rPr lang="en-US" sz="3600">
                <a:latin typeface="+mj-lt"/>
              </a:rPr>
              <a:t>Equivalent Section 270 – Adapted/New Examples (Para 270.3 A2)</a:t>
            </a:r>
            <a:endParaRPr lang="en-US" sz="3600"/>
          </a:p>
        </p:txBody>
      </p:sp>
      <p:sp>
        <p:nvSpPr>
          <p:cNvPr id="6" name="Rectangle 5">
            <a:extLst>
              <a:ext uri="{FF2B5EF4-FFF2-40B4-BE49-F238E27FC236}">
                <a16:creationId xmlns:a16="http://schemas.microsoft.com/office/drawing/2014/main" id="{90D29AD7-B240-994A-23CE-D5B968794542}"/>
              </a:ext>
            </a:extLst>
          </p:cNvPr>
          <p:cNvSpPr/>
          <p:nvPr/>
        </p:nvSpPr>
        <p:spPr>
          <a:xfrm>
            <a:off x="230415" y="1159809"/>
            <a:ext cx="1843314" cy="9592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Conflicts of interest</a:t>
            </a:r>
          </a:p>
        </p:txBody>
      </p:sp>
      <p:sp>
        <p:nvSpPr>
          <p:cNvPr id="7" name="Rectangle 6">
            <a:extLst>
              <a:ext uri="{FF2B5EF4-FFF2-40B4-BE49-F238E27FC236}">
                <a16:creationId xmlns:a16="http://schemas.microsoft.com/office/drawing/2014/main" id="{0F90D84A-4428-21A5-C411-2507961BF0AA}"/>
              </a:ext>
            </a:extLst>
          </p:cNvPr>
          <p:cNvSpPr/>
          <p:nvPr/>
        </p:nvSpPr>
        <p:spPr>
          <a:xfrm>
            <a:off x="217775" y="2184691"/>
            <a:ext cx="1843314" cy="106851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Act without sufficient expertise</a:t>
            </a:r>
          </a:p>
        </p:txBody>
      </p:sp>
      <p:sp>
        <p:nvSpPr>
          <p:cNvPr id="8" name="Rectangle 7">
            <a:extLst>
              <a:ext uri="{FF2B5EF4-FFF2-40B4-BE49-F238E27FC236}">
                <a16:creationId xmlns:a16="http://schemas.microsoft.com/office/drawing/2014/main" id="{EF3FA08C-14D1-8950-CF62-6A1DBCD6F095}"/>
              </a:ext>
            </a:extLst>
          </p:cNvPr>
          <p:cNvSpPr/>
          <p:nvPr/>
        </p:nvSpPr>
        <p:spPr>
          <a:xfrm>
            <a:off x="230415" y="3318815"/>
            <a:ext cx="1843314" cy="9640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Inducements</a:t>
            </a:r>
          </a:p>
        </p:txBody>
      </p:sp>
      <p:sp>
        <p:nvSpPr>
          <p:cNvPr id="9" name="Rectangle 8">
            <a:extLst>
              <a:ext uri="{FF2B5EF4-FFF2-40B4-BE49-F238E27FC236}">
                <a16:creationId xmlns:a16="http://schemas.microsoft.com/office/drawing/2014/main" id="{42F90852-F17C-2073-BE09-622D9F163A97}"/>
              </a:ext>
            </a:extLst>
          </p:cNvPr>
          <p:cNvSpPr/>
          <p:nvPr/>
        </p:nvSpPr>
        <p:spPr>
          <a:xfrm>
            <a:off x="246743" y="5312664"/>
            <a:ext cx="1843314" cy="146417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Fees</a:t>
            </a:r>
          </a:p>
        </p:txBody>
      </p:sp>
      <p:sp>
        <p:nvSpPr>
          <p:cNvPr id="10" name="Rectangle 9">
            <a:extLst>
              <a:ext uri="{FF2B5EF4-FFF2-40B4-BE49-F238E27FC236}">
                <a16:creationId xmlns:a16="http://schemas.microsoft.com/office/drawing/2014/main" id="{A29A2E9A-3A8E-D00D-FCE2-C44F6B683F6C}"/>
              </a:ext>
            </a:extLst>
          </p:cNvPr>
          <p:cNvSpPr/>
          <p:nvPr/>
        </p:nvSpPr>
        <p:spPr>
          <a:xfrm>
            <a:off x="246743" y="4354486"/>
            <a:ext cx="1843314" cy="86956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NOCLAR</a:t>
            </a:r>
          </a:p>
        </p:txBody>
      </p:sp>
      <p:sp>
        <p:nvSpPr>
          <p:cNvPr id="11" name="Rectangle 10">
            <a:extLst>
              <a:ext uri="{FF2B5EF4-FFF2-40B4-BE49-F238E27FC236}">
                <a16:creationId xmlns:a16="http://schemas.microsoft.com/office/drawing/2014/main" id="{A72E38E6-A141-09C9-4ACA-C6EC0D23EC5C}"/>
              </a:ext>
            </a:extLst>
          </p:cNvPr>
          <p:cNvSpPr/>
          <p:nvPr/>
        </p:nvSpPr>
        <p:spPr>
          <a:xfrm>
            <a:off x="2090057" y="1170497"/>
            <a:ext cx="9842560" cy="948589"/>
          </a:xfrm>
          <a:prstGeom prst="rect">
            <a:avLst/>
          </a:prstGeom>
          <a:solidFill>
            <a:schemeClr val="tx1">
              <a:lumMod val="60000"/>
              <a:lumOff val="40000"/>
              <a:alpha val="20000"/>
            </a:schemeClr>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solidFill>
                  <a:schemeClr val="tx1"/>
                </a:solidFill>
                <a:latin typeface="+mj-lt"/>
              </a:rPr>
              <a:t>Pressure from a family member bidding to act as a </a:t>
            </a:r>
            <a:r>
              <a:rPr lang="en-US" u="sng" err="1">
                <a:solidFill>
                  <a:srgbClr val="FF0000"/>
                </a:solidFill>
                <a:latin typeface="+mj-lt"/>
              </a:rPr>
              <a:t>counterparty</a:t>
            </a:r>
            <a:r>
              <a:rPr lang="en-US" strike="sngStrike" err="1">
                <a:solidFill>
                  <a:srgbClr val="FF0000"/>
                </a:solidFill>
                <a:latin typeface="+mj-lt"/>
              </a:rPr>
              <a:t>vendor</a:t>
            </a:r>
            <a:r>
              <a:rPr lang="en-US">
                <a:solidFill>
                  <a:schemeClr val="tx1"/>
                </a:solidFill>
                <a:latin typeface="+mj-lt"/>
              </a:rPr>
              <a:t> to </a:t>
            </a:r>
            <a:r>
              <a:rPr lang="en-US" u="sng">
                <a:solidFill>
                  <a:srgbClr val="FF0000"/>
                </a:solidFill>
                <a:latin typeface="+mj-lt"/>
              </a:rPr>
              <a:t>a transaction involving a sustainability assurance client </a:t>
            </a:r>
            <a:r>
              <a:rPr lang="en-US" strike="sngStrike">
                <a:solidFill>
                  <a:srgbClr val="FF0000"/>
                </a:solidFill>
                <a:latin typeface="+mj-lt"/>
              </a:rPr>
              <a:t>the professional accountant’s employing organization </a:t>
            </a:r>
            <a:r>
              <a:rPr lang="en-US">
                <a:solidFill>
                  <a:schemeClr val="tx1"/>
                </a:solidFill>
                <a:latin typeface="+mj-lt"/>
              </a:rPr>
              <a:t>to select the family member over </a:t>
            </a:r>
            <a:r>
              <a:rPr lang="en-US" strike="sngStrike">
                <a:solidFill>
                  <a:srgbClr val="FF0000"/>
                </a:solidFill>
                <a:latin typeface="+mj-lt"/>
              </a:rPr>
              <a:t>an</a:t>
            </a:r>
            <a:r>
              <a:rPr lang="en-US">
                <a:solidFill>
                  <a:schemeClr val="tx1"/>
                </a:solidFill>
                <a:latin typeface="+mj-lt"/>
              </a:rPr>
              <a:t>other </a:t>
            </a:r>
            <a:r>
              <a:rPr lang="en-US" u="sng" err="1">
                <a:solidFill>
                  <a:srgbClr val="FF0000"/>
                </a:solidFill>
                <a:latin typeface="+mj-lt"/>
              </a:rPr>
              <a:t>counterparties</a:t>
            </a:r>
            <a:r>
              <a:rPr lang="en-US" strike="sngStrike" err="1">
                <a:solidFill>
                  <a:srgbClr val="FF0000"/>
                </a:solidFill>
                <a:latin typeface="+mj-lt"/>
              </a:rPr>
              <a:t>prospective</a:t>
            </a:r>
            <a:r>
              <a:rPr lang="en-US" strike="sngStrike">
                <a:solidFill>
                  <a:srgbClr val="FF0000"/>
                </a:solidFill>
                <a:latin typeface="+mj-lt"/>
              </a:rPr>
              <a:t> vendor</a:t>
            </a:r>
            <a:r>
              <a:rPr lang="en-US">
                <a:solidFill>
                  <a:schemeClr val="tx1"/>
                </a:solidFill>
                <a:latin typeface="+mj-lt"/>
              </a:rPr>
              <a:t>.</a:t>
            </a:r>
          </a:p>
          <a:p>
            <a:pPr algn="ctr"/>
            <a:endParaRPr lang="en-US">
              <a:solidFill>
                <a:schemeClr val="tx1"/>
              </a:solidFill>
            </a:endParaRPr>
          </a:p>
        </p:txBody>
      </p:sp>
      <p:sp>
        <p:nvSpPr>
          <p:cNvPr id="12" name="Rectangle 11">
            <a:extLst>
              <a:ext uri="{FF2B5EF4-FFF2-40B4-BE49-F238E27FC236}">
                <a16:creationId xmlns:a16="http://schemas.microsoft.com/office/drawing/2014/main" id="{913E2CF6-D30E-0044-B6C5-6015ECF7BDE4}"/>
              </a:ext>
            </a:extLst>
          </p:cNvPr>
          <p:cNvSpPr/>
          <p:nvPr/>
        </p:nvSpPr>
        <p:spPr>
          <a:xfrm>
            <a:off x="2061089" y="2218944"/>
            <a:ext cx="9871528" cy="993194"/>
          </a:xfrm>
          <a:prstGeom prst="rect">
            <a:avLst/>
          </a:prstGeom>
          <a:solidFill>
            <a:schemeClr val="tx1">
              <a:lumMod val="60000"/>
              <a:lumOff val="40000"/>
              <a:alpha val="20000"/>
            </a:schemeClr>
          </a:solidFill>
          <a:ln w="38100">
            <a:solidFill>
              <a:srgbClr val="007F4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58738">
              <a:spcBef>
                <a:spcPts val="300"/>
              </a:spcBef>
              <a:spcAft>
                <a:spcPts val="300"/>
              </a:spcAft>
            </a:pPr>
            <a:r>
              <a:rPr lang="en-US" sz="1800" b="0" u="sng" kern="1200">
                <a:solidFill>
                  <a:srgbClr val="FF0000"/>
                </a:solidFill>
                <a:latin typeface="+mj-lt"/>
                <a:ea typeface="+mn-ea"/>
                <a:cs typeface="+mn-cs"/>
              </a:rPr>
              <a:t>Pressure from a sustainability assurance client not to inquire about strategy-related assumptions used in the forward-looking information prepared by the client and subject to assurance procedures.</a:t>
            </a:r>
          </a:p>
          <a:p>
            <a:pPr algn="ctr"/>
            <a:endParaRPr lang="en-US">
              <a:solidFill>
                <a:schemeClr val="tx1"/>
              </a:solidFill>
            </a:endParaRPr>
          </a:p>
        </p:txBody>
      </p:sp>
      <p:sp>
        <p:nvSpPr>
          <p:cNvPr id="13" name="Rectangle 12">
            <a:extLst>
              <a:ext uri="{FF2B5EF4-FFF2-40B4-BE49-F238E27FC236}">
                <a16:creationId xmlns:a16="http://schemas.microsoft.com/office/drawing/2014/main" id="{65E5E3FC-1E90-C0B6-731C-4B2161D03CDB}"/>
              </a:ext>
            </a:extLst>
          </p:cNvPr>
          <p:cNvSpPr/>
          <p:nvPr/>
        </p:nvSpPr>
        <p:spPr>
          <a:xfrm>
            <a:off x="2061089" y="3329631"/>
            <a:ext cx="9871528" cy="936396"/>
          </a:xfrm>
          <a:prstGeom prst="rect">
            <a:avLst/>
          </a:prstGeom>
          <a:solidFill>
            <a:schemeClr val="tx1">
              <a:lumMod val="60000"/>
              <a:lumOff val="40000"/>
              <a:alpha val="20000"/>
            </a:schemeClr>
          </a:solidFill>
          <a:ln w="38100">
            <a:solidFill>
              <a:srgbClr val="007F4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58738">
              <a:spcBef>
                <a:spcPts val="300"/>
              </a:spcBef>
              <a:spcAft>
                <a:spcPts val="300"/>
              </a:spcAft>
            </a:pPr>
            <a:r>
              <a:rPr lang="en-US" sz="1800" kern="1200">
                <a:solidFill>
                  <a:schemeClr val="tx1"/>
                </a:solidFill>
                <a:effectLst/>
                <a:latin typeface="+mj-lt"/>
                <a:ea typeface="+mn-ea"/>
                <a:cs typeface="+mn-cs"/>
              </a:rPr>
              <a:t>Pressure from colleagues to accept a bribe or other inducement, for example to accept inappropriate gifts or entertainment from potential </a:t>
            </a:r>
            <a:r>
              <a:rPr lang="en-US" sz="1800" u="sng" kern="1200">
                <a:solidFill>
                  <a:srgbClr val="FF0000"/>
                </a:solidFill>
                <a:effectLst/>
                <a:latin typeface="+mj-lt"/>
                <a:ea typeface="+mn-ea"/>
                <a:cs typeface="+mn-cs"/>
              </a:rPr>
              <a:t>or existing sustainability assurance </a:t>
            </a:r>
            <a:r>
              <a:rPr lang="en-US" sz="1800" u="sng" kern="1200" err="1">
                <a:solidFill>
                  <a:srgbClr val="FF0000"/>
                </a:solidFill>
                <a:effectLst/>
                <a:latin typeface="+mj-lt"/>
                <a:ea typeface="+mn-ea"/>
                <a:cs typeface="+mn-cs"/>
              </a:rPr>
              <a:t>clients</a:t>
            </a:r>
            <a:r>
              <a:rPr lang="en-US" sz="1800" strike="sngStrike" kern="1200" err="1">
                <a:solidFill>
                  <a:srgbClr val="FF0000"/>
                </a:solidFill>
                <a:effectLst/>
                <a:latin typeface="+mj-lt"/>
                <a:ea typeface="+mn-ea"/>
                <a:cs typeface="+mn-cs"/>
              </a:rPr>
              <a:t>vendors</a:t>
            </a:r>
            <a:r>
              <a:rPr lang="en-US" sz="1800" strike="sngStrike" kern="1200">
                <a:solidFill>
                  <a:srgbClr val="FF0000"/>
                </a:solidFill>
                <a:effectLst/>
                <a:latin typeface="+mj-lt"/>
                <a:ea typeface="+mn-ea"/>
                <a:cs typeface="+mn-cs"/>
              </a:rPr>
              <a:t> in a bidding process</a:t>
            </a:r>
            <a:endParaRPr lang="en-US">
              <a:solidFill>
                <a:schemeClr val="tx1"/>
              </a:solidFill>
            </a:endParaRPr>
          </a:p>
        </p:txBody>
      </p:sp>
      <p:sp>
        <p:nvSpPr>
          <p:cNvPr id="14" name="Rectangle 13">
            <a:extLst>
              <a:ext uri="{FF2B5EF4-FFF2-40B4-BE49-F238E27FC236}">
                <a16:creationId xmlns:a16="http://schemas.microsoft.com/office/drawing/2014/main" id="{2AD002E4-98A2-9A8D-04DD-FE4EA6AD2E8C}"/>
              </a:ext>
            </a:extLst>
          </p:cNvPr>
          <p:cNvSpPr/>
          <p:nvPr/>
        </p:nvSpPr>
        <p:spPr>
          <a:xfrm>
            <a:off x="2073729" y="4394515"/>
            <a:ext cx="9871528" cy="787085"/>
          </a:xfrm>
          <a:prstGeom prst="rect">
            <a:avLst/>
          </a:prstGeom>
          <a:solidFill>
            <a:schemeClr val="tx1">
              <a:lumMod val="60000"/>
              <a:lumOff val="40000"/>
              <a:alpha val="20000"/>
            </a:schemeClr>
          </a:solidFill>
          <a:ln w="38100">
            <a:solidFill>
              <a:srgbClr val="007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300"/>
              </a:spcBef>
              <a:spcAft>
                <a:spcPts val="300"/>
              </a:spcAft>
            </a:pPr>
            <a:r>
              <a:rPr lang="en-US" sz="1800" kern="1200">
                <a:solidFill>
                  <a:schemeClr val="tx1"/>
                </a:solidFill>
                <a:effectLst/>
                <a:latin typeface="+mj-lt"/>
                <a:ea typeface="+mn-ea"/>
                <a:cs typeface="+mn-cs"/>
              </a:rPr>
              <a:t>Pressure to </a:t>
            </a:r>
            <a:r>
              <a:rPr lang="en-US" sz="1800" u="sng" kern="1200">
                <a:solidFill>
                  <a:srgbClr val="FF0000"/>
                </a:solidFill>
                <a:effectLst/>
                <a:latin typeface="+mj-lt"/>
                <a:ea typeface="+mn-ea"/>
                <a:cs typeface="+mn-cs"/>
              </a:rPr>
              <a:t>overlook potential breaches of environmental or safety regulations applicable to a sustainability assurance </a:t>
            </a:r>
            <a:r>
              <a:rPr lang="en-US" sz="1800" u="sng" kern="1200" err="1">
                <a:solidFill>
                  <a:srgbClr val="FF0000"/>
                </a:solidFill>
                <a:effectLst/>
                <a:latin typeface="+mj-lt"/>
                <a:ea typeface="+mn-ea"/>
                <a:cs typeface="+mn-cs"/>
              </a:rPr>
              <a:t>client</a:t>
            </a:r>
            <a:r>
              <a:rPr lang="en-US" sz="1800" strike="sngStrike" kern="1200" err="1">
                <a:solidFill>
                  <a:srgbClr val="FF0000"/>
                </a:solidFill>
                <a:effectLst/>
                <a:latin typeface="+mj-lt"/>
                <a:ea typeface="+mn-ea"/>
                <a:cs typeface="+mn-cs"/>
              </a:rPr>
              <a:t>structure</a:t>
            </a:r>
            <a:r>
              <a:rPr lang="en-US" sz="1800" strike="sngStrike" kern="1200">
                <a:solidFill>
                  <a:srgbClr val="FF0000"/>
                </a:solidFill>
                <a:effectLst/>
                <a:latin typeface="+mj-lt"/>
                <a:ea typeface="+mn-ea"/>
                <a:cs typeface="+mn-cs"/>
              </a:rPr>
              <a:t> a transaction to evade tax</a:t>
            </a:r>
            <a:r>
              <a:rPr lang="en-US" sz="1800" kern="1200">
                <a:solidFill>
                  <a:schemeClr val="tx1"/>
                </a:solidFill>
                <a:effectLst/>
                <a:latin typeface="+mj-lt"/>
                <a:ea typeface="+mn-ea"/>
                <a:cs typeface="+mn-cs"/>
              </a:rPr>
              <a:t>.</a:t>
            </a:r>
          </a:p>
        </p:txBody>
      </p:sp>
      <p:sp>
        <p:nvSpPr>
          <p:cNvPr id="15" name="Rectangle 14">
            <a:extLst>
              <a:ext uri="{FF2B5EF4-FFF2-40B4-BE49-F238E27FC236}">
                <a16:creationId xmlns:a16="http://schemas.microsoft.com/office/drawing/2014/main" id="{E82BE5DA-BD0E-7853-E784-A88432BA27A5}"/>
              </a:ext>
            </a:extLst>
          </p:cNvPr>
          <p:cNvSpPr/>
          <p:nvPr/>
        </p:nvSpPr>
        <p:spPr>
          <a:xfrm>
            <a:off x="2061089" y="5312662"/>
            <a:ext cx="9871528" cy="1464173"/>
          </a:xfrm>
          <a:prstGeom prst="rect">
            <a:avLst/>
          </a:prstGeom>
          <a:solidFill>
            <a:schemeClr val="tx1">
              <a:lumMod val="60000"/>
              <a:lumOff val="40000"/>
              <a:alpha val="20000"/>
            </a:schemeClr>
          </a:solidFill>
          <a:ln w="38100">
            <a:solidFill>
              <a:srgbClr val="007F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300"/>
              </a:spcBef>
              <a:spcAft>
                <a:spcPts val="300"/>
              </a:spcAft>
            </a:pPr>
            <a:r>
              <a:rPr lang="en-US" sz="1800" kern="1200">
                <a:solidFill>
                  <a:schemeClr val="tx1"/>
                </a:solidFill>
                <a:effectLst/>
                <a:latin typeface="+mj-lt"/>
                <a:ea typeface="+mn-ea"/>
                <a:cs typeface="+mn-cs"/>
              </a:rPr>
              <a:t>Pressure exerted by a </a:t>
            </a:r>
            <a:r>
              <a:rPr lang="en-US" sz="1800" u="sng" kern="1200">
                <a:solidFill>
                  <a:srgbClr val="FF0000"/>
                </a:solidFill>
                <a:effectLst/>
                <a:latin typeface="+mj-lt"/>
                <a:ea typeface="+mn-ea"/>
                <a:cs typeface="+mn-cs"/>
              </a:rPr>
              <a:t>superior or a colleague of a sustainability assurance practitioner </a:t>
            </a:r>
            <a:r>
              <a:rPr lang="en-US" sz="1800" strike="sngStrike" kern="1200">
                <a:solidFill>
                  <a:srgbClr val="FF0000"/>
                </a:solidFill>
                <a:effectLst/>
                <a:latin typeface="+mj-lt"/>
                <a:ea typeface="+mn-ea"/>
                <a:cs typeface="+mn-cs"/>
              </a:rPr>
              <a:t>professional accountant on another professional accountant </a:t>
            </a:r>
            <a:r>
              <a:rPr lang="en-US" sz="1800" kern="1200">
                <a:solidFill>
                  <a:schemeClr val="tx1"/>
                </a:solidFill>
                <a:effectLst/>
                <a:latin typeface="+mj-lt"/>
                <a:ea typeface="+mn-ea"/>
                <a:cs typeface="+mn-cs"/>
              </a:rPr>
              <a:t>to provide professional services at a fee level that does not allow for sufficient and appropriate resources (including human, technological and intellectual resources) to perform the services in accordance with technical and professional standards</a:t>
            </a:r>
          </a:p>
        </p:txBody>
      </p:sp>
    </p:spTree>
    <p:extLst>
      <p:ext uri="{BB962C8B-B14F-4D97-AF65-F5344CB8AC3E}">
        <p14:creationId xmlns:p14="http://schemas.microsoft.com/office/powerpoint/2010/main" val="38874764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209522" y="1292484"/>
            <a:ext cx="6816309" cy="1372968"/>
          </a:xfrm>
        </p:spPr>
        <p:txBody>
          <a:bodyPr vert="horz" lIns="91440" tIns="45720" rIns="91440" bIns="45720" rtlCol="0" anchor="b">
            <a:normAutofit/>
          </a:bodyPr>
          <a:lstStyle/>
          <a:p>
            <a:pPr hangingPunct="1">
              <a:lnSpc>
                <a:spcPct val="90000"/>
              </a:lnSpc>
            </a:pPr>
            <a:r>
              <a:rPr lang="en-US">
                <a:solidFill>
                  <a:schemeClr val="tx1"/>
                </a:solidFill>
                <a:latin typeface="+mj-lt"/>
              </a:rPr>
              <a:t>Does IESBA agree with WS2’s proposals? </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2823530"/>
            <a:ext cx="5715081" cy="2775991"/>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spcBef>
                <a:spcPts val="6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j-ea"/>
                <a:cs typeface="+mj-cs"/>
              </a:rPr>
              <a:t>Not to include equivalent Section 230 in Part 5</a:t>
            </a:r>
          </a:p>
          <a:p>
            <a:pPr marL="342900" marR="0" lvl="0" indent="-342900" algn="l" defTabSz="914400" rtl="0" eaLnBrk="1" fontAlgn="auto" latinLnBrk="0" hangingPunct="1">
              <a:spcBef>
                <a:spcPts val="18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j-ea"/>
                <a:cs typeface="+mj-cs"/>
              </a:rPr>
              <a:t>Adapted / new examples in para 270.3 A2</a:t>
            </a:r>
          </a:p>
        </p:txBody>
      </p:sp>
    </p:spTree>
    <p:extLst>
      <p:ext uri="{BB962C8B-B14F-4D97-AF65-F5344CB8AC3E}">
        <p14:creationId xmlns:p14="http://schemas.microsoft.com/office/powerpoint/2010/main" val="30077704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B49220B-FA6C-C676-2991-163382A79104}"/>
              </a:ext>
            </a:extLst>
          </p:cNvPr>
          <p:cNvSpPr>
            <a:spLocks noGrp="1"/>
          </p:cNvSpPr>
          <p:nvPr>
            <p:ph type="sldNum" sz="quarter" idx="12"/>
          </p:nvPr>
        </p:nvSpPr>
        <p:spPr/>
        <p:txBody>
          <a:bodyPr/>
          <a:lstStyle/>
          <a:p>
            <a:fld id="{A68F81FF-A8B7-8E49-9D5B-3CAD5ADFEE36}" type="slidenum">
              <a:rPr lang="en-US" smtClean="0"/>
              <a:pPr/>
              <a:t>53</a:t>
            </a:fld>
            <a:endParaRPr lang="en-US"/>
          </a:p>
        </p:txBody>
      </p:sp>
      <p:sp>
        <p:nvSpPr>
          <p:cNvPr id="3" name="Title 6">
            <a:extLst>
              <a:ext uri="{FF2B5EF4-FFF2-40B4-BE49-F238E27FC236}">
                <a16:creationId xmlns:a16="http://schemas.microsoft.com/office/drawing/2014/main" id="{12D30067-2AF8-A373-976E-00F6687222BB}"/>
              </a:ext>
            </a:extLst>
          </p:cNvPr>
          <p:cNvSpPr>
            <a:spLocks noGrp="1"/>
          </p:cNvSpPr>
          <p:nvPr>
            <p:ph type="title"/>
          </p:nvPr>
        </p:nvSpPr>
        <p:spPr>
          <a:xfrm>
            <a:off x="838200" y="36374"/>
            <a:ext cx="10515600" cy="1068518"/>
          </a:xfrm>
        </p:spPr>
        <p:txBody>
          <a:bodyPr>
            <a:normAutofit/>
          </a:bodyPr>
          <a:lstStyle/>
          <a:p>
            <a:r>
              <a:rPr lang="en-US" sz="3600">
                <a:latin typeface="+mj-lt"/>
              </a:rPr>
              <a:t>Whether to include equivalent Section 321</a:t>
            </a:r>
            <a:endParaRPr lang="en-US" sz="3600"/>
          </a:p>
        </p:txBody>
      </p:sp>
      <p:sp>
        <p:nvSpPr>
          <p:cNvPr id="5" name="Arrow: Right 4">
            <a:extLst>
              <a:ext uri="{FF2B5EF4-FFF2-40B4-BE49-F238E27FC236}">
                <a16:creationId xmlns:a16="http://schemas.microsoft.com/office/drawing/2014/main" id="{AA5BD30C-9AD3-1A8D-7471-E310FE445984}"/>
              </a:ext>
            </a:extLst>
          </p:cNvPr>
          <p:cNvSpPr/>
          <p:nvPr/>
        </p:nvSpPr>
        <p:spPr>
          <a:xfrm>
            <a:off x="131976" y="1157104"/>
            <a:ext cx="2077036" cy="1615440"/>
          </a:xfrm>
          <a:prstGeom prst="rightArrow">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0070C0"/>
                </a:solidFill>
                <a:latin typeface="+mj-lt"/>
              </a:rPr>
              <a:t>Extant Section 321</a:t>
            </a:r>
          </a:p>
        </p:txBody>
      </p:sp>
      <p:sp>
        <p:nvSpPr>
          <p:cNvPr id="6" name="Rectangle 5">
            <a:extLst>
              <a:ext uri="{FF2B5EF4-FFF2-40B4-BE49-F238E27FC236}">
                <a16:creationId xmlns:a16="http://schemas.microsoft.com/office/drawing/2014/main" id="{C335FDB0-EE92-A436-2BF7-C5949DAFAF90}"/>
              </a:ext>
            </a:extLst>
          </p:cNvPr>
          <p:cNvSpPr/>
          <p:nvPr/>
        </p:nvSpPr>
        <p:spPr>
          <a:xfrm>
            <a:off x="2312709" y="1599602"/>
            <a:ext cx="9775596" cy="73044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Applies when a PA provides a second opinion to an entity that is </a:t>
            </a:r>
            <a:r>
              <a:rPr lang="en-US" sz="2000" b="1" i="1">
                <a:solidFill>
                  <a:schemeClr val="bg1"/>
                </a:solidFill>
                <a:latin typeface="+mj-lt"/>
              </a:rPr>
              <a:t>not</a:t>
            </a:r>
            <a:r>
              <a:rPr lang="en-US" sz="2000">
                <a:solidFill>
                  <a:schemeClr val="bg1"/>
                </a:solidFill>
                <a:latin typeface="+mj-lt"/>
              </a:rPr>
              <a:t> an existing client</a:t>
            </a:r>
          </a:p>
        </p:txBody>
      </p:sp>
      <p:graphicFrame>
        <p:nvGraphicFramePr>
          <p:cNvPr id="7" name="Table 28">
            <a:extLst>
              <a:ext uri="{FF2B5EF4-FFF2-40B4-BE49-F238E27FC236}">
                <a16:creationId xmlns:a16="http://schemas.microsoft.com/office/drawing/2014/main" id="{1ED2F00E-A97F-584A-D2B1-0E052327F6D8}"/>
              </a:ext>
            </a:extLst>
          </p:cNvPr>
          <p:cNvGraphicFramePr>
            <a:graphicFrameLocks noGrp="1"/>
          </p:cNvGraphicFramePr>
          <p:nvPr>
            <p:extLst>
              <p:ext uri="{D42A27DB-BD31-4B8C-83A1-F6EECF244321}">
                <p14:modId xmlns:p14="http://schemas.microsoft.com/office/powerpoint/2010/main" val="2018701449"/>
              </p:ext>
            </p:extLst>
          </p:nvPr>
        </p:nvGraphicFramePr>
        <p:xfrm>
          <a:off x="1853309" y="2360082"/>
          <a:ext cx="10338691" cy="1249680"/>
        </p:xfrm>
        <a:graphic>
          <a:graphicData uri="http://schemas.openxmlformats.org/drawingml/2006/table">
            <a:tbl>
              <a:tblPr firstRow="1" bandRow="1">
                <a:tableStyleId>{2D5ABB26-0587-4C30-8999-92F81FD0307C}</a:tableStyleId>
              </a:tblPr>
              <a:tblGrid>
                <a:gridCol w="1449215">
                  <a:extLst>
                    <a:ext uri="{9D8B030D-6E8A-4147-A177-3AD203B41FA5}">
                      <a16:colId xmlns:a16="http://schemas.microsoft.com/office/drawing/2014/main" val="294067015"/>
                    </a:ext>
                  </a:extLst>
                </a:gridCol>
                <a:gridCol w="8889476">
                  <a:extLst>
                    <a:ext uri="{9D8B030D-6E8A-4147-A177-3AD203B41FA5}">
                      <a16:colId xmlns:a16="http://schemas.microsoft.com/office/drawing/2014/main" val="2283436158"/>
                    </a:ext>
                  </a:extLst>
                </a:gridCol>
              </a:tblGrid>
              <a:tr h="370840">
                <a:tc>
                  <a:txBody>
                    <a:bodyPr/>
                    <a:lstStyle/>
                    <a:p>
                      <a:r>
                        <a:rPr lang="en-US" sz="1900" b="0" i="1" u="none" kern="1200">
                          <a:solidFill>
                            <a:schemeClr val="tx1"/>
                          </a:solidFill>
                          <a:latin typeface="+mj-lt"/>
                        </a:rPr>
                        <a:t>321.2</a:t>
                      </a:r>
                      <a:endParaRPr lang="en-US" sz="1900" b="0" i="1" u="none">
                        <a:solidFill>
                          <a:schemeClr val="tx1"/>
                        </a:solidFill>
                        <a:latin typeface="+mj-lt"/>
                      </a:endParaRPr>
                    </a:p>
                  </a:txBody>
                  <a:tcPr/>
                </a:tc>
                <a:tc>
                  <a:txBody>
                    <a:bodyPr/>
                    <a:lstStyle/>
                    <a:p>
                      <a:pPr algn="l"/>
                      <a:r>
                        <a:rPr lang="en-US" sz="1900" b="0" i="1" u="none" kern="1200">
                          <a:solidFill>
                            <a:schemeClr val="tx1"/>
                          </a:solidFill>
                          <a:latin typeface="+mj-lt"/>
                        </a:rPr>
                        <a:t>Providing a second opinion to an entity that is not an existing client might create a self-interest or other threat to compliance with one or more of the fundamental principles. This section sets out specific requirements and application material relevant to applying the conceptual framework in such circumstances.</a:t>
                      </a:r>
                      <a:endParaRPr lang="en-US" sz="1900" b="0" i="1" u="none">
                        <a:solidFill>
                          <a:schemeClr val="tx1"/>
                        </a:solidFill>
                        <a:latin typeface="+mj-lt"/>
                      </a:endParaRPr>
                    </a:p>
                  </a:txBody>
                  <a:tcPr/>
                </a:tc>
                <a:extLst>
                  <a:ext uri="{0D108BD9-81ED-4DB2-BD59-A6C34878D82A}">
                    <a16:rowId xmlns:a16="http://schemas.microsoft.com/office/drawing/2014/main" val="4108490255"/>
                  </a:ext>
                </a:extLst>
              </a:tr>
            </a:tbl>
          </a:graphicData>
        </a:graphic>
      </p:graphicFrame>
      <p:sp>
        <p:nvSpPr>
          <p:cNvPr id="8" name="Arrow: Right 7">
            <a:extLst>
              <a:ext uri="{FF2B5EF4-FFF2-40B4-BE49-F238E27FC236}">
                <a16:creationId xmlns:a16="http://schemas.microsoft.com/office/drawing/2014/main" id="{D707C44B-2AE1-5552-95C0-B1CB072081C5}"/>
              </a:ext>
            </a:extLst>
          </p:cNvPr>
          <p:cNvSpPr/>
          <p:nvPr/>
        </p:nvSpPr>
        <p:spPr>
          <a:xfrm>
            <a:off x="131976" y="3607876"/>
            <a:ext cx="2077036" cy="1615440"/>
          </a:xfrm>
          <a:prstGeom prst="rightArrow">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accent1">
                    <a:lumMod val="75000"/>
                  </a:schemeClr>
                </a:solidFill>
                <a:latin typeface="+mj-lt"/>
              </a:rPr>
              <a:t>Part 5</a:t>
            </a:r>
          </a:p>
        </p:txBody>
      </p:sp>
      <p:sp>
        <p:nvSpPr>
          <p:cNvPr id="9" name="Rectangle 8">
            <a:extLst>
              <a:ext uri="{FF2B5EF4-FFF2-40B4-BE49-F238E27FC236}">
                <a16:creationId xmlns:a16="http://schemas.microsoft.com/office/drawing/2014/main" id="{A7A98CCF-C05F-FD64-FB9B-0A065FE50A7E}"/>
              </a:ext>
            </a:extLst>
          </p:cNvPr>
          <p:cNvSpPr/>
          <p:nvPr/>
        </p:nvSpPr>
        <p:spPr>
          <a:xfrm>
            <a:off x="2312709" y="4037795"/>
            <a:ext cx="5945173" cy="7304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Applies to SAEs and other services to same clients</a:t>
            </a:r>
          </a:p>
        </p:txBody>
      </p:sp>
      <p:sp>
        <p:nvSpPr>
          <p:cNvPr id="10" name="Rectangle 9">
            <a:extLst>
              <a:ext uri="{FF2B5EF4-FFF2-40B4-BE49-F238E27FC236}">
                <a16:creationId xmlns:a16="http://schemas.microsoft.com/office/drawing/2014/main" id="{CC708C96-1D27-A00C-1B70-017F6131CD3D}"/>
              </a:ext>
            </a:extLst>
          </p:cNvPr>
          <p:cNvSpPr/>
          <p:nvPr/>
        </p:nvSpPr>
        <p:spPr>
          <a:xfrm>
            <a:off x="9379670" y="4050374"/>
            <a:ext cx="2215299" cy="7304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There is a client</a:t>
            </a:r>
          </a:p>
        </p:txBody>
      </p:sp>
      <p:sp>
        <p:nvSpPr>
          <p:cNvPr id="11" name="Arrow: Right 10">
            <a:extLst>
              <a:ext uri="{FF2B5EF4-FFF2-40B4-BE49-F238E27FC236}">
                <a16:creationId xmlns:a16="http://schemas.microsoft.com/office/drawing/2014/main" id="{8DC6CD64-F5B1-CD64-4C0A-91FEE31D553A}"/>
              </a:ext>
            </a:extLst>
          </p:cNvPr>
          <p:cNvSpPr/>
          <p:nvPr/>
        </p:nvSpPr>
        <p:spPr>
          <a:xfrm>
            <a:off x="8389857" y="4121340"/>
            <a:ext cx="857838" cy="588703"/>
          </a:xfrm>
          <a:prstGeom prst="rightArrow">
            <a:avLst>
              <a:gd name="adj1" fmla="val 30815"/>
              <a:gd name="adj2" fmla="val 64458"/>
            </a:avLst>
          </a:prstGeom>
          <a:solidFill>
            <a:schemeClr val="accent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6" name="Picture 2" descr="Red Alert Icon Stock Illustration - Download Image Now - Icon, Danger, Warning  Sign - iStock">
            <a:extLst>
              <a:ext uri="{FF2B5EF4-FFF2-40B4-BE49-F238E27FC236}">
                <a16:creationId xmlns:a16="http://schemas.microsoft.com/office/drawing/2014/main" id="{E6131166-34AE-54D0-2C6B-9BA2262501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6260" y="5269415"/>
            <a:ext cx="1353144" cy="1353144"/>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31D4915B-6FD8-ECFA-01F6-443DD347BB19}"/>
              </a:ext>
            </a:extLst>
          </p:cNvPr>
          <p:cNvSpPr/>
          <p:nvPr/>
        </p:nvSpPr>
        <p:spPr>
          <a:xfrm>
            <a:off x="3485953" y="5563143"/>
            <a:ext cx="7429107" cy="806553"/>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accent4">
                    <a:lumMod val="75000"/>
                  </a:schemeClr>
                </a:solidFill>
                <a:latin typeface="+mj-lt"/>
              </a:rPr>
              <a:t>Content of extant S321 is outside of scope of Part 5</a:t>
            </a:r>
          </a:p>
        </p:txBody>
      </p:sp>
    </p:spTree>
    <p:extLst>
      <p:ext uri="{BB962C8B-B14F-4D97-AF65-F5344CB8AC3E}">
        <p14:creationId xmlns:p14="http://schemas.microsoft.com/office/powerpoint/2010/main" val="18529823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12D30067-2AF8-A373-976E-00F6687222BB}"/>
              </a:ext>
            </a:extLst>
          </p:cNvPr>
          <p:cNvSpPr>
            <a:spLocks noGrp="1"/>
          </p:cNvSpPr>
          <p:nvPr>
            <p:ph type="title"/>
          </p:nvPr>
        </p:nvSpPr>
        <p:spPr>
          <a:xfrm>
            <a:off x="838200" y="36374"/>
            <a:ext cx="10515600" cy="1068518"/>
          </a:xfrm>
        </p:spPr>
        <p:txBody>
          <a:bodyPr>
            <a:normAutofit/>
          </a:bodyPr>
          <a:lstStyle/>
          <a:p>
            <a:r>
              <a:rPr lang="en-US" sz="3600">
                <a:latin typeface="+mj-lt"/>
              </a:rPr>
              <a:t>Whether to include equivalent Section 321</a:t>
            </a:r>
            <a:endParaRPr lang="en-US" sz="3600"/>
          </a:p>
        </p:txBody>
      </p:sp>
      <p:sp>
        <p:nvSpPr>
          <p:cNvPr id="14" name="Title 1">
            <a:extLst>
              <a:ext uri="{FF2B5EF4-FFF2-40B4-BE49-F238E27FC236}">
                <a16:creationId xmlns:a16="http://schemas.microsoft.com/office/drawing/2014/main" id="{46136A0B-4F41-ABAB-94DF-43835A940693}"/>
              </a:ext>
            </a:extLst>
          </p:cNvPr>
          <p:cNvSpPr txBox="1">
            <a:spLocks/>
          </p:cNvSpPr>
          <p:nvPr/>
        </p:nvSpPr>
        <p:spPr>
          <a:xfrm>
            <a:off x="18854" y="1229636"/>
            <a:ext cx="3429000" cy="557599"/>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solidFill>
                  <a:srgbClr val="FFC000"/>
                </a:solidFill>
                <a:latin typeface="Arial" panose="020B0604020202020204" pitchFamily="34" charset="0"/>
                <a:cs typeface="Arial" panose="020B0604020202020204" pitchFamily="34" charset="0"/>
              </a:rPr>
              <a:t>WS2 Proposal</a:t>
            </a:r>
          </a:p>
        </p:txBody>
      </p:sp>
      <p:sp>
        <p:nvSpPr>
          <p:cNvPr id="15" name="Rectangle 14">
            <a:extLst>
              <a:ext uri="{FF2B5EF4-FFF2-40B4-BE49-F238E27FC236}">
                <a16:creationId xmlns:a16="http://schemas.microsoft.com/office/drawing/2014/main" id="{31D4915B-6FD8-ECFA-01F6-443DD347BB19}"/>
              </a:ext>
            </a:extLst>
          </p:cNvPr>
          <p:cNvSpPr/>
          <p:nvPr/>
        </p:nvSpPr>
        <p:spPr>
          <a:xfrm>
            <a:off x="625213" y="2065569"/>
            <a:ext cx="3139126" cy="1534213"/>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a:solidFill>
                  <a:schemeClr val="tx1"/>
                </a:solidFill>
                <a:latin typeface="+mj-lt"/>
              </a:rPr>
              <a:t>Not to include </a:t>
            </a:r>
            <a:r>
              <a:rPr lang="en-US" sz="2400">
                <a:solidFill>
                  <a:schemeClr val="tx1"/>
                </a:solidFill>
                <a:latin typeface="+mj-lt"/>
              </a:rPr>
              <a:t>equivalent S321 in Part 5</a:t>
            </a:r>
          </a:p>
        </p:txBody>
      </p:sp>
      <p:sp>
        <p:nvSpPr>
          <p:cNvPr id="2" name="Rectangle 1">
            <a:extLst>
              <a:ext uri="{FF2B5EF4-FFF2-40B4-BE49-F238E27FC236}">
                <a16:creationId xmlns:a16="http://schemas.microsoft.com/office/drawing/2014/main" id="{0BEDD9A1-C463-6F36-ECC4-EE93D329743B}"/>
              </a:ext>
            </a:extLst>
          </p:cNvPr>
          <p:cNvSpPr/>
          <p:nvPr/>
        </p:nvSpPr>
        <p:spPr>
          <a:xfrm>
            <a:off x="273377" y="4364610"/>
            <a:ext cx="3842798" cy="2356701"/>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mj-lt"/>
              </a:rPr>
              <a:t>To include an example relating to provision of second opinions (based on extant 321.3 A1) in intro para that encourages non-PAs to use the Code</a:t>
            </a:r>
          </a:p>
        </p:txBody>
      </p:sp>
      <p:pic>
        <p:nvPicPr>
          <p:cNvPr id="13" name="Picture 12">
            <a:extLst>
              <a:ext uri="{FF2B5EF4-FFF2-40B4-BE49-F238E27FC236}">
                <a16:creationId xmlns:a16="http://schemas.microsoft.com/office/drawing/2014/main" id="{C2B548D0-F309-E1C2-CB57-8B166FAE5F64}"/>
              </a:ext>
            </a:extLst>
          </p:cNvPr>
          <p:cNvPicPr>
            <a:picLocks noChangeAspect="1"/>
          </p:cNvPicPr>
          <p:nvPr/>
        </p:nvPicPr>
        <p:blipFill>
          <a:blip r:embed="rId3"/>
          <a:stretch>
            <a:fillRect/>
          </a:stretch>
        </p:blipFill>
        <p:spPr>
          <a:xfrm>
            <a:off x="4285859" y="1142600"/>
            <a:ext cx="7464878" cy="5654291"/>
          </a:xfrm>
          <a:prstGeom prst="rect">
            <a:avLst/>
          </a:prstGeom>
        </p:spPr>
      </p:pic>
      <p:sp>
        <p:nvSpPr>
          <p:cNvPr id="16" name="Arrow: Right 15">
            <a:extLst>
              <a:ext uri="{FF2B5EF4-FFF2-40B4-BE49-F238E27FC236}">
                <a16:creationId xmlns:a16="http://schemas.microsoft.com/office/drawing/2014/main" id="{03439C23-D5D9-5E19-388D-4CC764556ADA}"/>
              </a:ext>
            </a:extLst>
          </p:cNvPr>
          <p:cNvSpPr/>
          <p:nvPr/>
        </p:nvSpPr>
        <p:spPr>
          <a:xfrm rot="1523073">
            <a:off x="4221264" y="5404713"/>
            <a:ext cx="1446981" cy="621373"/>
          </a:xfrm>
          <a:prstGeom prst="rightArrow">
            <a:avLst>
              <a:gd name="adj1" fmla="val 30815"/>
              <a:gd name="adj2" fmla="val 64458"/>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Plus Sign 16">
            <a:extLst>
              <a:ext uri="{FF2B5EF4-FFF2-40B4-BE49-F238E27FC236}">
                <a16:creationId xmlns:a16="http://schemas.microsoft.com/office/drawing/2014/main" id="{2378EF81-67C7-2CBE-2CCA-00FD3965E3D5}"/>
              </a:ext>
            </a:extLst>
          </p:cNvPr>
          <p:cNvSpPr/>
          <p:nvPr/>
        </p:nvSpPr>
        <p:spPr>
          <a:xfrm>
            <a:off x="1878978" y="3694050"/>
            <a:ext cx="631596" cy="576292"/>
          </a:xfrm>
          <a:prstGeom prst="mathPlus">
            <a:avLst/>
          </a:prstGeom>
          <a:solidFill>
            <a:schemeClr val="bg2">
              <a:lumMod val="50000"/>
            </a:schemeClr>
          </a:solidFill>
          <a:ln w="28575">
            <a:solidFill>
              <a:srgbClr val="FFC000"/>
            </a:solidFill>
          </a:ln>
        </p:spPr>
        <p:txBody>
          <a:bodyPr vert="horz" lIns="91440" tIns="45720" rIns="91440" bIns="45720" rtlCol="0" anchor="ctr">
            <a:noAutofit/>
          </a:bodyPr>
          <a:lstStyle/>
          <a:p>
            <a:pPr algn="ctr">
              <a:lnSpc>
                <a:spcPct val="90000"/>
              </a:lnSpc>
              <a:spcBef>
                <a:spcPct val="0"/>
              </a:spcBef>
            </a:pPr>
            <a:endParaRPr lang="en-US" sz="3200" b="1">
              <a:solidFill>
                <a:srgbClr val="FFC000"/>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7374461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B49220B-FA6C-C676-2991-163382A7910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6">
            <a:extLst>
              <a:ext uri="{FF2B5EF4-FFF2-40B4-BE49-F238E27FC236}">
                <a16:creationId xmlns:a16="http://schemas.microsoft.com/office/drawing/2014/main" id="{B43F5168-1BA4-64E8-96D7-9CEE64DB6B21}"/>
              </a:ext>
            </a:extLst>
          </p:cNvPr>
          <p:cNvSpPr>
            <a:spLocks noGrp="1"/>
          </p:cNvSpPr>
          <p:nvPr>
            <p:ph type="title"/>
          </p:nvPr>
        </p:nvSpPr>
        <p:spPr>
          <a:xfrm>
            <a:off x="838200" y="36374"/>
            <a:ext cx="10515600" cy="1068518"/>
          </a:xfrm>
        </p:spPr>
        <p:txBody>
          <a:bodyPr>
            <a:normAutofit/>
          </a:bodyPr>
          <a:lstStyle/>
          <a:p>
            <a:r>
              <a:rPr lang="en-US" sz="3600">
                <a:latin typeface="+mj-lt"/>
              </a:rPr>
              <a:t>Whether to include equivalent Section 350</a:t>
            </a:r>
            <a:endParaRPr lang="en-US" sz="3600"/>
          </a:p>
        </p:txBody>
      </p:sp>
      <p:sp>
        <p:nvSpPr>
          <p:cNvPr id="5" name="Rectangle 4">
            <a:extLst>
              <a:ext uri="{FF2B5EF4-FFF2-40B4-BE49-F238E27FC236}">
                <a16:creationId xmlns:a16="http://schemas.microsoft.com/office/drawing/2014/main" id="{D9F24941-09A5-199F-1BA8-2B432FA5F6B8}"/>
              </a:ext>
            </a:extLst>
          </p:cNvPr>
          <p:cNvSpPr/>
          <p:nvPr/>
        </p:nvSpPr>
        <p:spPr>
          <a:xfrm>
            <a:off x="515507" y="2039321"/>
            <a:ext cx="4726576" cy="1932066"/>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494949"/>
                </a:solidFill>
                <a:effectLst/>
                <a:uLnTx/>
                <a:uFillTx/>
                <a:latin typeface="Arial" panose="020B0604020202020204"/>
                <a:ea typeface="+mn-ea"/>
                <a:cs typeface="+mn-cs"/>
              </a:rPr>
              <a:t>Not to include equivalent S350 in Part 5</a:t>
            </a:r>
            <a:r>
              <a:rPr kumimoji="0" lang="en-US" sz="2400" b="0" i="0" u="none" strike="noStrike" kern="1200" cap="none" spc="0" normalizeH="0" baseline="0" noProof="0">
                <a:ln>
                  <a:noFill/>
                </a:ln>
                <a:solidFill>
                  <a:srgbClr val="494949"/>
                </a:solidFill>
                <a:effectLst/>
                <a:uLnTx/>
                <a:uFillTx/>
                <a:latin typeface="Arial" panose="020B0604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494949"/>
                </a:solidFill>
                <a:effectLst/>
                <a:uLnTx/>
                <a:uFillTx/>
                <a:latin typeface="Arial" panose="020B0604020202020204"/>
                <a:ea typeface="+mn-ea"/>
                <a:cs typeface="+mn-cs"/>
              </a:rPr>
              <a:t>b</a:t>
            </a:r>
            <a:r>
              <a:rPr kumimoji="0" lang="en-US" sz="2200" b="0" i="0" u="none" strike="noStrike" kern="1200" cap="none" spc="0" normalizeH="0" baseline="0" noProof="0" err="1">
                <a:ln>
                  <a:noFill/>
                </a:ln>
                <a:solidFill>
                  <a:srgbClr val="494949"/>
                </a:solidFill>
                <a:effectLst/>
                <a:uLnTx/>
                <a:uFillTx/>
                <a:latin typeface="Arial" panose="020B0604020202020204"/>
                <a:ea typeface="+mn-ea"/>
                <a:cs typeface="+mn-cs"/>
              </a:rPr>
              <a:t>ecause</a:t>
            </a:r>
            <a:r>
              <a:rPr kumimoji="0" lang="en-US" sz="2200" b="0" i="0" u="none" strike="noStrike" kern="1200" cap="none" spc="0" normalizeH="0" baseline="0" noProof="0">
                <a:ln>
                  <a:noFill/>
                </a:ln>
                <a:solidFill>
                  <a:srgbClr val="494949"/>
                </a:solidFill>
                <a:effectLst/>
                <a:uLnTx/>
                <a:uFillTx/>
                <a:latin typeface="Arial" panose="020B0604020202020204"/>
                <a:ea typeface="+mn-ea"/>
                <a:cs typeface="+mn-cs"/>
              </a:rPr>
              <a:t> of prohibition on assuming management responsibilities under independence standards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494949"/>
              </a:solidFill>
              <a:effectLst/>
              <a:uLnTx/>
              <a:uFillTx/>
              <a:latin typeface="Arial" panose="020B0604020202020204"/>
              <a:ea typeface="+mn-ea"/>
              <a:cs typeface="+mn-cs"/>
            </a:endParaRPr>
          </a:p>
        </p:txBody>
      </p:sp>
      <p:sp>
        <p:nvSpPr>
          <p:cNvPr id="6" name="Title 1">
            <a:extLst>
              <a:ext uri="{FF2B5EF4-FFF2-40B4-BE49-F238E27FC236}">
                <a16:creationId xmlns:a16="http://schemas.microsoft.com/office/drawing/2014/main" id="{3FB2BC2C-9316-3416-AA4D-BFAC266056F8}"/>
              </a:ext>
            </a:extLst>
          </p:cNvPr>
          <p:cNvSpPr txBox="1">
            <a:spLocks/>
          </p:cNvSpPr>
          <p:nvPr/>
        </p:nvSpPr>
        <p:spPr>
          <a:xfrm>
            <a:off x="515507" y="1297118"/>
            <a:ext cx="4726576" cy="557599"/>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a:ln>
                  <a:noFill/>
                </a:ln>
                <a:solidFill>
                  <a:srgbClr val="FFC000"/>
                </a:solidFill>
                <a:effectLst/>
                <a:uLnTx/>
                <a:uFillTx/>
                <a:latin typeface="Arial" panose="020B0604020202020204" pitchFamily="34" charset="0"/>
                <a:ea typeface="+mj-ea"/>
                <a:cs typeface="Arial" panose="020B0604020202020204" pitchFamily="34" charset="0"/>
              </a:rPr>
              <a:t>WS2 Initial Proposal</a:t>
            </a:r>
          </a:p>
        </p:txBody>
      </p:sp>
      <p:sp>
        <p:nvSpPr>
          <p:cNvPr id="8" name="Rectangle 7">
            <a:extLst>
              <a:ext uri="{FF2B5EF4-FFF2-40B4-BE49-F238E27FC236}">
                <a16:creationId xmlns:a16="http://schemas.microsoft.com/office/drawing/2014/main" id="{9712FFA6-66C9-8B5F-0207-B9ED9BBEC097}"/>
              </a:ext>
            </a:extLst>
          </p:cNvPr>
          <p:cNvSpPr/>
          <p:nvPr/>
        </p:nvSpPr>
        <p:spPr>
          <a:xfrm>
            <a:off x="515507" y="5376549"/>
            <a:ext cx="4726575" cy="979800"/>
          </a:xfrm>
          <a:prstGeom prst="rect">
            <a:avLst/>
          </a:prstGeom>
          <a:no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494949"/>
                </a:solidFill>
                <a:effectLst/>
                <a:uLnTx/>
                <a:uFillTx/>
                <a:latin typeface="Arial" panose="020B0604020202020204"/>
                <a:ea typeface="+mn-ea"/>
                <a:cs typeface="+mn-cs"/>
              </a:rPr>
              <a:t>To include equivalent S350 in Part 5</a:t>
            </a:r>
          </a:p>
        </p:txBody>
      </p:sp>
      <p:sp>
        <p:nvSpPr>
          <p:cNvPr id="15" name="Rectangle: Rounded Corners 14">
            <a:extLst>
              <a:ext uri="{FF2B5EF4-FFF2-40B4-BE49-F238E27FC236}">
                <a16:creationId xmlns:a16="http://schemas.microsoft.com/office/drawing/2014/main" id="{F26E8673-100C-B38F-3F66-592754B535D1}"/>
              </a:ext>
            </a:extLst>
          </p:cNvPr>
          <p:cNvSpPr/>
          <p:nvPr/>
        </p:nvSpPr>
        <p:spPr>
          <a:xfrm>
            <a:off x="5677469" y="1297118"/>
            <a:ext cx="6114197" cy="5059231"/>
          </a:xfrm>
          <a:prstGeom prst="roundRect">
            <a:avLst/>
          </a:prstGeom>
          <a:solidFill>
            <a:schemeClr val="bg2">
              <a:lumMod val="60000"/>
              <a:lumOff val="40000"/>
            </a:schemeClr>
          </a:solidFill>
          <a:ln w="38100">
            <a:solidFill>
              <a:schemeClr val="tx2">
                <a:lumMod val="75000"/>
              </a:schemeClr>
            </a:solidFill>
          </a:ln>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a:ln>
                  <a:noFill/>
                </a:ln>
                <a:solidFill>
                  <a:srgbClr val="E65722"/>
                </a:solidFill>
                <a:effectLst/>
                <a:uLnTx/>
                <a:uFillTx/>
                <a:latin typeface="Arial" panose="020B0604020202020204" pitchFamily="34" charset="0"/>
                <a:ea typeface="+mn-ea"/>
                <a:cs typeface="Arial" panose="020B0604020202020204" pitchFamily="34" charset="0"/>
              </a:rPr>
              <a:t>WS2 Rationale</a:t>
            </a:r>
          </a:p>
          <a:p>
            <a:pPr marL="285750" marR="0" lvl="0" indent="-285750" algn="l" defTabSz="914400" rtl="0" eaLnBrk="1" fontAlgn="auto" latinLnBrk="0" hangingPunct="1">
              <a:lnSpc>
                <a:spcPct val="9000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Prohibition on assuming management responsibilities is scoped differently for SAEs that meet independence criteria (equivalent R400.13) vs other SAEs (R900.13)</a:t>
            </a:r>
          </a:p>
          <a:p>
            <a:pPr marL="285750" marR="0" lvl="0" indent="-285750" algn="l" defTabSz="914400" rtl="0" eaLnBrk="1" fontAlgn="auto" latinLnBrk="0" hangingPunct="1">
              <a:lnSpc>
                <a:spcPct val="9000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Not having equivalent S350 could lead to incorrect views – E.g., is custody of client assets not permitted at all? Or is it permitted and no rules apply?</a:t>
            </a:r>
          </a:p>
          <a:p>
            <a:pPr marL="285750" marR="0" lvl="0" indent="-285750" algn="l" defTabSz="914400" rtl="0" eaLnBrk="1" fontAlgn="auto" latinLnBrk="0" hangingPunct="1">
              <a:lnSpc>
                <a:spcPct val="9000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Add </a:t>
            </a:r>
            <a:r>
              <a:rPr kumimoji="0" lang="en-US" sz="2200" b="0" i="0" u="none" strike="noStrike" kern="1200" cap="none" spc="0" normalizeH="0" baseline="0" noProof="0">
                <a:ln>
                  <a:noFill/>
                </a:ln>
                <a:solidFill>
                  <a:srgbClr val="494949"/>
                </a:solidFill>
                <a:effectLst/>
                <a:uLnTx/>
                <a:uFillTx/>
                <a:latin typeface="Arial" panose="020B0604020202020204"/>
                <a:ea typeface="+mn-ea"/>
                <a:cs typeface="Arial" panose="020B0604020202020204" pitchFamily="34" charset="0"/>
              </a:rPr>
              <a:t>reference to remind users </a:t>
            </a:r>
            <a:r>
              <a:rPr kumimoji="0" lang="en-US" sz="2200" b="0" i="0" u="none" strike="noStrike" kern="1200" cap="none" spc="0" normalizeH="0" baseline="0" noProof="0">
                <a:ln>
                  <a:noFill/>
                </a:ln>
                <a:solidFill>
                  <a:srgbClr val="494949"/>
                </a:solidFill>
                <a:effectLst/>
                <a:uLnTx/>
                <a:uFillTx/>
                <a:latin typeface="Arial" panose="020B0604020202020204"/>
                <a:ea typeface="+mn-ea"/>
                <a:cs typeface="+mn-cs"/>
              </a:rPr>
              <a:t>of prohibition to assume management responsibilities under independence standards </a:t>
            </a:r>
            <a:endParaRPr kumimoji="0" lang="en-US" sz="22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endParaRPr>
          </a:p>
        </p:txBody>
      </p:sp>
      <p:sp>
        <p:nvSpPr>
          <p:cNvPr id="10" name="Title 1">
            <a:extLst>
              <a:ext uri="{FF2B5EF4-FFF2-40B4-BE49-F238E27FC236}">
                <a16:creationId xmlns:a16="http://schemas.microsoft.com/office/drawing/2014/main" id="{7FEA48A7-B490-5DA7-91BD-4C435BA81AED}"/>
              </a:ext>
            </a:extLst>
          </p:cNvPr>
          <p:cNvSpPr txBox="1">
            <a:spLocks/>
          </p:cNvSpPr>
          <p:nvPr/>
        </p:nvSpPr>
        <p:spPr>
          <a:xfrm>
            <a:off x="515506" y="4733241"/>
            <a:ext cx="4726576" cy="557599"/>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a:ln>
                  <a:noFill/>
                </a:ln>
                <a:solidFill>
                  <a:srgbClr val="FFC000"/>
                </a:solidFill>
                <a:effectLst/>
                <a:uLnTx/>
                <a:uFillTx/>
                <a:latin typeface="Arial" panose="020B0604020202020204" pitchFamily="34" charset="0"/>
                <a:ea typeface="+mj-ea"/>
                <a:cs typeface="Arial" panose="020B0604020202020204" pitchFamily="34" charset="0"/>
              </a:rPr>
              <a:t>WS2 Revised Proposal</a:t>
            </a:r>
          </a:p>
        </p:txBody>
      </p:sp>
      <p:sp>
        <p:nvSpPr>
          <p:cNvPr id="11" name="Arrow: Down 10">
            <a:extLst>
              <a:ext uri="{FF2B5EF4-FFF2-40B4-BE49-F238E27FC236}">
                <a16:creationId xmlns:a16="http://schemas.microsoft.com/office/drawing/2014/main" id="{F8DE1F16-F245-FC10-9FF5-E4E3ECF7F8E5}"/>
              </a:ext>
            </a:extLst>
          </p:cNvPr>
          <p:cNvSpPr/>
          <p:nvPr/>
        </p:nvSpPr>
        <p:spPr>
          <a:xfrm>
            <a:off x="2380650" y="4014241"/>
            <a:ext cx="996287" cy="676145"/>
          </a:xfrm>
          <a:prstGeom prst="down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29765087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209522" y="1292484"/>
            <a:ext cx="6816309" cy="1372968"/>
          </a:xfrm>
        </p:spPr>
        <p:txBody>
          <a:bodyPr vert="horz" lIns="91440" tIns="45720" rIns="91440" bIns="45720" rtlCol="0" anchor="b">
            <a:normAutofit/>
          </a:bodyPr>
          <a:lstStyle/>
          <a:p>
            <a:pPr hangingPunct="1">
              <a:lnSpc>
                <a:spcPct val="90000"/>
              </a:lnSpc>
            </a:pPr>
            <a:r>
              <a:rPr lang="en-US">
                <a:solidFill>
                  <a:schemeClr val="tx1"/>
                </a:solidFill>
                <a:latin typeface="+mj-lt"/>
              </a:rPr>
              <a:t>Does IESBA agree with WS2’s proposals? </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 name="Title 5">
            <a:extLst>
              <a:ext uri="{FF2B5EF4-FFF2-40B4-BE49-F238E27FC236}">
                <a16:creationId xmlns:a16="http://schemas.microsoft.com/office/drawing/2014/main" id="{71260FFD-3674-8BE4-5C74-19530B2CCA86}"/>
              </a:ext>
            </a:extLst>
          </p:cNvPr>
          <p:cNvSpPr txBox="1">
            <a:spLocks/>
          </p:cNvSpPr>
          <p:nvPr/>
        </p:nvSpPr>
        <p:spPr>
          <a:xfrm>
            <a:off x="462936" y="2823530"/>
            <a:ext cx="5275711" cy="2775991"/>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342900" marR="0" lvl="0" indent="-342900" algn="l" defTabSz="914400" rtl="0" eaLnBrk="1" fontAlgn="auto" latinLnBrk="0" hangingPunct="1">
              <a:spcBef>
                <a:spcPts val="600"/>
              </a:spcBef>
              <a:spcAft>
                <a:spcPts val="600"/>
              </a:spcAft>
              <a:buClrTx/>
              <a:buSzTx/>
              <a:buFont typeface="Arial" panose="020B0604020202020204" pitchFamily="34" charset="0"/>
              <a:buChar char="•"/>
              <a:tabLst/>
              <a:defRPr/>
            </a:pPr>
            <a:r>
              <a:rPr lang="en-US" sz="3200">
                <a:solidFill>
                  <a:srgbClr val="494949"/>
                </a:solidFill>
                <a:latin typeface="Arial" panose="020B0604020202020204"/>
              </a:rPr>
              <a:t>Not to include equivalent Section 321 in Part 5</a:t>
            </a:r>
            <a:r>
              <a:rPr kumimoji="0" lang="en-US" sz="3200" b="0" i="0" u="none" strike="noStrike" kern="1200" cap="none" spc="0" normalizeH="0" baseline="0" noProof="0">
                <a:ln>
                  <a:noFill/>
                </a:ln>
                <a:solidFill>
                  <a:srgbClr val="494949"/>
                </a:solidFill>
                <a:effectLst/>
                <a:uLnTx/>
                <a:uFillTx/>
                <a:latin typeface="Arial" panose="020B0604020202020204"/>
                <a:ea typeface="+mj-ea"/>
                <a:cs typeface="+mj-cs"/>
              </a:rPr>
              <a:t>.</a:t>
            </a:r>
          </a:p>
          <a:p>
            <a:pPr marL="342900" marR="0" lvl="0" indent="-342900" algn="l" defTabSz="914400" rtl="0" eaLnBrk="1" fontAlgn="auto" latinLnBrk="0" hangingPunct="1">
              <a:spcBef>
                <a:spcPts val="1800"/>
              </a:spcBef>
              <a:spcAft>
                <a:spcPts val="600"/>
              </a:spcAft>
              <a:buClrTx/>
              <a:buSzTx/>
              <a:buFont typeface="Arial" panose="020B0604020202020204" pitchFamily="34" charset="0"/>
              <a:buChar char="•"/>
              <a:tabLst/>
              <a:defRPr/>
            </a:pPr>
            <a:r>
              <a:rPr kumimoji="0" lang="en-US" sz="3200" b="0" i="0" u="none" strike="noStrike" kern="1200" cap="none" spc="0" normalizeH="0" baseline="0" noProof="0">
                <a:ln>
                  <a:noFill/>
                </a:ln>
                <a:solidFill>
                  <a:srgbClr val="494949"/>
                </a:solidFill>
                <a:effectLst/>
                <a:uLnTx/>
                <a:uFillTx/>
                <a:latin typeface="Arial" panose="020B0604020202020204"/>
                <a:ea typeface="+mj-ea"/>
                <a:cs typeface="+mj-cs"/>
              </a:rPr>
              <a:t>To include equivalent Section 350 in Part 5.</a:t>
            </a:r>
          </a:p>
        </p:txBody>
      </p:sp>
    </p:spTree>
    <p:extLst>
      <p:ext uri="{BB962C8B-B14F-4D97-AF65-F5344CB8AC3E}">
        <p14:creationId xmlns:p14="http://schemas.microsoft.com/office/powerpoint/2010/main" val="36586587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32466D-AC81-3416-A295-B9C4413068E7}"/>
              </a:ext>
            </a:extLst>
          </p:cNvPr>
          <p:cNvSpPr>
            <a:spLocks noGrp="1"/>
          </p:cNvSpPr>
          <p:nvPr>
            <p:ph type="sldNum" sz="quarter" idx="12"/>
          </p:nvPr>
        </p:nvSpPr>
        <p:spPr/>
        <p:txBody>
          <a:bodyPr/>
          <a:lstStyle/>
          <a:p>
            <a:fld id="{A68F81FF-A8B7-8E49-9D5B-3CAD5ADFEE36}" type="slidenum">
              <a:rPr lang="en-US" smtClean="0"/>
              <a:pPr/>
              <a:t>57</a:t>
            </a:fld>
            <a:endParaRPr lang="en-US"/>
          </a:p>
        </p:txBody>
      </p:sp>
      <p:sp>
        <p:nvSpPr>
          <p:cNvPr id="6" name="Title 2">
            <a:extLst>
              <a:ext uri="{FF2B5EF4-FFF2-40B4-BE49-F238E27FC236}">
                <a16:creationId xmlns:a16="http://schemas.microsoft.com/office/drawing/2014/main" id="{528A038B-ECF1-285B-1092-7F7284D0A7DA}"/>
              </a:ext>
            </a:extLst>
          </p:cNvPr>
          <p:cNvSpPr txBox="1">
            <a:spLocks/>
          </p:cNvSpPr>
          <p:nvPr/>
        </p:nvSpPr>
        <p:spPr>
          <a:xfrm>
            <a:off x="437712" y="2887176"/>
            <a:ext cx="10372304" cy="1115179"/>
          </a:xfrm>
          <a:prstGeom prst="rect">
            <a:avLst/>
          </a:prstGeom>
        </p:spPr>
        <p:txBody>
          <a:bodyPr vert="horz" lIns="91440" tIns="45720" rIns="91440" bIns="45720" rtlCol="0" anchor="b">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6000" kern="1200">
                <a:solidFill>
                  <a:srgbClr val="0B5494"/>
                </a:solidFill>
                <a:latin typeface="Product Sans Thin" panose="020B0203030502040203" pitchFamily="34" charset="0"/>
                <a:ea typeface="+mj-ea"/>
                <a:cs typeface="+mj-cs"/>
              </a:defRPr>
            </a:lvl1pPr>
          </a:lstStyle>
          <a:p>
            <a:r>
              <a:rPr lang="en-US">
                <a:latin typeface="+mj-lt"/>
              </a:rPr>
              <a:t>NOCLAR</a:t>
            </a:r>
          </a:p>
        </p:txBody>
      </p:sp>
    </p:spTree>
    <p:extLst>
      <p:ext uri="{BB962C8B-B14F-4D97-AF65-F5344CB8AC3E}">
        <p14:creationId xmlns:p14="http://schemas.microsoft.com/office/powerpoint/2010/main" val="5095194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CB941B-1630-62C8-2252-5114667521DE}"/>
              </a:ext>
            </a:extLst>
          </p:cNvPr>
          <p:cNvSpPr>
            <a:spLocks noGrp="1"/>
          </p:cNvSpPr>
          <p:nvPr>
            <p:ph sz="half" idx="2"/>
          </p:nvPr>
        </p:nvSpPr>
        <p:spPr>
          <a:xfrm>
            <a:off x="371474" y="1406579"/>
            <a:ext cx="7686675" cy="5314896"/>
          </a:xfrm>
        </p:spPr>
        <p:txBody>
          <a:bodyPr>
            <a:noAutofit/>
          </a:bodyPr>
          <a:lstStyle/>
          <a:p>
            <a:pPr marL="0" indent="0">
              <a:lnSpc>
                <a:spcPct val="114000"/>
              </a:lnSpc>
              <a:spcBef>
                <a:spcPts val="600"/>
              </a:spcBef>
              <a:spcAft>
                <a:spcPts val="1800"/>
              </a:spcAft>
              <a:buNone/>
            </a:pPr>
            <a:r>
              <a:rPr lang="en-US" b="1">
                <a:solidFill>
                  <a:schemeClr val="tx1"/>
                </a:solidFill>
                <a:latin typeface="+mj-lt"/>
              </a:rPr>
              <a:t>To consider and share views on WS2’s proposals regarding:</a:t>
            </a:r>
          </a:p>
          <a:p>
            <a:pPr>
              <a:lnSpc>
                <a:spcPct val="100000"/>
              </a:lnSpc>
              <a:spcBef>
                <a:spcPts val="600"/>
              </a:spcBef>
              <a:spcAft>
                <a:spcPts val="600"/>
              </a:spcAft>
              <a:buFont typeface="Wingdings" panose="05000000000000000000" pitchFamily="2" charset="2"/>
              <a:buChar char="ü"/>
            </a:pPr>
            <a:r>
              <a:rPr lang="en-US" sz="2400">
                <a:solidFill>
                  <a:schemeClr val="tx1"/>
                </a:solidFill>
                <a:latin typeface="+mj-lt"/>
              </a:rPr>
              <a:t>Procedures for SAPs to address NOCLAR / suspected NOCLAR depending on service performed (Part 5)</a:t>
            </a:r>
          </a:p>
          <a:p>
            <a:pPr>
              <a:lnSpc>
                <a:spcPct val="100000"/>
              </a:lnSpc>
              <a:spcBef>
                <a:spcPts val="600"/>
              </a:spcBef>
              <a:spcAft>
                <a:spcPts val="600"/>
              </a:spcAft>
              <a:buFont typeface="Wingdings" panose="05000000000000000000" pitchFamily="2" charset="2"/>
              <a:buChar char="ü"/>
            </a:pPr>
            <a:r>
              <a:rPr lang="en-US" sz="2400">
                <a:solidFill>
                  <a:schemeClr val="tx1"/>
                </a:solidFill>
                <a:latin typeface="+mj-lt"/>
              </a:rPr>
              <a:t>Communicating NOCLAR / suspected NOCLAR by Auditor (Part 3) and SAP (Part 5)</a:t>
            </a:r>
          </a:p>
          <a:p>
            <a:pPr>
              <a:lnSpc>
                <a:spcPct val="100000"/>
              </a:lnSpc>
              <a:spcBef>
                <a:spcPts val="600"/>
              </a:spcBef>
              <a:spcAft>
                <a:spcPts val="600"/>
              </a:spcAft>
              <a:buFont typeface="Wingdings" panose="05000000000000000000" pitchFamily="2" charset="2"/>
              <a:buChar char="ü"/>
            </a:pPr>
            <a:r>
              <a:rPr lang="en-US" sz="2400">
                <a:solidFill>
                  <a:schemeClr val="tx1"/>
                </a:solidFill>
                <a:latin typeface="+mj-lt"/>
              </a:rPr>
              <a:t>Communicating NOCLAR / suspected NOCLAR by PAIB (Part 2)</a:t>
            </a:r>
          </a:p>
        </p:txBody>
      </p:sp>
      <p:sp>
        <p:nvSpPr>
          <p:cNvPr id="3" name="Title 2">
            <a:extLst>
              <a:ext uri="{FF2B5EF4-FFF2-40B4-BE49-F238E27FC236}">
                <a16:creationId xmlns:a16="http://schemas.microsoft.com/office/drawing/2014/main" id="{9925B88A-3DDC-1BB3-048F-09656D57C11B}"/>
              </a:ext>
            </a:extLst>
          </p:cNvPr>
          <p:cNvSpPr>
            <a:spLocks noGrp="1"/>
          </p:cNvSpPr>
          <p:nvPr>
            <p:ph type="title"/>
          </p:nvPr>
        </p:nvSpPr>
        <p:spPr/>
        <p:txBody>
          <a:bodyPr>
            <a:normAutofit/>
          </a:bodyPr>
          <a:lstStyle/>
          <a:p>
            <a:r>
              <a:rPr lang="en-US" sz="3600">
                <a:latin typeface="+mj-lt"/>
              </a:rPr>
              <a:t>Objective</a:t>
            </a:r>
          </a:p>
        </p:txBody>
      </p:sp>
      <p:sp>
        <p:nvSpPr>
          <p:cNvPr id="4" name="Slide Number Placeholder 3">
            <a:extLst>
              <a:ext uri="{FF2B5EF4-FFF2-40B4-BE49-F238E27FC236}">
                <a16:creationId xmlns:a16="http://schemas.microsoft.com/office/drawing/2014/main" id="{05E5A638-3AD2-D4BE-BBA6-97A694925142}"/>
              </a:ext>
            </a:extLst>
          </p:cNvPr>
          <p:cNvSpPr>
            <a:spLocks noGrp="1"/>
          </p:cNvSpPr>
          <p:nvPr>
            <p:ph type="sldNum" sz="quarter" idx="12"/>
          </p:nvPr>
        </p:nvSpPr>
        <p:spPr/>
        <p:txBody>
          <a:bodyPr/>
          <a:lstStyle/>
          <a:p>
            <a:fld id="{A68F81FF-A8B7-8E49-9D5B-3CAD5ADFEE36}" type="slidenum">
              <a:rPr lang="en-US" smtClean="0"/>
              <a:pPr/>
              <a:t>58</a:t>
            </a:fld>
            <a:endParaRPr lang="en-US"/>
          </a:p>
        </p:txBody>
      </p:sp>
    </p:spTree>
    <p:extLst>
      <p:ext uri="{BB962C8B-B14F-4D97-AF65-F5344CB8AC3E}">
        <p14:creationId xmlns:p14="http://schemas.microsoft.com/office/powerpoint/2010/main" val="317094567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E0CC-DE21-AB29-E5E8-E839A9CFDBED}"/>
              </a:ext>
            </a:extLst>
          </p:cNvPr>
          <p:cNvSpPr>
            <a:spLocks noGrp="1"/>
          </p:cNvSpPr>
          <p:nvPr>
            <p:ph type="title"/>
          </p:nvPr>
        </p:nvSpPr>
        <p:spPr/>
        <p:txBody>
          <a:bodyPr>
            <a:noAutofit/>
          </a:bodyPr>
          <a:lstStyle/>
          <a:p>
            <a:r>
              <a:rPr lang="en-US" sz="3600">
                <a:latin typeface="+mj-lt"/>
              </a:rPr>
              <a:t>Procedures for SAPs to address NOCLAR depending on service performed (Part 5)</a:t>
            </a:r>
          </a:p>
        </p:txBody>
      </p:sp>
      <p:sp>
        <p:nvSpPr>
          <p:cNvPr id="4" name="Slide Number Placeholder 3">
            <a:extLst>
              <a:ext uri="{FF2B5EF4-FFF2-40B4-BE49-F238E27FC236}">
                <a16:creationId xmlns:a16="http://schemas.microsoft.com/office/drawing/2014/main" id="{B146A8D3-4A0C-B762-6991-4A0E58C646FD}"/>
              </a:ext>
            </a:extLst>
          </p:cNvPr>
          <p:cNvSpPr>
            <a:spLocks noGrp="1"/>
          </p:cNvSpPr>
          <p:nvPr>
            <p:ph type="sldNum" sz="quarter" idx="12"/>
          </p:nvPr>
        </p:nvSpPr>
        <p:spPr/>
        <p:txBody>
          <a:bodyPr/>
          <a:lstStyle/>
          <a:p>
            <a:fld id="{A68F81FF-A8B7-8E49-9D5B-3CAD5ADFEE36}" type="slidenum">
              <a:rPr lang="en-US" smtClean="0"/>
              <a:pPr/>
              <a:t>59</a:t>
            </a:fld>
            <a:endParaRPr lang="en-US"/>
          </a:p>
        </p:txBody>
      </p:sp>
      <p:sp>
        <p:nvSpPr>
          <p:cNvPr id="6" name="Rectangle: Rounded Corners 5">
            <a:extLst>
              <a:ext uri="{FF2B5EF4-FFF2-40B4-BE49-F238E27FC236}">
                <a16:creationId xmlns:a16="http://schemas.microsoft.com/office/drawing/2014/main" id="{DAF406A5-5035-E504-987F-CDCB138B8735}"/>
              </a:ext>
            </a:extLst>
          </p:cNvPr>
          <p:cNvSpPr/>
          <p:nvPr/>
        </p:nvSpPr>
        <p:spPr>
          <a:xfrm>
            <a:off x="1707198" y="1505985"/>
            <a:ext cx="2309693" cy="1439613"/>
          </a:xfrm>
          <a:prstGeom prst="roundRect">
            <a:avLst/>
          </a:prstGeom>
          <a:solidFill>
            <a:schemeClr val="bg2">
              <a:lumMod val="50000"/>
              <a:alpha val="69804"/>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a:solidFill>
                  <a:schemeClr val="bg1"/>
                </a:solidFill>
                <a:latin typeface="+mj-lt"/>
              </a:rPr>
              <a:t>Part 3</a:t>
            </a:r>
          </a:p>
          <a:p>
            <a:pPr algn="ctr"/>
            <a:r>
              <a:rPr lang="en-US" sz="2800" b="1">
                <a:solidFill>
                  <a:srgbClr val="92D050"/>
                </a:solidFill>
                <a:latin typeface="+mj-lt"/>
              </a:rPr>
              <a:t>s360</a:t>
            </a:r>
          </a:p>
        </p:txBody>
      </p:sp>
      <p:sp>
        <p:nvSpPr>
          <p:cNvPr id="7" name="Rectangle 6">
            <a:extLst>
              <a:ext uri="{FF2B5EF4-FFF2-40B4-BE49-F238E27FC236}">
                <a16:creationId xmlns:a16="http://schemas.microsoft.com/office/drawing/2014/main" id="{ED11E4F2-09B6-937C-006A-47EE2C2664EB}"/>
              </a:ext>
            </a:extLst>
          </p:cNvPr>
          <p:cNvSpPr/>
          <p:nvPr/>
        </p:nvSpPr>
        <p:spPr>
          <a:xfrm>
            <a:off x="665826" y="4836999"/>
            <a:ext cx="3351065" cy="1216915"/>
          </a:xfrm>
          <a:prstGeom prst="rect">
            <a:avLst/>
          </a:prstGeom>
          <a:solidFill>
            <a:srgbClr val="F2F2F2"/>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tx1"/>
                </a:solidFill>
                <a:latin typeface="+mj-lt"/>
              </a:rPr>
              <a:t>Services other than audit</a:t>
            </a:r>
          </a:p>
        </p:txBody>
      </p:sp>
      <p:sp>
        <p:nvSpPr>
          <p:cNvPr id="8" name="Rectangle 7">
            <a:extLst>
              <a:ext uri="{FF2B5EF4-FFF2-40B4-BE49-F238E27FC236}">
                <a16:creationId xmlns:a16="http://schemas.microsoft.com/office/drawing/2014/main" id="{19D89142-3C39-8BBD-0726-48C1CE51C822}"/>
              </a:ext>
            </a:extLst>
          </p:cNvPr>
          <p:cNvSpPr/>
          <p:nvPr/>
        </p:nvSpPr>
        <p:spPr>
          <a:xfrm>
            <a:off x="665826" y="3287413"/>
            <a:ext cx="3351065" cy="1182413"/>
          </a:xfrm>
          <a:prstGeom prst="rect">
            <a:avLst/>
          </a:prstGeom>
          <a:solidFill>
            <a:srgbClr val="F2F2F2"/>
          </a:solid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tx1"/>
                </a:solidFill>
                <a:latin typeface="+mj-lt"/>
              </a:rPr>
              <a:t>Audit of FS</a:t>
            </a:r>
          </a:p>
        </p:txBody>
      </p:sp>
      <p:sp>
        <p:nvSpPr>
          <p:cNvPr id="9" name="Rectangle: Rounded Corners 8">
            <a:extLst>
              <a:ext uri="{FF2B5EF4-FFF2-40B4-BE49-F238E27FC236}">
                <a16:creationId xmlns:a16="http://schemas.microsoft.com/office/drawing/2014/main" id="{58937E08-8503-1D2C-A4FC-314FAA477CA1}"/>
              </a:ext>
            </a:extLst>
          </p:cNvPr>
          <p:cNvSpPr/>
          <p:nvPr/>
        </p:nvSpPr>
        <p:spPr>
          <a:xfrm>
            <a:off x="7156216" y="1505985"/>
            <a:ext cx="2309692" cy="1439613"/>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a:solidFill>
                  <a:schemeClr val="bg1"/>
                </a:solidFill>
                <a:latin typeface="+mj-lt"/>
              </a:rPr>
              <a:t>Part 5</a:t>
            </a:r>
          </a:p>
          <a:p>
            <a:pPr algn="ctr"/>
            <a:r>
              <a:rPr lang="en-US" sz="2800" b="1">
                <a:solidFill>
                  <a:schemeClr val="accent6">
                    <a:lumMod val="40000"/>
                    <a:lumOff val="60000"/>
                  </a:schemeClr>
                </a:solidFill>
                <a:latin typeface="+mj-lt"/>
              </a:rPr>
              <a:t>s5360</a:t>
            </a:r>
          </a:p>
        </p:txBody>
      </p:sp>
      <p:sp>
        <p:nvSpPr>
          <p:cNvPr id="10" name="Rectangle 9">
            <a:extLst>
              <a:ext uri="{FF2B5EF4-FFF2-40B4-BE49-F238E27FC236}">
                <a16:creationId xmlns:a16="http://schemas.microsoft.com/office/drawing/2014/main" id="{13653C88-2835-D812-9AA0-B34CD8D72D22}"/>
              </a:ext>
            </a:extLst>
          </p:cNvPr>
          <p:cNvSpPr/>
          <p:nvPr/>
        </p:nvSpPr>
        <p:spPr>
          <a:xfrm>
            <a:off x="7156216" y="4885499"/>
            <a:ext cx="4461352" cy="1216915"/>
          </a:xfrm>
          <a:prstGeom prst="rect">
            <a:avLst/>
          </a:prstGeom>
          <a:solidFill>
            <a:srgbClr val="F2F2F2"/>
          </a:solidFill>
          <a:ln w="571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tx1"/>
                </a:solidFill>
                <a:latin typeface="+mj-lt"/>
              </a:rPr>
              <a:t>Other SAEs and services</a:t>
            </a:r>
          </a:p>
        </p:txBody>
      </p:sp>
      <p:sp>
        <p:nvSpPr>
          <p:cNvPr id="11" name="Rectangle 10">
            <a:extLst>
              <a:ext uri="{FF2B5EF4-FFF2-40B4-BE49-F238E27FC236}">
                <a16:creationId xmlns:a16="http://schemas.microsoft.com/office/drawing/2014/main" id="{A818E1FB-D5BE-676E-5219-9EB9FBBC90E0}"/>
              </a:ext>
            </a:extLst>
          </p:cNvPr>
          <p:cNvSpPr/>
          <p:nvPr/>
        </p:nvSpPr>
        <p:spPr>
          <a:xfrm>
            <a:off x="7156216" y="3287414"/>
            <a:ext cx="4461353" cy="1182413"/>
          </a:xfrm>
          <a:prstGeom prst="rect">
            <a:avLst/>
          </a:prstGeom>
          <a:solidFill>
            <a:srgbClr val="F2F2F2"/>
          </a:solid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tx1"/>
                </a:solidFill>
                <a:latin typeface="+mj-lt"/>
              </a:rPr>
              <a:t>SAE that meets independence criteria</a:t>
            </a:r>
          </a:p>
        </p:txBody>
      </p:sp>
      <p:sp>
        <p:nvSpPr>
          <p:cNvPr id="14" name="Arrow: Left-Right 13">
            <a:extLst>
              <a:ext uri="{FF2B5EF4-FFF2-40B4-BE49-F238E27FC236}">
                <a16:creationId xmlns:a16="http://schemas.microsoft.com/office/drawing/2014/main" id="{BC7ADC81-9E93-3D35-CB4E-8C8EAF26263E}"/>
              </a:ext>
            </a:extLst>
          </p:cNvPr>
          <p:cNvSpPr/>
          <p:nvPr/>
        </p:nvSpPr>
        <p:spPr>
          <a:xfrm>
            <a:off x="4220309" y="3173518"/>
            <a:ext cx="2719754" cy="1296308"/>
          </a:xfrm>
          <a:prstGeom prst="leftRightArrow">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tx1"/>
              </a:solidFill>
            </a:endParaRPr>
          </a:p>
        </p:txBody>
      </p:sp>
      <p:sp>
        <p:nvSpPr>
          <p:cNvPr id="15" name="Arrow: Left-Right 14">
            <a:extLst>
              <a:ext uri="{FF2B5EF4-FFF2-40B4-BE49-F238E27FC236}">
                <a16:creationId xmlns:a16="http://schemas.microsoft.com/office/drawing/2014/main" id="{DE970EDB-7F15-717F-2F23-52B998DE38E7}"/>
              </a:ext>
            </a:extLst>
          </p:cNvPr>
          <p:cNvSpPr/>
          <p:nvPr/>
        </p:nvSpPr>
        <p:spPr>
          <a:xfrm>
            <a:off x="4220309" y="4841379"/>
            <a:ext cx="2719754" cy="1296308"/>
          </a:xfrm>
          <a:prstGeom prst="leftRightArrow">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41336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4DB4B-E2CB-9A3C-A71B-BC1AD7AD99B1}"/>
              </a:ext>
            </a:extLst>
          </p:cNvPr>
          <p:cNvSpPr>
            <a:spLocks noGrp="1"/>
          </p:cNvSpPr>
          <p:nvPr>
            <p:ph type="title"/>
          </p:nvPr>
        </p:nvSpPr>
        <p:spPr>
          <a:xfrm>
            <a:off x="972766" y="36374"/>
            <a:ext cx="10381034" cy="1068518"/>
          </a:xfrm>
        </p:spPr>
        <p:txBody>
          <a:bodyPr>
            <a:normAutofit fontScale="90000"/>
          </a:bodyPr>
          <a:lstStyle/>
          <a:p>
            <a:r>
              <a:rPr lang="en-US">
                <a:latin typeface="+mj-lt"/>
              </a:rPr>
              <a:t>Input from Sustainability Reference Group</a:t>
            </a:r>
            <a:endParaRPr lang="en-US"/>
          </a:p>
        </p:txBody>
      </p:sp>
      <p:sp>
        <p:nvSpPr>
          <p:cNvPr id="4" name="Slide Number Placeholder 3">
            <a:extLst>
              <a:ext uri="{FF2B5EF4-FFF2-40B4-BE49-F238E27FC236}">
                <a16:creationId xmlns:a16="http://schemas.microsoft.com/office/drawing/2014/main" id="{47639018-00C1-5B0A-F35F-F6100F85622C}"/>
              </a:ext>
            </a:extLst>
          </p:cNvPr>
          <p:cNvSpPr>
            <a:spLocks noGrp="1"/>
          </p:cNvSpPr>
          <p:nvPr>
            <p:ph type="sldNum" sz="quarter" idx="12"/>
          </p:nvPr>
        </p:nvSpPr>
        <p:spPr/>
        <p:txBody>
          <a:bodyPr/>
          <a:lstStyle/>
          <a:p>
            <a:fld id="{A68F81FF-A8B7-8E49-9D5B-3CAD5ADFEE36}" type="slidenum">
              <a:rPr lang="en-US" smtClean="0"/>
              <a:pPr/>
              <a:t>6</a:t>
            </a:fld>
            <a:endParaRPr lang="en-US"/>
          </a:p>
        </p:txBody>
      </p:sp>
      <p:sp>
        <p:nvSpPr>
          <p:cNvPr id="3" name="Rectangle 2">
            <a:extLst>
              <a:ext uri="{FF2B5EF4-FFF2-40B4-BE49-F238E27FC236}">
                <a16:creationId xmlns:a16="http://schemas.microsoft.com/office/drawing/2014/main" id="{2BDF54D8-E8B7-082C-AA05-84AB005DE0C6}"/>
              </a:ext>
            </a:extLst>
          </p:cNvPr>
          <p:cNvSpPr/>
          <p:nvPr/>
        </p:nvSpPr>
        <p:spPr>
          <a:xfrm>
            <a:off x="726309" y="1490991"/>
            <a:ext cx="10381034" cy="15198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latin typeface="+mj-lt"/>
              </a:rPr>
              <a:t>The September 2023 draft proposed text has incorporated input received from the Sustainability Reference Group including the approach on certain topics and examples and factors</a:t>
            </a:r>
          </a:p>
        </p:txBody>
      </p:sp>
      <p:pic>
        <p:nvPicPr>
          <p:cNvPr id="5" name="Picture 2" descr="Business People Working with Technology - Research4Life">
            <a:extLst>
              <a:ext uri="{FF2B5EF4-FFF2-40B4-BE49-F238E27FC236}">
                <a16:creationId xmlns:a16="http://schemas.microsoft.com/office/drawing/2014/main" id="{6F3A6DC0-32BF-A836-D73A-D6EE540F014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284" b="8253"/>
          <a:stretch/>
        </p:blipFill>
        <p:spPr bwMode="auto">
          <a:xfrm flipV="1">
            <a:off x="0" y="3147397"/>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82731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stretch>
            <a:fillRect t="-9000" b="-9000"/>
          </a:stretch>
        </a:blip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4DA39F-129E-6B4B-9AD6-C606B6801A22}"/>
              </a:ext>
            </a:extLst>
          </p:cNvPr>
          <p:cNvSpPr>
            <a:spLocks noGrp="1"/>
          </p:cNvSpPr>
          <p:nvPr>
            <p:ph type="sldNum" sz="quarter" idx="12"/>
          </p:nvPr>
        </p:nvSpPr>
        <p:spPr/>
        <p:txBody>
          <a:bodyPr/>
          <a:lstStyle/>
          <a:p>
            <a:fld id="{A68F81FF-A8B7-8E49-9D5B-3CAD5ADFEE36}" type="slidenum">
              <a:rPr lang="en-US" smtClean="0"/>
              <a:t>60</a:t>
            </a:fld>
            <a:endParaRPr lang="en-US"/>
          </a:p>
        </p:txBody>
      </p:sp>
      <p:sp>
        <p:nvSpPr>
          <p:cNvPr id="6" name="Rectangle 5">
            <a:extLst>
              <a:ext uri="{FF2B5EF4-FFF2-40B4-BE49-F238E27FC236}">
                <a16:creationId xmlns:a16="http://schemas.microsoft.com/office/drawing/2014/main" id="{A44D919B-F3FB-1E3B-6419-899B616B4FB0}"/>
              </a:ext>
            </a:extLst>
          </p:cNvPr>
          <p:cNvSpPr/>
          <p:nvPr/>
        </p:nvSpPr>
        <p:spPr>
          <a:xfrm>
            <a:off x="5894873" y="5229698"/>
            <a:ext cx="5682590" cy="11399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PA has no responsibility to communicate NOCLAR to other PAs</a:t>
            </a:r>
          </a:p>
        </p:txBody>
      </p:sp>
      <p:sp>
        <p:nvSpPr>
          <p:cNvPr id="7" name="Rectangle 6">
            <a:extLst>
              <a:ext uri="{FF2B5EF4-FFF2-40B4-BE49-F238E27FC236}">
                <a16:creationId xmlns:a16="http://schemas.microsoft.com/office/drawing/2014/main" id="{B3EC911A-8FFC-2D84-C88B-6D33B8D4D58B}"/>
              </a:ext>
            </a:extLst>
          </p:cNvPr>
          <p:cNvSpPr/>
          <p:nvPr/>
        </p:nvSpPr>
        <p:spPr>
          <a:xfrm>
            <a:off x="5894870" y="4543902"/>
            <a:ext cx="5682589" cy="563860"/>
          </a:xfrm>
          <a:prstGeom prst="rect">
            <a:avLst/>
          </a:prstGeom>
          <a:solidFill>
            <a:schemeClr val="bg1"/>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accent1">
                    <a:lumMod val="75000"/>
                  </a:schemeClr>
                </a:solidFill>
                <a:latin typeface="+mj-lt"/>
              </a:rPr>
              <a:t>Services other than audit</a:t>
            </a:r>
          </a:p>
        </p:txBody>
      </p:sp>
      <p:sp>
        <p:nvSpPr>
          <p:cNvPr id="8" name="Rectangle 7">
            <a:extLst>
              <a:ext uri="{FF2B5EF4-FFF2-40B4-BE49-F238E27FC236}">
                <a16:creationId xmlns:a16="http://schemas.microsoft.com/office/drawing/2014/main" id="{C88EA67F-A65A-97B2-30E6-94F25A8D3C52}"/>
              </a:ext>
            </a:extLst>
          </p:cNvPr>
          <p:cNvSpPr/>
          <p:nvPr/>
        </p:nvSpPr>
        <p:spPr>
          <a:xfrm>
            <a:off x="5894871" y="2286400"/>
            <a:ext cx="5682589" cy="563860"/>
          </a:xfrm>
          <a:prstGeom prst="rect">
            <a:avLst/>
          </a:prstGeom>
          <a:no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accent1">
                    <a:lumMod val="75000"/>
                  </a:schemeClr>
                </a:solidFill>
                <a:latin typeface="+mj-lt"/>
              </a:rPr>
              <a:t>Audit of FS</a:t>
            </a:r>
          </a:p>
        </p:txBody>
      </p:sp>
      <p:sp>
        <p:nvSpPr>
          <p:cNvPr id="9" name="Rectangle 8">
            <a:extLst>
              <a:ext uri="{FF2B5EF4-FFF2-40B4-BE49-F238E27FC236}">
                <a16:creationId xmlns:a16="http://schemas.microsoft.com/office/drawing/2014/main" id="{BE11733B-2486-792C-6B50-A46E2325B506}"/>
              </a:ext>
            </a:extLst>
          </p:cNvPr>
          <p:cNvSpPr/>
          <p:nvPr/>
        </p:nvSpPr>
        <p:spPr>
          <a:xfrm>
            <a:off x="5894871" y="5229698"/>
            <a:ext cx="5682590" cy="11399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PA responsibility to communicate with Auditor</a:t>
            </a:r>
          </a:p>
        </p:txBody>
      </p:sp>
      <p:sp>
        <p:nvSpPr>
          <p:cNvPr id="10" name="Rectangle 9">
            <a:extLst>
              <a:ext uri="{FF2B5EF4-FFF2-40B4-BE49-F238E27FC236}">
                <a16:creationId xmlns:a16="http://schemas.microsoft.com/office/drawing/2014/main" id="{0A1CA0EE-A7A9-894E-F87A-3069AC4EAECB}"/>
              </a:ext>
            </a:extLst>
          </p:cNvPr>
          <p:cNvSpPr/>
          <p:nvPr/>
        </p:nvSpPr>
        <p:spPr>
          <a:xfrm>
            <a:off x="5894869" y="2286400"/>
            <a:ext cx="5682589" cy="563860"/>
          </a:xfrm>
          <a:prstGeom prst="rect">
            <a:avLst/>
          </a:prstGeom>
          <a:solidFill>
            <a:schemeClr val="bg1"/>
          </a:solid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accent1">
                    <a:lumMod val="75000"/>
                  </a:schemeClr>
                </a:solidFill>
                <a:latin typeface="+mj-lt"/>
              </a:rPr>
              <a:t>Audit of FS</a:t>
            </a:r>
          </a:p>
        </p:txBody>
      </p:sp>
      <p:sp>
        <p:nvSpPr>
          <p:cNvPr id="11" name="Rectangle 10">
            <a:extLst>
              <a:ext uri="{FF2B5EF4-FFF2-40B4-BE49-F238E27FC236}">
                <a16:creationId xmlns:a16="http://schemas.microsoft.com/office/drawing/2014/main" id="{003D7770-5BC6-7061-78F1-86FA85765B13}"/>
              </a:ext>
            </a:extLst>
          </p:cNvPr>
          <p:cNvSpPr/>
          <p:nvPr/>
        </p:nvSpPr>
        <p:spPr>
          <a:xfrm>
            <a:off x="5894868" y="2982420"/>
            <a:ext cx="5682590" cy="11399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PA (Auditor) has no responsibility to communicate with other PAs</a:t>
            </a:r>
          </a:p>
        </p:txBody>
      </p:sp>
      <p:sp>
        <p:nvSpPr>
          <p:cNvPr id="12" name="Rectangle 11">
            <a:extLst>
              <a:ext uri="{FF2B5EF4-FFF2-40B4-BE49-F238E27FC236}">
                <a16:creationId xmlns:a16="http://schemas.microsoft.com/office/drawing/2014/main" id="{121A27E3-F317-5F11-870A-FE7126F996C2}"/>
              </a:ext>
            </a:extLst>
          </p:cNvPr>
          <p:cNvSpPr/>
          <p:nvPr/>
        </p:nvSpPr>
        <p:spPr>
          <a:xfrm>
            <a:off x="5627237" y="2273735"/>
            <a:ext cx="267629" cy="183592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Rectangle 12">
            <a:extLst>
              <a:ext uri="{FF2B5EF4-FFF2-40B4-BE49-F238E27FC236}">
                <a16:creationId xmlns:a16="http://schemas.microsoft.com/office/drawing/2014/main" id="{9A9D6B68-07B2-C4D0-E368-0EECDBBD67B0}"/>
              </a:ext>
            </a:extLst>
          </p:cNvPr>
          <p:cNvSpPr/>
          <p:nvPr/>
        </p:nvSpPr>
        <p:spPr>
          <a:xfrm>
            <a:off x="5627237" y="4533677"/>
            <a:ext cx="267629" cy="185806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Rectangle 13">
            <a:extLst>
              <a:ext uri="{FF2B5EF4-FFF2-40B4-BE49-F238E27FC236}">
                <a16:creationId xmlns:a16="http://schemas.microsoft.com/office/drawing/2014/main" id="{3A1A09EE-22DB-5B2C-125A-3EF8DACB6BCC}"/>
              </a:ext>
            </a:extLst>
          </p:cNvPr>
          <p:cNvSpPr/>
          <p:nvPr/>
        </p:nvSpPr>
        <p:spPr>
          <a:xfrm>
            <a:off x="6612117" y="1154384"/>
            <a:ext cx="3996965" cy="65434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bg1"/>
                </a:solidFill>
                <a:latin typeface="+mj-lt"/>
              </a:rPr>
              <a:t>Current Regime</a:t>
            </a:r>
          </a:p>
        </p:txBody>
      </p:sp>
      <p:sp>
        <p:nvSpPr>
          <p:cNvPr id="5" name="Rectangle: Rounded Corners 4">
            <a:extLst>
              <a:ext uri="{FF2B5EF4-FFF2-40B4-BE49-F238E27FC236}">
                <a16:creationId xmlns:a16="http://schemas.microsoft.com/office/drawing/2014/main" id="{1083504C-0098-D41C-4E9B-EF6743784523}"/>
              </a:ext>
            </a:extLst>
          </p:cNvPr>
          <p:cNvSpPr/>
          <p:nvPr/>
        </p:nvSpPr>
        <p:spPr>
          <a:xfrm>
            <a:off x="873007" y="2139193"/>
            <a:ext cx="4076991" cy="4328752"/>
          </a:xfrm>
          <a:prstGeom prst="roundRect">
            <a:avLst/>
          </a:prstGeom>
          <a:solidFill>
            <a:schemeClr val="tx1">
              <a:lumMod val="50000"/>
              <a:alpha val="50000"/>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a:solidFill>
                  <a:schemeClr val="bg1"/>
                </a:solidFill>
                <a:latin typeface="+mj-lt"/>
              </a:rPr>
              <a:t>Extant Part 3</a:t>
            </a:r>
          </a:p>
          <a:p>
            <a:pPr algn="ctr"/>
            <a:r>
              <a:rPr lang="en-US" sz="4400" b="1">
                <a:solidFill>
                  <a:srgbClr val="92D050"/>
                </a:solidFill>
                <a:latin typeface="+mj-lt"/>
              </a:rPr>
              <a:t>s360</a:t>
            </a:r>
          </a:p>
        </p:txBody>
      </p:sp>
      <p:sp>
        <p:nvSpPr>
          <p:cNvPr id="4" name="Rectangle 3">
            <a:extLst>
              <a:ext uri="{FF2B5EF4-FFF2-40B4-BE49-F238E27FC236}">
                <a16:creationId xmlns:a16="http://schemas.microsoft.com/office/drawing/2014/main" id="{821DBCCA-AE63-9F66-1044-844C3CCB5554}"/>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Communicating NOCLAR</a:t>
            </a:r>
          </a:p>
        </p:txBody>
      </p:sp>
    </p:spTree>
    <p:extLst>
      <p:ext uri="{BB962C8B-B14F-4D97-AF65-F5344CB8AC3E}">
        <p14:creationId xmlns:p14="http://schemas.microsoft.com/office/powerpoint/2010/main" val="35696154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stretch>
            <a:fillRect t="-9000" b="-9000"/>
          </a:stretch>
        </a:blip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DACEEF4-A2F2-C147-B29E-450C71B22DE2}"/>
              </a:ext>
            </a:extLst>
          </p:cNvPr>
          <p:cNvSpPr/>
          <p:nvPr/>
        </p:nvSpPr>
        <p:spPr>
          <a:xfrm>
            <a:off x="843816" y="1325868"/>
            <a:ext cx="3144645" cy="2356455"/>
          </a:xfrm>
          <a:prstGeom prst="roundRect">
            <a:avLst/>
          </a:prstGeom>
          <a:solidFill>
            <a:schemeClr val="bg2">
              <a:lumMod val="50000"/>
              <a:alpha val="69804"/>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3</a:t>
            </a:r>
          </a:p>
          <a:p>
            <a:pPr algn="ctr"/>
            <a:r>
              <a:rPr lang="en-US" sz="2800" b="1">
                <a:solidFill>
                  <a:srgbClr val="92D050"/>
                </a:solidFill>
                <a:latin typeface="+mj-lt"/>
              </a:rPr>
              <a:t>s360</a:t>
            </a:r>
          </a:p>
        </p:txBody>
      </p:sp>
      <p:sp>
        <p:nvSpPr>
          <p:cNvPr id="4" name="Rectangle 3">
            <a:extLst>
              <a:ext uri="{FF2B5EF4-FFF2-40B4-BE49-F238E27FC236}">
                <a16:creationId xmlns:a16="http://schemas.microsoft.com/office/drawing/2014/main" id="{CFA0A2CB-AB7C-3549-D411-5C8C10F163B6}"/>
              </a:ext>
            </a:extLst>
          </p:cNvPr>
          <p:cNvSpPr/>
          <p:nvPr/>
        </p:nvSpPr>
        <p:spPr>
          <a:xfrm>
            <a:off x="8340173" y="1234601"/>
            <a:ext cx="3351066" cy="563860"/>
          </a:xfrm>
          <a:prstGeom prst="rect">
            <a:avLst/>
          </a:prstGeom>
          <a:solidFill>
            <a:srgbClr val="F2F2F2"/>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Services other than audit</a:t>
            </a:r>
          </a:p>
        </p:txBody>
      </p:sp>
      <p:sp>
        <p:nvSpPr>
          <p:cNvPr id="15" name="Rectangle 14">
            <a:extLst>
              <a:ext uri="{FF2B5EF4-FFF2-40B4-BE49-F238E27FC236}">
                <a16:creationId xmlns:a16="http://schemas.microsoft.com/office/drawing/2014/main" id="{0F7B728C-90F3-DA7F-3A86-7CAB5ECFDF37}"/>
              </a:ext>
            </a:extLst>
          </p:cNvPr>
          <p:cNvSpPr/>
          <p:nvPr/>
        </p:nvSpPr>
        <p:spPr>
          <a:xfrm>
            <a:off x="8340173" y="1961369"/>
            <a:ext cx="3351066" cy="16905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No change in PA responsibility to communicate with Auditor</a:t>
            </a:r>
          </a:p>
        </p:txBody>
      </p:sp>
      <p:sp>
        <p:nvSpPr>
          <p:cNvPr id="16" name="Rectangle 15">
            <a:extLst>
              <a:ext uri="{FF2B5EF4-FFF2-40B4-BE49-F238E27FC236}">
                <a16:creationId xmlns:a16="http://schemas.microsoft.com/office/drawing/2014/main" id="{BFCB8091-EFAC-E188-09FB-FD121023F68B}"/>
              </a:ext>
            </a:extLst>
          </p:cNvPr>
          <p:cNvSpPr/>
          <p:nvPr/>
        </p:nvSpPr>
        <p:spPr>
          <a:xfrm>
            <a:off x="4648200" y="1232011"/>
            <a:ext cx="3194415" cy="576956"/>
          </a:xfrm>
          <a:prstGeom prst="rect">
            <a:avLst/>
          </a:prstGeom>
          <a:solidFill>
            <a:srgbClr val="F2F2F2"/>
          </a:solid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Audit of FS</a:t>
            </a:r>
          </a:p>
        </p:txBody>
      </p:sp>
      <p:sp>
        <p:nvSpPr>
          <p:cNvPr id="17" name="Rectangle 16">
            <a:extLst>
              <a:ext uri="{FF2B5EF4-FFF2-40B4-BE49-F238E27FC236}">
                <a16:creationId xmlns:a16="http://schemas.microsoft.com/office/drawing/2014/main" id="{24A94FB1-1907-9DF9-E53E-9302B244C98F}"/>
              </a:ext>
            </a:extLst>
          </p:cNvPr>
          <p:cNvSpPr/>
          <p:nvPr/>
        </p:nvSpPr>
        <p:spPr>
          <a:xfrm>
            <a:off x="4648200" y="1930902"/>
            <a:ext cx="3194415" cy="170592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New responsibility for PA (Auditor) to communicate with SAP</a:t>
            </a:r>
          </a:p>
        </p:txBody>
      </p:sp>
      <p:sp>
        <p:nvSpPr>
          <p:cNvPr id="18" name="Rectangle 17">
            <a:extLst>
              <a:ext uri="{FF2B5EF4-FFF2-40B4-BE49-F238E27FC236}">
                <a16:creationId xmlns:a16="http://schemas.microsoft.com/office/drawing/2014/main" id="{F13DCA7E-87D5-2FF5-96BA-62D1E8C3A7B4}"/>
              </a:ext>
            </a:extLst>
          </p:cNvPr>
          <p:cNvSpPr/>
          <p:nvPr/>
        </p:nvSpPr>
        <p:spPr>
          <a:xfrm>
            <a:off x="4306527" y="1208612"/>
            <a:ext cx="272788" cy="242821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Rectangle: Rounded Corners 19">
            <a:extLst>
              <a:ext uri="{FF2B5EF4-FFF2-40B4-BE49-F238E27FC236}">
                <a16:creationId xmlns:a16="http://schemas.microsoft.com/office/drawing/2014/main" id="{E308DA4C-52BE-183C-1435-5A9B692C9255}"/>
              </a:ext>
            </a:extLst>
          </p:cNvPr>
          <p:cNvSpPr/>
          <p:nvPr/>
        </p:nvSpPr>
        <p:spPr>
          <a:xfrm>
            <a:off x="843816" y="3999895"/>
            <a:ext cx="3144645" cy="2356455"/>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5</a:t>
            </a:r>
          </a:p>
          <a:p>
            <a:pPr algn="ctr"/>
            <a:r>
              <a:rPr lang="en-US" sz="2800" b="1">
                <a:solidFill>
                  <a:schemeClr val="accent6">
                    <a:lumMod val="40000"/>
                    <a:lumOff val="60000"/>
                  </a:schemeClr>
                </a:solidFill>
                <a:latin typeface="+mj-lt"/>
              </a:rPr>
              <a:t>s5360</a:t>
            </a:r>
          </a:p>
        </p:txBody>
      </p:sp>
      <p:sp>
        <p:nvSpPr>
          <p:cNvPr id="21" name="Rectangle 20">
            <a:extLst>
              <a:ext uri="{FF2B5EF4-FFF2-40B4-BE49-F238E27FC236}">
                <a16:creationId xmlns:a16="http://schemas.microsoft.com/office/drawing/2014/main" id="{D8946175-37D5-0FEF-59A2-61FB6FAB634A}"/>
              </a:ext>
            </a:extLst>
          </p:cNvPr>
          <p:cNvSpPr/>
          <p:nvPr/>
        </p:nvSpPr>
        <p:spPr>
          <a:xfrm>
            <a:off x="8340172" y="3919147"/>
            <a:ext cx="3351066" cy="726768"/>
          </a:xfrm>
          <a:prstGeom prst="rect">
            <a:avLst/>
          </a:prstGeom>
          <a:solidFill>
            <a:srgbClr val="F2F2F2"/>
          </a:solidFill>
          <a:ln w="571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Other SAEs and services</a:t>
            </a:r>
          </a:p>
        </p:txBody>
      </p:sp>
      <p:sp>
        <p:nvSpPr>
          <p:cNvPr id="22" name="Rectangle 21">
            <a:extLst>
              <a:ext uri="{FF2B5EF4-FFF2-40B4-BE49-F238E27FC236}">
                <a16:creationId xmlns:a16="http://schemas.microsoft.com/office/drawing/2014/main" id="{31C4A3E1-FD90-33BA-0938-41C384A05B36}"/>
              </a:ext>
            </a:extLst>
          </p:cNvPr>
          <p:cNvSpPr/>
          <p:nvPr/>
        </p:nvSpPr>
        <p:spPr>
          <a:xfrm>
            <a:off x="8340172" y="4768082"/>
            <a:ext cx="3351066" cy="14710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Responsibility of SAP to communicate with Auditor</a:t>
            </a:r>
            <a:endParaRPr lang="en-US" sz="2000" b="1" strike="sngStrike">
              <a:solidFill>
                <a:schemeClr val="bg1"/>
              </a:solidFill>
              <a:latin typeface="+mj-lt"/>
            </a:endParaRPr>
          </a:p>
        </p:txBody>
      </p:sp>
      <p:sp>
        <p:nvSpPr>
          <p:cNvPr id="23" name="Rectangle 22">
            <a:extLst>
              <a:ext uri="{FF2B5EF4-FFF2-40B4-BE49-F238E27FC236}">
                <a16:creationId xmlns:a16="http://schemas.microsoft.com/office/drawing/2014/main" id="{7C8C6526-BDD7-C1C2-2145-20A68504AC90}"/>
              </a:ext>
            </a:extLst>
          </p:cNvPr>
          <p:cNvSpPr/>
          <p:nvPr/>
        </p:nvSpPr>
        <p:spPr>
          <a:xfrm>
            <a:off x="4648200" y="3893997"/>
            <a:ext cx="3194415" cy="749355"/>
          </a:xfrm>
          <a:prstGeom prst="rect">
            <a:avLst/>
          </a:prstGeom>
          <a:solidFill>
            <a:srgbClr val="F2F2F2"/>
          </a:solid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SAE that meets independence criteria</a:t>
            </a:r>
          </a:p>
        </p:txBody>
      </p:sp>
      <p:sp>
        <p:nvSpPr>
          <p:cNvPr id="24" name="Rectangle 23">
            <a:extLst>
              <a:ext uri="{FF2B5EF4-FFF2-40B4-BE49-F238E27FC236}">
                <a16:creationId xmlns:a16="http://schemas.microsoft.com/office/drawing/2014/main" id="{7125940B-06C4-7473-9F2E-57636484F9E4}"/>
              </a:ext>
            </a:extLst>
          </p:cNvPr>
          <p:cNvSpPr/>
          <p:nvPr/>
        </p:nvSpPr>
        <p:spPr>
          <a:xfrm>
            <a:off x="4648200" y="4765519"/>
            <a:ext cx="3194415" cy="14944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Responsibility of SAP to communicate with Auditor</a:t>
            </a:r>
          </a:p>
        </p:txBody>
      </p:sp>
      <p:sp>
        <p:nvSpPr>
          <p:cNvPr id="25" name="Rectangle 24">
            <a:extLst>
              <a:ext uri="{FF2B5EF4-FFF2-40B4-BE49-F238E27FC236}">
                <a16:creationId xmlns:a16="http://schemas.microsoft.com/office/drawing/2014/main" id="{A870D628-AA62-2CD8-4D1C-D6E3EF560889}"/>
              </a:ext>
            </a:extLst>
          </p:cNvPr>
          <p:cNvSpPr/>
          <p:nvPr/>
        </p:nvSpPr>
        <p:spPr>
          <a:xfrm>
            <a:off x="4307734" y="3893997"/>
            <a:ext cx="272787" cy="235645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Title 1">
            <a:extLst>
              <a:ext uri="{FF2B5EF4-FFF2-40B4-BE49-F238E27FC236}">
                <a16:creationId xmlns:a16="http://schemas.microsoft.com/office/drawing/2014/main" id="{04692C3B-9EE9-5CE5-6ACF-143A8DD5E648}"/>
              </a:ext>
            </a:extLst>
          </p:cNvPr>
          <p:cNvSpPr txBox="1">
            <a:spLocks/>
          </p:cNvSpPr>
          <p:nvPr/>
        </p:nvSpPr>
        <p:spPr>
          <a:xfrm>
            <a:off x="4679523" y="151719"/>
            <a:ext cx="7304344" cy="676329"/>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rgbClr val="FFC000"/>
                </a:solidFill>
                <a:latin typeface="Arial" panose="020B0604020202020204" pitchFamily="34" charset="0"/>
                <a:cs typeface="Arial" panose="020B0604020202020204" pitchFamily="34" charset="0"/>
              </a:rPr>
              <a:t>WS2 Proposal - Summary</a:t>
            </a:r>
          </a:p>
        </p:txBody>
      </p:sp>
      <p:sp>
        <p:nvSpPr>
          <p:cNvPr id="6" name="Slide Number Placeholder 1">
            <a:extLst>
              <a:ext uri="{FF2B5EF4-FFF2-40B4-BE49-F238E27FC236}">
                <a16:creationId xmlns:a16="http://schemas.microsoft.com/office/drawing/2014/main" id="{9DFC12EA-9F71-3B79-A380-F91F74A48BFE}"/>
              </a:ext>
            </a:extLst>
          </p:cNvPr>
          <p:cNvSpPr>
            <a:spLocks noGrp="1"/>
          </p:cNvSpPr>
          <p:nvPr>
            <p:ph type="sldNum" sz="quarter" idx="12"/>
          </p:nvPr>
        </p:nvSpPr>
        <p:spPr>
          <a:xfrm>
            <a:off x="8619077" y="6453715"/>
            <a:ext cx="2743200" cy="365125"/>
          </a:xfrm>
        </p:spPr>
        <p:txBody>
          <a:bodyPr/>
          <a:lstStyle/>
          <a:p>
            <a:fld id="{A68F81FF-A8B7-8E49-9D5B-3CAD5ADFEE36}" type="slidenum">
              <a:rPr lang="en-US" smtClean="0"/>
              <a:t>61</a:t>
            </a:fld>
            <a:endParaRPr lang="en-US"/>
          </a:p>
        </p:txBody>
      </p:sp>
      <p:sp>
        <p:nvSpPr>
          <p:cNvPr id="10" name="Rectangle 9">
            <a:extLst>
              <a:ext uri="{FF2B5EF4-FFF2-40B4-BE49-F238E27FC236}">
                <a16:creationId xmlns:a16="http://schemas.microsoft.com/office/drawing/2014/main" id="{ADDA71D6-4C38-ADB6-5296-1D469BD32849}"/>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Communicating NOCLAR</a:t>
            </a:r>
          </a:p>
        </p:txBody>
      </p:sp>
      <p:sp>
        <p:nvSpPr>
          <p:cNvPr id="2" name="Rectangle: Rounded Corners 1">
            <a:extLst>
              <a:ext uri="{FF2B5EF4-FFF2-40B4-BE49-F238E27FC236}">
                <a16:creationId xmlns:a16="http://schemas.microsoft.com/office/drawing/2014/main" id="{4529B9B6-7053-8328-218A-EEE6C07BE5EC}"/>
              </a:ext>
            </a:extLst>
          </p:cNvPr>
          <p:cNvSpPr/>
          <p:nvPr/>
        </p:nvSpPr>
        <p:spPr>
          <a:xfrm>
            <a:off x="4480721" y="1154384"/>
            <a:ext cx="3496795" cy="5201966"/>
          </a:xfrm>
          <a:prstGeom prst="roundRect">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4688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stretch>
            <a:fillRect t="-9000" b="-9000"/>
          </a:stretch>
        </a:blipFill>
        <a:effectLst/>
      </p:bgPr>
    </p:bg>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F0CBEA90-E330-0FA3-DE8B-21429D27011A}"/>
              </a:ext>
            </a:extLst>
          </p:cNvPr>
          <p:cNvSpPr/>
          <p:nvPr/>
        </p:nvSpPr>
        <p:spPr>
          <a:xfrm>
            <a:off x="486561" y="1492690"/>
            <a:ext cx="10964411" cy="5176252"/>
          </a:xfrm>
          <a:prstGeom prst="roundRect">
            <a:avLst/>
          </a:prstGeom>
          <a:solidFill>
            <a:schemeClr val="accent6">
              <a:lumMod val="20000"/>
              <a:lumOff val="80000"/>
              <a:alpha val="30196"/>
            </a:schemeClr>
          </a:solidFill>
          <a:ln w="762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Rectangle: Rounded Corners 2">
            <a:extLst>
              <a:ext uri="{FF2B5EF4-FFF2-40B4-BE49-F238E27FC236}">
                <a16:creationId xmlns:a16="http://schemas.microsoft.com/office/drawing/2014/main" id="{6DACEEF4-A2F2-C147-B29E-450C71B22DE2}"/>
              </a:ext>
            </a:extLst>
          </p:cNvPr>
          <p:cNvSpPr/>
          <p:nvPr/>
        </p:nvSpPr>
        <p:spPr>
          <a:xfrm>
            <a:off x="1010510" y="2231472"/>
            <a:ext cx="3144645" cy="1875668"/>
          </a:xfrm>
          <a:prstGeom prst="roundRect">
            <a:avLst/>
          </a:prstGeom>
          <a:solidFill>
            <a:schemeClr val="bg2">
              <a:lumMod val="50000"/>
              <a:alpha val="69804"/>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3</a:t>
            </a:r>
          </a:p>
          <a:p>
            <a:pPr algn="ctr"/>
            <a:r>
              <a:rPr lang="en-US" sz="2800" b="1">
                <a:solidFill>
                  <a:srgbClr val="92D050"/>
                </a:solidFill>
                <a:latin typeface="+mj-lt"/>
              </a:rPr>
              <a:t>s360</a:t>
            </a:r>
          </a:p>
        </p:txBody>
      </p:sp>
      <p:sp>
        <p:nvSpPr>
          <p:cNvPr id="16" name="Rectangle 15">
            <a:extLst>
              <a:ext uri="{FF2B5EF4-FFF2-40B4-BE49-F238E27FC236}">
                <a16:creationId xmlns:a16="http://schemas.microsoft.com/office/drawing/2014/main" id="{BFCB8091-EFAC-E188-09FB-FD121023F68B}"/>
              </a:ext>
            </a:extLst>
          </p:cNvPr>
          <p:cNvSpPr/>
          <p:nvPr/>
        </p:nvSpPr>
        <p:spPr>
          <a:xfrm>
            <a:off x="4933790" y="2343738"/>
            <a:ext cx="6206114" cy="576956"/>
          </a:xfrm>
          <a:prstGeom prst="rect">
            <a:avLst/>
          </a:prstGeom>
          <a:solidFill>
            <a:srgbClr val="F2F2F2"/>
          </a:solidFill>
          <a:ln w="571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Audit of FS</a:t>
            </a:r>
          </a:p>
        </p:txBody>
      </p:sp>
      <p:sp>
        <p:nvSpPr>
          <p:cNvPr id="17" name="Rectangle 16">
            <a:extLst>
              <a:ext uri="{FF2B5EF4-FFF2-40B4-BE49-F238E27FC236}">
                <a16:creationId xmlns:a16="http://schemas.microsoft.com/office/drawing/2014/main" id="{24A94FB1-1907-9DF9-E53E-9302B244C98F}"/>
              </a:ext>
            </a:extLst>
          </p:cNvPr>
          <p:cNvSpPr/>
          <p:nvPr/>
        </p:nvSpPr>
        <p:spPr>
          <a:xfrm>
            <a:off x="4933790" y="3042629"/>
            <a:ext cx="6206114" cy="97896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New responsibility for PA (Auditor) to consider communicating NOCLAR to SAP performing SAE that meets independence criteria</a:t>
            </a:r>
          </a:p>
        </p:txBody>
      </p:sp>
      <p:sp>
        <p:nvSpPr>
          <p:cNvPr id="18" name="Rectangle 17">
            <a:extLst>
              <a:ext uri="{FF2B5EF4-FFF2-40B4-BE49-F238E27FC236}">
                <a16:creationId xmlns:a16="http://schemas.microsoft.com/office/drawing/2014/main" id="{F13DCA7E-87D5-2FF5-96BA-62D1E8C3A7B4}"/>
              </a:ext>
            </a:extLst>
          </p:cNvPr>
          <p:cNvSpPr/>
          <p:nvPr/>
        </p:nvSpPr>
        <p:spPr>
          <a:xfrm>
            <a:off x="4578684" y="2320339"/>
            <a:ext cx="272787" cy="170125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Rectangle: Rounded Corners 19">
            <a:extLst>
              <a:ext uri="{FF2B5EF4-FFF2-40B4-BE49-F238E27FC236}">
                <a16:creationId xmlns:a16="http://schemas.microsoft.com/office/drawing/2014/main" id="{E308DA4C-52BE-183C-1435-5A9B692C9255}"/>
              </a:ext>
            </a:extLst>
          </p:cNvPr>
          <p:cNvSpPr/>
          <p:nvPr/>
        </p:nvSpPr>
        <p:spPr>
          <a:xfrm>
            <a:off x="1010510" y="4614565"/>
            <a:ext cx="3144645" cy="1798166"/>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5</a:t>
            </a:r>
          </a:p>
          <a:p>
            <a:pPr algn="ctr"/>
            <a:r>
              <a:rPr lang="en-US" sz="2800" b="1">
                <a:solidFill>
                  <a:schemeClr val="accent6">
                    <a:lumMod val="40000"/>
                    <a:lumOff val="60000"/>
                  </a:schemeClr>
                </a:solidFill>
                <a:latin typeface="+mj-lt"/>
              </a:rPr>
              <a:t>s5360</a:t>
            </a:r>
          </a:p>
        </p:txBody>
      </p:sp>
      <p:sp>
        <p:nvSpPr>
          <p:cNvPr id="23" name="Rectangle 22">
            <a:extLst>
              <a:ext uri="{FF2B5EF4-FFF2-40B4-BE49-F238E27FC236}">
                <a16:creationId xmlns:a16="http://schemas.microsoft.com/office/drawing/2014/main" id="{7C8C6526-BDD7-C1C2-2145-20A68504AC90}"/>
              </a:ext>
            </a:extLst>
          </p:cNvPr>
          <p:cNvSpPr/>
          <p:nvPr/>
        </p:nvSpPr>
        <p:spPr>
          <a:xfrm>
            <a:off x="4933790" y="4688639"/>
            <a:ext cx="6206114" cy="600432"/>
          </a:xfrm>
          <a:prstGeom prst="rect">
            <a:avLst/>
          </a:prstGeom>
          <a:solidFill>
            <a:srgbClr val="F2F2F2"/>
          </a:solid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SAE that meets independence criteria</a:t>
            </a:r>
          </a:p>
        </p:txBody>
      </p:sp>
      <p:sp>
        <p:nvSpPr>
          <p:cNvPr id="24" name="Rectangle 23">
            <a:extLst>
              <a:ext uri="{FF2B5EF4-FFF2-40B4-BE49-F238E27FC236}">
                <a16:creationId xmlns:a16="http://schemas.microsoft.com/office/drawing/2014/main" id="{7125940B-06C4-7473-9F2E-57636484F9E4}"/>
              </a:ext>
            </a:extLst>
          </p:cNvPr>
          <p:cNvSpPr/>
          <p:nvPr/>
        </p:nvSpPr>
        <p:spPr>
          <a:xfrm>
            <a:off x="4933790" y="5377380"/>
            <a:ext cx="6206114" cy="9789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Responsibility of SAP performing SAE that meets independence criteria to consider communicating NOCLAR to Auditor</a:t>
            </a:r>
          </a:p>
        </p:txBody>
      </p:sp>
      <p:sp>
        <p:nvSpPr>
          <p:cNvPr id="25" name="Rectangle 24">
            <a:extLst>
              <a:ext uri="{FF2B5EF4-FFF2-40B4-BE49-F238E27FC236}">
                <a16:creationId xmlns:a16="http://schemas.microsoft.com/office/drawing/2014/main" id="{A870D628-AA62-2CD8-4D1C-D6E3EF560889}"/>
              </a:ext>
            </a:extLst>
          </p:cNvPr>
          <p:cNvSpPr/>
          <p:nvPr/>
        </p:nvSpPr>
        <p:spPr>
          <a:xfrm>
            <a:off x="4578684" y="4670947"/>
            <a:ext cx="272787" cy="168540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Title 1">
            <a:extLst>
              <a:ext uri="{FF2B5EF4-FFF2-40B4-BE49-F238E27FC236}">
                <a16:creationId xmlns:a16="http://schemas.microsoft.com/office/drawing/2014/main" id="{04692C3B-9EE9-5CE5-6ACF-143A8DD5E648}"/>
              </a:ext>
            </a:extLst>
          </p:cNvPr>
          <p:cNvSpPr txBox="1">
            <a:spLocks/>
          </p:cNvSpPr>
          <p:nvPr/>
        </p:nvSpPr>
        <p:spPr>
          <a:xfrm>
            <a:off x="4125094" y="1128953"/>
            <a:ext cx="4962042" cy="676329"/>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rgbClr val="FFC000"/>
                </a:solidFill>
                <a:latin typeface="Arial" panose="020B0604020202020204" pitchFamily="34" charset="0"/>
                <a:cs typeface="Arial" panose="020B0604020202020204" pitchFamily="34" charset="0"/>
              </a:rPr>
              <a:t>WS2 Proposal</a:t>
            </a:r>
          </a:p>
        </p:txBody>
      </p:sp>
      <p:sp>
        <p:nvSpPr>
          <p:cNvPr id="2" name="Slide Number Placeholder 1">
            <a:extLst>
              <a:ext uri="{FF2B5EF4-FFF2-40B4-BE49-F238E27FC236}">
                <a16:creationId xmlns:a16="http://schemas.microsoft.com/office/drawing/2014/main" id="{6BAD6E09-9176-47FC-078A-5EDCA74C22E2}"/>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62</a:t>
            </a:fld>
            <a:endParaRPr lang="en-US"/>
          </a:p>
        </p:txBody>
      </p:sp>
      <p:sp>
        <p:nvSpPr>
          <p:cNvPr id="7" name="Rectangle 6">
            <a:extLst>
              <a:ext uri="{FF2B5EF4-FFF2-40B4-BE49-F238E27FC236}">
                <a16:creationId xmlns:a16="http://schemas.microsoft.com/office/drawing/2014/main" id="{65041735-E6FB-D6A2-F4D1-B9B1E1225EFD}"/>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Communicating NOCLAR</a:t>
            </a:r>
          </a:p>
        </p:txBody>
      </p:sp>
    </p:spTree>
    <p:extLst>
      <p:ext uri="{BB962C8B-B14F-4D97-AF65-F5344CB8AC3E}">
        <p14:creationId xmlns:p14="http://schemas.microsoft.com/office/powerpoint/2010/main" val="17214038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AA8B79DB-4F6E-DB53-9C12-48C2CE43C619}"/>
              </a:ext>
            </a:extLst>
          </p:cNvPr>
          <p:cNvSpPr/>
          <p:nvPr/>
        </p:nvSpPr>
        <p:spPr>
          <a:xfrm>
            <a:off x="486561" y="1325460"/>
            <a:ext cx="10964411" cy="5343481"/>
          </a:xfrm>
          <a:prstGeom prst="roundRect">
            <a:avLst/>
          </a:prstGeom>
          <a:solidFill>
            <a:schemeClr val="bg1">
              <a:lumMod val="85000"/>
              <a:alpha val="30196"/>
            </a:schemeClr>
          </a:solidFill>
          <a:ln w="76200" cap="flat" cmpd="sng" algn="ctr">
            <a:solidFill>
              <a:srgbClr val="083861">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imes New Roman" panose="02020603050405020304"/>
              <a:ea typeface="+mn-ea"/>
              <a:cs typeface="+mn-cs"/>
            </a:endParaRPr>
          </a:p>
        </p:txBody>
      </p:sp>
      <p:sp>
        <p:nvSpPr>
          <p:cNvPr id="7" name="Oval 6">
            <a:extLst>
              <a:ext uri="{FF2B5EF4-FFF2-40B4-BE49-F238E27FC236}">
                <a16:creationId xmlns:a16="http://schemas.microsoft.com/office/drawing/2014/main" id="{3380D66E-0CAA-712A-D81B-A0CE7D9D477C}"/>
              </a:ext>
            </a:extLst>
          </p:cNvPr>
          <p:cNvSpPr/>
          <p:nvPr/>
        </p:nvSpPr>
        <p:spPr>
          <a:xfrm>
            <a:off x="1190810" y="2966345"/>
            <a:ext cx="2644833" cy="15393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Auditor</a:t>
            </a:r>
          </a:p>
        </p:txBody>
      </p:sp>
      <p:sp>
        <p:nvSpPr>
          <p:cNvPr id="8" name="Oval 7">
            <a:extLst>
              <a:ext uri="{FF2B5EF4-FFF2-40B4-BE49-F238E27FC236}">
                <a16:creationId xmlns:a16="http://schemas.microsoft.com/office/drawing/2014/main" id="{C63D45D1-E575-2616-BE25-166AA1BB63A8}"/>
              </a:ext>
            </a:extLst>
          </p:cNvPr>
          <p:cNvSpPr/>
          <p:nvPr/>
        </p:nvSpPr>
        <p:spPr>
          <a:xfrm>
            <a:off x="7808751" y="2997992"/>
            <a:ext cx="2756262" cy="147610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SAP performing SAE that meets indep criteria</a:t>
            </a:r>
          </a:p>
        </p:txBody>
      </p:sp>
      <p:sp>
        <p:nvSpPr>
          <p:cNvPr id="9" name="Arrow: Curved Down 8">
            <a:extLst>
              <a:ext uri="{FF2B5EF4-FFF2-40B4-BE49-F238E27FC236}">
                <a16:creationId xmlns:a16="http://schemas.microsoft.com/office/drawing/2014/main" id="{8515AEF3-AEB2-2567-739B-D8C9CEE0FB6F}"/>
              </a:ext>
            </a:extLst>
          </p:cNvPr>
          <p:cNvSpPr/>
          <p:nvPr/>
        </p:nvSpPr>
        <p:spPr>
          <a:xfrm>
            <a:off x="3433051" y="1583567"/>
            <a:ext cx="4763588" cy="1476103"/>
          </a:xfrm>
          <a:prstGeom prst="curvedDownArrow">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10" name="Arrow: Curved Down 9">
            <a:extLst>
              <a:ext uri="{FF2B5EF4-FFF2-40B4-BE49-F238E27FC236}">
                <a16:creationId xmlns:a16="http://schemas.microsoft.com/office/drawing/2014/main" id="{A08527E5-CFFA-EE4B-FA04-5BE9CEBDFD13}"/>
              </a:ext>
            </a:extLst>
          </p:cNvPr>
          <p:cNvSpPr/>
          <p:nvPr/>
        </p:nvSpPr>
        <p:spPr>
          <a:xfrm rot="10800000">
            <a:off x="3433051" y="4540127"/>
            <a:ext cx="4763588" cy="1476103"/>
          </a:xfrm>
          <a:prstGeom prst="curvedDownArrow">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8586B4E3-3A0E-585A-FE4A-59A57A5DABCB}"/>
              </a:ext>
            </a:extLst>
          </p:cNvPr>
          <p:cNvSpPr/>
          <p:nvPr/>
        </p:nvSpPr>
        <p:spPr>
          <a:xfrm>
            <a:off x="1395984" y="4652430"/>
            <a:ext cx="1939928" cy="583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i="1" u="sng">
                <a:solidFill>
                  <a:schemeClr val="tx1"/>
                </a:solidFill>
                <a:latin typeface="Arial" panose="020B0604020202020204" pitchFamily="34" charset="0"/>
                <a:cs typeface="Arial" panose="020B0604020202020204" pitchFamily="34" charset="0"/>
              </a:rPr>
              <a:t>Part 3 </a:t>
            </a:r>
          </a:p>
          <a:p>
            <a:pPr algn="ctr"/>
            <a:r>
              <a:rPr lang="en-US" sz="1700" i="1">
                <a:solidFill>
                  <a:schemeClr val="tx1"/>
                </a:solidFill>
                <a:latin typeface="Arial" panose="020B0604020202020204" pitchFamily="34" charset="0"/>
                <a:cs typeface="Arial" panose="020B0604020202020204" pitchFamily="34" charset="0"/>
              </a:rPr>
              <a:t>(New R360.18a)</a:t>
            </a:r>
          </a:p>
        </p:txBody>
      </p:sp>
      <p:sp>
        <p:nvSpPr>
          <p:cNvPr id="12" name="Rectangle 11">
            <a:extLst>
              <a:ext uri="{FF2B5EF4-FFF2-40B4-BE49-F238E27FC236}">
                <a16:creationId xmlns:a16="http://schemas.microsoft.com/office/drawing/2014/main" id="{DC11A007-8566-7692-E45F-F6A2E70F37BC}"/>
              </a:ext>
            </a:extLst>
          </p:cNvPr>
          <p:cNvSpPr/>
          <p:nvPr/>
        </p:nvSpPr>
        <p:spPr>
          <a:xfrm>
            <a:off x="8293777" y="4652430"/>
            <a:ext cx="2429702" cy="583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i="1" u="sng">
                <a:solidFill>
                  <a:schemeClr val="tx1"/>
                </a:solidFill>
                <a:latin typeface="Arial" panose="020B0604020202020204" pitchFamily="34" charset="0"/>
                <a:cs typeface="Arial" panose="020B0604020202020204" pitchFamily="34" charset="0"/>
              </a:rPr>
              <a:t>Part 5 </a:t>
            </a:r>
          </a:p>
          <a:p>
            <a:pPr algn="ctr"/>
            <a:r>
              <a:rPr lang="en-US" sz="1700" i="1">
                <a:solidFill>
                  <a:schemeClr val="tx1"/>
                </a:solidFill>
                <a:latin typeface="Arial" panose="020B0604020202020204" pitchFamily="34" charset="0"/>
                <a:cs typeface="Arial" panose="020B0604020202020204" pitchFamily="34" charset="0"/>
              </a:rPr>
              <a:t>(Equivalent R360.18a)</a:t>
            </a:r>
          </a:p>
        </p:txBody>
      </p:sp>
      <p:sp>
        <p:nvSpPr>
          <p:cNvPr id="13" name="Rectangle 12">
            <a:extLst>
              <a:ext uri="{FF2B5EF4-FFF2-40B4-BE49-F238E27FC236}">
                <a16:creationId xmlns:a16="http://schemas.microsoft.com/office/drawing/2014/main" id="{CAB510D3-F92D-E20F-1120-BC546D065C56}"/>
              </a:ext>
            </a:extLst>
          </p:cNvPr>
          <p:cNvSpPr/>
          <p:nvPr/>
        </p:nvSpPr>
        <p:spPr>
          <a:xfrm>
            <a:off x="4461919" y="2030282"/>
            <a:ext cx="2756262" cy="9038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2"/>
                </a:solidFill>
                <a:latin typeface="Arial" panose="020B0604020202020204" pitchFamily="34" charset="0"/>
                <a:cs typeface="Arial" panose="020B0604020202020204" pitchFamily="34" charset="0"/>
              </a:rPr>
              <a:t>Consider communicating NOCLAR / suspected NOCLAR to SAP</a:t>
            </a:r>
          </a:p>
        </p:txBody>
      </p:sp>
      <p:sp>
        <p:nvSpPr>
          <p:cNvPr id="18" name="Rectangle 17">
            <a:extLst>
              <a:ext uri="{FF2B5EF4-FFF2-40B4-BE49-F238E27FC236}">
                <a16:creationId xmlns:a16="http://schemas.microsoft.com/office/drawing/2014/main" id="{77D08BF6-F276-3C58-1AA1-E3A7E83D10D8}"/>
              </a:ext>
            </a:extLst>
          </p:cNvPr>
          <p:cNvSpPr/>
          <p:nvPr/>
        </p:nvSpPr>
        <p:spPr>
          <a:xfrm>
            <a:off x="4436713" y="4783990"/>
            <a:ext cx="2756262" cy="9038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2"/>
                </a:solidFill>
                <a:latin typeface="Arial" panose="020B0604020202020204" pitchFamily="34" charset="0"/>
                <a:cs typeface="Arial" panose="020B0604020202020204" pitchFamily="34" charset="0"/>
              </a:rPr>
              <a:t>Consider communicating NOCLAR / suspected NOCLAR to Auditor</a:t>
            </a:r>
          </a:p>
        </p:txBody>
      </p:sp>
      <p:sp>
        <p:nvSpPr>
          <p:cNvPr id="3" name="Title 1">
            <a:extLst>
              <a:ext uri="{FF2B5EF4-FFF2-40B4-BE49-F238E27FC236}">
                <a16:creationId xmlns:a16="http://schemas.microsoft.com/office/drawing/2014/main" id="{28AF2D50-9560-AC0C-9BD2-CC1364A7F8EC}"/>
              </a:ext>
            </a:extLst>
          </p:cNvPr>
          <p:cNvSpPr txBox="1">
            <a:spLocks/>
          </p:cNvSpPr>
          <p:nvPr/>
        </p:nvSpPr>
        <p:spPr>
          <a:xfrm>
            <a:off x="8832707" y="782774"/>
            <a:ext cx="2958417" cy="1476102"/>
          </a:xfrm>
          <a:prstGeom prst="rect">
            <a:avLst/>
          </a:prstGeom>
          <a:solidFill>
            <a:srgbClr val="C3C8CD">
              <a:lumMod val="50000"/>
            </a:srgb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a:ln>
                  <a:noFill/>
                </a:ln>
                <a:solidFill>
                  <a:srgbClr val="FFC000"/>
                </a:solidFill>
                <a:effectLst/>
                <a:uLnTx/>
                <a:uFillTx/>
                <a:latin typeface="Arial" panose="020B0604020202020204" pitchFamily="34" charset="0"/>
                <a:ea typeface="+mj-ea"/>
                <a:cs typeface="Arial" panose="020B0604020202020204" pitchFamily="34" charset="0"/>
              </a:rPr>
              <a:t>WS2 Proposal</a:t>
            </a:r>
          </a:p>
        </p:txBody>
      </p:sp>
      <p:sp>
        <p:nvSpPr>
          <p:cNvPr id="5" name="Slide Number Placeholder 1">
            <a:extLst>
              <a:ext uri="{FF2B5EF4-FFF2-40B4-BE49-F238E27FC236}">
                <a16:creationId xmlns:a16="http://schemas.microsoft.com/office/drawing/2014/main" id="{C5E1A46D-51C3-AFB3-D97F-8B2B0FFE9AC4}"/>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63</a:t>
            </a:fld>
            <a:endParaRPr lang="en-US"/>
          </a:p>
        </p:txBody>
      </p:sp>
      <p:sp>
        <p:nvSpPr>
          <p:cNvPr id="16" name="Rectangle 15">
            <a:extLst>
              <a:ext uri="{FF2B5EF4-FFF2-40B4-BE49-F238E27FC236}">
                <a16:creationId xmlns:a16="http://schemas.microsoft.com/office/drawing/2014/main" id="{CCA2ECB2-35A0-A288-F85E-BD38A822419E}"/>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Communicating NOCLAR</a:t>
            </a:r>
          </a:p>
        </p:txBody>
      </p:sp>
    </p:spTree>
    <p:extLst>
      <p:ext uri="{BB962C8B-B14F-4D97-AF65-F5344CB8AC3E}">
        <p14:creationId xmlns:p14="http://schemas.microsoft.com/office/powerpoint/2010/main" val="26438920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219F576C-0AF4-23A1-5FDF-7DA274A4EE17}"/>
              </a:ext>
            </a:extLst>
          </p:cNvPr>
          <p:cNvSpPr>
            <a:spLocks noGrp="1"/>
          </p:cNvSpPr>
          <p:nvPr>
            <p:ph type="title"/>
          </p:nvPr>
        </p:nvSpPr>
        <p:spPr>
          <a:xfrm>
            <a:off x="309992" y="1268232"/>
            <a:ext cx="10880922" cy="1744476"/>
          </a:xfrm>
          <a:prstGeom prst="roundRect">
            <a:avLst/>
          </a:prstGeom>
          <a:solidFill>
            <a:schemeClr val="accent3">
              <a:lumMod val="60000"/>
              <a:lumOff val="40000"/>
            </a:schemeClr>
          </a:solidFill>
        </p:spPr>
        <p:txBody>
          <a:bodyPr anchor="t">
            <a:noAutofit/>
          </a:bodyPr>
          <a:lstStyle/>
          <a:p>
            <a:pPr marL="117475"/>
            <a:r>
              <a:rPr lang="en-US" sz="2200" b="1">
                <a:latin typeface="Arial" panose="020B0604020202020204" pitchFamily="34" charset="0"/>
                <a:cs typeface="Arial" panose="020B0604020202020204" pitchFamily="34" charset="0"/>
              </a:rPr>
              <a:t>WS2 Rationale:</a:t>
            </a:r>
          </a:p>
        </p:txBody>
      </p:sp>
      <p:sp>
        <p:nvSpPr>
          <p:cNvPr id="22" name="Rectangle: Rounded Corners 21">
            <a:extLst>
              <a:ext uri="{FF2B5EF4-FFF2-40B4-BE49-F238E27FC236}">
                <a16:creationId xmlns:a16="http://schemas.microsoft.com/office/drawing/2014/main" id="{37D61337-2D73-DE17-726D-33A1DC3D053B}"/>
              </a:ext>
            </a:extLst>
          </p:cNvPr>
          <p:cNvSpPr/>
          <p:nvPr/>
        </p:nvSpPr>
        <p:spPr>
          <a:xfrm>
            <a:off x="7430023" y="1927955"/>
            <a:ext cx="2796599" cy="827239"/>
          </a:xfrm>
          <a:prstGeom prst="round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SAE that meets independence criteria</a:t>
            </a:r>
          </a:p>
        </p:txBody>
      </p:sp>
      <p:sp>
        <p:nvSpPr>
          <p:cNvPr id="23" name="Arrow: Left-Right 22">
            <a:extLst>
              <a:ext uri="{FF2B5EF4-FFF2-40B4-BE49-F238E27FC236}">
                <a16:creationId xmlns:a16="http://schemas.microsoft.com/office/drawing/2014/main" id="{5981BBB4-4DBF-28EF-7685-546EEDE60791}"/>
              </a:ext>
            </a:extLst>
          </p:cNvPr>
          <p:cNvSpPr/>
          <p:nvPr/>
        </p:nvSpPr>
        <p:spPr>
          <a:xfrm>
            <a:off x="4076992" y="1800458"/>
            <a:ext cx="3065415" cy="1088571"/>
          </a:xfrm>
          <a:prstGeom prst="leftRightArrow">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000" i="1">
                <a:latin typeface="Arial" panose="020B0604020202020204" pitchFamily="34" charset="0"/>
                <a:cs typeface="Arial" panose="020B0604020202020204" pitchFamily="34" charset="0"/>
              </a:rPr>
              <a:t>same public interest</a:t>
            </a:r>
          </a:p>
        </p:txBody>
      </p:sp>
      <p:sp>
        <p:nvSpPr>
          <p:cNvPr id="25" name="Rectangle: Rounded Corners 24">
            <a:extLst>
              <a:ext uri="{FF2B5EF4-FFF2-40B4-BE49-F238E27FC236}">
                <a16:creationId xmlns:a16="http://schemas.microsoft.com/office/drawing/2014/main" id="{7D58B552-7031-C547-90EC-E0D813C4C6FE}"/>
              </a:ext>
            </a:extLst>
          </p:cNvPr>
          <p:cNvSpPr/>
          <p:nvPr/>
        </p:nvSpPr>
        <p:spPr>
          <a:xfrm>
            <a:off x="992776" y="1926504"/>
            <a:ext cx="2796600" cy="827239"/>
          </a:xfrm>
          <a:prstGeom prst="round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 panose="020B0604020202020204" pitchFamily="34" charset="0"/>
                <a:cs typeface="Arial" panose="020B0604020202020204" pitchFamily="34" charset="0"/>
              </a:rPr>
              <a:t>Audit of FS </a:t>
            </a:r>
          </a:p>
        </p:txBody>
      </p:sp>
      <p:graphicFrame>
        <p:nvGraphicFramePr>
          <p:cNvPr id="6" name="Content Placeholder 5">
            <a:extLst>
              <a:ext uri="{FF2B5EF4-FFF2-40B4-BE49-F238E27FC236}">
                <a16:creationId xmlns:a16="http://schemas.microsoft.com/office/drawing/2014/main" id="{89B286CE-95BC-EBD4-4BC2-8634BD693555}"/>
              </a:ext>
            </a:extLst>
          </p:cNvPr>
          <p:cNvGraphicFramePr>
            <a:graphicFrameLocks noGrp="1"/>
          </p:cNvGraphicFramePr>
          <p:nvPr>
            <p:ph idx="1"/>
            <p:extLst>
              <p:ext uri="{D42A27DB-BD31-4B8C-83A1-F6EECF244321}">
                <p14:modId xmlns:p14="http://schemas.microsoft.com/office/powerpoint/2010/main" val="2021948694"/>
              </p:ext>
            </p:extLst>
          </p:nvPr>
        </p:nvGraphicFramePr>
        <p:xfrm>
          <a:off x="472878" y="3085023"/>
          <a:ext cx="11109522" cy="3575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1">
            <a:extLst>
              <a:ext uri="{FF2B5EF4-FFF2-40B4-BE49-F238E27FC236}">
                <a16:creationId xmlns:a16="http://schemas.microsoft.com/office/drawing/2014/main" id="{318EE24D-C010-4C49-CB0A-34C7A5D8CC17}"/>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64</a:t>
            </a:fld>
            <a:endParaRPr lang="en-US"/>
          </a:p>
        </p:txBody>
      </p:sp>
      <p:sp>
        <p:nvSpPr>
          <p:cNvPr id="9" name="Rectangle 8">
            <a:extLst>
              <a:ext uri="{FF2B5EF4-FFF2-40B4-BE49-F238E27FC236}">
                <a16:creationId xmlns:a16="http://schemas.microsoft.com/office/drawing/2014/main" id="{4CA874D1-2CA1-66CB-CF29-B4C8E285CCE8}"/>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Communicating NOCLAR</a:t>
            </a:r>
          </a:p>
        </p:txBody>
      </p:sp>
    </p:spTree>
    <p:extLst>
      <p:ext uri="{BB962C8B-B14F-4D97-AF65-F5344CB8AC3E}">
        <p14:creationId xmlns:p14="http://schemas.microsoft.com/office/powerpoint/2010/main" val="42247429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8C12A84-8AB7-3426-5A1C-D628DAF1E691}"/>
              </a:ext>
            </a:extLst>
          </p:cNvPr>
          <p:cNvPicPr>
            <a:picLocks noChangeAspect="1"/>
          </p:cNvPicPr>
          <p:nvPr/>
        </p:nvPicPr>
        <p:blipFill>
          <a:blip r:embed="rId3"/>
          <a:stretch>
            <a:fillRect/>
          </a:stretch>
        </p:blipFill>
        <p:spPr>
          <a:xfrm>
            <a:off x="120152" y="1156428"/>
            <a:ext cx="11392090" cy="5642953"/>
          </a:xfrm>
          <a:prstGeom prst="rect">
            <a:avLst/>
          </a:prstGeom>
        </p:spPr>
      </p:pic>
      <p:sp>
        <p:nvSpPr>
          <p:cNvPr id="9" name="Rectangle 8">
            <a:extLst>
              <a:ext uri="{FF2B5EF4-FFF2-40B4-BE49-F238E27FC236}">
                <a16:creationId xmlns:a16="http://schemas.microsoft.com/office/drawing/2014/main" id="{1AD8B2B3-8488-8E73-A3CE-D6AC6D905F71}"/>
              </a:ext>
            </a:extLst>
          </p:cNvPr>
          <p:cNvSpPr/>
          <p:nvPr/>
        </p:nvSpPr>
        <p:spPr>
          <a:xfrm>
            <a:off x="0" y="0"/>
            <a:ext cx="10865921" cy="9025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bg1"/>
                </a:solidFill>
                <a:latin typeface="Arial" panose="020B0604020202020204" pitchFamily="34" charset="0"/>
                <a:cs typeface="Arial" panose="020B0604020202020204" pitchFamily="34" charset="0"/>
              </a:rPr>
              <a:t>Draft Part 5 – </a:t>
            </a:r>
            <a:r>
              <a:rPr lang="en-US" sz="3600">
                <a:solidFill>
                  <a:schemeClr val="bg1"/>
                </a:solidFill>
                <a:latin typeface="+mj-lt"/>
              </a:rPr>
              <a:t>SAP Communication to Auditor</a:t>
            </a:r>
            <a:r>
              <a:rPr lang="en-US" sz="3600">
                <a:solidFill>
                  <a:schemeClr val="bg1"/>
                </a:solidFill>
                <a:latin typeface="Arial" panose="020B0604020202020204" pitchFamily="34" charset="0"/>
                <a:cs typeface="Arial" panose="020B0604020202020204" pitchFamily="34" charset="0"/>
              </a:rPr>
              <a:t>  </a:t>
            </a:r>
          </a:p>
        </p:txBody>
      </p:sp>
      <p:sp>
        <p:nvSpPr>
          <p:cNvPr id="2" name="Slide Number Placeholder 1">
            <a:extLst>
              <a:ext uri="{FF2B5EF4-FFF2-40B4-BE49-F238E27FC236}">
                <a16:creationId xmlns:a16="http://schemas.microsoft.com/office/drawing/2014/main" id="{E41D6D46-C9F1-6D49-A7A3-D0087EC92CB1}"/>
              </a:ext>
            </a:extLst>
          </p:cNvPr>
          <p:cNvSpPr>
            <a:spLocks noGrp="1"/>
          </p:cNvSpPr>
          <p:nvPr>
            <p:ph type="sldNum" sz="quarter" idx="12"/>
          </p:nvPr>
        </p:nvSpPr>
        <p:spPr/>
        <p:txBody>
          <a:bodyPr/>
          <a:lstStyle/>
          <a:p>
            <a:fld id="{A68F81FF-A8B7-8E49-9D5B-3CAD5ADFEE36}" type="slidenum">
              <a:rPr lang="en-US" smtClean="0"/>
              <a:t>65</a:t>
            </a:fld>
            <a:endParaRPr lang="en-US"/>
          </a:p>
        </p:txBody>
      </p:sp>
    </p:spTree>
    <p:extLst>
      <p:ext uri="{BB962C8B-B14F-4D97-AF65-F5344CB8AC3E}">
        <p14:creationId xmlns:p14="http://schemas.microsoft.com/office/powerpoint/2010/main" val="23186467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413AEE-2E1C-D544-DE67-987D7B501D30}"/>
              </a:ext>
            </a:extLst>
          </p:cNvPr>
          <p:cNvSpPr>
            <a:spLocks noGrp="1"/>
          </p:cNvSpPr>
          <p:nvPr>
            <p:ph type="sldNum" sz="quarter" idx="12"/>
          </p:nvPr>
        </p:nvSpPr>
        <p:spPr/>
        <p:txBody>
          <a:bodyPr/>
          <a:lstStyle/>
          <a:p>
            <a:fld id="{A68F81FF-A8B7-8E49-9D5B-3CAD5ADFEE36}" type="slidenum">
              <a:rPr lang="en-US" smtClean="0"/>
              <a:t>66</a:t>
            </a:fld>
            <a:endParaRPr lang="en-US"/>
          </a:p>
        </p:txBody>
      </p:sp>
      <p:pic>
        <p:nvPicPr>
          <p:cNvPr id="6" name="Picture 5">
            <a:extLst>
              <a:ext uri="{FF2B5EF4-FFF2-40B4-BE49-F238E27FC236}">
                <a16:creationId xmlns:a16="http://schemas.microsoft.com/office/drawing/2014/main" id="{7C0FB70F-F79A-7239-D178-E8C49ACC8A7A}"/>
              </a:ext>
            </a:extLst>
          </p:cNvPr>
          <p:cNvPicPr>
            <a:picLocks noChangeAspect="1"/>
          </p:cNvPicPr>
          <p:nvPr/>
        </p:nvPicPr>
        <p:blipFill>
          <a:blip r:embed="rId3"/>
          <a:stretch>
            <a:fillRect/>
          </a:stretch>
        </p:blipFill>
        <p:spPr>
          <a:xfrm>
            <a:off x="179864" y="618238"/>
            <a:ext cx="11832271" cy="5621523"/>
          </a:xfrm>
          <a:prstGeom prst="rect">
            <a:avLst/>
          </a:prstGeom>
        </p:spPr>
      </p:pic>
    </p:spTree>
    <p:extLst>
      <p:ext uri="{BB962C8B-B14F-4D97-AF65-F5344CB8AC3E}">
        <p14:creationId xmlns:p14="http://schemas.microsoft.com/office/powerpoint/2010/main" val="39476464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41D6D46-C9F1-6D49-A7A3-D0087EC92CB1}"/>
              </a:ext>
            </a:extLst>
          </p:cNvPr>
          <p:cNvSpPr>
            <a:spLocks noGrp="1"/>
          </p:cNvSpPr>
          <p:nvPr>
            <p:ph type="sldNum" sz="quarter" idx="12"/>
          </p:nvPr>
        </p:nvSpPr>
        <p:spPr/>
        <p:txBody>
          <a:bodyPr/>
          <a:lstStyle/>
          <a:p>
            <a:fld id="{A68F81FF-A8B7-8E49-9D5B-3CAD5ADFEE36}" type="slidenum">
              <a:rPr lang="en-US" smtClean="0"/>
              <a:t>67</a:t>
            </a:fld>
            <a:endParaRPr lang="en-US"/>
          </a:p>
        </p:txBody>
      </p:sp>
      <p:sp>
        <p:nvSpPr>
          <p:cNvPr id="3" name="Rectangle 2">
            <a:extLst>
              <a:ext uri="{FF2B5EF4-FFF2-40B4-BE49-F238E27FC236}">
                <a16:creationId xmlns:a16="http://schemas.microsoft.com/office/drawing/2014/main" id="{9AE0DB65-CA8A-A385-E7E7-4DDB691A70FD}"/>
              </a:ext>
            </a:extLst>
          </p:cNvPr>
          <p:cNvSpPr/>
          <p:nvPr/>
        </p:nvSpPr>
        <p:spPr>
          <a:xfrm>
            <a:off x="0" y="0"/>
            <a:ext cx="11110586" cy="9025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bg1"/>
                </a:solidFill>
                <a:latin typeface="Arial" panose="020B0604020202020204" pitchFamily="34" charset="0"/>
                <a:cs typeface="Arial" panose="020B0604020202020204" pitchFamily="34" charset="0"/>
              </a:rPr>
              <a:t>Draft Revised Part 3 – </a:t>
            </a:r>
            <a:r>
              <a:rPr lang="en-US" sz="3600">
                <a:solidFill>
                  <a:schemeClr val="bg1"/>
                </a:solidFill>
                <a:latin typeface="+mj-lt"/>
              </a:rPr>
              <a:t>Auditor Communication to SAP</a:t>
            </a:r>
            <a:endParaRPr lang="en-US" sz="3600">
              <a:solidFill>
                <a:schemeClr val="bg1"/>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7AC2D661-F141-5E33-1797-12BD662B39A5}"/>
              </a:ext>
            </a:extLst>
          </p:cNvPr>
          <p:cNvPicPr>
            <a:picLocks noChangeAspect="1"/>
          </p:cNvPicPr>
          <p:nvPr/>
        </p:nvPicPr>
        <p:blipFill>
          <a:blip r:embed="rId3"/>
          <a:stretch>
            <a:fillRect/>
          </a:stretch>
        </p:blipFill>
        <p:spPr>
          <a:xfrm>
            <a:off x="59042" y="1080989"/>
            <a:ext cx="12070328" cy="5219601"/>
          </a:xfrm>
          <a:prstGeom prst="rect">
            <a:avLst/>
          </a:prstGeom>
        </p:spPr>
      </p:pic>
    </p:spTree>
    <p:extLst>
      <p:ext uri="{BB962C8B-B14F-4D97-AF65-F5344CB8AC3E}">
        <p14:creationId xmlns:p14="http://schemas.microsoft.com/office/powerpoint/2010/main" val="25119209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91018A-F14A-6D31-F833-82D677C2E6BA}"/>
              </a:ext>
            </a:extLst>
          </p:cNvPr>
          <p:cNvSpPr>
            <a:spLocks noGrp="1"/>
          </p:cNvSpPr>
          <p:nvPr>
            <p:ph type="sldNum" sz="quarter" idx="12"/>
          </p:nvPr>
        </p:nvSpPr>
        <p:spPr/>
        <p:txBody>
          <a:bodyPr/>
          <a:lstStyle/>
          <a:p>
            <a:fld id="{A68F81FF-A8B7-8E49-9D5B-3CAD5ADFEE36}" type="slidenum">
              <a:rPr lang="en-US" smtClean="0"/>
              <a:t>68</a:t>
            </a:fld>
            <a:endParaRPr lang="en-US"/>
          </a:p>
        </p:txBody>
      </p:sp>
      <p:pic>
        <p:nvPicPr>
          <p:cNvPr id="4" name="Picture 3">
            <a:extLst>
              <a:ext uri="{FF2B5EF4-FFF2-40B4-BE49-F238E27FC236}">
                <a16:creationId xmlns:a16="http://schemas.microsoft.com/office/drawing/2014/main" id="{8D1B9E7F-3A10-0223-8101-C0CE241E5753}"/>
              </a:ext>
            </a:extLst>
          </p:cNvPr>
          <p:cNvPicPr>
            <a:picLocks noChangeAspect="1"/>
          </p:cNvPicPr>
          <p:nvPr/>
        </p:nvPicPr>
        <p:blipFill>
          <a:blip r:embed="rId3"/>
          <a:stretch>
            <a:fillRect/>
          </a:stretch>
        </p:blipFill>
        <p:spPr>
          <a:xfrm>
            <a:off x="66404" y="1177447"/>
            <a:ext cx="12040205" cy="4571999"/>
          </a:xfrm>
          <a:prstGeom prst="rect">
            <a:avLst/>
          </a:prstGeom>
        </p:spPr>
      </p:pic>
    </p:spTree>
    <p:extLst>
      <p:ext uri="{BB962C8B-B14F-4D97-AF65-F5344CB8AC3E}">
        <p14:creationId xmlns:p14="http://schemas.microsoft.com/office/powerpoint/2010/main" val="31976645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7C40FD-A4E2-7950-EBA0-1F11F002AD81}"/>
              </a:ext>
            </a:extLst>
          </p:cNvPr>
          <p:cNvSpPr>
            <a:spLocks noGrp="1"/>
          </p:cNvSpPr>
          <p:nvPr>
            <p:ph type="sldNum" sz="quarter" idx="12"/>
          </p:nvPr>
        </p:nvSpPr>
        <p:spPr/>
        <p:txBody>
          <a:bodyPr/>
          <a:lstStyle/>
          <a:p>
            <a:fld id="{A68F81FF-A8B7-8E49-9D5B-3CAD5ADFEE36}" type="slidenum">
              <a:rPr lang="en-US" smtClean="0"/>
              <a:t>69</a:t>
            </a:fld>
            <a:endParaRPr lang="en-US"/>
          </a:p>
        </p:txBody>
      </p:sp>
      <p:sp>
        <p:nvSpPr>
          <p:cNvPr id="5" name="Title 1">
            <a:extLst>
              <a:ext uri="{FF2B5EF4-FFF2-40B4-BE49-F238E27FC236}">
                <a16:creationId xmlns:a16="http://schemas.microsoft.com/office/drawing/2014/main" id="{82E64E37-6527-5601-622B-6F15F34FBD85}"/>
              </a:ext>
            </a:extLst>
          </p:cNvPr>
          <p:cNvSpPr txBox="1">
            <a:spLocks/>
          </p:cNvSpPr>
          <p:nvPr/>
        </p:nvSpPr>
        <p:spPr>
          <a:xfrm>
            <a:off x="175948" y="241243"/>
            <a:ext cx="2925471" cy="1699070"/>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a:solidFill>
                  <a:srgbClr val="E4CAD4"/>
                </a:solidFill>
                <a:latin typeface="Arial" panose="020B0604020202020204" pitchFamily="34" charset="0"/>
                <a:cs typeface="Arial" panose="020B0604020202020204" pitchFamily="34" charset="0"/>
              </a:rPr>
              <a:t>Another Option</a:t>
            </a:r>
          </a:p>
        </p:txBody>
      </p:sp>
      <p:sp>
        <p:nvSpPr>
          <p:cNvPr id="8" name="Title 1">
            <a:extLst>
              <a:ext uri="{FF2B5EF4-FFF2-40B4-BE49-F238E27FC236}">
                <a16:creationId xmlns:a16="http://schemas.microsoft.com/office/drawing/2014/main" id="{63408854-E5E2-EDC8-0D0C-B341D33A70AE}"/>
              </a:ext>
            </a:extLst>
          </p:cNvPr>
          <p:cNvSpPr txBox="1">
            <a:spLocks/>
          </p:cNvSpPr>
          <p:nvPr/>
        </p:nvSpPr>
        <p:spPr>
          <a:xfrm>
            <a:off x="3169706" y="2170232"/>
            <a:ext cx="8739795" cy="4570294"/>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600"/>
              </a:spcBef>
              <a:spcAft>
                <a:spcPts val="600"/>
              </a:spcAft>
            </a:pPr>
            <a:r>
              <a:rPr lang="en-US" sz="2800" b="1">
                <a:solidFill>
                  <a:schemeClr val="bg2">
                    <a:lumMod val="50000"/>
                  </a:schemeClr>
                </a:solidFill>
                <a:latin typeface="Arial" panose="020B0604020202020204" pitchFamily="34" charset="0"/>
                <a:cs typeface="Arial" panose="020B0604020202020204" pitchFamily="34" charset="0"/>
              </a:rPr>
              <a:t>WS2 also considered this option:</a:t>
            </a:r>
          </a:p>
          <a:p>
            <a:pPr>
              <a:lnSpc>
                <a:spcPct val="100000"/>
              </a:lnSpc>
              <a:spcBef>
                <a:spcPts val="0"/>
              </a:spcBef>
            </a:pPr>
            <a:r>
              <a:rPr lang="en-US" sz="2200">
                <a:solidFill>
                  <a:schemeClr val="bg2">
                    <a:lumMod val="50000"/>
                  </a:schemeClr>
                </a:solidFill>
                <a:latin typeface="Arial" panose="020B0604020202020204" pitchFamily="34" charset="0"/>
                <a:cs typeface="Arial" panose="020B0604020202020204" pitchFamily="34" charset="0"/>
              </a:rPr>
              <a:t>Adding another requirement for SAP to consider communicating NOCLAR to </a:t>
            </a:r>
            <a:r>
              <a:rPr lang="en-US" sz="2200" b="1">
                <a:solidFill>
                  <a:schemeClr val="bg2">
                    <a:lumMod val="50000"/>
                  </a:schemeClr>
                </a:solidFill>
                <a:latin typeface="Arial" panose="020B0604020202020204" pitchFamily="34" charset="0"/>
                <a:cs typeface="Arial" panose="020B0604020202020204" pitchFamily="34" charset="0"/>
              </a:rPr>
              <a:t>other SAPs </a:t>
            </a:r>
            <a:r>
              <a:rPr lang="en-US" sz="2200">
                <a:solidFill>
                  <a:schemeClr val="bg2">
                    <a:lumMod val="50000"/>
                  </a:schemeClr>
                </a:solidFill>
                <a:latin typeface="Arial" panose="020B0604020202020204" pitchFamily="34" charset="0"/>
                <a:cs typeface="Arial" panose="020B0604020202020204" pitchFamily="34" charset="0"/>
              </a:rPr>
              <a:t>(if any) that also perform SAEs that meet independence criteria for the same client</a:t>
            </a:r>
          </a:p>
          <a:p>
            <a:pPr>
              <a:lnSpc>
                <a:spcPct val="100000"/>
              </a:lnSpc>
              <a:spcBef>
                <a:spcPts val="0"/>
              </a:spcBef>
            </a:pPr>
            <a:endParaRPr lang="en-US" sz="2200">
              <a:solidFill>
                <a:schemeClr val="bg2">
                  <a:lumMod val="50000"/>
                </a:schemeClr>
              </a:solidFill>
              <a:latin typeface="Arial" panose="020B0604020202020204" pitchFamily="34" charset="0"/>
              <a:cs typeface="Arial" panose="020B0604020202020204" pitchFamily="34" charset="0"/>
            </a:endParaRPr>
          </a:p>
          <a:p>
            <a:pPr>
              <a:lnSpc>
                <a:spcPct val="100000"/>
              </a:lnSpc>
              <a:spcBef>
                <a:spcPts val="600"/>
              </a:spcBef>
            </a:pPr>
            <a:r>
              <a:rPr lang="en-US" sz="2800" b="1">
                <a:solidFill>
                  <a:srgbClr val="0070C0"/>
                </a:solidFill>
                <a:latin typeface="Arial" panose="020B0604020202020204" pitchFamily="34" charset="0"/>
                <a:cs typeface="Arial" panose="020B0604020202020204" pitchFamily="34" charset="0"/>
              </a:rPr>
              <a:t>Rationale:</a:t>
            </a:r>
          </a:p>
          <a:p>
            <a:pPr marL="342900" indent="-342900">
              <a:lnSpc>
                <a:spcPct val="100000"/>
              </a:lnSpc>
              <a:spcBef>
                <a:spcPts val="0"/>
              </a:spcBef>
              <a:buFont typeface="Arial" panose="020B0604020202020204" pitchFamily="34" charset="0"/>
              <a:buChar char="•"/>
            </a:pPr>
            <a:r>
              <a:rPr lang="en-US" sz="2200">
                <a:solidFill>
                  <a:schemeClr val="bg2">
                    <a:lumMod val="50000"/>
                  </a:schemeClr>
                </a:solidFill>
                <a:latin typeface="Arial" panose="020B0604020202020204" pitchFamily="34" charset="0"/>
                <a:cs typeface="Arial" panose="020B0604020202020204" pitchFamily="34" charset="0"/>
              </a:rPr>
              <a:t>Same public interest underpins those performing FS audit and SAEs that meet the independence criteria. Therefore, creating a requirement for communication with Auditor would imply creating parallel requirement for communication with other SAPs also performing SAE that meets independence criteria</a:t>
            </a:r>
          </a:p>
          <a:p>
            <a:pPr>
              <a:lnSpc>
                <a:spcPct val="100000"/>
              </a:lnSpc>
              <a:spcBef>
                <a:spcPts val="600"/>
              </a:spcBef>
              <a:spcAft>
                <a:spcPts val="600"/>
              </a:spcAft>
            </a:pPr>
            <a:endParaRPr lang="en-US" sz="2400">
              <a:solidFill>
                <a:schemeClr val="bg2">
                  <a:lumMod val="50000"/>
                </a:schemeClr>
              </a:solidFill>
              <a:latin typeface="Arial" panose="020B0604020202020204" pitchFamily="34" charset="0"/>
              <a:cs typeface="Arial" panose="020B0604020202020204" pitchFamily="34" charset="0"/>
            </a:endParaRPr>
          </a:p>
          <a:p>
            <a:pPr>
              <a:lnSpc>
                <a:spcPct val="100000"/>
              </a:lnSpc>
              <a:spcBef>
                <a:spcPts val="600"/>
              </a:spcBef>
              <a:spcAft>
                <a:spcPts val="600"/>
              </a:spcAft>
            </a:pPr>
            <a:endParaRPr lang="en-US" sz="2400">
              <a:solidFill>
                <a:schemeClr val="bg2">
                  <a:lumMod val="50000"/>
                </a:schemeClr>
              </a:solidFill>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7A64E9E3-BD16-1A53-125F-C2919D87B894}"/>
              </a:ext>
            </a:extLst>
          </p:cNvPr>
          <p:cNvSpPr/>
          <p:nvPr/>
        </p:nvSpPr>
        <p:spPr>
          <a:xfrm>
            <a:off x="393358" y="2395662"/>
            <a:ext cx="2490650" cy="1724297"/>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5</a:t>
            </a:r>
          </a:p>
          <a:p>
            <a:pPr algn="ctr"/>
            <a:r>
              <a:rPr lang="en-US" sz="2800" b="1">
                <a:solidFill>
                  <a:schemeClr val="accent6">
                    <a:lumMod val="40000"/>
                    <a:lumOff val="60000"/>
                  </a:schemeClr>
                </a:solidFill>
                <a:latin typeface="+mj-lt"/>
              </a:rPr>
              <a:t>s5360</a:t>
            </a:r>
          </a:p>
        </p:txBody>
      </p:sp>
      <p:sp>
        <p:nvSpPr>
          <p:cNvPr id="10" name="Rectangle: Rounded Corners 9">
            <a:extLst>
              <a:ext uri="{FF2B5EF4-FFF2-40B4-BE49-F238E27FC236}">
                <a16:creationId xmlns:a16="http://schemas.microsoft.com/office/drawing/2014/main" id="{2F0EBBC9-BC40-2046-8162-B00D00F70FCB}"/>
              </a:ext>
            </a:extLst>
          </p:cNvPr>
          <p:cNvSpPr/>
          <p:nvPr/>
        </p:nvSpPr>
        <p:spPr>
          <a:xfrm>
            <a:off x="393358" y="4349954"/>
            <a:ext cx="2490650" cy="1724297"/>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a:solidFill>
                  <a:schemeClr val="bg1"/>
                </a:solidFill>
                <a:latin typeface="+mj-lt"/>
              </a:rPr>
              <a:t>SAE that meets independence criteria</a:t>
            </a:r>
            <a:endParaRPr lang="en-US" sz="2200" b="1">
              <a:solidFill>
                <a:schemeClr val="accent6">
                  <a:lumMod val="40000"/>
                  <a:lumOff val="60000"/>
                </a:schemeClr>
              </a:solidFill>
              <a:latin typeface="+mj-lt"/>
            </a:endParaRPr>
          </a:p>
        </p:txBody>
      </p:sp>
      <p:sp>
        <p:nvSpPr>
          <p:cNvPr id="3" name="Title 1">
            <a:extLst>
              <a:ext uri="{FF2B5EF4-FFF2-40B4-BE49-F238E27FC236}">
                <a16:creationId xmlns:a16="http://schemas.microsoft.com/office/drawing/2014/main" id="{D5D5C62F-CF57-4B34-5CA7-383C845B2102}"/>
              </a:ext>
            </a:extLst>
          </p:cNvPr>
          <p:cNvSpPr txBox="1">
            <a:spLocks/>
          </p:cNvSpPr>
          <p:nvPr/>
        </p:nvSpPr>
        <p:spPr>
          <a:xfrm>
            <a:off x="2986056" y="248858"/>
            <a:ext cx="8923446" cy="1699070"/>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4000" b="1">
              <a:solidFill>
                <a:srgbClr val="E4CAD4"/>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F4AFF149-0392-AFA3-1852-C394CC45B879}"/>
              </a:ext>
            </a:extLst>
          </p:cNvPr>
          <p:cNvSpPr/>
          <p:nvPr/>
        </p:nvSpPr>
        <p:spPr>
          <a:xfrm>
            <a:off x="3169707" y="401443"/>
            <a:ext cx="3111190" cy="1393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SAP required to communicate NOCLAR/ suspected NOCLAR to Auditor</a:t>
            </a:r>
          </a:p>
        </p:txBody>
      </p:sp>
      <p:sp>
        <p:nvSpPr>
          <p:cNvPr id="7" name="Rectangle 6">
            <a:extLst>
              <a:ext uri="{FF2B5EF4-FFF2-40B4-BE49-F238E27FC236}">
                <a16:creationId xmlns:a16="http://schemas.microsoft.com/office/drawing/2014/main" id="{3943E880-BF56-B238-614B-53245E2F1535}"/>
              </a:ext>
            </a:extLst>
          </p:cNvPr>
          <p:cNvSpPr/>
          <p:nvPr/>
        </p:nvSpPr>
        <p:spPr>
          <a:xfrm>
            <a:off x="8173844" y="401443"/>
            <a:ext cx="3111190" cy="1393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SAP required to communicate NOCLAR/ suspected NOCLAR to other SAPs</a:t>
            </a:r>
          </a:p>
        </p:txBody>
      </p:sp>
      <p:sp>
        <p:nvSpPr>
          <p:cNvPr id="11" name="Cross 10">
            <a:extLst>
              <a:ext uri="{FF2B5EF4-FFF2-40B4-BE49-F238E27FC236}">
                <a16:creationId xmlns:a16="http://schemas.microsoft.com/office/drawing/2014/main" id="{37B3146F-4D9E-5062-DBFC-D48AB07FCCA6}"/>
              </a:ext>
            </a:extLst>
          </p:cNvPr>
          <p:cNvSpPr/>
          <p:nvPr/>
        </p:nvSpPr>
        <p:spPr>
          <a:xfrm>
            <a:off x="6612673" y="613318"/>
            <a:ext cx="959005" cy="914400"/>
          </a:xfrm>
          <a:prstGeom prst="plus">
            <a:avLst>
              <a:gd name="adj" fmla="val 3597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Graphic 12" descr="Badge Question Mark with solid fill">
            <a:extLst>
              <a:ext uri="{FF2B5EF4-FFF2-40B4-BE49-F238E27FC236}">
                <a16:creationId xmlns:a16="http://schemas.microsoft.com/office/drawing/2014/main" id="{FBABFE10-5AFD-4F8B-476E-D74B9F6E77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49376" y="977778"/>
            <a:ext cx="914400" cy="914400"/>
          </a:xfrm>
          <a:prstGeom prst="rect">
            <a:avLst/>
          </a:prstGeom>
        </p:spPr>
      </p:pic>
      <p:pic>
        <p:nvPicPr>
          <p:cNvPr id="14" name="Graphic 13" descr="Badge Question Mark with solid fill">
            <a:extLst>
              <a:ext uri="{FF2B5EF4-FFF2-40B4-BE49-F238E27FC236}">
                <a16:creationId xmlns:a16="http://schemas.microsoft.com/office/drawing/2014/main" id="{38ED338C-FD0C-4825-C1B0-A3978EFDCA5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95102" y="1015605"/>
            <a:ext cx="914400" cy="914400"/>
          </a:xfrm>
          <a:prstGeom prst="rect">
            <a:avLst/>
          </a:prstGeom>
        </p:spPr>
      </p:pic>
    </p:spTree>
    <p:extLst>
      <p:ext uri="{BB962C8B-B14F-4D97-AF65-F5344CB8AC3E}">
        <p14:creationId xmlns:p14="http://schemas.microsoft.com/office/powerpoint/2010/main" val="2939876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32466D-AC81-3416-A295-B9C4413068E7}"/>
              </a:ext>
            </a:extLst>
          </p:cNvPr>
          <p:cNvSpPr>
            <a:spLocks noGrp="1"/>
          </p:cNvSpPr>
          <p:nvPr>
            <p:ph type="sldNum" sz="quarter" idx="12"/>
          </p:nvPr>
        </p:nvSpPr>
        <p:spPr/>
        <p:txBody>
          <a:bodyPr/>
          <a:lstStyle/>
          <a:p>
            <a:fld id="{A68F81FF-A8B7-8E49-9D5B-3CAD5ADFEE36}" type="slidenum">
              <a:rPr lang="en-US" smtClean="0"/>
              <a:pPr/>
              <a:t>7</a:t>
            </a:fld>
            <a:endParaRPr lang="en-US"/>
          </a:p>
        </p:txBody>
      </p:sp>
      <p:sp>
        <p:nvSpPr>
          <p:cNvPr id="6" name="Title 2">
            <a:extLst>
              <a:ext uri="{FF2B5EF4-FFF2-40B4-BE49-F238E27FC236}">
                <a16:creationId xmlns:a16="http://schemas.microsoft.com/office/drawing/2014/main" id="{CF7E2E3C-F97B-9D08-4A3C-11F776683761}"/>
              </a:ext>
            </a:extLst>
          </p:cNvPr>
          <p:cNvSpPr txBox="1">
            <a:spLocks/>
          </p:cNvSpPr>
          <p:nvPr/>
        </p:nvSpPr>
        <p:spPr>
          <a:xfrm>
            <a:off x="437712" y="2887176"/>
            <a:ext cx="10372304" cy="1115179"/>
          </a:xfrm>
          <a:prstGeom prst="rect">
            <a:avLst/>
          </a:prstGeom>
        </p:spPr>
        <p:txBody>
          <a:bodyPr vert="horz" lIns="91440" tIns="45720" rIns="91440" bIns="45720" rtlCol="0" anchor="b">
            <a:normAutofit fontScale="90000"/>
          </a:bodyPr>
          <a:lstStyle>
            <a:lvl1pPr marL="0" marR="0" indent="0" algn="l" defTabSz="914400" rtl="0" eaLnBrk="1" fontAlgn="auto" latinLnBrk="0" hangingPunct="0">
              <a:lnSpc>
                <a:spcPct val="100000"/>
              </a:lnSpc>
              <a:spcBef>
                <a:spcPct val="0"/>
              </a:spcBef>
              <a:spcAft>
                <a:spcPts val="0"/>
              </a:spcAft>
              <a:buClrTx/>
              <a:buSzTx/>
              <a:buFontTx/>
              <a:buNone/>
              <a:tabLst/>
              <a:defRPr sz="6000" kern="1200">
                <a:solidFill>
                  <a:srgbClr val="0B5494"/>
                </a:solidFill>
                <a:latin typeface="Product Sans Thin" panose="020B0203030502040203" pitchFamily="34" charset="0"/>
                <a:ea typeface="+mj-ea"/>
                <a:cs typeface="+mj-cs"/>
              </a:defRPr>
            </a:lvl1pPr>
          </a:lstStyle>
          <a:p>
            <a:r>
              <a:rPr lang="en-US">
                <a:latin typeface="+mj-lt"/>
              </a:rPr>
              <a:t>Ethics – Sustainability Reporting</a:t>
            </a:r>
          </a:p>
        </p:txBody>
      </p:sp>
    </p:spTree>
    <p:extLst>
      <p:ext uri="{BB962C8B-B14F-4D97-AF65-F5344CB8AC3E}">
        <p14:creationId xmlns:p14="http://schemas.microsoft.com/office/powerpoint/2010/main" val="15867545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7C40FD-A4E2-7950-EBA0-1F11F002AD81}"/>
              </a:ext>
            </a:extLst>
          </p:cNvPr>
          <p:cNvSpPr>
            <a:spLocks noGrp="1"/>
          </p:cNvSpPr>
          <p:nvPr>
            <p:ph type="sldNum" sz="quarter" idx="12"/>
          </p:nvPr>
        </p:nvSpPr>
        <p:spPr/>
        <p:txBody>
          <a:bodyPr/>
          <a:lstStyle/>
          <a:p>
            <a:fld id="{A68F81FF-A8B7-8E49-9D5B-3CAD5ADFEE36}" type="slidenum">
              <a:rPr lang="en-US" smtClean="0"/>
              <a:t>70</a:t>
            </a:fld>
            <a:endParaRPr lang="en-US"/>
          </a:p>
        </p:txBody>
      </p:sp>
      <p:sp>
        <p:nvSpPr>
          <p:cNvPr id="5" name="Title 1">
            <a:extLst>
              <a:ext uri="{FF2B5EF4-FFF2-40B4-BE49-F238E27FC236}">
                <a16:creationId xmlns:a16="http://schemas.microsoft.com/office/drawing/2014/main" id="{82E64E37-6527-5601-622B-6F15F34FBD85}"/>
              </a:ext>
            </a:extLst>
          </p:cNvPr>
          <p:cNvSpPr txBox="1">
            <a:spLocks/>
          </p:cNvSpPr>
          <p:nvPr/>
        </p:nvSpPr>
        <p:spPr>
          <a:xfrm>
            <a:off x="175948" y="241243"/>
            <a:ext cx="2925471" cy="1699070"/>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a:solidFill>
                  <a:srgbClr val="E4CAD4"/>
                </a:solidFill>
                <a:latin typeface="Arial" panose="020B0604020202020204" pitchFamily="34" charset="0"/>
                <a:cs typeface="Arial" panose="020B0604020202020204" pitchFamily="34" charset="0"/>
              </a:rPr>
              <a:t>Another Option</a:t>
            </a:r>
          </a:p>
        </p:txBody>
      </p:sp>
      <p:sp>
        <p:nvSpPr>
          <p:cNvPr id="9" name="Rectangle: Rounded Corners 8">
            <a:extLst>
              <a:ext uri="{FF2B5EF4-FFF2-40B4-BE49-F238E27FC236}">
                <a16:creationId xmlns:a16="http://schemas.microsoft.com/office/drawing/2014/main" id="{7A64E9E3-BD16-1A53-125F-C2919D87B894}"/>
              </a:ext>
            </a:extLst>
          </p:cNvPr>
          <p:cNvSpPr/>
          <p:nvPr/>
        </p:nvSpPr>
        <p:spPr>
          <a:xfrm>
            <a:off x="393358" y="2395662"/>
            <a:ext cx="2490650" cy="1724297"/>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5</a:t>
            </a:r>
          </a:p>
          <a:p>
            <a:pPr algn="ctr"/>
            <a:r>
              <a:rPr lang="en-US" sz="2800" b="1">
                <a:solidFill>
                  <a:schemeClr val="accent6">
                    <a:lumMod val="40000"/>
                    <a:lumOff val="60000"/>
                  </a:schemeClr>
                </a:solidFill>
                <a:latin typeface="+mj-lt"/>
              </a:rPr>
              <a:t>s5360</a:t>
            </a:r>
          </a:p>
        </p:txBody>
      </p:sp>
      <p:sp>
        <p:nvSpPr>
          <p:cNvPr id="10" name="Rectangle: Rounded Corners 9">
            <a:extLst>
              <a:ext uri="{FF2B5EF4-FFF2-40B4-BE49-F238E27FC236}">
                <a16:creationId xmlns:a16="http://schemas.microsoft.com/office/drawing/2014/main" id="{2F0EBBC9-BC40-2046-8162-B00D00F70FCB}"/>
              </a:ext>
            </a:extLst>
          </p:cNvPr>
          <p:cNvSpPr/>
          <p:nvPr/>
        </p:nvSpPr>
        <p:spPr>
          <a:xfrm>
            <a:off x="393358" y="4349954"/>
            <a:ext cx="2490650" cy="1724297"/>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a:solidFill>
                  <a:schemeClr val="bg1"/>
                </a:solidFill>
                <a:latin typeface="+mj-lt"/>
              </a:rPr>
              <a:t>SAE that meets independence criteria</a:t>
            </a:r>
            <a:endParaRPr lang="en-US" sz="2200" b="1">
              <a:solidFill>
                <a:schemeClr val="accent6">
                  <a:lumMod val="40000"/>
                  <a:lumOff val="60000"/>
                </a:schemeClr>
              </a:solidFill>
              <a:latin typeface="+mj-lt"/>
            </a:endParaRPr>
          </a:p>
        </p:txBody>
      </p:sp>
      <p:sp>
        <p:nvSpPr>
          <p:cNvPr id="3" name="Title 1">
            <a:extLst>
              <a:ext uri="{FF2B5EF4-FFF2-40B4-BE49-F238E27FC236}">
                <a16:creationId xmlns:a16="http://schemas.microsoft.com/office/drawing/2014/main" id="{D5D5C62F-CF57-4B34-5CA7-383C845B2102}"/>
              </a:ext>
            </a:extLst>
          </p:cNvPr>
          <p:cNvSpPr txBox="1">
            <a:spLocks/>
          </p:cNvSpPr>
          <p:nvPr/>
        </p:nvSpPr>
        <p:spPr>
          <a:xfrm>
            <a:off x="2986056" y="248858"/>
            <a:ext cx="8923446" cy="1699070"/>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4000" b="1">
              <a:solidFill>
                <a:srgbClr val="E4CAD4"/>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F4AFF149-0392-AFA3-1852-C394CC45B879}"/>
              </a:ext>
            </a:extLst>
          </p:cNvPr>
          <p:cNvSpPr/>
          <p:nvPr/>
        </p:nvSpPr>
        <p:spPr>
          <a:xfrm>
            <a:off x="3169707" y="401443"/>
            <a:ext cx="3111190" cy="1393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SAP required to communicate NOCLAR/ suspected NOCLAR to Auditor</a:t>
            </a:r>
          </a:p>
        </p:txBody>
      </p:sp>
      <p:sp>
        <p:nvSpPr>
          <p:cNvPr id="7" name="Rectangle 6">
            <a:extLst>
              <a:ext uri="{FF2B5EF4-FFF2-40B4-BE49-F238E27FC236}">
                <a16:creationId xmlns:a16="http://schemas.microsoft.com/office/drawing/2014/main" id="{3943E880-BF56-B238-614B-53245E2F1535}"/>
              </a:ext>
            </a:extLst>
          </p:cNvPr>
          <p:cNvSpPr/>
          <p:nvPr/>
        </p:nvSpPr>
        <p:spPr>
          <a:xfrm>
            <a:off x="8173844" y="401443"/>
            <a:ext cx="3111190" cy="1393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SAP required to communicate NOCLAR/ suspected NOCLAR to other SAPs</a:t>
            </a:r>
          </a:p>
        </p:txBody>
      </p:sp>
      <p:sp>
        <p:nvSpPr>
          <p:cNvPr id="11" name="Cross 10">
            <a:extLst>
              <a:ext uri="{FF2B5EF4-FFF2-40B4-BE49-F238E27FC236}">
                <a16:creationId xmlns:a16="http://schemas.microsoft.com/office/drawing/2014/main" id="{37B3146F-4D9E-5062-DBFC-D48AB07FCCA6}"/>
              </a:ext>
            </a:extLst>
          </p:cNvPr>
          <p:cNvSpPr/>
          <p:nvPr/>
        </p:nvSpPr>
        <p:spPr>
          <a:xfrm>
            <a:off x="6612673" y="613318"/>
            <a:ext cx="959005" cy="914400"/>
          </a:xfrm>
          <a:prstGeom prst="plus">
            <a:avLst>
              <a:gd name="adj" fmla="val 3597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Graphic 12" descr="Badge Question Mark with solid fill">
            <a:extLst>
              <a:ext uri="{FF2B5EF4-FFF2-40B4-BE49-F238E27FC236}">
                <a16:creationId xmlns:a16="http://schemas.microsoft.com/office/drawing/2014/main" id="{FBABFE10-5AFD-4F8B-476E-D74B9F6E77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49376" y="977778"/>
            <a:ext cx="914400" cy="914400"/>
          </a:xfrm>
          <a:prstGeom prst="rect">
            <a:avLst/>
          </a:prstGeom>
        </p:spPr>
      </p:pic>
      <p:pic>
        <p:nvPicPr>
          <p:cNvPr id="14" name="Graphic 13" descr="Badge Question Mark with solid fill">
            <a:extLst>
              <a:ext uri="{FF2B5EF4-FFF2-40B4-BE49-F238E27FC236}">
                <a16:creationId xmlns:a16="http://schemas.microsoft.com/office/drawing/2014/main" id="{38ED338C-FD0C-4825-C1B0-A3978EFDCA5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95102" y="1015605"/>
            <a:ext cx="914400" cy="914400"/>
          </a:xfrm>
          <a:prstGeom prst="rect">
            <a:avLst/>
          </a:prstGeom>
        </p:spPr>
      </p:pic>
      <p:sp>
        <p:nvSpPr>
          <p:cNvPr id="4" name="Title 1">
            <a:extLst>
              <a:ext uri="{FF2B5EF4-FFF2-40B4-BE49-F238E27FC236}">
                <a16:creationId xmlns:a16="http://schemas.microsoft.com/office/drawing/2014/main" id="{E9C976A6-E653-0705-543F-D24670EA4BFD}"/>
              </a:ext>
            </a:extLst>
          </p:cNvPr>
          <p:cNvSpPr txBox="1">
            <a:spLocks/>
          </p:cNvSpPr>
          <p:nvPr/>
        </p:nvSpPr>
        <p:spPr>
          <a:xfrm>
            <a:off x="3151340" y="2141880"/>
            <a:ext cx="8758161" cy="4467262"/>
          </a:xfrm>
          <a:prstGeom prst="rect">
            <a:avLst/>
          </a:prstGeom>
          <a:solidFill>
            <a:schemeClr val="tx1">
              <a:lumMod val="20000"/>
              <a:lumOff val="80000"/>
            </a:schemeClr>
          </a:solidFill>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a:solidFill>
                  <a:schemeClr val="bg2">
                    <a:lumMod val="50000"/>
                  </a:schemeClr>
                </a:solidFill>
                <a:latin typeface="Arial" panose="020B0604020202020204" pitchFamily="34" charset="0"/>
                <a:cs typeface="Arial" panose="020B0604020202020204" pitchFamily="34" charset="0"/>
              </a:rPr>
              <a:t>WS2 proposes not to include this possible additional requirement</a:t>
            </a:r>
            <a:endParaRPr lang="en-US" sz="2000">
              <a:latin typeface="Arial" panose="020B0604020202020204" pitchFamily="34" charset="0"/>
              <a:cs typeface="Arial" panose="020B0604020202020204" pitchFamily="34" charset="0"/>
            </a:endParaRPr>
          </a:p>
          <a:p>
            <a:pPr marL="342900" indent="-342900">
              <a:lnSpc>
                <a:spcPct val="100000"/>
              </a:lnSpc>
              <a:spcBef>
                <a:spcPts val="600"/>
              </a:spcBef>
              <a:buFont typeface="Arial" panose="020B0604020202020204" pitchFamily="34" charset="0"/>
              <a:buChar char="•"/>
            </a:pPr>
            <a:r>
              <a:rPr lang="en-US" sz="2200">
                <a:latin typeface="Arial" panose="020B0604020202020204" pitchFamily="34" charset="0"/>
                <a:cs typeface="Arial" panose="020B0604020202020204" pitchFamily="34" charset="0"/>
              </a:rPr>
              <a:t>Given the financial materiality aspect of sustainability reporting, identification of NOCLAR in sustainability assurance will most likely have an impact on FS audit and therefore communication with auditor is particularly relevant and important</a:t>
            </a:r>
          </a:p>
          <a:p>
            <a:pPr marL="342900" indent="-342900">
              <a:lnSpc>
                <a:spcPct val="100000"/>
              </a:lnSpc>
              <a:spcBef>
                <a:spcPts val="600"/>
              </a:spcBef>
              <a:buFont typeface="Arial" panose="020B0604020202020204" pitchFamily="34" charset="0"/>
              <a:buChar char="•"/>
            </a:pPr>
            <a:r>
              <a:rPr lang="en-US" sz="2200">
                <a:latin typeface="Arial" panose="020B0604020202020204" pitchFamily="34" charset="0"/>
                <a:cs typeface="Arial" panose="020B0604020202020204" pitchFamily="34" charset="0"/>
              </a:rPr>
              <a:t>May be difficult for SAP to know (</a:t>
            </a:r>
            <a:r>
              <a:rPr lang="en-US" sz="2200" err="1">
                <a:latin typeface="Arial" panose="020B0604020202020204" pitchFamily="34" charset="0"/>
                <a:cs typeface="Arial" panose="020B0604020202020204" pitchFamily="34" charset="0"/>
              </a:rPr>
              <a:t>i</a:t>
            </a:r>
            <a:r>
              <a:rPr lang="en-US" sz="2200">
                <a:latin typeface="Arial" panose="020B0604020202020204" pitchFamily="34" charset="0"/>
                <a:cs typeface="Arial" panose="020B0604020202020204" pitchFamily="34" charset="0"/>
              </a:rPr>
              <a:t>) if client engaged other SAPs and (ii) whether those other SAPs are performing SAEs that meet independence criteria</a:t>
            </a:r>
          </a:p>
          <a:p>
            <a:pPr marL="342900" indent="-342900">
              <a:lnSpc>
                <a:spcPct val="100000"/>
              </a:lnSpc>
              <a:spcBef>
                <a:spcPts val="600"/>
              </a:spcBef>
              <a:buFont typeface="Arial" panose="020B0604020202020204" pitchFamily="34" charset="0"/>
              <a:buChar char="•"/>
            </a:pPr>
            <a:r>
              <a:rPr lang="en-US" sz="2200">
                <a:latin typeface="Arial" panose="020B0604020202020204" pitchFamily="34" charset="0"/>
                <a:cs typeface="Arial" panose="020B0604020202020204" pitchFamily="34" charset="0"/>
              </a:rPr>
              <a:t>According to SRG, situation where two or more SAPs perform SAEs that meet independence criteria for same client may be uncommon (at least in the UK)</a:t>
            </a:r>
          </a:p>
        </p:txBody>
      </p:sp>
    </p:spTree>
    <p:extLst>
      <p:ext uri="{BB962C8B-B14F-4D97-AF65-F5344CB8AC3E}">
        <p14:creationId xmlns:p14="http://schemas.microsoft.com/office/powerpoint/2010/main" val="14201141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7C40FD-A4E2-7950-EBA0-1F11F002AD81}"/>
              </a:ext>
            </a:extLst>
          </p:cNvPr>
          <p:cNvSpPr>
            <a:spLocks noGrp="1"/>
          </p:cNvSpPr>
          <p:nvPr>
            <p:ph type="sldNum" sz="quarter" idx="12"/>
          </p:nvPr>
        </p:nvSpPr>
        <p:spPr/>
        <p:txBody>
          <a:bodyPr/>
          <a:lstStyle/>
          <a:p>
            <a:fld id="{A68F81FF-A8B7-8E49-9D5B-3CAD5ADFEE36}" type="slidenum">
              <a:rPr lang="en-US" smtClean="0"/>
              <a:t>71</a:t>
            </a:fld>
            <a:endParaRPr lang="en-US"/>
          </a:p>
        </p:txBody>
      </p:sp>
      <p:sp>
        <p:nvSpPr>
          <p:cNvPr id="5" name="Title 1">
            <a:extLst>
              <a:ext uri="{FF2B5EF4-FFF2-40B4-BE49-F238E27FC236}">
                <a16:creationId xmlns:a16="http://schemas.microsoft.com/office/drawing/2014/main" id="{82E64E37-6527-5601-622B-6F15F34FBD85}"/>
              </a:ext>
            </a:extLst>
          </p:cNvPr>
          <p:cNvSpPr txBox="1">
            <a:spLocks/>
          </p:cNvSpPr>
          <p:nvPr/>
        </p:nvSpPr>
        <p:spPr>
          <a:xfrm>
            <a:off x="175948" y="241243"/>
            <a:ext cx="2925471" cy="1699070"/>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a:solidFill>
                  <a:srgbClr val="E4CAD4"/>
                </a:solidFill>
                <a:latin typeface="Arial" panose="020B0604020202020204" pitchFamily="34" charset="0"/>
                <a:cs typeface="Arial" panose="020B0604020202020204" pitchFamily="34" charset="0"/>
              </a:rPr>
              <a:t>Another Option</a:t>
            </a:r>
          </a:p>
        </p:txBody>
      </p:sp>
      <p:sp>
        <p:nvSpPr>
          <p:cNvPr id="9" name="Rectangle: Rounded Corners 8">
            <a:extLst>
              <a:ext uri="{FF2B5EF4-FFF2-40B4-BE49-F238E27FC236}">
                <a16:creationId xmlns:a16="http://schemas.microsoft.com/office/drawing/2014/main" id="{7A64E9E3-BD16-1A53-125F-C2919D87B894}"/>
              </a:ext>
            </a:extLst>
          </p:cNvPr>
          <p:cNvSpPr/>
          <p:nvPr/>
        </p:nvSpPr>
        <p:spPr>
          <a:xfrm>
            <a:off x="393358" y="2395662"/>
            <a:ext cx="2490650" cy="1724297"/>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5</a:t>
            </a:r>
          </a:p>
          <a:p>
            <a:pPr algn="ctr"/>
            <a:r>
              <a:rPr lang="en-US" sz="2800" b="1">
                <a:solidFill>
                  <a:schemeClr val="accent6">
                    <a:lumMod val="40000"/>
                    <a:lumOff val="60000"/>
                  </a:schemeClr>
                </a:solidFill>
                <a:latin typeface="+mj-lt"/>
              </a:rPr>
              <a:t>s5360</a:t>
            </a:r>
          </a:p>
        </p:txBody>
      </p:sp>
      <p:sp>
        <p:nvSpPr>
          <p:cNvPr id="10" name="Rectangle: Rounded Corners 9">
            <a:extLst>
              <a:ext uri="{FF2B5EF4-FFF2-40B4-BE49-F238E27FC236}">
                <a16:creationId xmlns:a16="http://schemas.microsoft.com/office/drawing/2014/main" id="{2F0EBBC9-BC40-2046-8162-B00D00F70FCB}"/>
              </a:ext>
            </a:extLst>
          </p:cNvPr>
          <p:cNvSpPr/>
          <p:nvPr/>
        </p:nvSpPr>
        <p:spPr>
          <a:xfrm>
            <a:off x="393358" y="4349954"/>
            <a:ext cx="2490650" cy="1724297"/>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a:solidFill>
                  <a:schemeClr val="bg1"/>
                </a:solidFill>
                <a:latin typeface="+mj-lt"/>
              </a:rPr>
              <a:t>SAE that meets independence criteria</a:t>
            </a:r>
            <a:endParaRPr lang="en-US" sz="2200" b="1">
              <a:solidFill>
                <a:schemeClr val="accent6">
                  <a:lumMod val="40000"/>
                  <a:lumOff val="60000"/>
                </a:schemeClr>
              </a:solidFill>
              <a:latin typeface="+mj-lt"/>
            </a:endParaRPr>
          </a:p>
        </p:txBody>
      </p:sp>
      <p:sp>
        <p:nvSpPr>
          <p:cNvPr id="3" name="Title 1">
            <a:extLst>
              <a:ext uri="{FF2B5EF4-FFF2-40B4-BE49-F238E27FC236}">
                <a16:creationId xmlns:a16="http://schemas.microsoft.com/office/drawing/2014/main" id="{D5D5C62F-CF57-4B34-5CA7-383C845B2102}"/>
              </a:ext>
            </a:extLst>
          </p:cNvPr>
          <p:cNvSpPr txBox="1">
            <a:spLocks/>
          </p:cNvSpPr>
          <p:nvPr/>
        </p:nvSpPr>
        <p:spPr>
          <a:xfrm>
            <a:off x="2986056" y="248858"/>
            <a:ext cx="8923446" cy="1699070"/>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4000" b="1">
              <a:solidFill>
                <a:srgbClr val="E4CAD4"/>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F4AFF149-0392-AFA3-1852-C394CC45B879}"/>
              </a:ext>
            </a:extLst>
          </p:cNvPr>
          <p:cNvSpPr/>
          <p:nvPr/>
        </p:nvSpPr>
        <p:spPr>
          <a:xfrm>
            <a:off x="3169707" y="401443"/>
            <a:ext cx="3111190" cy="1393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SAP required to communicate NOCLAR/ suspected NOCLAR to Auditor</a:t>
            </a:r>
          </a:p>
        </p:txBody>
      </p:sp>
      <p:sp>
        <p:nvSpPr>
          <p:cNvPr id="7" name="Rectangle 6">
            <a:extLst>
              <a:ext uri="{FF2B5EF4-FFF2-40B4-BE49-F238E27FC236}">
                <a16:creationId xmlns:a16="http://schemas.microsoft.com/office/drawing/2014/main" id="{3943E880-BF56-B238-614B-53245E2F1535}"/>
              </a:ext>
            </a:extLst>
          </p:cNvPr>
          <p:cNvSpPr/>
          <p:nvPr/>
        </p:nvSpPr>
        <p:spPr>
          <a:xfrm>
            <a:off x="8173844" y="401443"/>
            <a:ext cx="3111190" cy="1393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tx1"/>
                </a:solidFill>
                <a:latin typeface="+mj-lt"/>
              </a:rPr>
              <a:t>SAP required to communicate NOCLAR/ suspected NOCLAR to other SAPs</a:t>
            </a:r>
          </a:p>
        </p:txBody>
      </p:sp>
      <p:sp>
        <p:nvSpPr>
          <p:cNvPr id="11" name="Cross 10">
            <a:extLst>
              <a:ext uri="{FF2B5EF4-FFF2-40B4-BE49-F238E27FC236}">
                <a16:creationId xmlns:a16="http://schemas.microsoft.com/office/drawing/2014/main" id="{37B3146F-4D9E-5062-DBFC-D48AB07FCCA6}"/>
              </a:ext>
            </a:extLst>
          </p:cNvPr>
          <p:cNvSpPr/>
          <p:nvPr/>
        </p:nvSpPr>
        <p:spPr>
          <a:xfrm>
            <a:off x="6612673" y="613318"/>
            <a:ext cx="959005" cy="914400"/>
          </a:xfrm>
          <a:prstGeom prst="plus">
            <a:avLst>
              <a:gd name="adj" fmla="val 3597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Graphic 12" descr="Badge Question Mark with solid fill">
            <a:extLst>
              <a:ext uri="{FF2B5EF4-FFF2-40B4-BE49-F238E27FC236}">
                <a16:creationId xmlns:a16="http://schemas.microsoft.com/office/drawing/2014/main" id="{FBABFE10-5AFD-4F8B-476E-D74B9F6E77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49376" y="977778"/>
            <a:ext cx="914400" cy="914400"/>
          </a:xfrm>
          <a:prstGeom prst="rect">
            <a:avLst/>
          </a:prstGeom>
        </p:spPr>
      </p:pic>
      <p:pic>
        <p:nvPicPr>
          <p:cNvPr id="14" name="Graphic 13" descr="Badge Question Mark with solid fill">
            <a:extLst>
              <a:ext uri="{FF2B5EF4-FFF2-40B4-BE49-F238E27FC236}">
                <a16:creationId xmlns:a16="http://schemas.microsoft.com/office/drawing/2014/main" id="{38ED338C-FD0C-4825-C1B0-A3978EFDCA5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95102" y="1015605"/>
            <a:ext cx="914400" cy="914400"/>
          </a:xfrm>
          <a:prstGeom prst="rect">
            <a:avLst/>
          </a:prstGeom>
        </p:spPr>
      </p:pic>
      <p:sp>
        <p:nvSpPr>
          <p:cNvPr id="4" name="Title 1">
            <a:extLst>
              <a:ext uri="{FF2B5EF4-FFF2-40B4-BE49-F238E27FC236}">
                <a16:creationId xmlns:a16="http://schemas.microsoft.com/office/drawing/2014/main" id="{E9C976A6-E653-0705-543F-D24670EA4BFD}"/>
              </a:ext>
            </a:extLst>
          </p:cNvPr>
          <p:cNvSpPr txBox="1">
            <a:spLocks/>
          </p:cNvSpPr>
          <p:nvPr/>
        </p:nvSpPr>
        <p:spPr>
          <a:xfrm>
            <a:off x="3151340" y="2141880"/>
            <a:ext cx="8758161" cy="3932371"/>
          </a:xfrm>
          <a:prstGeom prst="rect">
            <a:avLst/>
          </a:prstGeom>
          <a:solidFill>
            <a:schemeClr val="tx1">
              <a:lumMod val="20000"/>
              <a:lumOff val="80000"/>
            </a:schemeClr>
          </a:solidFill>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a:solidFill>
                  <a:schemeClr val="bg2">
                    <a:lumMod val="50000"/>
                  </a:schemeClr>
                </a:solidFill>
                <a:latin typeface="Arial" panose="020B0604020202020204" pitchFamily="34" charset="0"/>
                <a:cs typeface="Arial" panose="020B0604020202020204" pitchFamily="34" charset="0"/>
              </a:rPr>
              <a:t>Instead, WS2 proposes:</a:t>
            </a:r>
            <a:endParaRPr lang="en-US" sz="2000">
              <a:latin typeface="Arial" panose="020B0604020202020204" pitchFamily="34" charset="0"/>
              <a:cs typeface="Arial" panose="020B0604020202020204" pitchFamily="34" charset="0"/>
            </a:endParaRPr>
          </a:p>
          <a:p>
            <a:pPr marL="342900" indent="-342900">
              <a:lnSpc>
                <a:spcPct val="100000"/>
              </a:lnSpc>
              <a:spcBef>
                <a:spcPts val="600"/>
              </a:spcBef>
              <a:buFont typeface="Arial" panose="020B0604020202020204" pitchFamily="34" charset="0"/>
              <a:buChar char="•"/>
            </a:pPr>
            <a:r>
              <a:rPr lang="en-US" sz="2200">
                <a:latin typeface="Arial" panose="020B0604020202020204" pitchFamily="34" charset="0"/>
                <a:cs typeface="Arial" panose="020B0604020202020204" pitchFamily="34" charset="0"/>
              </a:rPr>
              <a:t>If client engages two or more SAPs to perform SAEs that meet independence criteria and NOCLAR is identified, then the SAP in question shall address it with management and TCWG in accordance with general NOCLAR provisions (i.e., SAP is not required to consider communicating directly with other SAP/SAPs)</a:t>
            </a:r>
          </a:p>
          <a:p>
            <a:pPr marL="342900" indent="-342900">
              <a:lnSpc>
                <a:spcPct val="100000"/>
              </a:lnSpc>
              <a:spcBef>
                <a:spcPts val="600"/>
              </a:spcBef>
              <a:buFont typeface="Arial" panose="020B0604020202020204" pitchFamily="34" charset="0"/>
              <a:buChar char="•"/>
            </a:pPr>
            <a:r>
              <a:rPr lang="en-US" sz="2200">
                <a:latin typeface="Arial" panose="020B0604020202020204" pitchFamily="34" charset="0"/>
                <a:cs typeface="Arial" panose="020B0604020202020204" pitchFamily="34" charset="0"/>
              </a:rPr>
              <a:t>This approach is in line with PIF characteristics: clarity and conciseness of the standards as well as their scalability (over time), </a:t>
            </a:r>
            <a:r>
              <a:rPr lang="en-US" sz="2200" err="1">
                <a:latin typeface="Arial" panose="020B0604020202020204" pitchFamily="34" charset="0"/>
                <a:cs typeface="Arial" panose="020B0604020202020204" pitchFamily="34" charset="0"/>
              </a:rPr>
              <a:t>implementability</a:t>
            </a:r>
            <a:r>
              <a:rPr lang="en-US" sz="2200">
                <a:latin typeface="Arial" panose="020B0604020202020204" pitchFamily="34" charset="0"/>
                <a:cs typeface="Arial" panose="020B0604020202020204" pitchFamily="34" charset="0"/>
              </a:rPr>
              <a:t> and enforceability </a:t>
            </a:r>
          </a:p>
        </p:txBody>
      </p:sp>
    </p:spTree>
    <p:extLst>
      <p:ext uri="{BB962C8B-B14F-4D97-AF65-F5344CB8AC3E}">
        <p14:creationId xmlns:p14="http://schemas.microsoft.com/office/powerpoint/2010/main" val="248215749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209523" y="359231"/>
            <a:ext cx="6128236" cy="1372968"/>
          </a:xfrm>
        </p:spPr>
        <p:txBody>
          <a:bodyPr vert="horz" lIns="91440" tIns="45720" rIns="91440" bIns="45720" rtlCol="0" anchor="b">
            <a:normAutofit/>
          </a:bodyPr>
          <a:lstStyle/>
          <a:p>
            <a:pPr hangingPunct="1">
              <a:lnSpc>
                <a:spcPct val="90000"/>
              </a:lnSpc>
            </a:pPr>
            <a:r>
              <a:rPr lang="en-US" sz="4000">
                <a:solidFill>
                  <a:schemeClr val="tx1"/>
                </a:solidFill>
                <a:latin typeface="+mj-lt"/>
              </a:rPr>
              <a:t>Does IESBA agree with WS2’s proposals? </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3" name="Title 5">
            <a:extLst>
              <a:ext uri="{FF2B5EF4-FFF2-40B4-BE49-F238E27FC236}">
                <a16:creationId xmlns:a16="http://schemas.microsoft.com/office/drawing/2014/main" id="{09A27120-04D9-2AB2-4310-085A247D30C0}"/>
              </a:ext>
            </a:extLst>
          </p:cNvPr>
          <p:cNvSpPr txBox="1">
            <a:spLocks/>
          </p:cNvSpPr>
          <p:nvPr/>
        </p:nvSpPr>
        <p:spPr>
          <a:xfrm>
            <a:off x="259386" y="2091430"/>
            <a:ext cx="5918631" cy="3418534"/>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457200" indent="-457200" hangingPunct="1">
              <a:lnSpc>
                <a:spcPct val="90000"/>
              </a:lnSpc>
              <a:spcAft>
                <a:spcPts val="1200"/>
              </a:spcAft>
              <a:buFont typeface="Arial" panose="020B0604020202020204" pitchFamily="34" charset="0"/>
              <a:buChar char="•"/>
              <a:defRPr/>
            </a:pPr>
            <a:r>
              <a:rPr kumimoji="0" lang="en-US" sz="3200" b="0" i="0" u="none" strike="noStrike" kern="1200" cap="none" spc="0" normalizeH="0" baseline="0" noProof="0">
                <a:ln>
                  <a:noFill/>
                </a:ln>
                <a:solidFill>
                  <a:srgbClr val="494949"/>
                </a:solidFill>
                <a:effectLst/>
                <a:uLnTx/>
                <a:uFillTx/>
                <a:latin typeface="Arial" panose="020B0604020202020204"/>
                <a:ea typeface="+mj-ea"/>
                <a:cs typeface="+mj-cs"/>
              </a:rPr>
              <a:t>Regarding the draft proposed </a:t>
            </a:r>
            <a:r>
              <a:rPr lang="en-US" sz="3200">
                <a:solidFill>
                  <a:schemeClr val="tx1"/>
                </a:solidFill>
                <a:effectLst/>
                <a:latin typeface="+mj-lt"/>
              </a:rPr>
              <a:t>communication provisions under NOCLAR sections for audits of FS (in Part 3) and SAEs that meet independence criteria (in Part 5)</a:t>
            </a:r>
            <a:endParaRPr lang="en-US" sz="3200">
              <a:solidFill>
                <a:schemeClr val="tx1"/>
              </a:solidFill>
            </a:endParaRPr>
          </a:p>
          <a:p>
            <a:pPr marL="457200" marR="0" lvl="0" indent="-457200" algn="l" defTabSz="914400" rtl="0" eaLnBrk="1" fontAlgn="auto" latinLnBrk="0" hangingPunct="1">
              <a:lnSpc>
                <a:spcPct val="90000"/>
              </a:lnSpc>
              <a:spcBef>
                <a:spcPct val="0"/>
              </a:spcBef>
              <a:spcAft>
                <a:spcPts val="1200"/>
              </a:spcAft>
              <a:buClrTx/>
              <a:buSzTx/>
              <a:buFont typeface="Arial" panose="020B0604020202020204" pitchFamily="34" charset="0"/>
              <a:buChar char="•"/>
              <a:tabLst/>
              <a:defRPr/>
            </a:pPr>
            <a:endParaRPr kumimoji="0" lang="en-US" sz="3200" b="0" i="0" u="none" strike="noStrike" kern="1200" cap="none" spc="0" normalizeH="0" baseline="0" noProof="0">
              <a:ln>
                <a:noFill/>
              </a:ln>
              <a:solidFill>
                <a:srgbClr val="494949"/>
              </a:solidFill>
              <a:effectLst/>
              <a:uLnTx/>
              <a:uFillTx/>
              <a:latin typeface="Arial" panose="020B0604020202020204"/>
              <a:ea typeface="+mj-ea"/>
              <a:cs typeface="+mj-cs"/>
            </a:endParaRPr>
          </a:p>
        </p:txBody>
      </p:sp>
    </p:spTree>
    <p:extLst>
      <p:ext uri="{BB962C8B-B14F-4D97-AF65-F5344CB8AC3E}">
        <p14:creationId xmlns:p14="http://schemas.microsoft.com/office/powerpoint/2010/main" val="2189851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stretch>
            <a:fillRect t="-9000" b="-9000"/>
          </a:stretch>
        </a:blipFill>
        <a:effectLst/>
      </p:bgPr>
    </p:bg>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DDBE31F7-0089-AAAC-D7C8-4A638D8118EA}"/>
              </a:ext>
            </a:extLst>
          </p:cNvPr>
          <p:cNvSpPr/>
          <p:nvPr/>
        </p:nvSpPr>
        <p:spPr>
          <a:xfrm>
            <a:off x="486561" y="1492690"/>
            <a:ext cx="10964411" cy="5176252"/>
          </a:xfrm>
          <a:prstGeom prst="roundRect">
            <a:avLst/>
          </a:prstGeom>
          <a:solidFill>
            <a:schemeClr val="accent6">
              <a:lumMod val="20000"/>
              <a:lumOff val="80000"/>
              <a:alpha val="30196"/>
            </a:schemeClr>
          </a:solidFill>
          <a:ln w="762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Rectangle: Rounded Corners 2">
            <a:extLst>
              <a:ext uri="{FF2B5EF4-FFF2-40B4-BE49-F238E27FC236}">
                <a16:creationId xmlns:a16="http://schemas.microsoft.com/office/drawing/2014/main" id="{6DACEEF4-A2F2-C147-B29E-450C71B22DE2}"/>
              </a:ext>
            </a:extLst>
          </p:cNvPr>
          <p:cNvSpPr/>
          <p:nvPr/>
        </p:nvSpPr>
        <p:spPr>
          <a:xfrm>
            <a:off x="930365" y="2233365"/>
            <a:ext cx="3144645" cy="1934391"/>
          </a:xfrm>
          <a:prstGeom prst="roundRect">
            <a:avLst/>
          </a:prstGeom>
          <a:solidFill>
            <a:schemeClr val="bg2">
              <a:lumMod val="50000"/>
              <a:alpha val="69804"/>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3</a:t>
            </a:r>
          </a:p>
          <a:p>
            <a:pPr algn="ctr"/>
            <a:r>
              <a:rPr lang="en-US" sz="2800" b="1">
                <a:solidFill>
                  <a:srgbClr val="92D050"/>
                </a:solidFill>
                <a:latin typeface="+mj-lt"/>
              </a:rPr>
              <a:t>s360</a:t>
            </a:r>
          </a:p>
        </p:txBody>
      </p:sp>
      <p:sp>
        <p:nvSpPr>
          <p:cNvPr id="20" name="Rectangle: Rounded Corners 19">
            <a:extLst>
              <a:ext uri="{FF2B5EF4-FFF2-40B4-BE49-F238E27FC236}">
                <a16:creationId xmlns:a16="http://schemas.microsoft.com/office/drawing/2014/main" id="{E308DA4C-52BE-183C-1435-5A9B692C9255}"/>
              </a:ext>
            </a:extLst>
          </p:cNvPr>
          <p:cNvSpPr/>
          <p:nvPr/>
        </p:nvSpPr>
        <p:spPr>
          <a:xfrm>
            <a:off x="930364" y="4501686"/>
            <a:ext cx="3144645" cy="1913387"/>
          </a:xfrm>
          <a:prstGeom prst="roundRect">
            <a:avLst/>
          </a:prstGeom>
          <a:solidFill>
            <a:schemeClr val="bg2">
              <a:lumMod val="50000"/>
              <a:alpha val="89804"/>
            </a:schemeClr>
          </a:solidFill>
          <a:ln w="762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5</a:t>
            </a:r>
          </a:p>
          <a:p>
            <a:pPr algn="ctr"/>
            <a:r>
              <a:rPr lang="en-US" sz="2800" b="1">
                <a:solidFill>
                  <a:schemeClr val="accent6">
                    <a:lumMod val="40000"/>
                    <a:lumOff val="60000"/>
                  </a:schemeClr>
                </a:solidFill>
                <a:latin typeface="+mj-lt"/>
              </a:rPr>
              <a:t>s5360</a:t>
            </a:r>
          </a:p>
        </p:txBody>
      </p:sp>
      <p:sp>
        <p:nvSpPr>
          <p:cNvPr id="27" name="Title 1">
            <a:extLst>
              <a:ext uri="{FF2B5EF4-FFF2-40B4-BE49-F238E27FC236}">
                <a16:creationId xmlns:a16="http://schemas.microsoft.com/office/drawing/2014/main" id="{04692C3B-9EE9-5CE5-6ACF-143A8DD5E648}"/>
              </a:ext>
            </a:extLst>
          </p:cNvPr>
          <p:cNvSpPr txBox="1">
            <a:spLocks/>
          </p:cNvSpPr>
          <p:nvPr/>
        </p:nvSpPr>
        <p:spPr>
          <a:xfrm>
            <a:off x="4188875" y="1209795"/>
            <a:ext cx="4962042" cy="676329"/>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rgbClr val="FFC000"/>
                </a:solidFill>
                <a:latin typeface="Arial" panose="020B0604020202020204" pitchFamily="34" charset="0"/>
                <a:cs typeface="Arial" panose="020B0604020202020204" pitchFamily="34" charset="0"/>
              </a:rPr>
              <a:t>WS2 Proposal</a:t>
            </a:r>
          </a:p>
        </p:txBody>
      </p:sp>
      <p:sp>
        <p:nvSpPr>
          <p:cNvPr id="4" name="Rectangle 3">
            <a:extLst>
              <a:ext uri="{FF2B5EF4-FFF2-40B4-BE49-F238E27FC236}">
                <a16:creationId xmlns:a16="http://schemas.microsoft.com/office/drawing/2014/main" id="{0A634BE4-C639-3AAE-9D91-69C895702217}"/>
              </a:ext>
            </a:extLst>
          </p:cNvPr>
          <p:cNvSpPr/>
          <p:nvPr/>
        </p:nvSpPr>
        <p:spPr>
          <a:xfrm>
            <a:off x="4835257" y="2474280"/>
            <a:ext cx="5879638" cy="563860"/>
          </a:xfrm>
          <a:prstGeom prst="rect">
            <a:avLst/>
          </a:prstGeom>
          <a:solidFill>
            <a:srgbClr val="F2F2F2"/>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Services other than audit</a:t>
            </a:r>
          </a:p>
        </p:txBody>
      </p:sp>
      <p:sp>
        <p:nvSpPr>
          <p:cNvPr id="5" name="Rectangle 4">
            <a:extLst>
              <a:ext uri="{FF2B5EF4-FFF2-40B4-BE49-F238E27FC236}">
                <a16:creationId xmlns:a16="http://schemas.microsoft.com/office/drawing/2014/main" id="{BDAD9F4B-87F9-565B-25AE-56DA86B12930}"/>
              </a:ext>
            </a:extLst>
          </p:cNvPr>
          <p:cNvSpPr/>
          <p:nvPr/>
        </p:nvSpPr>
        <p:spPr>
          <a:xfrm>
            <a:off x="4835257" y="3144858"/>
            <a:ext cx="5945715" cy="84426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No change in existing PA responsibility to communicate with Auditor</a:t>
            </a:r>
          </a:p>
        </p:txBody>
      </p:sp>
      <p:sp>
        <p:nvSpPr>
          <p:cNvPr id="8" name="Rectangle 7">
            <a:extLst>
              <a:ext uri="{FF2B5EF4-FFF2-40B4-BE49-F238E27FC236}">
                <a16:creationId xmlns:a16="http://schemas.microsoft.com/office/drawing/2014/main" id="{DC90E40E-CBFF-74E0-DC5C-55A2C00C419D}"/>
              </a:ext>
            </a:extLst>
          </p:cNvPr>
          <p:cNvSpPr/>
          <p:nvPr/>
        </p:nvSpPr>
        <p:spPr>
          <a:xfrm>
            <a:off x="4417265" y="2411996"/>
            <a:ext cx="249167" cy="157713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a:extLst>
              <a:ext uri="{FF2B5EF4-FFF2-40B4-BE49-F238E27FC236}">
                <a16:creationId xmlns:a16="http://schemas.microsoft.com/office/drawing/2014/main" id="{EF3F1507-B9F7-0553-B60E-FAF8383C0F37}"/>
              </a:ext>
            </a:extLst>
          </p:cNvPr>
          <p:cNvSpPr/>
          <p:nvPr/>
        </p:nvSpPr>
        <p:spPr>
          <a:xfrm>
            <a:off x="4811125" y="4730484"/>
            <a:ext cx="5945715" cy="509862"/>
          </a:xfrm>
          <a:prstGeom prst="rect">
            <a:avLst/>
          </a:prstGeom>
          <a:solidFill>
            <a:srgbClr val="F2F2F2"/>
          </a:solidFill>
          <a:ln w="571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mj-lt"/>
              </a:rPr>
              <a:t>Other SAEs and services</a:t>
            </a:r>
          </a:p>
        </p:txBody>
      </p:sp>
      <p:sp>
        <p:nvSpPr>
          <p:cNvPr id="10" name="Rectangle 9">
            <a:extLst>
              <a:ext uri="{FF2B5EF4-FFF2-40B4-BE49-F238E27FC236}">
                <a16:creationId xmlns:a16="http://schemas.microsoft.com/office/drawing/2014/main" id="{FF3F7CB0-08FE-BBD1-5BF5-3C4A43861D92}"/>
              </a:ext>
            </a:extLst>
          </p:cNvPr>
          <p:cNvSpPr/>
          <p:nvPr/>
        </p:nvSpPr>
        <p:spPr>
          <a:xfrm>
            <a:off x="4811124" y="5315490"/>
            <a:ext cx="5945715" cy="84426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Responsibility of SAP to communicate with Auditor that mirrors Part 3</a:t>
            </a:r>
          </a:p>
        </p:txBody>
      </p:sp>
      <p:sp>
        <p:nvSpPr>
          <p:cNvPr id="13" name="Rectangle 12">
            <a:extLst>
              <a:ext uri="{FF2B5EF4-FFF2-40B4-BE49-F238E27FC236}">
                <a16:creationId xmlns:a16="http://schemas.microsoft.com/office/drawing/2014/main" id="{B1E4DEF5-0DA2-5724-6850-C1FC4AD66BEC}"/>
              </a:ext>
            </a:extLst>
          </p:cNvPr>
          <p:cNvSpPr/>
          <p:nvPr/>
        </p:nvSpPr>
        <p:spPr>
          <a:xfrm>
            <a:off x="4369513" y="4730484"/>
            <a:ext cx="272787" cy="142927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Slide Number Placeholder 1">
            <a:extLst>
              <a:ext uri="{FF2B5EF4-FFF2-40B4-BE49-F238E27FC236}">
                <a16:creationId xmlns:a16="http://schemas.microsoft.com/office/drawing/2014/main" id="{3B9F5AEF-29B5-67FF-A385-6629FADE98F6}"/>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73</a:t>
            </a:fld>
            <a:endParaRPr lang="en-US"/>
          </a:p>
        </p:txBody>
      </p:sp>
      <p:sp>
        <p:nvSpPr>
          <p:cNvPr id="11" name="Arrow: Up 10">
            <a:extLst>
              <a:ext uri="{FF2B5EF4-FFF2-40B4-BE49-F238E27FC236}">
                <a16:creationId xmlns:a16="http://schemas.microsoft.com/office/drawing/2014/main" id="{563C447E-026E-F5D1-AF38-1645B3AABAF0}"/>
              </a:ext>
            </a:extLst>
          </p:cNvPr>
          <p:cNvSpPr/>
          <p:nvPr/>
        </p:nvSpPr>
        <p:spPr>
          <a:xfrm>
            <a:off x="10537902" y="3395789"/>
            <a:ext cx="913070" cy="1057462"/>
          </a:xfrm>
          <a:prstGeom prst="upArrow">
            <a:avLst>
              <a:gd name="adj1" fmla="val 38975"/>
              <a:gd name="adj2" fmla="val 53527"/>
            </a:avLst>
          </a:prstGeom>
          <a:solidFill>
            <a:srgbClr val="FFFF00"/>
          </a:solidFill>
          <a:ln>
            <a:noFill/>
          </a:ln>
          <a:effectLst>
            <a:reflection blurRad="635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2000" b="1">
                <a:solidFill>
                  <a:schemeClr val="tx1"/>
                </a:solidFill>
                <a:latin typeface="+mj-lt"/>
              </a:rPr>
              <a:t>Mirror</a:t>
            </a:r>
          </a:p>
        </p:txBody>
      </p:sp>
      <p:sp>
        <p:nvSpPr>
          <p:cNvPr id="15" name="Rectangle 14">
            <a:extLst>
              <a:ext uri="{FF2B5EF4-FFF2-40B4-BE49-F238E27FC236}">
                <a16:creationId xmlns:a16="http://schemas.microsoft.com/office/drawing/2014/main" id="{96A7106B-F2B4-9F7B-05D4-092E456E4CCA}"/>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Communicating NOCLAR</a:t>
            </a:r>
          </a:p>
        </p:txBody>
      </p:sp>
    </p:spTree>
    <p:extLst>
      <p:ext uri="{BB962C8B-B14F-4D97-AF65-F5344CB8AC3E}">
        <p14:creationId xmlns:p14="http://schemas.microsoft.com/office/powerpoint/2010/main" val="32001442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2A1EABFE-6C03-4187-A396-C4036428E250}"/>
              </a:ext>
            </a:extLst>
          </p:cNvPr>
          <p:cNvSpPr/>
          <p:nvPr/>
        </p:nvSpPr>
        <p:spPr>
          <a:xfrm>
            <a:off x="234892" y="1886899"/>
            <a:ext cx="11486327" cy="4808500"/>
          </a:xfrm>
          <a:prstGeom prst="roundRect">
            <a:avLst/>
          </a:prstGeom>
          <a:solidFill>
            <a:schemeClr val="bg1">
              <a:lumMod val="85000"/>
            </a:schemeClr>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Slide Number Placeholder 2">
            <a:extLst>
              <a:ext uri="{FF2B5EF4-FFF2-40B4-BE49-F238E27FC236}">
                <a16:creationId xmlns:a16="http://schemas.microsoft.com/office/drawing/2014/main" id="{489FE7BA-062E-D8D8-17A3-3937D7C3A5A0}"/>
              </a:ext>
            </a:extLst>
          </p:cNvPr>
          <p:cNvSpPr>
            <a:spLocks noGrp="1"/>
          </p:cNvSpPr>
          <p:nvPr>
            <p:ph type="sldNum" sz="quarter" idx="12"/>
          </p:nvPr>
        </p:nvSpPr>
        <p:spPr>
          <a:xfrm>
            <a:off x="11320244" y="6180181"/>
            <a:ext cx="2743200" cy="365125"/>
          </a:xfrm>
        </p:spPr>
        <p:txBody>
          <a:bodyPr/>
          <a:lstStyle/>
          <a:p>
            <a:fld id="{A68F81FF-A8B7-8E49-9D5B-3CAD5ADFEE36}" type="slidenum">
              <a:rPr lang="en-US" smtClean="0"/>
              <a:t>74</a:t>
            </a:fld>
            <a:endParaRPr lang="en-US"/>
          </a:p>
        </p:txBody>
      </p:sp>
      <p:sp>
        <p:nvSpPr>
          <p:cNvPr id="25" name="Title 1">
            <a:extLst>
              <a:ext uri="{FF2B5EF4-FFF2-40B4-BE49-F238E27FC236}">
                <a16:creationId xmlns:a16="http://schemas.microsoft.com/office/drawing/2014/main" id="{3D0D3A21-FB70-F1B1-6DBB-BA51DE78DBC6}"/>
              </a:ext>
            </a:extLst>
          </p:cNvPr>
          <p:cNvSpPr txBox="1">
            <a:spLocks/>
          </p:cNvSpPr>
          <p:nvPr/>
        </p:nvSpPr>
        <p:spPr>
          <a:xfrm>
            <a:off x="4648200" y="1612905"/>
            <a:ext cx="6316211" cy="557600"/>
          </a:xfrm>
          <a:prstGeom prst="rect">
            <a:avLst/>
          </a:prstGeom>
          <a:solidFill>
            <a:schemeClr val="bg1"/>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a:solidFill>
                  <a:prstClr val="black"/>
                </a:solidFill>
                <a:cs typeface="Arial" panose="020B0604020202020204" pitchFamily="34" charset="0"/>
              </a:rPr>
              <a:t>No change to existing requirements in s360</a:t>
            </a:r>
          </a:p>
        </p:txBody>
      </p:sp>
      <p:sp>
        <p:nvSpPr>
          <p:cNvPr id="26" name="Rectangle: Rounded Corners 25">
            <a:extLst>
              <a:ext uri="{FF2B5EF4-FFF2-40B4-BE49-F238E27FC236}">
                <a16:creationId xmlns:a16="http://schemas.microsoft.com/office/drawing/2014/main" id="{4A2F88E6-274F-57C8-CFCC-7707FD0384BF}"/>
              </a:ext>
            </a:extLst>
          </p:cNvPr>
          <p:cNvSpPr/>
          <p:nvPr/>
        </p:nvSpPr>
        <p:spPr>
          <a:xfrm>
            <a:off x="470782" y="2450406"/>
            <a:ext cx="4546066" cy="1126108"/>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t"/>
          <a:lstStyle/>
          <a:p>
            <a:pPr>
              <a:defRPr/>
            </a:pPr>
            <a:r>
              <a:rPr lang="en-US" sz="2000" b="1" kern="0">
                <a:solidFill>
                  <a:srgbClr val="FFFF00"/>
                </a:solidFill>
                <a:latin typeface="Arial" panose="020B0604020202020204" pitchFamily="34" charset="0"/>
                <a:cs typeface="Arial" panose="020B0604020202020204" pitchFamily="34" charset="0"/>
              </a:rPr>
              <a:t>Client is</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Audit client of the firm </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Component of audit client of the firm</a:t>
            </a:r>
          </a:p>
        </p:txBody>
      </p:sp>
      <p:sp>
        <p:nvSpPr>
          <p:cNvPr id="27" name="Rectangle 26">
            <a:extLst>
              <a:ext uri="{FF2B5EF4-FFF2-40B4-BE49-F238E27FC236}">
                <a16:creationId xmlns:a16="http://schemas.microsoft.com/office/drawing/2014/main" id="{102B0588-0CDE-64D7-3117-CD759261974A}"/>
              </a:ext>
            </a:extLst>
          </p:cNvPr>
          <p:cNvSpPr/>
          <p:nvPr/>
        </p:nvSpPr>
        <p:spPr>
          <a:xfrm>
            <a:off x="5382992" y="3130235"/>
            <a:ext cx="1164763" cy="631616"/>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Extant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R360.31</a:t>
            </a:r>
          </a:p>
        </p:txBody>
      </p:sp>
      <p:sp>
        <p:nvSpPr>
          <p:cNvPr id="28" name="Rectangle: Rounded Corners 27">
            <a:extLst>
              <a:ext uri="{FF2B5EF4-FFF2-40B4-BE49-F238E27FC236}">
                <a16:creationId xmlns:a16="http://schemas.microsoft.com/office/drawing/2014/main" id="{E61574C9-CAC7-A419-CDBF-1F973C02B2A9}"/>
              </a:ext>
            </a:extLst>
          </p:cNvPr>
          <p:cNvSpPr/>
          <p:nvPr/>
        </p:nvSpPr>
        <p:spPr>
          <a:xfrm>
            <a:off x="7158130" y="2450406"/>
            <a:ext cx="4214948" cy="1126108"/>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PA is required to </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Communicate NOCLAR within firm </a:t>
            </a:r>
          </a:p>
        </p:txBody>
      </p:sp>
      <p:sp>
        <p:nvSpPr>
          <p:cNvPr id="29" name="Arrow: Right 28">
            <a:extLst>
              <a:ext uri="{FF2B5EF4-FFF2-40B4-BE49-F238E27FC236}">
                <a16:creationId xmlns:a16="http://schemas.microsoft.com/office/drawing/2014/main" id="{0EC9F3AF-C3E1-B8BB-46E5-158DCD6CF5A8}"/>
              </a:ext>
            </a:extLst>
          </p:cNvPr>
          <p:cNvSpPr/>
          <p:nvPr/>
        </p:nvSpPr>
        <p:spPr>
          <a:xfrm>
            <a:off x="5235524" y="2694611"/>
            <a:ext cx="1672046" cy="618943"/>
          </a:xfrm>
          <a:prstGeom prst="rightArrow">
            <a:avLst/>
          </a:prstGeom>
          <a:solidFill>
            <a:srgbClr val="E6AF00"/>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CBF1F1D9-1B7A-C488-E592-38794E642A7C}"/>
              </a:ext>
            </a:extLst>
          </p:cNvPr>
          <p:cNvSpPr/>
          <p:nvPr/>
        </p:nvSpPr>
        <p:spPr>
          <a:xfrm>
            <a:off x="5382992" y="5771461"/>
            <a:ext cx="1164763" cy="618943"/>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Extant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R360.33</a:t>
            </a:r>
          </a:p>
        </p:txBody>
      </p:sp>
      <p:sp>
        <p:nvSpPr>
          <p:cNvPr id="32" name="Rectangle: Rounded Corners 31">
            <a:extLst>
              <a:ext uri="{FF2B5EF4-FFF2-40B4-BE49-F238E27FC236}">
                <a16:creationId xmlns:a16="http://schemas.microsoft.com/office/drawing/2014/main" id="{CB0123DF-48EA-EAA9-5D60-E3AE8EDFEA07}"/>
              </a:ext>
            </a:extLst>
          </p:cNvPr>
          <p:cNvSpPr/>
          <p:nvPr/>
        </p:nvSpPr>
        <p:spPr>
          <a:xfrm>
            <a:off x="7158130" y="5135332"/>
            <a:ext cx="4214948" cy="1236551"/>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PA is required to consider</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0">
                <a:solidFill>
                  <a:prstClr val="white"/>
                </a:solidFill>
                <a:latin typeface="Arial" panose="020B0604020202020204" pitchFamily="34" charset="0"/>
                <a:cs typeface="Arial" panose="020B0604020202020204" pitchFamily="34" charset="0"/>
              </a:rPr>
              <a:t>C</a:t>
            </a: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ommunicating NOCLAR to the auditor of FS</a:t>
            </a:r>
          </a:p>
        </p:txBody>
      </p:sp>
      <p:sp>
        <p:nvSpPr>
          <p:cNvPr id="33" name="Arrow: Right 32">
            <a:extLst>
              <a:ext uri="{FF2B5EF4-FFF2-40B4-BE49-F238E27FC236}">
                <a16:creationId xmlns:a16="http://schemas.microsoft.com/office/drawing/2014/main" id="{85B0A27C-65D9-E82D-8101-175B5B556BA7}"/>
              </a:ext>
            </a:extLst>
          </p:cNvPr>
          <p:cNvSpPr/>
          <p:nvPr/>
        </p:nvSpPr>
        <p:spPr>
          <a:xfrm>
            <a:off x="5235524" y="5311158"/>
            <a:ext cx="1672046" cy="618943"/>
          </a:xfrm>
          <a:prstGeom prst="rightArrow">
            <a:avLst/>
          </a:prstGeom>
          <a:solidFill>
            <a:srgbClr val="E6AF00"/>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F448F6A1-04A7-D879-1356-DA29B6DFFC61}"/>
              </a:ext>
            </a:extLst>
          </p:cNvPr>
          <p:cNvSpPr txBox="1">
            <a:spLocks/>
          </p:cNvSpPr>
          <p:nvPr/>
        </p:nvSpPr>
        <p:spPr>
          <a:xfrm>
            <a:off x="1219200" y="1611053"/>
            <a:ext cx="3429000" cy="557599"/>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solidFill>
                  <a:srgbClr val="FFC000"/>
                </a:solidFill>
                <a:latin typeface="Arial" panose="020B0604020202020204" pitchFamily="34" charset="0"/>
                <a:cs typeface="Arial" panose="020B0604020202020204" pitchFamily="34" charset="0"/>
              </a:rPr>
              <a:t>WS2 Proposal</a:t>
            </a:r>
          </a:p>
        </p:txBody>
      </p:sp>
      <p:sp>
        <p:nvSpPr>
          <p:cNvPr id="11" name="Rectangle 10">
            <a:extLst>
              <a:ext uri="{FF2B5EF4-FFF2-40B4-BE49-F238E27FC236}">
                <a16:creationId xmlns:a16="http://schemas.microsoft.com/office/drawing/2014/main" id="{616A46F9-3233-2C1A-4E02-034FF966874C}"/>
              </a:ext>
            </a:extLst>
          </p:cNvPr>
          <p:cNvSpPr/>
          <p:nvPr/>
        </p:nvSpPr>
        <p:spPr>
          <a:xfrm>
            <a:off x="5382992" y="4351322"/>
            <a:ext cx="1164763" cy="618943"/>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Extant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R360.32</a:t>
            </a:r>
          </a:p>
        </p:txBody>
      </p:sp>
      <p:sp>
        <p:nvSpPr>
          <p:cNvPr id="12" name="Arrow: Right 11">
            <a:extLst>
              <a:ext uri="{FF2B5EF4-FFF2-40B4-BE49-F238E27FC236}">
                <a16:creationId xmlns:a16="http://schemas.microsoft.com/office/drawing/2014/main" id="{30E7758F-6855-5A0E-601C-4A977663787E}"/>
              </a:ext>
            </a:extLst>
          </p:cNvPr>
          <p:cNvSpPr/>
          <p:nvPr/>
        </p:nvSpPr>
        <p:spPr>
          <a:xfrm>
            <a:off x="5238596" y="3926918"/>
            <a:ext cx="1672046" cy="618943"/>
          </a:xfrm>
          <a:prstGeom prst="rightArrow">
            <a:avLst/>
          </a:prstGeom>
          <a:solidFill>
            <a:srgbClr val="E6AF00"/>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 name="Rectangle: Rounded Corners 12">
            <a:extLst>
              <a:ext uri="{FF2B5EF4-FFF2-40B4-BE49-F238E27FC236}">
                <a16:creationId xmlns:a16="http://schemas.microsoft.com/office/drawing/2014/main" id="{F5DA1BEE-A3DA-A2AE-93DE-B6B94ADA66F7}"/>
              </a:ext>
            </a:extLst>
          </p:cNvPr>
          <p:cNvSpPr/>
          <p:nvPr/>
        </p:nvSpPr>
        <p:spPr>
          <a:xfrm>
            <a:off x="7158130" y="3717946"/>
            <a:ext cx="4214948" cy="1236551"/>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PA is required to consider</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Communicating NOCLAR to network firm</a:t>
            </a:r>
          </a:p>
        </p:txBody>
      </p:sp>
      <p:sp>
        <p:nvSpPr>
          <p:cNvPr id="15" name="Rectangle: Rounded Corners 14">
            <a:extLst>
              <a:ext uri="{FF2B5EF4-FFF2-40B4-BE49-F238E27FC236}">
                <a16:creationId xmlns:a16="http://schemas.microsoft.com/office/drawing/2014/main" id="{5DBC01BC-24DD-4D85-DB38-A1431A64DEF2}"/>
              </a:ext>
            </a:extLst>
          </p:cNvPr>
          <p:cNvSpPr/>
          <p:nvPr/>
        </p:nvSpPr>
        <p:spPr>
          <a:xfrm>
            <a:off x="6384842" y="152926"/>
            <a:ext cx="2537381" cy="1274991"/>
          </a:xfrm>
          <a:prstGeom prst="roundRect">
            <a:avLst/>
          </a:prstGeom>
          <a:solidFill>
            <a:schemeClr val="bg2">
              <a:lumMod val="50000"/>
              <a:alpha val="69804"/>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3</a:t>
            </a:r>
          </a:p>
          <a:p>
            <a:pPr algn="ctr"/>
            <a:r>
              <a:rPr lang="en-US" sz="2800" b="1">
                <a:solidFill>
                  <a:srgbClr val="92D050"/>
                </a:solidFill>
                <a:latin typeface="+mj-lt"/>
              </a:rPr>
              <a:t>s360</a:t>
            </a:r>
          </a:p>
        </p:txBody>
      </p:sp>
      <p:sp>
        <p:nvSpPr>
          <p:cNvPr id="16" name="Rectangle: Rounded Corners 15">
            <a:extLst>
              <a:ext uri="{FF2B5EF4-FFF2-40B4-BE49-F238E27FC236}">
                <a16:creationId xmlns:a16="http://schemas.microsoft.com/office/drawing/2014/main" id="{F8BDFB83-320C-4273-2A79-7E49E9EE2E9D}"/>
              </a:ext>
            </a:extLst>
          </p:cNvPr>
          <p:cNvSpPr/>
          <p:nvPr/>
        </p:nvSpPr>
        <p:spPr>
          <a:xfrm>
            <a:off x="9152390" y="148304"/>
            <a:ext cx="2650596" cy="1274992"/>
          </a:xfrm>
          <a:prstGeom prst="roundRect">
            <a:avLst/>
          </a:prstGeom>
          <a:solidFill>
            <a:schemeClr val="bg2">
              <a:lumMod val="50000"/>
              <a:alpha val="69804"/>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Services other than audits</a:t>
            </a:r>
            <a:endParaRPr lang="en-US" sz="2400" b="1">
              <a:solidFill>
                <a:srgbClr val="92D050"/>
              </a:solidFill>
              <a:latin typeface="+mj-lt"/>
            </a:endParaRPr>
          </a:p>
        </p:txBody>
      </p:sp>
      <p:sp>
        <p:nvSpPr>
          <p:cNvPr id="17" name="Rectangle 16">
            <a:extLst>
              <a:ext uri="{FF2B5EF4-FFF2-40B4-BE49-F238E27FC236}">
                <a16:creationId xmlns:a16="http://schemas.microsoft.com/office/drawing/2014/main" id="{4022E82E-ACBD-3873-389C-180FDD1B3381}"/>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Communicating NOCLAR</a:t>
            </a:r>
          </a:p>
        </p:txBody>
      </p:sp>
      <p:sp>
        <p:nvSpPr>
          <p:cNvPr id="3" name="Rectangle: Rounded Corners 2">
            <a:extLst>
              <a:ext uri="{FF2B5EF4-FFF2-40B4-BE49-F238E27FC236}">
                <a16:creationId xmlns:a16="http://schemas.microsoft.com/office/drawing/2014/main" id="{937DCEDF-518D-C0A1-2E51-271CAD93D0FA}"/>
              </a:ext>
            </a:extLst>
          </p:cNvPr>
          <p:cNvSpPr/>
          <p:nvPr/>
        </p:nvSpPr>
        <p:spPr>
          <a:xfrm>
            <a:off x="464888" y="5177428"/>
            <a:ext cx="4568984" cy="1312582"/>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Client is not</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Audit client of the firm / network firm</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Component of audit client of the firm / network firm</a:t>
            </a:r>
          </a:p>
        </p:txBody>
      </p:sp>
      <p:sp>
        <p:nvSpPr>
          <p:cNvPr id="4" name="Rectangle: Rounded Corners 3">
            <a:extLst>
              <a:ext uri="{FF2B5EF4-FFF2-40B4-BE49-F238E27FC236}">
                <a16:creationId xmlns:a16="http://schemas.microsoft.com/office/drawing/2014/main" id="{5F658191-E616-7E8A-1D65-24F60A3BEA42}"/>
              </a:ext>
            </a:extLst>
          </p:cNvPr>
          <p:cNvSpPr/>
          <p:nvPr/>
        </p:nvSpPr>
        <p:spPr>
          <a:xfrm>
            <a:off x="470782" y="3684493"/>
            <a:ext cx="4549138" cy="1373805"/>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ctr"/>
          <a:lstStyle/>
          <a:p>
            <a:pPr>
              <a:defRPr/>
            </a:pPr>
            <a:r>
              <a:rPr lang="en-US" sz="2000" b="1" kern="0">
                <a:solidFill>
                  <a:srgbClr val="FFFF00"/>
                </a:solidFill>
                <a:latin typeface="Arial" panose="020B0604020202020204" pitchFamily="34" charset="0"/>
                <a:cs typeface="Arial" panose="020B0604020202020204" pitchFamily="34" charset="0"/>
              </a:rPr>
              <a:t>Client is</a:t>
            </a:r>
          </a:p>
          <a:p>
            <a:pPr marL="285750" indent="-285750">
              <a:buFont typeface="Arial" panose="020B0604020202020204" pitchFamily="34" charset="0"/>
              <a:buChar char="•"/>
              <a:defRPr/>
            </a:pPr>
            <a:r>
              <a:rPr lang="en-US" kern="0">
                <a:solidFill>
                  <a:prstClr val="white"/>
                </a:solidFill>
                <a:latin typeface="Arial" panose="020B0604020202020204" pitchFamily="34" charset="0"/>
                <a:cs typeface="Arial" panose="020B0604020202020204" pitchFamily="34" charset="0"/>
              </a:rPr>
              <a:t>Audit client of a network firm</a:t>
            </a:r>
          </a:p>
          <a:p>
            <a:pPr marL="285750" indent="-285750">
              <a:buFont typeface="Arial" panose="020B0604020202020204" pitchFamily="34" charset="0"/>
              <a:buChar char="•"/>
              <a:defRPr/>
            </a:pPr>
            <a:r>
              <a:rPr lang="en-US" kern="0">
                <a:solidFill>
                  <a:prstClr val="white"/>
                </a:solidFill>
                <a:latin typeface="Arial" panose="020B0604020202020204" pitchFamily="34" charset="0"/>
                <a:cs typeface="Arial" panose="020B0604020202020204" pitchFamily="34" charset="0"/>
              </a:rPr>
              <a:t>Component of audit client of a network firm</a:t>
            </a:r>
          </a:p>
        </p:txBody>
      </p:sp>
    </p:spTree>
    <p:extLst>
      <p:ext uri="{BB962C8B-B14F-4D97-AF65-F5344CB8AC3E}">
        <p14:creationId xmlns:p14="http://schemas.microsoft.com/office/powerpoint/2010/main" val="337297613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2A1EABFE-6C03-4187-A396-C4036428E250}"/>
              </a:ext>
            </a:extLst>
          </p:cNvPr>
          <p:cNvSpPr/>
          <p:nvPr/>
        </p:nvSpPr>
        <p:spPr>
          <a:xfrm>
            <a:off x="234892" y="1886899"/>
            <a:ext cx="11486327" cy="4808500"/>
          </a:xfrm>
          <a:prstGeom prst="roundRect">
            <a:avLst/>
          </a:prstGeom>
          <a:solidFill>
            <a:schemeClr val="bg1">
              <a:lumMod val="85000"/>
            </a:schemeClr>
          </a:solidFill>
          <a:ln w="762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Slide Number Placeholder 2">
            <a:extLst>
              <a:ext uri="{FF2B5EF4-FFF2-40B4-BE49-F238E27FC236}">
                <a16:creationId xmlns:a16="http://schemas.microsoft.com/office/drawing/2014/main" id="{489FE7BA-062E-D8D8-17A3-3937D7C3A5A0}"/>
              </a:ext>
            </a:extLst>
          </p:cNvPr>
          <p:cNvSpPr>
            <a:spLocks noGrp="1"/>
          </p:cNvSpPr>
          <p:nvPr>
            <p:ph type="sldNum" sz="quarter" idx="12"/>
          </p:nvPr>
        </p:nvSpPr>
        <p:spPr>
          <a:xfrm>
            <a:off x="11320244" y="6180181"/>
            <a:ext cx="2743200" cy="365125"/>
          </a:xfrm>
        </p:spPr>
        <p:txBody>
          <a:bodyPr/>
          <a:lstStyle/>
          <a:p>
            <a:fld id="{A68F81FF-A8B7-8E49-9D5B-3CAD5ADFEE36}" type="slidenum">
              <a:rPr lang="en-US" smtClean="0"/>
              <a:t>75</a:t>
            </a:fld>
            <a:endParaRPr lang="en-US"/>
          </a:p>
        </p:txBody>
      </p:sp>
      <p:sp>
        <p:nvSpPr>
          <p:cNvPr id="26" name="Rectangle: Rounded Corners 25">
            <a:extLst>
              <a:ext uri="{FF2B5EF4-FFF2-40B4-BE49-F238E27FC236}">
                <a16:creationId xmlns:a16="http://schemas.microsoft.com/office/drawing/2014/main" id="{4A2F88E6-274F-57C8-CFCC-7707FD0384BF}"/>
              </a:ext>
            </a:extLst>
          </p:cNvPr>
          <p:cNvSpPr/>
          <p:nvPr/>
        </p:nvSpPr>
        <p:spPr>
          <a:xfrm>
            <a:off x="470781" y="2450406"/>
            <a:ext cx="4540173" cy="1126108"/>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t"/>
          <a:lstStyle/>
          <a:p>
            <a:pPr>
              <a:defRPr/>
            </a:pPr>
            <a:r>
              <a:rPr lang="en-US" sz="2000" b="1" kern="0">
                <a:solidFill>
                  <a:srgbClr val="FFFF00"/>
                </a:solidFill>
                <a:latin typeface="Arial" panose="020B0604020202020204" pitchFamily="34" charset="0"/>
                <a:cs typeface="Arial" panose="020B0604020202020204" pitchFamily="34" charset="0"/>
              </a:rPr>
              <a:t>Client is</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Audit client of the firm </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Component of audit client of the firm</a:t>
            </a:r>
          </a:p>
        </p:txBody>
      </p:sp>
      <p:sp>
        <p:nvSpPr>
          <p:cNvPr id="28" name="Rectangle: Rounded Corners 27">
            <a:extLst>
              <a:ext uri="{FF2B5EF4-FFF2-40B4-BE49-F238E27FC236}">
                <a16:creationId xmlns:a16="http://schemas.microsoft.com/office/drawing/2014/main" id="{E61574C9-CAC7-A419-CDBF-1F973C02B2A9}"/>
              </a:ext>
            </a:extLst>
          </p:cNvPr>
          <p:cNvSpPr/>
          <p:nvPr/>
        </p:nvSpPr>
        <p:spPr>
          <a:xfrm>
            <a:off x="7158130" y="2450406"/>
            <a:ext cx="4214948" cy="1126108"/>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SAP is required to </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Communicate NOCLAR within firm </a:t>
            </a:r>
          </a:p>
        </p:txBody>
      </p:sp>
      <p:sp>
        <p:nvSpPr>
          <p:cNvPr id="30" name="Rectangle: Rounded Corners 29">
            <a:extLst>
              <a:ext uri="{FF2B5EF4-FFF2-40B4-BE49-F238E27FC236}">
                <a16:creationId xmlns:a16="http://schemas.microsoft.com/office/drawing/2014/main" id="{60EA1D6C-5322-38DE-2457-1DF5180579A9}"/>
              </a:ext>
            </a:extLst>
          </p:cNvPr>
          <p:cNvSpPr/>
          <p:nvPr/>
        </p:nvSpPr>
        <p:spPr>
          <a:xfrm>
            <a:off x="464888" y="5177428"/>
            <a:ext cx="4568984" cy="1312582"/>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Client is not</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Audit client of the firm / network firm</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Component of audit client of the firm / network firm</a:t>
            </a:r>
          </a:p>
        </p:txBody>
      </p:sp>
      <p:sp>
        <p:nvSpPr>
          <p:cNvPr id="3" name="Rectangle: Rounded Corners 2">
            <a:extLst>
              <a:ext uri="{FF2B5EF4-FFF2-40B4-BE49-F238E27FC236}">
                <a16:creationId xmlns:a16="http://schemas.microsoft.com/office/drawing/2014/main" id="{B074609D-4750-33C6-4E47-BFB10CE32011}"/>
              </a:ext>
            </a:extLst>
          </p:cNvPr>
          <p:cNvSpPr/>
          <p:nvPr/>
        </p:nvSpPr>
        <p:spPr>
          <a:xfrm>
            <a:off x="6384842" y="152926"/>
            <a:ext cx="2537381" cy="1274991"/>
          </a:xfrm>
          <a:prstGeom prst="roundRect">
            <a:avLst/>
          </a:prstGeom>
          <a:solidFill>
            <a:schemeClr val="bg2">
              <a:lumMod val="50000"/>
              <a:alpha val="69804"/>
            </a:schemeClr>
          </a:solidFill>
          <a:ln w="76200">
            <a:solidFill>
              <a:schemeClr val="accent6">
                <a:lumMod val="60000"/>
                <a:lumOff val="4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5</a:t>
            </a:r>
          </a:p>
          <a:p>
            <a:pPr algn="ctr"/>
            <a:r>
              <a:rPr lang="en-US" sz="2800" b="1">
                <a:solidFill>
                  <a:schemeClr val="accent6">
                    <a:lumMod val="20000"/>
                    <a:lumOff val="80000"/>
                  </a:schemeClr>
                </a:solidFill>
                <a:latin typeface="+mj-lt"/>
              </a:rPr>
              <a:t>s5360</a:t>
            </a:r>
          </a:p>
        </p:txBody>
      </p:sp>
      <p:sp>
        <p:nvSpPr>
          <p:cNvPr id="7" name="Rectangle: Rounded Corners 6">
            <a:extLst>
              <a:ext uri="{FF2B5EF4-FFF2-40B4-BE49-F238E27FC236}">
                <a16:creationId xmlns:a16="http://schemas.microsoft.com/office/drawing/2014/main" id="{1F871063-DC12-D292-CA0E-B3902DFD4B6F}"/>
              </a:ext>
            </a:extLst>
          </p:cNvPr>
          <p:cNvSpPr/>
          <p:nvPr/>
        </p:nvSpPr>
        <p:spPr>
          <a:xfrm>
            <a:off x="9152390" y="148304"/>
            <a:ext cx="2650596" cy="1274992"/>
          </a:xfrm>
          <a:prstGeom prst="roundRect">
            <a:avLst/>
          </a:prstGeom>
          <a:solidFill>
            <a:schemeClr val="bg2">
              <a:lumMod val="50000"/>
              <a:alpha val="69804"/>
            </a:schemeClr>
          </a:solidFill>
          <a:ln w="76200">
            <a:solidFill>
              <a:schemeClr val="accent6">
                <a:lumMod val="60000"/>
                <a:lumOff val="4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Other SAEs and services</a:t>
            </a:r>
            <a:endParaRPr lang="en-US" sz="2400" b="1">
              <a:solidFill>
                <a:srgbClr val="92D050"/>
              </a:solidFill>
              <a:latin typeface="+mj-lt"/>
            </a:endParaRPr>
          </a:p>
        </p:txBody>
      </p:sp>
      <p:sp>
        <p:nvSpPr>
          <p:cNvPr id="10" name="Rectangle: Rounded Corners 9">
            <a:extLst>
              <a:ext uri="{FF2B5EF4-FFF2-40B4-BE49-F238E27FC236}">
                <a16:creationId xmlns:a16="http://schemas.microsoft.com/office/drawing/2014/main" id="{67EED92B-4DA1-709E-E267-78A3BFF054B7}"/>
              </a:ext>
            </a:extLst>
          </p:cNvPr>
          <p:cNvSpPr/>
          <p:nvPr/>
        </p:nvSpPr>
        <p:spPr>
          <a:xfrm>
            <a:off x="470782" y="3684493"/>
            <a:ext cx="4549138" cy="1373805"/>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ctr"/>
          <a:lstStyle/>
          <a:p>
            <a:pPr>
              <a:defRPr/>
            </a:pPr>
            <a:r>
              <a:rPr lang="en-US" sz="2000" b="1" kern="0">
                <a:solidFill>
                  <a:srgbClr val="FFFF00"/>
                </a:solidFill>
                <a:latin typeface="Arial" panose="020B0604020202020204" pitchFamily="34" charset="0"/>
                <a:cs typeface="Arial" panose="020B0604020202020204" pitchFamily="34" charset="0"/>
              </a:rPr>
              <a:t>Client is</a:t>
            </a:r>
          </a:p>
          <a:p>
            <a:pPr marL="285750" indent="-285750">
              <a:buFont typeface="Arial" panose="020B0604020202020204" pitchFamily="34" charset="0"/>
              <a:buChar char="•"/>
              <a:defRPr/>
            </a:pPr>
            <a:r>
              <a:rPr lang="en-US" kern="0">
                <a:solidFill>
                  <a:prstClr val="white"/>
                </a:solidFill>
                <a:latin typeface="Arial" panose="020B0604020202020204" pitchFamily="34" charset="0"/>
                <a:cs typeface="Arial" panose="020B0604020202020204" pitchFamily="34" charset="0"/>
              </a:rPr>
              <a:t>Audit client of a network firm</a:t>
            </a:r>
          </a:p>
          <a:p>
            <a:pPr marL="285750" indent="-285750">
              <a:buFont typeface="Arial" panose="020B0604020202020204" pitchFamily="34" charset="0"/>
              <a:buChar char="•"/>
              <a:defRPr/>
            </a:pPr>
            <a:r>
              <a:rPr lang="en-US" kern="0">
                <a:solidFill>
                  <a:prstClr val="white"/>
                </a:solidFill>
                <a:latin typeface="Arial" panose="020B0604020202020204" pitchFamily="34" charset="0"/>
                <a:cs typeface="Arial" panose="020B0604020202020204" pitchFamily="34" charset="0"/>
              </a:rPr>
              <a:t>Component of audit client of a network firm</a:t>
            </a:r>
          </a:p>
        </p:txBody>
      </p:sp>
      <p:sp>
        <p:nvSpPr>
          <p:cNvPr id="14" name="Title 1">
            <a:extLst>
              <a:ext uri="{FF2B5EF4-FFF2-40B4-BE49-F238E27FC236}">
                <a16:creationId xmlns:a16="http://schemas.microsoft.com/office/drawing/2014/main" id="{86BD7F3B-3997-4564-9EE1-B9733ECAA0E7}"/>
              </a:ext>
            </a:extLst>
          </p:cNvPr>
          <p:cNvSpPr txBox="1">
            <a:spLocks/>
          </p:cNvSpPr>
          <p:nvPr/>
        </p:nvSpPr>
        <p:spPr>
          <a:xfrm>
            <a:off x="4655327" y="1608099"/>
            <a:ext cx="6274559" cy="557600"/>
          </a:xfrm>
          <a:prstGeom prst="rect">
            <a:avLst/>
          </a:prstGeom>
          <a:solidFill>
            <a:schemeClr val="bg1"/>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a:solidFill>
                  <a:prstClr val="black"/>
                </a:solidFill>
                <a:cs typeface="Arial" panose="020B0604020202020204" pitchFamily="34" charset="0"/>
              </a:rPr>
              <a:t>Mirror extant requirements in Part 3 (s360)</a:t>
            </a:r>
          </a:p>
        </p:txBody>
      </p:sp>
      <p:sp>
        <p:nvSpPr>
          <p:cNvPr id="15" name="Title 1">
            <a:extLst>
              <a:ext uri="{FF2B5EF4-FFF2-40B4-BE49-F238E27FC236}">
                <a16:creationId xmlns:a16="http://schemas.microsoft.com/office/drawing/2014/main" id="{5C0CF0ED-BD3F-BF91-B7F9-04E069FF9F9F}"/>
              </a:ext>
            </a:extLst>
          </p:cNvPr>
          <p:cNvSpPr txBox="1">
            <a:spLocks/>
          </p:cNvSpPr>
          <p:nvPr/>
        </p:nvSpPr>
        <p:spPr>
          <a:xfrm>
            <a:off x="1181100" y="1608098"/>
            <a:ext cx="3460738" cy="557599"/>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solidFill>
                  <a:srgbClr val="FFC000"/>
                </a:solidFill>
                <a:latin typeface="Arial" panose="020B0604020202020204" pitchFamily="34" charset="0"/>
                <a:cs typeface="Arial" panose="020B0604020202020204" pitchFamily="34" charset="0"/>
              </a:rPr>
              <a:t>WS2 Proposal</a:t>
            </a:r>
          </a:p>
        </p:txBody>
      </p:sp>
      <p:sp>
        <p:nvSpPr>
          <p:cNvPr id="4" name="Rectangle 3">
            <a:extLst>
              <a:ext uri="{FF2B5EF4-FFF2-40B4-BE49-F238E27FC236}">
                <a16:creationId xmlns:a16="http://schemas.microsoft.com/office/drawing/2014/main" id="{CE68047C-B929-3ADB-6D1F-F6E68E14A92E}"/>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Communicating NOCLAR</a:t>
            </a:r>
          </a:p>
        </p:txBody>
      </p:sp>
      <p:sp>
        <p:nvSpPr>
          <p:cNvPr id="5" name="Rectangle: Rounded Corners 4">
            <a:extLst>
              <a:ext uri="{FF2B5EF4-FFF2-40B4-BE49-F238E27FC236}">
                <a16:creationId xmlns:a16="http://schemas.microsoft.com/office/drawing/2014/main" id="{59069A92-36A2-6263-DA2F-1FB01C47AA08}"/>
              </a:ext>
            </a:extLst>
          </p:cNvPr>
          <p:cNvSpPr/>
          <p:nvPr/>
        </p:nvSpPr>
        <p:spPr>
          <a:xfrm>
            <a:off x="7158130" y="5135332"/>
            <a:ext cx="4214948" cy="1236551"/>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lang="en-US" sz="2000" b="1" kern="0">
                <a:solidFill>
                  <a:srgbClr val="FFFF00"/>
                </a:solidFill>
                <a:latin typeface="Arial" panose="020B0604020202020204" pitchFamily="34" charset="0"/>
                <a:cs typeface="Arial" panose="020B0604020202020204" pitchFamily="34" charset="0"/>
              </a:rPr>
              <a:t>S</a:t>
            </a:r>
            <a:r>
              <a:rPr kumimoji="0" lang="en-US" sz="2000" b="1" i="0" u="none" strike="noStrike" kern="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AP is required to consider</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0">
                <a:solidFill>
                  <a:prstClr val="white"/>
                </a:solidFill>
                <a:latin typeface="Arial" panose="020B0604020202020204" pitchFamily="34" charset="0"/>
                <a:cs typeface="Arial" panose="020B0604020202020204" pitchFamily="34" charset="0"/>
              </a:rPr>
              <a:t>C</a:t>
            </a: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ommunicating NOCLAR to the auditor of FS</a:t>
            </a:r>
          </a:p>
        </p:txBody>
      </p:sp>
      <p:sp>
        <p:nvSpPr>
          <p:cNvPr id="6" name="Rectangle: Rounded Corners 5">
            <a:extLst>
              <a:ext uri="{FF2B5EF4-FFF2-40B4-BE49-F238E27FC236}">
                <a16:creationId xmlns:a16="http://schemas.microsoft.com/office/drawing/2014/main" id="{5F345991-1642-6AAE-8636-7148FCFB11B7}"/>
              </a:ext>
            </a:extLst>
          </p:cNvPr>
          <p:cNvSpPr/>
          <p:nvPr/>
        </p:nvSpPr>
        <p:spPr>
          <a:xfrm>
            <a:off x="7158130" y="3717946"/>
            <a:ext cx="4214948" cy="1236551"/>
          </a:xfrm>
          <a:prstGeom prst="roundRect">
            <a:avLst/>
          </a:prstGeom>
          <a:gradFill flip="none" rotWithShape="1">
            <a:gsLst>
              <a:gs pos="0">
                <a:srgbClr val="4472C4">
                  <a:lumMod val="67000"/>
                </a:srgbClr>
              </a:gs>
              <a:gs pos="48000">
                <a:srgbClr val="4472C4">
                  <a:lumMod val="97000"/>
                  <a:lumOff val="3000"/>
                </a:srgbClr>
              </a:gs>
              <a:gs pos="100000">
                <a:srgbClr val="4472C4">
                  <a:lumMod val="60000"/>
                  <a:lumOff val="40000"/>
                </a:srgbClr>
              </a:gs>
            </a:gsLst>
            <a:lin ang="16200000" scaled="1"/>
            <a:tileRect/>
          </a:gradFill>
          <a:ln>
            <a:noFill/>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lang="en-US" sz="2000" b="1" kern="0">
                <a:solidFill>
                  <a:srgbClr val="FFFF00"/>
                </a:solidFill>
                <a:latin typeface="Arial" panose="020B0604020202020204" pitchFamily="34" charset="0"/>
                <a:cs typeface="Arial" panose="020B0604020202020204" pitchFamily="34" charset="0"/>
              </a:rPr>
              <a:t>S</a:t>
            </a:r>
            <a:r>
              <a:rPr kumimoji="0" lang="en-US" sz="2000" b="1" i="0" u="none" strike="noStrike" kern="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AP is required to consider</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Communicating NOCLAR to network firm</a:t>
            </a:r>
          </a:p>
        </p:txBody>
      </p:sp>
      <p:sp>
        <p:nvSpPr>
          <p:cNvPr id="9" name="Rectangle 8">
            <a:extLst>
              <a:ext uri="{FF2B5EF4-FFF2-40B4-BE49-F238E27FC236}">
                <a16:creationId xmlns:a16="http://schemas.microsoft.com/office/drawing/2014/main" id="{84D3AB07-AC4B-98EB-5A59-2005A16177D8}"/>
              </a:ext>
            </a:extLst>
          </p:cNvPr>
          <p:cNvSpPr/>
          <p:nvPr/>
        </p:nvSpPr>
        <p:spPr>
          <a:xfrm>
            <a:off x="5267408" y="3130235"/>
            <a:ext cx="1280347" cy="631616"/>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Equivalent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R360.31</a:t>
            </a:r>
          </a:p>
        </p:txBody>
      </p:sp>
      <p:sp>
        <p:nvSpPr>
          <p:cNvPr id="16" name="Arrow: Right 15">
            <a:extLst>
              <a:ext uri="{FF2B5EF4-FFF2-40B4-BE49-F238E27FC236}">
                <a16:creationId xmlns:a16="http://schemas.microsoft.com/office/drawing/2014/main" id="{553A6AF3-609B-A2BA-345B-F3C8A8405FE2}"/>
              </a:ext>
            </a:extLst>
          </p:cNvPr>
          <p:cNvSpPr/>
          <p:nvPr/>
        </p:nvSpPr>
        <p:spPr>
          <a:xfrm>
            <a:off x="5235524" y="2694611"/>
            <a:ext cx="1672046" cy="618943"/>
          </a:xfrm>
          <a:prstGeom prst="rightArrow">
            <a:avLst/>
          </a:prstGeom>
          <a:solidFill>
            <a:srgbClr val="E6AF00"/>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49687D89-3431-B209-F6A9-EC7EF45BC234}"/>
              </a:ext>
            </a:extLst>
          </p:cNvPr>
          <p:cNvSpPr/>
          <p:nvPr/>
        </p:nvSpPr>
        <p:spPr>
          <a:xfrm>
            <a:off x="5263868" y="5771461"/>
            <a:ext cx="1283887" cy="618943"/>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Equivalent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R360.33</a:t>
            </a:r>
          </a:p>
        </p:txBody>
      </p:sp>
      <p:sp>
        <p:nvSpPr>
          <p:cNvPr id="18" name="Arrow: Right 17">
            <a:extLst>
              <a:ext uri="{FF2B5EF4-FFF2-40B4-BE49-F238E27FC236}">
                <a16:creationId xmlns:a16="http://schemas.microsoft.com/office/drawing/2014/main" id="{3CED1A19-5B07-C5C4-7E0A-DACFE467B812}"/>
              </a:ext>
            </a:extLst>
          </p:cNvPr>
          <p:cNvSpPr/>
          <p:nvPr/>
        </p:nvSpPr>
        <p:spPr>
          <a:xfrm>
            <a:off x="5235524" y="5311158"/>
            <a:ext cx="1672046" cy="618943"/>
          </a:xfrm>
          <a:prstGeom prst="rightArrow">
            <a:avLst/>
          </a:prstGeom>
          <a:solidFill>
            <a:srgbClr val="E6AF00"/>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B782F020-A937-C751-00D0-6647DE9CAE41}"/>
              </a:ext>
            </a:extLst>
          </p:cNvPr>
          <p:cNvSpPr/>
          <p:nvPr/>
        </p:nvSpPr>
        <p:spPr>
          <a:xfrm>
            <a:off x="5267408" y="4351322"/>
            <a:ext cx="1280347" cy="618943"/>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Equivalent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R360.32</a:t>
            </a:r>
          </a:p>
        </p:txBody>
      </p:sp>
      <p:sp>
        <p:nvSpPr>
          <p:cNvPr id="20" name="Arrow: Right 19">
            <a:extLst>
              <a:ext uri="{FF2B5EF4-FFF2-40B4-BE49-F238E27FC236}">
                <a16:creationId xmlns:a16="http://schemas.microsoft.com/office/drawing/2014/main" id="{98E43E2F-7860-5894-A705-63595F7FF692}"/>
              </a:ext>
            </a:extLst>
          </p:cNvPr>
          <p:cNvSpPr/>
          <p:nvPr/>
        </p:nvSpPr>
        <p:spPr>
          <a:xfrm>
            <a:off x="5238596" y="3926918"/>
            <a:ext cx="1672046" cy="618943"/>
          </a:xfrm>
          <a:prstGeom prst="rightArrow">
            <a:avLst/>
          </a:prstGeom>
          <a:solidFill>
            <a:srgbClr val="E6AF00"/>
          </a:solidFill>
          <a:ln>
            <a:noFill/>
          </a:ln>
          <a:effectLst>
            <a:outerShdw blurRad="57150" dist="19050" dir="5400000" algn="ctr" rotWithShape="0">
              <a:srgbClr val="000000">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79826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4CB4A43B-0AB3-896A-D089-B0003F99A64A}"/>
              </a:ext>
            </a:extLst>
          </p:cNvPr>
          <p:cNvSpPr/>
          <p:nvPr/>
        </p:nvSpPr>
        <p:spPr>
          <a:xfrm>
            <a:off x="397354" y="1795349"/>
            <a:ext cx="8322902" cy="4251020"/>
          </a:xfrm>
          <a:prstGeom prst="roundRect">
            <a:avLst/>
          </a:prstGeom>
          <a:solidFill>
            <a:schemeClr val="bg1">
              <a:lumMod val="85000"/>
              <a:alpha val="30196"/>
            </a:schemeClr>
          </a:solidFill>
          <a:ln w="76200" cap="flat" cmpd="sng" algn="ctr">
            <a:solidFill>
              <a:srgbClr val="083861">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Times New Roman" panose="02020603050405020304"/>
              <a:ea typeface="+mn-ea"/>
              <a:cs typeface="+mn-cs"/>
            </a:endParaRPr>
          </a:p>
        </p:txBody>
      </p:sp>
      <p:sp>
        <p:nvSpPr>
          <p:cNvPr id="2" name="Slide Number Placeholder 2">
            <a:extLst>
              <a:ext uri="{FF2B5EF4-FFF2-40B4-BE49-F238E27FC236}">
                <a16:creationId xmlns:a16="http://schemas.microsoft.com/office/drawing/2014/main" id="{489FE7BA-062E-D8D8-17A3-3937D7C3A5A0}"/>
              </a:ext>
            </a:extLst>
          </p:cNvPr>
          <p:cNvSpPr>
            <a:spLocks noGrp="1"/>
          </p:cNvSpPr>
          <p:nvPr>
            <p:ph type="sldNum" sz="quarter" idx="12"/>
          </p:nvPr>
        </p:nvSpPr>
        <p:spPr>
          <a:xfrm>
            <a:off x="11320244" y="6180181"/>
            <a:ext cx="2743200" cy="365125"/>
          </a:xfrm>
        </p:spPr>
        <p:txBody>
          <a:bodyPr/>
          <a:lstStyle/>
          <a:p>
            <a:fld id="{A68F81FF-A8B7-8E49-9D5B-3CAD5ADFEE36}" type="slidenum">
              <a:rPr lang="en-US" smtClean="0"/>
              <a:t>76</a:t>
            </a:fld>
            <a:endParaRPr lang="en-US"/>
          </a:p>
        </p:txBody>
      </p:sp>
      <p:sp>
        <p:nvSpPr>
          <p:cNvPr id="15" name="Title 1">
            <a:extLst>
              <a:ext uri="{FF2B5EF4-FFF2-40B4-BE49-F238E27FC236}">
                <a16:creationId xmlns:a16="http://schemas.microsoft.com/office/drawing/2014/main" id="{5C0CF0ED-BD3F-BF91-B7F9-04E069FF9F9F}"/>
              </a:ext>
            </a:extLst>
          </p:cNvPr>
          <p:cNvSpPr txBox="1">
            <a:spLocks/>
          </p:cNvSpPr>
          <p:nvPr/>
        </p:nvSpPr>
        <p:spPr>
          <a:xfrm>
            <a:off x="2727174" y="2104791"/>
            <a:ext cx="3663261" cy="1298319"/>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a:solidFill>
                  <a:srgbClr val="FFC000"/>
                </a:solidFill>
                <a:latin typeface="Arial" panose="020B0604020202020204" pitchFamily="34" charset="0"/>
                <a:cs typeface="Arial" panose="020B0604020202020204" pitchFamily="34" charset="0"/>
              </a:rPr>
              <a:t>WS2 Rationale</a:t>
            </a:r>
          </a:p>
        </p:txBody>
      </p:sp>
      <p:sp>
        <p:nvSpPr>
          <p:cNvPr id="16" name="Rectangle: Rounded Corners 15">
            <a:extLst>
              <a:ext uri="{FF2B5EF4-FFF2-40B4-BE49-F238E27FC236}">
                <a16:creationId xmlns:a16="http://schemas.microsoft.com/office/drawing/2014/main" id="{5EAF0173-86EC-5606-53CB-725D3B3B923A}"/>
              </a:ext>
            </a:extLst>
          </p:cNvPr>
          <p:cNvSpPr/>
          <p:nvPr/>
        </p:nvSpPr>
        <p:spPr>
          <a:xfrm>
            <a:off x="9134501" y="3579566"/>
            <a:ext cx="2752699" cy="1274991"/>
          </a:xfrm>
          <a:prstGeom prst="roundRect">
            <a:avLst/>
          </a:prstGeom>
          <a:solidFill>
            <a:schemeClr val="bg2">
              <a:lumMod val="50000"/>
              <a:alpha val="69804"/>
            </a:schemeClr>
          </a:solidFill>
          <a:ln w="76200">
            <a:solidFill>
              <a:schemeClr val="accent6">
                <a:lumMod val="60000"/>
                <a:lumOff val="4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5</a:t>
            </a:r>
          </a:p>
          <a:p>
            <a:pPr algn="ctr"/>
            <a:r>
              <a:rPr lang="en-US" sz="2800" b="1">
                <a:solidFill>
                  <a:schemeClr val="accent6">
                    <a:lumMod val="20000"/>
                    <a:lumOff val="80000"/>
                  </a:schemeClr>
                </a:solidFill>
                <a:latin typeface="+mj-lt"/>
              </a:rPr>
              <a:t>s5360</a:t>
            </a:r>
          </a:p>
        </p:txBody>
      </p:sp>
      <p:sp>
        <p:nvSpPr>
          <p:cNvPr id="17" name="Rectangle: Rounded Corners 16">
            <a:extLst>
              <a:ext uri="{FF2B5EF4-FFF2-40B4-BE49-F238E27FC236}">
                <a16:creationId xmlns:a16="http://schemas.microsoft.com/office/drawing/2014/main" id="{CFC9A848-4299-D8A5-6ADA-7B2B960DCE13}"/>
              </a:ext>
            </a:extLst>
          </p:cNvPr>
          <p:cNvSpPr/>
          <p:nvPr/>
        </p:nvSpPr>
        <p:spPr>
          <a:xfrm>
            <a:off x="9134500" y="5035571"/>
            <a:ext cx="2752699" cy="1274992"/>
          </a:xfrm>
          <a:prstGeom prst="roundRect">
            <a:avLst/>
          </a:prstGeom>
          <a:solidFill>
            <a:schemeClr val="bg2">
              <a:lumMod val="50000"/>
              <a:alpha val="69804"/>
            </a:schemeClr>
          </a:solidFill>
          <a:ln w="76200">
            <a:solidFill>
              <a:schemeClr val="accent6">
                <a:lumMod val="60000"/>
                <a:lumOff val="4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Other SAEs and services</a:t>
            </a:r>
            <a:endParaRPr lang="en-US" sz="2400" b="1">
              <a:solidFill>
                <a:srgbClr val="92D050"/>
              </a:solidFill>
              <a:latin typeface="+mj-lt"/>
            </a:endParaRPr>
          </a:p>
        </p:txBody>
      </p:sp>
      <p:sp>
        <p:nvSpPr>
          <p:cNvPr id="18" name="Rectangle: Rounded Corners 17">
            <a:extLst>
              <a:ext uri="{FF2B5EF4-FFF2-40B4-BE49-F238E27FC236}">
                <a16:creationId xmlns:a16="http://schemas.microsoft.com/office/drawing/2014/main" id="{83FB9815-4C6A-22E4-77C9-EE5867716B0A}"/>
              </a:ext>
            </a:extLst>
          </p:cNvPr>
          <p:cNvSpPr/>
          <p:nvPr/>
        </p:nvSpPr>
        <p:spPr>
          <a:xfrm>
            <a:off x="9134501" y="300617"/>
            <a:ext cx="2752699" cy="1274991"/>
          </a:xfrm>
          <a:prstGeom prst="roundRect">
            <a:avLst/>
          </a:prstGeom>
          <a:solidFill>
            <a:schemeClr val="bg2">
              <a:lumMod val="50000"/>
              <a:alpha val="69804"/>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chemeClr val="bg1"/>
                </a:solidFill>
                <a:latin typeface="+mj-lt"/>
              </a:rPr>
              <a:t>Part 3</a:t>
            </a:r>
          </a:p>
          <a:p>
            <a:pPr algn="ctr"/>
            <a:r>
              <a:rPr lang="en-US" sz="2800" b="1">
                <a:solidFill>
                  <a:srgbClr val="92D050"/>
                </a:solidFill>
                <a:latin typeface="+mj-lt"/>
              </a:rPr>
              <a:t>s360</a:t>
            </a:r>
          </a:p>
        </p:txBody>
      </p:sp>
      <p:sp>
        <p:nvSpPr>
          <p:cNvPr id="19" name="Rectangle: Rounded Corners 18">
            <a:extLst>
              <a:ext uri="{FF2B5EF4-FFF2-40B4-BE49-F238E27FC236}">
                <a16:creationId xmlns:a16="http://schemas.microsoft.com/office/drawing/2014/main" id="{E5E1A27A-4193-84E2-F6EE-4FFFD864CCF6}"/>
              </a:ext>
            </a:extLst>
          </p:cNvPr>
          <p:cNvSpPr/>
          <p:nvPr/>
        </p:nvSpPr>
        <p:spPr>
          <a:xfrm>
            <a:off x="9134502" y="1780717"/>
            <a:ext cx="2752698" cy="1274992"/>
          </a:xfrm>
          <a:prstGeom prst="roundRect">
            <a:avLst/>
          </a:prstGeom>
          <a:solidFill>
            <a:schemeClr val="bg2">
              <a:lumMod val="50000"/>
              <a:alpha val="69804"/>
            </a:schemeClr>
          </a:solidFill>
          <a:ln w="76200">
            <a:solidFill>
              <a:srgbClr val="00B05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Services other than audits</a:t>
            </a:r>
            <a:endParaRPr lang="en-US" sz="2400" b="1">
              <a:solidFill>
                <a:srgbClr val="92D050"/>
              </a:solidFill>
              <a:latin typeface="+mj-lt"/>
            </a:endParaRPr>
          </a:p>
        </p:txBody>
      </p:sp>
      <p:sp>
        <p:nvSpPr>
          <p:cNvPr id="20" name="Content Placeholder 2">
            <a:extLst>
              <a:ext uri="{FF2B5EF4-FFF2-40B4-BE49-F238E27FC236}">
                <a16:creationId xmlns:a16="http://schemas.microsoft.com/office/drawing/2014/main" id="{1173A1F8-CAA9-6ECE-D78D-E1765DD71F21}"/>
              </a:ext>
            </a:extLst>
          </p:cNvPr>
          <p:cNvSpPr txBox="1">
            <a:spLocks/>
          </p:cNvSpPr>
          <p:nvPr/>
        </p:nvSpPr>
        <p:spPr>
          <a:xfrm>
            <a:off x="576101" y="3645645"/>
            <a:ext cx="7965406" cy="219759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2200" b="1">
                <a:latin typeface="Arial" panose="020B0604020202020204" pitchFamily="34" charset="0"/>
                <a:cs typeface="Arial" panose="020B0604020202020204" pitchFamily="34" charset="0"/>
              </a:rPr>
              <a:t>Communicating NOCLAR to auditor is particularly relevant and important</a:t>
            </a:r>
          </a:p>
          <a:p>
            <a:pPr marL="342900" indent="-342900">
              <a:buFont typeface="Arial" panose="020B0604020202020204" pitchFamily="34" charset="0"/>
              <a:buChar char="•"/>
            </a:pPr>
            <a:r>
              <a:rPr lang="en-US" sz="2200">
                <a:latin typeface="Arial" panose="020B0604020202020204" pitchFamily="34" charset="0"/>
                <a:cs typeface="Arial" panose="020B0604020202020204" pitchFamily="34" charset="0"/>
              </a:rPr>
              <a:t>Given the financial materiality aspect of sustainability reporting, the identification of NOCLAR in sustainability assurance will most likely have an impact on audit of FS</a:t>
            </a:r>
          </a:p>
          <a:p>
            <a:endParaRPr lang="en-US" sz="2200">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0047EABD-6C81-30DF-8DC1-25F708496B8D}"/>
              </a:ext>
            </a:extLst>
          </p:cNvPr>
          <p:cNvSpPr/>
          <p:nvPr/>
        </p:nvSpPr>
        <p:spPr>
          <a:xfrm>
            <a:off x="1" y="0"/>
            <a:ext cx="4076991" cy="11543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mj-lt"/>
              </a:rPr>
              <a:t>Communicating NOCLAR</a:t>
            </a:r>
          </a:p>
        </p:txBody>
      </p:sp>
    </p:spTree>
    <p:extLst>
      <p:ext uri="{BB962C8B-B14F-4D97-AF65-F5344CB8AC3E}">
        <p14:creationId xmlns:p14="http://schemas.microsoft.com/office/powerpoint/2010/main" val="14027213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AD8B2B3-8488-8E73-A3CE-D6AC6D905F71}"/>
              </a:ext>
            </a:extLst>
          </p:cNvPr>
          <p:cNvSpPr/>
          <p:nvPr/>
        </p:nvSpPr>
        <p:spPr>
          <a:xfrm>
            <a:off x="2" y="0"/>
            <a:ext cx="3188676" cy="105092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Draft Part 5</a:t>
            </a:r>
          </a:p>
        </p:txBody>
      </p:sp>
      <p:sp>
        <p:nvSpPr>
          <p:cNvPr id="2" name="Slide Number Placeholder 1">
            <a:extLst>
              <a:ext uri="{FF2B5EF4-FFF2-40B4-BE49-F238E27FC236}">
                <a16:creationId xmlns:a16="http://schemas.microsoft.com/office/drawing/2014/main" id="{E41D6D46-C9F1-6D49-A7A3-D0087EC92CB1}"/>
              </a:ext>
            </a:extLst>
          </p:cNvPr>
          <p:cNvSpPr>
            <a:spLocks noGrp="1"/>
          </p:cNvSpPr>
          <p:nvPr>
            <p:ph type="sldNum" sz="quarter" idx="12"/>
          </p:nvPr>
        </p:nvSpPr>
        <p:spPr/>
        <p:txBody>
          <a:bodyPr/>
          <a:lstStyle/>
          <a:p>
            <a:fld id="{A68F81FF-A8B7-8E49-9D5B-3CAD5ADFEE36}" type="slidenum">
              <a:rPr lang="en-US" smtClean="0"/>
              <a:t>77</a:t>
            </a:fld>
            <a:endParaRPr lang="en-US"/>
          </a:p>
        </p:txBody>
      </p:sp>
      <p:pic>
        <p:nvPicPr>
          <p:cNvPr id="4" name="Picture 3">
            <a:extLst>
              <a:ext uri="{FF2B5EF4-FFF2-40B4-BE49-F238E27FC236}">
                <a16:creationId xmlns:a16="http://schemas.microsoft.com/office/drawing/2014/main" id="{DCC35864-E156-B185-7FB9-56984CBDF941}"/>
              </a:ext>
            </a:extLst>
          </p:cNvPr>
          <p:cNvPicPr>
            <a:picLocks noChangeAspect="1"/>
          </p:cNvPicPr>
          <p:nvPr/>
        </p:nvPicPr>
        <p:blipFill>
          <a:blip r:embed="rId3"/>
          <a:stretch>
            <a:fillRect/>
          </a:stretch>
        </p:blipFill>
        <p:spPr>
          <a:xfrm>
            <a:off x="3346782" y="136525"/>
            <a:ext cx="8340872" cy="6636823"/>
          </a:xfrm>
          <a:prstGeom prst="rect">
            <a:avLst/>
          </a:prstGeom>
        </p:spPr>
      </p:pic>
    </p:spTree>
    <p:extLst>
      <p:ext uri="{BB962C8B-B14F-4D97-AF65-F5344CB8AC3E}">
        <p14:creationId xmlns:p14="http://schemas.microsoft.com/office/powerpoint/2010/main" val="372810780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BD3BF6-483B-6226-D5A7-7CCBCEA71A73}"/>
              </a:ext>
            </a:extLst>
          </p:cNvPr>
          <p:cNvSpPr>
            <a:spLocks noGrp="1"/>
          </p:cNvSpPr>
          <p:nvPr>
            <p:ph type="sldNum" sz="quarter" idx="12"/>
          </p:nvPr>
        </p:nvSpPr>
        <p:spPr/>
        <p:txBody>
          <a:bodyPr/>
          <a:lstStyle/>
          <a:p>
            <a:fld id="{A68F81FF-A8B7-8E49-9D5B-3CAD5ADFEE36}" type="slidenum">
              <a:rPr lang="en-US" smtClean="0"/>
              <a:t>78</a:t>
            </a:fld>
            <a:endParaRPr lang="en-US"/>
          </a:p>
        </p:txBody>
      </p:sp>
      <p:pic>
        <p:nvPicPr>
          <p:cNvPr id="6" name="Picture 5">
            <a:extLst>
              <a:ext uri="{FF2B5EF4-FFF2-40B4-BE49-F238E27FC236}">
                <a16:creationId xmlns:a16="http://schemas.microsoft.com/office/drawing/2014/main" id="{E4B293CF-CA45-4BAF-672A-4142C608C9B6}"/>
              </a:ext>
            </a:extLst>
          </p:cNvPr>
          <p:cNvPicPr>
            <a:picLocks noChangeAspect="1"/>
          </p:cNvPicPr>
          <p:nvPr/>
        </p:nvPicPr>
        <p:blipFill>
          <a:blip r:embed="rId3"/>
          <a:stretch>
            <a:fillRect/>
          </a:stretch>
        </p:blipFill>
        <p:spPr>
          <a:xfrm>
            <a:off x="1625014" y="64717"/>
            <a:ext cx="8204785" cy="6728566"/>
          </a:xfrm>
          <a:prstGeom prst="rect">
            <a:avLst/>
          </a:prstGeom>
        </p:spPr>
      </p:pic>
    </p:spTree>
    <p:extLst>
      <p:ext uri="{BB962C8B-B14F-4D97-AF65-F5344CB8AC3E}">
        <p14:creationId xmlns:p14="http://schemas.microsoft.com/office/powerpoint/2010/main" val="118194020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7C40FD-A4E2-7950-EBA0-1F11F002AD81}"/>
              </a:ext>
            </a:extLst>
          </p:cNvPr>
          <p:cNvSpPr>
            <a:spLocks noGrp="1"/>
          </p:cNvSpPr>
          <p:nvPr>
            <p:ph type="sldNum" sz="quarter" idx="12"/>
          </p:nvPr>
        </p:nvSpPr>
        <p:spPr/>
        <p:txBody>
          <a:bodyPr/>
          <a:lstStyle/>
          <a:p>
            <a:fld id="{A68F81FF-A8B7-8E49-9D5B-3CAD5ADFEE36}" type="slidenum">
              <a:rPr lang="en-US" smtClean="0"/>
              <a:t>79</a:t>
            </a:fld>
            <a:endParaRPr lang="en-US"/>
          </a:p>
        </p:txBody>
      </p:sp>
      <p:sp>
        <p:nvSpPr>
          <p:cNvPr id="3" name="Title 1">
            <a:extLst>
              <a:ext uri="{FF2B5EF4-FFF2-40B4-BE49-F238E27FC236}">
                <a16:creationId xmlns:a16="http://schemas.microsoft.com/office/drawing/2014/main" id="{136F6E3D-CF79-3183-C43A-95FEEA79489B}"/>
              </a:ext>
            </a:extLst>
          </p:cNvPr>
          <p:cNvSpPr txBox="1">
            <a:spLocks/>
          </p:cNvSpPr>
          <p:nvPr/>
        </p:nvSpPr>
        <p:spPr>
          <a:xfrm>
            <a:off x="122441" y="200726"/>
            <a:ext cx="2735032" cy="1656353"/>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a:solidFill>
                  <a:srgbClr val="E4CAD4"/>
                </a:solidFill>
                <a:latin typeface="Arial" panose="020B0604020202020204" pitchFamily="34" charset="0"/>
                <a:cs typeface="Arial" panose="020B0604020202020204" pitchFamily="34" charset="0"/>
              </a:rPr>
              <a:t>Another Option</a:t>
            </a:r>
          </a:p>
        </p:txBody>
      </p:sp>
      <p:sp>
        <p:nvSpPr>
          <p:cNvPr id="4" name="Title 1">
            <a:extLst>
              <a:ext uri="{FF2B5EF4-FFF2-40B4-BE49-F238E27FC236}">
                <a16:creationId xmlns:a16="http://schemas.microsoft.com/office/drawing/2014/main" id="{7EE9B7A8-10CF-2125-907A-AA5D0711EFD0}"/>
              </a:ext>
            </a:extLst>
          </p:cNvPr>
          <p:cNvSpPr txBox="1">
            <a:spLocks/>
          </p:cNvSpPr>
          <p:nvPr/>
        </p:nvSpPr>
        <p:spPr>
          <a:xfrm>
            <a:off x="2857473" y="200577"/>
            <a:ext cx="8870336" cy="1656502"/>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a:solidFill>
                  <a:schemeClr val="bg1"/>
                </a:solidFill>
                <a:latin typeface="Arial" panose="020B0604020202020204" pitchFamily="34" charset="0"/>
                <a:cs typeface="Arial" panose="020B0604020202020204" pitchFamily="34" charset="0"/>
              </a:rPr>
              <a:t>In addition to requirement to communicate NOCLAR for purposes of audit of FS, add new requirements for PA/SAP to communicate NOCLAR also for purposes of SAEs that meet independence criteria</a:t>
            </a:r>
          </a:p>
        </p:txBody>
      </p:sp>
      <p:sp>
        <p:nvSpPr>
          <p:cNvPr id="14" name="Content Placeholder 2">
            <a:extLst>
              <a:ext uri="{FF2B5EF4-FFF2-40B4-BE49-F238E27FC236}">
                <a16:creationId xmlns:a16="http://schemas.microsoft.com/office/drawing/2014/main" id="{6487E39D-D022-0C10-C45C-1BB75E7D6AD0}"/>
              </a:ext>
            </a:extLst>
          </p:cNvPr>
          <p:cNvSpPr txBox="1">
            <a:spLocks/>
          </p:cNvSpPr>
          <p:nvPr/>
        </p:nvSpPr>
        <p:spPr>
          <a:xfrm>
            <a:off x="175948" y="2553568"/>
            <a:ext cx="11833915" cy="4103705"/>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2100" b="1">
                <a:latin typeface="Arial" panose="020B0604020202020204" pitchFamily="34" charset="0"/>
                <a:cs typeface="Arial" panose="020B0604020202020204" pitchFamily="34" charset="0"/>
              </a:rPr>
              <a:t>Communication for audit purposes is sufficient </a:t>
            </a:r>
          </a:p>
          <a:p>
            <a:pPr marL="342900" lvl="1" indent="-342900">
              <a:buFont typeface="Arial" panose="020B0604020202020204" pitchFamily="34" charset="0"/>
              <a:buChar char="•"/>
            </a:pPr>
            <a:r>
              <a:rPr lang="en-US" sz="2100">
                <a:latin typeface="Arial" panose="020B0604020202020204" pitchFamily="34" charset="0"/>
                <a:cs typeface="Arial" panose="020B0604020202020204" pitchFamily="34" charset="0"/>
              </a:rPr>
              <a:t>If a PA who is not the auditor (Part 3) or a SAP who is not performing SAE that meets independence criteria (Part 5) communicates NOCLAR to the auditor, that communication will, in turn, trigger the auditor to consider communicating with SAP that performs SAE that meets independence criteria (proposed new requirement in Part 3)</a:t>
            </a:r>
          </a:p>
          <a:p>
            <a:pPr marL="862013" lvl="2" indent="-519113">
              <a:buFont typeface="Courier New" panose="02070309020205020404" pitchFamily="49" charset="0"/>
              <a:buChar char="o"/>
            </a:pPr>
            <a:r>
              <a:rPr lang="en-US" sz="2100">
                <a:latin typeface="Arial" panose="020B0604020202020204" pitchFamily="34" charset="0"/>
                <a:cs typeface="Arial" panose="020B0604020202020204" pitchFamily="34" charset="0"/>
              </a:rPr>
              <a:t>This means SAP can still become aware of NOCLAR via communication from auditor </a:t>
            </a:r>
          </a:p>
          <a:p>
            <a:r>
              <a:rPr lang="en-US" sz="2100" b="1">
                <a:latin typeface="Arial" panose="020B0604020202020204" pitchFamily="34" charset="0"/>
                <a:cs typeface="Arial" panose="020B0604020202020204" pitchFamily="34" charset="0"/>
              </a:rPr>
              <a:t>Communicating NOCLAR to management/TCWG is the priority</a:t>
            </a:r>
          </a:p>
          <a:p>
            <a:pPr marL="342900" indent="-342900">
              <a:buFont typeface="Arial" panose="020B0604020202020204" pitchFamily="34" charset="0"/>
              <a:buChar char="•"/>
            </a:pPr>
            <a:r>
              <a:rPr lang="en-US" sz="2100">
                <a:latin typeface="Arial" panose="020B0604020202020204" pitchFamily="34" charset="0"/>
                <a:cs typeface="Arial" panose="020B0604020202020204" pitchFamily="34" charset="0"/>
              </a:rPr>
              <a:t>In accordance with general NOCLAR provisions</a:t>
            </a:r>
          </a:p>
          <a:p>
            <a:pPr marL="342900" indent="-342900">
              <a:buFont typeface="Arial" panose="020B0604020202020204" pitchFamily="34" charset="0"/>
              <a:buChar char="•"/>
            </a:pPr>
            <a:r>
              <a:rPr lang="en-US" sz="2100">
                <a:latin typeface="Arial" panose="020B0604020202020204" pitchFamily="34" charset="0"/>
                <a:cs typeface="Arial" panose="020B0604020202020204" pitchFamily="34" charset="0"/>
              </a:rPr>
              <a:t>Communication with third parties (such as auditor/SAP) should be last resort – as evidenced by the factor in extant/equivalent paragraph 360.34 A1 relating to whether management or TCWG have already informed auditor about the matter </a:t>
            </a:r>
          </a:p>
          <a:p>
            <a:endParaRPr lang="en-US" sz="210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6FC1AF27-3427-E54F-82FD-2B6F02645694}"/>
              </a:ext>
            </a:extLst>
          </p:cNvPr>
          <p:cNvSpPr txBox="1">
            <a:spLocks/>
          </p:cNvSpPr>
          <p:nvPr/>
        </p:nvSpPr>
        <p:spPr>
          <a:xfrm>
            <a:off x="122441" y="1919117"/>
            <a:ext cx="7452818" cy="572414"/>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a:solidFill>
                  <a:srgbClr val="FFC000"/>
                </a:solidFill>
                <a:latin typeface="Arial" panose="020B0604020202020204" pitchFamily="34" charset="0"/>
                <a:cs typeface="Arial" panose="020B0604020202020204" pitchFamily="34" charset="0"/>
              </a:rPr>
              <a:t>WS2 proposes not to include this option because:</a:t>
            </a:r>
          </a:p>
        </p:txBody>
      </p:sp>
    </p:spTree>
    <p:extLst>
      <p:ext uri="{BB962C8B-B14F-4D97-AF65-F5344CB8AC3E}">
        <p14:creationId xmlns:p14="http://schemas.microsoft.com/office/powerpoint/2010/main" val="3600123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CB941B-1630-62C8-2252-5114667521DE}"/>
              </a:ext>
            </a:extLst>
          </p:cNvPr>
          <p:cNvSpPr>
            <a:spLocks noGrp="1"/>
          </p:cNvSpPr>
          <p:nvPr>
            <p:ph sz="half" idx="2"/>
          </p:nvPr>
        </p:nvSpPr>
        <p:spPr>
          <a:xfrm>
            <a:off x="371474" y="1406579"/>
            <a:ext cx="7686675" cy="5314896"/>
          </a:xfrm>
        </p:spPr>
        <p:txBody>
          <a:bodyPr>
            <a:noAutofit/>
          </a:bodyPr>
          <a:lstStyle/>
          <a:p>
            <a:pPr marL="0" indent="0">
              <a:lnSpc>
                <a:spcPct val="114000"/>
              </a:lnSpc>
              <a:spcBef>
                <a:spcPts val="600"/>
              </a:spcBef>
              <a:spcAft>
                <a:spcPts val="1800"/>
              </a:spcAft>
              <a:buNone/>
            </a:pPr>
            <a:r>
              <a:rPr lang="en-US" b="1">
                <a:solidFill>
                  <a:schemeClr val="tx1"/>
                </a:solidFill>
                <a:latin typeface="+mj-lt"/>
              </a:rPr>
              <a:t>To consider and share views on WS2’s proposals regarding:</a:t>
            </a:r>
          </a:p>
          <a:p>
            <a:pPr>
              <a:lnSpc>
                <a:spcPct val="100000"/>
              </a:lnSpc>
              <a:spcBef>
                <a:spcPts val="600"/>
              </a:spcBef>
              <a:spcAft>
                <a:spcPts val="600"/>
              </a:spcAft>
              <a:buFont typeface="Wingdings" panose="05000000000000000000" pitchFamily="2" charset="2"/>
              <a:buChar char="ü"/>
            </a:pPr>
            <a:r>
              <a:rPr lang="en-US" sz="2400">
                <a:solidFill>
                  <a:schemeClr val="tx1"/>
                </a:solidFill>
                <a:latin typeface="+mj-lt"/>
              </a:rPr>
              <a:t>Communicating that the IESBA Code can be applied by all preparers</a:t>
            </a:r>
          </a:p>
          <a:p>
            <a:pPr>
              <a:lnSpc>
                <a:spcPct val="100000"/>
              </a:lnSpc>
              <a:spcBef>
                <a:spcPts val="600"/>
              </a:spcBef>
              <a:spcAft>
                <a:spcPts val="600"/>
              </a:spcAft>
              <a:buFont typeface="Wingdings" panose="05000000000000000000" pitchFamily="2" charset="2"/>
              <a:buChar char="ü"/>
            </a:pPr>
            <a:r>
              <a:rPr lang="en-US" sz="2400">
                <a:solidFill>
                  <a:schemeClr val="tx1"/>
                </a:solidFill>
                <a:latin typeface="+mj-lt"/>
              </a:rPr>
              <a:t>Draft revisions to Parts 1, 2 and 3</a:t>
            </a:r>
          </a:p>
          <a:p>
            <a:pPr>
              <a:lnSpc>
                <a:spcPct val="100000"/>
              </a:lnSpc>
              <a:spcBef>
                <a:spcPts val="600"/>
              </a:spcBef>
              <a:spcAft>
                <a:spcPts val="600"/>
              </a:spcAft>
              <a:buFont typeface="Wingdings" panose="05000000000000000000" pitchFamily="2" charset="2"/>
              <a:buChar char="ü"/>
            </a:pPr>
            <a:r>
              <a:rPr lang="en-US" sz="2400">
                <a:solidFill>
                  <a:schemeClr val="tx1"/>
                </a:solidFill>
                <a:latin typeface="+mj-lt"/>
              </a:rPr>
              <a:t>No revisions to Sections 230, 250, 321, 325, 340 and 350</a:t>
            </a:r>
          </a:p>
          <a:p>
            <a:pPr>
              <a:lnSpc>
                <a:spcPct val="100000"/>
              </a:lnSpc>
              <a:spcBef>
                <a:spcPts val="600"/>
              </a:spcBef>
              <a:spcAft>
                <a:spcPts val="600"/>
              </a:spcAft>
              <a:buFont typeface="Wingdings" panose="05000000000000000000" pitchFamily="2" charset="2"/>
              <a:buChar char="ü"/>
            </a:pPr>
            <a:r>
              <a:rPr lang="en-US" sz="2400">
                <a:solidFill>
                  <a:schemeClr val="tx1"/>
                </a:solidFill>
                <a:latin typeface="+mj-lt"/>
              </a:rPr>
              <a:t>Not to develop a separate section(s) for sustainability reporting at this time</a:t>
            </a:r>
          </a:p>
        </p:txBody>
      </p:sp>
      <p:sp>
        <p:nvSpPr>
          <p:cNvPr id="3" name="Title 2">
            <a:extLst>
              <a:ext uri="{FF2B5EF4-FFF2-40B4-BE49-F238E27FC236}">
                <a16:creationId xmlns:a16="http://schemas.microsoft.com/office/drawing/2014/main" id="{9925B88A-3DDC-1BB3-048F-09656D57C11B}"/>
              </a:ext>
            </a:extLst>
          </p:cNvPr>
          <p:cNvSpPr>
            <a:spLocks noGrp="1"/>
          </p:cNvSpPr>
          <p:nvPr>
            <p:ph type="title"/>
          </p:nvPr>
        </p:nvSpPr>
        <p:spPr/>
        <p:txBody>
          <a:bodyPr>
            <a:normAutofit/>
          </a:bodyPr>
          <a:lstStyle/>
          <a:p>
            <a:r>
              <a:rPr lang="en-US" sz="3600">
                <a:latin typeface="+mj-lt"/>
              </a:rPr>
              <a:t>Objective</a:t>
            </a:r>
          </a:p>
        </p:txBody>
      </p:sp>
      <p:sp>
        <p:nvSpPr>
          <p:cNvPr id="4" name="Slide Number Placeholder 3">
            <a:extLst>
              <a:ext uri="{FF2B5EF4-FFF2-40B4-BE49-F238E27FC236}">
                <a16:creationId xmlns:a16="http://schemas.microsoft.com/office/drawing/2014/main" id="{05E5A638-3AD2-D4BE-BBA6-97A694925142}"/>
              </a:ext>
            </a:extLst>
          </p:cNvPr>
          <p:cNvSpPr>
            <a:spLocks noGrp="1"/>
          </p:cNvSpPr>
          <p:nvPr>
            <p:ph type="sldNum" sz="quarter" idx="12"/>
          </p:nvPr>
        </p:nvSpPr>
        <p:spPr/>
        <p:txBody>
          <a:bodyPr/>
          <a:lstStyle/>
          <a:p>
            <a:fld id="{A68F81FF-A8B7-8E49-9D5B-3CAD5ADFEE36}" type="slidenum">
              <a:rPr lang="en-US" smtClean="0"/>
              <a:pPr/>
              <a:t>8</a:t>
            </a:fld>
            <a:endParaRPr lang="en-US"/>
          </a:p>
        </p:txBody>
      </p:sp>
    </p:spTree>
    <p:extLst>
      <p:ext uri="{BB962C8B-B14F-4D97-AF65-F5344CB8AC3E}">
        <p14:creationId xmlns:p14="http://schemas.microsoft.com/office/powerpoint/2010/main" val="388540875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7C40FD-A4E2-7950-EBA0-1F11F002AD81}"/>
              </a:ext>
            </a:extLst>
          </p:cNvPr>
          <p:cNvSpPr>
            <a:spLocks noGrp="1"/>
          </p:cNvSpPr>
          <p:nvPr>
            <p:ph type="sldNum" sz="quarter" idx="12"/>
          </p:nvPr>
        </p:nvSpPr>
        <p:spPr/>
        <p:txBody>
          <a:bodyPr/>
          <a:lstStyle/>
          <a:p>
            <a:fld id="{A68F81FF-A8B7-8E49-9D5B-3CAD5ADFEE36}" type="slidenum">
              <a:rPr lang="en-US" smtClean="0"/>
              <a:t>80</a:t>
            </a:fld>
            <a:endParaRPr lang="en-US"/>
          </a:p>
        </p:txBody>
      </p:sp>
      <p:sp>
        <p:nvSpPr>
          <p:cNvPr id="3" name="Title 1">
            <a:extLst>
              <a:ext uri="{FF2B5EF4-FFF2-40B4-BE49-F238E27FC236}">
                <a16:creationId xmlns:a16="http://schemas.microsoft.com/office/drawing/2014/main" id="{136F6E3D-CF79-3183-C43A-95FEEA79489B}"/>
              </a:ext>
            </a:extLst>
          </p:cNvPr>
          <p:cNvSpPr txBox="1">
            <a:spLocks/>
          </p:cNvSpPr>
          <p:nvPr/>
        </p:nvSpPr>
        <p:spPr>
          <a:xfrm>
            <a:off x="122441" y="200726"/>
            <a:ext cx="2735032" cy="1656353"/>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a:solidFill>
                  <a:srgbClr val="E4CAD4"/>
                </a:solidFill>
                <a:latin typeface="Arial" panose="020B0604020202020204" pitchFamily="34" charset="0"/>
                <a:cs typeface="Arial" panose="020B0604020202020204" pitchFamily="34" charset="0"/>
              </a:rPr>
              <a:t>Another Option</a:t>
            </a:r>
          </a:p>
        </p:txBody>
      </p:sp>
      <p:sp>
        <p:nvSpPr>
          <p:cNvPr id="4" name="Title 1">
            <a:extLst>
              <a:ext uri="{FF2B5EF4-FFF2-40B4-BE49-F238E27FC236}">
                <a16:creationId xmlns:a16="http://schemas.microsoft.com/office/drawing/2014/main" id="{7EE9B7A8-10CF-2125-907A-AA5D0711EFD0}"/>
              </a:ext>
            </a:extLst>
          </p:cNvPr>
          <p:cNvSpPr txBox="1">
            <a:spLocks/>
          </p:cNvSpPr>
          <p:nvPr/>
        </p:nvSpPr>
        <p:spPr>
          <a:xfrm>
            <a:off x="2857473" y="200577"/>
            <a:ext cx="8870336" cy="1656502"/>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a:solidFill>
                  <a:schemeClr val="bg1"/>
                </a:solidFill>
                <a:latin typeface="Arial" panose="020B0604020202020204" pitchFamily="34" charset="0"/>
                <a:cs typeface="Arial" panose="020B0604020202020204" pitchFamily="34" charset="0"/>
              </a:rPr>
              <a:t>In addition to requirement to communicate NOCLAR for purposes of audit of FS, add new requirements for PA/SAP to communicate NOCLAR also for purposes of SAEs that meet independence criteria</a:t>
            </a:r>
          </a:p>
        </p:txBody>
      </p:sp>
      <p:sp>
        <p:nvSpPr>
          <p:cNvPr id="14" name="Content Placeholder 2">
            <a:extLst>
              <a:ext uri="{FF2B5EF4-FFF2-40B4-BE49-F238E27FC236}">
                <a16:creationId xmlns:a16="http://schemas.microsoft.com/office/drawing/2014/main" id="{6487E39D-D022-0C10-C45C-1BB75E7D6AD0}"/>
              </a:ext>
            </a:extLst>
          </p:cNvPr>
          <p:cNvSpPr txBox="1">
            <a:spLocks/>
          </p:cNvSpPr>
          <p:nvPr/>
        </p:nvSpPr>
        <p:spPr>
          <a:xfrm>
            <a:off x="175948" y="2553569"/>
            <a:ext cx="11551862" cy="385264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2300" b="1">
                <a:latin typeface="Arial" panose="020B0604020202020204" pitchFamily="34" charset="0"/>
                <a:cs typeface="Arial" panose="020B0604020202020204" pitchFamily="34" charset="0"/>
              </a:rPr>
              <a:t>Would result in very complex regime </a:t>
            </a:r>
            <a:r>
              <a:rPr lang="en-US" sz="2300">
                <a:latin typeface="Arial" panose="020B0604020202020204" pitchFamily="34" charset="0"/>
                <a:cs typeface="Arial" panose="020B0604020202020204" pitchFamily="34" charset="0"/>
              </a:rPr>
              <a:t>that may impact adoption and implementation</a:t>
            </a:r>
          </a:p>
          <a:p>
            <a:pPr marL="342900" indent="-342900">
              <a:buFont typeface="Arial" panose="020B0604020202020204" pitchFamily="34" charset="0"/>
              <a:buChar char="•"/>
            </a:pPr>
            <a:r>
              <a:rPr lang="en-US" sz="2300">
                <a:latin typeface="Arial" panose="020B0604020202020204" pitchFamily="34" charset="0"/>
                <a:cs typeface="Arial" panose="020B0604020202020204" pitchFamily="34" charset="0"/>
              </a:rPr>
              <a:t>WS2’s proposed approach is in line with PIF characteristics: clarity and conciseness of standards as well as their scalability (over time), </a:t>
            </a:r>
            <a:r>
              <a:rPr lang="en-US" sz="2300" err="1">
                <a:latin typeface="Arial" panose="020B0604020202020204" pitchFamily="34" charset="0"/>
                <a:cs typeface="Arial" panose="020B0604020202020204" pitchFamily="34" charset="0"/>
              </a:rPr>
              <a:t>implementability</a:t>
            </a:r>
            <a:r>
              <a:rPr lang="en-US" sz="2300">
                <a:latin typeface="Arial" panose="020B0604020202020204" pitchFamily="34" charset="0"/>
                <a:cs typeface="Arial" panose="020B0604020202020204" pitchFamily="34" charset="0"/>
              </a:rPr>
              <a:t>, and enforceability </a:t>
            </a:r>
          </a:p>
          <a:p>
            <a:pPr marL="342900" indent="-342900">
              <a:buFont typeface="Arial" panose="020B0604020202020204" pitchFamily="34" charset="0"/>
              <a:buChar char="•"/>
            </a:pPr>
            <a:r>
              <a:rPr lang="en-US" sz="2300">
                <a:latin typeface="Arial" panose="020B0604020202020204" pitchFamily="34" charset="0"/>
                <a:cs typeface="Arial" panose="020B0604020202020204" pitchFamily="34" charset="0"/>
              </a:rPr>
              <a:t>Upcoming NOCLAR PIR will assess effectiveness of extant regime and consider need to strengthen NOCLAR provisions more holistically </a:t>
            </a:r>
          </a:p>
          <a:p>
            <a:pPr marL="342900" indent="-342900">
              <a:buFont typeface="Arial" panose="020B0604020202020204" pitchFamily="34" charset="0"/>
              <a:buChar char="•"/>
            </a:pPr>
            <a:r>
              <a:rPr lang="en-US" sz="2300">
                <a:latin typeface="Arial" panose="020B0604020202020204" pitchFamily="34" charset="0"/>
                <a:cs typeface="Arial" panose="020B0604020202020204" pitchFamily="34" charset="0"/>
              </a:rPr>
              <a:t>WS2’s proposed approach focuses on first ensuring that users of Part 3 (PAs) and Part 5 (PAs and non-PAs) understand how NOCLAR provisions work before elaborating on them</a:t>
            </a:r>
          </a:p>
        </p:txBody>
      </p:sp>
      <p:sp>
        <p:nvSpPr>
          <p:cNvPr id="6" name="Title 1">
            <a:extLst>
              <a:ext uri="{FF2B5EF4-FFF2-40B4-BE49-F238E27FC236}">
                <a16:creationId xmlns:a16="http://schemas.microsoft.com/office/drawing/2014/main" id="{6FC1AF27-3427-E54F-82FD-2B6F02645694}"/>
              </a:ext>
            </a:extLst>
          </p:cNvPr>
          <p:cNvSpPr txBox="1">
            <a:spLocks/>
          </p:cNvSpPr>
          <p:nvPr/>
        </p:nvSpPr>
        <p:spPr>
          <a:xfrm>
            <a:off x="122440" y="1919117"/>
            <a:ext cx="8488159" cy="572414"/>
          </a:xfrm>
          <a:prstGeom prst="rect">
            <a:avLst/>
          </a:prstGeom>
          <a:solidFill>
            <a:schemeClr val="bg2">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a:solidFill>
                  <a:srgbClr val="FFC000"/>
                </a:solidFill>
                <a:latin typeface="Arial" panose="020B0604020202020204" pitchFamily="34" charset="0"/>
                <a:cs typeface="Arial" panose="020B0604020202020204" pitchFamily="34" charset="0"/>
              </a:rPr>
              <a:t>WS2 proposes not to include this option because </a:t>
            </a:r>
            <a:r>
              <a:rPr lang="en-US" sz="2400" b="1" i="1">
                <a:solidFill>
                  <a:srgbClr val="FFC000"/>
                </a:solidFill>
                <a:latin typeface="Arial" panose="020B0604020202020204" pitchFamily="34" charset="0"/>
                <a:cs typeface="Arial" panose="020B0604020202020204" pitchFamily="34" charset="0"/>
              </a:rPr>
              <a:t>(cont.)</a:t>
            </a:r>
            <a:r>
              <a:rPr lang="en-US" sz="2400" b="1">
                <a:solidFill>
                  <a:srgbClr val="FFC00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17238551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209523" y="359231"/>
            <a:ext cx="6128236" cy="1372968"/>
          </a:xfrm>
        </p:spPr>
        <p:txBody>
          <a:bodyPr vert="horz" lIns="91440" tIns="45720" rIns="91440" bIns="45720" rtlCol="0" anchor="b">
            <a:normAutofit/>
          </a:bodyPr>
          <a:lstStyle/>
          <a:p>
            <a:pPr hangingPunct="1">
              <a:lnSpc>
                <a:spcPct val="90000"/>
              </a:lnSpc>
            </a:pPr>
            <a:r>
              <a:rPr lang="en-US" sz="4000">
                <a:solidFill>
                  <a:schemeClr val="tx1"/>
                </a:solidFill>
                <a:latin typeface="+mj-lt"/>
              </a:rPr>
              <a:t>Does IESBA agree with WS2’s proposals? </a:t>
            </a: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3" name="Title 5">
            <a:extLst>
              <a:ext uri="{FF2B5EF4-FFF2-40B4-BE49-F238E27FC236}">
                <a16:creationId xmlns:a16="http://schemas.microsoft.com/office/drawing/2014/main" id="{09A27120-04D9-2AB2-4310-085A247D30C0}"/>
              </a:ext>
            </a:extLst>
          </p:cNvPr>
          <p:cNvSpPr txBox="1">
            <a:spLocks/>
          </p:cNvSpPr>
          <p:nvPr/>
        </p:nvSpPr>
        <p:spPr>
          <a:xfrm>
            <a:off x="259386" y="2091430"/>
            <a:ext cx="5918631" cy="3418534"/>
          </a:xfrm>
          <a:prstGeom prst="rect">
            <a:avLst/>
          </a:prstGeom>
        </p:spPr>
        <p:txBody>
          <a:bodyPr vert="horz" lIns="91440" tIns="45720" rIns="91440" bIns="45720" rtlCol="0" anchor="t">
            <a:no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457200" indent="-457200" hangingPunct="1">
              <a:lnSpc>
                <a:spcPct val="90000"/>
              </a:lnSpc>
              <a:spcAft>
                <a:spcPts val="1200"/>
              </a:spcAft>
              <a:buFont typeface="Arial" panose="020B0604020202020204" pitchFamily="34" charset="0"/>
              <a:buChar char="•"/>
              <a:defRPr/>
            </a:pPr>
            <a:r>
              <a:rPr kumimoji="0" lang="en-US" sz="3200" b="0" i="0" u="none" strike="noStrike" kern="1200" cap="none" spc="0" normalizeH="0" baseline="0" noProof="0">
                <a:ln>
                  <a:noFill/>
                </a:ln>
                <a:solidFill>
                  <a:srgbClr val="494949"/>
                </a:solidFill>
                <a:effectLst/>
                <a:uLnTx/>
                <a:uFillTx/>
                <a:latin typeface="Arial" panose="020B0604020202020204"/>
                <a:ea typeface="+mj-ea"/>
                <a:cs typeface="+mj-cs"/>
              </a:rPr>
              <a:t>Regarding the draft proposed </a:t>
            </a:r>
            <a:r>
              <a:rPr lang="en-US" sz="3200">
                <a:solidFill>
                  <a:schemeClr val="tx1"/>
                </a:solidFill>
                <a:effectLst/>
                <a:latin typeface="+mj-lt"/>
              </a:rPr>
              <a:t>communication provisions under NOCLAR sections for services other than audits (in Part 3) and other SAEs and services (in Part 5)</a:t>
            </a:r>
            <a:endParaRPr lang="en-US" sz="3200">
              <a:solidFill>
                <a:schemeClr val="tx1"/>
              </a:solidFill>
            </a:endParaRPr>
          </a:p>
          <a:p>
            <a:pPr marL="457200" marR="0" lvl="0" indent="-457200" algn="l" defTabSz="914400" rtl="0" eaLnBrk="1" fontAlgn="auto" latinLnBrk="0" hangingPunct="1">
              <a:lnSpc>
                <a:spcPct val="90000"/>
              </a:lnSpc>
              <a:spcBef>
                <a:spcPct val="0"/>
              </a:spcBef>
              <a:spcAft>
                <a:spcPts val="1200"/>
              </a:spcAft>
              <a:buClrTx/>
              <a:buSzTx/>
              <a:buFont typeface="Arial" panose="020B0604020202020204" pitchFamily="34" charset="0"/>
              <a:buChar char="•"/>
              <a:tabLst/>
              <a:defRPr/>
            </a:pPr>
            <a:endParaRPr kumimoji="0" lang="en-US" sz="3200" b="0" i="0" u="none" strike="noStrike" kern="1200" cap="none" spc="0" normalizeH="0" baseline="0" noProof="0">
              <a:ln>
                <a:noFill/>
              </a:ln>
              <a:solidFill>
                <a:srgbClr val="494949"/>
              </a:solidFill>
              <a:effectLst/>
              <a:uLnTx/>
              <a:uFillTx/>
              <a:latin typeface="Arial" panose="020B0604020202020204"/>
              <a:ea typeface="+mj-ea"/>
              <a:cs typeface="+mj-cs"/>
            </a:endParaRPr>
          </a:p>
        </p:txBody>
      </p:sp>
    </p:spTree>
    <p:extLst>
      <p:ext uri="{BB962C8B-B14F-4D97-AF65-F5344CB8AC3E}">
        <p14:creationId xmlns:p14="http://schemas.microsoft.com/office/powerpoint/2010/main" val="138916975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chieving compliance with laws, rules, and regulations">
            <a:extLst>
              <a:ext uri="{FF2B5EF4-FFF2-40B4-BE49-F238E27FC236}">
                <a16:creationId xmlns:a16="http://schemas.microsoft.com/office/drawing/2014/main" id="{86EF8B2E-7875-6E99-DC1C-DED8258CB8F1}"/>
              </a:ext>
            </a:extLst>
          </p:cNvPr>
          <p:cNvPicPr>
            <a:picLocks noChangeAspect="1" noChangeArrowheads="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0" y="1104892"/>
            <a:ext cx="5943600" cy="5716734"/>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C2EBB3C7-6637-2600-EA65-CA55CC38ED8E}"/>
              </a:ext>
            </a:extLst>
          </p:cNvPr>
          <p:cNvSpPr>
            <a:spLocks noGrp="1"/>
          </p:cNvSpPr>
          <p:nvPr>
            <p:ph type="sldNum" sz="quarter" idx="12"/>
          </p:nvPr>
        </p:nvSpPr>
        <p:spPr/>
        <p:txBody>
          <a:bodyPr/>
          <a:lstStyle/>
          <a:p>
            <a:fld id="{A68F81FF-A8B7-8E49-9D5B-3CAD5ADFEE36}" type="slidenum">
              <a:rPr lang="en-US" smtClean="0"/>
              <a:pPr/>
              <a:t>82</a:t>
            </a:fld>
            <a:endParaRPr lang="en-US"/>
          </a:p>
        </p:txBody>
      </p:sp>
      <p:sp>
        <p:nvSpPr>
          <p:cNvPr id="6" name="Title 1">
            <a:extLst>
              <a:ext uri="{FF2B5EF4-FFF2-40B4-BE49-F238E27FC236}">
                <a16:creationId xmlns:a16="http://schemas.microsoft.com/office/drawing/2014/main" id="{F2F62D08-0174-3A61-A327-44DE1513A2D2}"/>
              </a:ext>
            </a:extLst>
          </p:cNvPr>
          <p:cNvSpPr>
            <a:spLocks noGrp="1"/>
          </p:cNvSpPr>
          <p:nvPr>
            <p:ph type="title"/>
          </p:nvPr>
        </p:nvSpPr>
        <p:spPr>
          <a:xfrm>
            <a:off x="838200" y="36374"/>
            <a:ext cx="10515600" cy="1068518"/>
          </a:xfrm>
        </p:spPr>
        <p:txBody>
          <a:bodyPr>
            <a:noAutofit/>
          </a:bodyPr>
          <a:lstStyle/>
          <a:p>
            <a:r>
              <a:rPr lang="en-US" sz="3600">
                <a:latin typeface="+mj-lt"/>
              </a:rPr>
              <a:t>Communicating NOCLAR by PAIB (Part 2)</a:t>
            </a:r>
          </a:p>
        </p:txBody>
      </p:sp>
      <p:sp>
        <p:nvSpPr>
          <p:cNvPr id="7" name="Rectangle: Rounded Corners 6">
            <a:extLst>
              <a:ext uri="{FF2B5EF4-FFF2-40B4-BE49-F238E27FC236}">
                <a16:creationId xmlns:a16="http://schemas.microsoft.com/office/drawing/2014/main" id="{F68CE8FA-2E6E-1368-2C76-3EFBE488B440}"/>
              </a:ext>
            </a:extLst>
          </p:cNvPr>
          <p:cNvSpPr/>
          <p:nvPr/>
        </p:nvSpPr>
        <p:spPr>
          <a:xfrm>
            <a:off x="908538" y="2010235"/>
            <a:ext cx="3839669" cy="1289807"/>
          </a:xfrm>
          <a:prstGeom prst="roundRect">
            <a:avLst/>
          </a:prstGeom>
          <a:solidFill>
            <a:schemeClr val="tx1">
              <a:lumMod val="75000"/>
              <a:alpha val="50000"/>
            </a:schemeClr>
          </a:solidFill>
          <a:ln w="76200">
            <a:solidFill>
              <a:schemeClr val="accent5"/>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bg1"/>
                </a:solidFill>
                <a:latin typeface="+mj-lt"/>
              </a:rPr>
              <a:t>Extant Part 2</a:t>
            </a:r>
          </a:p>
          <a:p>
            <a:pPr algn="ctr"/>
            <a:r>
              <a:rPr lang="en-US" sz="4000" b="1">
                <a:solidFill>
                  <a:schemeClr val="accent5"/>
                </a:solidFill>
                <a:latin typeface="+mj-lt"/>
              </a:rPr>
              <a:t>s260</a:t>
            </a:r>
          </a:p>
        </p:txBody>
      </p:sp>
      <p:sp>
        <p:nvSpPr>
          <p:cNvPr id="8" name="Rectangle: Rounded Corners 7">
            <a:extLst>
              <a:ext uri="{FF2B5EF4-FFF2-40B4-BE49-F238E27FC236}">
                <a16:creationId xmlns:a16="http://schemas.microsoft.com/office/drawing/2014/main" id="{71127A1F-E36C-3E90-E1E6-5CF0750CE31F}"/>
              </a:ext>
            </a:extLst>
          </p:cNvPr>
          <p:cNvSpPr/>
          <p:nvPr/>
        </p:nvSpPr>
        <p:spPr>
          <a:xfrm>
            <a:off x="6981090" y="2010235"/>
            <a:ext cx="3839669" cy="1289807"/>
          </a:xfrm>
          <a:prstGeom prst="roundRect">
            <a:avLst/>
          </a:prstGeom>
          <a:solidFill>
            <a:schemeClr val="tx1">
              <a:lumMod val="50000"/>
              <a:alpha val="50000"/>
            </a:schemeClr>
          </a:solidFill>
          <a:ln w="76200">
            <a:solidFill>
              <a:srgbClr val="C0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bg1"/>
                </a:solidFill>
                <a:latin typeface="+mj-lt"/>
              </a:rPr>
              <a:t>Revised Part 2</a:t>
            </a:r>
          </a:p>
          <a:p>
            <a:pPr algn="ctr"/>
            <a:r>
              <a:rPr lang="en-US" sz="4000" b="1">
                <a:solidFill>
                  <a:srgbClr val="C00000"/>
                </a:solidFill>
                <a:latin typeface="+mj-lt"/>
              </a:rPr>
              <a:t>s260</a:t>
            </a:r>
          </a:p>
        </p:txBody>
      </p:sp>
      <p:sp>
        <p:nvSpPr>
          <p:cNvPr id="11" name="Title 1">
            <a:extLst>
              <a:ext uri="{FF2B5EF4-FFF2-40B4-BE49-F238E27FC236}">
                <a16:creationId xmlns:a16="http://schemas.microsoft.com/office/drawing/2014/main" id="{03351273-91A6-4817-62B0-0B2AC6254FA6}"/>
              </a:ext>
            </a:extLst>
          </p:cNvPr>
          <p:cNvSpPr txBox="1">
            <a:spLocks/>
          </p:cNvSpPr>
          <p:nvPr/>
        </p:nvSpPr>
        <p:spPr>
          <a:xfrm>
            <a:off x="9813951" y="719938"/>
            <a:ext cx="2248076" cy="1155845"/>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solidFill>
                  <a:srgbClr val="FFC000"/>
                </a:solidFill>
                <a:latin typeface="Arial" panose="020B0604020202020204" pitchFamily="34" charset="0"/>
                <a:cs typeface="Arial" panose="020B0604020202020204" pitchFamily="34" charset="0"/>
              </a:rPr>
              <a:t>WS2 Proposal</a:t>
            </a:r>
          </a:p>
        </p:txBody>
      </p:sp>
      <p:sp>
        <p:nvSpPr>
          <p:cNvPr id="13" name="Rectangle: Rounded Corners 12">
            <a:extLst>
              <a:ext uri="{FF2B5EF4-FFF2-40B4-BE49-F238E27FC236}">
                <a16:creationId xmlns:a16="http://schemas.microsoft.com/office/drawing/2014/main" id="{6A9103D4-7516-8908-3AE1-1135AC2C7DBE}"/>
              </a:ext>
            </a:extLst>
          </p:cNvPr>
          <p:cNvSpPr/>
          <p:nvPr/>
        </p:nvSpPr>
        <p:spPr>
          <a:xfrm>
            <a:off x="650990" y="3455957"/>
            <a:ext cx="4354764" cy="2476764"/>
          </a:xfrm>
          <a:prstGeom prst="roundRect">
            <a:avLst/>
          </a:prstGeom>
          <a:solidFill>
            <a:schemeClr val="bg1">
              <a:lumMod val="95000"/>
            </a:schemeClr>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mj-lt"/>
              </a:rPr>
              <a:t>Requirement for PAIB to determine whether disclosure of NOCLAR / suspected NOCLAR to employing organization’s auditor is needed</a:t>
            </a:r>
          </a:p>
        </p:txBody>
      </p:sp>
      <p:sp>
        <p:nvSpPr>
          <p:cNvPr id="15" name="Rectangle: Rounded Corners 14">
            <a:extLst>
              <a:ext uri="{FF2B5EF4-FFF2-40B4-BE49-F238E27FC236}">
                <a16:creationId xmlns:a16="http://schemas.microsoft.com/office/drawing/2014/main" id="{038C36D6-F456-EF46-FBA9-EA3A21F91B9C}"/>
              </a:ext>
            </a:extLst>
          </p:cNvPr>
          <p:cNvSpPr/>
          <p:nvPr/>
        </p:nvSpPr>
        <p:spPr>
          <a:xfrm>
            <a:off x="6723542" y="3455958"/>
            <a:ext cx="4354764" cy="2236718"/>
          </a:xfrm>
          <a:prstGeom prst="roundRect">
            <a:avLst/>
          </a:prstGeom>
          <a:solidFill>
            <a:schemeClr val="bg1">
              <a:lumMod val="95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latin typeface="+mj-lt"/>
              </a:rPr>
              <a:t>Expand</a:t>
            </a:r>
            <a:r>
              <a:rPr lang="en-US" sz="2400">
                <a:solidFill>
                  <a:schemeClr val="tx1"/>
                </a:solidFill>
                <a:latin typeface="+mj-lt"/>
              </a:rPr>
              <a:t> this requirement for PAIB to also determine whether disclosure to employing organization’s </a:t>
            </a:r>
            <a:r>
              <a:rPr lang="en-US" sz="2400" b="1">
                <a:solidFill>
                  <a:schemeClr val="tx1"/>
                </a:solidFill>
                <a:latin typeface="+mj-lt"/>
              </a:rPr>
              <a:t>SAP</a:t>
            </a:r>
            <a:r>
              <a:rPr lang="en-US" sz="2400">
                <a:solidFill>
                  <a:schemeClr val="tx1"/>
                </a:solidFill>
                <a:latin typeface="+mj-lt"/>
              </a:rPr>
              <a:t> is needed</a:t>
            </a:r>
          </a:p>
        </p:txBody>
      </p:sp>
      <p:sp>
        <p:nvSpPr>
          <p:cNvPr id="12" name="Title 1">
            <a:extLst>
              <a:ext uri="{FF2B5EF4-FFF2-40B4-BE49-F238E27FC236}">
                <a16:creationId xmlns:a16="http://schemas.microsoft.com/office/drawing/2014/main" id="{3A6E92EC-8D83-C957-5A39-40FA2EC83038}"/>
              </a:ext>
            </a:extLst>
          </p:cNvPr>
          <p:cNvSpPr txBox="1">
            <a:spLocks/>
          </p:cNvSpPr>
          <p:nvPr/>
        </p:nvSpPr>
        <p:spPr>
          <a:xfrm>
            <a:off x="6826029" y="5757545"/>
            <a:ext cx="4149789" cy="761033"/>
          </a:xfrm>
          <a:prstGeom prst="rect">
            <a:avLst/>
          </a:prstGeom>
          <a:solidFill>
            <a:schemeClr val="accent5">
              <a:lumMod val="20000"/>
              <a:lumOff val="80000"/>
            </a:schemeClr>
          </a:solidFill>
          <a:ln w="38100">
            <a:solidFill>
              <a:srgbClr val="C00000"/>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300" i="1">
                <a:solidFill>
                  <a:schemeClr val="accent5">
                    <a:lumMod val="50000"/>
                  </a:schemeClr>
                </a:solidFill>
                <a:latin typeface="Arial" panose="020B0604020202020204" pitchFamily="34" charset="0"/>
                <a:cs typeface="Arial" panose="020B0604020202020204" pitchFamily="34" charset="0"/>
              </a:rPr>
              <a:t>If performing SAE that meets independence criteria</a:t>
            </a:r>
          </a:p>
        </p:txBody>
      </p:sp>
    </p:spTree>
    <p:extLst>
      <p:ext uri="{BB962C8B-B14F-4D97-AF65-F5344CB8AC3E}">
        <p14:creationId xmlns:p14="http://schemas.microsoft.com/office/powerpoint/2010/main" val="280908121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AD8B2B3-8488-8E73-A3CE-D6AC6D905F71}"/>
              </a:ext>
            </a:extLst>
          </p:cNvPr>
          <p:cNvSpPr/>
          <p:nvPr/>
        </p:nvSpPr>
        <p:spPr>
          <a:xfrm>
            <a:off x="2" y="0"/>
            <a:ext cx="3188676" cy="105092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Revised Part 2</a:t>
            </a:r>
          </a:p>
        </p:txBody>
      </p:sp>
      <p:sp>
        <p:nvSpPr>
          <p:cNvPr id="2" name="Slide Number Placeholder 1">
            <a:extLst>
              <a:ext uri="{FF2B5EF4-FFF2-40B4-BE49-F238E27FC236}">
                <a16:creationId xmlns:a16="http://schemas.microsoft.com/office/drawing/2014/main" id="{E41D6D46-C9F1-6D49-A7A3-D0087EC92CB1}"/>
              </a:ext>
            </a:extLst>
          </p:cNvPr>
          <p:cNvSpPr>
            <a:spLocks noGrp="1"/>
          </p:cNvSpPr>
          <p:nvPr>
            <p:ph type="sldNum" sz="quarter" idx="12"/>
          </p:nvPr>
        </p:nvSpPr>
        <p:spPr/>
        <p:txBody>
          <a:bodyPr/>
          <a:lstStyle/>
          <a:p>
            <a:fld id="{A68F81FF-A8B7-8E49-9D5B-3CAD5ADFEE36}" type="slidenum">
              <a:rPr lang="en-US" smtClean="0"/>
              <a:t>83</a:t>
            </a:fld>
            <a:endParaRPr lang="en-US"/>
          </a:p>
        </p:txBody>
      </p:sp>
      <p:pic>
        <p:nvPicPr>
          <p:cNvPr id="4" name="Picture 3">
            <a:extLst>
              <a:ext uri="{FF2B5EF4-FFF2-40B4-BE49-F238E27FC236}">
                <a16:creationId xmlns:a16="http://schemas.microsoft.com/office/drawing/2014/main" id="{6D6B848E-AFFD-8C26-BBD9-878F1C7BB285}"/>
              </a:ext>
            </a:extLst>
          </p:cNvPr>
          <p:cNvPicPr>
            <a:picLocks noChangeAspect="1"/>
          </p:cNvPicPr>
          <p:nvPr/>
        </p:nvPicPr>
        <p:blipFill>
          <a:blip r:embed="rId3"/>
          <a:stretch>
            <a:fillRect/>
          </a:stretch>
        </p:blipFill>
        <p:spPr>
          <a:xfrm>
            <a:off x="308134" y="1075974"/>
            <a:ext cx="11331772" cy="5731312"/>
          </a:xfrm>
          <a:prstGeom prst="rect">
            <a:avLst/>
          </a:prstGeom>
        </p:spPr>
      </p:pic>
    </p:spTree>
    <p:extLst>
      <p:ext uri="{BB962C8B-B14F-4D97-AF65-F5344CB8AC3E}">
        <p14:creationId xmlns:p14="http://schemas.microsoft.com/office/powerpoint/2010/main" val="227582579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 name="Rectangle 3">
            <a:extLst>
              <a:ext uri="{FF2B5EF4-FFF2-40B4-BE49-F238E27FC236}">
                <a16:creationId xmlns:a16="http://schemas.microsoft.com/office/drawing/2014/main" id="{8D35880F-85B9-12B0-6A8D-D28C207E16B9}"/>
              </a:ext>
            </a:extLst>
          </p:cNvPr>
          <p:cNvSpPr/>
          <p:nvPr/>
        </p:nvSpPr>
        <p:spPr>
          <a:xfrm>
            <a:off x="320647" y="1100010"/>
            <a:ext cx="6182630" cy="5158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200"/>
              </a:spcBef>
              <a:spcAft>
                <a:spcPts val="600"/>
              </a:spcAft>
            </a:pPr>
            <a:r>
              <a:rPr lang="en-US" sz="5400">
                <a:solidFill>
                  <a:schemeClr val="tx1"/>
                </a:solidFill>
                <a:latin typeface="+mj-lt"/>
              </a:rPr>
              <a:t>Does IESBA agree with WS2’s proposed revisions to Section 260?</a:t>
            </a:r>
            <a:endParaRPr lang="en-US" sz="5400">
              <a:solidFill>
                <a:schemeClr val="tx1"/>
              </a:solidFill>
            </a:endParaRPr>
          </a:p>
        </p:txBody>
      </p:sp>
    </p:spTree>
    <p:extLst>
      <p:ext uri="{BB962C8B-B14F-4D97-AF65-F5344CB8AC3E}">
        <p14:creationId xmlns:p14="http://schemas.microsoft.com/office/powerpoint/2010/main" val="409266045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B6FC16B-DE5D-5EF1-C77A-C03D113534D2}"/>
              </a:ext>
            </a:extLst>
          </p:cNvPr>
          <p:cNvSpPr>
            <a:spLocks noGrp="1"/>
          </p:cNvSpPr>
          <p:nvPr>
            <p:ph type="sldNum" sz="quarter" idx="12"/>
          </p:nvPr>
        </p:nvSpPr>
        <p:spPr/>
        <p:txBody>
          <a:bodyPr/>
          <a:lstStyle/>
          <a:p>
            <a:fld id="{A68F81FF-A8B7-8E49-9D5B-3CAD5ADFEE36}" type="slidenum">
              <a:rPr lang="en-US" smtClean="0"/>
              <a:pPr/>
              <a:t>85</a:t>
            </a:fld>
            <a:endParaRPr lang="en-US"/>
          </a:p>
        </p:txBody>
      </p:sp>
      <p:sp>
        <p:nvSpPr>
          <p:cNvPr id="3" name="Title 2">
            <a:extLst>
              <a:ext uri="{FF2B5EF4-FFF2-40B4-BE49-F238E27FC236}">
                <a16:creationId xmlns:a16="http://schemas.microsoft.com/office/drawing/2014/main" id="{EC71B67C-D507-354E-E8EE-52A256CB685D}"/>
              </a:ext>
            </a:extLst>
          </p:cNvPr>
          <p:cNvSpPr>
            <a:spLocks noGrp="1"/>
          </p:cNvSpPr>
          <p:nvPr>
            <p:ph type="title"/>
          </p:nvPr>
        </p:nvSpPr>
        <p:spPr/>
        <p:txBody>
          <a:bodyPr/>
          <a:lstStyle/>
          <a:p>
            <a:r>
              <a:rPr lang="en-US">
                <a:latin typeface="+mj-lt"/>
              </a:rPr>
              <a:t>Terms and Definitions</a:t>
            </a:r>
          </a:p>
        </p:txBody>
      </p:sp>
    </p:spTree>
    <p:extLst>
      <p:ext uri="{BB962C8B-B14F-4D97-AF65-F5344CB8AC3E}">
        <p14:creationId xmlns:p14="http://schemas.microsoft.com/office/powerpoint/2010/main" val="192655260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4A793E-E4A8-BD79-E3E5-07063E594E1F}"/>
              </a:ext>
            </a:extLst>
          </p:cNvPr>
          <p:cNvSpPr>
            <a:spLocks noGrp="1"/>
          </p:cNvSpPr>
          <p:nvPr>
            <p:ph type="sldNum" sz="quarter" idx="12"/>
          </p:nvPr>
        </p:nvSpPr>
        <p:spPr/>
        <p:txBody>
          <a:bodyPr/>
          <a:lstStyle/>
          <a:p>
            <a:fld id="{A68F81FF-A8B7-8E49-9D5B-3CAD5ADFEE36}" type="slidenum">
              <a:rPr lang="en-US" smtClean="0"/>
              <a:t>86</a:t>
            </a:fld>
            <a:endParaRPr lang="en-US"/>
          </a:p>
        </p:txBody>
      </p:sp>
      <p:sp>
        <p:nvSpPr>
          <p:cNvPr id="7" name="Rectangle: Rounded Corners 6" descr="`">
            <a:extLst>
              <a:ext uri="{FF2B5EF4-FFF2-40B4-BE49-F238E27FC236}">
                <a16:creationId xmlns:a16="http://schemas.microsoft.com/office/drawing/2014/main" id="{5DED4AF6-A507-5039-8C56-69027E1DB09F}"/>
              </a:ext>
            </a:extLst>
          </p:cNvPr>
          <p:cNvSpPr/>
          <p:nvPr/>
        </p:nvSpPr>
        <p:spPr>
          <a:xfrm>
            <a:off x="716281" y="3536949"/>
            <a:ext cx="6334760" cy="2251109"/>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spcBef>
                <a:spcPts val="2400"/>
              </a:spcBef>
              <a:buFont typeface="Arial" panose="020B0604020202020204" pitchFamily="34" charset="0"/>
              <a:buChar char="•"/>
            </a:pPr>
            <a:r>
              <a:rPr lang="en-US" sz="3200">
                <a:solidFill>
                  <a:schemeClr val="tx1"/>
                </a:solidFill>
                <a:latin typeface="+mj-lt"/>
              </a:rPr>
              <a:t>Sustainability Information </a:t>
            </a:r>
          </a:p>
          <a:p>
            <a:pPr marL="571500" indent="-571500">
              <a:spcBef>
                <a:spcPts val="2400"/>
              </a:spcBef>
              <a:buFont typeface="Arial" panose="020B0604020202020204" pitchFamily="34" charset="0"/>
              <a:buChar char="•"/>
            </a:pPr>
            <a:r>
              <a:rPr lang="en-US" sz="3200">
                <a:solidFill>
                  <a:schemeClr val="tx1"/>
                </a:solidFill>
                <a:latin typeface="+mj-lt"/>
              </a:rPr>
              <a:t>Professional Activity / Professional Services</a:t>
            </a:r>
          </a:p>
        </p:txBody>
      </p:sp>
      <p:sp>
        <p:nvSpPr>
          <p:cNvPr id="12" name="Callout: Down Arrow 11">
            <a:extLst>
              <a:ext uri="{FF2B5EF4-FFF2-40B4-BE49-F238E27FC236}">
                <a16:creationId xmlns:a16="http://schemas.microsoft.com/office/drawing/2014/main" id="{145E74D6-25A4-8F91-ED98-66D8B26BAC10}"/>
              </a:ext>
            </a:extLst>
          </p:cNvPr>
          <p:cNvSpPr/>
          <p:nvPr/>
        </p:nvSpPr>
        <p:spPr>
          <a:xfrm>
            <a:off x="716281" y="1407160"/>
            <a:ext cx="6334760" cy="1889760"/>
          </a:xfrm>
          <a:prstGeom prst="downArrowCallout">
            <a:avLst>
              <a:gd name="adj1" fmla="val 25000"/>
              <a:gd name="adj2" fmla="val 33602"/>
              <a:gd name="adj3" fmla="val 25000"/>
              <a:gd name="adj4" fmla="val 6497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sz="4000">
                <a:solidFill>
                  <a:schemeClr val="bg1"/>
                </a:solidFill>
                <a:latin typeface="+mj-lt"/>
              </a:rPr>
              <a:t>Key terms &amp; definitions for consideration </a:t>
            </a:r>
          </a:p>
        </p:txBody>
      </p:sp>
    </p:spTree>
    <p:extLst>
      <p:ext uri="{BB962C8B-B14F-4D97-AF65-F5344CB8AC3E}">
        <p14:creationId xmlns:p14="http://schemas.microsoft.com/office/powerpoint/2010/main" val="181002787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87</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Sustainability Information – Recap </a:t>
            </a:r>
            <a:endParaRPr lang="en-US" sz="3600"/>
          </a:p>
        </p:txBody>
      </p:sp>
      <p:graphicFrame>
        <p:nvGraphicFramePr>
          <p:cNvPr id="17" name="Diagram 16">
            <a:extLst>
              <a:ext uri="{FF2B5EF4-FFF2-40B4-BE49-F238E27FC236}">
                <a16:creationId xmlns:a16="http://schemas.microsoft.com/office/drawing/2014/main" id="{2DEF846F-9FA7-8C26-2C26-A0694D58E9C9}"/>
              </a:ext>
            </a:extLst>
          </p:cNvPr>
          <p:cNvGraphicFramePr/>
          <p:nvPr>
            <p:extLst>
              <p:ext uri="{D42A27DB-BD31-4B8C-83A1-F6EECF244321}">
                <p14:modId xmlns:p14="http://schemas.microsoft.com/office/powerpoint/2010/main" val="1647148787"/>
              </p:ext>
            </p:extLst>
          </p:nvPr>
        </p:nvGraphicFramePr>
        <p:xfrm>
          <a:off x="-112630" y="1571625"/>
          <a:ext cx="5116429" cy="4403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Premium Photo | Stack of books on the table in the library">
            <a:extLst>
              <a:ext uri="{FF2B5EF4-FFF2-40B4-BE49-F238E27FC236}">
                <a16:creationId xmlns:a16="http://schemas.microsoft.com/office/drawing/2014/main" id="{D9A9B23F-C22B-059F-BA1A-CF1BCE90FE32}"/>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9448800" y="4118799"/>
            <a:ext cx="2743200" cy="2739200"/>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a:noFill/>
          <a:ln w="57150">
            <a:solidFill>
              <a:schemeClr val="bg1"/>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1C6E155-470E-3FC5-BEAD-1648B4789FBD}"/>
              </a:ext>
            </a:extLst>
          </p:cNvPr>
          <p:cNvSpPr txBox="1"/>
          <p:nvPr/>
        </p:nvSpPr>
        <p:spPr>
          <a:xfrm>
            <a:off x="4841764" y="1278158"/>
            <a:ext cx="4886326" cy="5681281"/>
          </a:xfrm>
          <a:prstGeom prst="rect">
            <a:avLst/>
          </a:prstGeom>
          <a:noFill/>
        </p:spPr>
        <p:txBody>
          <a:bodyPr wrap="square">
            <a:noAutofit/>
          </a:bodyPr>
          <a:lstStyle/>
          <a:p>
            <a:pPr>
              <a:spcBef>
                <a:spcPts val="300"/>
              </a:spcBef>
              <a:spcAft>
                <a:spcPts val="300"/>
              </a:spcAft>
            </a:pPr>
            <a:r>
              <a:rPr lang="en-US" b="1">
                <a:solidFill>
                  <a:srgbClr val="FFFF00"/>
                </a:solidFill>
                <a:latin typeface="+mj-lt"/>
              </a:rPr>
              <a:t>IESBA + CAG </a:t>
            </a:r>
            <a:r>
              <a:rPr lang="en-US" sz="1800" b="1">
                <a:solidFill>
                  <a:srgbClr val="FFFF00"/>
                </a:solidFill>
                <a:latin typeface="+mj-lt"/>
              </a:rPr>
              <a:t>feedback</a:t>
            </a:r>
          </a:p>
          <a:p>
            <a:pPr marL="234950" indent="-234950">
              <a:spcBef>
                <a:spcPts val="300"/>
              </a:spcBef>
              <a:spcAft>
                <a:spcPts val="300"/>
              </a:spcAft>
              <a:buFont typeface="Arial" panose="020B0604020202020204" pitchFamily="34" charset="0"/>
              <a:buChar char="•"/>
            </a:pPr>
            <a:r>
              <a:rPr lang="en-US">
                <a:solidFill>
                  <a:schemeClr val="bg1"/>
                </a:solidFill>
                <a:latin typeface="+mj-lt"/>
              </a:rPr>
              <a:t>IESBA</a:t>
            </a:r>
            <a:r>
              <a:rPr lang="en-US" sz="1800">
                <a:solidFill>
                  <a:schemeClr val="bg1"/>
                </a:solidFill>
                <a:latin typeface="+mj-lt"/>
              </a:rPr>
              <a:t> supportive of a definition (Jun 2023)</a:t>
            </a:r>
          </a:p>
          <a:p>
            <a:pPr marL="234950" indent="-234950">
              <a:spcBef>
                <a:spcPts val="300"/>
              </a:spcBef>
              <a:spcAft>
                <a:spcPts val="300"/>
              </a:spcAft>
              <a:buFont typeface="Arial" panose="020B0604020202020204" pitchFamily="34" charset="0"/>
              <a:buChar char="•"/>
            </a:pPr>
            <a:r>
              <a:rPr lang="en-US" sz="1800">
                <a:solidFill>
                  <a:schemeClr val="bg1"/>
                </a:solidFill>
                <a:latin typeface="+mj-lt"/>
              </a:rPr>
              <a:t>CAG generally supportive (Sep 2023)</a:t>
            </a:r>
          </a:p>
          <a:p>
            <a:pPr>
              <a:spcBef>
                <a:spcPts val="300"/>
              </a:spcBef>
              <a:spcAft>
                <a:spcPts val="300"/>
              </a:spcAft>
            </a:pPr>
            <a:r>
              <a:rPr lang="en-US" sz="1800" b="1">
                <a:solidFill>
                  <a:srgbClr val="FFFF00"/>
                </a:solidFill>
                <a:latin typeface="+mj-lt"/>
              </a:rPr>
              <a:t>Need for definition</a:t>
            </a:r>
          </a:p>
          <a:p>
            <a:pPr marL="228600" indent="-228600">
              <a:spcBef>
                <a:spcPts val="300"/>
              </a:spcBef>
              <a:spcAft>
                <a:spcPts val="300"/>
              </a:spcAft>
              <a:buFont typeface="Arial" panose="020B0604020202020204" pitchFamily="34" charset="0"/>
              <a:buChar char="•"/>
            </a:pPr>
            <a:r>
              <a:rPr lang="en-US">
                <a:solidFill>
                  <a:schemeClr val="bg1"/>
                </a:solidFill>
                <a:latin typeface="+mj-lt"/>
              </a:rPr>
              <a:t>Terms used in Part 5 and revised Parts 1-3</a:t>
            </a:r>
          </a:p>
          <a:p>
            <a:pPr marL="228600" indent="-228600">
              <a:spcBef>
                <a:spcPts val="300"/>
              </a:spcBef>
              <a:spcAft>
                <a:spcPts val="300"/>
              </a:spcAft>
              <a:buFont typeface="Arial" panose="020B0604020202020204" pitchFamily="34" charset="0"/>
              <a:buChar char="•"/>
            </a:pPr>
            <a:r>
              <a:rPr lang="en-US">
                <a:solidFill>
                  <a:schemeClr val="bg1"/>
                </a:solidFill>
                <a:latin typeface="+mj-lt"/>
              </a:rPr>
              <a:t>Definition </a:t>
            </a:r>
            <a:r>
              <a:rPr lang="en-US" sz="1800">
                <a:solidFill>
                  <a:schemeClr val="bg1"/>
                </a:solidFill>
                <a:latin typeface="+mj-lt"/>
              </a:rPr>
              <a:t>is necessary for clarification</a:t>
            </a:r>
          </a:p>
          <a:p>
            <a:pPr>
              <a:spcBef>
                <a:spcPts val="300"/>
              </a:spcBef>
              <a:spcAft>
                <a:spcPts val="300"/>
              </a:spcAft>
            </a:pPr>
            <a:r>
              <a:rPr lang="en-US" sz="1800" b="1">
                <a:solidFill>
                  <a:srgbClr val="FFFF00"/>
                </a:solidFill>
                <a:latin typeface="+mj-lt"/>
              </a:rPr>
              <a:t>Preferred term</a:t>
            </a:r>
          </a:p>
          <a:p>
            <a:pPr marL="228600" indent="-228600">
              <a:spcBef>
                <a:spcPts val="300"/>
              </a:spcBef>
              <a:spcAft>
                <a:spcPts val="300"/>
              </a:spcAft>
              <a:buFont typeface="Arial" panose="020B0604020202020204" pitchFamily="34" charset="0"/>
              <a:buChar char="•"/>
            </a:pPr>
            <a:r>
              <a:rPr lang="en-US">
                <a:solidFill>
                  <a:schemeClr val="bg1"/>
                </a:solidFill>
                <a:latin typeface="+mj-lt"/>
              </a:rPr>
              <a:t>Other terms considered include “sustainability matters”, “sustainability data”, “sustainability factors”</a:t>
            </a:r>
          </a:p>
          <a:p>
            <a:pPr marL="228600" indent="-228600">
              <a:spcBef>
                <a:spcPts val="300"/>
              </a:spcBef>
              <a:spcAft>
                <a:spcPts val="300"/>
              </a:spcAft>
              <a:buFont typeface="Arial" panose="020B0604020202020204" pitchFamily="34" charset="0"/>
              <a:buChar char="•"/>
            </a:pPr>
            <a:r>
              <a:rPr lang="en-US">
                <a:solidFill>
                  <a:schemeClr val="bg1"/>
                </a:solidFill>
                <a:latin typeface="+mj-lt"/>
              </a:rPr>
              <a:t>Took </a:t>
            </a:r>
            <a:r>
              <a:rPr lang="en-US" sz="1800">
                <a:solidFill>
                  <a:schemeClr val="bg1"/>
                </a:solidFill>
                <a:latin typeface="+mj-lt"/>
              </a:rPr>
              <a:t>into account PIF characteristics</a:t>
            </a:r>
          </a:p>
          <a:p>
            <a:pPr>
              <a:spcBef>
                <a:spcPts val="300"/>
              </a:spcBef>
              <a:spcAft>
                <a:spcPts val="300"/>
              </a:spcAft>
            </a:pPr>
            <a:r>
              <a:rPr lang="en-US" sz="1800" b="1">
                <a:solidFill>
                  <a:srgbClr val="FFFF00"/>
                </a:solidFill>
                <a:latin typeface="+mj-lt"/>
              </a:rPr>
              <a:t>Proposed ISSA 5000</a:t>
            </a:r>
          </a:p>
          <a:p>
            <a:pPr marL="228600" indent="-228600">
              <a:spcBef>
                <a:spcPts val="300"/>
              </a:spcBef>
              <a:spcAft>
                <a:spcPts val="300"/>
              </a:spcAft>
              <a:buFont typeface="Arial" panose="020B0604020202020204" pitchFamily="34" charset="0"/>
              <a:buChar char="•"/>
            </a:pPr>
            <a:r>
              <a:rPr lang="en-US">
                <a:solidFill>
                  <a:schemeClr val="bg1"/>
                </a:solidFill>
                <a:latin typeface="+mj-lt"/>
              </a:rPr>
              <a:t>Technical term “sustainability information” and additional term “sustainability matters”</a:t>
            </a:r>
          </a:p>
          <a:p>
            <a:pPr>
              <a:spcBef>
                <a:spcPts val="300"/>
              </a:spcBef>
              <a:spcAft>
                <a:spcPts val="300"/>
              </a:spcAft>
            </a:pPr>
            <a:r>
              <a:rPr lang="en-US" sz="1800" b="1">
                <a:solidFill>
                  <a:srgbClr val="FFFF00"/>
                </a:solidFill>
                <a:latin typeface="+mj-lt"/>
              </a:rPr>
              <a:t>Other global standards</a:t>
            </a:r>
          </a:p>
        </p:txBody>
      </p:sp>
    </p:spTree>
    <p:extLst>
      <p:ext uri="{BB962C8B-B14F-4D97-AF65-F5344CB8AC3E}">
        <p14:creationId xmlns:p14="http://schemas.microsoft.com/office/powerpoint/2010/main" val="231404537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3331626919"/>
              </p:ext>
            </p:extLst>
          </p:nvPr>
        </p:nvGraphicFramePr>
        <p:xfrm>
          <a:off x="236621" y="1104715"/>
          <a:ext cx="11494462" cy="5730240"/>
        </p:xfrm>
        <a:graphic>
          <a:graphicData uri="http://schemas.openxmlformats.org/drawingml/2006/table">
            <a:tbl>
              <a:tblPr firstRow="1" bandRow="1">
                <a:tableStyleId>{5C22544A-7EE6-4342-B048-85BDC9FD1C3A}</a:tableStyleId>
              </a:tblPr>
              <a:tblGrid>
                <a:gridCol w="11494462">
                  <a:extLst>
                    <a:ext uri="{9D8B030D-6E8A-4147-A177-3AD203B41FA5}">
                      <a16:colId xmlns:a16="http://schemas.microsoft.com/office/drawing/2014/main" val="4269703143"/>
                    </a:ext>
                  </a:extLst>
                </a:gridCol>
              </a:tblGrid>
              <a:tr h="5557300">
                <a:tc>
                  <a:txBody>
                    <a:bodyPr/>
                    <a:lstStyle/>
                    <a:p>
                      <a:pPr marL="914400" marR="0" lvl="0" indent="-914400" algn="l" defTabSz="914400" rtl="0" eaLnBrk="1" fontAlgn="auto" latinLnBrk="0" hangingPunct="1">
                        <a:lnSpc>
                          <a:spcPct val="100000"/>
                        </a:lnSpc>
                        <a:spcBef>
                          <a:spcPts val="600"/>
                        </a:spcBef>
                        <a:spcAft>
                          <a:spcPts val="600"/>
                        </a:spcAft>
                        <a:buClrTx/>
                        <a:buSzTx/>
                        <a:buFontTx/>
                        <a:buNone/>
                        <a:tabLst/>
                        <a:defRPr/>
                      </a:pPr>
                      <a:r>
                        <a:rPr lang="en-US" sz="1800" b="0" i="0" strike="noStrike" kern="1200">
                          <a:solidFill>
                            <a:schemeClr val="tx1"/>
                          </a:solidFill>
                          <a:latin typeface="+mj-lt"/>
                          <a:ea typeface="+mn-ea"/>
                          <a:cs typeface="+mn-cs"/>
                        </a:rPr>
                        <a:t>(a)	Information </a:t>
                      </a:r>
                      <a:r>
                        <a:rPr lang="en-US" sz="1800" b="0" i="0" strike="sngStrike" kern="1200">
                          <a:solidFill>
                            <a:srgbClr val="FF0000"/>
                          </a:solidFill>
                          <a:latin typeface="+mj-lt"/>
                          <a:ea typeface="+mn-ea"/>
                          <a:cs typeface="+mn-cs"/>
                        </a:rPr>
                        <a:t>expressed in financial or non-financial terms, historical or forward-looking,</a:t>
                      </a:r>
                      <a:r>
                        <a:rPr lang="en-US" sz="1800" b="0" i="0" strike="noStrike" kern="1200">
                          <a:solidFill>
                            <a:schemeClr val="tx1"/>
                          </a:solidFill>
                          <a:latin typeface="+mj-lt"/>
                          <a:ea typeface="+mn-ea"/>
                          <a:cs typeface="+mn-cs"/>
                        </a:rPr>
                        <a:t> about the opportunities, risks or impacts of:</a:t>
                      </a:r>
                    </a:p>
                    <a:p>
                      <a:pPr marL="1828800" marR="0" lvl="0" indent="-965200" algn="l" defTabSz="914400" rtl="0" eaLnBrk="1" fontAlgn="auto" latinLnBrk="0" hangingPunct="1">
                        <a:lnSpc>
                          <a:spcPct val="100000"/>
                        </a:lnSpc>
                        <a:spcBef>
                          <a:spcPts val="600"/>
                        </a:spcBef>
                        <a:spcAft>
                          <a:spcPts val="600"/>
                        </a:spcAft>
                        <a:buClrTx/>
                        <a:buSzTx/>
                        <a:buFontTx/>
                        <a:buNone/>
                        <a:tabLst/>
                        <a:defRPr/>
                      </a:pPr>
                      <a:r>
                        <a:rPr lang="en-US" sz="1800" b="0" i="0" strike="noStrike" kern="1200">
                          <a:solidFill>
                            <a:schemeClr val="tx1"/>
                          </a:solidFill>
                          <a:latin typeface="+mj-lt"/>
                          <a:ea typeface="+mn-ea"/>
                          <a:cs typeface="+mn-cs"/>
                        </a:rPr>
                        <a:t>(</a:t>
                      </a:r>
                      <a:r>
                        <a:rPr lang="en-US" sz="1800" b="0" i="0" strike="noStrike" kern="1200" err="1">
                          <a:solidFill>
                            <a:schemeClr val="tx1"/>
                          </a:solidFill>
                          <a:latin typeface="+mj-lt"/>
                          <a:ea typeface="+mn-ea"/>
                          <a:cs typeface="+mn-cs"/>
                        </a:rPr>
                        <a:t>i</a:t>
                      </a:r>
                      <a:r>
                        <a:rPr lang="en-US" sz="1800" b="0" i="0" strike="noStrike" kern="1200">
                          <a:solidFill>
                            <a:schemeClr val="tx1"/>
                          </a:solidFill>
                          <a:latin typeface="+mj-lt"/>
                          <a:ea typeface="+mn-ea"/>
                          <a:cs typeface="+mn-cs"/>
                        </a:rPr>
                        <a:t>)	Economic, environmental, social, governance or other sustainability factors on an entity’s activities, services or products; or</a:t>
                      </a:r>
                    </a:p>
                    <a:p>
                      <a:pPr marL="1828800" marR="0" lvl="0" indent="-965200" algn="l" defTabSz="914400" rtl="0" eaLnBrk="1" fontAlgn="auto" latinLnBrk="0" hangingPunct="1">
                        <a:lnSpc>
                          <a:spcPct val="100000"/>
                        </a:lnSpc>
                        <a:spcBef>
                          <a:spcPts val="600"/>
                        </a:spcBef>
                        <a:spcAft>
                          <a:spcPts val="600"/>
                        </a:spcAft>
                        <a:buClrTx/>
                        <a:buSzTx/>
                        <a:buFontTx/>
                        <a:buNone/>
                        <a:tabLst/>
                        <a:defRPr/>
                      </a:pPr>
                      <a:r>
                        <a:rPr lang="en-US" sz="1800" b="0" i="0" strike="noStrike" kern="1200">
                          <a:solidFill>
                            <a:schemeClr val="tx1"/>
                          </a:solidFill>
                          <a:latin typeface="+mj-lt"/>
                          <a:ea typeface="+mn-ea"/>
                          <a:cs typeface="+mn-cs"/>
                        </a:rPr>
                        <a:t>(ii)	An entity’s activities, services or products on the economy, the environment or the public; or</a:t>
                      </a:r>
                    </a:p>
                    <a:p>
                      <a:pPr marL="914400" marR="0" lvl="0" indent="-914400" algn="l" defTabSz="914400" rtl="0" eaLnBrk="1" fontAlgn="auto" latinLnBrk="0" hangingPunct="1">
                        <a:lnSpc>
                          <a:spcPct val="100000"/>
                        </a:lnSpc>
                        <a:spcBef>
                          <a:spcPts val="600"/>
                        </a:spcBef>
                        <a:spcAft>
                          <a:spcPts val="600"/>
                        </a:spcAft>
                        <a:buClrTx/>
                        <a:buSzTx/>
                        <a:buFontTx/>
                        <a:buNone/>
                        <a:tabLst/>
                        <a:defRPr/>
                      </a:pPr>
                      <a:r>
                        <a:rPr lang="en-US" sz="1800" b="0" i="0" strike="noStrike" kern="1200">
                          <a:solidFill>
                            <a:schemeClr val="tx1"/>
                          </a:solidFill>
                          <a:latin typeface="+mj-lt"/>
                          <a:ea typeface="+mn-ea"/>
                          <a:cs typeface="+mn-cs"/>
                        </a:rPr>
                        <a:t>(b)	Information defined by law, regulation or the relevant reporting or assurance framework as “sustainability information” or equivalent terms or descriptions.</a:t>
                      </a:r>
                    </a:p>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b="0" i="1" kern="1200">
                          <a:solidFill>
                            <a:schemeClr val="tx1"/>
                          </a:solidFill>
                          <a:latin typeface="+mj-lt"/>
                          <a:ea typeface="+mn-ea"/>
                          <a:cs typeface="+mn-cs"/>
                        </a:rPr>
                        <a:t>Sustainability information includes information that may be: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800" b="0" i="1" kern="1200">
                          <a:solidFill>
                            <a:srgbClr val="FF0000"/>
                          </a:solidFill>
                          <a:latin typeface="+mj-lt"/>
                          <a:ea typeface="+mn-ea"/>
                          <a:cs typeface="+mn-cs"/>
                        </a:rPr>
                        <a:t>Expressed in financial or non-financial terms.</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800" b="0" i="1" kern="1200">
                          <a:solidFill>
                            <a:srgbClr val="FF0000"/>
                          </a:solidFill>
                          <a:latin typeface="+mj-lt"/>
                          <a:ea typeface="+mn-ea"/>
                          <a:cs typeface="+mn-cs"/>
                        </a:rPr>
                        <a:t>Historical or forward-looking.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800" b="0" i="1" kern="1200">
                          <a:solidFill>
                            <a:schemeClr val="tx1"/>
                          </a:solidFill>
                          <a:latin typeface="+mj-lt"/>
                          <a:ea typeface="+mn-ea"/>
                          <a:cs typeface="+mn-cs"/>
                        </a:rPr>
                        <a:t>Prepared for internal purposes or for mandatory or voluntary disclosure.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800" b="0" i="1" kern="1200">
                          <a:solidFill>
                            <a:schemeClr val="tx1"/>
                          </a:solidFill>
                          <a:latin typeface="+mj-lt"/>
                          <a:ea typeface="+mn-ea"/>
                          <a:cs typeface="+mn-cs"/>
                        </a:rPr>
                        <a:t>Obtained from an entity or its value chain such as customers and suppliers.</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800" b="0" i="1" kern="1200">
                          <a:solidFill>
                            <a:schemeClr val="tx1"/>
                          </a:solidFill>
                          <a:latin typeface="+mj-lt"/>
                          <a:ea typeface="+mn-ea"/>
                          <a:cs typeface="+mn-cs"/>
                        </a:rPr>
                        <a:t>Related to the quantitative or qualitative evaluation of an entity’s past or expected performance over the short, medium or long term.</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800" b="0" i="1" kern="1200">
                          <a:solidFill>
                            <a:schemeClr val="tx1"/>
                          </a:solidFill>
                          <a:latin typeface="+mj-lt"/>
                          <a:ea typeface="+mn-ea"/>
                          <a:cs typeface="+mn-cs"/>
                        </a:rPr>
                        <a:t>Described in an entity’s policies, plans, goals, commitments or representations.</a:t>
                      </a:r>
                    </a:p>
                  </a:txBody>
                  <a:tcPr anchor="ctr">
                    <a:noFill/>
                  </a:tcPr>
                </a:tc>
                <a:extLst>
                  <a:ext uri="{0D108BD9-81ED-4DB2-BD59-A6C34878D82A}">
                    <a16:rowId xmlns:a16="http://schemas.microsoft.com/office/drawing/2014/main" val="3620388820"/>
                  </a:ext>
                </a:extLst>
              </a:tr>
            </a:tbl>
          </a:graphicData>
        </a:graphic>
      </p:graphicFrame>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Sustainability Information – WS2 Revised Draft</a:t>
            </a:r>
            <a:endParaRPr lang="en-US" sz="3600"/>
          </a:p>
        </p:txBody>
      </p:sp>
      <p:sp>
        <p:nvSpPr>
          <p:cNvPr id="3" name="Slide Number Placeholder 1">
            <a:extLst>
              <a:ext uri="{FF2B5EF4-FFF2-40B4-BE49-F238E27FC236}">
                <a16:creationId xmlns:a16="http://schemas.microsoft.com/office/drawing/2014/main" id="{0A256218-D904-9DDE-466B-C2660C0040AC}"/>
              </a:ext>
            </a:extLst>
          </p:cNvPr>
          <p:cNvSpPr txBox="1">
            <a:spLocks/>
          </p:cNvSpPr>
          <p:nvPr/>
        </p:nvSpPr>
        <p:spPr>
          <a:xfrm>
            <a:off x="8763000" y="65087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rgbClr val="838383"/>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68F81FF-A8B7-8E49-9D5B-3CAD5ADFEE36}" type="slidenum">
              <a:rPr lang="en-US" smtClean="0"/>
              <a:pPr/>
              <a:t>88</a:t>
            </a:fld>
            <a:endParaRPr lang="en-US"/>
          </a:p>
        </p:txBody>
      </p:sp>
    </p:spTree>
    <p:extLst>
      <p:ext uri="{BB962C8B-B14F-4D97-AF65-F5344CB8AC3E}">
        <p14:creationId xmlns:p14="http://schemas.microsoft.com/office/powerpoint/2010/main" val="41623981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Sustainability Information – WS2 Draft Explained</a:t>
            </a:r>
            <a:endParaRPr lang="en-US" sz="3600"/>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1890386293"/>
              </p:ext>
            </p:extLst>
          </p:nvPr>
        </p:nvGraphicFramePr>
        <p:xfrm>
          <a:off x="4472848" y="1202659"/>
          <a:ext cx="7590622" cy="5385428"/>
        </p:xfrm>
        <a:graphic>
          <a:graphicData uri="http://schemas.openxmlformats.org/drawingml/2006/table">
            <a:tbl>
              <a:tblPr firstRow="1" bandRow="1">
                <a:tableStyleId>{5C22544A-7EE6-4342-B048-85BDC9FD1C3A}</a:tableStyleId>
              </a:tblPr>
              <a:tblGrid>
                <a:gridCol w="7590622">
                  <a:extLst>
                    <a:ext uri="{9D8B030D-6E8A-4147-A177-3AD203B41FA5}">
                      <a16:colId xmlns:a16="http://schemas.microsoft.com/office/drawing/2014/main" val="4269703143"/>
                    </a:ext>
                  </a:extLst>
                </a:gridCol>
              </a:tblGrid>
              <a:tr h="5385428">
                <a:tc>
                  <a:txBody>
                    <a:bodyPr/>
                    <a:lstStyle/>
                    <a:p>
                      <a:pPr marL="862013" marR="0" lvl="0" indent="-862013" algn="l" defTabSz="914400" rtl="0" eaLnBrk="1" fontAlgn="auto" latinLnBrk="0" hangingPunct="1">
                        <a:lnSpc>
                          <a:spcPct val="100000"/>
                        </a:lnSpc>
                        <a:spcBef>
                          <a:spcPts val="600"/>
                        </a:spcBef>
                        <a:spcAft>
                          <a:spcPts val="600"/>
                        </a:spcAft>
                        <a:buClrTx/>
                        <a:buSzTx/>
                        <a:buFontTx/>
                        <a:buNone/>
                        <a:tabLst/>
                        <a:defRPr/>
                      </a:pPr>
                      <a:r>
                        <a:rPr lang="en-US" sz="2200" b="0" i="0" strike="noStrike" kern="1200">
                          <a:solidFill>
                            <a:schemeClr val="tx1"/>
                          </a:solidFill>
                          <a:latin typeface="+mj-lt"/>
                          <a:ea typeface="+mn-ea"/>
                          <a:cs typeface="+mn-cs"/>
                        </a:rPr>
                        <a:t>(a)	Information about the </a:t>
                      </a:r>
                      <a:r>
                        <a:rPr lang="en-US" sz="2200" b="0" i="0" strike="noStrike" kern="1200">
                          <a:solidFill>
                            <a:schemeClr val="accent6">
                              <a:lumMod val="60000"/>
                              <a:lumOff val="40000"/>
                            </a:schemeClr>
                          </a:solidFill>
                          <a:latin typeface="+mj-lt"/>
                          <a:ea typeface="+mn-ea"/>
                          <a:cs typeface="+mn-cs"/>
                        </a:rPr>
                        <a:t>opportunities, risks or impacts of</a:t>
                      </a:r>
                      <a:r>
                        <a:rPr lang="en-US" sz="2200" b="0" i="0" strike="noStrike" kern="1200">
                          <a:solidFill>
                            <a:schemeClr val="tx1"/>
                          </a:solidFill>
                          <a:latin typeface="+mj-lt"/>
                          <a:ea typeface="+mn-ea"/>
                          <a:cs typeface="+mn-cs"/>
                        </a:rPr>
                        <a:t>:</a:t>
                      </a:r>
                    </a:p>
                    <a:p>
                      <a:pPr marL="1655763" marR="0" lvl="0" indent="-793750" algn="l" defTabSz="914400" rtl="0" eaLnBrk="1" fontAlgn="auto" latinLnBrk="0" hangingPunct="1">
                        <a:lnSpc>
                          <a:spcPct val="100000"/>
                        </a:lnSpc>
                        <a:spcBef>
                          <a:spcPts val="600"/>
                        </a:spcBef>
                        <a:spcAft>
                          <a:spcPts val="600"/>
                        </a:spcAft>
                        <a:buClrTx/>
                        <a:buSzTx/>
                        <a:buFontTx/>
                        <a:buNone/>
                        <a:tabLst/>
                        <a:defRPr/>
                      </a:pPr>
                      <a:r>
                        <a:rPr lang="en-US" sz="2200" b="0" i="0" strike="noStrike" kern="1200">
                          <a:solidFill>
                            <a:schemeClr val="tx1"/>
                          </a:solidFill>
                          <a:latin typeface="+mj-lt"/>
                          <a:ea typeface="+mn-ea"/>
                          <a:cs typeface="+mn-cs"/>
                        </a:rPr>
                        <a:t>(</a:t>
                      </a:r>
                      <a:r>
                        <a:rPr lang="en-US" sz="2200" b="0" i="0" strike="noStrike" kern="1200" err="1">
                          <a:solidFill>
                            <a:schemeClr val="tx1"/>
                          </a:solidFill>
                          <a:latin typeface="+mj-lt"/>
                          <a:ea typeface="+mn-ea"/>
                          <a:cs typeface="+mn-cs"/>
                        </a:rPr>
                        <a:t>i</a:t>
                      </a:r>
                      <a:r>
                        <a:rPr lang="en-US" sz="2200" b="0" i="0" strike="noStrike" kern="1200">
                          <a:solidFill>
                            <a:schemeClr val="tx1"/>
                          </a:solidFill>
                          <a:latin typeface="+mj-lt"/>
                          <a:ea typeface="+mn-ea"/>
                          <a:cs typeface="+mn-cs"/>
                        </a:rPr>
                        <a:t>)	</a:t>
                      </a:r>
                      <a:r>
                        <a:rPr lang="en-US" sz="2200" b="0" i="0" strike="noStrike" kern="1200">
                          <a:solidFill>
                            <a:schemeClr val="accent5"/>
                          </a:solidFill>
                          <a:latin typeface="+mj-lt"/>
                          <a:ea typeface="+mn-ea"/>
                          <a:cs typeface="+mn-cs"/>
                        </a:rPr>
                        <a:t>Economic, environmental, social, governance or other sustainability factors </a:t>
                      </a:r>
                      <a:r>
                        <a:rPr lang="en-US" sz="2200" b="0" i="0" strike="noStrike" kern="1200">
                          <a:solidFill>
                            <a:schemeClr val="accent6">
                              <a:lumMod val="60000"/>
                              <a:lumOff val="40000"/>
                            </a:schemeClr>
                          </a:solidFill>
                          <a:latin typeface="+mj-lt"/>
                          <a:ea typeface="+mn-ea"/>
                          <a:cs typeface="+mn-cs"/>
                        </a:rPr>
                        <a:t>on an entity’s activities, services or products</a:t>
                      </a:r>
                      <a:r>
                        <a:rPr lang="en-US" sz="2200" b="0" i="0" strike="noStrike" kern="1200">
                          <a:solidFill>
                            <a:schemeClr val="tx1"/>
                          </a:solidFill>
                          <a:latin typeface="+mj-lt"/>
                          <a:ea typeface="+mn-ea"/>
                          <a:cs typeface="+mn-cs"/>
                        </a:rPr>
                        <a:t>; or</a:t>
                      </a:r>
                    </a:p>
                    <a:p>
                      <a:pPr marL="1655763" marR="0" lvl="0" indent="-793750" algn="l" defTabSz="914400" rtl="0" eaLnBrk="1" fontAlgn="auto" latinLnBrk="0" hangingPunct="1">
                        <a:lnSpc>
                          <a:spcPct val="100000"/>
                        </a:lnSpc>
                        <a:spcBef>
                          <a:spcPts val="600"/>
                        </a:spcBef>
                        <a:spcAft>
                          <a:spcPts val="600"/>
                        </a:spcAft>
                        <a:buClrTx/>
                        <a:buSzTx/>
                        <a:buFontTx/>
                        <a:buNone/>
                        <a:tabLst/>
                        <a:defRPr/>
                      </a:pPr>
                      <a:r>
                        <a:rPr lang="en-US" sz="2200" b="0" i="0" strike="noStrike" kern="1200">
                          <a:solidFill>
                            <a:schemeClr val="tx1"/>
                          </a:solidFill>
                          <a:latin typeface="+mj-lt"/>
                          <a:ea typeface="+mn-ea"/>
                          <a:cs typeface="+mn-cs"/>
                        </a:rPr>
                        <a:t>(ii)	An entity’s activities, services or products </a:t>
                      </a:r>
                      <a:r>
                        <a:rPr lang="en-US" sz="2200" b="0" i="0" strike="noStrike" kern="1200">
                          <a:solidFill>
                            <a:schemeClr val="accent6">
                              <a:lumMod val="60000"/>
                              <a:lumOff val="40000"/>
                            </a:schemeClr>
                          </a:solidFill>
                          <a:latin typeface="+mj-lt"/>
                          <a:ea typeface="+mn-ea"/>
                          <a:cs typeface="+mn-cs"/>
                        </a:rPr>
                        <a:t>on the economy, the environment or the public</a:t>
                      </a:r>
                      <a:r>
                        <a:rPr lang="en-US" sz="2200" b="0" i="0" strike="noStrike" kern="1200">
                          <a:solidFill>
                            <a:schemeClr val="tx1"/>
                          </a:solidFill>
                          <a:latin typeface="+mj-lt"/>
                          <a:ea typeface="+mn-ea"/>
                          <a:cs typeface="+mn-cs"/>
                        </a:rPr>
                        <a:t>; or</a:t>
                      </a:r>
                    </a:p>
                    <a:p>
                      <a:pPr marL="914400" marR="0" lvl="0" indent="-914400" algn="l" defTabSz="914400" rtl="0" eaLnBrk="1" fontAlgn="auto" latinLnBrk="0" hangingPunct="1">
                        <a:lnSpc>
                          <a:spcPct val="100000"/>
                        </a:lnSpc>
                        <a:spcBef>
                          <a:spcPts val="600"/>
                        </a:spcBef>
                        <a:spcAft>
                          <a:spcPts val="600"/>
                        </a:spcAft>
                        <a:buClrTx/>
                        <a:buSzTx/>
                        <a:buFontTx/>
                        <a:buNone/>
                        <a:tabLst/>
                        <a:defRPr/>
                      </a:pPr>
                      <a:r>
                        <a:rPr lang="en-US" sz="2200" b="0" i="0" strike="noStrike" kern="1200">
                          <a:solidFill>
                            <a:schemeClr val="tx1"/>
                          </a:solidFill>
                          <a:latin typeface="+mj-lt"/>
                          <a:ea typeface="+mn-ea"/>
                          <a:cs typeface="+mn-cs"/>
                        </a:rPr>
                        <a:t>(b)	Information defined by </a:t>
                      </a:r>
                      <a:r>
                        <a:rPr lang="en-US" sz="2200" b="0" i="0" strike="noStrike" kern="1200">
                          <a:solidFill>
                            <a:srgbClr val="FF0000"/>
                          </a:solidFill>
                          <a:latin typeface="+mj-lt"/>
                          <a:ea typeface="+mn-ea"/>
                          <a:cs typeface="+mn-cs"/>
                        </a:rPr>
                        <a:t>law, regulation or the relevant reporting or assurance framework </a:t>
                      </a:r>
                      <a:r>
                        <a:rPr lang="en-US" sz="2200" b="0" i="0" strike="noStrike" kern="1200">
                          <a:solidFill>
                            <a:schemeClr val="tx1"/>
                          </a:solidFill>
                          <a:latin typeface="+mj-lt"/>
                          <a:ea typeface="+mn-ea"/>
                          <a:cs typeface="+mn-cs"/>
                        </a:rPr>
                        <a:t>as “sustainability information” </a:t>
                      </a:r>
                      <a:r>
                        <a:rPr lang="en-US" sz="2200" b="0" i="0" strike="noStrike" kern="1200">
                          <a:solidFill>
                            <a:srgbClr val="FF0000"/>
                          </a:solidFill>
                          <a:latin typeface="+mj-lt"/>
                          <a:ea typeface="+mn-ea"/>
                          <a:cs typeface="+mn-cs"/>
                        </a:rPr>
                        <a:t>or equivalent </a:t>
                      </a:r>
                      <a:r>
                        <a:rPr lang="en-US" sz="2200" b="0" i="0" strike="noStrike" kern="1200">
                          <a:solidFill>
                            <a:schemeClr val="tx1"/>
                          </a:solidFill>
                          <a:latin typeface="+mj-lt"/>
                          <a:ea typeface="+mn-ea"/>
                          <a:cs typeface="+mn-cs"/>
                        </a:rPr>
                        <a:t>terms or descriptions.</a:t>
                      </a: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sp>
        <p:nvSpPr>
          <p:cNvPr id="4" name="Rectangle: Rounded Corners 3">
            <a:extLst>
              <a:ext uri="{FF2B5EF4-FFF2-40B4-BE49-F238E27FC236}">
                <a16:creationId xmlns:a16="http://schemas.microsoft.com/office/drawing/2014/main" id="{A19CA170-42E0-2539-4C64-5C05F062CB39}"/>
              </a:ext>
            </a:extLst>
          </p:cNvPr>
          <p:cNvSpPr/>
          <p:nvPr/>
        </p:nvSpPr>
        <p:spPr>
          <a:xfrm>
            <a:off x="192553" y="1179444"/>
            <a:ext cx="4148092" cy="867712"/>
          </a:xfrm>
          <a:prstGeom prst="round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57150">
            <a:solidFill>
              <a:schemeClr val="accent2">
                <a:lumMod val="75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400" b="1">
                <a:solidFill>
                  <a:schemeClr val="bg1"/>
                </a:solidFill>
                <a:latin typeface="+mj-lt"/>
              </a:rPr>
              <a:t>Definition </a:t>
            </a:r>
          </a:p>
          <a:p>
            <a:pPr algn="ctr"/>
            <a:r>
              <a:rPr lang="en-US" sz="2400" b="1">
                <a:solidFill>
                  <a:schemeClr val="bg1"/>
                </a:solidFill>
                <a:latin typeface="+mj-lt"/>
              </a:rPr>
              <a:t>(Subparagraphs a + b)</a:t>
            </a:r>
          </a:p>
        </p:txBody>
      </p:sp>
      <p:sp>
        <p:nvSpPr>
          <p:cNvPr id="3" name="Rectangle: Rounded Corners 2">
            <a:extLst>
              <a:ext uri="{FF2B5EF4-FFF2-40B4-BE49-F238E27FC236}">
                <a16:creationId xmlns:a16="http://schemas.microsoft.com/office/drawing/2014/main" id="{410C0DD0-8E9D-B441-EE48-524AE101D2DE}"/>
              </a:ext>
            </a:extLst>
          </p:cNvPr>
          <p:cNvSpPr/>
          <p:nvPr/>
        </p:nvSpPr>
        <p:spPr>
          <a:xfrm>
            <a:off x="192553" y="2177595"/>
            <a:ext cx="4148092" cy="1058502"/>
          </a:xfrm>
          <a:prstGeom prst="roundRect">
            <a:avLst/>
          </a:prstGeom>
          <a:solidFill>
            <a:schemeClr val="bg2">
              <a:lumMod val="20000"/>
              <a:lumOff val="80000"/>
            </a:schemeClr>
          </a:solidFill>
          <a:ln w="571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200">
                <a:solidFill>
                  <a:schemeClr val="accent5"/>
                </a:solidFill>
                <a:latin typeface="+mj-lt"/>
              </a:rPr>
              <a:t>Expanded reference beyond ESG to recognize growing sustainability topics</a:t>
            </a:r>
          </a:p>
        </p:txBody>
      </p:sp>
      <p:sp>
        <p:nvSpPr>
          <p:cNvPr id="5" name="Rectangle: Rounded Corners 4">
            <a:extLst>
              <a:ext uri="{FF2B5EF4-FFF2-40B4-BE49-F238E27FC236}">
                <a16:creationId xmlns:a16="http://schemas.microsoft.com/office/drawing/2014/main" id="{A4EA9DD6-B6C8-C02E-3443-0E8A7020C9BB}"/>
              </a:ext>
            </a:extLst>
          </p:cNvPr>
          <p:cNvSpPr/>
          <p:nvPr/>
        </p:nvSpPr>
        <p:spPr>
          <a:xfrm>
            <a:off x="192553" y="3366536"/>
            <a:ext cx="4148092" cy="1068518"/>
          </a:xfrm>
          <a:prstGeom prst="roundRect">
            <a:avLst/>
          </a:prstGeom>
          <a:solidFill>
            <a:schemeClr val="bg2">
              <a:lumMod val="20000"/>
              <a:lumOff val="80000"/>
            </a:schemeClr>
          </a:solidFill>
          <a:ln w="571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200">
                <a:solidFill>
                  <a:schemeClr val="accent6">
                    <a:lumMod val="60000"/>
                    <a:lumOff val="40000"/>
                  </a:schemeClr>
                </a:solidFill>
                <a:latin typeface="+mj-lt"/>
              </a:rPr>
              <a:t>Opportunities, risks and impacts on or by the entity (single or double materiality)</a:t>
            </a:r>
          </a:p>
        </p:txBody>
      </p:sp>
      <p:sp>
        <p:nvSpPr>
          <p:cNvPr id="7" name="Rectangle: Rounded Corners 6">
            <a:extLst>
              <a:ext uri="{FF2B5EF4-FFF2-40B4-BE49-F238E27FC236}">
                <a16:creationId xmlns:a16="http://schemas.microsoft.com/office/drawing/2014/main" id="{8FE21249-B74F-5232-F141-9A65A1CDE8C4}"/>
              </a:ext>
            </a:extLst>
          </p:cNvPr>
          <p:cNvSpPr/>
          <p:nvPr/>
        </p:nvSpPr>
        <p:spPr>
          <a:xfrm>
            <a:off x="192553" y="4565493"/>
            <a:ext cx="4148092" cy="2155982"/>
          </a:xfrm>
          <a:prstGeom prst="roundRect">
            <a:avLst/>
          </a:prstGeom>
          <a:solidFill>
            <a:schemeClr val="bg2">
              <a:lumMod val="20000"/>
              <a:lumOff val="80000"/>
            </a:schemeClr>
          </a:solidFill>
          <a:ln w="571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200">
                <a:solidFill>
                  <a:srgbClr val="FF0000"/>
                </a:solidFill>
                <a:latin typeface="+mj-lt"/>
              </a:rPr>
              <a:t>Subparagraph (b) scopes in legal definitions and other frameworks (legal or voluntary) </a:t>
            </a:r>
            <a:r>
              <a:rPr lang="en-US" sz="2200" b="1">
                <a:solidFill>
                  <a:srgbClr val="FF0000"/>
                </a:solidFill>
                <a:latin typeface="+mj-lt"/>
              </a:rPr>
              <a:t>including ISSA 5000</a:t>
            </a:r>
            <a:r>
              <a:rPr lang="en-US" sz="2200">
                <a:solidFill>
                  <a:srgbClr val="FF0000"/>
                </a:solidFill>
                <a:latin typeface="+mj-lt"/>
              </a:rPr>
              <a:t> (interoperability &amp; framework neutrality) </a:t>
            </a:r>
          </a:p>
        </p:txBody>
      </p:sp>
      <p:sp>
        <p:nvSpPr>
          <p:cNvPr id="13" name="Slide Number Placeholder 1">
            <a:extLst>
              <a:ext uri="{FF2B5EF4-FFF2-40B4-BE49-F238E27FC236}">
                <a16:creationId xmlns:a16="http://schemas.microsoft.com/office/drawing/2014/main" id="{3100F733-0DE0-6A51-24AC-CDDED40D49B7}"/>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89</a:t>
            </a:fld>
            <a:endParaRPr lang="en-US"/>
          </a:p>
        </p:txBody>
      </p:sp>
    </p:spTree>
    <p:extLst>
      <p:ext uri="{BB962C8B-B14F-4D97-AF65-F5344CB8AC3E}">
        <p14:creationId xmlns:p14="http://schemas.microsoft.com/office/powerpoint/2010/main" val="40380792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E180CBD-3BAA-D708-178D-C926EDB4CA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4" name="Picture 2" descr="Australia welcomes guidance on improving climate-related financial risk  management | G+T">
            <a:extLst>
              <a:ext uri="{FF2B5EF4-FFF2-40B4-BE49-F238E27FC236}">
                <a16:creationId xmlns:a16="http://schemas.microsoft.com/office/drawing/2014/main" id="{C43BDC8E-7F54-24F0-46E7-8C90685A1FA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 b="-1"/>
          <a:stretch/>
        </p:blipFill>
        <p:spPr bwMode="auto">
          <a:xfrm>
            <a:off x="7632700" y="10"/>
            <a:ext cx="4559300" cy="68579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noFill/>
          <a:effectLst>
            <a:outerShdw blurRad="50800" dist="38100" dir="10800000" algn="r" rotWithShape="0">
              <a:schemeClr val="bg1">
                <a:lumMod val="85000"/>
                <a:alpha val="30000"/>
              </a:schemeClr>
            </a:outerShdw>
          </a:effectLst>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D7E2BB09-3AC5-BB90-DE8B-47D5FC8E4023}"/>
              </a:ext>
            </a:extLst>
          </p:cNvPr>
          <p:cNvSpPr txBox="1">
            <a:spLocks/>
          </p:cNvSpPr>
          <p:nvPr/>
        </p:nvSpPr>
        <p:spPr>
          <a:xfrm>
            <a:off x="243017" y="1208401"/>
            <a:ext cx="7237283" cy="5686990"/>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kumimoji="0" lang="en-US" sz="24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IESBA agreed in June 2023 to develop ethics standards for sustainability reporting though not in a profession-agnostic way at this time because:</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No current international regulatory call for ethics standards for sustainability reporting for non-PAs</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No support from global sustainability roundtables for profession-agnostic standards at this time:</a:t>
            </a:r>
          </a:p>
          <a:p>
            <a:pPr marL="685800" marR="0" lvl="1" indent="-228600" algn="l" defTabSz="914400" rtl="0" eaLnBrk="1" fontAlgn="auto" latinLnBrk="0" hangingPunct="1">
              <a:lnSpc>
                <a:spcPct val="10000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a:ln>
                  <a:noFill/>
                </a:ln>
                <a:solidFill>
                  <a:srgbClr val="494949"/>
                </a:solidFill>
                <a:effectLst/>
                <a:uLnTx/>
                <a:uFillTx/>
                <a:latin typeface="Arial"/>
                <a:ea typeface="+mn-ea"/>
                <a:cs typeface="Arial"/>
              </a:rPr>
              <a:t>More of a corporate governance issue</a:t>
            </a:r>
          </a:p>
          <a:p>
            <a:pPr marL="685800" marR="0" lvl="1" indent="-228600" algn="l" defTabSz="914400" rtl="0" eaLnBrk="1" fontAlgn="auto" latinLnBrk="0" hangingPunct="1">
              <a:lnSpc>
                <a:spcPct val="10000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a:ln>
                  <a:noFill/>
                </a:ln>
                <a:solidFill>
                  <a:srgbClr val="494949"/>
                </a:solidFill>
                <a:effectLst/>
                <a:uLnTx/>
                <a:uFillTx/>
                <a:latin typeface="Arial"/>
                <a:ea typeface="+mn-ea"/>
                <a:cs typeface="Arial"/>
              </a:rPr>
              <a:t>Requires regulatory action first</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rPr>
              <a:t>Expanding the scope of sustainability reporting to all preparers is a broader strategic issue which will require time to address</a:t>
            </a:r>
          </a:p>
          <a:p>
            <a:pPr marL="685800" marR="0" lvl="1" indent="-228600" algn="l" defTabSz="914400" rtl="0" eaLnBrk="1" fontAlgn="auto" latinLnBrk="0" hangingPunct="1">
              <a:lnSpc>
                <a:spcPct val="100000"/>
              </a:lnSpc>
              <a:spcBef>
                <a:spcPts val="600"/>
              </a:spcBef>
              <a:spcAft>
                <a:spcPts val="600"/>
              </a:spcAft>
              <a:buClr>
                <a:srgbClr val="4A4A4A"/>
              </a:buClr>
              <a:buSzTx/>
              <a:buFont typeface="System Font Regular"/>
              <a:buChar char="–"/>
              <a:tabLst/>
              <a:defRPr/>
            </a:pPr>
            <a:endParaRPr kumimoji="0" lang="en-US" sz="2200" b="0" i="0" u="none" strike="noStrike" kern="1200" cap="none" spc="0" normalizeH="0" baseline="0" noProof="0">
              <a:ln>
                <a:noFill/>
              </a:ln>
              <a:solidFill>
                <a:srgbClr val="494949"/>
              </a:solidFill>
              <a:effectLst/>
              <a:uLnTx/>
              <a:uFillTx/>
              <a:latin typeface="Arial"/>
              <a:ea typeface="+mn-ea"/>
              <a:cs typeface="Arial"/>
            </a:endParaRPr>
          </a:p>
          <a:p>
            <a:pPr marL="685800" marR="0" lvl="1"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endParaRPr>
          </a:p>
        </p:txBody>
      </p:sp>
      <p:sp>
        <p:nvSpPr>
          <p:cNvPr id="7" name="Title 1">
            <a:extLst>
              <a:ext uri="{FF2B5EF4-FFF2-40B4-BE49-F238E27FC236}">
                <a16:creationId xmlns:a16="http://schemas.microsoft.com/office/drawing/2014/main" id="{6EC2C755-673B-683E-C4F3-3B44959811D1}"/>
              </a:ext>
            </a:extLst>
          </p:cNvPr>
          <p:cNvSpPr txBox="1">
            <a:spLocks/>
          </p:cNvSpPr>
          <p:nvPr/>
        </p:nvSpPr>
        <p:spPr>
          <a:xfrm>
            <a:off x="646755" y="36374"/>
            <a:ext cx="10751649"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0">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Sustainability Reporting – Recap</a:t>
            </a:r>
          </a:p>
        </p:txBody>
      </p:sp>
      <p:sp>
        <p:nvSpPr>
          <p:cNvPr id="8" name="Slide Number Placeholder 1">
            <a:extLst>
              <a:ext uri="{FF2B5EF4-FFF2-40B4-BE49-F238E27FC236}">
                <a16:creationId xmlns:a16="http://schemas.microsoft.com/office/drawing/2014/main" id="{39297BB0-3AFA-99D8-B2F7-23B755BB9C78}"/>
              </a:ext>
            </a:extLst>
          </p:cNvPr>
          <p:cNvSpPr txBox="1">
            <a:spLocks/>
          </p:cNvSpPr>
          <p:nvPr/>
        </p:nvSpPr>
        <p:spPr>
          <a:xfrm>
            <a:off x="8763000" y="6508750"/>
            <a:ext cx="2743200" cy="365125"/>
          </a:xfrm>
          <a:prstGeom prst="rect">
            <a:avLst/>
          </a:prstGeom>
        </p:spPr>
        <p:txBody>
          <a:bodyPr vert="horz" lIns="91440" tIns="45720" rIns="91440" bIns="45720" rtlCol="0" anchor="ctr">
            <a:normAutofit/>
          </a:bodyPr>
          <a:lstStyle>
            <a:defPPr>
              <a:defRPr lang="en-US"/>
            </a:defPPr>
            <a:lvl1pPr marL="0" algn="r" defTabSz="914400" rtl="0" eaLnBrk="1" latinLnBrk="0" hangingPunct="1">
              <a:defRPr sz="1200" kern="1200">
                <a:solidFill>
                  <a:srgbClr val="838383"/>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9</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1863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Sustainability Information – WS2 Draft Explained</a:t>
            </a:r>
            <a:endParaRPr lang="en-US" sz="3600"/>
          </a:p>
        </p:txBody>
      </p:sp>
      <p:graphicFrame>
        <p:nvGraphicFramePr>
          <p:cNvPr id="8" name="Table 10">
            <a:extLst>
              <a:ext uri="{FF2B5EF4-FFF2-40B4-BE49-F238E27FC236}">
                <a16:creationId xmlns:a16="http://schemas.microsoft.com/office/drawing/2014/main" id="{9B0E3098-F914-C559-9AB0-1C4EC1B715F5}"/>
              </a:ext>
            </a:extLst>
          </p:cNvPr>
          <p:cNvGraphicFramePr>
            <a:graphicFrameLocks noGrp="1"/>
          </p:cNvGraphicFramePr>
          <p:nvPr>
            <p:extLst>
              <p:ext uri="{D42A27DB-BD31-4B8C-83A1-F6EECF244321}">
                <p14:modId xmlns:p14="http://schemas.microsoft.com/office/powerpoint/2010/main" val="3499468435"/>
              </p:ext>
            </p:extLst>
          </p:nvPr>
        </p:nvGraphicFramePr>
        <p:xfrm>
          <a:off x="4472848" y="1963983"/>
          <a:ext cx="7590622" cy="4846320"/>
        </p:xfrm>
        <a:graphic>
          <a:graphicData uri="http://schemas.openxmlformats.org/drawingml/2006/table">
            <a:tbl>
              <a:tblPr firstRow="1" bandRow="1">
                <a:tableStyleId>{5C22544A-7EE6-4342-B048-85BDC9FD1C3A}</a:tableStyleId>
              </a:tblPr>
              <a:tblGrid>
                <a:gridCol w="7590622">
                  <a:extLst>
                    <a:ext uri="{9D8B030D-6E8A-4147-A177-3AD203B41FA5}">
                      <a16:colId xmlns:a16="http://schemas.microsoft.com/office/drawing/2014/main" val="4269703143"/>
                    </a:ext>
                  </a:extLst>
                </a:gridCol>
              </a:tblGrid>
              <a:tr h="4508819">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Sustainability information includes information that may be: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Expressed in financial or non-financial terms.</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Historical or forward-looking.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Prepared for </a:t>
                      </a:r>
                      <a:r>
                        <a:rPr kumimoji="0" lang="en-US" sz="2100" b="0" i="1" u="none" strike="noStrike" kern="1200" cap="none" spc="0" normalizeH="0" baseline="0" noProof="0">
                          <a:ln>
                            <a:noFill/>
                          </a:ln>
                          <a:solidFill>
                            <a:schemeClr val="accent2">
                              <a:lumMod val="75000"/>
                            </a:schemeClr>
                          </a:solidFill>
                          <a:effectLst/>
                          <a:uLnTx/>
                          <a:uFillTx/>
                          <a:latin typeface="Arial" panose="020B0604020202020204"/>
                          <a:ea typeface="+mn-ea"/>
                          <a:cs typeface="+mn-cs"/>
                        </a:rPr>
                        <a:t>internal purposes </a:t>
                      </a: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or for </a:t>
                      </a:r>
                      <a:r>
                        <a:rPr kumimoji="0" lang="en-US" sz="2100" b="0" i="1" u="none" strike="noStrike" kern="1200" cap="none" spc="0" normalizeH="0" baseline="0" noProof="0">
                          <a:ln>
                            <a:noFill/>
                          </a:ln>
                          <a:solidFill>
                            <a:schemeClr val="accent2">
                              <a:lumMod val="75000"/>
                            </a:schemeClr>
                          </a:solidFill>
                          <a:effectLst/>
                          <a:uLnTx/>
                          <a:uFillTx/>
                          <a:latin typeface="Arial" panose="020B0604020202020204"/>
                          <a:ea typeface="+mn-ea"/>
                          <a:cs typeface="+mn-cs"/>
                        </a:rPr>
                        <a:t>mandatory or voluntary disclosure</a:t>
                      </a: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Obtained from an entity or its </a:t>
                      </a:r>
                      <a:r>
                        <a:rPr kumimoji="0" lang="en-US" sz="2100" b="0" i="1" u="none" strike="noStrike" kern="1200" cap="none" spc="0" normalizeH="0" baseline="0" noProof="0">
                          <a:ln>
                            <a:noFill/>
                          </a:ln>
                          <a:solidFill>
                            <a:schemeClr val="accent4">
                              <a:lumMod val="60000"/>
                              <a:lumOff val="40000"/>
                            </a:schemeClr>
                          </a:solidFill>
                          <a:effectLst/>
                          <a:uLnTx/>
                          <a:uFillTx/>
                          <a:latin typeface="Arial" panose="020B0604020202020204"/>
                          <a:ea typeface="+mn-ea"/>
                          <a:cs typeface="+mn-cs"/>
                        </a:rPr>
                        <a:t>value chain such as customers and suppliers</a:t>
                      </a: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Related to the </a:t>
                      </a:r>
                      <a:r>
                        <a:rPr kumimoji="0" lang="en-US" sz="2100" b="0" i="1" u="none" strike="noStrike" kern="1200" cap="none" spc="0" normalizeH="0" baseline="0" noProof="0">
                          <a:ln>
                            <a:noFill/>
                          </a:ln>
                          <a:solidFill>
                            <a:schemeClr val="accent3">
                              <a:lumMod val="60000"/>
                              <a:lumOff val="40000"/>
                            </a:schemeClr>
                          </a:solidFill>
                          <a:effectLst/>
                          <a:uLnTx/>
                          <a:uFillTx/>
                          <a:latin typeface="Arial" panose="020B0604020202020204"/>
                          <a:ea typeface="+mn-ea"/>
                          <a:cs typeface="+mn-cs"/>
                        </a:rPr>
                        <a:t>quantitative or qualitative evaluation </a:t>
                      </a: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of an entity’s </a:t>
                      </a:r>
                      <a:r>
                        <a:rPr kumimoji="0" lang="en-US" sz="2100" b="0" i="1" u="none" strike="noStrike" kern="1200" cap="none" spc="0" normalizeH="0" baseline="0" noProof="0">
                          <a:ln>
                            <a:noFill/>
                          </a:ln>
                          <a:solidFill>
                            <a:schemeClr val="accent3">
                              <a:lumMod val="60000"/>
                              <a:lumOff val="40000"/>
                            </a:schemeClr>
                          </a:solidFill>
                          <a:effectLst/>
                          <a:uLnTx/>
                          <a:uFillTx/>
                          <a:latin typeface="Arial" panose="020B0604020202020204"/>
                          <a:ea typeface="+mn-ea"/>
                          <a:cs typeface="+mn-cs"/>
                        </a:rPr>
                        <a:t>past or expected performance </a:t>
                      </a: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over the </a:t>
                      </a:r>
                      <a:r>
                        <a:rPr kumimoji="0" lang="en-US" sz="2100" b="0" i="1" u="none" strike="noStrike" kern="1200" cap="none" spc="0" normalizeH="0" baseline="0" noProof="0">
                          <a:ln>
                            <a:noFill/>
                          </a:ln>
                          <a:solidFill>
                            <a:schemeClr val="accent3">
                              <a:lumMod val="60000"/>
                              <a:lumOff val="40000"/>
                            </a:schemeClr>
                          </a:solidFill>
                          <a:effectLst/>
                          <a:uLnTx/>
                          <a:uFillTx/>
                          <a:latin typeface="Arial" panose="020B0604020202020204"/>
                          <a:ea typeface="+mn-ea"/>
                          <a:cs typeface="+mn-cs"/>
                        </a:rPr>
                        <a:t>short, medium or long term</a:t>
                      </a: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100" b="0" i="1" u="none" strike="noStrike" kern="1200" cap="none" spc="0" normalizeH="0" baseline="0" noProof="0">
                          <a:ln>
                            <a:noFill/>
                          </a:ln>
                          <a:solidFill>
                            <a:srgbClr val="494949"/>
                          </a:solidFill>
                          <a:effectLst/>
                          <a:uLnTx/>
                          <a:uFillTx/>
                          <a:latin typeface="Arial" panose="020B0604020202020204"/>
                          <a:ea typeface="+mn-ea"/>
                          <a:cs typeface="+mn-cs"/>
                        </a:rPr>
                        <a:t>Described in an entity’s policies, plans, goals, commitments or representations.</a:t>
                      </a:r>
                      <a:endParaRPr lang="en-US" sz="2100" b="0" i="1" kern="1200">
                        <a:solidFill>
                          <a:schemeClr val="tx1"/>
                        </a:solidFill>
                        <a:latin typeface="+mj-lt"/>
                        <a:ea typeface="+mn-ea"/>
                        <a:cs typeface="+mn-cs"/>
                      </a:endParaRPr>
                    </a:p>
                  </a:txBody>
                  <a:tcPr anchor="ctr">
                    <a:solidFill>
                      <a:schemeClr val="bg2">
                        <a:lumMod val="20000"/>
                        <a:lumOff val="80000"/>
                      </a:schemeClr>
                    </a:solidFill>
                  </a:tcPr>
                </a:tc>
                <a:extLst>
                  <a:ext uri="{0D108BD9-81ED-4DB2-BD59-A6C34878D82A}">
                    <a16:rowId xmlns:a16="http://schemas.microsoft.com/office/drawing/2014/main" val="3620388820"/>
                  </a:ext>
                </a:extLst>
              </a:tr>
            </a:tbl>
          </a:graphicData>
        </a:graphic>
      </p:graphicFrame>
      <p:sp>
        <p:nvSpPr>
          <p:cNvPr id="4" name="Rectangle: Rounded Corners 3">
            <a:extLst>
              <a:ext uri="{FF2B5EF4-FFF2-40B4-BE49-F238E27FC236}">
                <a16:creationId xmlns:a16="http://schemas.microsoft.com/office/drawing/2014/main" id="{A19CA170-42E0-2539-4C64-5C05F062CB39}"/>
              </a:ext>
            </a:extLst>
          </p:cNvPr>
          <p:cNvSpPr/>
          <p:nvPr/>
        </p:nvSpPr>
        <p:spPr>
          <a:xfrm>
            <a:off x="128530" y="1202659"/>
            <a:ext cx="4246205" cy="736272"/>
          </a:xfrm>
          <a:prstGeom prst="round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w="57150">
            <a:solidFill>
              <a:schemeClr val="accent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400" b="1">
                <a:solidFill>
                  <a:schemeClr val="bg1"/>
                </a:solidFill>
                <a:latin typeface="+mj-lt"/>
              </a:rPr>
              <a:t>Description (italics)</a:t>
            </a:r>
          </a:p>
        </p:txBody>
      </p:sp>
      <p:sp>
        <p:nvSpPr>
          <p:cNvPr id="11" name="Rectangle: Rounded Corners 10">
            <a:extLst>
              <a:ext uri="{FF2B5EF4-FFF2-40B4-BE49-F238E27FC236}">
                <a16:creationId xmlns:a16="http://schemas.microsoft.com/office/drawing/2014/main" id="{967727D6-8DC5-E806-021D-4C3B23A8BD77}"/>
              </a:ext>
            </a:extLst>
          </p:cNvPr>
          <p:cNvSpPr/>
          <p:nvPr/>
        </p:nvSpPr>
        <p:spPr>
          <a:xfrm>
            <a:off x="5646833" y="1150004"/>
            <a:ext cx="5242652" cy="736272"/>
          </a:xfrm>
          <a:prstGeom prst="roundRect">
            <a:avLst/>
          </a:prstGeom>
          <a:ln w="38100"/>
        </p:spPr>
        <p:style>
          <a:lnRef idx="2">
            <a:schemeClr val="accent1"/>
          </a:lnRef>
          <a:fillRef idx="1">
            <a:schemeClr val="lt1"/>
          </a:fillRef>
          <a:effectRef idx="0">
            <a:schemeClr val="accent1"/>
          </a:effectRef>
          <a:fontRef idx="minor">
            <a:schemeClr val="dk1"/>
          </a:fontRef>
        </p:style>
        <p:txBody>
          <a:bodyPr rtlCol="0" anchor="ctr"/>
          <a:lstStyle/>
          <a:p>
            <a:pPr algn="ctr"/>
            <a:r>
              <a:rPr lang="en-US" sz="2000" b="1" i="1">
                <a:solidFill>
                  <a:srgbClr val="494949"/>
                </a:solidFill>
                <a:latin typeface="Arial" panose="020B0604020202020204"/>
              </a:rPr>
              <a:t>Non-exhaustive illustration</a:t>
            </a:r>
          </a:p>
        </p:txBody>
      </p:sp>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90</a:t>
            </a:fld>
            <a:endParaRPr lang="en-US"/>
          </a:p>
        </p:txBody>
      </p:sp>
      <p:sp>
        <p:nvSpPr>
          <p:cNvPr id="3" name="Rectangle: Rounded Corners 2">
            <a:extLst>
              <a:ext uri="{FF2B5EF4-FFF2-40B4-BE49-F238E27FC236}">
                <a16:creationId xmlns:a16="http://schemas.microsoft.com/office/drawing/2014/main" id="{89631C8D-A956-05F3-8BEE-4BDB73BDA43D}"/>
              </a:ext>
            </a:extLst>
          </p:cNvPr>
          <p:cNvSpPr/>
          <p:nvPr/>
        </p:nvSpPr>
        <p:spPr>
          <a:xfrm>
            <a:off x="226643" y="4315574"/>
            <a:ext cx="4148092" cy="736272"/>
          </a:xfrm>
          <a:prstGeom prst="roundRect">
            <a:avLst/>
          </a:prstGeom>
          <a:ln w="571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200" i="1">
                <a:solidFill>
                  <a:schemeClr val="accent4">
                    <a:lumMod val="60000"/>
                    <a:lumOff val="40000"/>
                  </a:schemeClr>
                </a:solidFill>
                <a:latin typeface="+mj-lt"/>
              </a:rPr>
              <a:t>References to value chain</a:t>
            </a:r>
          </a:p>
        </p:txBody>
      </p:sp>
      <p:sp>
        <p:nvSpPr>
          <p:cNvPr id="5" name="Rectangle: Rounded Corners 4">
            <a:extLst>
              <a:ext uri="{FF2B5EF4-FFF2-40B4-BE49-F238E27FC236}">
                <a16:creationId xmlns:a16="http://schemas.microsoft.com/office/drawing/2014/main" id="{E81F6CE3-58AE-AB49-A773-24D390808BDA}"/>
              </a:ext>
            </a:extLst>
          </p:cNvPr>
          <p:cNvSpPr/>
          <p:nvPr/>
        </p:nvSpPr>
        <p:spPr>
          <a:xfrm>
            <a:off x="226643" y="5471944"/>
            <a:ext cx="4148092" cy="736272"/>
          </a:xfrm>
          <a:prstGeom prst="roundRect">
            <a:avLst/>
          </a:prstGeom>
          <a:ln w="571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200" i="1">
                <a:solidFill>
                  <a:schemeClr val="accent3">
                    <a:lumMod val="60000"/>
                    <a:lumOff val="40000"/>
                  </a:schemeClr>
                </a:solidFill>
                <a:latin typeface="+mj-lt"/>
              </a:rPr>
              <a:t>Evaluation of past and future performance</a:t>
            </a:r>
          </a:p>
        </p:txBody>
      </p:sp>
      <p:sp>
        <p:nvSpPr>
          <p:cNvPr id="7" name="Rectangle: Rounded Corners 6">
            <a:extLst>
              <a:ext uri="{FF2B5EF4-FFF2-40B4-BE49-F238E27FC236}">
                <a16:creationId xmlns:a16="http://schemas.microsoft.com/office/drawing/2014/main" id="{3534FF4B-4D8C-A7C3-9C4F-177DAD7AD592}"/>
              </a:ext>
            </a:extLst>
          </p:cNvPr>
          <p:cNvSpPr/>
          <p:nvPr/>
        </p:nvSpPr>
        <p:spPr>
          <a:xfrm>
            <a:off x="226643" y="3159205"/>
            <a:ext cx="4148092" cy="736272"/>
          </a:xfrm>
          <a:prstGeom prst="roundRect">
            <a:avLst/>
          </a:prstGeom>
          <a:ln w="5715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200" i="1">
                <a:solidFill>
                  <a:schemeClr val="accent2">
                    <a:lumMod val="75000"/>
                  </a:schemeClr>
                </a:solidFill>
                <a:latin typeface="+mj-lt"/>
              </a:rPr>
              <a:t>Information not disclosed or disclosed by law or voluntarily</a:t>
            </a:r>
          </a:p>
        </p:txBody>
      </p:sp>
    </p:spTree>
    <p:extLst>
      <p:ext uri="{BB962C8B-B14F-4D97-AF65-F5344CB8AC3E}">
        <p14:creationId xmlns:p14="http://schemas.microsoft.com/office/powerpoint/2010/main" val="25789000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a:xfrm>
            <a:off x="8558645" y="6277872"/>
            <a:ext cx="2743200" cy="365125"/>
          </a:xfrm>
        </p:spPr>
        <p:txBody>
          <a:bodyPr/>
          <a:lstStyle/>
          <a:p>
            <a:fld id="{A68F81FF-A8B7-8E49-9D5B-3CAD5ADFEE36}" type="slidenum">
              <a:rPr lang="en-US" smtClean="0"/>
              <a:t>91</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0" y="-6196"/>
            <a:ext cx="8711537"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Alignment of IESBA &amp; IAASB Definitions</a:t>
            </a:r>
            <a:endParaRPr lang="en-US" sz="3600"/>
          </a:p>
        </p:txBody>
      </p:sp>
      <p:sp>
        <p:nvSpPr>
          <p:cNvPr id="7" name="Content Placeholder 2">
            <a:extLst>
              <a:ext uri="{FF2B5EF4-FFF2-40B4-BE49-F238E27FC236}">
                <a16:creationId xmlns:a16="http://schemas.microsoft.com/office/drawing/2014/main" id="{E6760223-2959-E178-28C9-B566157D7705}"/>
              </a:ext>
            </a:extLst>
          </p:cNvPr>
          <p:cNvSpPr txBox="1">
            <a:spLocks/>
          </p:cNvSpPr>
          <p:nvPr/>
        </p:nvSpPr>
        <p:spPr>
          <a:xfrm>
            <a:off x="4374573" y="1264993"/>
            <a:ext cx="7159569" cy="883730"/>
          </a:xfrm>
          <a:prstGeom prst="rect">
            <a:avLst/>
          </a:prstGeom>
          <a:solidFill>
            <a:schemeClr val="tx2">
              <a:lumMod val="75000"/>
            </a:schemeClr>
          </a:solidFill>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600"/>
              </a:spcBef>
              <a:spcAft>
                <a:spcPts val="600"/>
              </a:spcAft>
              <a:buNone/>
            </a:pPr>
            <a:r>
              <a:rPr lang="en-US" sz="2600" b="1">
                <a:solidFill>
                  <a:schemeClr val="bg1"/>
                </a:solidFill>
                <a:latin typeface="+mj-lt"/>
              </a:rPr>
              <a:t>Two related terms in IAASB’s proposed ISSA 5000 (out for public consultation)</a:t>
            </a:r>
            <a:endParaRPr lang="en-US" sz="2600">
              <a:solidFill>
                <a:schemeClr val="bg1"/>
              </a:solidFill>
              <a:latin typeface="+mj-lt"/>
            </a:endParaRPr>
          </a:p>
        </p:txBody>
      </p:sp>
      <p:sp>
        <p:nvSpPr>
          <p:cNvPr id="3" name="Rectangle 2">
            <a:extLst>
              <a:ext uri="{FF2B5EF4-FFF2-40B4-BE49-F238E27FC236}">
                <a16:creationId xmlns:a16="http://schemas.microsoft.com/office/drawing/2014/main" id="{8354C98C-116A-E178-F6C9-D62464B95949}"/>
              </a:ext>
            </a:extLst>
          </p:cNvPr>
          <p:cNvSpPr/>
          <p:nvPr/>
        </p:nvSpPr>
        <p:spPr>
          <a:xfrm>
            <a:off x="4904507" y="2847751"/>
            <a:ext cx="5922584" cy="8568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a:solidFill>
                  <a:schemeClr val="tx1"/>
                </a:solidFill>
                <a:effectLst/>
                <a:latin typeface="Arial" panose="020B0604020202020204" pitchFamily="34" charset="0"/>
                <a:ea typeface="Batang" panose="02030600000101010101" pitchFamily="18" charset="-127"/>
              </a:rPr>
              <a:t>Information about “sustainability matters”</a:t>
            </a:r>
          </a:p>
        </p:txBody>
      </p:sp>
      <p:sp>
        <p:nvSpPr>
          <p:cNvPr id="10" name="Rectangle 9">
            <a:extLst>
              <a:ext uri="{FF2B5EF4-FFF2-40B4-BE49-F238E27FC236}">
                <a16:creationId xmlns:a16="http://schemas.microsoft.com/office/drawing/2014/main" id="{7CBBEBF2-593C-7726-3FEC-CEF8FD98F52A}"/>
              </a:ext>
            </a:extLst>
          </p:cNvPr>
          <p:cNvSpPr/>
          <p:nvPr/>
        </p:nvSpPr>
        <p:spPr>
          <a:xfrm>
            <a:off x="4904509" y="2265197"/>
            <a:ext cx="5922585" cy="590310"/>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b="1" i="1">
                <a:solidFill>
                  <a:schemeClr val="bg1"/>
                </a:solidFill>
                <a:latin typeface="+mj-lt"/>
              </a:rPr>
              <a:t>Sustainability</a:t>
            </a:r>
            <a:r>
              <a:rPr lang="en-US" sz="2400" b="1" i="1">
                <a:solidFill>
                  <a:schemeClr val="tx1"/>
                </a:solidFill>
                <a:latin typeface="+mj-lt"/>
              </a:rPr>
              <a:t> </a:t>
            </a:r>
            <a:r>
              <a:rPr lang="en-US" sz="2400" b="1" i="1">
                <a:solidFill>
                  <a:schemeClr val="bg1"/>
                </a:solidFill>
                <a:latin typeface="+mj-lt"/>
              </a:rPr>
              <a:t>Information</a:t>
            </a:r>
          </a:p>
        </p:txBody>
      </p:sp>
      <p:sp>
        <p:nvSpPr>
          <p:cNvPr id="11" name="Rectangle 10">
            <a:extLst>
              <a:ext uri="{FF2B5EF4-FFF2-40B4-BE49-F238E27FC236}">
                <a16:creationId xmlns:a16="http://schemas.microsoft.com/office/drawing/2014/main" id="{339515D4-D8BC-6748-80E7-418833970ABB}"/>
              </a:ext>
            </a:extLst>
          </p:cNvPr>
          <p:cNvSpPr/>
          <p:nvPr/>
        </p:nvSpPr>
        <p:spPr>
          <a:xfrm>
            <a:off x="4904510" y="4693277"/>
            <a:ext cx="5922586" cy="608941"/>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b="1" i="1">
                <a:solidFill>
                  <a:schemeClr val="bg1"/>
                </a:solidFill>
                <a:latin typeface="+mj-lt"/>
              </a:rPr>
              <a:t>Sustainability Matters</a:t>
            </a:r>
          </a:p>
        </p:txBody>
      </p:sp>
      <p:sp>
        <p:nvSpPr>
          <p:cNvPr id="4" name="Rectangle 3">
            <a:extLst>
              <a:ext uri="{FF2B5EF4-FFF2-40B4-BE49-F238E27FC236}">
                <a16:creationId xmlns:a16="http://schemas.microsoft.com/office/drawing/2014/main" id="{E6E24539-0A6F-EA1D-8482-8E06F1A91520}"/>
              </a:ext>
            </a:extLst>
          </p:cNvPr>
          <p:cNvSpPr/>
          <p:nvPr/>
        </p:nvSpPr>
        <p:spPr>
          <a:xfrm>
            <a:off x="4904509" y="5306481"/>
            <a:ext cx="5922586" cy="11776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a:solidFill>
                  <a:schemeClr val="tx1"/>
                </a:solidFill>
                <a:latin typeface="Arial" panose="020B0604020202020204" pitchFamily="34" charset="0"/>
                <a:ea typeface="Batang" panose="02030600000101010101" pitchFamily="18" charset="-127"/>
              </a:rPr>
              <a:t>This additional term defined in similar way to WS2’s revised draft of “sustainability information”</a:t>
            </a:r>
          </a:p>
        </p:txBody>
      </p:sp>
      <p:pic>
        <p:nvPicPr>
          <p:cNvPr id="8" name="Picture 7">
            <a:extLst>
              <a:ext uri="{FF2B5EF4-FFF2-40B4-BE49-F238E27FC236}">
                <a16:creationId xmlns:a16="http://schemas.microsoft.com/office/drawing/2014/main" id="{F97725DE-6388-70F1-5C28-206CD5026ABB}"/>
              </a:ext>
            </a:extLst>
          </p:cNvPr>
          <p:cNvPicPr>
            <a:picLocks noChangeAspect="1"/>
          </p:cNvPicPr>
          <p:nvPr/>
        </p:nvPicPr>
        <p:blipFill>
          <a:blip r:embed="rId3"/>
          <a:stretch>
            <a:fillRect/>
          </a:stretch>
        </p:blipFill>
        <p:spPr>
          <a:xfrm>
            <a:off x="657858" y="1531664"/>
            <a:ext cx="3491346" cy="4952484"/>
          </a:xfrm>
          <a:prstGeom prst="rect">
            <a:avLst/>
          </a:prstGeom>
          <a:ln>
            <a:noFill/>
          </a:ln>
          <a:effectLst>
            <a:outerShdw blurRad="190500" algn="tl" rotWithShape="0">
              <a:srgbClr val="000000">
                <a:alpha val="70000"/>
              </a:srgbClr>
            </a:outerShdw>
          </a:effectLst>
        </p:spPr>
      </p:pic>
      <p:sp>
        <p:nvSpPr>
          <p:cNvPr id="15" name="Arrow: Right 14">
            <a:extLst>
              <a:ext uri="{FF2B5EF4-FFF2-40B4-BE49-F238E27FC236}">
                <a16:creationId xmlns:a16="http://schemas.microsoft.com/office/drawing/2014/main" id="{BA35EA87-3E7D-ECBB-F35D-E44E21F8645E}"/>
              </a:ext>
            </a:extLst>
          </p:cNvPr>
          <p:cNvSpPr/>
          <p:nvPr/>
        </p:nvSpPr>
        <p:spPr>
          <a:xfrm rot="7035029">
            <a:off x="7559287" y="3875764"/>
            <a:ext cx="1446981" cy="621373"/>
          </a:xfrm>
          <a:prstGeom prst="rightArrow">
            <a:avLst>
              <a:gd name="adj1" fmla="val 30815"/>
              <a:gd name="adj2" fmla="val 64458"/>
            </a:avLst>
          </a:prstGeom>
          <a:solidFill>
            <a:srgbClr val="FF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7386820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5F0210-CC06-4DD8-B1E5-41AA630E80BF}"/>
              </a:ext>
            </a:extLst>
          </p:cNvPr>
          <p:cNvSpPr>
            <a:spLocks noGrp="1"/>
          </p:cNvSpPr>
          <p:nvPr>
            <p:ph type="sldNum" sz="quarter" idx="12"/>
          </p:nvPr>
        </p:nvSpPr>
        <p:spPr/>
        <p:txBody>
          <a:bodyPr/>
          <a:lstStyle/>
          <a:p>
            <a:fld id="{A68F81FF-A8B7-8E49-9D5B-3CAD5ADFEE36}" type="slidenum">
              <a:rPr lang="en-US" smtClean="0"/>
              <a:t>92</a:t>
            </a:fld>
            <a:endParaRPr lang="en-US"/>
          </a:p>
        </p:txBody>
      </p:sp>
      <p:sp>
        <p:nvSpPr>
          <p:cNvPr id="6" name="Title 1">
            <a:extLst>
              <a:ext uri="{FF2B5EF4-FFF2-40B4-BE49-F238E27FC236}">
                <a16:creationId xmlns:a16="http://schemas.microsoft.com/office/drawing/2014/main" id="{2E81D611-51D7-A5C3-996E-291F0B830D48}"/>
              </a:ext>
            </a:extLst>
          </p:cNvPr>
          <p:cNvSpPr txBox="1">
            <a:spLocks/>
          </p:cNvSpPr>
          <p:nvPr/>
        </p:nvSpPr>
        <p:spPr>
          <a:xfrm>
            <a:off x="236621" y="-6196"/>
            <a:ext cx="10515600" cy="1068518"/>
          </a:xfrm>
          <a:prstGeom prst="rect">
            <a:avLst/>
          </a:prstGeom>
        </p:spPr>
        <p:txBody>
          <a:bodyPr vert="horz" lIns="91440" tIns="45720" rIns="91440" bIns="45720" rtlCol="0" anchor="ctr">
            <a:normAutofit fontScale="975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3600">
                <a:latin typeface="+mj-lt"/>
              </a:rPr>
              <a:t>Alignment of IESBA &amp; IAASB Definitions</a:t>
            </a:r>
            <a:endParaRPr lang="en-US" sz="3600"/>
          </a:p>
        </p:txBody>
      </p:sp>
      <p:sp>
        <p:nvSpPr>
          <p:cNvPr id="7" name="Rectangle 6">
            <a:extLst>
              <a:ext uri="{FF2B5EF4-FFF2-40B4-BE49-F238E27FC236}">
                <a16:creationId xmlns:a16="http://schemas.microsoft.com/office/drawing/2014/main" id="{E137ED4E-400E-6191-FEA9-481AF98D64FB}"/>
              </a:ext>
            </a:extLst>
          </p:cNvPr>
          <p:cNvSpPr/>
          <p:nvPr/>
        </p:nvSpPr>
        <p:spPr>
          <a:xfrm>
            <a:off x="103032" y="1348837"/>
            <a:ext cx="6188671" cy="54705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300"/>
              </a:spcBef>
              <a:spcAft>
                <a:spcPts val="30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(a)	Information about the </a:t>
            </a:r>
            <a:r>
              <a:rPr kumimoji="0" lang="en-US" sz="1500" b="0" i="0" u="none" strike="noStrike" kern="1200" cap="none" spc="0" normalizeH="0" baseline="0" noProof="0">
                <a:ln>
                  <a:noFill/>
                </a:ln>
                <a:solidFill>
                  <a:schemeClr val="accent6">
                    <a:lumMod val="60000"/>
                    <a:lumOff val="40000"/>
                  </a:schemeClr>
                </a:solidFill>
                <a:effectLst/>
                <a:uLnTx/>
                <a:uFillTx/>
                <a:latin typeface="Arial" panose="020B0604020202020204"/>
                <a:ea typeface="+mn-ea"/>
                <a:cs typeface="+mn-cs"/>
              </a:rPr>
              <a:t>opportunities, risks or impacts of</a:t>
            </a: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a:t>
            </a:r>
          </a:p>
          <a:p>
            <a:pPr marL="635000" marR="0" lvl="0" indent="-292100" algn="l" defTabSz="914400" rtl="0" eaLnBrk="1" fontAlgn="auto" latinLnBrk="0" hangingPunct="1">
              <a:lnSpc>
                <a:spcPct val="100000"/>
              </a:lnSpc>
              <a:spcBef>
                <a:spcPts val="300"/>
              </a:spcBef>
              <a:spcAft>
                <a:spcPts val="30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a:t>
            </a:r>
            <a:r>
              <a:rPr kumimoji="0" lang="en-US" sz="1500" b="0" i="0" u="none" strike="noStrike" kern="1200" cap="none" spc="0" normalizeH="0" baseline="0" noProof="0" err="1">
                <a:ln>
                  <a:noFill/>
                </a:ln>
                <a:solidFill>
                  <a:srgbClr val="494949"/>
                </a:solidFill>
                <a:effectLst/>
                <a:uLnTx/>
                <a:uFillTx/>
                <a:latin typeface="Arial" panose="020B0604020202020204"/>
                <a:ea typeface="+mn-ea"/>
                <a:cs typeface="+mn-cs"/>
              </a:rPr>
              <a:t>i</a:t>
            </a: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	</a:t>
            </a:r>
            <a:r>
              <a:rPr kumimoji="0" lang="en-US" sz="1500" b="0" i="0" u="none" strike="noStrike" kern="1200" cap="none" spc="0" normalizeH="0" baseline="0" noProof="0">
                <a:ln>
                  <a:noFill/>
                </a:ln>
                <a:solidFill>
                  <a:schemeClr val="accent5"/>
                </a:solidFill>
                <a:effectLst/>
                <a:uLnTx/>
                <a:uFillTx/>
                <a:latin typeface="Arial" panose="020B0604020202020204"/>
                <a:ea typeface="+mn-ea"/>
                <a:cs typeface="+mn-cs"/>
              </a:rPr>
              <a:t>Economic, environmental, social, governance or other sustainability factors</a:t>
            </a: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 </a:t>
            </a:r>
            <a:r>
              <a:rPr kumimoji="0" lang="en-US" sz="1500" b="0" i="0" u="none" strike="noStrike" kern="1200" cap="none" spc="0" normalizeH="0" baseline="0" noProof="0">
                <a:ln>
                  <a:noFill/>
                </a:ln>
                <a:solidFill>
                  <a:schemeClr val="accent6">
                    <a:lumMod val="60000"/>
                    <a:lumOff val="40000"/>
                  </a:schemeClr>
                </a:solidFill>
                <a:effectLst/>
                <a:uLnTx/>
                <a:uFillTx/>
                <a:latin typeface="Arial" panose="020B0604020202020204"/>
                <a:ea typeface="+mn-ea"/>
                <a:cs typeface="+mn-cs"/>
              </a:rPr>
              <a:t>on an entity’s </a:t>
            </a:r>
            <a:r>
              <a:rPr kumimoji="0" lang="en-US" sz="1500" b="0" i="0" u="none" strike="noStrike" kern="1200" cap="none" spc="0" normalizeH="0" baseline="0" noProof="0">
                <a:ln>
                  <a:noFill/>
                </a:ln>
                <a:solidFill>
                  <a:schemeClr val="accent3">
                    <a:lumMod val="60000"/>
                    <a:lumOff val="40000"/>
                  </a:schemeClr>
                </a:solidFill>
                <a:effectLst/>
                <a:uLnTx/>
                <a:uFillTx/>
                <a:latin typeface="Arial" panose="020B0604020202020204"/>
                <a:ea typeface="+mn-ea"/>
                <a:cs typeface="+mn-cs"/>
              </a:rPr>
              <a:t>activities, services or products</a:t>
            </a: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 or</a:t>
            </a:r>
          </a:p>
          <a:p>
            <a:pPr marL="635000" marR="0" lvl="0" indent="-292100" algn="l" defTabSz="914400" rtl="0" eaLnBrk="1" fontAlgn="auto" latinLnBrk="0" hangingPunct="1">
              <a:lnSpc>
                <a:spcPct val="100000"/>
              </a:lnSpc>
              <a:spcBef>
                <a:spcPts val="300"/>
              </a:spcBef>
              <a:spcAft>
                <a:spcPts val="30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(ii)	An </a:t>
            </a:r>
            <a:r>
              <a:rPr lang="en-US" sz="1500">
                <a:solidFill>
                  <a:srgbClr val="494949"/>
                </a:solidFill>
                <a:latin typeface="Arial" panose="020B0604020202020204"/>
              </a:rPr>
              <a:t>entity’s</a:t>
            </a: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 </a:t>
            </a:r>
            <a:r>
              <a:rPr kumimoji="0" lang="en-US" sz="1500" b="0" i="0" u="none" strike="noStrike" kern="1200" cap="none" spc="0" normalizeH="0" baseline="0" noProof="0">
                <a:ln>
                  <a:noFill/>
                </a:ln>
                <a:solidFill>
                  <a:schemeClr val="accent3">
                    <a:lumMod val="60000"/>
                    <a:lumOff val="40000"/>
                  </a:schemeClr>
                </a:solidFill>
                <a:effectLst/>
                <a:uLnTx/>
                <a:uFillTx/>
                <a:latin typeface="Arial" panose="020B0604020202020204"/>
                <a:ea typeface="+mn-ea"/>
                <a:cs typeface="+mn-cs"/>
              </a:rPr>
              <a:t>activities, services or products </a:t>
            </a:r>
            <a:r>
              <a:rPr kumimoji="0" lang="en-US" sz="1500" b="0" i="0" u="none" strike="noStrike" kern="1200" cap="none" spc="0" normalizeH="0" baseline="0" noProof="0">
                <a:ln>
                  <a:noFill/>
                </a:ln>
                <a:solidFill>
                  <a:schemeClr val="accent6">
                    <a:lumMod val="60000"/>
                    <a:lumOff val="40000"/>
                  </a:schemeClr>
                </a:solidFill>
                <a:effectLst/>
                <a:uLnTx/>
                <a:uFillTx/>
                <a:latin typeface="Arial" panose="020B0604020202020204"/>
                <a:ea typeface="+mn-ea"/>
                <a:cs typeface="+mn-cs"/>
              </a:rPr>
              <a:t>on the economy, the </a:t>
            </a:r>
            <a:r>
              <a:rPr lang="en-US" sz="1500">
                <a:solidFill>
                  <a:schemeClr val="accent6">
                    <a:lumMod val="60000"/>
                    <a:lumOff val="40000"/>
                  </a:schemeClr>
                </a:solidFill>
                <a:latin typeface="Arial" panose="020B0604020202020204"/>
              </a:rPr>
              <a:t>environment or the public</a:t>
            </a:r>
            <a:r>
              <a:rPr lang="en-US" sz="1500">
                <a:solidFill>
                  <a:srgbClr val="494949"/>
                </a:solidFill>
                <a:latin typeface="Arial" panose="020B0604020202020204"/>
              </a:rPr>
              <a:t>; or</a:t>
            </a:r>
          </a:p>
          <a:p>
            <a:pPr marL="342900" marR="0" lvl="0" indent="-342900" algn="l" defTabSz="914400" rtl="0" eaLnBrk="1" fontAlgn="auto" latinLnBrk="0" hangingPunct="1">
              <a:lnSpc>
                <a:spcPct val="100000"/>
              </a:lnSpc>
              <a:spcBef>
                <a:spcPts val="300"/>
              </a:spcBef>
              <a:spcAft>
                <a:spcPts val="300"/>
              </a:spcAft>
              <a:buClrTx/>
              <a:buSzTx/>
              <a:buFontTx/>
              <a:buNone/>
              <a:tabLst/>
              <a:defRPr/>
            </a:pPr>
            <a:r>
              <a:rPr lang="en-US" sz="1500">
                <a:solidFill>
                  <a:schemeClr val="bg1"/>
                </a:solidFill>
                <a:highlight>
                  <a:srgbClr val="00AA55"/>
                </a:highlight>
                <a:latin typeface="Arial" panose="020B0604020202020204"/>
              </a:rPr>
              <a:t>(b)	Information defined by law, regulation or the relevant reporting or assurance framework as “sustainability information” or equivalent terms or descriptions.</a:t>
            </a:r>
          </a:p>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1500" b="0" i="1" u="none" strike="noStrike" kern="1200" cap="none" spc="0" normalizeH="0" baseline="0" noProof="0">
                <a:ln>
                  <a:noFill/>
                </a:ln>
                <a:solidFill>
                  <a:srgbClr val="494949"/>
                </a:solidFill>
                <a:effectLst/>
                <a:uLnTx/>
                <a:uFillTx/>
                <a:latin typeface="Arial" panose="020B0604020202020204"/>
                <a:ea typeface="+mn-ea"/>
                <a:cs typeface="+mn-cs"/>
              </a:rPr>
              <a:t>Sustainability information includes information that may be:</a:t>
            </a:r>
          </a:p>
          <a:p>
            <a:pPr marL="342900" marR="0" lvl="0" indent="-34290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500" b="0" i="1" u="none" strike="noStrike" kern="1200" cap="none" spc="0" normalizeH="0" baseline="0" noProof="0">
                <a:ln>
                  <a:noFill/>
                </a:ln>
                <a:solidFill>
                  <a:srgbClr val="494949"/>
                </a:solidFill>
                <a:effectLst/>
                <a:uLnTx/>
                <a:uFillTx/>
                <a:latin typeface="Arial" panose="020B0604020202020204"/>
                <a:ea typeface="+mn-ea"/>
                <a:cs typeface="+mn-cs"/>
              </a:rPr>
              <a:t>Expressed in financial or non-financial terms.</a:t>
            </a:r>
          </a:p>
          <a:p>
            <a:pPr marL="342900" marR="0" lvl="0" indent="-34290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500" b="0" i="1" u="none" strike="noStrike" kern="1200" cap="none" spc="0" normalizeH="0" baseline="0" noProof="0">
                <a:ln>
                  <a:noFill/>
                </a:ln>
                <a:solidFill>
                  <a:srgbClr val="494949"/>
                </a:solidFill>
                <a:effectLst/>
                <a:uLnTx/>
                <a:uFillTx/>
                <a:latin typeface="Arial" panose="020B0604020202020204"/>
                <a:ea typeface="+mn-ea"/>
                <a:cs typeface="+mn-cs"/>
              </a:rPr>
              <a:t>Historical or forward-looking. </a:t>
            </a:r>
          </a:p>
          <a:p>
            <a:pPr marL="342900" marR="0" lvl="0" indent="-34290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500" b="0" i="1" u="none" strike="noStrike" kern="1200" cap="none" spc="0" normalizeH="0" baseline="0" noProof="0">
                <a:ln>
                  <a:noFill/>
                </a:ln>
                <a:solidFill>
                  <a:srgbClr val="494949"/>
                </a:solidFill>
                <a:effectLst/>
                <a:uLnTx/>
                <a:uFillTx/>
                <a:latin typeface="Arial" panose="020B0604020202020204"/>
                <a:ea typeface="+mn-ea"/>
                <a:cs typeface="+mn-cs"/>
              </a:rPr>
              <a:t>Prepared for internal purposes or for mandatory or voluntary disclosure.</a:t>
            </a:r>
          </a:p>
          <a:p>
            <a:pPr marL="342900" marR="0" lvl="0" indent="-34290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500" b="0" i="1" u="none" strike="noStrike" kern="1200" cap="none" spc="0" normalizeH="0" baseline="0" noProof="0">
                <a:ln>
                  <a:noFill/>
                </a:ln>
                <a:solidFill>
                  <a:srgbClr val="494949"/>
                </a:solidFill>
                <a:effectLst/>
                <a:uLnTx/>
                <a:uFillTx/>
                <a:latin typeface="Arial" panose="020B0604020202020204"/>
                <a:ea typeface="+mn-ea"/>
                <a:cs typeface="+mn-cs"/>
              </a:rPr>
              <a:t>Obtained from an entity or its value chain such as customers and suppliers.</a:t>
            </a:r>
          </a:p>
          <a:p>
            <a:pPr marL="342900" marR="0" lvl="0" indent="-34290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500" b="0" i="1" u="none" strike="noStrike" kern="1200" cap="none" spc="0" normalizeH="0" baseline="0" noProof="0">
                <a:ln>
                  <a:noFill/>
                </a:ln>
                <a:solidFill>
                  <a:srgbClr val="494949"/>
                </a:solidFill>
                <a:effectLst/>
                <a:uLnTx/>
                <a:uFillTx/>
                <a:latin typeface="Arial" panose="020B0604020202020204"/>
                <a:ea typeface="+mn-ea"/>
                <a:cs typeface="+mn-cs"/>
              </a:rPr>
              <a:t>Related to the quantitative or qualitative evaluation of an entity’s past or expected </a:t>
            </a:r>
            <a:r>
              <a:rPr kumimoji="0" lang="en-US" sz="1500" b="0" i="1" u="none" strike="noStrike" kern="1200" cap="none" spc="0" normalizeH="0" baseline="0" noProof="0">
                <a:ln>
                  <a:noFill/>
                </a:ln>
                <a:solidFill>
                  <a:srgbClr val="FF0000"/>
                </a:solidFill>
                <a:effectLst/>
                <a:uLnTx/>
                <a:uFillTx/>
                <a:latin typeface="Arial" panose="020B0604020202020204"/>
                <a:ea typeface="+mn-ea"/>
                <a:cs typeface="+mn-cs"/>
              </a:rPr>
              <a:t>performance</a:t>
            </a:r>
            <a:r>
              <a:rPr kumimoji="0" lang="en-US" sz="1500" b="0" i="1" u="none" strike="noStrike" kern="1200" cap="none" spc="0" normalizeH="0" baseline="0" noProof="0">
                <a:ln>
                  <a:noFill/>
                </a:ln>
                <a:solidFill>
                  <a:srgbClr val="494949"/>
                </a:solidFill>
                <a:effectLst/>
                <a:uLnTx/>
                <a:uFillTx/>
                <a:latin typeface="Arial" panose="020B0604020202020204"/>
                <a:ea typeface="+mn-ea"/>
                <a:cs typeface="+mn-cs"/>
              </a:rPr>
              <a:t> over the short, medium or long term.</a:t>
            </a:r>
          </a:p>
          <a:p>
            <a:pPr marL="342900" marR="0" lvl="0" indent="-34290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500" b="0" i="1" u="none" strike="noStrike" kern="1200" cap="none" spc="0" normalizeH="0" baseline="0" noProof="0">
                <a:ln>
                  <a:noFill/>
                </a:ln>
                <a:solidFill>
                  <a:srgbClr val="494949"/>
                </a:solidFill>
                <a:effectLst/>
                <a:uLnTx/>
                <a:uFillTx/>
                <a:latin typeface="Arial" panose="020B0604020202020204"/>
                <a:ea typeface="+mn-ea"/>
                <a:cs typeface="+mn-cs"/>
              </a:rPr>
              <a:t>Described in an entity’s </a:t>
            </a:r>
            <a:r>
              <a:rPr kumimoji="0" lang="en-US" sz="1500" b="0" i="1" u="none" strike="noStrike" kern="1200" cap="none" spc="0" normalizeH="0" baseline="0" noProof="0">
                <a:ln>
                  <a:noFill/>
                </a:ln>
                <a:solidFill>
                  <a:schemeClr val="accent4">
                    <a:lumMod val="60000"/>
                    <a:lumOff val="40000"/>
                  </a:schemeClr>
                </a:solidFill>
                <a:effectLst/>
                <a:uLnTx/>
                <a:uFillTx/>
                <a:latin typeface="Arial" panose="020B0604020202020204"/>
                <a:ea typeface="+mn-ea"/>
                <a:cs typeface="+mn-cs"/>
              </a:rPr>
              <a:t>policies, plans, goals</a:t>
            </a:r>
            <a:r>
              <a:rPr kumimoji="0" lang="en-US" sz="1500" b="0" i="1" u="none" strike="noStrike" kern="1200" cap="none" spc="0" normalizeH="0" baseline="0" noProof="0">
                <a:ln>
                  <a:noFill/>
                </a:ln>
                <a:solidFill>
                  <a:srgbClr val="494949"/>
                </a:solidFill>
                <a:effectLst/>
                <a:uLnTx/>
                <a:uFillTx/>
                <a:latin typeface="Arial" panose="020B0604020202020204"/>
                <a:ea typeface="+mn-ea"/>
                <a:cs typeface="+mn-cs"/>
              </a:rPr>
              <a:t>, commitments or representations.</a:t>
            </a:r>
            <a:endParaRPr lang="en-US" sz="1500">
              <a:solidFill>
                <a:schemeClr val="tx1"/>
              </a:solidFill>
            </a:endParaRPr>
          </a:p>
        </p:txBody>
      </p:sp>
      <p:sp>
        <p:nvSpPr>
          <p:cNvPr id="9" name="Rectangle 8">
            <a:extLst>
              <a:ext uri="{FF2B5EF4-FFF2-40B4-BE49-F238E27FC236}">
                <a16:creationId xmlns:a16="http://schemas.microsoft.com/office/drawing/2014/main" id="{6EBCFD0D-C8DA-5689-BFF1-E90F4A450F02}"/>
              </a:ext>
            </a:extLst>
          </p:cNvPr>
          <p:cNvSpPr/>
          <p:nvPr/>
        </p:nvSpPr>
        <p:spPr>
          <a:xfrm>
            <a:off x="6453568" y="1438989"/>
            <a:ext cx="5643479" cy="533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700" b="1">
                <a:solidFill>
                  <a:schemeClr val="bg1"/>
                </a:solidFill>
                <a:highlight>
                  <a:srgbClr val="00AA55"/>
                </a:highlight>
                <a:latin typeface="+mj-lt"/>
              </a:rPr>
              <a:t>(</a:t>
            </a:r>
            <a:r>
              <a:rPr lang="en-US" sz="1700" b="1" err="1">
                <a:solidFill>
                  <a:schemeClr val="bg1"/>
                </a:solidFill>
                <a:highlight>
                  <a:srgbClr val="00AA55"/>
                </a:highlight>
                <a:latin typeface="+mj-lt"/>
              </a:rPr>
              <a:t>uu</a:t>
            </a:r>
            <a:r>
              <a:rPr lang="en-US" sz="1700" b="1">
                <a:solidFill>
                  <a:schemeClr val="bg1"/>
                </a:solidFill>
                <a:highlight>
                  <a:srgbClr val="00AA55"/>
                </a:highlight>
                <a:latin typeface="+mj-lt"/>
              </a:rPr>
              <a:t>) Sustainability information</a:t>
            </a:r>
            <a:r>
              <a:rPr lang="en-US" sz="1700" b="1">
                <a:solidFill>
                  <a:schemeClr val="tx1"/>
                </a:solidFill>
                <a:latin typeface="+mj-lt"/>
              </a:rPr>
              <a:t> </a:t>
            </a:r>
            <a:r>
              <a:rPr lang="en-US" sz="1700">
                <a:solidFill>
                  <a:schemeClr val="tx1"/>
                </a:solidFill>
                <a:latin typeface="+mj-lt"/>
              </a:rPr>
              <a:t>– Information about sustainability matters. Sustainability information results from measuring or evaluating sustainability matters against the applicable criteria. For purposes of the ISSAs, sustainability information is the equivalent of “subject matter information” in other IAASB assurance standards. (Ref: Para. A32)  </a:t>
            </a:r>
          </a:p>
          <a:p>
            <a:endParaRPr lang="en-US" sz="1700">
              <a:solidFill>
                <a:schemeClr val="tx1"/>
              </a:solidFill>
              <a:latin typeface="+mj-lt"/>
            </a:endParaRPr>
          </a:p>
          <a:p>
            <a:r>
              <a:rPr lang="en-US" sz="1700" b="1">
                <a:solidFill>
                  <a:schemeClr val="bg1"/>
                </a:solidFill>
                <a:highlight>
                  <a:srgbClr val="00AA55"/>
                </a:highlight>
                <a:latin typeface="+mj-lt"/>
              </a:rPr>
              <a:t>(</a:t>
            </a:r>
            <a:r>
              <a:rPr lang="en-US" sz="1700" b="1" err="1">
                <a:solidFill>
                  <a:schemeClr val="bg1"/>
                </a:solidFill>
                <a:highlight>
                  <a:srgbClr val="00AA55"/>
                </a:highlight>
                <a:latin typeface="+mj-lt"/>
              </a:rPr>
              <a:t>vv</a:t>
            </a:r>
            <a:r>
              <a:rPr lang="en-US" sz="1700" b="1">
                <a:solidFill>
                  <a:schemeClr val="bg1"/>
                </a:solidFill>
                <a:highlight>
                  <a:srgbClr val="00AA55"/>
                </a:highlight>
                <a:latin typeface="+mj-lt"/>
              </a:rPr>
              <a:t>) Sustainability matters</a:t>
            </a:r>
            <a:r>
              <a:rPr lang="en-US" sz="1700" b="1">
                <a:solidFill>
                  <a:schemeClr val="bg1"/>
                </a:solidFill>
                <a:latin typeface="+mj-lt"/>
              </a:rPr>
              <a:t> </a:t>
            </a:r>
            <a:r>
              <a:rPr lang="en-US" sz="1700">
                <a:solidFill>
                  <a:schemeClr val="tx1"/>
                </a:solidFill>
                <a:latin typeface="+mj-lt"/>
              </a:rPr>
              <a:t>– </a:t>
            </a:r>
            <a:r>
              <a:rPr lang="en-US" sz="1700">
                <a:solidFill>
                  <a:schemeClr val="accent5"/>
                </a:solidFill>
                <a:latin typeface="+mj-lt"/>
              </a:rPr>
              <a:t>Environmental, social, economic and cultural matters</a:t>
            </a:r>
            <a:r>
              <a:rPr lang="en-US" sz="1700">
                <a:solidFill>
                  <a:schemeClr val="tx1"/>
                </a:solidFill>
                <a:latin typeface="+mj-lt"/>
              </a:rPr>
              <a:t>, including: </a:t>
            </a:r>
          </a:p>
          <a:p>
            <a:pPr marL="400050" indent="-400050">
              <a:spcBef>
                <a:spcPts val="600"/>
              </a:spcBef>
              <a:spcAft>
                <a:spcPts val="600"/>
              </a:spcAft>
              <a:buAutoNum type="romanLcParenBoth"/>
            </a:pPr>
            <a:r>
              <a:rPr lang="en-US" sz="1700">
                <a:solidFill>
                  <a:schemeClr val="tx1"/>
                </a:solidFill>
                <a:latin typeface="+mj-lt"/>
              </a:rPr>
              <a:t>The </a:t>
            </a:r>
            <a:r>
              <a:rPr lang="en-US" sz="1700">
                <a:solidFill>
                  <a:schemeClr val="accent6">
                    <a:lumMod val="60000"/>
                    <a:lumOff val="40000"/>
                  </a:schemeClr>
                </a:solidFill>
                <a:latin typeface="+mj-lt"/>
              </a:rPr>
              <a:t>impacts of an entity's </a:t>
            </a:r>
            <a:r>
              <a:rPr lang="en-US" sz="1700">
                <a:solidFill>
                  <a:schemeClr val="accent3">
                    <a:lumMod val="60000"/>
                    <a:lumOff val="40000"/>
                  </a:schemeClr>
                </a:solidFill>
                <a:latin typeface="+mj-lt"/>
              </a:rPr>
              <a:t>activities, products and services</a:t>
            </a:r>
            <a:r>
              <a:rPr lang="en-US" sz="1700">
                <a:solidFill>
                  <a:schemeClr val="accent4">
                    <a:lumMod val="60000"/>
                    <a:lumOff val="40000"/>
                  </a:schemeClr>
                </a:solidFill>
                <a:latin typeface="+mj-lt"/>
              </a:rPr>
              <a:t> </a:t>
            </a:r>
            <a:r>
              <a:rPr lang="en-US" sz="1700">
                <a:solidFill>
                  <a:schemeClr val="tx1"/>
                </a:solidFill>
                <a:latin typeface="+mj-lt"/>
              </a:rPr>
              <a:t>on the environment, society, economy or culture, </a:t>
            </a:r>
            <a:r>
              <a:rPr lang="en-US" sz="1700">
                <a:solidFill>
                  <a:schemeClr val="accent6">
                    <a:lumMod val="60000"/>
                    <a:lumOff val="40000"/>
                  </a:schemeClr>
                </a:solidFill>
                <a:latin typeface="+mj-lt"/>
              </a:rPr>
              <a:t>or the impacts on the entity</a:t>
            </a:r>
            <a:r>
              <a:rPr lang="en-US" sz="1700">
                <a:solidFill>
                  <a:schemeClr val="tx1"/>
                </a:solidFill>
                <a:latin typeface="+mj-lt"/>
              </a:rPr>
              <a:t>, and </a:t>
            </a:r>
          </a:p>
          <a:p>
            <a:pPr marL="400050" indent="-400050">
              <a:spcBef>
                <a:spcPts val="600"/>
              </a:spcBef>
              <a:spcAft>
                <a:spcPts val="600"/>
              </a:spcAft>
              <a:buAutoNum type="romanLcParenBoth"/>
            </a:pPr>
            <a:r>
              <a:rPr lang="en-US" sz="1700">
                <a:solidFill>
                  <a:schemeClr val="tx1"/>
                </a:solidFill>
                <a:latin typeface="+mj-lt"/>
              </a:rPr>
              <a:t>The entity’s </a:t>
            </a:r>
            <a:r>
              <a:rPr lang="en-US" sz="1700">
                <a:solidFill>
                  <a:schemeClr val="accent4">
                    <a:lumMod val="60000"/>
                    <a:lumOff val="40000"/>
                  </a:schemeClr>
                </a:solidFill>
                <a:latin typeface="+mj-lt"/>
              </a:rPr>
              <a:t>policies</a:t>
            </a:r>
            <a:r>
              <a:rPr lang="en-US" sz="1700">
                <a:solidFill>
                  <a:schemeClr val="tx1"/>
                </a:solidFill>
                <a:latin typeface="+mj-lt"/>
              </a:rPr>
              <a:t>, </a:t>
            </a:r>
            <a:r>
              <a:rPr lang="en-US" sz="1700">
                <a:solidFill>
                  <a:srgbClr val="FF0000"/>
                </a:solidFill>
                <a:latin typeface="+mj-lt"/>
              </a:rPr>
              <a:t>performance</a:t>
            </a:r>
            <a:r>
              <a:rPr lang="en-US" sz="1700">
                <a:solidFill>
                  <a:schemeClr val="tx1"/>
                </a:solidFill>
                <a:latin typeface="+mj-lt"/>
              </a:rPr>
              <a:t>, </a:t>
            </a:r>
            <a:r>
              <a:rPr lang="en-US" sz="1700">
                <a:solidFill>
                  <a:schemeClr val="accent4">
                    <a:lumMod val="60000"/>
                    <a:lumOff val="40000"/>
                  </a:schemeClr>
                </a:solidFill>
                <a:latin typeface="+mj-lt"/>
              </a:rPr>
              <a:t>plans, goals </a:t>
            </a:r>
            <a:r>
              <a:rPr lang="en-US" sz="1700">
                <a:solidFill>
                  <a:schemeClr val="tx1"/>
                </a:solidFill>
                <a:latin typeface="+mj-lt"/>
              </a:rPr>
              <a:t>and </a:t>
            </a:r>
            <a:r>
              <a:rPr lang="en-US" sz="1700">
                <a:solidFill>
                  <a:schemeClr val="accent5"/>
                </a:solidFill>
                <a:latin typeface="+mj-lt"/>
              </a:rPr>
              <a:t>governance</a:t>
            </a:r>
            <a:r>
              <a:rPr lang="en-US" sz="1700">
                <a:solidFill>
                  <a:schemeClr val="tx1"/>
                </a:solidFill>
                <a:latin typeface="+mj-lt"/>
              </a:rPr>
              <a:t> relating to such matters.  </a:t>
            </a:r>
          </a:p>
          <a:p>
            <a:r>
              <a:rPr lang="en-US" sz="1700">
                <a:solidFill>
                  <a:schemeClr val="tx1"/>
                </a:solidFill>
                <a:latin typeface="+mj-lt"/>
              </a:rPr>
              <a:t>For purposes of the ISSAs, sustainability matters being measured or evaluated in accordance with the applicable criteria are the equivalent of “underlying subject matter” in other IAASB assurance standards. </a:t>
            </a:r>
          </a:p>
        </p:txBody>
      </p:sp>
      <p:sp>
        <p:nvSpPr>
          <p:cNvPr id="4" name="Rectangle 3">
            <a:extLst>
              <a:ext uri="{FF2B5EF4-FFF2-40B4-BE49-F238E27FC236}">
                <a16:creationId xmlns:a16="http://schemas.microsoft.com/office/drawing/2014/main" id="{0A368D9E-C0CD-BF2F-243E-048810160E31}"/>
              </a:ext>
            </a:extLst>
          </p:cNvPr>
          <p:cNvSpPr/>
          <p:nvPr/>
        </p:nvSpPr>
        <p:spPr>
          <a:xfrm>
            <a:off x="10708974" y="980912"/>
            <a:ext cx="1463556" cy="458076"/>
          </a:xfrm>
          <a:prstGeom prst="rect">
            <a:avLst/>
          </a:prstGeom>
          <a:solidFill>
            <a:schemeClr val="accent4">
              <a:lumMod val="20000"/>
              <a:lumOff val="8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800" b="1" kern="1200">
                <a:solidFill>
                  <a:schemeClr val="accent6">
                    <a:lumMod val="50000"/>
                  </a:schemeClr>
                </a:solidFill>
                <a:latin typeface="+mj-lt"/>
                <a:ea typeface="+mn-ea"/>
                <a:cs typeface="+mn-cs"/>
              </a:rPr>
              <a:t>IAASB</a:t>
            </a:r>
          </a:p>
        </p:txBody>
      </p:sp>
      <p:sp>
        <p:nvSpPr>
          <p:cNvPr id="10" name="Rectangle 9">
            <a:extLst>
              <a:ext uri="{FF2B5EF4-FFF2-40B4-BE49-F238E27FC236}">
                <a16:creationId xmlns:a16="http://schemas.microsoft.com/office/drawing/2014/main" id="{8E9EACAB-3F18-AE90-F42E-78E3D453AC55}"/>
              </a:ext>
            </a:extLst>
          </p:cNvPr>
          <p:cNvSpPr/>
          <p:nvPr/>
        </p:nvSpPr>
        <p:spPr>
          <a:xfrm>
            <a:off x="4905422" y="916517"/>
            <a:ext cx="1463556" cy="458078"/>
          </a:xfrm>
          <a:prstGeom prst="rect">
            <a:avLst/>
          </a:prstGeom>
          <a:solidFill>
            <a:schemeClr val="accent4">
              <a:lumMod val="20000"/>
              <a:lumOff val="8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1800" b="1" kern="1200">
                <a:solidFill>
                  <a:schemeClr val="accent6">
                    <a:lumMod val="50000"/>
                  </a:schemeClr>
                </a:solidFill>
                <a:latin typeface="+mj-lt"/>
                <a:ea typeface="+mn-ea"/>
                <a:cs typeface="+mn-cs"/>
              </a:rPr>
              <a:t>IESBA</a:t>
            </a:r>
          </a:p>
        </p:txBody>
      </p:sp>
    </p:spTree>
    <p:extLst>
      <p:ext uri="{BB962C8B-B14F-4D97-AF65-F5344CB8AC3E}">
        <p14:creationId xmlns:p14="http://schemas.microsoft.com/office/powerpoint/2010/main" val="32218166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 name="Rectangle 3">
            <a:extLst>
              <a:ext uri="{FF2B5EF4-FFF2-40B4-BE49-F238E27FC236}">
                <a16:creationId xmlns:a16="http://schemas.microsoft.com/office/drawing/2014/main" id="{8D35880F-85B9-12B0-6A8D-D28C207E16B9}"/>
              </a:ext>
            </a:extLst>
          </p:cNvPr>
          <p:cNvSpPr/>
          <p:nvPr/>
        </p:nvSpPr>
        <p:spPr>
          <a:xfrm>
            <a:off x="320647" y="1100010"/>
            <a:ext cx="6182630" cy="5158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200"/>
              </a:spcBef>
              <a:spcAft>
                <a:spcPts val="600"/>
              </a:spcAft>
            </a:pPr>
            <a:r>
              <a:rPr lang="en-US" sz="5400">
                <a:solidFill>
                  <a:schemeClr val="tx1"/>
                </a:solidFill>
                <a:latin typeface="+mj-lt"/>
              </a:rPr>
              <a:t>Does IESBA agree with WS2’s revised draft of “sustainability information”?</a:t>
            </a:r>
            <a:endParaRPr lang="en-US" sz="5400">
              <a:solidFill>
                <a:schemeClr val="tx1"/>
              </a:solidFill>
            </a:endParaRPr>
          </a:p>
        </p:txBody>
      </p:sp>
    </p:spTree>
    <p:extLst>
      <p:ext uri="{BB962C8B-B14F-4D97-AF65-F5344CB8AC3E}">
        <p14:creationId xmlns:p14="http://schemas.microsoft.com/office/powerpoint/2010/main" val="387919865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a:extLst>
              <a:ext uri="{FF2B5EF4-FFF2-40B4-BE49-F238E27FC236}">
                <a16:creationId xmlns:a16="http://schemas.microsoft.com/office/drawing/2014/main" id="{D581A5D6-5096-D95E-6456-0AB542091596}"/>
              </a:ext>
            </a:extLst>
          </p:cNvPr>
          <p:cNvSpPr>
            <a:spLocks noGrp="1"/>
          </p:cNvSpPr>
          <p:nvPr>
            <p:ph type="title"/>
          </p:nvPr>
        </p:nvSpPr>
        <p:spPr>
          <a:xfrm>
            <a:off x="130341" y="36374"/>
            <a:ext cx="11223459" cy="1068518"/>
          </a:xfrm>
        </p:spPr>
        <p:txBody>
          <a:bodyPr>
            <a:noAutofit/>
          </a:bodyPr>
          <a:lstStyle/>
          <a:p>
            <a:r>
              <a:rPr lang="en-US" sz="3600">
                <a:latin typeface="+mj-lt"/>
              </a:rPr>
              <a:t>Professional Activity/Services – Recap &amp; New WS2 Proposal</a:t>
            </a:r>
            <a:endParaRPr lang="en-US" sz="3600"/>
          </a:p>
        </p:txBody>
      </p:sp>
      <p:sp>
        <p:nvSpPr>
          <p:cNvPr id="5" name="Rectangle: Rounded Corners 4">
            <a:extLst>
              <a:ext uri="{FF2B5EF4-FFF2-40B4-BE49-F238E27FC236}">
                <a16:creationId xmlns:a16="http://schemas.microsoft.com/office/drawing/2014/main" id="{75D75B42-DEC8-5EE7-491C-E8E8B764B014}"/>
              </a:ext>
            </a:extLst>
          </p:cNvPr>
          <p:cNvSpPr/>
          <p:nvPr/>
        </p:nvSpPr>
        <p:spPr>
          <a:xfrm>
            <a:off x="3269442" y="3682596"/>
            <a:ext cx="8678717" cy="2986428"/>
          </a:xfrm>
          <a:prstGeom prst="roundRect">
            <a:avLst/>
          </a:prstGeom>
          <a:noFill/>
          <a:ln w="57150">
            <a:solidFill>
              <a:schemeClr val="accent5"/>
            </a:solidFill>
          </a:ln>
        </p:spPr>
        <p:style>
          <a:lnRef idx="0">
            <a:scrgbClr r="0" g="0" b="0"/>
          </a:lnRef>
          <a:fillRef idx="0">
            <a:scrgbClr r="0" g="0" b="0"/>
          </a:fillRef>
          <a:effectRef idx="0">
            <a:scrgbClr r="0" g="0" b="0"/>
          </a:effectRef>
          <a:fontRef idx="minor">
            <a:schemeClr val="lt1"/>
          </a:fontRef>
        </p:style>
        <p:txBody>
          <a:bodyPr rtlCol="0" anchor="ctr"/>
          <a:lstStyle/>
          <a:p>
            <a:pPr marL="342900" indent="-342900">
              <a:spcAft>
                <a:spcPts val="900"/>
              </a:spcAft>
              <a:buFont typeface="Arial" panose="020B0604020202020204" pitchFamily="34" charset="0"/>
              <a:buChar char="•"/>
            </a:pPr>
            <a:r>
              <a:rPr lang="en-US" sz="2400">
                <a:solidFill>
                  <a:schemeClr val="tx1"/>
                </a:solidFill>
                <a:latin typeface="+mj-lt"/>
              </a:rPr>
              <a:t>Following IESBA advance comments, go back to using “professional activity/services” with necessary adjustments to extant definitions</a:t>
            </a:r>
          </a:p>
          <a:p>
            <a:pPr marL="800100" lvl="1" indent="-342900">
              <a:spcAft>
                <a:spcPts val="900"/>
              </a:spcAft>
              <a:buFont typeface="Courier New" panose="02070309020205020404" pitchFamily="49" charset="0"/>
              <a:buChar char="o"/>
            </a:pPr>
            <a:r>
              <a:rPr lang="en-US" sz="2400">
                <a:solidFill>
                  <a:schemeClr val="tx1"/>
                </a:solidFill>
                <a:latin typeface="+mj-lt"/>
              </a:rPr>
              <a:t>Keep using extant terms is clearer for PAs applying the whole Code (instead of using a new undefined term)</a:t>
            </a:r>
          </a:p>
          <a:p>
            <a:pPr marL="342900" indent="-342900">
              <a:spcAft>
                <a:spcPts val="900"/>
              </a:spcAft>
              <a:buFont typeface="Arial" panose="020B0604020202020204" pitchFamily="34" charset="0"/>
              <a:buChar char="•"/>
            </a:pPr>
            <a:r>
              <a:rPr lang="en-US" sz="2400">
                <a:solidFill>
                  <a:schemeClr val="tx1"/>
                </a:solidFill>
                <a:latin typeface="+mj-lt"/>
              </a:rPr>
              <a:t>One single term (each) covering PAs and non-PAs (instead of two identical terms with different definitions)</a:t>
            </a:r>
          </a:p>
        </p:txBody>
      </p:sp>
      <p:sp>
        <p:nvSpPr>
          <p:cNvPr id="7" name="Rectangle: Rounded Corners 6">
            <a:extLst>
              <a:ext uri="{FF2B5EF4-FFF2-40B4-BE49-F238E27FC236}">
                <a16:creationId xmlns:a16="http://schemas.microsoft.com/office/drawing/2014/main" id="{1162705F-9AAF-7D71-92E2-331667C80A2F}"/>
              </a:ext>
            </a:extLst>
          </p:cNvPr>
          <p:cNvSpPr/>
          <p:nvPr/>
        </p:nvSpPr>
        <p:spPr>
          <a:xfrm>
            <a:off x="3269443" y="1214597"/>
            <a:ext cx="8678716" cy="2309526"/>
          </a:xfrm>
          <a:prstGeom prst="roundRect">
            <a:avLst/>
          </a:prstGeom>
          <a:noFill/>
          <a:ln w="57150">
            <a:solidFill>
              <a:schemeClr val="accent4">
                <a:lumMod val="60000"/>
                <a:lumOff val="40000"/>
              </a:schemeClr>
            </a:solidFill>
          </a:ln>
        </p:spPr>
        <p:style>
          <a:lnRef idx="0">
            <a:scrgbClr r="0" g="0" b="0"/>
          </a:lnRef>
          <a:fillRef idx="0">
            <a:scrgbClr r="0" g="0" b="0"/>
          </a:fillRef>
          <a:effectRef idx="0">
            <a:scrgbClr r="0" g="0" b="0"/>
          </a:effectRef>
          <a:fontRef idx="minor">
            <a:schemeClr val="lt1"/>
          </a:fontRef>
        </p:style>
        <p:txBody>
          <a:bodyPr rtlCol="0" anchor="ctr"/>
          <a:lstStyle/>
          <a:p>
            <a:pPr marL="342900" indent="-342900">
              <a:spcAft>
                <a:spcPts val="900"/>
              </a:spcAft>
              <a:buFont typeface="Arial" panose="020B0604020202020204" pitchFamily="34" charset="0"/>
              <a:buChar char="•"/>
            </a:pPr>
            <a:r>
              <a:rPr lang="en-US" sz="2400">
                <a:solidFill>
                  <a:schemeClr val="tx1"/>
                </a:solidFill>
                <a:latin typeface="+mj-lt"/>
              </a:rPr>
              <a:t>Use “engagements” instead of “professional activity/services” because changes to “professional activity” need be carefully considered since PAOs (e.g., AUS) use term for </a:t>
            </a:r>
            <a:r>
              <a:rPr lang="en-US" sz="2400" err="1">
                <a:solidFill>
                  <a:schemeClr val="tx1"/>
                </a:solidFill>
                <a:latin typeface="+mj-lt"/>
              </a:rPr>
              <a:t>PAs’</a:t>
            </a:r>
            <a:r>
              <a:rPr lang="en-US" sz="2400">
                <a:solidFill>
                  <a:schemeClr val="tx1"/>
                </a:solidFill>
                <a:latin typeface="+mj-lt"/>
              </a:rPr>
              <a:t> certification/ qualification/ training</a:t>
            </a:r>
          </a:p>
          <a:p>
            <a:pPr marL="342900" indent="-342900">
              <a:spcAft>
                <a:spcPts val="900"/>
              </a:spcAft>
              <a:buFont typeface="Arial" panose="020B0604020202020204" pitchFamily="34" charset="0"/>
              <a:buChar char="•"/>
            </a:pPr>
            <a:r>
              <a:rPr lang="en-US" sz="2400">
                <a:solidFill>
                  <a:schemeClr val="tx1"/>
                </a:solidFill>
                <a:latin typeface="+mj-lt"/>
              </a:rPr>
              <a:t>Not define that term </a:t>
            </a:r>
          </a:p>
        </p:txBody>
      </p:sp>
      <p:sp>
        <p:nvSpPr>
          <p:cNvPr id="15" name="Oval 14">
            <a:extLst>
              <a:ext uri="{FF2B5EF4-FFF2-40B4-BE49-F238E27FC236}">
                <a16:creationId xmlns:a16="http://schemas.microsoft.com/office/drawing/2014/main" id="{927F5566-05FB-5C1A-3B44-1DF6BD6E9518}"/>
              </a:ext>
            </a:extLst>
          </p:cNvPr>
          <p:cNvSpPr/>
          <p:nvPr/>
        </p:nvSpPr>
        <p:spPr>
          <a:xfrm>
            <a:off x="130341" y="4335835"/>
            <a:ext cx="3007150" cy="845456"/>
          </a:xfrm>
          <a:prstGeom prst="ellipse">
            <a:avLst/>
          </a:prstGeom>
          <a:solidFill>
            <a:schemeClr val="accent5">
              <a:lumMod val="20000"/>
              <a:lumOff val="80000"/>
            </a:schemeClr>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accent5"/>
                </a:solidFill>
                <a:latin typeface="+mj-lt"/>
              </a:rPr>
              <a:t>Now </a:t>
            </a:r>
          </a:p>
        </p:txBody>
      </p:sp>
      <p:sp>
        <p:nvSpPr>
          <p:cNvPr id="16" name="Oval 15">
            <a:extLst>
              <a:ext uri="{FF2B5EF4-FFF2-40B4-BE49-F238E27FC236}">
                <a16:creationId xmlns:a16="http://schemas.microsoft.com/office/drawing/2014/main" id="{E58F6BEF-5B96-DF55-0062-0A41F8C9EC92}"/>
              </a:ext>
            </a:extLst>
          </p:cNvPr>
          <p:cNvSpPr/>
          <p:nvPr/>
        </p:nvSpPr>
        <p:spPr>
          <a:xfrm>
            <a:off x="130341" y="1946632"/>
            <a:ext cx="3007150" cy="845456"/>
          </a:xfrm>
          <a:prstGeom prst="ellipse">
            <a:avLst/>
          </a:prstGeom>
          <a:solidFill>
            <a:schemeClr val="accent4">
              <a:lumMod val="20000"/>
              <a:lumOff val="80000"/>
            </a:schemeClr>
          </a:solidFill>
          <a:ln w="2857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accent4">
                    <a:lumMod val="60000"/>
                    <a:lumOff val="40000"/>
                  </a:schemeClr>
                </a:solidFill>
                <a:latin typeface="+mj-lt"/>
              </a:rPr>
              <a:t>June 2023</a:t>
            </a:r>
          </a:p>
        </p:txBody>
      </p:sp>
      <p:sp>
        <p:nvSpPr>
          <p:cNvPr id="18" name="Title 1">
            <a:extLst>
              <a:ext uri="{FF2B5EF4-FFF2-40B4-BE49-F238E27FC236}">
                <a16:creationId xmlns:a16="http://schemas.microsoft.com/office/drawing/2014/main" id="{545F502A-8F62-1C8E-2044-6BBE0DC98F91}"/>
              </a:ext>
            </a:extLst>
          </p:cNvPr>
          <p:cNvSpPr txBox="1">
            <a:spLocks/>
          </p:cNvSpPr>
          <p:nvPr/>
        </p:nvSpPr>
        <p:spPr>
          <a:xfrm>
            <a:off x="130341" y="5254443"/>
            <a:ext cx="3007150" cy="557599"/>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solidFill>
                  <a:srgbClr val="FFC000"/>
                </a:solidFill>
                <a:latin typeface="Arial" panose="020B0604020202020204" pitchFamily="34" charset="0"/>
                <a:cs typeface="Arial" panose="020B0604020202020204" pitchFamily="34" charset="0"/>
              </a:rPr>
              <a:t>WS2 Proposal</a:t>
            </a:r>
          </a:p>
        </p:txBody>
      </p:sp>
      <p:sp>
        <p:nvSpPr>
          <p:cNvPr id="4" name="Slide Number Placeholder 3">
            <a:extLst>
              <a:ext uri="{FF2B5EF4-FFF2-40B4-BE49-F238E27FC236}">
                <a16:creationId xmlns:a16="http://schemas.microsoft.com/office/drawing/2014/main" id="{6DBB29FD-7F45-C7D1-B235-82C364CC3CF4}"/>
              </a:ext>
            </a:extLst>
          </p:cNvPr>
          <p:cNvSpPr>
            <a:spLocks noGrp="1"/>
          </p:cNvSpPr>
          <p:nvPr>
            <p:ph type="sldNum" sz="quarter" idx="12"/>
          </p:nvPr>
        </p:nvSpPr>
        <p:spPr/>
        <p:txBody>
          <a:bodyPr/>
          <a:lstStyle/>
          <a:p>
            <a:fld id="{A68F81FF-A8B7-8E49-9D5B-3CAD5ADFEE36}" type="slidenum">
              <a:rPr lang="en-US" smtClean="0"/>
              <a:pPr/>
              <a:t>94</a:t>
            </a:fld>
            <a:endParaRPr lang="en-US"/>
          </a:p>
        </p:txBody>
      </p:sp>
    </p:spTree>
    <p:extLst>
      <p:ext uri="{BB962C8B-B14F-4D97-AF65-F5344CB8AC3E}">
        <p14:creationId xmlns:p14="http://schemas.microsoft.com/office/powerpoint/2010/main" val="84460450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4B6F7B3-733F-15AB-57E6-8F145FC219EA}"/>
              </a:ext>
            </a:extLst>
          </p:cNvPr>
          <p:cNvSpPr>
            <a:spLocks noGrp="1"/>
          </p:cNvSpPr>
          <p:nvPr>
            <p:ph type="sldNum" sz="quarter" idx="12"/>
          </p:nvPr>
        </p:nvSpPr>
        <p:spPr/>
        <p:txBody>
          <a:bodyPr/>
          <a:lstStyle/>
          <a:p>
            <a:fld id="{A68F81FF-A8B7-8E49-9D5B-3CAD5ADFEE36}" type="slidenum">
              <a:rPr lang="en-US" smtClean="0"/>
              <a:pPr/>
              <a:t>95</a:t>
            </a:fld>
            <a:endParaRPr lang="en-US"/>
          </a:p>
        </p:txBody>
      </p:sp>
      <p:graphicFrame>
        <p:nvGraphicFramePr>
          <p:cNvPr id="2" name="Table 8">
            <a:extLst>
              <a:ext uri="{FF2B5EF4-FFF2-40B4-BE49-F238E27FC236}">
                <a16:creationId xmlns:a16="http://schemas.microsoft.com/office/drawing/2014/main" id="{69FD0AF0-0D0F-9FCC-CF9A-207709700912}"/>
              </a:ext>
            </a:extLst>
          </p:cNvPr>
          <p:cNvGraphicFramePr>
            <a:graphicFrameLocks noGrp="1"/>
          </p:cNvGraphicFramePr>
          <p:nvPr>
            <p:extLst>
              <p:ext uri="{D42A27DB-BD31-4B8C-83A1-F6EECF244321}">
                <p14:modId xmlns:p14="http://schemas.microsoft.com/office/powerpoint/2010/main" val="1563377022"/>
              </p:ext>
            </p:extLst>
          </p:nvPr>
        </p:nvGraphicFramePr>
        <p:xfrm>
          <a:off x="94323" y="1650767"/>
          <a:ext cx="7159917" cy="1432560"/>
        </p:xfrm>
        <a:graphic>
          <a:graphicData uri="http://schemas.openxmlformats.org/drawingml/2006/table">
            <a:tbl>
              <a:tblPr firstRow="1" bandRow="1">
                <a:tableStyleId>{5C22544A-7EE6-4342-B048-85BDC9FD1C3A}</a:tableStyleId>
              </a:tblPr>
              <a:tblGrid>
                <a:gridCol w="7159917">
                  <a:extLst>
                    <a:ext uri="{9D8B030D-6E8A-4147-A177-3AD203B41FA5}">
                      <a16:colId xmlns:a16="http://schemas.microsoft.com/office/drawing/2014/main" val="3388996421"/>
                    </a:ext>
                  </a:extLst>
                </a:gridCol>
              </a:tblGrid>
              <a:tr h="370840">
                <a:tc>
                  <a:txBody>
                    <a:bodyPr/>
                    <a:lstStyle/>
                    <a:p>
                      <a:r>
                        <a:rPr lang="en-US" sz="2200" b="0" i="1">
                          <a:solidFill>
                            <a:schemeClr val="tx1"/>
                          </a:solidFill>
                          <a:latin typeface="+mj-lt"/>
                        </a:rPr>
                        <a:t>An activity requiring accountancy or related skills undertaken by a professional accountant, including accounting, auditing, tax, management consulting, and financial management.</a:t>
                      </a:r>
                    </a:p>
                  </a:txBody>
                  <a:tcPr>
                    <a:solidFill>
                      <a:schemeClr val="bg2">
                        <a:lumMod val="20000"/>
                        <a:lumOff val="80000"/>
                      </a:schemeClr>
                    </a:solidFill>
                  </a:tcPr>
                </a:tc>
                <a:extLst>
                  <a:ext uri="{0D108BD9-81ED-4DB2-BD59-A6C34878D82A}">
                    <a16:rowId xmlns:a16="http://schemas.microsoft.com/office/drawing/2014/main" val="3169120828"/>
                  </a:ext>
                </a:extLst>
              </a:tr>
            </a:tbl>
          </a:graphicData>
        </a:graphic>
      </p:graphicFrame>
      <p:sp>
        <p:nvSpPr>
          <p:cNvPr id="13" name="Title 6">
            <a:extLst>
              <a:ext uri="{FF2B5EF4-FFF2-40B4-BE49-F238E27FC236}">
                <a16:creationId xmlns:a16="http://schemas.microsoft.com/office/drawing/2014/main" id="{CACFD52F-60A4-AABD-7845-D325C0853B36}"/>
              </a:ext>
            </a:extLst>
          </p:cNvPr>
          <p:cNvSpPr>
            <a:spLocks noGrp="1"/>
          </p:cNvSpPr>
          <p:nvPr>
            <p:ph type="title"/>
          </p:nvPr>
        </p:nvSpPr>
        <p:spPr>
          <a:xfrm>
            <a:off x="838200" y="36374"/>
            <a:ext cx="10515600" cy="1068518"/>
          </a:xfrm>
        </p:spPr>
        <p:txBody>
          <a:bodyPr/>
          <a:lstStyle/>
          <a:p>
            <a:r>
              <a:rPr lang="en-US">
                <a:latin typeface="+mj-lt"/>
              </a:rPr>
              <a:t>Professional Activity</a:t>
            </a:r>
            <a:endParaRPr lang="en-US"/>
          </a:p>
        </p:txBody>
      </p:sp>
      <p:sp>
        <p:nvSpPr>
          <p:cNvPr id="15" name="Arrow: Down 14">
            <a:extLst>
              <a:ext uri="{FF2B5EF4-FFF2-40B4-BE49-F238E27FC236}">
                <a16:creationId xmlns:a16="http://schemas.microsoft.com/office/drawing/2014/main" id="{11596705-0459-D0D9-CBC0-DD1D08DF1B9A}"/>
              </a:ext>
            </a:extLst>
          </p:cNvPr>
          <p:cNvSpPr/>
          <p:nvPr/>
        </p:nvSpPr>
        <p:spPr>
          <a:xfrm>
            <a:off x="797361" y="3083326"/>
            <a:ext cx="1347537" cy="956625"/>
          </a:xfrm>
          <a:prstGeom prst="down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tx1"/>
              </a:solidFill>
            </a:endParaRPr>
          </a:p>
        </p:txBody>
      </p:sp>
      <p:sp>
        <p:nvSpPr>
          <p:cNvPr id="16" name="Title 1">
            <a:extLst>
              <a:ext uri="{FF2B5EF4-FFF2-40B4-BE49-F238E27FC236}">
                <a16:creationId xmlns:a16="http://schemas.microsoft.com/office/drawing/2014/main" id="{9AE8660A-4609-B205-1E54-065F0B296C5D}"/>
              </a:ext>
            </a:extLst>
          </p:cNvPr>
          <p:cNvSpPr txBox="1">
            <a:spLocks/>
          </p:cNvSpPr>
          <p:nvPr/>
        </p:nvSpPr>
        <p:spPr>
          <a:xfrm>
            <a:off x="94323" y="4097456"/>
            <a:ext cx="3429000" cy="557599"/>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solidFill>
                  <a:srgbClr val="FFC000"/>
                </a:solidFill>
                <a:latin typeface="Arial" panose="020B0604020202020204" pitchFamily="34" charset="0"/>
                <a:cs typeface="Arial" panose="020B0604020202020204" pitchFamily="34" charset="0"/>
              </a:rPr>
              <a:t>WS2 Proposal</a:t>
            </a:r>
          </a:p>
        </p:txBody>
      </p:sp>
      <p:sp>
        <p:nvSpPr>
          <p:cNvPr id="17" name="Title 1">
            <a:extLst>
              <a:ext uri="{FF2B5EF4-FFF2-40B4-BE49-F238E27FC236}">
                <a16:creationId xmlns:a16="http://schemas.microsoft.com/office/drawing/2014/main" id="{4302967F-248D-E1B6-C781-8A2755D9D4DB}"/>
              </a:ext>
            </a:extLst>
          </p:cNvPr>
          <p:cNvSpPr txBox="1">
            <a:spLocks/>
          </p:cNvSpPr>
          <p:nvPr/>
        </p:nvSpPr>
        <p:spPr>
          <a:xfrm>
            <a:off x="94323" y="1153895"/>
            <a:ext cx="3770541" cy="467642"/>
          </a:xfrm>
          <a:prstGeom prst="rect">
            <a:avLst/>
          </a:prstGeom>
          <a:solidFill>
            <a:schemeClr val="bg1">
              <a:lumMod val="95000"/>
            </a:schemeClr>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2300">
                <a:solidFill>
                  <a:srgbClr val="002060"/>
                </a:soli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2400" b="1">
                <a:solidFill>
                  <a:schemeClr val="accent1">
                    <a:lumMod val="50000"/>
                  </a:schemeClr>
                </a:solidFill>
              </a:rPr>
              <a:t>Extant Code’s definition</a:t>
            </a:r>
          </a:p>
        </p:txBody>
      </p:sp>
      <p:graphicFrame>
        <p:nvGraphicFramePr>
          <p:cNvPr id="4" name="Table 8">
            <a:extLst>
              <a:ext uri="{FF2B5EF4-FFF2-40B4-BE49-F238E27FC236}">
                <a16:creationId xmlns:a16="http://schemas.microsoft.com/office/drawing/2014/main" id="{598BC146-D170-90D2-029D-A25ACF877E2F}"/>
              </a:ext>
            </a:extLst>
          </p:cNvPr>
          <p:cNvGraphicFramePr>
            <a:graphicFrameLocks noGrp="1"/>
          </p:cNvGraphicFramePr>
          <p:nvPr>
            <p:extLst>
              <p:ext uri="{D42A27DB-BD31-4B8C-83A1-F6EECF244321}">
                <p14:modId xmlns:p14="http://schemas.microsoft.com/office/powerpoint/2010/main" val="2149565246"/>
              </p:ext>
            </p:extLst>
          </p:nvPr>
        </p:nvGraphicFramePr>
        <p:xfrm>
          <a:off x="94323" y="4712559"/>
          <a:ext cx="7159917" cy="2103120"/>
        </p:xfrm>
        <a:graphic>
          <a:graphicData uri="http://schemas.openxmlformats.org/drawingml/2006/table">
            <a:tbl>
              <a:tblPr firstRow="1" bandRow="1">
                <a:tableStyleId>{5C22544A-7EE6-4342-B048-85BDC9FD1C3A}</a:tableStyleId>
              </a:tblPr>
              <a:tblGrid>
                <a:gridCol w="7159917">
                  <a:extLst>
                    <a:ext uri="{9D8B030D-6E8A-4147-A177-3AD203B41FA5}">
                      <a16:colId xmlns:a16="http://schemas.microsoft.com/office/drawing/2014/main" val="3388996421"/>
                    </a:ext>
                  </a:extLst>
                </a:gridCol>
              </a:tblGrid>
              <a:tr h="1496851">
                <a:tc>
                  <a:txBody>
                    <a:bodyPr/>
                    <a:lstStyle/>
                    <a:p>
                      <a:r>
                        <a:rPr lang="en-US" sz="2200" b="0" i="1">
                          <a:solidFill>
                            <a:schemeClr val="tx1"/>
                          </a:solidFill>
                          <a:latin typeface="+mj-lt"/>
                        </a:rPr>
                        <a:t>An activity requiring </a:t>
                      </a:r>
                      <a:r>
                        <a:rPr lang="en-US" sz="2200" b="0" i="1" u="sng">
                          <a:solidFill>
                            <a:srgbClr val="FF0000"/>
                          </a:solidFill>
                          <a:latin typeface="+mj-lt"/>
                        </a:rPr>
                        <a:t>professional</a:t>
                      </a:r>
                      <a:r>
                        <a:rPr lang="en-US" sz="2200" b="0" i="1" u="none">
                          <a:solidFill>
                            <a:srgbClr val="FF0000"/>
                          </a:solidFill>
                          <a:latin typeface="+mj-lt"/>
                        </a:rPr>
                        <a:t> </a:t>
                      </a:r>
                      <a:r>
                        <a:rPr lang="en-US" sz="2200" b="0" i="1" u="none" strike="sngStrike" kern="1200">
                          <a:solidFill>
                            <a:srgbClr val="FF0000"/>
                          </a:solidFill>
                          <a:latin typeface="+mj-lt"/>
                          <a:ea typeface="+mn-ea"/>
                          <a:cs typeface="+mn-cs"/>
                        </a:rPr>
                        <a:t>accountancy</a:t>
                      </a:r>
                      <a:r>
                        <a:rPr lang="en-US" sz="2200" b="0" i="1" strike="sngStrike" kern="1200">
                          <a:solidFill>
                            <a:srgbClr val="FF0000"/>
                          </a:solidFill>
                          <a:latin typeface="+mj-lt"/>
                          <a:ea typeface="+mn-ea"/>
                          <a:cs typeface="+mn-cs"/>
                        </a:rPr>
                        <a:t> or related</a:t>
                      </a:r>
                      <a:r>
                        <a:rPr lang="en-US" sz="2200" b="0" i="1" kern="1200">
                          <a:solidFill>
                            <a:schemeClr val="tx1"/>
                          </a:solidFill>
                          <a:latin typeface="+mj-lt"/>
                          <a:ea typeface="+mn-ea"/>
                          <a:cs typeface="+mn-cs"/>
                        </a:rPr>
                        <a:t> skills </a:t>
                      </a:r>
                      <a:r>
                        <a:rPr lang="en-US" sz="2200" b="0" i="1">
                          <a:solidFill>
                            <a:schemeClr val="tx1"/>
                          </a:solidFill>
                          <a:latin typeface="+mj-lt"/>
                        </a:rPr>
                        <a:t>undertaken by a professional accountant </a:t>
                      </a:r>
                      <a:r>
                        <a:rPr lang="en-US" sz="2200" b="0" i="1" u="sng">
                          <a:solidFill>
                            <a:srgbClr val="FF0000"/>
                          </a:solidFill>
                          <a:latin typeface="+mj-lt"/>
                        </a:rPr>
                        <a:t>or a sustainability assurance practitioner</a:t>
                      </a:r>
                      <a:r>
                        <a:rPr lang="en-US" sz="2200" b="0" i="1">
                          <a:solidFill>
                            <a:schemeClr val="tx1"/>
                          </a:solidFill>
                          <a:latin typeface="+mj-lt"/>
                        </a:rPr>
                        <a:t>, including accounting, auditing, </a:t>
                      </a:r>
                      <a:r>
                        <a:rPr lang="en-US" sz="2200" b="0" i="1" u="sng">
                          <a:solidFill>
                            <a:srgbClr val="FF0000"/>
                          </a:solidFill>
                          <a:latin typeface="+mj-lt"/>
                        </a:rPr>
                        <a:t>sustainability reporting, sustainability assurance,</a:t>
                      </a:r>
                      <a:r>
                        <a:rPr lang="en-US" sz="2200" b="0" i="1">
                          <a:solidFill>
                            <a:schemeClr val="tx1"/>
                          </a:solidFill>
                          <a:latin typeface="+mj-lt"/>
                        </a:rPr>
                        <a:t> tax, </a:t>
                      </a:r>
                      <a:r>
                        <a:rPr lang="en-US" sz="2200" b="0" i="1" strike="sngStrike">
                          <a:solidFill>
                            <a:srgbClr val="FF0000"/>
                          </a:solidFill>
                          <a:latin typeface="+mj-lt"/>
                        </a:rPr>
                        <a:t>management</a:t>
                      </a:r>
                      <a:r>
                        <a:rPr lang="en-US" sz="2200" b="0" i="1">
                          <a:solidFill>
                            <a:schemeClr val="tx1"/>
                          </a:solidFill>
                          <a:latin typeface="+mj-lt"/>
                        </a:rPr>
                        <a:t> consulting, and financial management.</a:t>
                      </a:r>
                    </a:p>
                  </a:txBody>
                  <a:tcPr>
                    <a:solidFill>
                      <a:schemeClr val="bg2">
                        <a:lumMod val="20000"/>
                        <a:lumOff val="80000"/>
                      </a:schemeClr>
                    </a:solidFill>
                  </a:tcPr>
                </a:tc>
                <a:extLst>
                  <a:ext uri="{0D108BD9-81ED-4DB2-BD59-A6C34878D82A}">
                    <a16:rowId xmlns:a16="http://schemas.microsoft.com/office/drawing/2014/main" val="3169120828"/>
                  </a:ext>
                </a:extLst>
              </a:tr>
            </a:tbl>
          </a:graphicData>
        </a:graphic>
      </p:graphicFrame>
    </p:spTree>
    <p:extLst>
      <p:ext uri="{BB962C8B-B14F-4D97-AF65-F5344CB8AC3E}">
        <p14:creationId xmlns:p14="http://schemas.microsoft.com/office/powerpoint/2010/main" val="306358664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4B6F7B3-733F-15AB-57E6-8F145FC219EA}"/>
              </a:ext>
            </a:extLst>
          </p:cNvPr>
          <p:cNvSpPr>
            <a:spLocks noGrp="1"/>
          </p:cNvSpPr>
          <p:nvPr>
            <p:ph type="sldNum" sz="quarter" idx="12"/>
          </p:nvPr>
        </p:nvSpPr>
        <p:spPr/>
        <p:txBody>
          <a:bodyPr/>
          <a:lstStyle/>
          <a:p>
            <a:fld id="{A68F81FF-A8B7-8E49-9D5B-3CAD5ADFEE36}" type="slidenum">
              <a:rPr lang="en-US" smtClean="0"/>
              <a:pPr/>
              <a:t>96</a:t>
            </a:fld>
            <a:endParaRPr lang="en-US"/>
          </a:p>
        </p:txBody>
      </p:sp>
      <p:graphicFrame>
        <p:nvGraphicFramePr>
          <p:cNvPr id="2" name="Table 8">
            <a:extLst>
              <a:ext uri="{FF2B5EF4-FFF2-40B4-BE49-F238E27FC236}">
                <a16:creationId xmlns:a16="http://schemas.microsoft.com/office/drawing/2014/main" id="{69FD0AF0-0D0F-9FCC-CF9A-207709700912}"/>
              </a:ext>
            </a:extLst>
          </p:cNvPr>
          <p:cNvGraphicFramePr>
            <a:graphicFrameLocks noGrp="1"/>
          </p:cNvGraphicFramePr>
          <p:nvPr/>
        </p:nvGraphicFramePr>
        <p:xfrm>
          <a:off x="350355" y="2265687"/>
          <a:ext cx="6824167" cy="502920"/>
        </p:xfrm>
        <a:graphic>
          <a:graphicData uri="http://schemas.openxmlformats.org/drawingml/2006/table">
            <a:tbl>
              <a:tblPr firstRow="1" bandRow="1">
                <a:tableStyleId>{5C22544A-7EE6-4342-B048-85BDC9FD1C3A}</a:tableStyleId>
              </a:tblPr>
              <a:tblGrid>
                <a:gridCol w="6824167">
                  <a:extLst>
                    <a:ext uri="{9D8B030D-6E8A-4147-A177-3AD203B41FA5}">
                      <a16:colId xmlns:a16="http://schemas.microsoft.com/office/drawing/2014/main" val="3388996421"/>
                    </a:ext>
                  </a:extLst>
                </a:gridCol>
              </a:tblGrid>
              <a:tr h="370840">
                <a:tc>
                  <a:txBody>
                    <a:bodyPr/>
                    <a:lstStyle/>
                    <a:p>
                      <a:r>
                        <a:rPr lang="en-US" sz="2700" b="0" i="1">
                          <a:solidFill>
                            <a:schemeClr val="tx1"/>
                          </a:solidFill>
                          <a:latin typeface="+mj-lt"/>
                        </a:rPr>
                        <a:t>Professional activities performed for clients.</a:t>
                      </a:r>
                    </a:p>
                  </a:txBody>
                  <a:tcPr>
                    <a:solidFill>
                      <a:schemeClr val="bg2">
                        <a:lumMod val="20000"/>
                        <a:lumOff val="80000"/>
                      </a:schemeClr>
                    </a:solidFill>
                  </a:tcPr>
                </a:tc>
                <a:extLst>
                  <a:ext uri="{0D108BD9-81ED-4DB2-BD59-A6C34878D82A}">
                    <a16:rowId xmlns:a16="http://schemas.microsoft.com/office/drawing/2014/main" val="3169120828"/>
                  </a:ext>
                </a:extLst>
              </a:tr>
            </a:tbl>
          </a:graphicData>
        </a:graphic>
      </p:graphicFrame>
      <p:sp>
        <p:nvSpPr>
          <p:cNvPr id="13" name="Title 6">
            <a:extLst>
              <a:ext uri="{FF2B5EF4-FFF2-40B4-BE49-F238E27FC236}">
                <a16:creationId xmlns:a16="http://schemas.microsoft.com/office/drawing/2014/main" id="{CACFD52F-60A4-AABD-7845-D325C0853B36}"/>
              </a:ext>
            </a:extLst>
          </p:cNvPr>
          <p:cNvSpPr>
            <a:spLocks noGrp="1"/>
          </p:cNvSpPr>
          <p:nvPr>
            <p:ph type="title"/>
          </p:nvPr>
        </p:nvSpPr>
        <p:spPr>
          <a:xfrm>
            <a:off x="838200" y="36374"/>
            <a:ext cx="10515600" cy="1068518"/>
          </a:xfrm>
        </p:spPr>
        <p:txBody>
          <a:bodyPr/>
          <a:lstStyle/>
          <a:p>
            <a:r>
              <a:rPr lang="en-US">
                <a:latin typeface="+mj-lt"/>
              </a:rPr>
              <a:t>Professional Services</a:t>
            </a:r>
            <a:endParaRPr lang="en-US"/>
          </a:p>
        </p:txBody>
      </p:sp>
      <p:sp>
        <p:nvSpPr>
          <p:cNvPr id="14" name="Rectangle: Rounded Corners 13">
            <a:extLst>
              <a:ext uri="{FF2B5EF4-FFF2-40B4-BE49-F238E27FC236}">
                <a16:creationId xmlns:a16="http://schemas.microsoft.com/office/drawing/2014/main" id="{015EE1F5-28EA-DD84-5B07-1A8D4103F048}"/>
              </a:ext>
            </a:extLst>
          </p:cNvPr>
          <p:cNvSpPr/>
          <p:nvPr/>
        </p:nvSpPr>
        <p:spPr>
          <a:xfrm>
            <a:off x="350355" y="5336514"/>
            <a:ext cx="2229513" cy="568673"/>
          </a:xfrm>
          <a:prstGeom prst="roundRect">
            <a:avLst/>
          </a:prstGeom>
          <a:solidFill>
            <a:schemeClr val="accent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400" b="1" i="1">
                <a:solidFill>
                  <a:schemeClr val="bg1"/>
                </a:solidFill>
                <a:latin typeface="+mj-lt"/>
              </a:rPr>
              <a:t>NO CHANGE</a:t>
            </a:r>
          </a:p>
        </p:txBody>
      </p:sp>
      <p:sp>
        <p:nvSpPr>
          <p:cNvPr id="15" name="Arrow: Down 14">
            <a:extLst>
              <a:ext uri="{FF2B5EF4-FFF2-40B4-BE49-F238E27FC236}">
                <a16:creationId xmlns:a16="http://schemas.microsoft.com/office/drawing/2014/main" id="{11596705-0459-D0D9-CBC0-DD1D08DF1B9A}"/>
              </a:ext>
            </a:extLst>
          </p:cNvPr>
          <p:cNvSpPr/>
          <p:nvPr/>
        </p:nvSpPr>
        <p:spPr>
          <a:xfrm>
            <a:off x="797361" y="2862526"/>
            <a:ext cx="1347537" cy="1711002"/>
          </a:xfrm>
          <a:prstGeom prst="down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tx1"/>
              </a:solidFill>
            </a:endParaRPr>
          </a:p>
        </p:txBody>
      </p:sp>
      <p:sp>
        <p:nvSpPr>
          <p:cNvPr id="16" name="Title 1">
            <a:extLst>
              <a:ext uri="{FF2B5EF4-FFF2-40B4-BE49-F238E27FC236}">
                <a16:creationId xmlns:a16="http://schemas.microsoft.com/office/drawing/2014/main" id="{9AE8660A-4609-B205-1E54-065F0B296C5D}"/>
              </a:ext>
            </a:extLst>
          </p:cNvPr>
          <p:cNvSpPr txBox="1">
            <a:spLocks/>
          </p:cNvSpPr>
          <p:nvPr/>
        </p:nvSpPr>
        <p:spPr>
          <a:xfrm>
            <a:off x="350355" y="4705529"/>
            <a:ext cx="3429000" cy="557599"/>
          </a:xfrm>
          <a:prstGeom prst="rect">
            <a:avLst/>
          </a:prstGeom>
          <a:solidFill>
            <a:schemeClr val="bg2">
              <a:lumMod val="50000"/>
            </a:schemeClr>
          </a:solidFill>
          <a:ln w="38100">
            <a:solidFill>
              <a:schemeClr val="tx2">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solidFill>
                  <a:srgbClr val="FFC000"/>
                </a:solidFill>
                <a:latin typeface="Arial" panose="020B0604020202020204" pitchFamily="34" charset="0"/>
                <a:cs typeface="Arial" panose="020B0604020202020204" pitchFamily="34" charset="0"/>
              </a:rPr>
              <a:t>WS2 Proposal</a:t>
            </a:r>
          </a:p>
        </p:txBody>
      </p:sp>
      <p:sp>
        <p:nvSpPr>
          <p:cNvPr id="17" name="Title 1">
            <a:extLst>
              <a:ext uri="{FF2B5EF4-FFF2-40B4-BE49-F238E27FC236}">
                <a16:creationId xmlns:a16="http://schemas.microsoft.com/office/drawing/2014/main" id="{4302967F-248D-E1B6-C781-8A2755D9D4DB}"/>
              </a:ext>
            </a:extLst>
          </p:cNvPr>
          <p:cNvSpPr txBox="1">
            <a:spLocks/>
          </p:cNvSpPr>
          <p:nvPr/>
        </p:nvSpPr>
        <p:spPr>
          <a:xfrm>
            <a:off x="350355" y="1649913"/>
            <a:ext cx="4374044" cy="557599"/>
          </a:xfrm>
          <a:prstGeom prst="rect">
            <a:avLst/>
          </a:prstGeom>
          <a:solidFill>
            <a:schemeClr val="bg1">
              <a:lumMod val="95000"/>
            </a:schemeClr>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2300">
                <a:solidFill>
                  <a:srgbClr val="002060"/>
                </a:soli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2800" b="1">
                <a:solidFill>
                  <a:schemeClr val="accent1">
                    <a:lumMod val="50000"/>
                  </a:schemeClr>
                </a:solidFill>
              </a:rPr>
              <a:t>Extant Code’s definition</a:t>
            </a:r>
          </a:p>
        </p:txBody>
      </p:sp>
    </p:spTree>
    <p:extLst>
      <p:ext uri="{BB962C8B-B14F-4D97-AF65-F5344CB8AC3E}">
        <p14:creationId xmlns:p14="http://schemas.microsoft.com/office/powerpoint/2010/main" val="29633892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8" name="Rectangle 446">
            <a:extLst>
              <a:ext uri="{FF2B5EF4-FFF2-40B4-BE49-F238E27FC236}">
                <a16:creationId xmlns:a16="http://schemas.microsoft.com/office/drawing/2014/main" id="{B9651FA3-B4A1-4E98-9B71-4CF820877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0" name="Freeform: Shape 448">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72" name="Freeform: Shape 450">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3994"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6595884" y="57974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74" name="Freeform: Shape 452">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6" name="Freeform: Shape 45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8" name="Freeform: Shape 456">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479" name="Freeform: Shape 458">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 name="Rectangle 3">
            <a:extLst>
              <a:ext uri="{FF2B5EF4-FFF2-40B4-BE49-F238E27FC236}">
                <a16:creationId xmlns:a16="http://schemas.microsoft.com/office/drawing/2014/main" id="{8D35880F-85B9-12B0-6A8D-D28C207E16B9}"/>
              </a:ext>
            </a:extLst>
          </p:cNvPr>
          <p:cNvSpPr/>
          <p:nvPr/>
        </p:nvSpPr>
        <p:spPr>
          <a:xfrm>
            <a:off x="320647" y="1100010"/>
            <a:ext cx="6182630" cy="5158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200"/>
              </a:spcBef>
              <a:spcAft>
                <a:spcPts val="600"/>
              </a:spcAft>
            </a:pPr>
            <a:r>
              <a:rPr lang="en-US" sz="4800">
                <a:solidFill>
                  <a:schemeClr val="tx1"/>
                </a:solidFill>
                <a:latin typeface="+mj-lt"/>
              </a:rPr>
              <a:t>Does IESBA agree with WS2’s proposals regarding “professional activity” and “professional services”?</a:t>
            </a:r>
            <a:endParaRPr lang="en-US" sz="4800">
              <a:solidFill>
                <a:schemeClr val="tx1"/>
              </a:solidFill>
            </a:endParaRPr>
          </a:p>
        </p:txBody>
      </p:sp>
    </p:spTree>
    <p:extLst>
      <p:ext uri="{BB962C8B-B14F-4D97-AF65-F5344CB8AC3E}">
        <p14:creationId xmlns:p14="http://schemas.microsoft.com/office/powerpoint/2010/main" val="310786288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4110085"/>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7" ma:contentTypeDescription="Create a new document." ma:contentTypeScope="" ma:versionID="f5bd13066b9426517240a2176af2fb38">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afda0393c149a81c5ab891f872ef7f1d"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D25335E-3AE3-4697-8738-48CC81FF050E}">
  <ds:schemaRefs>
    <ds:schemaRef ds:uri="http://schemas.microsoft.com/sharepoint/v3/contenttype/forms"/>
  </ds:schemaRefs>
</ds:datastoreItem>
</file>

<file path=customXml/itemProps2.xml><?xml version="1.0" encoding="utf-8"?>
<ds:datastoreItem xmlns:ds="http://schemas.openxmlformats.org/officeDocument/2006/customXml" ds:itemID="{2961E205-AB67-47F1-A9A8-858D16EC92D4}">
  <ds:schemaRefs>
    <ds:schemaRef ds:uri="http://schemas.microsoft.com/office/infopath/2007/PartnerControls"/>
    <ds:schemaRef ds:uri="http://purl.org/dc/terms/"/>
    <ds:schemaRef ds:uri="http://purl.org/dc/elements/1.1/"/>
    <ds:schemaRef ds:uri="http://schemas.microsoft.com/office/2006/documentManagement/types"/>
    <ds:schemaRef ds:uri="http://www.w3.org/XML/1998/namespace"/>
    <ds:schemaRef ds:uri="http://schemas.microsoft.com/office/2006/metadata/properties"/>
    <ds:schemaRef ds:uri="http://purl.org/dc/dcmitype/"/>
    <ds:schemaRef ds:uri="38e2ba9e-27b9-4c48-9a8a-216353f57068"/>
    <ds:schemaRef ds:uri="http://schemas.openxmlformats.org/package/2006/metadata/core-properties"/>
    <ds:schemaRef ds:uri="a5f5a3eb-0a2d-4d6a-9165-21ef9946a014"/>
  </ds:schemaRefs>
</ds:datastoreItem>
</file>

<file path=customXml/itemProps3.xml><?xml version="1.0" encoding="utf-8"?>
<ds:datastoreItem xmlns:ds="http://schemas.openxmlformats.org/officeDocument/2006/customXml" ds:itemID="{BC50FBED-EE49-4153-9290-D8FDD4736A2D}">
  <ds:schemaRefs>
    <ds:schemaRef ds:uri="38e2ba9e-27b9-4c48-9a8a-216353f57068"/>
    <ds:schemaRef ds:uri="a5f5a3eb-0a2d-4d6a-9165-21ef9946a01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7195</Words>
  <Application>Microsoft Office PowerPoint</Application>
  <PresentationFormat>Widescreen</PresentationFormat>
  <Paragraphs>934</Paragraphs>
  <Slides>98</Slides>
  <Notes>98</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98</vt:i4>
      </vt:variant>
    </vt:vector>
  </HeadingPairs>
  <TitlesOfParts>
    <vt:vector size="110" baseType="lpstr">
      <vt:lpstr>Arial</vt:lpstr>
      <vt:lpstr>Calibri</vt:lpstr>
      <vt:lpstr>Calibri Light</vt:lpstr>
      <vt:lpstr>Courier New</vt:lpstr>
      <vt:lpstr>Product Sans Light</vt:lpstr>
      <vt:lpstr>Product Sans Thin</vt:lpstr>
      <vt:lpstr>System Font Regular</vt:lpstr>
      <vt:lpstr>Times New Roman</vt:lpstr>
      <vt:lpstr>Wingdings</vt:lpstr>
      <vt:lpstr>Custom Design</vt:lpstr>
      <vt:lpstr>Office Theme</vt:lpstr>
      <vt:lpstr>1_Custom Design</vt:lpstr>
      <vt:lpstr>PowerPoint Presentation</vt:lpstr>
      <vt:lpstr>Objectives</vt:lpstr>
      <vt:lpstr>Objectives</vt:lpstr>
      <vt:lpstr>Objectives</vt:lpstr>
      <vt:lpstr>Feedback from CAG</vt:lpstr>
      <vt:lpstr>Input from Sustainability Reference Group</vt:lpstr>
      <vt:lpstr>PowerPoint Presentation</vt:lpstr>
      <vt:lpstr>Objective</vt:lpstr>
      <vt:lpstr>PowerPoint Presentation</vt:lpstr>
      <vt:lpstr>PowerPoint Presentation</vt:lpstr>
      <vt:lpstr>Communicating the Code’s Applicability for All Preparers</vt:lpstr>
      <vt:lpstr>PowerPoint Presentation</vt:lpstr>
      <vt:lpstr>Do IESBA members agree with WS2’s proposal for communicating that the IESBA Code can be applied by all preparers of information?</vt:lpstr>
      <vt:lpstr>Sustainability Reporting – Draft Standards</vt:lpstr>
      <vt:lpstr>Sustainability Reporting – Draft Standards</vt:lpstr>
      <vt:lpstr>Sustainability Reporting – Preparation and Presentation of Information</vt:lpstr>
      <vt:lpstr>Sustainability Reporting – Greenwashing Examples</vt:lpstr>
      <vt:lpstr>Sustainability Reporting – Greenwashing Examples</vt:lpstr>
      <vt:lpstr>Sustainability Reporting – Greenwashing Examples</vt:lpstr>
      <vt:lpstr>Sustainability Reporting – Value Chain Examples</vt:lpstr>
      <vt:lpstr>Sustainability Reporting – Value Chain Examples</vt:lpstr>
      <vt:lpstr>Sustainability Reporting – Value Chain Examples</vt:lpstr>
      <vt:lpstr>Sustainability Reporting – Forward-looking Information</vt:lpstr>
      <vt:lpstr>Sustainability Reporting – Other Revisions</vt:lpstr>
      <vt:lpstr>Does IESBA agree with WS2’s proposed revisions to Parts 1, 2 and 3?</vt:lpstr>
      <vt:lpstr>Sustainability Reporting – No Revisions</vt:lpstr>
      <vt:lpstr>Does IESBA agree with WS2’s proposal not to revise Sections 230, 250, 321, 325, 340 and 350?</vt:lpstr>
      <vt:lpstr>Separate Section(s) – Sustainability Reporting</vt:lpstr>
      <vt:lpstr>WS2 Proposal</vt:lpstr>
      <vt:lpstr>Does IESBA agree with WS2’s proposal not to develop a separate section(s) for sustainability reporting at this time?</vt:lpstr>
      <vt:lpstr>Ethics – Sustainability Assurance</vt:lpstr>
      <vt:lpstr>Objective</vt:lpstr>
      <vt:lpstr>Sustainability Assurance – Draft Standards</vt:lpstr>
      <vt:lpstr>Scope of Ethics Standards – Revised Proposal</vt:lpstr>
      <vt:lpstr>Scope of Ethics Standards – Why all SAEs?</vt:lpstr>
      <vt:lpstr>Interrelation between ethics and independence standards</vt:lpstr>
      <vt:lpstr>Interrelation between ethics and independence standards</vt:lpstr>
      <vt:lpstr>Interrelation between ethics and independence standards</vt:lpstr>
      <vt:lpstr>Interrelation between ethics and independence standards</vt:lpstr>
      <vt:lpstr>PowerPoint Presentation</vt:lpstr>
      <vt:lpstr>New provision on SAP expertise/training</vt:lpstr>
      <vt:lpstr>Value Chain Considerations</vt:lpstr>
      <vt:lpstr>Value Chain Considerations</vt:lpstr>
      <vt:lpstr>Value Chain Considerations</vt:lpstr>
      <vt:lpstr>Does IESBA agree with WS2’s proposals? </vt:lpstr>
      <vt:lpstr>Whether to include equivalent Part 2 – Recap </vt:lpstr>
      <vt:lpstr>Whether to include equivalent Section 230</vt:lpstr>
      <vt:lpstr>Whether to include equivalent Section 230</vt:lpstr>
      <vt:lpstr>Whether to include equivalent Section 230</vt:lpstr>
      <vt:lpstr>Equivalent Section 270</vt:lpstr>
      <vt:lpstr>Equivalent Section 270 – Adapted/New Examples (Para 270.3 A2)</vt:lpstr>
      <vt:lpstr>Does IESBA agree with WS2’s proposals? </vt:lpstr>
      <vt:lpstr>Whether to include equivalent Section 321</vt:lpstr>
      <vt:lpstr>Whether to include equivalent Section 321</vt:lpstr>
      <vt:lpstr>Whether to include equivalent Section 350</vt:lpstr>
      <vt:lpstr>Does IESBA agree with WS2’s proposals? </vt:lpstr>
      <vt:lpstr>PowerPoint Presentation</vt:lpstr>
      <vt:lpstr>Objective</vt:lpstr>
      <vt:lpstr>Procedures for SAPs to address NOCLAR depending on service performed (Part 5)</vt:lpstr>
      <vt:lpstr>PowerPoint Presentation</vt:lpstr>
      <vt:lpstr>PowerPoint Presentation</vt:lpstr>
      <vt:lpstr>PowerPoint Presentation</vt:lpstr>
      <vt:lpstr>PowerPoint Presentation</vt:lpstr>
      <vt:lpstr>WS2 Rationale: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Does IESBA agree with WS2’s proposals?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Does IESBA agree with WS2’s proposals? </vt:lpstr>
      <vt:lpstr>Communicating NOCLAR by PAIB (Part 2)</vt:lpstr>
      <vt:lpstr>PowerPoint Presentation</vt:lpstr>
      <vt:lpstr>PowerPoint Presentation</vt:lpstr>
      <vt:lpstr>Terms and Definitions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Professional Activity/Services – Recap &amp; New WS2 Proposal</vt:lpstr>
      <vt:lpstr>Professional Activity</vt:lpstr>
      <vt:lpstr>Professional Services</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Laura Leal</cp:lastModifiedBy>
  <cp:revision>1</cp:revision>
  <cp:lastPrinted>2023-09-18T17:39:29Z</cp:lastPrinted>
  <dcterms:created xsi:type="dcterms:W3CDTF">2018-10-18T19:25:41Z</dcterms:created>
  <dcterms:modified xsi:type="dcterms:W3CDTF">2023-09-19T14:14:39Z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263400</vt:r8>
  </property>
  <property fmtid="{D5CDD505-2E9C-101B-9397-08002B2CF9AE}" pid="3" name="MediaServiceImageTags">
    <vt:lpwstr/>
  </property>
  <property fmtid="{D5CDD505-2E9C-101B-9397-08002B2CF9AE}" pid="4" name="ContentTypeId">
    <vt:lpwstr>0x010100B5070AA681E7D548B8B494A836FA7E69</vt:lpwstr>
  </property>
</Properties>
</file>