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2.xml" ContentType="application/vnd.openxmlformats-officedocument.theme+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662" r:id="rId5"/>
    <p:sldMasterId id="2147483683" r:id="rId6"/>
  </p:sldMasterIdLst>
  <p:notesMasterIdLst>
    <p:notesMasterId r:id="rId21"/>
  </p:notesMasterIdLst>
  <p:sldIdLst>
    <p:sldId id="256" r:id="rId7"/>
    <p:sldId id="2141411290" r:id="rId8"/>
    <p:sldId id="2147471655" r:id="rId9"/>
    <p:sldId id="2141411289" r:id="rId10"/>
    <p:sldId id="2147471656" r:id="rId11"/>
    <p:sldId id="2147471654" r:id="rId12"/>
    <p:sldId id="2147471658" r:id="rId13"/>
    <p:sldId id="2147471653" r:id="rId14"/>
    <p:sldId id="2141411286" r:id="rId15"/>
    <p:sldId id="1190" r:id="rId16"/>
    <p:sldId id="612" r:id="rId17"/>
    <p:sldId id="2147471537" r:id="rId18"/>
    <p:sldId id="2147471652" r:id="rId19"/>
    <p:sldId id="965" r:id="rId20"/>
  </p:sldIdLst>
  <p:sldSz cx="12192000" cy="6858000"/>
  <p:notesSz cx="9144000" cy="6858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89336705-4029-E086-3092-50AD36B95EA9}" name="Mark Babington" initials="MB" userId="S::m.babington_frc.org.uk#ext#@ifac529.onmicrosoft.com::50711425-d734-4201-bf07-e19064d6df58" providerId="AD"/>
  <p188:author id="{569F175C-A398-3AF4-3354-CAF59EC93F10}" name="Diane Jules" initials="DJ" userId="S::dianejules@ethicsboard.org::8c02b63b-0564-49f0-8623-5f32871d585c" providerId="AD"/>
  <p188:author id="{073A4EDC-E247-6498-BE48-6CCEB187D1A4}" name="Diane Jules" initials="DJ" userId="S::DianeJules@ethicsboard.org::8c02b63b-0564-49f0-8623-5f32871d585c" providerId="AD"/>
  <p188:author id="{607421F1-7BFB-BDC8-A8B4-DD717C6C0C7B}" name="Keith Billing" initials="KB" userId="S::k.billing@frc.org.uk::b5e9eaf5-1c17-4d9e-874f-0a8fd44cef07"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McMenomy, Alexandra" initials="MA" lastIdx="3" clrIdx="0">
    <p:extLst>
      <p:ext uri="{19B8F6BF-5375-455C-9EA6-DF929625EA0E}">
        <p15:presenceInfo xmlns:p15="http://schemas.microsoft.com/office/powerpoint/2012/main" userId="S::BOZENA01@pfizer.com::caf1f9f3-7fe1-45b9-88ca-94e2f68764ae"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AA348"/>
    <a:srgbClr val="B4D9F9"/>
    <a:srgbClr val="54AC46"/>
    <a:srgbClr val="0B5494"/>
    <a:srgbClr val="00B050"/>
    <a:srgbClr val="339933"/>
    <a:srgbClr val="00CC00"/>
    <a:srgbClr val="4472C4"/>
    <a:srgbClr val="7030A0"/>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4660"/>
  </p:normalViewPr>
  <p:slideViewPr>
    <p:cSldViewPr snapToGrid="0">
      <p:cViewPr varScale="1">
        <p:scale>
          <a:sx n="78" d="100"/>
          <a:sy n="78" d="100"/>
        </p:scale>
        <p:origin x="96" y="7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notesMaster" Target="notesMasters/notesMaster1.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presProps" Target="presProps.xml"/><Relationship Id="rId10" Type="http://schemas.openxmlformats.org/officeDocument/2006/relationships/slide" Target="slides/slide4.xml"/><Relationship Id="rId19" Type="http://schemas.openxmlformats.org/officeDocument/2006/relationships/slide" Target="slides/slide13.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commentAuthors" Target="commentAuthors.xml"/><Relationship Id="rId27" Type="http://schemas.microsoft.com/office/2018/10/relationships/authors" Target="author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6BCBFF3-DEDB-458F-A1DC-1C7B4C56F1E1}" type="doc">
      <dgm:prSet loTypeId="urn:microsoft.com/office/officeart/2005/8/layout/hProcess11" loCatId="process" qsTypeId="urn:microsoft.com/office/officeart/2005/8/quickstyle/simple1" qsCatId="simple" csTypeId="urn:microsoft.com/office/officeart/2005/8/colors/accent1_2" csCatId="accent1" phldr="1"/>
      <dgm:spPr/>
    </dgm:pt>
    <dgm:pt modelId="{97A8A966-9150-4AAA-9653-5A7407A048E8}">
      <dgm:prSet phldrT="[Text]" custT="1"/>
      <dgm:spPr/>
      <dgm:t>
        <a:bodyPr/>
        <a:lstStyle/>
        <a:p>
          <a:pPr rtl="0"/>
          <a:r>
            <a:rPr lang="en-US" sz="1600" b="0">
              <a:latin typeface="+mj-lt"/>
            </a:rPr>
            <a:t>Targeted Outreach incl. with GRI, ICGN, IOSCO, PAIB Advisory Group, XRB </a:t>
          </a:r>
        </a:p>
      </dgm:t>
    </dgm:pt>
    <dgm:pt modelId="{DC95CDF4-915F-447F-8B05-BC7A8C2E3F56}" type="parTrans" cxnId="{B5B7B01F-874D-461A-8DED-FA2A1F2873C3}">
      <dgm:prSet/>
      <dgm:spPr/>
      <dgm:t>
        <a:bodyPr/>
        <a:lstStyle/>
        <a:p>
          <a:endParaRPr lang="en-US"/>
        </a:p>
      </dgm:t>
    </dgm:pt>
    <dgm:pt modelId="{FD0E8F40-2166-44DD-846E-B687181FD5EB}" type="sibTrans" cxnId="{B5B7B01F-874D-461A-8DED-FA2A1F2873C3}">
      <dgm:prSet/>
      <dgm:spPr/>
      <dgm:t>
        <a:bodyPr/>
        <a:lstStyle/>
        <a:p>
          <a:endParaRPr lang="en-US"/>
        </a:p>
      </dgm:t>
    </dgm:pt>
    <dgm:pt modelId="{90212BC8-805F-4235-8B57-26E1F92ADE22}">
      <dgm:prSet phldrT="[Text]" custT="1"/>
      <dgm:spPr/>
      <dgm:t>
        <a:bodyPr/>
        <a:lstStyle/>
        <a:p>
          <a:pPr marL="0" lvl="0" indent="0" algn="ctr" defTabSz="711200">
            <a:lnSpc>
              <a:spcPct val="90000"/>
            </a:lnSpc>
            <a:spcBef>
              <a:spcPct val="0"/>
            </a:spcBef>
            <a:spcAft>
              <a:spcPct val="35000"/>
            </a:spcAft>
            <a:buNone/>
          </a:pPr>
          <a:r>
            <a:rPr lang="en-US" sz="1600" b="0" kern="1200">
              <a:solidFill>
                <a:srgbClr val="494949">
                  <a:hueOff val="0"/>
                  <a:satOff val="0"/>
                  <a:lumOff val="0"/>
                  <a:alphaOff val="0"/>
                </a:srgbClr>
              </a:solidFill>
              <a:latin typeface="Arial" panose="020B0604020202020204"/>
              <a:ea typeface="+mn-ea"/>
              <a:cs typeface="+mn-cs"/>
            </a:rPr>
            <a:t>FSB progress report on roadmap issued</a:t>
          </a:r>
        </a:p>
      </dgm:t>
    </dgm:pt>
    <dgm:pt modelId="{1693FC7D-7984-4958-A653-0A8A62E1402D}" type="parTrans" cxnId="{32A0891B-8FEA-4587-AB35-99D3B1BF575F}">
      <dgm:prSet/>
      <dgm:spPr/>
      <dgm:t>
        <a:bodyPr/>
        <a:lstStyle/>
        <a:p>
          <a:endParaRPr lang="en-US"/>
        </a:p>
      </dgm:t>
    </dgm:pt>
    <dgm:pt modelId="{3B7BC3A4-1D92-4C3C-B3CB-6AC67FC1586A}" type="sibTrans" cxnId="{32A0891B-8FEA-4587-AB35-99D3B1BF575F}">
      <dgm:prSet/>
      <dgm:spPr/>
      <dgm:t>
        <a:bodyPr/>
        <a:lstStyle/>
        <a:p>
          <a:endParaRPr lang="en-US"/>
        </a:p>
      </dgm:t>
    </dgm:pt>
    <dgm:pt modelId="{449E1A17-43DB-4443-BA04-C674BF7F3E89}">
      <dgm:prSet phldrT="[Text]" custT="1"/>
      <dgm:spPr/>
      <dgm:t>
        <a:bodyPr/>
        <a:lstStyle/>
        <a:p>
          <a:r>
            <a:rPr lang="en-US" sz="1600">
              <a:latin typeface="+mj-lt"/>
            </a:rPr>
            <a:t>IESBA Staff publication on Greenwashing issued</a:t>
          </a:r>
        </a:p>
      </dgm:t>
    </dgm:pt>
    <dgm:pt modelId="{CCC5FA12-33F6-4F03-A1A6-E955E36C1949}" type="parTrans" cxnId="{64A87E17-C5AD-4D1D-AAC9-D0117B975E0A}">
      <dgm:prSet/>
      <dgm:spPr/>
      <dgm:t>
        <a:bodyPr/>
        <a:lstStyle/>
        <a:p>
          <a:endParaRPr lang="en-US"/>
        </a:p>
      </dgm:t>
    </dgm:pt>
    <dgm:pt modelId="{A367FD94-008E-432F-85F1-BC7B45B01FD4}" type="sibTrans" cxnId="{64A87E17-C5AD-4D1D-AAC9-D0117B975E0A}">
      <dgm:prSet/>
      <dgm:spPr/>
      <dgm:t>
        <a:bodyPr/>
        <a:lstStyle/>
        <a:p>
          <a:endParaRPr lang="en-US"/>
        </a:p>
      </dgm:t>
    </dgm:pt>
    <dgm:pt modelId="{1E6C9169-F283-4EA7-9D1F-95FF53A6326A}">
      <dgm:prSet phldrT="[Text]" custT="1"/>
      <dgm:spPr/>
      <dgm:t>
        <a:bodyPr/>
        <a:lstStyle/>
        <a:p>
          <a:pPr marL="0" lvl="0" indent="0" algn="ctr" defTabSz="711200">
            <a:lnSpc>
              <a:spcPct val="90000"/>
            </a:lnSpc>
            <a:spcBef>
              <a:spcPct val="0"/>
            </a:spcBef>
            <a:spcAft>
              <a:spcPct val="35000"/>
            </a:spcAft>
            <a:buNone/>
          </a:pPr>
          <a:r>
            <a:rPr lang="en-US" sz="1600" b="0" kern="1200">
              <a:solidFill>
                <a:srgbClr val="494949">
                  <a:hueOff val="0"/>
                  <a:satOff val="0"/>
                  <a:lumOff val="0"/>
                  <a:alphaOff val="0"/>
                </a:srgbClr>
              </a:solidFill>
              <a:latin typeface="Arial" panose="020B0604020202020204"/>
              <a:ea typeface="+mn-ea"/>
              <a:cs typeface="+mn-cs"/>
            </a:rPr>
            <a:t>PIOB Public Interest Workshop</a:t>
          </a:r>
        </a:p>
      </dgm:t>
    </dgm:pt>
    <dgm:pt modelId="{452A0072-72CB-4183-9A54-9601DB322905}" type="parTrans" cxnId="{55B72CF4-58F6-4803-BE4E-132BAB65049C}">
      <dgm:prSet/>
      <dgm:spPr/>
      <dgm:t>
        <a:bodyPr/>
        <a:lstStyle/>
        <a:p>
          <a:endParaRPr lang="en-US"/>
        </a:p>
      </dgm:t>
    </dgm:pt>
    <dgm:pt modelId="{19484610-AF9F-49F1-A246-A5AF6EB689DE}" type="sibTrans" cxnId="{55B72CF4-58F6-4803-BE4E-132BAB65049C}">
      <dgm:prSet/>
      <dgm:spPr/>
      <dgm:t>
        <a:bodyPr/>
        <a:lstStyle/>
        <a:p>
          <a:endParaRPr lang="en-US"/>
        </a:p>
      </dgm:t>
    </dgm:pt>
    <dgm:pt modelId="{BFBB7146-06B6-4F93-908A-0FFC0E21750D}">
      <dgm:prSet phldrT="[Text]" custT="1"/>
      <dgm:spPr/>
      <dgm:t>
        <a:bodyPr/>
        <a:lstStyle/>
        <a:p>
          <a:pPr marL="0" lvl="0" indent="0" algn="ctr" defTabSz="711200">
            <a:lnSpc>
              <a:spcPct val="90000"/>
            </a:lnSpc>
            <a:spcBef>
              <a:spcPct val="0"/>
            </a:spcBef>
            <a:spcAft>
              <a:spcPct val="35000"/>
            </a:spcAft>
            <a:buNone/>
          </a:pPr>
          <a:r>
            <a:rPr lang="en-US" sz="1600" b="0" kern="1200">
              <a:solidFill>
                <a:srgbClr val="494949">
                  <a:hueOff val="0"/>
                  <a:satOff val="0"/>
                  <a:lumOff val="0"/>
                  <a:alphaOff val="0"/>
                </a:srgbClr>
              </a:solidFill>
              <a:latin typeface="Arial" panose="020B0604020202020204"/>
              <a:ea typeface="+mn-ea"/>
              <a:cs typeface="+mn-cs"/>
            </a:rPr>
            <a:t>EU Jurisdiction-level Outreach </a:t>
          </a:r>
          <a:r>
            <a:rPr lang="en-US" sz="1400" b="0" kern="1200">
              <a:solidFill>
                <a:srgbClr val="494949">
                  <a:hueOff val="0"/>
                  <a:satOff val="0"/>
                  <a:lumOff val="0"/>
                  <a:alphaOff val="0"/>
                </a:srgbClr>
              </a:solidFill>
              <a:latin typeface="Arial" panose="020B0604020202020204"/>
              <a:ea typeface="+mn-ea"/>
              <a:cs typeface="+mn-cs"/>
            </a:rPr>
            <a:t>(Brussels, Paris)</a:t>
          </a:r>
        </a:p>
      </dgm:t>
    </dgm:pt>
    <dgm:pt modelId="{411F40A6-3AA4-46D1-B123-06812C318B55}" type="parTrans" cxnId="{02782977-8177-406D-9BCF-7AA4C3B8092A}">
      <dgm:prSet/>
      <dgm:spPr/>
      <dgm:t>
        <a:bodyPr/>
        <a:lstStyle/>
        <a:p>
          <a:endParaRPr lang="en-US"/>
        </a:p>
      </dgm:t>
    </dgm:pt>
    <dgm:pt modelId="{3D500A23-7083-45CD-85C8-39C8A068A353}" type="sibTrans" cxnId="{02782977-8177-406D-9BCF-7AA4C3B8092A}">
      <dgm:prSet/>
      <dgm:spPr/>
      <dgm:t>
        <a:bodyPr/>
        <a:lstStyle/>
        <a:p>
          <a:endParaRPr lang="en-US"/>
        </a:p>
      </dgm:t>
    </dgm:pt>
    <dgm:pt modelId="{EB437588-0CDA-4EC2-8702-CBB6B9E6B82B}">
      <dgm:prSet phldrT="[Text]" custT="1"/>
      <dgm:spPr/>
      <dgm:t>
        <a:bodyPr/>
        <a:lstStyle/>
        <a:p>
          <a:pPr rtl="0"/>
          <a:r>
            <a:rPr lang="en-US" sz="1600" b="0">
              <a:latin typeface="+mj-lt"/>
            </a:rPr>
            <a:t>IESBA CAG Meeting </a:t>
          </a:r>
        </a:p>
      </dgm:t>
    </dgm:pt>
    <dgm:pt modelId="{D0E19CD6-6C26-41B5-B7BE-87993097F356}" type="parTrans" cxnId="{8C6530B2-8021-4B21-8FC0-DDC4B000E0EF}">
      <dgm:prSet/>
      <dgm:spPr/>
      <dgm:t>
        <a:bodyPr/>
        <a:lstStyle/>
        <a:p>
          <a:endParaRPr lang="en-US"/>
        </a:p>
      </dgm:t>
    </dgm:pt>
    <dgm:pt modelId="{C7D5BB62-AB5D-416C-AB42-8854B4BCDC91}" type="sibTrans" cxnId="{8C6530B2-8021-4B21-8FC0-DDC4B000E0EF}">
      <dgm:prSet/>
      <dgm:spPr/>
      <dgm:t>
        <a:bodyPr/>
        <a:lstStyle/>
        <a:p>
          <a:endParaRPr lang="en-US"/>
        </a:p>
      </dgm:t>
    </dgm:pt>
    <dgm:pt modelId="{8B44F648-2E37-497F-8B20-4A3884ABAE06}" type="pres">
      <dgm:prSet presAssocID="{E6BCBFF3-DEDB-458F-A1DC-1C7B4C56F1E1}" presName="Name0" presStyleCnt="0">
        <dgm:presLayoutVars>
          <dgm:dir/>
          <dgm:resizeHandles val="exact"/>
        </dgm:presLayoutVars>
      </dgm:prSet>
      <dgm:spPr/>
    </dgm:pt>
    <dgm:pt modelId="{E0E350FC-C890-42F2-BD01-F182F16F8BDE}" type="pres">
      <dgm:prSet presAssocID="{E6BCBFF3-DEDB-458F-A1DC-1C7B4C56F1E1}" presName="arrow" presStyleLbl="bgShp" presStyleIdx="0" presStyleCnt="1" custLinFactNeighborX="609" custLinFactNeighborY="-1985"/>
      <dgm:spPr/>
    </dgm:pt>
    <dgm:pt modelId="{0A80A9D7-B397-4B4B-89AE-50D45639ABFF}" type="pres">
      <dgm:prSet presAssocID="{E6BCBFF3-DEDB-458F-A1DC-1C7B4C56F1E1}" presName="points" presStyleCnt="0"/>
      <dgm:spPr/>
    </dgm:pt>
    <dgm:pt modelId="{D2CCC5AF-2DA9-41AE-8DE5-3B98A0218785}" type="pres">
      <dgm:prSet presAssocID="{EB437588-0CDA-4EC2-8702-CBB6B9E6B82B}" presName="compositeA" presStyleCnt="0"/>
      <dgm:spPr/>
    </dgm:pt>
    <dgm:pt modelId="{168746AE-79B5-4F29-A26F-062558303195}" type="pres">
      <dgm:prSet presAssocID="{EB437588-0CDA-4EC2-8702-CBB6B9E6B82B}" presName="textA" presStyleLbl="revTx" presStyleIdx="0" presStyleCnt="6">
        <dgm:presLayoutVars>
          <dgm:bulletEnabled val="1"/>
        </dgm:presLayoutVars>
      </dgm:prSet>
      <dgm:spPr/>
    </dgm:pt>
    <dgm:pt modelId="{89E5BCB9-8200-431A-A013-9A3CFA0D5A94}" type="pres">
      <dgm:prSet presAssocID="{EB437588-0CDA-4EC2-8702-CBB6B9E6B82B}" presName="circleA" presStyleLbl="node1" presStyleIdx="0" presStyleCnt="6" custLinFactNeighborX="5503" custLinFactNeighborY="13741"/>
      <dgm:spPr/>
    </dgm:pt>
    <dgm:pt modelId="{E6D6EBC1-9256-401E-B3C4-0ADEBE109C49}" type="pres">
      <dgm:prSet presAssocID="{EB437588-0CDA-4EC2-8702-CBB6B9E6B82B}" presName="spaceA" presStyleCnt="0"/>
      <dgm:spPr/>
    </dgm:pt>
    <dgm:pt modelId="{4453F135-AB07-48D6-BC2B-ACB83F50051A}" type="pres">
      <dgm:prSet presAssocID="{C7D5BB62-AB5D-416C-AB42-8854B4BCDC91}" presName="space" presStyleCnt="0"/>
      <dgm:spPr/>
    </dgm:pt>
    <dgm:pt modelId="{F43A9892-A3F4-4D95-8E6F-C4953A5501D2}" type="pres">
      <dgm:prSet presAssocID="{97A8A966-9150-4AAA-9653-5A7407A048E8}" presName="compositeB" presStyleCnt="0"/>
      <dgm:spPr/>
    </dgm:pt>
    <dgm:pt modelId="{F8637C51-7FB1-4CB9-89F6-E227788C46A8}" type="pres">
      <dgm:prSet presAssocID="{97A8A966-9150-4AAA-9653-5A7407A048E8}" presName="textB" presStyleLbl="revTx" presStyleIdx="1" presStyleCnt="6">
        <dgm:presLayoutVars>
          <dgm:bulletEnabled val="1"/>
        </dgm:presLayoutVars>
      </dgm:prSet>
      <dgm:spPr/>
    </dgm:pt>
    <dgm:pt modelId="{DFCC3648-1840-4B89-8253-AE7132E53D64}" type="pres">
      <dgm:prSet presAssocID="{97A8A966-9150-4AAA-9653-5A7407A048E8}" presName="circleB" presStyleLbl="node1" presStyleIdx="1" presStyleCnt="6" custLinFactNeighborX="-20910" custLinFactNeighborY="-18418"/>
      <dgm:spPr/>
    </dgm:pt>
    <dgm:pt modelId="{2F3307E1-480A-4B0A-AD49-9434353283AC}" type="pres">
      <dgm:prSet presAssocID="{97A8A966-9150-4AAA-9653-5A7407A048E8}" presName="spaceB" presStyleCnt="0"/>
      <dgm:spPr/>
    </dgm:pt>
    <dgm:pt modelId="{29894F28-40AC-46CE-8DF1-2BF78075001C}" type="pres">
      <dgm:prSet presAssocID="{FD0E8F40-2166-44DD-846E-B687181FD5EB}" presName="space" presStyleCnt="0"/>
      <dgm:spPr/>
    </dgm:pt>
    <dgm:pt modelId="{C8D57517-591F-411C-B168-1A8044CBEFC4}" type="pres">
      <dgm:prSet presAssocID="{BFBB7146-06B6-4F93-908A-0FFC0E21750D}" presName="compositeA" presStyleCnt="0"/>
      <dgm:spPr/>
    </dgm:pt>
    <dgm:pt modelId="{4CEF72F2-CB4C-49E9-A0F8-CEC2E01E0DFE}" type="pres">
      <dgm:prSet presAssocID="{BFBB7146-06B6-4F93-908A-0FFC0E21750D}" presName="textA" presStyleLbl="revTx" presStyleIdx="2" presStyleCnt="6" custLinFactX="100000" custLinFactNeighborX="116688" custLinFactNeighborY="3447">
        <dgm:presLayoutVars>
          <dgm:bulletEnabled val="1"/>
        </dgm:presLayoutVars>
      </dgm:prSet>
      <dgm:spPr/>
    </dgm:pt>
    <dgm:pt modelId="{7B067C88-1527-43C2-93EA-A149A3354768}" type="pres">
      <dgm:prSet presAssocID="{BFBB7146-06B6-4F93-908A-0FFC0E21750D}" presName="circleA" presStyleLbl="node1" presStyleIdx="2" presStyleCnt="6" custLinFactNeighborX="-11601" custLinFactNeighborY="16519"/>
      <dgm:spPr/>
    </dgm:pt>
    <dgm:pt modelId="{DCF09303-5181-402E-BCC9-55C4058964BC}" type="pres">
      <dgm:prSet presAssocID="{BFBB7146-06B6-4F93-908A-0FFC0E21750D}" presName="spaceA" presStyleCnt="0"/>
      <dgm:spPr/>
    </dgm:pt>
    <dgm:pt modelId="{BC1EA136-2DA1-41C9-A305-776C9E35E6A4}" type="pres">
      <dgm:prSet presAssocID="{3D500A23-7083-45CD-85C8-39C8A068A353}" presName="space" presStyleCnt="0"/>
      <dgm:spPr/>
    </dgm:pt>
    <dgm:pt modelId="{DC7FEEC8-C8AB-47A9-ABC1-F5C5264C3351}" type="pres">
      <dgm:prSet presAssocID="{1E6C9169-F283-4EA7-9D1F-95FF53A6326A}" presName="compositeB" presStyleCnt="0"/>
      <dgm:spPr/>
    </dgm:pt>
    <dgm:pt modelId="{A92517B6-4612-4A2A-AE8D-21E9C34FC876}" type="pres">
      <dgm:prSet presAssocID="{1E6C9169-F283-4EA7-9D1F-95FF53A6326A}" presName="textB" presStyleLbl="revTx" presStyleIdx="3" presStyleCnt="6" custScaleY="39855" custLinFactX="-2223" custLinFactY="-33749" custLinFactNeighborX="-100000" custLinFactNeighborY="-100000">
        <dgm:presLayoutVars>
          <dgm:bulletEnabled val="1"/>
        </dgm:presLayoutVars>
      </dgm:prSet>
      <dgm:spPr/>
    </dgm:pt>
    <dgm:pt modelId="{37155082-2DE1-460D-B2B7-B9C5B7EB0A0F}" type="pres">
      <dgm:prSet presAssocID="{1E6C9169-F283-4EA7-9D1F-95FF53A6326A}" presName="circleB" presStyleLbl="node1" presStyleIdx="3" presStyleCnt="6" custLinFactNeighborX="31396" custLinFactNeighborY="-85023"/>
      <dgm:spPr/>
    </dgm:pt>
    <dgm:pt modelId="{15DC048C-577B-473F-9B4F-FF3948BA93FC}" type="pres">
      <dgm:prSet presAssocID="{1E6C9169-F283-4EA7-9D1F-95FF53A6326A}" presName="spaceB" presStyleCnt="0"/>
      <dgm:spPr/>
    </dgm:pt>
    <dgm:pt modelId="{1BDA232C-EA4F-4E98-B8BE-ACA9CD3BEC8D}" type="pres">
      <dgm:prSet presAssocID="{19484610-AF9F-49F1-A246-A5AF6EB689DE}" presName="space" presStyleCnt="0"/>
      <dgm:spPr/>
    </dgm:pt>
    <dgm:pt modelId="{D6E22E33-E9D9-4C17-8579-8F3574A07C97}" type="pres">
      <dgm:prSet presAssocID="{90212BC8-805F-4235-8B57-26E1F92ADE22}" presName="compositeA" presStyleCnt="0"/>
      <dgm:spPr/>
    </dgm:pt>
    <dgm:pt modelId="{B8877831-5C13-4AFC-9FA4-5BFA4DD0DB54}" type="pres">
      <dgm:prSet presAssocID="{90212BC8-805F-4235-8B57-26E1F92ADE22}" presName="textA" presStyleLbl="revTx" presStyleIdx="4" presStyleCnt="6" custScaleY="58825" custLinFactX="-5624" custLinFactY="29839" custLinFactNeighborX="-100000" custLinFactNeighborY="100000">
        <dgm:presLayoutVars>
          <dgm:bulletEnabled val="1"/>
        </dgm:presLayoutVars>
      </dgm:prSet>
      <dgm:spPr/>
    </dgm:pt>
    <dgm:pt modelId="{9C426050-2DC4-4164-99D4-94C40C80CBEA}" type="pres">
      <dgm:prSet presAssocID="{90212BC8-805F-4235-8B57-26E1F92ADE22}" presName="circleA" presStyleLbl="node1" presStyleIdx="4" presStyleCnt="6" custLinFactNeighborX="19425" custLinFactNeighborY="68559"/>
      <dgm:spPr/>
    </dgm:pt>
    <dgm:pt modelId="{C55FF222-B9D7-4FD9-9E23-8B718700E824}" type="pres">
      <dgm:prSet presAssocID="{90212BC8-805F-4235-8B57-26E1F92ADE22}" presName="spaceA" presStyleCnt="0"/>
      <dgm:spPr/>
    </dgm:pt>
    <dgm:pt modelId="{2FDF6A14-CFD5-4038-91D0-B814DA2E25DC}" type="pres">
      <dgm:prSet presAssocID="{3B7BC3A4-1D92-4C3C-B3CB-6AC67FC1586A}" presName="space" presStyleCnt="0"/>
      <dgm:spPr/>
    </dgm:pt>
    <dgm:pt modelId="{3285D95E-1829-4050-B3B2-F6075A3E1ED2}" type="pres">
      <dgm:prSet presAssocID="{449E1A17-43DB-4443-BA04-C674BF7F3E89}" presName="compositeB" presStyleCnt="0"/>
      <dgm:spPr/>
    </dgm:pt>
    <dgm:pt modelId="{CB7FCBD6-466B-4398-A33C-289724FED49C}" type="pres">
      <dgm:prSet presAssocID="{449E1A17-43DB-4443-BA04-C674BF7F3E89}" presName="textB" presStyleLbl="revTx" presStyleIdx="5" presStyleCnt="6" custScaleX="117283">
        <dgm:presLayoutVars>
          <dgm:bulletEnabled val="1"/>
        </dgm:presLayoutVars>
      </dgm:prSet>
      <dgm:spPr/>
    </dgm:pt>
    <dgm:pt modelId="{47D2C81C-9192-43D3-8879-8B41B06F4468}" type="pres">
      <dgm:prSet presAssocID="{449E1A17-43DB-4443-BA04-C674BF7F3E89}" presName="circleB" presStyleLbl="node1" presStyleIdx="5" presStyleCnt="6" custScaleY="98695" custLinFactNeighborX="11054" custLinFactNeighborY="-16082"/>
      <dgm:spPr/>
    </dgm:pt>
    <dgm:pt modelId="{B9A78394-FBF5-46DA-AA02-F708CFB4F8AD}" type="pres">
      <dgm:prSet presAssocID="{449E1A17-43DB-4443-BA04-C674BF7F3E89}" presName="spaceB" presStyleCnt="0"/>
      <dgm:spPr/>
    </dgm:pt>
  </dgm:ptLst>
  <dgm:cxnLst>
    <dgm:cxn modelId="{18A2B807-C01E-4374-838B-28C4A13A420F}" type="presOf" srcId="{EB437588-0CDA-4EC2-8702-CBB6B9E6B82B}" destId="{168746AE-79B5-4F29-A26F-062558303195}" srcOrd="0" destOrd="0" presId="urn:microsoft.com/office/officeart/2005/8/layout/hProcess11"/>
    <dgm:cxn modelId="{64A87E17-C5AD-4D1D-AAC9-D0117B975E0A}" srcId="{E6BCBFF3-DEDB-458F-A1DC-1C7B4C56F1E1}" destId="{449E1A17-43DB-4443-BA04-C674BF7F3E89}" srcOrd="5" destOrd="0" parTransId="{CCC5FA12-33F6-4F03-A1A6-E955E36C1949}" sibTransId="{A367FD94-008E-432F-85F1-BC7B45B01FD4}"/>
    <dgm:cxn modelId="{32A0891B-8FEA-4587-AB35-99D3B1BF575F}" srcId="{E6BCBFF3-DEDB-458F-A1DC-1C7B4C56F1E1}" destId="{90212BC8-805F-4235-8B57-26E1F92ADE22}" srcOrd="4" destOrd="0" parTransId="{1693FC7D-7984-4958-A653-0A8A62E1402D}" sibTransId="{3B7BC3A4-1D92-4C3C-B3CB-6AC67FC1586A}"/>
    <dgm:cxn modelId="{B5B7B01F-874D-461A-8DED-FA2A1F2873C3}" srcId="{E6BCBFF3-DEDB-458F-A1DC-1C7B4C56F1E1}" destId="{97A8A966-9150-4AAA-9653-5A7407A048E8}" srcOrd="1" destOrd="0" parTransId="{DC95CDF4-915F-447F-8B05-BC7A8C2E3F56}" sibTransId="{FD0E8F40-2166-44DD-846E-B687181FD5EB}"/>
    <dgm:cxn modelId="{0781F53E-1374-44E5-80B0-A117E32A6127}" type="presOf" srcId="{97A8A966-9150-4AAA-9653-5A7407A048E8}" destId="{F8637C51-7FB1-4CB9-89F6-E227788C46A8}" srcOrd="0" destOrd="0" presId="urn:microsoft.com/office/officeart/2005/8/layout/hProcess11"/>
    <dgm:cxn modelId="{02782977-8177-406D-9BCF-7AA4C3B8092A}" srcId="{E6BCBFF3-DEDB-458F-A1DC-1C7B4C56F1E1}" destId="{BFBB7146-06B6-4F93-908A-0FFC0E21750D}" srcOrd="2" destOrd="0" parTransId="{411F40A6-3AA4-46D1-B123-06812C318B55}" sibTransId="{3D500A23-7083-45CD-85C8-39C8A068A353}"/>
    <dgm:cxn modelId="{A2A5DE92-BD89-4F8C-A41C-2E177E91F5CB}" type="presOf" srcId="{E6BCBFF3-DEDB-458F-A1DC-1C7B4C56F1E1}" destId="{8B44F648-2E37-497F-8B20-4A3884ABAE06}" srcOrd="0" destOrd="0" presId="urn:microsoft.com/office/officeart/2005/8/layout/hProcess11"/>
    <dgm:cxn modelId="{B70A2F99-C92C-43D4-B596-C10C2007C40D}" type="presOf" srcId="{90212BC8-805F-4235-8B57-26E1F92ADE22}" destId="{B8877831-5C13-4AFC-9FA4-5BFA4DD0DB54}" srcOrd="0" destOrd="0" presId="urn:microsoft.com/office/officeart/2005/8/layout/hProcess11"/>
    <dgm:cxn modelId="{8CDFC9A3-E649-4107-9FD7-94717E3FEDE2}" type="presOf" srcId="{1E6C9169-F283-4EA7-9D1F-95FF53A6326A}" destId="{A92517B6-4612-4A2A-AE8D-21E9C34FC876}" srcOrd="0" destOrd="0" presId="urn:microsoft.com/office/officeart/2005/8/layout/hProcess11"/>
    <dgm:cxn modelId="{8C6530B2-8021-4B21-8FC0-DDC4B000E0EF}" srcId="{E6BCBFF3-DEDB-458F-A1DC-1C7B4C56F1E1}" destId="{EB437588-0CDA-4EC2-8702-CBB6B9E6B82B}" srcOrd="0" destOrd="0" parTransId="{D0E19CD6-6C26-41B5-B7BE-87993097F356}" sibTransId="{C7D5BB62-AB5D-416C-AB42-8854B4BCDC91}"/>
    <dgm:cxn modelId="{7DB608CE-5CE4-430A-927D-462D2E28BD6D}" type="presOf" srcId="{BFBB7146-06B6-4F93-908A-0FFC0E21750D}" destId="{4CEF72F2-CB4C-49E9-A0F8-CEC2E01E0DFE}" srcOrd="0" destOrd="0" presId="urn:microsoft.com/office/officeart/2005/8/layout/hProcess11"/>
    <dgm:cxn modelId="{97534AF3-D3FC-47D1-A160-DFB5F554D36C}" type="presOf" srcId="{449E1A17-43DB-4443-BA04-C674BF7F3E89}" destId="{CB7FCBD6-466B-4398-A33C-289724FED49C}" srcOrd="0" destOrd="0" presId="urn:microsoft.com/office/officeart/2005/8/layout/hProcess11"/>
    <dgm:cxn modelId="{55B72CF4-58F6-4803-BE4E-132BAB65049C}" srcId="{E6BCBFF3-DEDB-458F-A1DC-1C7B4C56F1E1}" destId="{1E6C9169-F283-4EA7-9D1F-95FF53A6326A}" srcOrd="3" destOrd="0" parTransId="{452A0072-72CB-4183-9A54-9601DB322905}" sibTransId="{19484610-AF9F-49F1-A246-A5AF6EB689DE}"/>
    <dgm:cxn modelId="{1B2331F8-C0CB-42EA-A7D9-6A184FA40E26}" type="presParOf" srcId="{8B44F648-2E37-497F-8B20-4A3884ABAE06}" destId="{E0E350FC-C890-42F2-BD01-F182F16F8BDE}" srcOrd="0" destOrd="0" presId="urn:microsoft.com/office/officeart/2005/8/layout/hProcess11"/>
    <dgm:cxn modelId="{50A2BF68-D5D7-470A-AA74-A55436EE8F11}" type="presParOf" srcId="{8B44F648-2E37-497F-8B20-4A3884ABAE06}" destId="{0A80A9D7-B397-4B4B-89AE-50D45639ABFF}" srcOrd="1" destOrd="0" presId="urn:microsoft.com/office/officeart/2005/8/layout/hProcess11"/>
    <dgm:cxn modelId="{B47C45FE-4D10-4BA6-BCC8-BCF662AFFA15}" type="presParOf" srcId="{0A80A9D7-B397-4B4B-89AE-50D45639ABFF}" destId="{D2CCC5AF-2DA9-41AE-8DE5-3B98A0218785}" srcOrd="0" destOrd="0" presId="urn:microsoft.com/office/officeart/2005/8/layout/hProcess11"/>
    <dgm:cxn modelId="{6073F56A-F51F-4DCF-9EEB-38B2E4555FAA}" type="presParOf" srcId="{D2CCC5AF-2DA9-41AE-8DE5-3B98A0218785}" destId="{168746AE-79B5-4F29-A26F-062558303195}" srcOrd="0" destOrd="0" presId="urn:microsoft.com/office/officeart/2005/8/layout/hProcess11"/>
    <dgm:cxn modelId="{F6DA4CF0-10EF-4AB5-9B9A-CDCD21CB69ED}" type="presParOf" srcId="{D2CCC5AF-2DA9-41AE-8DE5-3B98A0218785}" destId="{89E5BCB9-8200-431A-A013-9A3CFA0D5A94}" srcOrd="1" destOrd="0" presId="urn:microsoft.com/office/officeart/2005/8/layout/hProcess11"/>
    <dgm:cxn modelId="{00C97BDA-8C84-4643-85CA-C138B084C358}" type="presParOf" srcId="{D2CCC5AF-2DA9-41AE-8DE5-3B98A0218785}" destId="{E6D6EBC1-9256-401E-B3C4-0ADEBE109C49}" srcOrd="2" destOrd="0" presId="urn:microsoft.com/office/officeart/2005/8/layout/hProcess11"/>
    <dgm:cxn modelId="{0D2FBF0B-71FA-4AB0-AE7B-90DE40DD4916}" type="presParOf" srcId="{0A80A9D7-B397-4B4B-89AE-50D45639ABFF}" destId="{4453F135-AB07-48D6-BC2B-ACB83F50051A}" srcOrd="1" destOrd="0" presId="urn:microsoft.com/office/officeart/2005/8/layout/hProcess11"/>
    <dgm:cxn modelId="{B64CB466-BAF9-44F1-BAD8-42DC0329AFAF}" type="presParOf" srcId="{0A80A9D7-B397-4B4B-89AE-50D45639ABFF}" destId="{F43A9892-A3F4-4D95-8E6F-C4953A5501D2}" srcOrd="2" destOrd="0" presId="urn:microsoft.com/office/officeart/2005/8/layout/hProcess11"/>
    <dgm:cxn modelId="{75B12864-B4F7-4469-953A-79FC981D855D}" type="presParOf" srcId="{F43A9892-A3F4-4D95-8E6F-C4953A5501D2}" destId="{F8637C51-7FB1-4CB9-89F6-E227788C46A8}" srcOrd="0" destOrd="0" presId="urn:microsoft.com/office/officeart/2005/8/layout/hProcess11"/>
    <dgm:cxn modelId="{03A5B710-78E2-49F1-AA4C-3D052FB41AC4}" type="presParOf" srcId="{F43A9892-A3F4-4D95-8E6F-C4953A5501D2}" destId="{DFCC3648-1840-4B89-8253-AE7132E53D64}" srcOrd="1" destOrd="0" presId="urn:microsoft.com/office/officeart/2005/8/layout/hProcess11"/>
    <dgm:cxn modelId="{3DC33EA9-765A-4D95-A162-5E586379F104}" type="presParOf" srcId="{F43A9892-A3F4-4D95-8E6F-C4953A5501D2}" destId="{2F3307E1-480A-4B0A-AD49-9434353283AC}" srcOrd="2" destOrd="0" presId="urn:microsoft.com/office/officeart/2005/8/layout/hProcess11"/>
    <dgm:cxn modelId="{15B66ED4-52E6-4117-81DD-49392BD0E96E}" type="presParOf" srcId="{0A80A9D7-B397-4B4B-89AE-50D45639ABFF}" destId="{29894F28-40AC-46CE-8DF1-2BF78075001C}" srcOrd="3" destOrd="0" presId="urn:microsoft.com/office/officeart/2005/8/layout/hProcess11"/>
    <dgm:cxn modelId="{304A3AB3-72C3-489A-A540-57383F9D5A43}" type="presParOf" srcId="{0A80A9D7-B397-4B4B-89AE-50D45639ABFF}" destId="{C8D57517-591F-411C-B168-1A8044CBEFC4}" srcOrd="4" destOrd="0" presId="urn:microsoft.com/office/officeart/2005/8/layout/hProcess11"/>
    <dgm:cxn modelId="{B5EE4F0F-6EA5-4DD8-A7E5-7C82D9F9185B}" type="presParOf" srcId="{C8D57517-591F-411C-B168-1A8044CBEFC4}" destId="{4CEF72F2-CB4C-49E9-A0F8-CEC2E01E0DFE}" srcOrd="0" destOrd="0" presId="urn:microsoft.com/office/officeart/2005/8/layout/hProcess11"/>
    <dgm:cxn modelId="{1E6E8669-55B8-4E45-8177-7F334A1D4380}" type="presParOf" srcId="{C8D57517-591F-411C-B168-1A8044CBEFC4}" destId="{7B067C88-1527-43C2-93EA-A149A3354768}" srcOrd="1" destOrd="0" presId="urn:microsoft.com/office/officeart/2005/8/layout/hProcess11"/>
    <dgm:cxn modelId="{0A321992-8BB7-4533-AA57-20F165C54191}" type="presParOf" srcId="{C8D57517-591F-411C-B168-1A8044CBEFC4}" destId="{DCF09303-5181-402E-BCC9-55C4058964BC}" srcOrd="2" destOrd="0" presId="urn:microsoft.com/office/officeart/2005/8/layout/hProcess11"/>
    <dgm:cxn modelId="{9EB0C689-8236-4630-84C6-2498FA86CC8A}" type="presParOf" srcId="{0A80A9D7-B397-4B4B-89AE-50D45639ABFF}" destId="{BC1EA136-2DA1-41C9-A305-776C9E35E6A4}" srcOrd="5" destOrd="0" presId="urn:microsoft.com/office/officeart/2005/8/layout/hProcess11"/>
    <dgm:cxn modelId="{5A335E96-F633-49D0-B28E-332B80EC8FE2}" type="presParOf" srcId="{0A80A9D7-B397-4B4B-89AE-50D45639ABFF}" destId="{DC7FEEC8-C8AB-47A9-ABC1-F5C5264C3351}" srcOrd="6" destOrd="0" presId="urn:microsoft.com/office/officeart/2005/8/layout/hProcess11"/>
    <dgm:cxn modelId="{9A0AA986-7676-448D-9C8A-67A55E25D8D7}" type="presParOf" srcId="{DC7FEEC8-C8AB-47A9-ABC1-F5C5264C3351}" destId="{A92517B6-4612-4A2A-AE8D-21E9C34FC876}" srcOrd="0" destOrd="0" presId="urn:microsoft.com/office/officeart/2005/8/layout/hProcess11"/>
    <dgm:cxn modelId="{80F1DD48-9B61-4545-96CE-E5A2F720A524}" type="presParOf" srcId="{DC7FEEC8-C8AB-47A9-ABC1-F5C5264C3351}" destId="{37155082-2DE1-460D-B2B7-B9C5B7EB0A0F}" srcOrd="1" destOrd="0" presId="urn:microsoft.com/office/officeart/2005/8/layout/hProcess11"/>
    <dgm:cxn modelId="{C38C3178-6E59-401F-A746-47EC01EB28EF}" type="presParOf" srcId="{DC7FEEC8-C8AB-47A9-ABC1-F5C5264C3351}" destId="{15DC048C-577B-473F-9B4F-FF3948BA93FC}" srcOrd="2" destOrd="0" presId="urn:microsoft.com/office/officeart/2005/8/layout/hProcess11"/>
    <dgm:cxn modelId="{72E8C730-D70C-4588-9ABF-AB49605B502C}" type="presParOf" srcId="{0A80A9D7-B397-4B4B-89AE-50D45639ABFF}" destId="{1BDA232C-EA4F-4E98-B8BE-ACA9CD3BEC8D}" srcOrd="7" destOrd="0" presId="urn:microsoft.com/office/officeart/2005/8/layout/hProcess11"/>
    <dgm:cxn modelId="{DD7504E1-7980-4433-87EB-E5E83FE72167}" type="presParOf" srcId="{0A80A9D7-B397-4B4B-89AE-50D45639ABFF}" destId="{D6E22E33-E9D9-4C17-8579-8F3574A07C97}" srcOrd="8" destOrd="0" presId="urn:microsoft.com/office/officeart/2005/8/layout/hProcess11"/>
    <dgm:cxn modelId="{1B061AED-0C88-4407-9CC6-D2A4D46FC4E3}" type="presParOf" srcId="{D6E22E33-E9D9-4C17-8579-8F3574A07C97}" destId="{B8877831-5C13-4AFC-9FA4-5BFA4DD0DB54}" srcOrd="0" destOrd="0" presId="urn:microsoft.com/office/officeart/2005/8/layout/hProcess11"/>
    <dgm:cxn modelId="{2E92413F-2ABB-4675-A575-9CB3E33F91DC}" type="presParOf" srcId="{D6E22E33-E9D9-4C17-8579-8F3574A07C97}" destId="{9C426050-2DC4-4164-99D4-94C40C80CBEA}" srcOrd="1" destOrd="0" presId="urn:microsoft.com/office/officeart/2005/8/layout/hProcess11"/>
    <dgm:cxn modelId="{49036125-5D39-406B-BA16-ED018D51CE70}" type="presParOf" srcId="{D6E22E33-E9D9-4C17-8579-8F3574A07C97}" destId="{C55FF222-B9D7-4FD9-9E23-8B718700E824}" srcOrd="2" destOrd="0" presId="urn:microsoft.com/office/officeart/2005/8/layout/hProcess11"/>
    <dgm:cxn modelId="{4AEF859C-FB35-4712-8C54-40DBE916EBEE}" type="presParOf" srcId="{0A80A9D7-B397-4B4B-89AE-50D45639ABFF}" destId="{2FDF6A14-CFD5-4038-91D0-B814DA2E25DC}" srcOrd="9" destOrd="0" presId="urn:microsoft.com/office/officeart/2005/8/layout/hProcess11"/>
    <dgm:cxn modelId="{A920BC27-55A9-4176-9D60-F80A18D7F050}" type="presParOf" srcId="{0A80A9D7-B397-4B4B-89AE-50D45639ABFF}" destId="{3285D95E-1829-4050-B3B2-F6075A3E1ED2}" srcOrd="10" destOrd="0" presId="urn:microsoft.com/office/officeart/2005/8/layout/hProcess11"/>
    <dgm:cxn modelId="{4FBF5F2A-AD53-486C-ADD4-C181E1EBF6F0}" type="presParOf" srcId="{3285D95E-1829-4050-B3B2-F6075A3E1ED2}" destId="{CB7FCBD6-466B-4398-A33C-289724FED49C}" srcOrd="0" destOrd="0" presId="urn:microsoft.com/office/officeart/2005/8/layout/hProcess11"/>
    <dgm:cxn modelId="{9FA555CA-2A89-43CE-99B2-7B0ED12B6F0F}" type="presParOf" srcId="{3285D95E-1829-4050-B3B2-F6075A3E1ED2}" destId="{47D2C81C-9192-43D3-8879-8B41B06F4468}" srcOrd="1" destOrd="0" presId="urn:microsoft.com/office/officeart/2005/8/layout/hProcess11"/>
    <dgm:cxn modelId="{B8AF7D14-D77B-4994-80AC-FF704B5041B0}" type="presParOf" srcId="{3285D95E-1829-4050-B3B2-F6075A3E1ED2}" destId="{B9A78394-FBF5-46DA-AA02-F708CFB4F8AD}" srcOrd="2" destOrd="0" presId="urn:microsoft.com/office/officeart/2005/8/layout/hProcess1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0E350FC-C890-42F2-BD01-F182F16F8BDE}">
      <dsp:nvSpPr>
        <dsp:cNvPr id="0" name=""/>
        <dsp:cNvSpPr/>
      </dsp:nvSpPr>
      <dsp:spPr>
        <a:xfrm>
          <a:off x="0" y="1582575"/>
          <a:ext cx="10554778" cy="2167466"/>
        </a:xfrm>
        <a:prstGeom prst="notchedRightArrow">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168746AE-79B5-4F29-A26F-062558303195}">
      <dsp:nvSpPr>
        <dsp:cNvPr id="0" name=""/>
        <dsp:cNvSpPr/>
      </dsp:nvSpPr>
      <dsp:spPr>
        <a:xfrm>
          <a:off x="5400" y="0"/>
          <a:ext cx="1477308" cy="216746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3792" tIns="113792" rIns="113792" bIns="113792" numCol="1" spcCol="1270" anchor="b" anchorCtr="0">
          <a:noAutofit/>
        </a:bodyPr>
        <a:lstStyle/>
        <a:p>
          <a:pPr marL="0" lvl="0" indent="0" algn="ctr" defTabSz="711200" rtl="0">
            <a:lnSpc>
              <a:spcPct val="90000"/>
            </a:lnSpc>
            <a:spcBef>
              <a:spcPct val="0"/>
            </a:spcBef>
            <a:spcAft>
              <a:spcPct val="35000"/>
            </a:spcAft>
            <a:buNone/>
          </a:pPr>
          <a:r>
            <a:rPr lang="en-US" sz="1600" b="0" kern="1200">
              <a:latin typeface="+mj-lt"/>
            </a:rPr>
            <a:t>IESBA CAG Meeting </a:t>
          </a:r>
        </a:p>
      </dsp:txBody>
      <dsp:txXfrm>
        <a:off x="5400" y="0"/>
        <a:ext cx="1477308" cy="2167466"/>
      </dsp:txXfrm>
    </dsp:sp>
    <dsp:sp modelId="{89E5BCB9-8200-431A-A013-9A3CFA0D5A94}">
      <dsp:nvSpPr>
        <dsp:cNvPr id="0" name=""/>
        <dsp:cNvSpPr/>
      </dsp:nvSpPr>
      <dsp:spPr>
        <a:xfrm>
          <a:off x="502940" y="2512858"/>
          <a:ext cx="541866" cy="541866"/>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F8637C51-7FB1-4CB9-89F6-E227788C46A8}">
      <dsp:nvSpPr>
        <dsp:cNvPr id="0" name=""/>
        <dsp:cNvSpPr/>
      </dsp:nvSpPr>
      <dsp:spPr>
        <a:xfrm>
          <a:off x="1556574" y="3251200"/>
          <a:ext cx="1477308" cy="216746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3792" tIns="113792" rIns="113792" bIns="113792" numCol="1" spcCol="1270" anchor="t" anchorCtr="0">
          <a:noAutofit/>
        </a:bodyPr>
        <a:lstStyle/>
        <a:p>
          <a:pPr marL="0" lvl="0" indent="0" algn="ctr" defTabSz="711200" rtl="0">
            <a:lnSpc>
              <a:spcPct val="90000"/>
            </a:lnSpc>
            <a:spcBef>
              <a:spcPct val="0"/>
            </a:spcBef>
            <a:spcAft>
              <a:spcPct val="35000"/>
            </a:spcAft>
            <a:buNone/>
          </a:pPr>
          <a:r>
            <a:rPr lang="en-US" sz="1600" b="0" kern="1200">
              <a:latin typeface="+mj-lt"/>
            </a:rPr>
            <a:t>Targeted Outreach incl. with GRI, ICGN, IOSCO, PAIB Advisory Group, XRB </a:t>
          </a:r>
        </a:p>
      </dsp:txBody>
      <dsp:txXfrm>
        <a:off x="1556574" y="3251200"/>
        <a:ext cx="1477308" cy="2167466"/>
      </dsp:txXfrm>
    </dsp:sp>
    <dsp:sp modelId="{DFCC3648-1840-4B89-8253-AE7132E53D64}">
      <dsp:nvSpPr>
        <dsp:cNvPr id="0" name=""/>
        <dsp:cNvSpPr/>
      </dsp:nvSpPr>
      <dsp:spPr>
        <a:xfrm>
          <a:off x="1910990" y="2338599"/>
          <a:ext cx="541866" cy="541866"/>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4CEF72F2-CB4C-49E9-A0F8-CEC2E01E0DFE}">
      <dsp:nvSpPr>
        <dsp:cNvPr id="0" name=""/>
        <dsp:cNvSpPr/>
      </dsp:nvSpPr>
      <dsp:spPr>
        <a:xfrm>
          <a:off x="6308897" y="74712"/>
          <a:ext cx="1477308" cy="216746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3792" tIns="113792" rIns="113792" bIns="113792" numCol="1" spcCol="1270" anchor="b" anchorCtr="0">
          <a:noAutofit/>
        </a:bodyPr>
        <a:lstStyle/>
        <a:p>
          <a:pPr marL="0" lvl="0" indent="0" algn="ctr" defTabSz="711200">
            <a:lnSpc>
              <a:spcPct val="90000"/>
            </a:lnSpc>
            <a:spcBef>
              <a:spcPct val="0"/>
            </a:spcBef>
            <a:spcAft>
              <a:spcPct val="35000"/>
            </a:spcAft>
            <a:buNone/>
          </a:pPr>
          <a:r>
            <a:rPr lang="en-US" sz="1600" b="0" kern="1200">
              <a:solidFill>
                <a:srgbClr val="494949">
                  <a:hueOff val="0"/>
                  <a:satOff val="0"/>
                  <a:lumOff val="0"/>
                  <a:alphaOff val="0"/>
                </a:srgbClr>
              </a:solidFill>
              <a:latin typeface="Arial" panose="020B0604020202020204"/>
              <a:ea typeface="+mn-ea"/>
              <a:cs typeface="+mn-cs"/>
            </a:rPr>
            <a:t>EU Jurisdiction-level Outreach </a:t>
          </a:r>
          <a:r>
            <a:rPr lang="en-US" sz="1400" b="0" kern="1200">
              <a:solidFill>
                <a:srgbClr val="494949">
                  <a:hueOff val="0"/>
                  <a:satOff val="0"/>
                  <a:lumOff val="0"/>
                  <a:alphaOff val="0"/>
                </a:srgbClr>
              </a:solidFill>
              <a:latin typeface="Arial" panose="020B0604020202020204"/>
              <a:ea typeface="+mn-ea"/>
              <a:cs typeface="+mn-cs"/>
            </a:rPr>
            <a:t>(Brussels, Paris)</a:t>
          </a:r>
        </a:p>
      </dsp:txBody>
      <dsp:txXfrm>
        <a:off x="6308897" y="74712"/>
        <a:ext cx="1477308" cy="2167466"/>
      </dsp:txXfrm>
    </dsp:sp>
    <dsp:sp modelId="{7B067C88-1527-43C2-93EA-A149A3354768}">
      <dsp:nvSpPr>
        <dsp:cNvPr id="0" name=""/>
        <dsp:cNvSpPr/>
      </dsp:nvSpPr>
      <dsp:spPr>
        <a:xfrm>
          <a:off x="3512606" y="2527911"/>
          <a:ext cx="541866" cy="541866"/>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A92517B6-4612-4A2A-AE8D-21E9C34FC876}">
      <dsp:nvSpPr>
        <dsp:cNvPr id="0" name=""/>
        <dsp:cNvSpPr/>
      </dsp:nvSpPr>
      <dsp:spPr>
        <a:xfrm>
          <a:off x="3148772" y="1329952"/>
          <a:ext cx="1477308" cy="86384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3792" tIns="113792" rIns="113792" bIns="113792" numCol="1" spcCol="1270" anchor="t" anchorCtr="0">
          <a:noAutofit/>
        </a:bodyPr>
        <a:lstStyle/>
        <a:p>
          <a:pPr marL="0" lvl="0" indent="0" algn="ctr" defTabSz="711200">
            <a:lnSpc>
              <a:spcPct val="90000"/>
            </a:lnSpc>
            <a:spcBef>
              <a:spcPct val="0"/>
            </a:spcBef>
            <a:spcAft>
              <a:spcPct val="35000"/>
            </a:spcAft>
            <a:buNone/>
          </a:pPr>
          <a:r>
            <a:rPr lang="en-US" sz="1600" b="0" kern="1200">
              <a:solidFill>
                <a:srgbClr val="494949">
                  <a:hueOff val="0"/>
                  <a:satOff val="0"/>
                  <a:lumOff val="0"/>
                  <a:alphaOff val="0"/>
                </a:srgbClr>
              </a:solidFill>
              <a:latin typeface="Arial" panose="020B0604020202020204"/>
              <a:ea typeface="+mn-ea"/>
              <a:cs typeface="+mn-cs"/>
            </a:rPr>
            <a:t>PIOB Public Interest Workshop</a:t>
          </a:r>
        </a:p>
      </dsp:txBody>
      <dsp:txXfrm>
        <a:off x="3148772" y="1329952"/>
        <a:ext cx="1477308" cy="863843"/>
      </dsp:txXfrm>
    </dsp:sp>
    <dsp:sp modelId="{37155082-2DE1-460D-B2B7-B9C5B7EB0A0F}">
      <dsp:nvSpPr>
        <dsp:cNvPr id="0" name=""/>
        <dsp:cNvSpPr/>
      </dsp:nvSpPr>
      <dsp:spPr>
        <a:xfrm>
          <a:off x="5296766" y="2303594"/>
          <a:ext cx="541866" cy="541866"/>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B8877831-5C13-4AFC-9FA4-5BFA4DD0DB54}">
      <dsp:nvSpPr>
        <dsp:cNvPr id="0" name=""/>
        <dsp:cNvSpPr/>
      </dsp:nvSpPr>
      <dsp:spPr>
        <a:xfrm>
          <a:off x="4649703" y="3037330"/>
          <a:ext cx="1477308" cy="127501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3792" tIns="113792" rIns="113792" bIns="113792" numCol="1" spcCol="1270" anchor="b" anchorCtr="0">
          <a:noAutofit/>
        </a:bodyPr>
        <a:lstStyle/>
        <a:p>
          <a:pPr marL="0" lvl="0" indent="0" algn="ctr" defTabSz="711200">
            <a:lnSpc>
              <a:spcPct val="90000"/>
            </a:lnSpc>
            <a:spcBef>
              <a:spcPct val="0"/>
            </a:spcBef>
            <a:spcAft>
              <a:spcPct val="35000"/>
            </a:spcAft>
            <a:buNone/>
          </a:pPr>
          <a:r>
            <a:rPr lang="en-US" sz="1600" b="0" kern="1200">
              <a:solidFill>
                <a:srgbClr val="494949">
                  <a:hueOff val="0"/>
                  <a:satOff val="0"/>
                  <a:lumOff val="0"/>
                  <a:alphaOff val="0"/>
                </a:srgbClr>
              </a:solidFill>
              <a:latin typeface="Arial" panose="020B0604020202020204"/>
              <a:ea typeface="+mn-ea"/>
              <a:cs typeface="+mn-cs"/>
            </a:rPr>
            <a:t>FSB progress report on roadmap issued</a:t>
          </a:r>
        </a:p>
      </dsp:txBody>
      <dsp:txXfrm>
        <a:off x="4649703" y="3037330"/>
        <a:ext cx="1477308" cy="1275012"/>
      </dsp:txXfrm>
    </dsp:sp>
    <dsp:sp modelId="{9C426050-2DC4-4164-99D4-94C40C80CBEA}">
      <dsp:nvSpPr>
        <dsp:cNvPr id="0" name=""/>
        <dsp:cNvSpPr/>
      </dsp:nvSpPr>
      <dsp:spPr>
        <a:xfrm>
          <a:off x="6783073" y="2586784"/>
          <a:ext cx="541866" cy="541866"/>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B7FCBD6-466B-4398-A33C-289724FED49C}">
      <dsp:nvSpPr>
        <dsp:cNvPr id="0" name=""/>
        <dsp:cNvSpPr/>
      </dsp:nvSpPr>
      <dsp:spPr>
        <a:xfrm>
          <a:off x="7761269" y="3251200"/>
          <a:ext cx="1732631" cy="216746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3792" tIns="113792" rIns="113792" bIns="113792" numCol="1" spcCol="1270" anchor="t" anchorCtr="0">
          <a:noAutofit/>
        </a:bodyPr>
        <a:lstStyle/>
        <a:p>
          <a:pPr marL="0" lvl="0" indent="0" algn="ctr" defTabSz="711200">
            <a:lnSpc>
              <a:spcPct val="90000"/>
            </a:lnSpc>
            <a:spcBef>
              <a:spcPct val="0"/>
            </a:spcBef>
            <a:spcAft>
              <a:spcPct val="35000"/>
            </a:spcAft>
            <a:buNone/>
          </a:pPr>
          <a:r>
            <a:rPr lang="en-US" sz="1600" kern="1200">
              <a:latin typeface="+mj-lt"/>
            </a:rPr>
            <a:t>IESBA Staff publication on Greenwashing issued</a:t>
          </a:r>
        </a:p>
      </dsp:txBody>
      <dsp:txXfrm>
        <a:off x="7761269" y="3251200"/>
        <a:ext cx="1732631" cy="2167466"/>
      </dsp:txXfrm>
    </dsp:sp>
    <dsp:sp modelId="{47D2C81C-9192-43D3-8879-8B41B06F4468}">
      <dsp:nvSpPr>
        <dsp:cNvPr id="0" name=""/>
        <dsp:cNvSpPr/>
      </dsp:nvSpPr>
      <dsp:spPr>
        <a:xfrm>
          <a:off x="8416549" y="2354792"/>
          <a:ext cx="541866" cy="534795"/>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Tree>
</dsp:drawing>
</file>

<file path=ppt/diagrams/layout1.xml><?xml version="1.0" encoding="utf-8"?>
<dgm:layoutDef xmlns:dgm="http://schemas.openxmlformats.org/drawingml/2006/diagram" xmlns:a="http://schemas.openxmlformats.org/drawingml/2006/main" uniqueId="urn:microsoft.com/office/officeart/2005/8/layout/hProcess11">
  <dgm:title val=""/>
  <dgm:desc val=""/>
  <dgm:catLst>
    <dgm:cat type="process" pri="8000"/>
    <dgm:cat type="convert" pri="14000"/>
  </dgm:catLst>
  <dgm:sampData useDef="1">
    <dgm:dataModel>
      <dgm:pt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hoose name="Name1">
      <dgm:if name="Name2" func="var" arg="dir" op="equ" val="norm">
        <dgm:constrLst>
          <dgm:constr type="w" for="ch" forName="arrow" refType="w"/>
          <dgm:constr type="h" for="ch" forName="arrow" refType="h" fact="0.4"/>
          <dgm:constr type="ctrY" for="ch" forName="arrow" refType="h" fact="0.5"/>
          <dgm:constr type="l" for="ch" forName="arrow"/>
          <dgm:constr type="w" for="ch" forName="points" refType="w" fact="0.9"/>
          <dgm:constr type="h" for="ch" forName="points" refType="h"/>
          <dgm:constr type="t" for="ch" forName="points"/>
          <dgm:constr type="l" for="ch" forName="points"/>
        </dgm:constrLst>
      </dgm:if>
      <dgm:else name="Name3">
        <dgm:constrLst>
          <dgm:constr type="w" for="ch" forName="arrow" refType="w"/>
          <dgm:constr type="h" for="ch" forName="arrow" refType="h" fact="0.4"/>
          <dgm:constr type="ctrY" for="ch" forName="arrow" refType="h" fact="0.5"/>
          <dgm:constr type="r" for="ch" forName="arrow" refType="w"/>
          <dgm:constr type="w" for="ch" forName="points" refType="w" fact="0.9"/>
          <dgm:constr type="h" for="ch" forName="points" refType="h"/>
          <dgm:constr type="t" for="ch" forName="points"/>
          <dgm:constr type="r" for="ch" forName="points" refType="w"/>
        </dgm:constrLst>
      </dgm:else>
    </dgm:choose>
    <dgm:ruleLst/>
    <dgm:layoutNode name="arrow" styleLbl="bgShp">
      <dgm:alg type="sp"/>
      <dgm:choose name="Name4">
        <dgm:if name="Name5" func="var" arg="dir" op="equ" val="norm">
          <dgm:shape xmlns:r="http://schemas.openxmlformats.org/officeDocument/2006/relationships" type="notchedRightArrow" r:blip="">
            <dgm:adjLst/>
          </dgm:shape>
        </dgm:if>
        <dgm:else name="Name6">
          <dgm:shape xmlns:r="http://schemas.openxmlformats.org/officeDocument/2006/relationships" rot="180" type="notchedRightArrow" r:blip="">
            <dgm:adjLst/>
          </dgm:shape>
        </dgm:else>
      </dgm:choose>
      <dgm:presOf/>
      <dgm:constrLst/>
      <dgm:ruleLst/>
    </dgm:layoutNode>
    <dgm:layoutNode name="points">
      <dgm:choose name="Name7">
        <dgm:if name="Name8" func="var" arg="dir" op="equ" val="norm">
          <dgm:alg type="lin">
            <dgm:param type="linDir" val="fromL"/>
          </dgm:alg>
        </dgm:if>
        <dgm:else name="Name9">
          <dgm:alg type="lin">
            <dgm:param type="linDir" val="fromR"/>
          </dgm:alg>
        </dgm:else>
      </dgm:choose>
      <dgm:shape xmlns:r="http://schemas.openxmlformats.org/officeDocument/2006/relationships" r:blip="">
        <dgm:adjLst/>
      </dgm:shape>
      <dgm:presOf/>
      <dgm:constrLst>
        <dgm:constr type="w" for="ch" forName="compositeA" refType="w"/>
        <dgm:constr type="h" for="ch" forName="compositeA" refType="h"/>
        <dgm:constr type="w" for="ch" forName="compositeB" refType="w" refFor="ch" refForName="compositeA" op="equ"/>
        <dgm:constr type="h" for="ch" forName="compositeB" refType="h" refFor="ch" refForName="compositeA" op="equ"/>
        <dgm:constr type="primFontSz" for="des" ptType="node" op="equ" val="65"/>
        <dgm:constr type="w" for="ch" forName="space" refType="w" refFor="ch" refForName="compositeA" op="equ" fact="0.05"/>
      </dgm:constrLst>
      <dgm:ruleLst/>
      <dgm:forEach name="Name10" axis="ch" ptType="node">
        <dgm:choose name="Name11">
          <dgm:if name="Name12" axis="self" ptType="node" func="posOdd" op="equ" val="1">
            <dgm:layoutNode name="compositeA">
              <dgm:alg type="composite"/>
              <dgm:shape xmlns:r="http://schemas.openxmlformats.org/officeDocument/2006/relationships" r:blip="">
                <dgm:adjLst/>
              </dgm:shape>
              <dgm:presOf/>
              <dgm:constrLst>
                <dgm:constr type="w" for="ch" forName="textA" refType="w"/>
                <dgm:constr type="h" for="ch" forName="textA" refType="h" fact="0.4"/>
                <dgm:constr type="t" for="ch" forName="textA"/>
                <dgm:constr type="l" for="ch" forName="textA"/>
                <dgm:constr type="h" for="ch" forName="circleA" refType="h" fact="0.1"/>
                <dgm:constr type="h" for="ch" forName="circleA" refType="w" op="lte"/>
                <dgm:constr type="w" for="ch" forName="circleA" refType="h" refFor="ch" refForName="circleA" op="equ"/>
                <dgm:constr type="ctrY" for="ch" forName="circleA" refType="h" fact="0.5"/>
                <dgm:constr type="ctrX" for="ch" forName="circleA" refType="w" refFor="ch" refForName="textA" fact="0.5"/>
                <dgm:constr type="w" for="ch" forName="spaceA" refType="w"/>
                <dgm:constr type="h" for="ch" forName="spaceA" refType="h" fact="0.4"/>
                <dgm:constr type="b" for="ch" forName="spaceA" refType="h"/>
                <dgm:constr type="l" for="ch" forName="spaceA"/>
              </dgm:constrLst>
              <dgm:ruleLst/>
              <dgm:layoutNode name="textA" styleLbl="revTx">
                <dgm:varLst>
                  <dgm:bulletEnabled val="1"/>
                </dgm:varLst>
                <dgm:alg type="tx">
                  <dgm:param type="txAnchorVert" val="b"/>
                  <dgm:param type="txAnchorVertCh" val="b"/>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A">
                <dgm:alg type="sp"/>
                <dgm:shape xmlns:r="http://schemas.openxmlformats.org/officeDocument/2006/relationships" type="ellipse" r:blip="">
                  <dgm:adjLst/>
                </dgm:shape>
                <dgm:presOf/>
                <dgm:constrLst/>
                <dgm:ruleLst/>
              </dgm:layoutNode>
              <dgm:layoutNode name="spaceA">
                <dgm:alg type="sp"/>
                <dgm:shape xmlns:r="http://schemas.openxmlformats.org/officeDocument/2006/relationships" r:blip="">
                  <dgm:adjLst/>
                </dgm:shape>
                <dgm:presOf/>
                <dgm:constrLst/>
                <dgm:ruleLst/>
              </dgm:layoutNode>
            </dgm:layoutNode>
          </dgm:if>
          <dgm:else name="Name13">
            <dgm:layoutNode name="compositeB">
              <dgm:alg type="composite"/>
              <dgm:shape xmlns:r="http://schemas.openxmlformats.org/officeDocument/2006/relationships" r:blip="">
                <dgm:adjLst/>
              </dgm:shape>
              <dgm:presOf/>
              <dgm:constrLst>
                <dgm:constr type="w" for="ch" forName="textB" refType="w"/>
                <dgm:constr type="h" for="ch" forName="textB" refType="h" fact="0.4"/>
                <dgm:constr type="b" for="ch" forName="textB" refType="h"/>
                <dgm:constr type="l" for="ch" forName="textB"/>
                <dgm:constr type="h" for="ch" forName="circleB" refType="h" fact="0.1"/>
                <dgm:constr type="w" for="ch" forName="circleB" refType="h" refFor="ch" refForName="circleB" op="equ"/>
                <dgm:constr type="h" for="ch" forName="circleB" refType="w" op="lte"/>
                <dgm:constr type="ctrY" for="ch" forName="circleB" refType="h" fact="0.5"/>
                <dgm:constr type="ctrX" for="ch" forName="circleB" refType="w" refFor="ch" refForName="textB" fact="0.5"/>
                <dgm:constr type="w" for="ch" forName="spaceB" refType="w"/>
                <dgm:constr type="h" for="ch" forName="spaceB" refType="h" fact="0.4"/>
                <dgm:constr type="t" for="ch" forName="spaceB"/>
                <dgm:constr type="l" for="ch" forName="spaceB"/>
              </dgm:constrLst>
              <dgm:ruleLst/>
              <dgm:layoutNode name="textB" styleLbl="revTx">
                <dgm:varLst>
                  <dgm:bulletEnabled val="1"/>
                </dgm:varLst>
                <dgm:alg type="tx">
                  <dgm:param type="txAnchorVert" val="t"/>
                  <dgm:param type="txAnchorVertCh" val="t"/>
                  <dgm:param type="txAnchorHorzCh" val="ctr"/>
                </dgm:alg>
                <dgm:shape xmlns:r="http://schemas.openxmlformats.org/officeDocument/2006/relationships" type="rect" r:blip="">
                  <dgm:adjLst/>
                </dgm:shape>
                <dgm:presOf axis="desOrSelf" ptType="node"/>
                <dgm:constrLst/>
                <dgm:ruleLst>
                  <dgm:rule type="primFontSz" val="5" fact="NaN" max="NaN"/>
                </dgm:ruleLst>
              </dgm:layoutNode>
              <dgm:layoutNode name="circleB">
                <dgm:alg type="sp"/>
                <dgm:shape xmlns:r="http://schemas.openxmlformats.org/officeDocument/2006/relationships" type="ellipse" r:blip="">
                  <dgm:adjLst/>
                </dgm:shape>
                <dgm:presOf/>
                <dgm:constrLst/>
                <dgm:ruleLst/>
              </dgm:layoutNode>
              <dgm:layoutNode name="spaceB">
                <dgm:alg type="sp"/>
                <dgm:shape xmlns:r="http://schemas.openxmlformats.org/officeDocument/2006/relationships" r:blip="">
                  <dgm:adjLst/>
                </dgm:shape>
                <dgm:presOf/>
                <dgm:constrLst/>
                <dgm:ruleLst/>
              </dgm:layoutNode>
            </dgm:layoutNode>
          </dgm:else>
        </dgm:choose>
        <dgm:forEach name="Name14" axis="followSib" ptType="sibTrans" cnt="1">
          <dgm:layoutNode name="space">
            <dgm:alg type="sp"/>
            <dgm:shape xmlns:r="http://schemas.openxmlformats.org/officeDocument/2006/relationships" r:blip="">
              <dgm:adjLst/>
            </dgm:shape>
            <dgm:presOf/>
            <dgm:constrLst/>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3962400" cy="344091"/>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5179484" y="1"/>
            <a:ext cx="3962400" cy="344091"/>
          </a:xfrm>
          <a:prstGeom prst="rect">
            <a:avLst/>
          </a:prstGeom>
        </p:spPr>
        <p:txBody>
          <a:bodyPr vert="horz" lIns="91440" tIns="45720" rIns="91440" bIns="45720" rtlCol="0"/>
          <a:lstStyle>
            <a:lvl1pPr algn="r">
              <a:defRPr sz="1200"/>
            </a:lvl1pPr>
          </a:lstStyle>
          <a:p>
            <a:fld id="{D4BB77D2-E1C2-4584-A652-08DE6FDFABD3}" type="datetimeFigureOut">
              <a:rPr lang="en-US" smtClean="0"/>
              <a:t>11/1/2022</a:t>
            </a:fld>
            <a:endParaRPr lang="en-US"/>
          </a:p>
        </p:txBody>
      </p:sp>
      <p:sp>
        <p:nvSpPr>
          <p:cNvPr id="4" name="Slide Image Placeholder 3"/>
          <p:cNvSpPr>
            <a:spLocks noGrp="1" noRot="1" noChangeAspect="1"/>
          </p:cNvSpPr>
          <p:nvPr>
            <p:ph type="sldImg" idx="2"/>
          </p:nvPr>
        </p:nvSpPr>
        <p:spPr>
          <a:xfrm>
            <a:off x="2514600" y="857250"/>
            <a:ext cx="4114800" cy="2314575"/>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914400" y="3300412"/>
            <a:ext cx="7315200" cy="2700338"/>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6513910"/>
            <a:ext cx="3962400" cy="34409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5179484" y="6513910"/>
            <a:ext cx="3962400" cy="344090"/>
          </a:xfrm>
          <a:prstGeom prst="rect">
            <a:avLst/>
          </a:prstGeom>
        </p:spPr>
        <p:txBody>
          <a:bodyPr vert="horz" lIns="91440" tIns="45720" rIns="91440" bIns="45720" rtlCol="0" anchor="b"/>
          <a:lstStyle>
            <a:lvl1pPr algn="r">
              <a:defRPr sz="1200"/>
            </a:lvl1pPr>
          </a:lstStyle>
          <a:p>
            <a:fld id="{48E11354-5F68-46F0-B4EB-A2D8DAEA910B}" type="slidenum">
              <a:rPr lang="en-US" smtClean="0"/>
              <a:t>‹#›</a:t>
            </a:fld>
            <a:endParaRPr lang="en-US"/>
          </a:p>
        </p:txBody>
      </p:sp>
    </p:spTree>
    <p:extLst>
      <p:ext uri="{BB962C8B-B14F-4D97-AF65-F5344CB8AC3E}">
        <p14:creationId xmlns:p14="http://schemas.microsoft.com/office/powerpoint/2010/main" val="197875138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AD342E5-AFF1-4E5D-BEDB-B5261E7DADB0}" type="slidenum">
              <a:rPr lang="en-US" smtClean="0"/>
              <a:t>1</a:t>
            </a:fld>
            <a:endParaRPr lang="en-US"/>
          </a:p>
        </p:txBody>
      </p:sp>
    </p:spTree>
    <p:extLst>
      <p:ext uri="{BB962C8B-B14F-4D97-AF65-F5344CB8AC3E}">
        <p14:creationId xmlns:p14="http://schemas.microsoft.com/office/powerpoint/2010/main" val="354918035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AD342E5-AFF1-4E5D-BEDB-B5261E7DADB0}" type="slidenum">
              <a:rPr lang="en-US" smtClean="0"/>
              <a:t>3</a:t>
            </a:fld>
            <a:endParaRPr lang="en-US"/>
          </a:p>
        </p:txBody>
      </p:sp>
    </p:spTree>
    <p:extLst>
      <p:ext uri="{BB962C8B-B14F-4D97-AF65-F5344CB8AC3E}">
        <p14:creationId xmlns:p14="http://schemas.microsoft.com/office/powerpoint/2010/main" val="17330886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AD342E5-AFF1-4E5D-BEDB-B5261E7DADB0}" type="slidenum">
              <a:rPr lang="en-US" smtClean="0"/>
              <a:t>4</a:t>
            </a:fld>
            <a:endParaRPr lang="en-US"/>
          </a:p>
        </p:txBody>
      </p:sp>
    </p:spTree>
    <p:extLst>
      <p:ext uri="{BB962C8B-B14F-4D97-AF65-F5344CB8AC3E}">
        <p14:creationId xmlns:p14="http://schemas.microsoft.com/office/powerpoint/2010/main" val="8297485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D342E5-AFF1-4E5D-BEDB-B5261E7DADB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581456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357" rtl="0" eaLnBrk="1" fontAlgn="auto" latinLnBrk="0" hangingPunct="1">
              <a:lnSpc>
                <a:spcPct val="100000"/>
              </a:lnSpc>
              <a:spcBef>
                <a:spcPts val="0"/>
              </a:spcBef>
              <a:spcAft>
                <a:spcPts val="0"/>
              </a:spcAft>
              <a:buClrTx/>
              <a:buSzTx/>
              <a:buFontTx/>
              <a:buNone/>
              <a:tabLst/>
              <a:defRPr/>
            </a:pPr>
            <a:fld id="{BAD342E5-AFF1-4E5D-BEDB-B5261E7DADB0}" type="slidenum">
              <a:rPr kumimoji="0" lang="en-US"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914357"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6011450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AD342E5-AFF1-4E5D-BEDB-B5261E7DADB0}" type="slidenum">
              <a:rPr lang="en-US" smtClean="0"/>
              <a:t>10</a:t>
            </a:fld>
            <a:endParaRPr lang="en-US"/>
          </a:p>
        </p:txBody>
      </p:sp>
    </p:spTree>
    <p:extLst>
      <p:ext uri="{BB962C8B-B14F-4D97-AF65-F5344CB8AC3E}">
        <p14:creationId xmlns:p14="http://schemas.microsoft.com/office/powerpoint/2010/main" val="311119013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8E11354-5F68-46F0-B4EB-A2D8DAEA910B}" type="slidenum">
              <a:rPr lang="en-US" smtClean="0"/>
              <a:t>11</a:t>
            </a:fld>
            <a:endParaRPr lang="en-US"/>
          </a:p>
        </p:txBody>
      </p:sp>
    </p:spTree>
    <p:extLst>
      <p:ext uri="{BB962C8B-B14F-4D97-AF65-F5344CB8AC3E}">
        <p14:creationId xmlns:p14="http://schemas.microsoft.com/office/powerpoint/2010/main" val="286896617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AD342E5-AFF1-4E5D-BEDB-B5261E7DADB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1481812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 Id="rId4" Type="http://schemas.openxmlformats.org/officeDocument/2006/relationships/image" Target="../media/image3.jpeg"/></Relationships>
</file>

<file path=ppt/slideLayouts/_rels/slideLayout1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2.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jpeg"/><Relationship Id="rId1" Type="http://schemas.openxmlformats.org/officeDocument/2006/relationships/slideMaster" Target="../slideMasters/slideMaster2.xml"/><Relationship Id="rId4" Type="http://schemas.openxmlformats.org/officeDocument/2006/relationships/image" Target="../media/image3.jpe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jpeg"/><Relationship Id="rId1" Type="http://schemas.openxmlformats.org/officeDocument/2006/relationships/slideMaster" Target="../slideMasters/slideMaster2.xml"/><Relationship Id="rId4" Type="http://schemas.openxmlformats.org/officeDocument/2006/relationships/image" Target="../media/image3.jpe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jpeg"/><Relationship Id="rId1" Type="http://schemas.openxmlformats.org/officeDocument/2006/relationships/slideMaster" Target="../slideMasters/slideMaster2.xml"/><Relationship Id="rId4" Type="http://schemas.openxmlformats.org/officeDocument/2006/relationships/image" Target="../media/image3.jpe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jpeg"/><Relationship Id="rId1" Type="http://schemas.openxmlformats.org/officeDocument/2006/relationships/slideMaster" Target="../slideMasters/slideMaster2.xml"/><Relationship Id="rId4" Type="http://schemas.openxmlformats.org/officeDocument/2006/relationships/image" Target="../media/image3.jpe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png"/><Relationship Id="rId1" Type="http://schemas.openxmlformats.org/officeDocument/2006/relationships/slideMaster" Target="../slideMasters/slideMaster2.xml"/><Relationship Id="rId4" Type="http://schemas.openxmlformats.org/officeDocument/2006/relationships/image" Target="../media/image12.jpe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png"/><Relationship Id="rId1" Type="http://schemas.openxmlformats.org/officeDocument/2006/relationships/slideMaster" Target="../slideMasters/slideMaster2.xml"/><Relationship Id="rId4" Type="http://schemas.openxmlformats.org/officeDocument/2006/relationships/image" Target="../media/image12.jpe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3.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4.pn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hyperlink" Target="https://www.linkedin.com/company/iesba/" TargetMode="External"/><Relationship Id="rId7" Type="http://schemas.openxmlformats.org/officeDocument/2006/relationships/hyperlink" Target="https://www.linkedin.com/company/ipsasb/" TargetMode="External"/><Relationship Id="rId2" Type="http://schemas.openxmlformats.org/officeDocument/2006/relationships/hyperlink" Target="https://twitter.com/Ethics_Board" TargetMode="External"/><Relationship Id="rId1" Type="http://schemas.openxmlformats.org/officeDocument/2006/relationships/slideMaster" Target="../slideMasters/slideMaster2.xml"/><Relationship Id="rId6" Type="http://schemas.openxmlformats.org/officeDocument/2006/relationships/image" Target="../media/image15.png"/><Relationship Id="rId5" Type="http://schemas.openxmlformats.org/officeDocument/2006/relationships/hyperlink" Target="https://twitter.com/IPSASB_News" TargetMode="External"/><Relationship Id="rId10" Type="http://schemas.openxmlformats.org/officeDocument/2006/relationships/image" Target="../media/image18.jpeg"/><Relationship Id="rId4" Type="http://schemas.openxmlformats.org/officeDocument/2006/relationships/hyperlink" Target="https://www.youtube.com/channel/UC0VaH8c5S0a_ASiToeonj0g" TargetMode="External"/><Relationship Id="rId9" Type="http://schemas.openxmlformats.org/officeDocument/2006/relationships/image" Target="../media/image17.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9.jpeg"/><Relationship Id="rId1" Type="http://schemas.openxmlformats.org/officeDocument/2006/relationships/slideMaster" Target="../slideMasters/slideMaster3.xml"/><Relationship Id="rId4" Type="http://schemas.openxmlformats.org/officeDocument/2006/relationships/image" Target="../media/image3.jpeg"/></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7.jpeg"/><Relationship Id="rId1" Type="http://schemas.openxmlformats.org/officeDocument/2006/relationships/slideMaster" Target="../slideMasters/slideMaster3.xml"/><Relationship Id="rId4" Type="http://schemas.openxmlformats.org/officeDocument/2006/relationships/image" Target="../media/image3.jpeg"/></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jpeg"/><Relationship Id="rId1" Type="http://schemas.openxmlformats.org/officeDocument/2006/relationships/slideMaster" Target="../slideMasters/slideMaster3.xml"/><Relationship Id="rId4" Type="http://schemas.openxmlformats.org/officeDocument/2006/relationships/image" Target="../media/image3.jpeg"/></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9.jpeg"/><Relationship Id="rId1" Type="http://schemas.openxmlformats.org/officeDocument/2006/relationships/slideMaster" Target="../slideMasters/slideMaster3.xml"/><Relationship Id="rId4" Type="http://schemas.openxmlformats.org/officeDocument/2006/relationships/image" Target="../media/image3.jpeg"/></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png"/><Relationship Id="rId1" Type="http://schemas.openxmlformats.org/officeDocument/2006/relationships/slideMaster" Target="../slideMasters/slideMaster3.xml"/><Relationship Id="rId4" Type="http://schemas.openxmlformats.org/officeDocument/2006/relationships/image" Target="../media/image12.jpe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png"/><Relationship Id="rId1" Type="http://schemas.openxmlformats.org/officeDocument/2006/relationships/slideMaster" Target="../slideMasters/slideMaster3.xml"/><Relationship Id="rId4" Type="http://schemas.openxmlformats.org/officeDocument/2006/relationships/image" Target="../media/image12.jpe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20.jpeg"/><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21.jpeg"/><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hyperlink" Target="https://www.linkedin.com/company/iesba/" TargetMode="External"/><Relationship Id="rId7" Type="http://schemas.openxmlformats.org/officeDocument/2006/relationships/hyperlink" Target="https://www.linkedin.com/company/ipsasb/" TargetMode="External"/><Relationship Id="rId2" Type="http://schemas.openxmlformats.org/officeDocument/2006/relationships/hyperlink" Target="https://twitter.com/Ethics_Board" TargetMode="External"/><Relationship Id="rId1" Type="http://schemas.openxmlformats.org/officeDocument/2006/relationships/slideMaster" Target="../slideMasters/slideMaster3.xml"/><Relationship Id="rId6" Type="http://schemas.openxmlformats.org/officeDocument/2006/relationships/image" Target="../media/image15.png"/><Relationship Id="rId5" Type="http://schemas.openxmlformats.org/officeDocument/2006/relationships/hyperlink" Target="https://twitter.com/IPSASB_News" TargetMode="External"/><Relationship Id="rId10" Type="http://schemas.openxmlformats.org/officeDocument/2006/relationships/image" Target="../media/image18.jpeg"/><Relationship Id="rId4" Type="http://schemas.openxmlformats.org/officeDocument/2006/relationships/hyperlink" Target="https://www.youtube.com/channel/UC0VaH8c5S0a_ASiToeonj0g" TargetMode="External"/><Relationship Id="rId9" Type="http://schemas.openxmlformats.org/officeDocument/2006/relationships/image" Target="../media/image17.png"/></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09CAD8-6CEF-12FF-94D7-0EB532132640}"/>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CE2CA71D-95D6-0EC1-EB2C-7F1C871318A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1F957896-4808-E06A-4D62-69C86AAA381C}"/>
              </a:ext>
            </a:extLst>
          </p:cNvPr>
          <p:cNvSpPr>
            <a:spLocks noGrp="1"/>
          </p:cNvSpPr>
          <p:nvPr>
            <p:ph type="dt" sz="half" idx="10"/>
          </p:nvPr>
        </p:nvSpPr>
        <p:spPr/>
        <p:txBody>
          <a:bodyPr/>
          <a:lstStyle/>
          <a:p>
            <a:fld id="{1FA50190-3B44-4ED1-A265-B15ECCA65927}" type="datetimeFigureOut">
              <a:rPr lang="en-US" smtClean="0"/>
              <a:t>11/1/2022</a:t>
            </a:fld>
            <a:endParaRPr lang="en-US"/>
          </a:p>
        </p:txBody>
      </p:sp>
      <p:sp>
        <p:nvSpPr>
          <p:cNvPr id="5" name="Footer Placeholder 4">
            <a:extLst>
              <a:ext uri="{FF2B5EF4-FFF2-40B4-BE49-F238E27FC236}">
                <a16:creationId xmlns:a16="http://schemas.microsoft.com/office/drawing/2014/main" id="{0246528C-23BC-60BE-501C-5B1B2F1BC9E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10A9F99-E8AE-89A7-01AC-697111561704}"/>
              </a:ext>
            </a:extLst>
          </p:cNvPr>
          <p:cNvSpPr>
            <a:spLocks noGrp="1"/>
          </p:cNvSpPr>
          <p:nvPr>
            <p:ph type="sldNum" sz="quarter" idx="12"/>
          </p:nvPr>
        </p:nvSpPr>
        <p:spPr/>
        <p:txBody>
          <a:bodyPr/>
          <a:lstStyle/>
          <a:p>
            <a:fld id="{19DEC37B-CF82-4CFA-9F64-D75F72AA3AAD}" type="slidenum">
              <a:rPr lang="en-US" smtClean="0"/>
              <a:t>‹#›</a:t>
            </a:fld>
            <a:endParaRPr lang="en-US"/>
          </a:p>
        </p:txBody>
      </p:sp>
    </p:spTree>
    <p:extLst>
      <p:ext uri="{BB962C8B-B14F-4D97-AF65-F5344CB8AC3E}">
        <p14:creationId xmlns:p14="http://schemas.microsoft.com/office/powerpoint/2010/main" val="371726569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C51F2E-8DFE-E049-BBA6-AC4D24184E1B}"/>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F4AFA279-6E69-9100-FA2C-2BE176F11BB8}"/>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86A65C3-99A9-C824-D053-A0A6E6CA0134}"/>
              </a:ext>
            </a:extLst>
          </p:cNvPr>
          <p:cNvSpPr>
            <a:spLocks noGrp="1"/>
          </p:cNvSpPr>
          <p:nvPr>
            <p:ph type="dt" sz="half" idx="10"/>
          </p:nvPr>
        </p:nvSpPr>
        <p:spPr/>
        <p:txBody>
          <a:bodyPr/>
          <a:lstStyle/>
          <a:p>
            <a:fld id="{1FA50190-3B44-4ED1-A265-B15ECCA65927}" type="datetimeFigureOut">
              <a:rPr lang="en-US" smtClean="0"/>
              <a:t>11/1/2022</a:t>
            </a:fld>
            <a:endParaRPr lang="en-US"/>
          </a:p>
        </p:txBody>
      </p:sp>
      <p:sp>
        <p:nvSpPr>
          <p:cNvPr id="5" name="Footer Placeholder 4">
            <a:extLst>
              <a:ext uri="{FF2B5EF4-FFF2-40B4-BE49-F238E27FC236}">
                <a16:creationId xmlns:a16="http://schemas.microsoft.com/office/drawing/2014/main" id="{C23095B6-85D4-B206-9B70-E8013603FB9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3750197-51A1-5C3B-9A11-810A7DC006BA}"/>
              </a:ext>
            </a:extLst>
          </p:cNvPr>
          <p:cNvSpPr>
            <a:spLocks noGrp="1"/>
          </p:cNvSpPr>
          <p:nvPr>
            <p:ph type="sldNum" sz="quarter" idx="12"/>
          </p:nvPr>
        </p:nvSpPr>
        <p:spPr/>
        <p:txBody>
          <a:bodyPr/>
          <a:lstStyle/>
          <a:p>
            <a:fld id="{19DEC37B-CF82-4CFA-9F64-D75F72AA3AAD}" type="slidenum">
              <a:rPr lang="en-US" smtClean="0"/>
              <a:t>‹#›</a:t>
            </a:fld>
            <a:endParaRPr lang="en-US"/>
          </a:p>
        </p:txBody>
      </p:sp>
    </p:spTree>
    <p:extLst>
      <p:ext uri="{BB962C8B-B14F-4D97-AF65-F5344CB8AC3E}">
        <p14:creationId xmlns:p14="http://schemas.microsoft.com/office/powerpoint/2010/main" val="217131466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7CEC43D-4030-6CD1-16FB-27DA1B1CE303}"/>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53F9BC3B-87BB-493F-F141-8E3A531ECA45}"/>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F13427D-F841-01BB-39E9-0E5A46DF1D71}"/>
              </a:ext>
            </a:extLst>
          </p:cNvPr>
          <p:cNvSpPr>
            <a:spLocks noGrp="1"/>
          </p:cNvSpPr>
          <p:nvPr>
            <p:ph type="dt" sz="half" idx="10"/>
          </p:nvPr>
        </p:nvSpPr>
        <p:spPr/>
        <p:txBody>
          <a:bodyPr/>
          <a:lstStyle/>
          <a:p>
            <a:fld id="{1FA50190-3B44-4ED1-A265-B15ECCA65927}" type="datetimeFigureOut">
              <a:rPr lang="en-US" smtClean="0"/>
              <a:t>11/1/2022</a:t>
            </a:fld>
            <a:endParaRPr lang="en-US"/>
          </a:p>
        </p:txBody>
      </p:sp>
      <p:sp>
        <p:nvSpPr>
          <p:cNvPr id="5" name="Footer Placeholder 4">
            <a:extLst>
              <a:ext uri="{FF2B5EF4-FFF2-40B4-BE49-F238E27FC236}">
                <a16:creationId xmlns:a16="http://schemas.microsoft.com/office/drawing/2014/main" id="{AF5F40F4-3F0F-15B1-D668-5E10998E8A8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E9EDC8B-6C24-1AC2-CA6C-E23D70AB58E0}"/>
              </a:ext>
            </a:extLst>
          </p:cNvPr>
          <p:cNvSpPr>
            <a:spLocks noGrp="1"/>
          </p:cNvSpPr>
          <p:nvPr>
            <p:ph type="sldNum" sz="quarter" idx="12"/>
          </p:nvPr>
        </p:nvSpPr>
        <p:spPr/>
        <p:txBody>
          <a:bodyPr/>
          <a:lstStyle/>
          <a:p>
            <a:fld id="{19DEC37B-CF82-4CFA-9F64-D75F72AA3AAD}" type="slidenum">
              <a:rPr lang="en-US" smtClean="0"/>
              <a:t>‹#›</a:t>
            </a:fld>
            <a:endParaRPr lang="en-US"/>
          </a:p>
        </p:txBody>
      </p:sp>
    </p:spTree>
    <p:extLst>
      <p:ext uri="{BB962C8B-B14F-4D97-AF65-F5344CB8AC3E}">
        <p14:creationId xmlns:p14="http://schemas.microsoft.com/office/powerpoint/2010/main" val="329075067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Title, Subtitle and Source">
    <p:spTree>
      <p:nvGrpSpPr>
        <p:cNvPr id="1" name=""/>
        <p:cNvGrpSpPr/>
        <p:nvPr/>
      </p:nvGrpSpPr>
      <p:grpSpPr>
        <a:xfrm>
          <a:off x="0" y="0"/>
          <a:ext cx="0" cy="0"/>
          <a:chOff x="0" y="0"/>
          <a:chExt cx="0" cy="0"/>
        </a:xfrm>
      </p:grpSpPr>
      <p:sp>
        <p:nvSpPr>
          <p:cNvPr id="12" name="Text Placeholder 9"/>
          <p:cNvSpPr>
            <a:spLocks noGrp="1"/>
          </p:cNvSpPr>
          <p:nvPr>
            <p:ph type="body" sz="quarter" idx="15" hasCustomPrompt="1"/>
          </p:nvPr>
        </p:nvSpPr>
        <p:spPr bwMode="gray">
          <a:xfrm>
            <a:off x="448172" y="938077"/>
            <a:ext cx="11295782" cy="396947"/>
          </a:xfrm>
          <a:prstGeom prst="rect">
            <a:avLst/>
          </a:prstGeom>
          <a:noFill/>
        </p:spPr>
        <p:txBody>
          <a:bodyPr wrap="square" lIns="0" rIns="0" rtlCol="0">
            <a:noAutofit/>
          </a:bodyPr>
          <a:lstStyle>
            <a:lvl1pPr marL="0" indent="0" algn="l" rtl="0" fontAlgn="base">
              <a:lnSpc>
                <a:spcPct val="85000"/>
              </a:lnSpc>
              <a:spcBef>
                <a:spcPct val="0"/>
              </a:spcBef>
              <a:spcAft>
                <a:spcPct val="0"/>
              </a:spcAft>
              <a:buNone/>
              <a:defRPr lang="en-US" sz="2000" b="0" kern="1200" smtClean="0">
                <a:solidFill>
                  <a:schemeClr val="tx1">
                    <a:lumMod val="50000"/>
                    <a:lumOff val="50000"/>
                  </a:schemeClr>
                </a:solidFill>
                <a:latin typeface="+mj-lt"/>
                <a:ea typeface="+mn-ea"/>
                <a:cs typeface="+mn-cs"/>
              </a:defRPr>
            </a:lvl1pPr>
            <a:lvl2pPr algn="l" rtl="0" fontAlgn="base">
              <a:lnSpc>
                <a:spcPct val="90000"/>
              </a:lnSpc>
              <a:spcBef>
                <a:spcPct val="0"/>
              </a:spcBef>
              <a:spcAft>
                <a:spcPct val="0"/>
              </a:spcAft>
              <a:defRPr lang="en-US" sz="2200" b="1" kern="1200" smtClean="0">
                <a:solidFill>
                  <a:schemeClr val="tx1"/>
                </a:solidFill>
                <a:latin typeface="Arial Narrow" pitchFamily="34" charset="0"/>
                <a:ea typeface="+mn-ea"/>
                <a:cs typeface="+mn-cs"/>
              </a:defRPr>
            </a:lvl2pPr>
            <a:lvl3pPr algn="l" rtl="0" fontAlgn="base">
              <a:lnSpc>
                <a:spcPct val="90000"/>
              </a:lnSpc>
              <a:spcBef>
                <a:spcPct val="0"/>
              </a:spcBef>
              <a:spcAft>
                <a:spcPct val="0"/>
              </a:spcAft>
              <a:defRPr lang="en-US" sz="2200" b="1" kern="1200" smtClean="0">
                <a:solidFill>
                  <a:schemeClr val="tx1"/>
                </a:solidFill>
                <a:latin typeface="Arial Narrow" pitchFamily="34" charset="0"/>
                <a:ea typeface="+mn-ea"/>
                <a:cs typeface="+mn-cs"/>
              </a:defRPr>
            </a:lvl3pPr>
            <a:lvl4pPr algn="l" rtl="0" fontAlgn="base">
              <a:lnSpc>
                <a:spcPct val="90000"/>
              </a:lnSpc>
              <a:spcBef>
                <a:spcPct val="0"/>
              </a:spcBef>
              <a:spcAft>
                <a:spcPct val="0"/>
              </a:spcAft>
              <a:defRPr lang="en-US" sz="2200" b="1" kern="1200" smtClean="0">
                <a:solidFill>
                  <a:schemeClr val="tx1"/>
                </a:solidFill>
                <a:latin typeface="Arial Narrow" pitchFamily="34" charset="0"/>
                <a:ea typeface="+mn-ea"/>
                <a:cs typeface="+mn-cs"/>
              </a:defRPr>
            </a:lvl4pPr>
            <a:lvl5pPr algn="l" rtl="0" fontAlgn="base">
              <a:lnSpc>
                <a:spcPct val="90000"/>
              </a:lnSpc>
              <a:spcBef>
                <a:spcPct val="0"/>
              </a:spcBef>
              <a:spcAft>
                <a:spcPct val="0"/>
              </a:spcAft>
              <a:defRPr lang="en-US" sz="2200" b="1" kern="1200" dirty="0" smtClean="0">
                <a:solidFill>
                  <a:schemeClr val="tx1"/>
                </a:solidFill>
                <a:latin typeface="Arial Narrow" pitchFamily="34" charset="0"/>
                <a:ea typeface="+mn-ea"/>
                <a:cs typeface="+mn-cs"/>
              </a:defRPr>
            </a:lvl5pPr>
          </a:lstStyle>
          <a:p>
            <a:pPr lvl="0"/>
            <a:r>
              <a:rPr lang="en-US"/>
              <a:t>Click to edit subtitle</a:t>
            </a:r>
          </a:p>
        </p:txBody>
      </p:sp>
      <p:sp>
        <p:nvSpPr>
          <p:cNvPr id="9" name="Text Placeholder 2"/>
          <p:cNvSpPr>
            <a:spLocks noGrp="1"/>
          </p:cNvSpPr>
          <p:nvPr>
            <p:ph type="body" sz="quarter" idx="16" hasCustomPrompt="1"/>
          </p:nvPr>
        </p:nvSpPr>
        <p:spPr bwMode="gray">
          <a:xfrm>
            <a:off x="448173" y="5806440"/>
            <a:ext cx="11295782" cy="347472"/>
          </a:xfrm>
        </p:spPr>
        <p:txBody>
          <a:bodyPr lIns="0" tIns="0" rIns="0" bIns="0" anchor="b"/>
          <a:lstStyle>
            <a:lvl1pPr marL="228600" indent="-228600" algn="l" defTabSz="914400" rtl="0" eaLnBrk="1" latinLnBrk="0" hangingPunct="1">
              <a:lnSpc>
                <a:spcPct val="85000"/>
              </a:lnSpc>
              <a:spcBef>
                <a:spcPts val="200"/>
              </a:spcBef>
              <a:buClr>
                <a:schemeClr val="accent2"/>
              </a:buClr>
              <a:buSzPct val="85000"/>
              <a:buFont typeface="Arial" pitchFamily="34" charset="0"/>
              <a:buNone/>
              <a:tabLst>
                <a:tab pos="174625" algn="r"/>
                <a:tab pos="228600" algn="l"/>
              </a:tabLst>
              <a:defRPr lang="en-US" sz="800" kern="1200" dirty="0">
                <a:solidFill>
                  <a:srgbClr val="A1AAB1"/>
                </a:solidFill>
                <a:latin typeface="+mn-lt"/>
                <a:ea typeface="+mn-ea"/>
                <a:cs typeface="Arial" pitchFamily="34" charset="0"/>
              </a:defRPr>
            </a:lvl1pPr>
          </a:lstStyle>
          <a:p>
            <a:pPr lvl="0"/>
            <a:r>
              <a:rPr lang="en-US"/>
              <a:t>Click to edit source</a:t>
            </a:r>
          </a:p>
        </p:txBody>
      </p:sp>
      <p:sp>
        <p:nvSpPr>
          <p:cNvPr id="2" name="Title 1"/>
          <p:cNvSpPr>
            <a:spLocks noGrp="1"/>
          </p:cNvSpPr>
          <p:nvPr>
            <p:ph type="title"/>
          </p:nvPr>
        </p:nvSpPr>
        <p:spPr bwMode="gray"/>
        <p:txBody>
          <a:bodyPr/>
          <a:lstStyle/>
          <a:p>
            <a:r>
              <a:rPr lang="en-US"/>
              <a:t>Click to edit Master title style</a:t>
            </a:r>
          </a:p>
        </p:txBody>
      </p:sp>
    </p:spTree>
    <p:custDataLst>
      <p:tags r:id="rId1"/>
    </p:custDataLst>
    <p:extLst>
      <p:ext uri="{BB962C8B-B14F-4D97-AF65-F5344CB8AC3E}">
        <p14:creationId xmlns:p14="http://schemas.microsoft.com/office/powerpoint/2010/main" val="114353325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pic>
        <p:nvPicPr>
          <p:cNvPr id="8" name="Picture 7" descr="A picture containing outdoor&#10;&#10;Description automatically generated">
            <a:extLst>
              <a:ext uri="{FF2B5EF4-FFF2-40B4-BE49-F238E27FC236}">
                <a16:creationId xmlns:a16="http://schemas.microsoft.com/office/drawing/2014/main" id="{AB243662-BBA5-4983-9E42-C044319DEEAB}"/>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23"/>
          <a:stretch/>
        </p:blipFill>
        <p:spPr>
          <a:xfrm>
            <a:off x="0" y="1359401"/>
            <a:ext cx="12192000" cy="5498599"/>
          </a:xfrm>
          <a:prstGeom prst="rect">
            <a:avLst/>
          </a:prstGeom>
        </p:spPr>
      </p:pic>
      <p:sp>
        <p:nvSpPr>
          <p:cNvPr id="21" name="Text Placeholder 20">
            <a:extLst>
              <a:ext uri="{FF2B5EF4-FFF2-40B4-BE49-F238E27FC236}">
                <a16:creationId xmlns:a16="http://schemas.microsoft.com/office/drawing/2014/main" id="{D372EE30-0CA9-9349-914F-931308613F0C}"/>
              </a:ext>
            </a:extLst>
          </p:cNvPr>
          <p:cNvSpPr>
            <a:spLocks noGrp="1"/>
          </p:cNvSpPr>
          <p:nvPr>
            <p:ph type="body" sz="quarter" idx="14" hasCustomPrompt="1"/>
          </p:nvPr>
        </p:nvSpPr>
        <p:spPr>
          <a:xfrm>
            <a:off x="765175" y="4844311"/>
            <a:ext cx="9907588" cy="2039040"/>
          </a:xfrm>
        </p:spPr>
        <p:txBody>
          <a:bodyPr>
            <a:normAutofit/>
          </a:bodyPr>
          <a:lstStyle>
            <a:lvl1pPr marL="0" indent="0">
              <a:buNone/>
              <a:defRPr sz="3000">
                <a:solidFill>
                  <a:schemeClr val="bg1"/>
                </a:solidFill>
                <a:latin typeface="Product Sans Light" panose="020B0303030502040203" pitchFamily="34" charset="0"/>
              </a:defRPr>
            </a:lvl1pPr>
          </a:lstStyle>
          <a:p>
            <a:pPr lvl="0"/>
            <a:r>
              <a:rPr lang="en-US"/>
              <a:t>Name(s) of presenter(s)</a:t>
            </a:r>
          </a:p>
          <a:p>
            <a:pPr lvl="0"/>
            <a:r>
              <a:rPr lang="en-US"/>
              <a:t>Date</a:t>
            </a:r>
          </a:p>
        </p:txBody>
      </p:sp>
      <p:pic>
        <p:nvPicPr>
          <p:cNvPr id="28" name="Picture 27">
            <a:extLst>
              <a:ext uri="{FF2B5EF4-FFF2-40B4-BE49-F238E27FC236}">
                <a16:creationId xmlns:a16="http://schemas.microsoft.com/office/drawing/2014/main" id="{FC4CAB7F-A97C-6F46-942A-943284A3E138}"/>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2" name="Picture 11">
            <a:extLst>
              <a:ext uri="{FF2B5EF4-FFF2-40B4-BE49-F238E27FC236}">
                <a16:creationId xmlns:a16="http://schemas.microsoft.com/office/drawing/2014/main" id="{BC755942-84D2-2949-9D61-AAE823131D00}"/>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0" y="430247"/>
            <a:ext cx="12221976" cy="2932783"/>
          </a:xfrm>
          <a:prstGeom prst="rect">
            <a:avLst/>
          </a:prstGeom>
        </p:spPr>
      </p:pic>
      <p:sp>
        <p:nvSpPr>
          <p:cNvPr id="7" name="Text Placeholder 6">
            <a:extLst>
              <a:ext uri="{FF2B5EF4-FFF2-40B4-BE49-F238E27FC236}">
                <a16:creationId xmlns:a16="http://schemas.microsoft.com/office/drawing/2014/main" id="{B2DC392D-8E34-E842-905D-2C0D9EF77B9F}"/>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a:t>Subtitle here</a:t>
            </a:r>
          </a:p>
        </p:txBody>
      </p:sp>
      <p:sp>
        <p:nvSpPr>
          <p:cNvPr id="11" name="Text Placeholder 10">
            <a:extLst>
              <a:ext uri="{FF2B5EF4-FFF2-40B4-BE49-F238E27FC236}">
                <a16:creationId xmlns:a16="http://schemas.microsoft.com/office/drawing/2014/main" id="{88279C55-74D0-264F-B945-2C8B89835431}"/>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a:t>Presentation title to go here</a:t>
            </a:r>
          </a:p>
        </p:txBody>
      </p:sp>
      <p:pic>
        <p:nvPicPr>
          <p:cNvPr id="19" name="Picture 18">
            <a:extLst>
              <a:ext uri="{FF2B5EF4-FFF2-40B4-BE49-F238E27FC236}">
                <a16:creationId xmlns:a16="http://schemas.microsoft.com/office/drawing/2014/main" id="{5784D37B-3DF2-8B49-A9B6-293C3148E6AA}"/>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106276043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bwMode="gray">
          <a:xfrm>
            <a:off x="448172" y="1801368"/>
            <a:ext cx="11295782" cy="395020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Text Placeholder 2"/>
          <p:cNvSpPr>
            <a:spLocks noGrp="1"/>
          </p:cNvSpPr>
          <p:nvPr>
            <p:ph type="body" sz="quarter" idx="16" hasCustomPrompt="1"/>
          </p:nvPr>
        </p:nvSpPr>
        <p:spPr bwMode="gray">
          <a:xfrm>
            <a:off x="448173" y="5806440"/>
            <a:ext cx="11295782" cy="347472"/>
          </a:xfrm>
        </p:spPr>
        <p:txBody>
          <a:bodyPr lIns="0" tIns="0" rIns="0" bIns="0" anchor="b"/>
          <a:lstStyle>
            <a:lvl1pPr marL="228600" indent="-228600" algn="l" defTabSz="914400" rtl="0" eaLnBrk="1" latinLnBrk="0" hangingPunct="1">
              <a:lnSpc>
                <a:spcPct val="85000"/>
              </a:lnSpc>
              <a:spcBef>
                <a:spcPts val="200"/>
              </a:spcBef>
              <a:buClr>
                <a:schemeClr val="accent2"/>
              </a:buClr>
              <a:buSzPct val="85000"/>
              <a:buFont typeface="Arial" pitchFamily="34" charset="0"/>
              <a:buNone/>
              <a:tabLst>
                <a:tab pos="174625" algn="r"/>
                <a:tab pos="228600" algn="l"/>
              </a:tabLst>
              <a:defRPr lang="en-US" sz="800" kern="1200" dirty="0">
                <a:solidFill>
                  <a:srgbClr val="A1AAB1"/>
                </a:solidFill>
                <a:latin typeface="+mn-lt"/>
                <a:ea typeface="+mn-ea"/>
                <a:cs typeface="Arial" pitchFamily="34" charset="0"/>
              </a:defRPr>
            </a:lvl1pPr>
          </a:lstStyle>
          <a:p>
            <a:pPr lvl="0"/>
            <a:r>
              <a:rPr lang="en-US"/>
              <a:t>Click to edit source</a:t>
            </a:r>
          </a:p>
        </p:txBody>
      </p:sp>
      <p:sp>
        <p:nvSpPr>
          <p:cNvPr id="13" name="Text Placeholder 9"/>
          <p:cNvSpPr>
            <a:spLocks noGrp="1"/>
          </p:cNvSpPr>
          <p:nvPr>
            <p:ph type="body" sz="quarter" idx="15" hasCustomPrompt="1"/>
          </p:nvPr>
        </p:nvSpPr>
        <p:spPr bwMode="gray">
          <a:xfrm>
            <a:off x="448172" y="938077"/>
            <a:ext cx="11295782" cy="396947"/>
          </a:xfrm>
          <a:prstGeom prst="rect">
            <a:avLst/>
          </a:prstGeom>
          <a:noFill/>
        </p:spPr>
        <p:txBody>
          <a:bodyPr wrap="square" lIns="0" rIns="0" rtlCol="0">
            <a:noAutofit/>
          </a:bodyPr>
          <a:lstStyle>
            <a:lvl1pPr marL="0" indent="0" algn="l" rtl="0" fontAlgn="base">
              <a:lnSpc>
                <a:spcPct val="85000"/>
              </a:lnSpc>
              <a:spcBef>
                <a:spcPct val="0"/>
              </a:spcBef>
              <a:spcAft>
                <a:spcPct val="0"/>
              </a:spcAft>
              <a:buNone/>
              <a:defRPr lang="en-US" sz="2000" b="0" kern="1200" smtClean="0">
                <a:solidFill>
                  <a:schemeClr val="tx1">
                    <a:lumMod val="50000"/>
                    <a:lumOff val="50000"/>
                  </a:schemeClr>
                </a:solidFill>
                <a:latin typeface="+mj-lt"/>
                <a:ea typeface="+mn-ea"/>
                <a:cs typeface="+mn-cs"/>
              </a:defRPr>
            </a:lvl1pPr>
            <a:lvl2pPr algn="l" rtl="0" fontAlgn="base">
              <a:lnSpc>
                <a:spcPct val="90000"/>
              </a:lnSpc>
              <a:spcBef>
                <a:spcPct val="0"/>
              </a:spcBef>
              <a:spcAft>
                <a:spcPct val="0"/>
              </a:spcAft>
              <a:defRPr lang="en-US" sz="2200" b="1" kern="1200" smtClean="0">
                <a:solidFill>
                  <a:schemeClr val="tx1"/>
                </a:solidFill>
                <a:latin typeface="Arial Narrow" pitchFamily="34" charset="0"/>
                <a:ea typeface="+mn-ea"/>
                <a:cs typeface="+mn-cs"/>
              </a:defRPr>
            </a:lvl2pPr>
            <a:lvl3pPr algn="l" rtl="0" fontAlgn="base">
              <a:lnSpc>
                <a:spcPct val="90000"/>
              </a:lnSpc>
              <a:spcBef>
                <a:spcPct val="0"/>
              </a:spcBef>
              <a:spcAft>
                <a:spcPct val="0"/>
              </a:spcAft>
              <a:defRPr lang="en-US" sz="2200" b="1" kern="1200" smtClean="0">
                <a:solidFill>
                  <a:schemeClr val="tx1"/>
                </a:solidFill>
                <a:latin typeface="Arial Narrow" pitchFamily="34" charset="0"/>
                <a:ea typeface="+mn-ea"/>
                <a:cs typeface="+mn-cs"/>
              </a:defRPr>
            </a:lvl3pPr>
            <a:lvl4pPr algn="l" rtl="0" fontAlgn="base">
              <a:lnSpc>
                <a:spcPct val="90000"/>
              </a:lnSpc>
              <a:spcBef>
                <a:spcPct val="0"/>
              </a:spcBef>
              <a:spcAft>
                <a:spcPct val="0"/>
              </a:spcAft>
              <a:defRPr lang="en-US" sz="2200" b="1" kern="1200" smtClean="0">
                <a:solidFill>
                  <a:schemeClr val="tx1"/>
                </a:solidFill>
                <a:latin typeface="Arial Narrow" pitchFamily="34" charset="0"/>
                <a:ea typeface="+mn-ea"/>
                <a:cs typeface="+mn-cs"/>
              </a:defRPr>
            </a:lvl4pPr>
            <a:lvl5pPr algn="l" rtl="0" fontAlgn="base">
              <a:lnSpc>
                <a:spcPct val="90000"/>
              </a:lnSpc>
              <a:spcBef>
                <a:spcPct val="0"/>
              </a:spcBef>
              <a:spcAft>
                <a:spcPct val="0"/>
              </a:spcAft>
              <a:defRPr lang="en-US" sz="2200" b="1" kern="1200" dirty="0" smtClean="0">
                <a:solidFill>
                  <a:schemeClr val="tx1"/>
                </a:solidFill>
                <a:latin typeface="Arial Narrow" pitchFamily="34" charset="0"/>
                <a:ea typeface="+mn-ea"/>
                <a:cs typeface="+mn-cs"/>
              </a:defRPr>
            </a:lvl5pPr>
          </a:lstStyle>
          <a:p>
            <a:pPr lvl="0"/>
            <a:r>
              <a:rPr lang="en-US"/>
              <a:t>Click to edit subtitle</a:t>
            </a:r>
          </a:p>
        </p:txBody>
      </p:sp>
      <p:sp>
        <p:nvSpPr>
          <p:cNvPr id="2" name="Title 1"/>
          <p:cNvSpPr>
            <a:spLocks noGrp="1"/>
          </p:cNvSpPr>
          <p:nvPr>
            <p:ph type="title"/>
          </p:nvPr>
        </p:nvSpPr>
        <p:spPr bwMode="gray"/>
        <p:txBody>
          <a:bodyPr/>
          <a:lstStyle/>
          <a:p>
            <a:r>
              <a:rPr lang="en-US"/>
              <a:t>Click to edit Master title style</a:t>
            </a:r>
          </a:p>
        </p:txBody>
      </p:sp>
    </p:spTree>
    <p:custDataLst>
      <p:tags r:id="rId1"/>
    </p:custDataLst>
    <p:extLst>
      <p:ext uri="{BB962C8B-B14F-4D97-AF65-F5344CB8AC3E}">
        <p14:creationId xmlns:p14="http://schemas.microsoft.com/office/powerpoint/2010/main" val="168930586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Transition Slide">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BBA1D3E-9956-9541-A964-313064928B1A}"/>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0" y="1100135"/>
            <a:ext cx="12192000" cy="4543426"/>
          </a:xfrm>
          <a:prstGeom prst="rect">
            <a:avLst/>
          </a:prstGeom>
        </p:spPr>
      </p:pic>
      <p:pic>
        <p:nvPicPr>
          <p:cNvPr id="8" name="Picture 7">
            <a:extLst>
              <a:ext uri="{FF2B5EF4-FFF2-40B4-BE49-F238E27FC236}">
                <a16:creationId xmlns:a16="http://schemas.microsoft.com/office/drawing/2014/main" id="{0CD48361-1CF2-8544-9830-31C4AD415DB9}"/>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2950406"/>
            <a:ext cx="12192000" cy="1115179"/>
          </a:xfrm>
          <a:prstGeom prst="rect">
            <a:avLst/>
          </a:prstGeom>
          <a:noFill/>
        </p:spPr>
      </p:pic>
      <p:sp>
        <p:nvSpPr>
          <p:cNvPr id="2" name="Date Placeholder 1">
            <a:extLst>
              <a:ext uri="{FF2B5EF4-FFF2-40B4-BE49-F238E27FC236}">
                <a16:creationId xmlns:a16="http://schemas.microsoft.com/office/drawing/2014/main" id="{440EC403-9074-2E4B-B686-CE4BDA677248}"/>
              </a:ext>
            </a:extLst>
          </p:cNvPr>
          <p:cNvSpPr>
            <a:spLocks noGrp="1"/>
          </p:cNvSpPr>
          <p:nvPr>
            <p:ph type="dt" sz="half" idx="10"/>
          </p:nvPr>
        </p:nvSpPr>
        <p:spPr/>
        <p:txBody>
          <a:bodyPr/>
          <a:lstStyle>
            <a:lvl1pPr>
              <a:defRPr>
                <a:solidFill>
                  <a:srgbClr val="838383"/>
                </a:solidFill>
              </a:defRPr>
            </a:lvl1pPr>
          </a:lstStyle>
          <a:p>
            <a:r>
              <a:rPr lang="en-CA"/>
              <a:t>05-24-2021</a:t>
            </a:r>
            <a:endParaRPr lang="en-US"/>
          </a:p>
        </p:txBody>
      </p:sp>
      <p:sp>
        <p:nvSpPr>
          <p:cNvPr id="4" name="Slide Number Placeholder 3">
            <a:extLst>
              <a:ext uri="{FF2B5EF4-FFF2-40B4-BE49-F238E27FC236}">
                <a16:creationId xmlns:a16="http://schemas.microsoft.com/office/drawing/2014/main" id="{189A3C8A-7236-8343-AAF2-6EF87EE95C60}"/>
              </a:ext>
            </a:extLst>
          </p:cNvPr>
          <p:cNvSpPr>
            <a:spLocks noGrp="1"/>
          </p:cNvSpPr>
          <p:nvPr>
            <p:ph type="sldNum" sz="quarter" idx="12"/>
          </p:nvPr>
        </p:nvSpPr>
        <p:spPr/>
        <p:txBody>
          <a:bodyPr/>
          <a:lstStyle>
            <a:lvl1pPr>
              <a:defRPr>
                <a:solidFill>
                  <a:srgbClr val="838383"/>
                </a:solidFill>
              </a:defRPr>
            </a:lvl1pPr>
          </a:lstStyle>
          <a:p>
            <a:fld id="{A68F81FF-A8B7-8E49-9D5B-3CAD5ADFEE36}" type="slidenum">
              <a:rPr lang="en-US" smtClean="0"/>
              <a:pPr/>
              <a:t>‹#›</a:t>
            </a:fld>
            <a:endParaRPr lang="en-US"/>
          </a:p>
        </p:txBody>
      </p:sp>
      <p:sp>
        <p:nvSpPr>
          <p:cNvPr id="9" name="Title 1">
            <a:extLst>
              <a:ext uri="{FF2B5EF4-FFF2-40B4-BE49-F238E27FC236}">
                <a16:creationId xmlns:a16="http://schemas.microsoft.com/office/drawing/2014/main" id="{06079699-09D7-4544-BF06-E77DEC20A061}"/>
              </a:ext>
            </a:extLst>
          </p:cNvPr>
          <p:cNvSpPr>
            <a:spLocks noGrp="1"/>
          </p:cNvSpPr>
          <p:nvPr>
            <p:ph type="title" hasCustomPrompt="1"/>
          </p:nvPr>
        </p:nvSpPr>
        <p:spPr>
          <a:xfrm>
            <a:off x="831850" y="2950406"/>
            <a:ext cx="9326563" cy="1115179"/>
          </a:xfrm>
        </p:spPr>
        <p:txBody>
          <a:bodyPr anchor="b"/>
          <a:lstStyle>
            <a:lvl1pPr>
              <a:defRPr sz="6000"/>
            </a:lvl1pPr>
          </a:lstStyle>
          <a:p>
            <a:r>
              <a:rPr lang="en-US"/>
              <a:t>Transition slide</a:t>
            </a:r>
          </a:p>
        </p:txBody>
      </p:sp>
    </p:spTree>
    <p:extLst>
      <p:ext uri="{BB962C8B-B14F-4D97-AF65-F5344CB8AC3E}">
        <p14:creationId xmlns:p14="http://schemas.microsoft.com/office/powerpoint/2010/main" val="229698704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A picture containing outdoor&#10;&#10;Description automatically generated">
            <a:extLst>
              <a:ext uri="{FF2B5EF4-FFF2-40B4-BE49-F238E27FC236}">
                <a16:creationId xmlns:a16="http://schemas.microsoft.com/office/drawing/2014/main" id="{AB243662-BBA5-4983-9E42-C044319DEEAB}"/>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23"/>
          <a:stretch/>
        </p:blipFill>
        <p:spPr>
          <a:xfrm>
            <a:off x="0" y="1359401"/>
            <a:ext cx="12192000" cy="5498599"/>
          </a:xfrm>
          <a:prstGeom prst="rect">
            <a:avLst/>
          </a:prstGeom>
        </p:spPr>
      </p:pic>
      <p:sp>
        <p:nvSpPr>
          <p:cNvPr id="21" name="Text Placeholder 20">
            <a:extLst>
              <a:ext uri="{FF2B5EF4-FFF2-40B4-BE49-F238E27FC236}">
                <a16:creationId xmlns:a16="http://schemas.microsoft.com/office/drawing/2014/main" id="{D372EE30-0CA9-9349-914F-931308613F0C}"/>
              </a:ext>
            </a:extLst>
          </p:cNvPr>
          <p:cNvSpPr>
            <a:spLocks noGrp="1"/>
          </p:cNvSpPr>
          <p:nvPr>
            <p:ph type="body" sz="quarter" idx="14" hasCustomPrompt="1"/>
          </p:nvPr>
        </p:nvSpPr>
        <p:spPr>
          <a:xfrm>
            <a:off x="765175" y="4844311"/>
            <a:ext cx="9907588" cy="2039040"/>
          </a:xfrm>
        </p:spPr>
        <p:txBody>
          <a:bodyPr>
            <a:normAutofit/>
          </a:bodyPr>
          <a:lstStyle>
            <a:lvl1pPr marL="0" indent="0">
              <a:buNone/>
              <a:defRPr sz="3000">
                <a:solidFill>
                  <a:schemeClr val="bg1"/>
                </a:solidFill>
                <a:latin typeface="Product Sans Light" panose="020B0303030502040203" pitchFamily="34" charset="0"/>
              </a:defRPr>
            </a:lvl1pPr>
          </a:lstStyle>
          <a:p>
            <a:pPr lvl="0"/>
            <a:r>
              <a:rPr lang="en-US"/>
              <a:t>Name(s) of presenter(s)</a:t>
            </a:r>
          </a:p>
          <a:p>
            <a:pPr lvl="0"/>
            <a:r>
              <a:rPr lang="en-US"/>
              <a:t>Date</a:t>
            </a:r>
          </a:p>
        </p:txBody>
      </p:sp>
      <p:pic>
        <p:nvPicPr>
          <p:cNvPr id="28" name="Picture 27">
            <a:extLst>
              <a:ext uri="{FF2B5EF4-FFF2-40B4-BE49-F238E27FC236}">
                <a16:creationId xmlns:a16="http://schemas.microsoft.com/office/drawing/2014/main" id="{FC4CAB7F-A97C-6F46-942A-943284A3E138}"/>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2" name="Picture 11">
            <a:extLst>
              <a:ext uri="{FF2B5EF4-FFF2-40B4-BE49-F238E27FC236}">
                <a16:creationId xmlns:a16="http://schemas.microsoft.com/office/drawing/2014/main" id="{BC755942-84D2-2949-9D61-AAE823131D00}"/>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0" y="430247"/>
            <a:ext cx="12221976" cy="2932783"/>
          </a:xfrm>
          <a:prstGeom prst="rect">
            <a:avLst/>
          </a:prstGeom>
        </p:spPr>
      </p:pic>
      <p:sp>
        <p:nvSpPr>
          <p:cNvPr id="7" name="Text Placeholder 6">
            <a:extLst>
              <a:ext uri="{FF2B5EF4-FFF2-40B4-BE49-F238E27FC236}">
                <a16:creationId xmlns:a16="http://schemas.microsoft.com/office/drawing/2014/main" id="{B2DC392D-8E34-E842-905D-2C0D9EF77B9F}"/>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a:t>Subtitle here</a:t>
            </a:r>
          </a:p>
        </p:txBody>
      </p:sp>
      <p:sp>
        <p:nvSpPr>
          <p:cNvPr id="11" name="Text Placeholder 10">
            <a:extLst>
              <a:ext uri="{FF2B5EF4-FFF2-40B4-BE49-F238E27FC236}">
                <a16:creationId xmlns:a16="http://schemas.microsoft.com/office/drawing/2014/main" id="{88279C55-74D0-264F-B945-2C8B89835431}"/>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a:t>Presentation title to go here</a:t>
            </a:r>
          </a:p>
        </p:txBody>
      </p:sp>
      <p:pic>
        <p:nvPicPr>
          <p:cNvPr id="19" name="Picture 18">
            <a:extLst>
              <a:ext uri="{FF2B5EF4-FFF2-40B4-BE49-F238E27FC236}">
                <a16:creationId xmlns:a16="http://schemas.microsoft.com/office/drawing/2014/main" id="{5784D37B-3DF2-8B49-A9B6-293C3148E6AA}"/>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360873772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Section Header 1 (alt Title Slide)">
    <p:spTree>
      <p:nvGrpSpPr>
        <p:cNvPr id="1" name=""/>
        <p:cNvGrpSpPr/>
        <p:nvPr/>
      </p:nvGrpSpPr>
      <p:grpSpPr>
        <a:xfrm>
          <a:off x="0" y="0"/>
          <a:ext cx="0" cy="0"/>
          <a:chOff x="0" y="0"/>
          <a:chExt cx="0" cy="0"/>
        </a:xfrm>
      </p:grpSpPr>
      <p:pic>
        <p:nvPicPr>
          <p:cNvPr id="13" name="Picture 12" descr="A picture containing blur&#10;&#10;Description automatically generated">
            <a:extLst>
              <a:ext uri="{FF2B5EF4-FFF2-40B4-BE49-F238E27FC236}">
                <a16:creationId xmlns:a16="http://schemas.microsoft.com/office/drawing/2014/main" id="{7A85BD9F-E558-4254-89DB-9A7B3D1C56D4}"/>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29976" y="1635465"/>
            <a:ext cx="12259180" cy="5260636"/>
          </a:xfrm>
          <a:prstGeom prst="rect">
            <a:avLst/>
          </a:prstGeom>
        </p:spPr>
      </p:pic>
      <p:sp>
        <p:nvSpPr>
          <p:cNvPr id="21" name="Text Placeholder 20">
            <a:extLst>
              <a:ext uri="{FF2B5EF4-FFF2-40B4-BE49-F238E27FC236}">
                <a16:creationId xmlns:a16="http://schemas.microsoft.com/office/drawing/2014/main" id="{E0EC3E29-B62B-5848-BFF2-3B22373AA7B8}"/>
              </a:ext>
            </a:extLst>
          </p:cNvPr>
          <p:cNvSpPr>
            <a:spLocks noGrp="1"/>
          </p:cNvSpPr>
          <p:nvPr>
            <p:ph type="body" sz="quarter" idx="14" hasCustomPrompt="1"/>
          </p:nvPr>
        </p:nvSpPr>
        <p:spPr>
          <a:xfrm>
            <a:off x="765175" y="4844311"/>
            <a:ext cx="9907588" cy="2077140"/>
          </a:xfrm>
        </p:spPr>
        <p:txBody>
          <a:bodyPr>
            <a:normAutofit/>
          </a:bodyPr>
          <a:lstStyle>
            <a:lvl1pPr marL="0" indent="0">
              <a:buNone/>
              <a:defRPr sz="3000">
                <a:solidFill>
                  <a:srgbClr val="0B5494"/>
                </a:solidFill>
                <a:latin typeface="Product Sans Thin" panose="020B0203030502040203" pitchFamily="34" charset="0"/>
              </a:defRPr>
            </a:lvl1pPr>
          </a:lstStyle>
          <a:p>
            <a:pPr lvl="0"/>
            <a:r>
              <a:rPr lang="en-US"/>
              <a:t>Name(s) of presenter(s)</a:t>
            </a:r>
          </a:p>
          <a:p>
            <a:pPr lvl="0"/>
            <a:r>
              <a:rPr lang="en-US"/>
              <a:t>Date</a:t>
            </a:r>
          </a:p>
        </p:txBody>
      </p:sp>
      <p:pic>
        <p:nvPicPr>
          <p:cNvPr id="22" name="Picture 21">
            <a:extLst>
              <a:ext uri="{FF2B5EF4-FFF2-40B4-BE49-F238E27FC236}">
                <a16:creationId xmlns:a16="http://schemas.microsoft.com/office/drawing/2014/main" id="{F629DFBE-95EF-9447-850B-5A38238E4F7F}"/>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23" name="Picture 22">
            <a:extLst>
              <a:ext uri="{FF2B5EF4-FFF2-40B4-BE49-F238E27FC236}">
                <a16:creationId xmlns:a16="http://schemas.microsoft.com/office/drawing/2014/main" id="{FC8F5955-3DDD-F944-85A3-05004DFA4A43}"/>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0" y="430247"/>
            <a:ext cx="12221976" cy="2932783"/>
          </a:xfrm>
          <a:prstGeom prst="rect">
            <a:avLst/>
          </a:prstGeom>
        </p:spPr>
      </p:pic>
      <p:sp>
        <p:nvSpPr>
          <p:cNvPr id="24" name="Text Placeholder 6">
            <a:extLst>
              <a:ext uri="{FF2B5EF4-FFF2-40B4-BE49-F238E27FC236}">
                <a16:creationId xmlns:a16="http://schemas.microsoft.com/office/drawing/2014/main" id="{0F003CDE-CD75-5443-B99B-2ED7BCD5EE4D}"/>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a:t>Subtitle here</a:t>
            </a:r>
          </a:p>
        </p:txBody>
      </p:sp>
      <p:sp>
        <p:nvSpPr>
          <p:cNvPr id="25" name="Text Placeholder 10">
            <a:extLst>
              <a:ext uri="{FF2B5EF4-FFF2-40B4-BE49-F238E27FC236}">
                <a16:creationId xmlns:a16="http://schemas.microsoft.com/office/drawing/2014/main" id="{0E875A9D-8B55-2C4C-B935-74B25F46DA9B}"/>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a:t>Presentation title to go here</a:t>
            </a:r>
          </a:p>
        </p:txBody>
      </p:sp>
      <p:pic>
        <p:nvPicPr>
          <p:cNvPr id="26" name="Picture 25">
            <a:extLst>
              <a:ext uri="{FF2B5EF4-FFF2-40B4-BE49-F238E27FC236}">
                <a16:creationId xmlns:a16="http://schemas.microsoft.com/office/drawing/2014/main" id="{848D7A3D-F2E1-CC45-95C1-83C1A0A06EB1}"/>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219495661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Section Header 2">
    <p:spTree>
      <p:nvGrpSpPr>
        <p:cNvPr id="1" name=""/>
        <p:cNvGrpSpPr/>
        <p:nvPr/>
      </p:nvGrpSpPr>
      <p:grpSpPr>
        <a:xfrm>
          <a:off x="0" y="0"/>
          <a:ext cx="0" cy="0"/>
          <a:chOff x="0" y="0"/>
          <a:chExt cx="0" cy="0"/>
        </a:xfrm>
      </p:grpSpPr>
      <p:pic>
        <p:nvPicPr>
          <p:cNvPr id="3" name="Picture 2" descr="Background pattern&#10;&#10;Description automatically generated">
            <a:extLst>
              <a:ext uri="{FF2B5EF4-FFF2-40B4-BE49-F238E27FC236}">
                <a16:creationId xmlns:a16="http://schemas.microsoft.com/office/drawing/2014/main" id="{D83A9A97-3FE1-4EDA-8AA4-850C7B3DF63D}"/>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1" y="1359401"/>
            <a:ext cx="12192001" cy="5555749"/>
          </a:xfrm>
          <a:prstGeom prst="rect">
            <a:avLst/>
          </a:prstGeom>
        </p:spPr>
      </p:pic>
      <p:sp>
        <p:nvSpPr>
          <p:cNvPr id="10" name="Text Placeholder 20">
            <a:extLst>
              <a:ext uri="{FF2B5EF4-FFF2-40B4-BE49-F238E27FC236}">
                <a16:creationId xmlns:a16="http://schemas.microsoft.com/office/drawing/2014/main" id="{5B735781-C98E-3546-A3E5-41DD7AAEDB10}"/>
              </a:ext>
            </a:extLst>
          </p:cNvPr>
          <p:cNvSpPr>
            <a:spLocks noGrp="1"/>
          </p:cNvSpPr>
          <p:nvPr>
            <p:ph type="body" sz="quarter" idx="14" hasCustomPrompt="1"/>
          </p:nvPr>
        </p:nvSpPr>
        <p:spPr>
          <a:xfrm>
            <a:off x="765175" y="4844311"/>
            <a:ext cx="9907588" cy="2096190"/>
          </a:xfrm>
        </p:spPr>
        <p:txBody>
          <a:bodyPr>
            <a:normAutofit/>
          </a:bodyPr>
          <a:lstStyle>
            <a:lvl1pPr marL="0" indent="0">
              <a:buNone/>
              <a:defRPr sz="3000" b="0" i="0">
                <a:solidFill>
                  <a:srgbClr val="0B5494"/>
                </a:solidFill>
                <a:latin typeface="Product Sans Thin" panose="020B0203030502040203" pitchFamily="34" charset="0"/>
              </a:defRPr>
            </a:lvl1pPr>
          </a:lstStyle>
          <a:p>
            <a:pPr lvl="0"/>
            <a:r>
              <a:rPr lang="en-US"/>
              <a:t>Name(s) of presenter(s)</a:t>
            </a:r>
          </a:p>
          <a:p>
            <a:pPr lvl="0"/>
            <a:r>
              <a:rPr lang="en-US"/>
              <a:t>Date</a:t>
            </a:r>
          </a:p>
        </p:txBody>
      </p:sp>
      <p:pic>
        <p:nvPicPr>
          <p:cNvPr id="11" name="Picture 10">
            <a:extLst>
              <a:ext uri="{FF2B5EF4-FFF2-40B4-BE49-F238E27FC236}">
                <a16:creationId xmlns:a16="http://schemas.microsoft.com/office/drawing/2014/main" id="{B0548A2B-C299-E44F-9499-8F728F8B4DA2}"/>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3" name="Picture 12">
            <a:extLst>
              <a:ext uri="{FF2B5EF4-FFF2-40B4-BE49-F238E27FC236}">
                <a16:creationId xmlns:a16="http://schemas.microsoft.com/office/drawing/2014/main" id="{86ED859E-0E54-394B-B2F4-63D1B380DB8F}"/>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0" y="430247"/>
            <a:ext cx="12221976" cy="2932783"/>
          </a:xfrm>
          <a:prstGeom prst="rect">
            <a:avLst/>
          </a:prstGeom>
        </p:spPr>
      </p:pic>
      <p:sp>
        <p:nvSpPr>
          <p:cNvPr id="15" name="Text Placeholder 6">
            <a:extLst>
              <a:ext uri="{FF2B5EF4-FFF2-40B4-BE49-F238E27FC236}">
                <a16:creationId xmlns:a16="http://schemas.microsoft.com/office/drawing/2014/main" id="{630EF5FB-5DCB-C84B-ADDB-AC9E3E6B58A3}"/>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a:t>Subtitle here</a:t>
            </a:r>
          </a:p>
        </p:txBody>
      </p:sp>
      <p:sp>
        <p:nvSpPr>
          <p:cNvPr id="16" name="Text Placeholder 10">
            <a:extLst>
              <a:ext uri="{FF2B5EF4-FFF2-40B4-BE49-F238E27FC236}">
                <a16:creationId xmlns:a16="http://schemas.microsoft.com/office/drawing/2014/main" id="{89B6BD9B-253D-404B-9EC4-14D3E5C7B0CB}"/>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a:t>Presentation title to go here</a:t>
            </a:r>
          </a:p>
        </p:txBody>
      </p:sp>
      <p:pic>
        <p:nvPicPr>
          <p:cNvPr id="20" name="Picture 19">
            <a:extLst>
              <a:ext uri="{FF2B5EF4-FFF2-40B4-BE49-F238E27FC236}">
                <a16:creationId xmlns:a16="http://schemas.microsoft.com/office/drawing/2014/main" id="{5DDB95AD-1F20-1F45-AA37-1F83A42C35FA}"/>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360791148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Section Header 3">
    <p:spTree>
      <p:nvGrpSpPr>
        <p:cNvPr id="1" name=""/>
        <p:cNvGrpSpPr/>
        <p:nvPr/>
      </p:nvGrpSpPr>
      <p:grpSpPr>
        <a:xfrm>
          <a:off x="0" y="0"/>
          <a:ext cx="0" cy="0"/>
          <a:chOff x="0" y="0"/>
          <a:chExt cx="0" cy="0"/>
        </a:xfrm>
      </p:grpSpPr>
      <p:pic>
        <p:nvPicPr>
          <p:cNvPr id="7" name="Picture 6" descr="A picture containing text&#10;&#10;Description automatically generated">
            <a:extLst>
              <a:ext uri="{FF2B5EF4-FFF2-40B4-BE49-F238E27FC236}">
                <a16:creationId xmlns:a16="http://schemas.microsoft.com/office/drawing/2014/main" id="{661203CD-23E0-4342-877C-A894DCEA5DBE}"/>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flipH="1">
            <a:off x="-29976" y="1409942"/>
            <a:ext cx="12221976" cy="5565859"/>
          </a:xfrm>
          <a:prstGeom prst="rect">
            <a:avLst/>
          </a:prstGeom>
        </p:spPr>
      </p:pic>
      <p:sp>
        <p:nvSpPr>
          <p:cNvPr id="9" name="Text Placeholder 20">
            <a:extLst>
              <a:ext uri="{FF2B5EF4-FFF2-40B4-BE49-F238E27FC236}">
                <a16:creationId xmlns:a16="http://schemas.microsoft.com/office/drawing/2014/main" id="{A87F8C68-A834-C040-B991-FE55C7B99A3F}"/>
              </a:ext>
            </a:extLst>
          </p:cNvPr>
          <p:cNvSpPr>
            <a:spLocks noGrp="1"/>
          </p:cNvSpPr>
          <p:nvPr>
            <p:ph type="body" sz="quarter" idx="14" hasCustomPrompt="1"/>
          </p:nvPr>
        </p:nvSpPr>
        <p:spPr>
          <a:xfrm>
            <a:off x="765175" y="4844311"/>
            <a:ext cx="9907588" cy="2013690"/>
          </a:xfrm>
        </p:spPr>
        <p:txBody>
          <a:bodyPr>
            <a:normAutofit/>
          </a:bodyPr>
          <a:lstStyle>
            <a:lvl1pPr marL="0" indent="0">
              <a:buNone/>
              <a:defRPr sz="3000" b="0" i="0">
                <a:solidFill>
                  <a:srgbClr val="0B5494"/>
                </a:solidFill>
                <a:latin typeface="Product Sans Thin" panose="020B0203030502040203" pitchFamily="34" charset="0"/>
              </a:defRPr>
            </a:lvl1pPr>
          </a:lstStyle>
          <a:p>
            <a:pPr lvl="0"/>
            <a:r>
              <a:rPr lang="en-US"/>
              <a:t>Name(s) of presenter(s)</a:t>
            </a:r>
          </a:p>
          <a:p>
            <a:pPr lvl="0"/>
            <a:r>
              <a:rPr lang="en-US"/>
              <a:t>Date</a:t>
            </a:r>
          </a:p>
        </p:txBody>
      </p:sp>
      <p:pic>
        <p:nvPicPr>
          <p:cNvPr id="10" name="Picture 9">
            <a:extLst>
              <a:ext uri="{FF2B5EF4-FFF2-40B4-BE49-F238E27FC236}">
                <a16:creationId xmlns:a16="http://schemas.microsoft.com/office/drawing/2014/main" id="{672AAEB9-6CC3-CD4F-AFD3-F5FC597D3B16}"/>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1" name="Picture 10">
            <a:extLst>
              <a:ext uri="{FF2B5EF4-FFF2-40B4-BE49-F238E27FC236}">
                <a16:creationId xmlns:a16="http://schemas.microsoft.com/office/drawing/2014/main" id="{18947CF2-97EB-674C-B6DA-43C3B4698F9F}"/>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1" y="430247"/>
            <a:ext cx="12192001" cy="2932783"/>
          </a:xfrm>
          <a:prstGeom prst="rect">
            <a:avLst/>
          </a:prstGeom>
        </p:spPr>
      </p:pic>
      <p:sp>
        <p:nvSpPr>
          <p:cNvPr id="13" name="Text Placeholder 6">
            <a:extLst>
              <a:ext uri="{FF2B5EF4-FFF2-40B4-BE49-F238E27FC236}">
                <a16:creationId xmlns:a16="http://schemas.microsoft.com/office/drawing/2014/main" id="{3F95E47B-1676-064D-B8E5-08B06B625494}"/>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a:t>Subtitle here</a:t>
            </a:r>
          </a:p>
        </p:txBody>
      </p:sp>
      <p:sp>
        <p:nvSpPr>
          <p:cNvPr id="15" name="Text Placeholder 10">
            <a:extLst>
              <a:ext uri="{FF2B5EF4-FFF2-40B4-BE49-F238E27FC236}">
                <a16:creationId xmlns:a16="http://schemas.microsoft.com/office/drawing/2014/main" id="{2D775E79-4EA2-1741-8E6A-F64432D45861}"/>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a:t>Presentation title to go here</a:t>
            </a:r>
          </a:p>
        </p:txBody>
      </p:sp>
      <p:pic>
        <p:nvPicPr>
          <p:cNvPr id="16" name="Picture 15">
            <a:extLst>
              <a:ext uri="{FF2B5EF4-FFF2-40B4-BE49-F238E27FC236}">
                <a16:creationId xmlns:a16="http://schemas.microsoft.com/office/drawing/2014/main" id="{30031E86-8034-144D-9632-B1856DECFCCA}"/>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25590805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F26BB2-B2BD-ACF4-0F38-3E688282026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FDFABAB-F5A9-267D-4DAA-199F0F130FB9}"/>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7A3F7DE-B2DE-35B1-1C1D-9BB269CC28C6}"/>
              </a:ext>
            </a:extLst>
          </p:cNvPr>
          <p:cNvSpPr>
            <a:spLocks noGrp="1"/>
          </p:cNvSpPr>
          <p:nvPr>
            <p:ph type="dt" sz="half" idx="10"/>
          </p:nvPr>
        </p:nvSpPr>
        <p:spPr/>
        <p:txBody>
          <a:bodyPr/>
          <a:lstStyle/>
          <a:p>
            <a:fld id="{1FA50190-3B44-4ED1-A265-B15ECCA65927}" type="datetimeFigureOut">
              <a:rPr lang="en-US" smtClean="0"/>
              <a:t>11/1/2022</a:t>
            </a:fld>
            <a:endParaRPr lang="en-US"/>
          </a:p>
        </p:txBody>
      </p:sp>
      <p:sp>
        <p:nvSpPr>
          <p:cNvPr id="5" name="Footer Placeholder 4">
            <a:extLst>
              <a:ext uri="{FF2B5EF4-FFF2-40B4-BE49-F238E27FC236}">
                <a16:creationId xmlns:a16="http://schemas.microsoft.com/office/drawing/2014/main" id="{FF9DDE53-112B-FF20-34E3-1D8276999E0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F0ADAA9-7686-1E22-EB73-2F21CB8005ED}"/>
              </a:ext>
            </a:extLst>
          </p:cNvPr>
          <p:cNvSpPr>
            <a:spLocks noGrp="1"/>
          </p:cNvSpPr>
          <p:nvPr>
            <p:ph type="sldNum" sz="quarter" idx="12"/>
          </p:nvPr>
        </p:nvSpPr>
        <p:spPr/>
        <p:txBody>
          <a:bodyPr/>
          <a:lstStyle/>
          <a:p>
            <a:fld id="{19DEC37B-CF82-4CFA-9F64-D75F72AA3AAD}" type="slidenum">
              <a:rPr lang="en-US" smtClean="0"/>
              <a:t>‹#›</a:t>
            </a:fld>
            <a:endParaRPr lang="en-US"/>
          </a:p>
        </p:txBody>
      </p:sp>
    </p:spTree>
    <p:extLst>
      <p:ext uri="{BB962C8B-B14F-4D97-AF65-F5344CB8AC3E}">
        <p14:creationId xmlns:p14="http://schemas.microsoft.com/office/powerpoint/2010/main" val="86807262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ransition Slide">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BBA1D3E-9956-9541-A964-313064928B1A}"/>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0" y="1100135"/>
            <a:ext cx="12192000" cy="4543426"/>
          </a:xfrm>
          <a:prstGeom prst="rect">
            <a:avLst/>
          </a:prstGeom>
        </p:spPr>
      </p:pic>
      <p:pic>
        <p:nvPicPr>
          <p:cNvPr id="8" name="Picture 7">
            <a:extLst>
              <a:ext uri="{FF2B5EF4-FFF2-40B4-BE49-F238E27FC236}">
                <a16:creationId xmlns:a16="http://schemas.microsoft.com/office/drawing/2014/main" id="{0CD48361-1CF2-8544-9830-31C4AD415DB9}"/>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2950406"/>
            <a:ext cx="12192000" cy="1115179"/>
          </a:xfrm>
          <a:prstGeom prst="rect">
            <a:avLst/>
          </a:prstGeom>
          <a:noFill/>
        </p:spPr>
      </p:pic>
      <p:sp>
        <p:nvSpPr>
          <p:cNvPr id="2" name="Date Placeholder 1">
            <a:extLst>
              <a:ext uri="{FF2B5EF4-FFF2-40B4-BE49-F238E27FC236}">
                <a16:creationId xmlns:a16="http://schemas.microsoft.com/office/drawing/2014/main" id="{440EC403-9074-2E4B-B686-CE4BDA677248}"/>
              </a:ext>
            </a:extLst>
          </p:cNvPr>
          <p:cNvSpPr>
            <a:spLocks noGrp="1"/>
          </p:cNvSpPr>
          <p:nvPr>
            <p:ph type="dt" sz="half" idx="10"/>
          </p:nvPr>
        </p:nvSpPr>
        <p:spPr/>
        <p:txBody>
          <a:bodyPr/>
          <a:lstStyle>
            <a:lvl1pPr>
              <a:defRPr>
                <a:solidFill>
                  <a:srgbClr val="C3C8CD"/>
                </a:solidFill>
              </a:defRPr>
            </a:lvl1pPr>
          </a:lstStyle>
          <a:p>
            <a:fld id="{E4AEA1E0-879C-46F0-A4B9-F041627F04B1}" type="datetime1">
              <a:rPr lang="en-US" smtClean="0"/>
              <a:t>11/1/2022</a:t>
            </a:fld>
            <a:endParaRPr lang="en-US"/>
          </a:p>
        </p:txBody>
      </p:sp>
      <p:sp>
        <p:nvSpPr>
          <p:cNvPr id="4" name="Slide Number Placeholder 3">
            <a:extLst>
              <a:ext uri="{FF2B5EF4-FFF2-40B4-BE49-F238E27FC236}">
                <a16:creationId xmlns:a16="http://schemas.microsoft.com/office/drawing/2014/main" id="{189A3C8A-7236-8343-AAF2-6EF87EE95C60}"/>
              </a:ext>
            </a:extLst>
          </p:cNvPr>
          <p:cNvSpPr>
            <a:spLocks noGrp="1"/>
          </p:cNvSpPr>
          <p:nvPr>
            <p:ph type="sldNum" sz="quarter" idx="12"/>
          </p:nvPr>
        </p:nvSpPr>
        <p:spPr/>
        <p:txBody>
          <a:bodyPr/>
          <a:lstStyle>
            <a:lvl1pPr>
              <a:defRPr>
                <a:solidFill>
                  <a:srgbClr val="C3C8CD"/>
                </a:solidFill>
              </a:defRPr>
            </a:lvl1pPr>
          </a:lstStyle>
          <a:p>
            <a:fld id="{A68F81FF-A8B7-8E49-9D5B-3CAD5ADFEE36}" type="slidenum">
              <a:rPr lang="en-US" smtClean="0"/>
              <a:pPr/>
              <a:t>‹#›</a:t>
            </a:fld>
            <a:endParaRPr lang="en-US"/>
          </a:p>
        </p:txBody>
      </p:sp>
      <p:sp>
        <p:nvSpPr>
          <p:cNvPr id="9" name="Title 1">
            <a:extLst>
              <a:ext uri="{FF2B5EF4-FFF2-40B4-BE49-F238E27FC236}">
                <a16:creationId xmlns:a16="http://schemas.microsoft.com/office/drawing/2014/main" id="{06079699-09D7-4544-BF06-E77DEC20A061}"/>
              </a:ext>
            </a:extLst>
          </p:cNvPr>
          <p:cNvSpPr>
            <a:spLocks noGrp="1"/>
          </p:cNvSpPr>
          <p:nvPr>
            <p:ph type="title" hasCustomPrompt="1"/>
          </p:nvPr>
        </p:nvSpPr>
        <p:spPr>
          <a:xfrm>
            <a:off x="831850" y="2950406"/>
            <a:ext cx="9326563" cy="1115179"/>
          </a:xfrm>
        </p:spPr>
        <p:txBody>
          <a:bodyPr anchor="b"/>
          <a:lstStyle>
            <a:lvl1pPr>
              <a:defRPr sz="6000"/>
            </a:lvl1pPr>
          </a:lstStyle>
          <a:p>
            <a:r>
              <a:rPr lang="en-US"/>
              <a:t>Transition slide</a:t>
            </a:r>
          </a:p>
        </p:txBody>
      </p:sp>
    </p:spTree>
    <p:extLst>
      <p:ext uri="{BB962C8B-B14F-4D97-AF65-F5344CB8AC3E}">
        <p14:creationId xmlns:p14="http://schemas.microsoft.com/office/powerpoint/2010/main" val="329094688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 preserve="1">
  <p:cSld name="Content Slide (no images)">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BFFC82E5-D0D8-EE4A-A621-5AB9F4BAB1E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2" name="Title 1">
            <a:extLst>
              <a:ext uri="{FF2B5EF4-FFF2-40B4-BE49-F238E27FC236}">
                <a16:creationId xmlns:a16="http://schemas.microsoft.com/office/drawing/2014/main" id="{47D64BA9-4817-6446-BC17-D95F499700F7}"/>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
        <p:nvSpPr>
          <p:cNvPr id="3" name="Content Placeholder 2">
            <a:extLst>
              <a:ext uri="{FF2B5EF4-FFF2-40B4-BE49-F238E27FC236}">
                <a16:creationId xmlns:a16="http://schemas.microsoft.com/office/drawing/2014/main" id="{611F7315-1D15-7F4A-AACF-F20BF2D5C663}"/>
              </a:ext>
            </a:extLst>
          </p:cNvPr>
          <p:cNvSpPr>
            <a:spLocks noGrp="1"/>
          </p:cNvSpPr>
          <p:nvPr>
            <p:ph idx="1"/>
          </p:nvPr>
        </p:nvSpPr>
        <p:spPr>
          <a:xfrm>
            <a:off x="838200" y="1414463"/>
            <a:ext cx="10515600" cy="4762500"/>
          </a:xfrm>
        </p:spPr>
        <p:txBody>
          <a:bodyPr/>
          <a:lstStyle>
            <a:lvl1pPr>
              <a:defRPr>
                <a:latin typeface="Product Sans Thin" panose="020B0203030502040203" pitchFamily="34" charset="0"/>
              </a:defRPr>
            </a:lvl1pPr>
            <a:lvl2pPr>
              <a:defRPr>
                <a:latin typeface="Product Sans Thin" panose="020B0203030502040203" pitchFamily="34" charset="0"/>
              </a:defRPr>
            </a:lvl2pPr>
            <a:lvl3pPr>
              <a:defRPr>
                <a:latin typeface="Product Sans Thin" panose="020B0203030502040203" pitchFamily="34" charset="0"/>
              </a:defRPr>
            </a:lvl3pPr>
            <a:lvl4pPr>
              <a:defRPr>
                <a:latin typeface="Product Sans Thin" panose="020B0203030502040203" pitchFamily="34" charset="0"/>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a:latin typeface="Product Sans Thin" panose="020B0203030502040203" pitchFamily="34" charset="0"/>
              </a:defRPr>
            </a:lvl5pPr>
          </a:lstStyle>
          <a:p>
            <a:pPr lvl="0"/>
            <a:r>
              <a:rPr lang="en-US"/>
              <a:t>Edit Master text styles</a:t>
            </a:r>
          </a:p>
          <a:p>
            <a:pPr lvl="1"/>
            <a:r>
              <a:rPr lang="en-US"/>
              <a:t>Second level</a:t>
            </a:r>
          </a:p>
          <a:p>
            <a:pPr lvl="2"/>
            <a:r>
              <a:rPr lang="en-US"/>
              <a:t>Third level</a:t>
            </a:r>
          </a:p>
          <a:p>
            <a:pPr lvl="3"/>
            <a:r>
              <a:rPr lang="en-US"/>
              <a:t>Fourth level</a:t>
            </a:r>
          </a:p>
        </p:txBody>
      </p:sp>
      <p:sp>
        <p:nvSpPr>
          <p:cNvPr id="4" name="Date Placeholder 3">
            <a:extLst>
              <a:ext uri="{FF2B5EF4-FFF2-40B4-BE49-F238E27FC236}">
                <a16:creationId xmlns:a16="http://schemas.microsoft.com/office/drawing/2014/main" id="{BB742E19-5335-2040-8BF7-8D8168CAEA0A}"/>
              </a:ext>
            </a:extLst>
          </p:cNvPr>
          <p:cNvSpPr>
            <a:spLocks noGrp="1"/>
          </p:cNvSpPr>
          <p:nvPr>
            <p:ph type="dt" sz="half" idx="10"/>
          </p:nvPr>
        </p:nvSpPr>
        <p:spPr/>
        <p:txBody>
          <a:bodyPr/>
          <a:lstStyle/>
          <a:p>
            <a:fld id="{EF8A7925-E8F3-4245-A7FC-B4EDAA100206}" type="datetime1">
              <a:rPr lang="en-US" smtClean="0"/>
              <a:t>11/1/2022</a:t>
            </a:fld>
            <a:endParaRPr lang="en-US"/>
          </a:p>
        </p:txBody>
      </p:sp>
      <p:sp>
        <p:nvSpPr>
          <p:cNvPr id="6" name="Slide Number Placeholder 5">
            <a:extLst>
              <a:ext uri="{FF2B5EF4-FFF2-40B4-BE49-F238E27FC236}">
                <a16:creationId xmlns:a16="http://schemas.microsoft.com/office/drawing/2014/main" id="{40676D7D-0979-E644-AB8A-9F3FE8D8223A}"/>
              </a:ext>
            </a:extLst>
          </p:cNvPr>
          <p:cNvSpPr>
            <a:spLocks noGrp="1"/>
          </p:cNvSpPr>
          <p:nvPr>
            <p:ph type="sldNum" sz="quarter" idx="12"/>
          </p:nvPr>
        </p:nvSpPr>
        <p:spPr/>
        <p:txBody>
          <a:bodyPr/>
          <a:lstStyle/>
          <a:p>
            <a:fld id="{A68F81FF-A8B7-8E49-9D5B-3CAD5ADFEE36}" type="slidenum">
              <a:rPr lang="en-US" smtClean="0"/>
              <a:t>‹#›</a:t>
            </a:fld>
            <a:endParaRPr lang="en-US"/>
          </a:p>
        </p:txBody>
      </p:sp>
    </p:spTree>
    <p:extLst>
      <p:ext uri="{BB962C8B-B14F-4D97-AF65-F5344CB8AC3E}">
        <p14:creationId xmlns:p14="http://schemas.microsoft.com/office/powerpoint/2010/main" val="96868991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Content Slide (with boxes)">
    <p:spTree>
      <p:nvGrpSpPr>
        <p:cNvPr id="1" name=""/>
        <p:cNvGrpSpPr/>
        <p:nvPr/>
      </p:nvGrpSpPr>
      <p:grpSpPr>
        <a:xfrm>
          <a:off x="0" y="0"/>
          <a:ext cx="0" cy="0"/>
          <a:chOff x="0" y="0"/>
          <a:chExt cx="0" cy="0"/>
        </a:xfrm>
      </p:grpSpPr>
      <p:sp>
        <p:nvSpPr>
          <p:cNvPr id="5" name="Date Placeholder 4">
            <a:extLst>
              <a:ext uri="{FF2B5EF4-FFF2-40B4-BE49-F238E27FC236}">
                <a16:creationId xmlns:a16="http://schemas.microsoft.com/office/drawing/2014/main" id="{DCD21C51-7D54-244D-8CAC-98FF81AA3A80}"/>
              </a:ext>
            </a:extLst>
          </p:cNvPr>
          <p:cNvSpPr>
            <a:spLocks noGrp="1"/>
          </p:cNvSpPr>
          <p:nvPr>
            <p:ph type="dt" sz="half" idx="10"/>
          </p:nvPr>
        </p:nvSpPr>
        <p:spPr/>
        <p:txBody>
          <a:bodyPr/>
          <a:lstStyle/>
          <a:p>
            <a:fld id="{F9CBD358-545A-467C-8A0D-5FDC2C0D041D}" type="datetime1">
              <a:rPr lang="en-US" smtClean="0"/>
              <a:t>11/1/2022</a:t>
            </a:fld>
            <a:endParaRPr lang="en-US"/>
          </a:p>
        </p:txBody>
      </p:sp>
      <p:sp>
        <p:nvSpPr>
          <p:cNvPr id="7" name="Slide Number Placeholder 6">
            <a:extLst>
              <a:ext uri="{FF2B5EF4-FFF2-40B4-BE49-F238E27FC236}">
                <a16:creationId xmlns:a16="http://schemas.microsoft.com/office/drawing/2014/main" id="{1F6B45E9-30A4-D84D-8C5A-03622894B0EF}"/>
              </a:ext>
            </a:extLst>
          </p:cNvPr>
          <p:cNvSpPr>
            <a:spLocks noGrp="1"/>
          </p:cNvSpPr>
          <p:nvPr>
            <p:ph type="sldNum" sz="quarter" idx="12"/>
          </p:nvPr>
        </p:nvSpPr>
        <p:spPr/>
        <p:txBody>
          <a:bodyPr/>
          <a:lstStyle/>
          <a:p>
            <a:r>
              <a:rPr lang="en-US"/>
              <a:t> Page </a:t>
            </a:r>
            <a:fld id="{A68F81FF-A8B7-8E49-9D5B-3CAD5ADFEE36}" type="slidenum">
              <a:rPr lang="en-US" smtClean="0"/>
              <a:pPr/>
              <a:t>‹#›</a:t>
            </a:fld>
            <a:endParaRPr lang="en-US"/>
          </a:p>
        </p:txBody>
      </p:sp>
      <p:pic>
        <p:nvPicPr>
          <p:cNvPr id="13" name="Picture 12">
            <a:extLst>
              <a:ext uri="{FF2B5EF4-FFF2-40B4-BE49-F238E27FC236}">
                <a16:creationId xmlns:a16="http://schemas.microsoft.com/office/drawing/2014/main" id="{A40D8CAB-D224-9E4B-913B-4650ACA6EC8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6" name="Content Placeholder 3">
            <a:extLst>
              <a:ext uri="{FF2B5EF4-FFF2-40B4-BE49-F238E27FC236}">
                <a16:creationId xmlns:a16="http://schemas.microsoft.com/office/drawing/2014/main" id="{AAFBE3DE-3C9F-453F-9586-4057CDA650F4}"/>
              </a:ext>
            </a:extLst>
          </p:cNvPr>
          <p:cNvSpPr>
            <a:spLocks noGrp="1"/>
          </p:cNvSpPr>
          <p:nvPr>
            <p:ph sz="half" idx="2"/>
          </p:nvPr>
        </p:nvSpPr>
        <p:spPr>
          <a:xfrm>
            <a:off x="838200" y="1371599"/>
            <a:ext cx="6739386" cy="4805363"/>
          </a:xfrm>
        </p:spPr>
        <p:txBody>
          <a:bodyPr/>
          <a:lstStyle>
            <a:lvl3pPr>
              <a:defRPr/>
            </a:lvl3pPr>
            <a:lvl4pPr marL="1600200" marR="0" indent="-228600" algn="l" defTabSz="914400" rtl="0" eaLnBrk="1" fontAlgn="auto" latinLnBrk="0" hangingPunct="1">
              <a:lnSpc>
                <a:spcPct val="90000"/>
              </a:lnSpc>
              <a:spcBef>
                <a:spcPts val="500"/>
              </a:spcBef>
              <a:spcAft>
                <a:spcPts val="0"/>
              </a:spcAft>
              <a:buClrTx/>
              <a:buSzPct val="75000"/>
              <a:buFont typeface="System Font Regular"/>
              <a:buChar char="–"/>
              <a:tabLst/>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lvl5pPr>
          </a:lstStyle>
          <a:p>
            <a:pPr lvl="0"/>
            <a:r>
              <a:rPr lang="en-US"/>
              <a:t>Edit Master text styles</a:t>
            </a:r>
          </a:p>
          <a:p>
            <a:pPr lvl="1"/>
            <a:r>
              <a:rPr lang="en-US"/>
              <a:t>Second level</a:t>
            </a:r>
          </a:p>
          <a:p>
            <a:pPr lvl="2"/>
            <a:r>
              <a:rPr lang="en-US"/>
              <a:t>Third level</a:t>
            </a:r>
          </a:p>
          <a:p>
            <a:pPr lvl="3"/>
            <a:r>
              <a:rPr lang="en-US"/>
              <a:t>Fourth level</a:t>
            </a:r>
          </a:p>
        </p:txBody>
      </p:sp>
      <p:sp>
        <p:nvSpPr>
          <p:cNvPr id="22" name="Rectangle 21">
            <a:extLst>
              <a:ext uri="{FF2B5EF4-FFF2-40B4-BE49-F238E27FC236}">
                <a16:creationId xmlns:a16="http://schemas.microsoft.com/office/drawing/2014/main" id="{2455D951-7751-A541-A387-61A043688CE1}"/>
              </a:ext>
            </a:extLst>
          </p:cNvPr>
          <p:cNvSpPr/>
          <p:nvPr userDrawn="1"/>
        </p:nvSpPr>
        <p:spPr>
          <a:xfrm>
            <a:off x="8401051" y="1771656"/>
            <a:ext cx="1814513" cy="1814513"/>
          </a:xfrm>
          <a:prstGeom prst="rect">
            <a:avLst/>
          </a:prstGeom>
          <a:solidFill>
            <a:srgbClr val="289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nvGrpSpPr>
          <p:cNvPr id="23" name="Group 22">
            <a:extLst>
              <a:ext uri="{FF2B5EF4-FFF2-40B4-BE49-F238E27FC236}">
                <a16:creationId xmlns:a16="http://schemas.microsoft.com/office/drawing/2014/main" id="{CAB157B1-00FA-D34E-A866-01820DB00A7C}"/>
              </a:ext>
            </a:extLst>
          </p:cNvPr>
          <p:cNvGrpSpPr/>
          <p:nvPr userDrawn="1"/>
        </p:nvGrpSpPr>
        <p:grpSpPr>
          <a:xfrm>
            <a:off x="8401051" y="1771656"/>
            <a:ext cx="3819525" cy="3800481"/>
            <a:chOff x="8401051" y="1771656"/>
            <a:chExt cx="3819525" cy="3800481"/>
          </a:xfrm>
        </p:grpSpPr>
        <p:sp>
          <p:nvSpPr>
            <p:cNvPr id="24" name="Rectangle 23">
              <a:extLst>
                <a:ext uri="{FF2B5EF4-FFF2-40B4-BE49-F238E27FC236}">
                  <a16:creationId xmlns:a16="http://schemas.microsoft.com/office/drawing/2014/main" id="{28894650-A92B-D44F-BD58-2949EF2709EE}"/>
                </a:ext>
              </a:extLst>
            </p:cNvPr>
            <p:cNvSpPr/>
            <p:nvPr userDrawn="1"/>
          </p:nvSpPr>
          <p:spPr>
            <a:xfrm>
              <a:off x="10406062" y="1771656"/>
              <a:ext cx="1814514" cy="1814514"/>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6" name="Rectangle 25">
              <a:extLst>
                <a:ext uri="{FF2B5EF4-FFF2-40B4-BE49-F238E27FC236}">
                  <a16:creationId xmlns:a16="http://schemas.microsoft.com/office/drawing/2014/main" id="{E5911023-1E8C-E743-B810-68A41E000E15}"/>
                </a:ext>
              </a:extLst>
            </p:cNvPr>
            <p:cNvSpPr/>
            <p:nvPr userDrawn="1"/>
          </p:nvSpPr>
          <p:spPr>
            <a:xfrm>
              <a:off x="8401051" y="3757624"/>
              <a:ext cx="1814513" cy="181451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27" name="Rectangle 26">
            <a:extLst>
              <a:ext uri="{FF2B5EF4-FFF2-40B4-BE49-F238E27FC236}">
                <a16:creationId xmlns:a16="http://schemas.microsoft.com/office/drawing/2014/main" id="{2C1E3DB1-D883-E84F-93ED-11F1B86ED64D}"/>
              </a:ext>
            </a:extLst>
          </p:cNvPr>
          <p:cNvSpPr/>
          <p:nvPr userDrawn="1"/>
        </p:nvSpPr>
        <p:spPr>
          <a:xfrm>
            <a:off x="10406062" y="3757624"/>
            <a:ext cx="1814513" cy="1814513"/>
          </a:xfrm>
          <a:prstGeom prst="rect">
            <a:avLst/>
          </a:prstGeom>
          <a:solidFill>
            <a:srgbClr val="0B5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28" name="Picture 27" descr="Text, letter&#10;&#10;Description automatically generated">
            <a:extLst>
              <a:ext uri="{FF2B5EF4-FFF2-40B4-BE49-F238E27FC236}">
                <a16:creationId xmlns:a16="http://schemas.microsoft.com/office/drawing/2014/main" id="{749A8FFF-4E71-6648-9129-15CE07D93471}"/>
              </a:ext>
            </a:extLst>
          </p:cNvPr>
          <p:cNvPicPr>
            <a:picLocks noChangeAspect="1"/>
          </p:cNvPicPr>
          <p:nvPr userDrawn="1"/>
        </p:nvPicPr>
        <p:blipFill rotWithShape="1">
          <a:blip r:embed="rId4" cstate="print">
            <a:extLst>
              <a:ext uri="{28A0092B-C50C-407E-A947-70E740481C1C}">
                <a14:useLocalDpi xmlns:a14="http://schemas.microsoft.com/office/drawing/2010/main" val="0"/>
              </a:ext>
            </a:extLst>
          </a:blip>
          <a:srcRect/>
          <a:stretch/>
        </p:blipFill>
        <p:spPr>
          <a:xfrm>
            <a:off x="8401051" y="3757625"/>
            <a:ext cx="1814984" cy="1814512"/>
          </a:xfrm>
          <a:prstGeom prst="rect">
            <a:avLst/>
          </a:prstGeom>
        </p:spPr>
      </p:pic>
      <p:sp>
        <p:nvSpPr>
          <p:cNvPr id="19" name="Title 1">
            <a:extLst>
              <a:ext uri="{FF2B5EF4-FFF2-40B4-BE49-F238E27FC236}">
                <a16:creationId xmlns:a16="http://schemas.microsoft.com/office/drawing/2014/main" id="{F9844F4C-A302-4585-9BFC-0A1B62997954}"/>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Tree>
    <p:extLst>
      <p:ext uri="{BB962C8B-B14F-4D97-AF65-F5344CB8AC3E}">
        <p14:creationId xmlns:p14="http://schemas.microsoft.com/office/powerpoint/2010/main" val="207976426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Agenda Slide">
    <p:spTree>
      <p:nvGrpSpPr>
        <p:cNvPr id="1" name=""/>
        <p:cNvGrpSpPr/>
        <p:nvPr/>
      </p:nvGrpSpPr>
      <p:grpSpPr>
        <a:xfrm>
          <a:off x="0" y="0"/>
          <a:ext cx="0" cy="0"/>
          <a:chOff x="0" y="0"/>
          <a:chExt cx="0" cy="0"/>
        </a:xfrm>
      </p:grpSpPr>
      <p:sp>
        <p:nvSpPr>
          <p:cNvPr id="5" name="Date Placeholder 4">
            <a:extLst>
              <a:ext uri="{FF2B5EF4-FFF2-40B4-BE49-F238E27FC236}">
                <a16:creationId xmlns:a16="http://schemas.microsoft.com/office/drawing/2014/main" id="{DCD21C51-7D54-244D-8CAC-98FF81AA3A80}"/>
              </a:ext>
            </a:extLst>
          </p:cNvPr>
          <p:cNvSpPr>
            <a:spLocks noGrp="1"/>
          </p:cNvSpPr>
          <p:nvPr>
            <p:ph type="dt" sz="half" idx="10"/>
          </p:nvPr>
        </p:nvSpPr>
        <p:spPr/>
        <p:txBody>
          <a:bodyPr/>
          <a:lstStyle/>
          <a:p>
            <a:fld id="{F02D1E1D-43E7-4875-A0AB-47042407436A}" type="datetime1">
              <a:rPr lang="en-US" smtClean="0"/>
              <a:t>11/1/2022</a:t>
            </a:fld>
            <a:endParaRPr lang="en-US"/>
          </a:p>
        </p:txBody>
      </p:sp>
      <p:sp>
        <p:nvSpPr>
          <p:cNvPr id="7" name="Slide Number Placeholder 6">
            <a:extLst>
              <a:ext uri="{FF2B5EF4-FFF2-40B4-BE49-F238E27FC236}">
                <a16:creationId xmlns:a16="http://schemas.microsoft.com/office/drawing/2014/main" id="{1F6B45E9-30A4-D84D-8C5A-03622894B0EF}"/>
              </a:ext>
            </a:extLst>
          </p:cNvPr>
          <p:cNvSpPr>
            <a:spLocks noGrp="1"/>
          </p:cNvSpPr>
          <p:nvPr>
            <p:ph type="sldNum" sz="quarter" idx="12"/>
          </p:nvPr>
        </p:nvSpPr>
        <p:spPr/>
        <p:txBody>
          <a:bodyPr/>
          <a:lstStyle/>
          <a:p>
            <a:fld id="{A68F81FF-A8B7-8E49-9D5B-3CAD5ADFEE36}" type="slidenum">
              <a:rPr lang="en-US" smtClean="0"/>
              <a:t>‹#›</a:t>
            </a:fld>
            <a:endParaRPr lang="en-US"/>
          </a:p>
        </p:txBody>
      </p:sp>
      <p:sp>
        <p:nvSpPr>
          <p:cNvPr id="10" name="Content Placeholder 3">
            <a:extLst>
              <a:ext uri="{FF2B5EF4-FFF2-40B4-BE49-F238E27FC236}">
                <a16:creationId xmlns:a16="http://schemas.microsoft.com/office/drawing/2014/main" id="{CDE7FCE0-DABC-FF4C-A67F-37313C276B9F}"/>
              </a:ext>
            </a:extLst>
          </p:cNvPr>
          <p:cNvSpPr>
            <a:spLocks noGrp="1"/>
          </p:cNvSpPr>
          <p:nvPr>
            <p:ph sz="half" idx="2" hasCustomPrompt="1"/>
          </p:nvPr>
        </p:nvSpPr>
        <p:spPr>
          <a:xfrm>
            <a:off x="838200" y="1428750"/>
            <a:ext cx="6219825" cy="4922543"/>
          </a:xfrm>
        </p:spPr>
        <p:txBody>
          <a:bodyPr/>
          <a:lstStyle>
            <a:lvl1pPr marL="514350" indent="-514350">
              <a:lnSpc>
                <a:spcPct val="150000"/>
              </a:lnSpc>
              <a:buSzPct val="120000"/>
              <a:buFont typeface="+mj-lt"/>
              <a:buAutoNum type="arabicParenR"/>
              <a:defRPr>
                <a:solidFill>
                  <a:srgbClr val="0B5494"/>
                </a:solidFill>
                <a:latin typeface="Product Sans Light" panose="020B0303030502040203" pitchFamily="34" charset="0"/>
              </a:defRPr>
            </a:lvl1pPr>
            <a:lvl2pPr>
              <a:buClrTx/>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Agenda item 1</a:t>
            </a:r>
          </a:p>
          <a:p>
            <a:pPr lvl="0"/>
            <a:r>
              <a:rPr lang="en-US"/>
              <a:t>Agenda item 2</a:t>
            </a:r>
          </a:p>
          <a:p>
            <a:pPr lvl="0"/>
            <a:r>
              <a:rPr lang="en-US"/>
              <a:t>Agenda item 3</a:t>
            </a:r>
          </a:p>
          <a:p>
            <a:pPr lvl="0"/>
            <a:r>
              <a:rPr lang="en-US"/>
              <a:t>Agenda item 4</a:t>
            </a:r>
          </a:p>
        </p:txBody>
      </p:sp>
      <p:pic>
        <p:nvPicPr>
          <p:cNvPr id="13" name="Picture 12">
            <a:extLst>
              <a:ext uri="{FF2B5EF4-FFF2-40B4-BE49-F238E27FC236}">
                <a16:creationId xmlns:a16="http://schemas.microsoft.com/office/drawing/2014/main" id="{A40D8CAB-D224-9E4B-913B-4650ACA6EC8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4" name="Title 1">
            <a:extLst>
              <a:ext uri="{FF2B5EF4-FFF2-40B4-BE49-F238E27FC236}">
                <a16:creationId xmlns:a16="http://schemas.microsoft.com/office/drawing/2014/main" id="{4AB5B9CB-E993-D64C-AC33-64C0B1891D03}"/>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Agenda</a:t>
            </a:r>
          </a:p>
        </p:txBody>
      </p:sp>
      <p:sp>
        <p:nvSpPr>
          <p:cNvPr id="6" name="Rectangle 5">
            <a:extLst>
              <a:ext uri="{FF2B5EF4-FFF2-40B4-BE49-F238E27FC236}">
                <a16:creationId xmlns:a16="http://schemas.microsoft.com/office/drawing/2014/main" id="{3A1DAF78-0889-E943-9EF8-BDCE81E6BD9D}"/>
              </a:ext>
            </a:extLst>
          </p:cNvPr>
          <p:cNvSpPr/>
          <p:nvPr userDrawn="1"/>
        </p:nvSpPr>
        <p:spPr>
          <a:xfrm>
            <a:off x="8401051" y="1771656"/>
            <a:ext cx="1814513" cy="1814513"/>
          </a:xfrm>
          <a:prstGeom prst="rect">
            <a:avLst/>
          </a:prstGeom>
          <a:solidFill>
            <a:srgbClr val="289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nvGrpSpPr>
          <p:cNvPr id="25" name="Group 24">
            <a:extLst>
              <a:ext uri="{FF2B5EF4-FFF2-40B4-BE49-F238E27FC236}">
                <a16:creationId xmlns:a16="http://schemas.microsoft.com/office/drawing/2014/main" id="{66157B8A-1104-BA4E-8B0D-625CE9F520F3}"/>
              </a:ext>
            </a:extLst>
          </p:cNvPr>
          <p:cNvGrpSpPr/>
          <p:nvPr userDrawn="1"/>
        </p:nvGrpSpPr>
        <p:grpSpPr>
          <a:xfrm>
            <a:off x="8401051" y="1771656"/>
            <a:ext cx="3819525" cy="3800481"/>
            <a:chOff x="8401051" y="1771656"/>
            <a:chExt cx="3819525" cy="3800481"/>
          </a:xfrm>
        </p:grpSpPr>
        <p:sp>
          <p:nvSpPr>
            <p:cNvPr id="15" name="Rectangle 14">
              <a:extLst>
                <a:ext uri="{FF2B5EF4-FFF2-40B4-BE49-F238E27FC236}">
                  <a16:creationId xmlns:a16="http://schemas.microsoft.com/office/drawing/2014/main" id="{D12ACAC3-1E8B-7D41-ABC8-D8637ED82467}"/>
                </a:ext>
              </a:extLst>
            </p:cNvPr>
            <p:cNvSpPr/>
            <p:nvPr userDrawn="1"/>
          </p:nvSpPr>
          <p:spPr>
            <a:xfrm>
              <a:off x="10406062" y="1771656"/>
              <a:ext cx="1814514" cy="1814514"/>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8" name="Rectangle 17">
              <a:extLst>
                <a:ext uri="{FF2B5EF4-FFF2-40B4-BE49-F238E27FC236}">
                  <a16:creationId xmlns:a16="http://schemas.microsoft.com/office/drawing/2014/main" id="{A698CC1B-9F26-1E47-8736-42F8116E3F63}"/>
                </a:ext>
              </a:extLst>
            </p:cNvPr>
            <p:cNvSpPr/>
            <p:nvPr userDrawn="1"/>
          </p:nvSpPr>
          <p:spPr>
            <a:xfrm>
              <a:off x="8401051" y="3757624"/>
              <a:ext cx="1814513" cy="181451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19" name="Rectangle 18">
            <a:extLst>
              <a:ext uri="{FF2B5EF4-FFF2-40B4-BE49-F238E27FC236}">
                <a16:creationId xmlns:a16="http://schemas.microsoft.com/office/drawing/2014/main" id="{317CD993-A3A6-7B4A-9F25-62A5516F9B5E}"/>
              </a:ext>
            </a:extLst>
          </p:cNvPr>
          <p:cNvSpPr/>
          <p:nvPr userDrawn="1"/>
        </p:nvSpPr>
        <p:spPr>
          <a:xfrm>
            <a:off x="10406062" y="3757624"/>
            <a:ext cx="1814513" cy="1814513"/>
          </a:xfrm>
          <a:prstGeom prst="rect">
            <a:avLst/>
          </a:prstGeom>
          <a:solidFill>
            <a:srgbClr val="0B5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12" name="Picture 11" descr="Text, letter&#10;&#10;Description automatically generated">
            <a:extLst>
              <a:ext uri="{FF2B5EF4-FFF2-40B4-BE49-F238E27FC236}">
                <a16:creationId xmlns:a16="http://schemas.microsoft.com/office/drawing/2014/main" id="{B9CBBBA0-426B-462F-82F9-24E613EECACC}"/>
              </a:ext>
            </a:extLst>
          </p:cNvPr>
          <p:cNvPicPr>
            <a:picLocks noChangeAspect="1"/>
          </p:cNvPicPr>
          <p:nvPr userDrawn="1"/>
        </p:nvPicPr>
        <p:blipFill rotWithShape="1">
          <a:blip r:embed="rId4" cstate="print">
            <a:extLst>
              <a:ext uri="{28A0092B-C50C-407E-A947-70E740481C1C}">
                <a14:useLocalDpi xmlns:a14="http://schemas.microsoft.com/office/drawing/2010/main" val="0"/>
              </a:ext>
            </a:extLst>
          </a:blip>
          <a:srcRect/>
          <a:stretch/>
        </p:blipFill>
        <p:spPr>
          <a:xfrm>
            <a:off x="8401051" y="3757625"/>
            <a:ext cx="1814984" cy="1814512"/>
          </a:xfrm>
          <a:prstGeom prst="rect">
            <a:avLst/>
          </a:prstGeom>
        </p:spPr>
      </p:pic>
    </p:spTree>
    <p:extLst>
      <p:ext uri="{BB962C8B-B14F-4D97-AF65-F5344CB8AC3E}">
        <p14:creationId xmlns:p14="http://schemas.microsoft.com/office/powerpoint/2010/main" val="157289559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Content Slide (with vert image)">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5FD654AC-93C5-5749-8FCC-E5FB9426D17C}"/>
              </a:ext>
            </a:extLst>
          </p:cNvPr>
          <p:cNvGrpSpPr/>
          <p:nvPr userDrawn="1"/>
        </p:nvGrpSpPr>
        <p:grpSpPr>
          <a:xfrm>
            <a:off x="7315199" y="-10288"/>
            <a:ext cx="4863445" cy="6855887"/>
            <a:chOff x="518112" y="1753386"/>
            <a:chExt cx="4073516" cy="5104613"/>
          </a:xfrm>
          <a:blipFill dpi="0" rotWithShape="1">
            <a:blip r:embed="rId2">
              <a:extLst>
                <a:ext uri="{28A0092B-C50C-407E-A947-70E740481C1C}">
                  <a14:useLocalDpi xmlns:a14="http://schemas.microsoft.com/office/drawing/2010/main" val="0"/>
                </a:ext>
              </a:extLst>
            </a:blip>
            <a:srcRect/>
            <a:stretch>
              <a:fillRect/>
            </a:stretch>
          </a:blipFill>
        </p:grpSpPr>
        <p:sp>
          <p:nvSpPr>
            <p:cNvPr id="11" name="Rectangle 10">
              <a:extLst>
                <a:ext uri="{FF2B5EF4-FFF2-40B4-BE49-F238E27FC236}">
                  <a16:creationId xmlns:a16="http://schemas.microsoft.com/office/drawing/2014/main" id="{84684600-E216-FA45-9DA6-6B7A968D6EB4}"/>
                </a:ext>
              </a:extLst>
            </p:cNvPr>
            <p:cNvSpPr/>
            <p:nvPr userDrawn="1"/>
          </p:nvSpPr>
          <p:spPr>
            <a:xfrm>
              <a:off x="3094339"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13" name="Rectangle 12">
              <a:extLst>
                <a:ext uri="{FF2B5EF4-FFF2-40B4-BE49-F238E27FC236}">
                  <a16:creationId xmlns:a16="http://schemas.microsoft.com/office/drawing/2014/main" id="{FCA50844-F620-754E-A12B-9A483D2F32F6}"/>
                </a:ext>
              </a:extLst>
            </p:cNvPr>
            <p:cNvSpPr/>
            <p:nvPr userDrawn="1"/>
          </p:nvSpPr>
          <p:spPr>
            <a:xfrm>
              <a:off x="518112" y="1753386"/>
              <a:ext cx="977914"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solidFill>
                    <a:schemeClr val="tx1"/>
                  </a:solidFill>
                </a:rPr>
                <a:t>v</a:t>
              </a:r>
            </a:p>
          </p:txBody>
        </p:sp>
        <p:sp>
          <p:nvSpPr>
            <p:cNvPr id="14" name="Rectangle 13">
              <a:extLst>
                <a:ext uri="{FF2B5EF4-FFF2-40B4-BE49-F238E27FC236}">
                  <a16:creationId xmlns:a16="http://schemas.microsoft.com/office/drawing/2014/main" id="{59176982-5E1E-A245-81B5-9210E4EA747D}"/>
                </a:ext>
              </a:extLst>
            </p:cNvPr>
            <p:cNvSpPr/>
            <p:nvPr userDrawn="1"/>
          </p:nvSpPr>
          <p:spPr>
            <a:xfrm>
              <a:off x="1545994"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grpSp>
      <p:sp>
        <p:nvSpPr>
          <p:cNvPr id="4" name="Content Placeholder 3">
            <a:extLst>
              <a:ext uri="{FF2B5EF4-FFF2-40B4-BE49-F238E27FC236}">
                <a16:creationId xmlns:a16="http://schemas.microsoft.com/office/drawing/2014/main" id="{98C3F4AE-E54B-234E-BA27-6B7270DF28E6}"/>
              </a:ext>
            </a:extLst>
          </p:cNvPr>
          <p:cNvSpPr>
            <a:spLocks noGrp="1"/>
          </p:cNvSpPr>
          <p:nvPr>
            <p:ph sz="half" idx="2"/>
          </p:nvPr>
        </p:nvSpPr>
        <p:spPr>
          <a:xfrm>
            <a:off x="838200" y="1371599"/>
            <a:ext cx="6416043" cy="4805363"/>
          </a:xfrm>
        </p:spPr>
        <p:txBody>
          <a:bodyPr/>
          <a:lstStyle>
            <a:lvl3pPr>
              <a:defRPr/>
            </a:lvl3pPr>
            <a:lvl4pPr marL="1600200" marR="0" indent="-228600" algn="l" defTabSz="914400" rtl="0" eaLnBrk="1" fontAlgn="auto" latinLnBrk="0" hangingPunct="1">
              <a:lnSpc>
                <a:spcPct val="90000"/>
              </a:lnSpc>
              <a:spcBef>
                <a:spcPts val="500"/>
              </a:spcBef>
              <a:spcAft>
                <a:spcPts val="0"/>
              </a:spcAft>
              <a:buClrTx/>
              <a:buSzPct val="75000"/>
              <a:buFont typeface="System Font Regular"/>
              <a:buChar char="–"/>
              <a:tabLst/>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lvl5pPr>
          </a:lstStyle>
          <a:p>
            <a:pPr lvl="0"/>
            <a:r>
              <a:rPr lang="en-US"/>
              <a:t>Edit Master text styles</a:t>
            </a:r>
          </a:p>
          <a:p>
            <a:pPr lvl="1"/>
            <a:r>
              <a:rPr lang="en-US"/>
              <a:t>Second level</a:t>
            </a:r>
          </a:p>
          <a:p>
            <a:pPr lvl="2"/>
            <a:r>
              <a:rPr lang="en-US"/>
              <a:t>Third level</a:t>
            </a:r>
          </a:p>
          <a:p>
            <a:pPr lvl="3"/>
            <a:r>
              <a:rPr lang="en-US"/>
              <a:t>Fourth level</a:t>
            </a:r>
          </a:p>
        </p:txBody>
      </p:sp>
      <p:sp>
        <p:nvSpPr>
          <p:cNvPr id="5" name="Date Placeholder 4">
            <a:extLst>
              <a:ext uri="{FF2B5EF4-FFF2-40B4-BE49-F238E27FC236}">
                <a16:creationId xmlns:a16="http://schemas.microsoft.com/office/drawing/2014/main" id="{DCD21C51-7D54-244D-8CAC-98FF81AA3A80}"/>
              </a:ext>
            </a:extLst>
          </p:cNvPr>
          <p:cNvSpPr>
            <a:spLocks noGrp="1"/>
          </p:cNvSpPr>
          <p:nvPr>
            <p:ph type="dt" sz="half" idx="10"/>
          </p:nvPr>
        </p:nvSpPr>
        <p:spPr/>
        <p:txBody>
          <a:bodyPr/>
          <a:lstStyle/>
          <a:p>
            <a:fld id="{DFD4FA7F-4D84-420D-A3AB-22D063B6BC53}" type="datetime1">
              <a:rPr lang="en-US" smtClean="0"/>
              <a:t>11/1/2022</a:t>
            </a:fld>
            <a:endParaRPr lang="en-US"/>
          </a:p>
        </p:txBody>
      </p:sp>
      <p:sp>
        <p:nvSpPr>
          <p:cNvPr id="7" name="Slide Number Placeholder 6">
            <a:extLst>
              <a:ext uri="{FF2B5EF4-FFF2-40B4-BE49-F238E27FC236}">
                <a16:creationId xmlns:a16="http://schemas.microsoft.com/office/drawing/2014/main" id="{1F6B45E9-30A4-D84D-8C5A-03622894B0EF}"/>
              </a:ext>
            </a:extLst>
          </p:cNvPr>
          <p:cNvSpPr>
            <a:spLocks noGrp="1"/>
          </p:cNvSpPr>
          <p:nvPr>
            <p:ph type="sldNum" sz="quarter" idx="12"/>
          </p:nvPr>
        </p:nvSpPr>
        <p:spPr/>
        <p:txBody>
          <a:bodyPr/>
          <a:lstStyle>
            <a:lvl1pPr>
              <a:defRPr>
                <a:solidFill>
                  <a:schemeClr val="bg1"/>
                </a:solidFill>
              </a:defRPr>
            </a:lvl1pPr>
          </a:lstStyle>
          <a:p>
            <a:fld id="{A68F81FF-A8B7-8E49-9D5B-3CAD5ADFEE36}" type="slidenum">
              <a:rPr lang="en-US" smtClean="0"/>
              <a:pPr/>
              <a:t>‹#›</a:t>
            </a:fld>
            <a:endParaRPr lang="en-US"/>
          </a:p>
        </p:txBody>
      </p:sp>
      <p:pic>
        <p:nvPicPr>
          <p:cNvPr id="12" name="Picture 11">
            <a:extLst>
              <a:ext uri="{FF2B5EF4-FFF2-40B4-BE49-F238E27FC236}">
                <a16:creationId xmlns:a16="http://schemas.microsoft.com/office/drawing/2014/main" id="{60F19A3D-28BB-1148-BC12-2C796648DB6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3358" y="-10287"/>
            <a:ext cx="12192000" cy="1115179"/>
          </a:xfrm>
          <a:prstGeom prst="rect">
            <a:avLst/>
          </a:prstGeom>
        </p:spPr>
      </p:pic>
      <p:sp>
        <p:nvSpPr>
          <p:cNvPr id="15" name="Title 1">
            <a:extLst>
              <a:ext uri="{FF2B5EF4-FFF2-40B4-BE49-F238E27FC236}">
                <a16:creationId xmlns:a16="http://schemas.microsoft.com/office/drawing/2014/main" id="{01E5C21E-B755-44C7-8014-40EDF31C0B43}"/>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Tree>
    <p:extLst>
      <p:ext uri="{BB962C8B-B14F-4D97-AF65-F5344CB8AC3E}">
        <p14:creationId xmlns:p14="http://schemas.microsoft.com/office/powerpoint/2010/main" val="302009635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Content Slide (with vert image alt)">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EC34133F-8ABA-8C41-8951-83582D1E63D8}"/>
              </a:ext>
            </a:extLst>
          </p:cNvPr>
          <p:cNvGrpSpPr/>
          <p:nvPr userDrawn="1"/>
        </p:nvGrpSpPr>
        <p:grpSpPr>
          <a:xfrm>
            <a:off x="7315199" y="-10288"/>
            <a:ext cx="4863445" cy="6855887"/>
            <a:chOff x="518112" y="1753386"/>
            <a:chExt cx="4073516" cy="5104613"/>
          </a:xfrm>
          <a:blipFill dpi="0" rotWithShape="1">
            <a:blip r:embed="rId2">
              <a:extLst>
                <a:ext uri="{28A0092B-C50C-407E-A947-70E740481C1C}">
                  <a14:useLocalDpi xmlns:a14="http://schemas.microsoft.com/office/drawing/2010/main" val="0"/>
                </a:ext>
              </a:extLst>
            </a:blip>
            <a:srcRect/>
            <a:stretch>
              <a:fillRect/>
            </a:stretch>
          </a:blipFill>
        </p:grpSpPr>
        <p:sp>
          <p:nvSpPr>
            <p:cNvPr id="10" name="Rectangle 9">
              <a:extLst>
                <a:ext uri="{FF2B5EF4-FFF2-40B4-BE49-F238E27FC236}">
                  <a16:creationId xmlns:a16="http://schemas.microsoft.com/office/drawing/2014/main" id="{2747C9DB-9490-4040-8FD7-82C9E70063D4}"/>
                </a:ext>
              </a:extLst>
            </p:cNvPr>
            <p:cNvSpPr/>
            <p:nvPr userDrawn="1"/>
          </p:nvSpPr>
          <p:spPr>
            <a:xfrm>
              <a:off x="3094339"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11" name="Rectangle 10">
              <a:extLst>
                <a:ext uri="{FF2B5EF4-FFF2-40B4-BE49-F238E27FC236}">
                  <a16:creationId xmlns:a16="http://schemas.microsoft.com/office/drawing/2014/main" id="{1E348A8A-F1FB-164B-A4C0-F0ADE3F509FF}"/>
                </a:ext>
              </a:extLst>
            </p:cNvPr>
            <p:cNvSpPr/>
            <p:nvPr userDrawn="1"/>
          </p:nvSpPr>
          <p:spPr>
            <a:xfrm>
              <a:off x="518112" y="1753386"/>
              <a:ext cx="977914"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solidFill>
                    <a:schemeClr val="tx1"/>
                  </a:solidFill>
                </a:rPr>
                <a:t>v</a:t>
              </a:r>
            </a:p>
          </p:txBody>
        </p:sp>
        <p:sp>
          <p:nvSpPr>
            <p:cNvPr id="13" name="Rectangle 12">
              <a:extLst>
                <a:ext uri="{FF2B5EF4-FFF2-40B4-BE49-F238E27FC236}">
                  <a16:creationId xmlns:a16="http://schemas.microsoft.com/office/drawing/2014/main" id="{31BCFB59-55AA-F84A-9EE6-C097383D3278}"/>
                </a:ext>
              </a:extLst>
            </p:cNvPr>
            <p:cNvSpPr/>
            <p:nvPr userDrawn="1"/>
          </p:nvSpPr>
          <p:spPr>
            <a:xfrm>
              <a:off x="1545994"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solidFill>
                    <a:schemeClr val="tx1"/>
                  </a:solidFill>
                </a:rPr>
                <a:t>v</a:t>
              </a:r>
            </a:p>
          </p:txBody>
        </p:sp>
      </p:grpSp>
      <p:sp>
        <p:nvSpPr>
          <p:cNvPr id="4" name="Content Placeholder 3">
            <a:extLst>
              <a:ext uri="{FF2B5EF4-FFF2-40B4-BE49-F238E27FC236}">
                <a16:creationId xmlns:a16="http://schemas.microsoft.com/office/drawing/2014/main" id="{98C3F4AE-E54B-234E-BA27-6B7270DF28E6}"/>
              </a:ext>
            </a:extLst>
          </p:cNvPr>
          <p:cNvSpPr>
            <a:spLocks noGrp="1"/>
          </p:cNvSpPr>
          <p:nvPr>
            <p:ph sz="half" idx="2"/>
          </p:nvPr>
        </p:nvSpPr>
        <p:spPr>
          <a:xfrm>
            <a:off x="838200" y="1371599"/>
            <a:ext cx="6476999" cy="4805363"/>
          </a:xfrm>
        </p:spPr>
        <p:txBody>
          <a:bodyPr/>
          <a:lstStyle>
            <a:lvl3pPr>
              <a:defRPr/>
            </a:lvl3pPr>
            <a:lvl4pPr marL="1600200" marR="0" indent="-228600" algn="l" defTabSz="914400" rtl="0" eaLnBrk="1" fontAlgn="auto" latinLnBrk="0" hangingPunct="1">
              <a:lnSpc>
                <a:spcPct val="90000"/>
              </a:lnSpc>
              <a:spcBef>
                <a:spcPts val="500"/>
              </a:spcBef>
              <a:spcAft>
                <a:spcPts val="0"/>
              </a:spcAft>
              <a:buClrTx/>
              <a:buSzPct val="75000"/>
              <a:buFont typeface="System Font Regular"/>
              <a:buChar char="–"/>
              <a:tabLst/>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lvl5pPr>
          </a:lstStyle>
          <a:p>
            <a:pPr lvl="0"/>
            <a:r>
              <a:rPr lang="en-US"/>
              <a:t>Edit Master text styles</a:t>
            </a:r>
          </a:p>
          <a:p>
            <a:pPr lvl="1"/>
            <a:r>
              <a:rPr lang="en-US"/>
              <a:t>Second level</a:t>
            </a:r>
          </a:p>
          <a:p>
            <a:pPr lvl="2"/>
            <a:r>
              <a:rPr lang="en-US"/>
              <a:t>Third level</a:t>
            </a:r>
          </a:p>
          <a:p>
            <a:pPr lvl="3"/>
            <a:r>
              <a:rPr lang="en-US"/>
              <a:t>Fourth level</a:t>
            </a:r>
          </a:p>
        </p:txBody>
      </p:sp>
      <p:sp>
        <p:nvSpPr>
          <p:cNvPr id="5" name="Date Placeholder 4">
            <a:extLst>
              <a:ext uri="{FF2B5EF4-FFF2-40B4-BE49-F238E27FC236}">
                <a16:creationId xmlns:a16="http://schemas.microsoft.com/office/drawing/2014/main" id="{DCD21C51-7D54-244D-8CAC-98FF81AA3A80}"/>
              </a:ext>
            </a:extLst>
          </p:cNvPr>
          <p:cNvSpPr>
            <a:spLocks noGrp="1"/>
          </p:cNvSpPr>
          <p:nvPr>
            <p:ph type="dt" sz="half" idx="10"/>
          </p:nvPr>
        </p:nvSpPr>
        <p:spPr/>
        <p:txBody>
          <a:bodyPr/>
          <a:lstStyle/>
          <a:p>
            <a:fld id="{DF954196-F31D-45EB-B7D5-C577E694823C}" type="datetime1">
              <a:rPr lang="en-US" smtClean="0"/>
              <a:t>11/1/2022</a:t>
            </a:fld>
            <a:endParaRPr lang="en-US"/>
          </a:p>
        </p:txBody>
      </p:sp>
      <p:sp>
        <p:nvSpPr>
          <p:cNvPr id="7" name="Slide Number Placeholder 6">
            <a:extLst>
              <a:ext uri="{FF2B5EF4-FFF2-40B4-BE49-F238E27FC236}">
                <a16:creationId xmlns:a16="http://schemas.microsoft.com/office/drawing/2014/main" id="{1F6B45E9-30A4-D84D-8C5A-03622894B0EF}"/>
              </a:ext>
            </a:extLst>
          </p:cNvPr>
          <p:cNvSpPr>
            <a:spLocks noGrp="1"/>
          </p:cNvSpPr>
          <p:nvPr>
            <p:ph type="sldNum" sz="quarter" idx="12"/>
          </p:nvPr>
        </p:nvSpPr>
        <p:spPr/>
        <p:txBody>
          <a:bodyPr/>
          <a:lstStyle>
            <a:lvl1pPr>
              <a:defRPr>
                <a:solidFill>
                  <a:schemeClr val="bg1"/>
                </a:solidFill>
              </a:defRPr>
            </a:lvl1pPr>
          </a:lstStyle>
          <a:p>
            <a:fld id="{A68F81FF-A8B7-8E49-9D5B-3CAD5ADFEE36}" type="slidenum">
              <a:rPr lang="en-US" smtClean="0"/>
              <a:pPr/>
              <a:t>‹#›</a:t>
            </a:fld>
            <a:endParaRPr lang="en-US"/>
          </a:p>
        </p:txBody>
      </p:sp>
      <p:pic>
        <p:nvPicPr>
          <p:cNvPr id="12" name="Picture 11">
            <a:extLst>
              <a:ext uri="{FF2B5EF4-FFF2-40B4-BE49-F238E27FC236}">
                <a16:creationId xmlns:a16="http://schemas.microsoft.com/office/drawing/2014/main" id="{60F19A3D-28BB-1148-BC12-2C796648DB6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4" name="Title 1">
            <a:extLst>
              <a:ext uri="{FF2B5EF4-FFF2-40B4-BE49-F238E27FC236}">
                <a16:creationId xmlns:a16="http://schemas.microsoft.com/office/drawing/2014/main" id="{1AB26960-3000-43D9-A257-53C955602B3B}"/>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Tree>
    <p:extLst>
      <p:ext uri="{BB962C8B-B14F-4D97-AF65-F5344CB8AC3E}">
        <p14:creationId xmlns:p14="http://schemas.microsoft.com/office/powerpoint/2010/main" val="353777684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wo Content Boxes">
    <p:spTree>
      <p:nvGrpSpPr>
        <p:cNvPr id="1" name=""/>
        <p:cNvGrpSpPr/>
        <p:nvPr/>
      </p:nvGrpSpPr>
      <p:grpSpPr>
        <a:xfrm>
          <a:off x="0" y="0"/>
          <a:ext cx="0" cy="0"/>
          <a:chOff x="0" y="0"/>
          <a:chExt cx="0" cy="0"/>
        </a:xfrm>
      </p:grpSpPr>
      <p:sp>
        <p:nvSpPr>
          <p:cNvPr id="7" name="Date Placeholder 3">
            <a:extLst>
              <a:ext uri="{FF2B5EF4-FFF2-40B4-BE49-F238E27FC236}">
                <a16:creationId xmlns:a16="http://schemas.microsoft.com/office/drawing/2014/main" id="{50686074-F95E-114E-8109-C6DCCA6C3286}"/>
              </a:ext>
            </a:extLst>
          </p:cNvPr>
          <p:cNvSpPr>
            <a:spLocks noGrp="1"/>
          </p:cNvSpPr>
          <p:nvPr>
            <p:ph type="dt" sz="half" idx="10"/>
          </p:nvPr>
        </p:nvSpPr>
        <p:spPr>
          <a:xfrm>
            <a:off x="838200" y="6356350"/>
            <a:ext cx="2743200" cy="365125"/>
          </a:xfrm>
        </p:spPr>
        <p:txBody>
          <a:bodyPr/>
          <a:lstStyle/>
          <a:p>
            <a:fld id="{19611CC3-EE33-4836-98FC-C943869CC89C}" type="datetime1">
              <a:rPr lang="en-US" smtClean="0"/>
              <a:t>11/1/2022</a:t>
            </a:fld>
            <a:endParaRPr lang="en-US"/>
          </a:p>
        </p:txBody>
      </p:sp>
      <p:sp>
        <p:nvSpPr>
          <p:cNvPr id="8" name="Slide Number Placeholder 5">
            <a:extLst>
              <a:ext uri="{FF2B5EF4-FFF2-40B4-BE49-F238E27FC236}">
                <a16:creationId xmlns:a16="http://schemas.microsoft.com/office/drawing/2014/main" id="{22AB7CC0-4987-F84D-9358-AA39C2F9EABC}"/>
              </a:ext>
            </a:extLst>
          </p:cNvPr>
          <p:cNvSpPr>
            <a:spLocks noGrp="1"/>
          </p:cNvSpPr>
          <p:nvPr>
            <p:ph type="sldNum" sz="quarter" idx="12"/>
          </p:nvPr>
        </p:nvSpPr>
        <p:spPr>
          <a:xfrm>
            <a:off x="8610600" y="6356350"/>
            <a:ext cx="2743200" cy="365125"/>
          </a:xfrm>
        </p:spPr>
        <p:txBody>
          <a:bodyPr/>
          <a:lstStyle/>
          <a:p>
            <a:fld id="{A68F81FF-A8B7-8E49-9D5B-3CAD5ADFEE36}" type="slidenum">
              <a:rPr lang="en-US" smtClean="0"/>
              <a:t>‹#›</a:t>
            </a:fld>
            <a:endParaRPr lang="en-US"/>
          </a:p>
        </p:txBody>
      </p:sp>
      <p:sp>
        <p:nvSpPr>
          <p:cNvPr id="9" name="Text Placeholder 2">
            <a:extLst>
              <a:ext uri="{FF2B5EF4-FFF2-40B4-BE49-F238E27FC236}">
                <a16:creationId xmlns:a16="http://schemas.microsoft.com/office/drawing/2014/main" id="{6E55BB7F-B53C-9F4A-A2CF-27D3570D286F}"/>
              </a:ext>
            </a:extLst>
          </p:cNvPr>
          <p:cNvSpPr>
            <a:spLocks noGrp="1"/>
          </p:cNvSpPr>
          <p:nvPr>
            <p:ph type="body" idx="1"/>
          </p:nvPr>
        </p:nvSpPr>
        <p:spPr>
          <a:xfrm>
            <a:off x="839788" y="1423981"/>
            <a:ext cx="5157787" cy="823912"/>
          </a:xfrm>
        </p:spPr>
        <p:txBody>
          <a:bodyPr anchor="b"/>
          <a:lstStyle>
            <a:lvl1pPr marL="0" indent="0">
              <a:buNone/>
              <a:defRPr sz="2400" b="0">
                <a:solidFill>
                  <a:srgbClr val="0B5494"/>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0" name="Content Placeholder 3">
            <a:extLst>
              <a:ext uri="{FF2B5EF4-FFF2-40B4-BE49-F238E27FC236}">
                <a16:creationId xmlns:a16="http://schemas.microsoft.com/office/drawing/2014/main" id="{31731153-8464-A746-AB4F-09994EAFBA5B}"/>
              </a:ext>
            </a:extLst>
          </p:cNvPr>
          <p:cNvSpPr>
            <a:spLocks noGrp="1"/>
          </p:cNvSpPr>
          <p:nvPr>
            <p:ph sz="half" idx="2"/>
          </p:nvPr>
        </p:nvSpPr>
        <p:spPr>
          <a:xfrm>
            <a:off x="839788" y="2247893"/>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p:txBody>
      </p:sp>
      <p:sp>
        <p:nvSpPr>
          <p:cNvPr id="11" name="Text Placeholder 4">
            <a:extLst>
              <a:ext uri="{FF2B5EF4-FFF2-40B4-BE49-F238E27FC236}">
                <a16:creationId xmlns:a16="http://schemas.microsoft.com/office/drawing/2014/main" id="{F9B9B6CF-D6E0-7541-8330-17BE83CDFEE0}"/>
              </a:ext>
            </a:extLst>
          </p:cNvPr>
          <p:cNvSpPr>
            <a:spLocks noGrp="1"/>
          </p:cNvSpPr>
          <p:nvPr>
            <p:ph type="body" sz="quarter" idx="3"/>
          </p:nvPr>
        </p:nvSpPr>
        <p:spPr>
          <a:xfrm>
            <a:off x="6172200" y="1423981"/>
            <a:ext cx="5183188" cy="823912"/>
          </a:xfrm>
        </p:spPr>
        <p:txBody>
          <a:bodyPr anchor="b"/>
          <a:lstStyle>
            <a:lvl1pPr marL="0" indent="0">
              <a:buNone/>
              <a:defRPr sz="2400" b="0">
                <a:solidFill>
                  <a:srgbClr val="0B5494"/>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2" name="Content Placeholder 5">
            <a:extLst>
              <a:ext uri="{FF2B5EF4-FFF2-40B4-BE49-F238E27FC236}">
                <a16:creationId xmlns:a16="http://schemas.microsoft.com/office/drawing/2014/main" id="{9A211F6D-1E1D-374F-9B3B-BB3CE5EFA064}"/>
              </a:ext>
            </a:extLst>
          </p:cNvPr>
          <p:cNvSpPr>
            <a:spLocks noGrp="1"/>
          </p:cNvSpPr>
          <p:nvPr>
            <p:ph sz="quarter" idx="4"/>
          </p:nvPr>
        </p:nvSpPr>
        <p:spPr>
          <a:xfrm>
            <a:off x="6172200" y="2247893"/>
            <a:ext cx="5183188" cy="3684588"/>
          </a:xfrm>
        </p:spPr>
        <p:txBody>
          <a:bodyPr/>
          <a:lstStyle>
            <a:lvl3pPr marL="1143000" marR="0" indent="-228600" algn="l" defTabSz="914400" rtl="0" eaLnBrk="1" fontAlgn="auto" latinLnBrk="0" hangingPunct="1">
              <a:lnSpc>
                <a:spcPct val="90000"/>
              </a:lnSpc>
              <a:spcBef>
                <a:spcPts val="500"/>
              </a:spcBef>
              <a:spcAft>
                <a:spcPts val="0"/>
              </a:spcAft>
              <a:buClrTx/>
              <a:buSzPct val="75000"/>
              <a:buFont typeface="Courier New" panose="02070309020205020404" pitchFamily="49" charset="0"/>
              <a:buChar char="o"/>
              <a:tabLst/>
              <a:defRPr/>
            </a:lvl3pPr>
            <a:lvl4pPr marL="1714500" indent="-285750">
              <a:buFont typeface="System Font Regular"/>
              <a:buChar char="–"/>
              <a:defRPr/>
            </a:lvl4pPr>
          </a:lstStyle>
          <a:p>
            <a:pPr lvl="0"/>
            <a:r>
              <a:rPr lang="en-US"/>
              <a:t>Edit Master text styles</a:t>
            </a:r>
          </a:p>
          <a:p>
            <a:pPr lvl="1"/>
            <a:r>
              <a:rPr lang="en-US"/>
              <a:t>Second level</a:t>
            </a:r>
          </a:p>
          <a:p>
            <a:pPr lvl="2"/>
            <a:r>
              <a:rPr lang="en-US"/>
              <a:t>Third level</a:t>
            </a:r>
          </a:p>
          <a:p>
            <a:pPr marL="1657350" marR="0" lvl="3" indent="-228600" algn="l" defTabSz="914400" rtl="0" eaLnBrk="1" fontAlgn="auto" latinLnBrk="0" hangingPunct="1">
              <a:lnSpc>
                <a:spcPct val="90000"/>
              </a:lnSpc>
              <a:spcBef>
                <a:spcPts val="500"/>
              </a:spcBef>
              <a:spcAft>
                <a:spcPts val="0"/>
              </a:spcAft>
              <a:buClrTx/>
              <a:buSzPct val="75000"/>
              <a:buFont typeface="Courier New" panose="02070309020205020404" pitchFamily="49" charset="0"/>
              <a:buChar char="o"/>
              <a:tabLst/>
              <a:defRPr/>
            </a:pPr>
            <a:r>
              <a:rPr lang="en-US"/>
              <a:t>Fourth level</a:t>
            </a:r>
          </a:p>
          <a:p>
            <a:pPr lvl="2"/>
            <a:endParaRPr lang="en-US"/>
          </a:p>
        </p:txBody>
      </p:sp>
      <p:sp>
        <p:nvSpPr>
          <p:cNvPr id="13" name="Date Placeholder 6">
            <a:extLst>
              <a:ext uri="{FF2B5EF4-FFF2-40B4-BE49-F238E27FC236}">
                <a16:creationId xmlns:a16="http://schemas.microsoft.com/office/drawing/2014/main" id="{36763471-A710-2D44-8CE7-4A59F2202F3F}"/>
              </a:ext>
            </a:extLst>
          </p:cNvPr>
          <p:cNvSpPr txBox="1">
            <a:spLocks/>
          </p:cNvSpPr>
          <p:nvPr userDrawn="1"/>
        </p:nvSpPr>
        <p:spPr>
          <a:xfrm>
            <a:off x="838200" y="6356350"/>
            <a:ext cx="2743200"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Product Sans Thin" panose="020B0203030502040203"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882D11A3-E810-D24B-AE52-D1291F84FA3D}" type="datetimeFigureOut">
              <a:rPr lang="en-US" smtClean="0"/>
              <a:pPr/>
              <a:t>11/1/2022</a:t>
            </a:fld>
            <a:endParaRPr lang="en-US"/>
          </a:p>
        </p:txBody>
      </p:sp>
      <p:sp>
        <p:nvSpPr>
          <p:cNvPr id="14" name="Slide Number Placeholder 8">
            <a:extLst>
              <a:ext uri="{FF2B5EF4-FFF2-40B4-BE49-F238E27FC236}">
                <a16:creationId xmlns:a16="http://schemas.microsoft.com/office/drawing/2014/main" id="{FD35E655-3090-2841-B3D1-F64FB1D19728}"/>
              </a:ext>
            </a:extLst>
          </p:cNvPr>
          <p:cNvSpPr txBox="1">
            <a:spLocks/>
          </p:cNvSpPr>
          <p:nvPr userDrawn="1"/>
        </p:nvSpPr>
        <p:spPr>
          <a:xfrm>
            <a:off x="8610600" y="6356350"/>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Product Sans Thin" panose="020B0203030502040203"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A68F81FF-A8B7-8E49-9D5B-3CAD5ADFEE36}" type="slidenum">
              <a:rPr lang="en-US" smtClean="0"/>
              <a:pPr/>
              <a:t>‹#›</a:t>
            </a:fld>
            <a:endParaRPr lang="en-US"/>
          </a:p>
        </p:txBody>
      </p:sp>
      <p:pic>
        <p:nvPicPr>
          <p:cNvPr id="18" name="Picture 17">
            <a:extLst>
              <a:ext uri="{FF2B5EF4-FFF2-40B4-BE49-F238E27FC236}">
                <a16:creationId xmlns:a16="http://schemas.microsoft.com/office/drawing/2014/main" id="{E6656E22-8A20-264A-A686-2077136CDDE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5" name="Title 1">
            <a:extLst>
              <a:ext uri="{FF2B5EF4-FFF2-40B4-BE49-F238E27FC236}">
                <a16:creationId xmlns:a16="http://schemas.microsoft.com/office/drawing/2014/main" id="{E4308049-2E89-4B73-9615-8EE23CDFA5B9}"/>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Tree>
    <p:extLst>
      <p:ext uri="{BB962C8B-B14F-4D97-AF65-F5344CB8AC3E}">
        <p14:creationId xmlns:p14="http://schemas.microsoft.com/office/powerpoint/2010/main" val="272077119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mage Only">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86D64937-1A05-B34F-90BB-BF72B0D8C7D2}"/>
              </a:ext>
            </a:extLst>
          </p:cNvPr>
          <p:cNvSpPr>
            <a:spLocks noGrp="1"/>
          </p:cNvSpPr>
          <p:nvPr>
            <p:ph type="dt" sz="half" idx="10"/>
          </p:nvPr>
        </p:nvSpPr>
        <p:spPr/>
        <p:txBody>
          <a:bodyPr/>
          <a:lstStyle/>
          <a:p>
            <a:fld id="{305AE2DC-49E4-40DE-9BBC-580115598976}" type="datetime1">
              <a:rPr lang="en-US" smtClean="0"/>
              <a:t>11/1/2022</a:t>
            </a:fld>
            <a:endParaRPr lang="en-US"/>
          </a:p>
        </p:txBody>
      </p:sp>
      <p:sp>
        <p:nvSpPr>
          <p:cNvPr id="5" name="Slide Number Placeholder 4">
            <a:extLst>
              <a:ext uri="{FF2B5EF4-FFF2-40B4-BE49-F238E27FC236}">
                <a16:creationId xmlns:a16="http://schemas.microsoft.com/office/drawing/2014/main" id="{3D9C75A3-FC22-C440-ADCA-0F0446391B52}"/>
              </a:ext>
            </a:extLst>
          </p:cNvPr>
          <p:cNvSpPr>
            <a:spLocks noGrp="1"/>
          </p:cNvSpPr>
          <p:nvPr>
            <p:ph type="sldNum" sz="quarter" idx="12"/>
          </p:nvPr>
        </p:nvSpPr>
        <p:spPr/>
        <p:txBody>
          <a:bodyPr/>
          <a:lstStyle/>
          <a:p>
            <a:fld id="{A68F81FF-A8B7-8E49-9D5B-3CAD5ADFEE36}" type="slidenum">
              <a:rPr lang="en-US" smtClean="0"/>
              <a:t>‹#›</a:t>
            </a:fld>
            <a:endParaRPr lang="en-US"/>
          </a:p>
        </p:txBody>
      </p:sp>
      <p:sp>
        <p:nvSpPr>
          <p:cNvPr id="8" name="Picture Placeholder 7">
            <a:extLst>
              <a:ext uri="{FF2B5EF4-FFF2-40B4-BE49-F238E27FC236}">
                <a16:creationId xmlns:a16="http://schemas.microsoft.com/office/drawing/2014/main" id="{E23EA5B0-5BC9-604A-BADC-22C777AB3324}"/>
              </a:ext>
            </a:extLst>
          </p:cNvPr>
          <p:cNvSpPr>
            <a:spLocks noGrp="1"/>
          </p:cNvSpPr>
          <p:nvPr>
            <p:ph type="pic" sz="quarter" idx="13"/>
          </p:nvPr>
        </p:nvSpPr>
        <p:spPr>
          <a:xfrm>
            <a:off x="838184" y="452486"/>
            <a:ext cx="10515616" cy="5476973"/>
          </a:xfrm>
        </p:spPr>
        <p:txBody>
          <a:bodyPr/>
          <a:lstStyle/>
          <a:p>
            <a:endParaRPr lang="en-US"/>
          </a:p>
        </p:txBody>
      </p:sp>
    </p:spTree>
    <p:extLst>
      <p:ext uri="{BB962C8B-B14F-4D97-AF65-F5344CB8AC3E}">
        <p14:creationId xmlns:p14="http://schemas.microsoft.com/office/powerpoint/2010/main" val="280071163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E53020A6-35B0-2148-8BB1-10241E03D8BE}"/>
              </a:ext>
            </a:extLst>
          </p:cNvPr>
          <p:cNvSpPr>
            <a:spLocks noGrp="1"/>
          </p:cNvSpPr>
          <p:nvPr>
            <p:ph type="pic" idx="1"/>
          </p:nvPr>
        </p:nvSpPr>
        <p:spPr>
          <a:xfrm>
            <a:off x="5183188" y="1357313"/>
            <a:ext cx="6172200" cy="4503737"/>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5" name="Date Placeholder 4">
            <a:extLst>
              <a:ext uri="{FF2B5EF4-FFF2-40B4-BE49-F238E27FC236}">
                <a16:creationId xmlns:a16="http://schemas.microsoft.com/office/drawing/2014/main" id="{9E23E997-4DCA-8742-B052-C5C8981FB84A}"/>
              </a:ext>
            </a:extLst>
          </p:cNvPr>
          <p:cNvSpPr>
            <a:spLocks noGrp="1"/>
          </p:cNvSpPr>
          <p:nvPr>
            <p:ph type="dt" sz="half" idx="10"/>
          </p:nvPr>
        </p:nvSpPr>
        <p:spPr/>
        <p:txBody>
          <a:bodyPr/>
          <a:lstStyle/>
          <a:p>
            <a:fld id="{F6855084-B8E4-4D6C-83C3-5EC201A3371D}" type="datetime1">
              <a:rPr lang="en-US" smtClean="0"/>
              <a:t>11/1/2022</a:t>
            </a:fld>
            <a:endParaRPr lang="en-US"/>
          </a:p>
        </p:txBody>
      </p:sp>
      <p:sp>
        <p:nvSpPr>
          <p:cNvPr id="7" name="Slide Number Placeholder 6">
            <a:extLst>
              <a:ext uri="{FF2B5EF4-FFF2-40B4-BE49-F238E27FC236}">
                <a16:creationId xmlns:a16="http://schemas.microsoft.com/office/drawing/2014/main" id="{CB393941-3B9D-4345-A9EA-A04120EFDBAE}"/>
              </a:ext>
            </a:extLst>
          </p:cNvPr>
          <p:cNvSpPr>
            <a:spLocks noGrp="1"/>
          </p:cNvSpPr>
          <p:nvPr>
            <p:ph type="sldNum" sz="quarter" idx="12"/>
          </p:nvPr>
        </p:nvSpPr>
        <p:spPr/>
        <p:txBody>
          <a:bodyPr/>
          <a:lstStyle/>
          <a:p>
            <a:fld id="{A68F81FF-A8B7-8E49-9D5B-3CAD5ADFEE36}" type="slidenum">
              <a:rPr lang="en-US" smtClean="0"/>
              <a:t>‹#›</a:t>
            </a:fld>
            <a:endParaRPr lang="en-US"/>
          </a:p>
        </p:txBody>
      </p:sp>
      <p:sp>
        <p:nvSpPr>
          <p:cNvPr id="11" name="Content Placeholder 3">
            <a:extLst>
              <a:ext uri="{FF2B5EF4-FFF2-40B4-BE49-F238E27FC236}">
                <a16:creationId xmlns:a16="http://schemas.microsoft.com/office/drawing/2014/main" id="{F2798FE5-6721-474C-871F-E61BB27925C1}"/>
              </a:ext>
            </a:extLst>
          </p:cNvPr>
          <p:cNvSpPr>
            <a:spLocks noGrp="1"/>
          </p:cNvSpPr>
          <p:nvPr>
            <p:ph sz="half" idx="2"/>
          </p:nvPr>
        </p:nvSpPr>
        <p:spPr>
          <a:xfrm>
            <a:off x="747384" y="1357313"/>
            <a:ext cx="4281816" cy="4289425"/>
          </a:xfrm>
        </p:spPr>
        <p:txBody>
          <a:bodyPr/>
          <a:lstStyle/>
          <a:p>
            <a:pPr lvl="0"/>
            <a:r>
              <a:rPr lang="en-US"/>
              <a:t>Edit Master text styles</a:t>
            </a:r>
          </a:p>
          <a:p>
            <a:pPr lvl="1"/>
            <a:r>
              <a:rPr lang="en-US"/>
              <a:t>Second level</a:t>
            </a:r>
          </a:p>
          <a:p>
            <a:pPr lvl="2"/>
            <a:r>
              <a:rPr lang="en-US"/>
              <a:t>Third level</a:t>
            </a:r>
          </a:p>
          <a:p>
            <a:pPr lvl="3"/>
            <a:r>
              <a:rPr lang="en-US"/>
              <a:t>Fourth level</a:t>
            </a:r>
          </a:p>
        </p:txBody>
      </p:sp>
      <p:pic>
        <p:nvPicPr>
          <p:cNvPr id="10" name="Picture 9">
            <a:extLst>
              <a:ext uri="{FF2B5EF4-FFF2-40B4-BE49-F238E27FC236}">
                <a16:creationId xmlns:a16="http://schemas.microsoft.com/office/drawing/2014/main" id="{9365A979-ECB6-944B-B048-D15BBCA47E7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8" name="Title 1">
            <a:extLst>
              <a:ext uri="{FF2B5EF4-FFF2-40B4-BE49-F238E27FC236}">
                <a16:creationId xmlns:a16="http://schemas.microsoft.com/office/drawing/2014/main" id="{3A9E3F5C-88CE-4B5A-89FC-CBB7E196749F}"/>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Tree>
    <p:extLst>
      <p:ext uri="{BB962C8B-B14F-4D97-AF65-F5344CB8AC3E}">
        <p14:creationId xmlns:p14="http://schemas.microsoft.com/office/powerpoint/2010/main" val="155595845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Back Cover">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A056E563-204B-4A86-9584-ADE6D714DDFA}"/>
              </a:ext>
            </a:extLst>
          </p:cNvPr>
          <p:cNvGrpSpPr/>
          <p:nvPr userDrawn="1"/>
        </p:nvGrpSpPr>
        <p:grpSpPr>
          <a:xfrm>
            <a:off x="1693404" y="5780005"/>
            <a:ext cx="9811512" cy="629918"/>
            <a:chOff x="1007885" y="2739164"/>
            <a:chExt cx="9455868" cy="584201"/>
          </a:xfrm>
        </p:grpSpPr>
        <p:sp>
          <p:nvSpPr>
            <p:cNvPr id="11" name="Rectangle 10">
              <a:extLst>
                <a:ext uri="{FF2B5EF4-FFF2-40B4-BE49-F238E27FC236}">
                  <a16:creationId xmlns:a16="http://schemas.microsoft.com/office/drawing/2014/main" id="{1B918966-6278-419D-86CE-78AA30AAF5A7}"/>
                </a:ext>
              </a:extLst>
            </p:cNvPr>
            <p:cNvSpPr/>
            <p:nvPr userDrawn="1"/>
          </p:nvSpPr>
          <p:spPr>
            <a:xfrm>
              <a:off x="1529370" y="2846598"/>
              <a:ext cx="8934383" cy="342528"/>
            </a:xfrm>
            <a:prstGeom prst="rect">
              <a:avLst/>
            </a:prstGeom>
          </p:spPr>
          <p:txBody>
            <a:bodyPr wrap="square">
              <a:spAutoFit/>
            </a:bodyPr>
            <a:lstStyle/>
            <a:p>
              <a:pPr marL="0" marR="0" algn="l">
                <a:spcBef>
                  <a:spcPts val="0"/>
                </a:spcBef>
                <a:spcAft>
                  <a:spcPts val="0"/>
                </a:spcAft>
                <a:buFont typeface="Arial" panose="020B0604020202020204" pitchFamily="34" charset="0"/>
                <a:buNone/>
              </a:pPr>
              <a:r>
                <a:rPr lang="en-CA" sz="1800" b="0" i="0" u="none" strike="noStrike">
                  <a:solidFill>
                    <a:srgbClr val="000000"/>
                  </a:solidFill>
                  <a:effectLst/>
                  <a:latin typeface="Product Sans Light" panose="020B0303030502040203" pitchFamily="34" charset="0"/>
                </a:rPr>
                <a:t> </a:t>
              </a:r>
              <a:r>
                <a:rPr lang="en-CA" sz="1800" b="0" i="0" u="sng" strike="noStrike">
                  <a:solidFill>
                    <a:srgbClr val="0B5494"/>
                  </a:solidFill>
                  <a:effectLst/>
                  <a:latin typeface="Product Sans Light" panose="020B0303030502040203" pitchFamily="34" charset="0"/>
                  <a:hlinkClick r:id="rId2">
                    <a:extLst>
                      <a:ext uri="{A12FA001-AC4F-418D-AE19-62706E023703}">
                        <ahyp:hlinkClr xmlns:ahyp="http://schemas.microsoft.com/office/drawing/2018/hyperlinkcolor" val="tx"/>
                      </a:ext>
                    </a:extLst>
                  </a:hlinkClick>
                </a:rPr>
                <a:t>@Ethics_Board</a:t>
              </a:r>
              <a:r>
                <a:rPr lang="en-CA" sz="1600" b="0" i="0" u="none" strike="noStrike">
                  <a:solidFill>
                    <a:srgbClr val="000000"/>
                  </a:solidFill>
                  <a:effectLst/>
                  <a:latin typeface="Product Sans Light" panose="020B0303030502040203" pitchFamily="34" charset="0"/>
                </a:rPr>
                <a:t>		                  </a:t>
              </a:r>
              <a:r>
                <a:rPr lang="en-CA" sz="1800" b="0" i="0" u="sng" strike="noStrike">
                  <a:solidFill>
                    <a:srgbClr val="0B5494"/>
                  </a:solidFill>
                  <a:effectLst/>
                  <a:latin typeface="Product Sans Light" panose="020B0303030502040203" pitchFamily="34" charset="0"/>
                  <a:hlinkClick r:id="rId3">
                    <a:extLst>
                      <a:ext uri="{A12FA001-AC4F-418D-AE19-62706E023703}">
                        <ahyp:hlinkClr xmlns:ahyp="http://schemas.microsoft.com/office/drawing/2018/hyperlinkcolor" val="tx"/>
                      </a:ext>
                    </a:extLst>
                  </a:hlinkClick>
                </a:rPr>
                <a:t>@IESBA</a:t>
              </a:r>
              <a:r>
                <a:rPr lang="en-CA" sz="1800" b="0" i="0" u="none" strike="noStrike">
                  <a:solidFill>
                    <a:srgbClr val="000000"/>
                  </a:solidFill>
                  <a:effectLst/>
                  <a:latin typeface="Product Sans Light" panose="020B0303030502040203" pitchFamily="34" charset="0"/>
                </a:rPr>
                <a:t>				</a:t>
              </a:r>
              <a:r>
                <a:rPr lang="en-CA" sz="1800" b="0" i="0" u="none" strike="noStrike">
                  <a:solidFill>
                    <a:srgbClr val="0B5494"/>
                  </a:solidFill>
                  <a:effectLst/>
                  <a:latin typeface="Product Sans Light" panose="020B0303030502040203" pitchFamily="34" charset="0"/>
                </a:rPr>
                <a:t>    </a:t>
              </a:r>
              <a:r>
                <a:rPr lang="en-CA" sz="1800" b="0" i="0" u="sng" strike="noStrike">
                  <a:solidFill>
                    <a:srgbClr val="0B5494"/>
                  </a:solidFill>
                  <a:effectLst/>
                  <a:latin typeface="Product Sans Light" panose="020B0303030502040203" pitchFamily="34" charset="0"/>
                  <a:hlinkClick r:id="rId4">
                    <a:extLst>
                      <a:ext uri="{A12FA001-AC4F-418D-AE19-62706E023703}">
                        <ahyp:hlinkClr xmlns:ahyp="http://schemas.microsoft.com/office/drawing/2018/hyperlinkcolor" val="tx"/>
                      </a:ext>
                    </a:extLst>
                  </a:hlinkClick>
                </a:rPr>
                <a:t>@IESBA</a:t>
              </a:r>
              <a:endParaRPr lang="en-CA" sz="1600" b="0" i="0" u="none" strike="noStrike">
                <a:solidFill>
                  <a:srgbClr val="0B5494"/>
                </a:solidFill>
                <a:effectLst/>
                <a:latin typeface="Product Sans Light" panose="020B0303030502040203" pitchFamily="34" charset="0"/>
              </a:endParaRPr>
            </a:p>
          </p:txBody>
        </p:sp>
        <p:pic>
          <p:nvPicPr>
            <p:cNvPr id="12" name="Picture 11">
              <a:hlinkClick r:id="rId5"/>
              <a:extLst>
                <a:ext uri="{FF2B5EF4-FFF2-40B4-BE49-F238E27FC236}">
                  <a16:creationId xmlns:a16="http://schemas.microsoft.com/office/drawing/2014/main" id="{75F103B6-7D40-495F-B856-BAD56A174154}"/>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1007885" y="2739165"/>
              <a:ext cx="596900" cy="584200"/>
            </a:xfrm>
            <a:prstGeom prst="rect">
              <a:avLst/>
            </a:prstGeom>
          </p:spPr>
        </p:pic>
        <p:pic>
          <p:nvPicPr>
            <p:cNvPr id="13" name="Picture 12">
              <a:hlinkClick r:id="rId7"/>
              <a:extLst>
                <a:ext uri="{FF2B5EF4-FFF2-40B4-BE49-F238E27FC236}">
                  <a16:creationId xmlns:a16="http://schemas.microsoft.com/office/drawing/2014/main" id="{DBA2C49C-5171-4C06-971F-B29996FDDFEF}"/>
                </a:ext>
              </a:extLst>
            </p:cNvPr>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4453788" y="2739164"/>
              <a:ext cx="596900" cy="584200"/>
            </a:xfrm>
            <a:prstGeom prst="rect">
              <a:avLst/>
            </a:prstGeom>
          </p:spPr>
        </p:pic>
      </p:grpSp>
      <p:pic>
        <p:nvPicPr>
          <p:cNvPr id="14" name="Picture 13" descr="A picture containing text&#10;&#10;Description automatically generated">
            <a:extLst>
              <a:ext uri="{FF2B5EF4-FFF2-40B4-BE49-F238E27FC236}">
                <a16:creationId xmlns:a16="http://schemas.microsoft.com/office/drawing/2014/main" id="{F8A45A77-335F-4A7E-97BB-8231D92A3F8E}"/>
              </a:ext>
            </a:extLst>
          </p:cNvPr>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7920856" y="5866938"/>
            <a:ext cx="1836328" cy="427147"/>
          </a:xfrm>
          <a:prstGeom prst="rect">
            <a:avLst/>
          </a:prstGeom>
        </p:spPr>
      </p:pic>
      <p:pic>
        <p:nvPicPr>
          <p:cNvPr id="17" name="Picture 16" descr="A blue and white logo&#10;&#10;Description automatically generated with low confidence">
            <a:extLst>
              <a:ext uri="{FF2B5EF4-FFF2-40B4-BE49-F238E27FC236}">
                <a16:creationId xmlns:a16="http://schemas.microsoft.com/office/drawing/2014/main" id="{1160CEAE-27E9-46C8-8F06-649C8B4791A8}"/>
              </a:ext>
            </a:extLst>
          </p:cNvPr>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a:off x="3229417" y="1983072"/>
            <a:ext cx="5733166" cy="1673917"/>
          </a:xfrm>
          <a:prstGeom prst="rect">
            <a:avLst/>
          </a:prstGeom>
        </p:spPr>
      </p:pic>
      <p:sp>
        <p:nvSpPr>
          <p:cNvPr id="21" name="TextBox 20">
            <a:extLst>
              <a:ext uri="{FF2B5EF4-FFF2-40B4-BE49-F238E27FC236}">
                <a16:creationId xmlns:a16="http://schemas.microsoft.com/office/drawing/2014/main" id="{35941F45-47E0-46BC-A474-6E89FC3B2FF0}"/>
              </a:ext>
            </a:extLst>
          </p:cNvPr>
          <p:cNvSpPr txBox="1"/>
          <p:nvPr userDrawn="1"/>
        </p:nvSpPr>
        <p:spPr>
          <a:xfrm>
            <a:off x="3239146" y="3735092"/>
            <a:ext cx="914400" cy="914400"/>
          </a:xfrm>
          <a:prstGeom prst="rect">
            <a:avLst/>
          </a:prstGeom>
        </p:spPr>
        <p:txBody>
          <a:bodyPr vert="horz" wrap="none" lIns="91440" tIns="45720" rIns="91440" bIns="45720" rtlCol="0" anchor="b">
            <a:normAutofit/>
          </a:bodyPr>
          <a:lstStyle/>
          <a:p>
            <a:pPr algn="l"/>
            <a:endParaRPr lang="en-US" sz="2200">
              <a:solidFill>
                <a:srgbClr val="0B5494"/>
              </a:solidFill>
            </a:endParaRPr>
          </a:p>
        </p:txBody>
      </p:sp>
      <p:sp>
        <p:nvSpPr>
          <p:cNvPr id="22" name="TextBox 21">
            <a:extLst>
              <a:ext uri="{FF2B5EF4-FFF2-40B4-BE49-F238E27FC236}">
                <a16:creationId xmlns:a16="http://schemas.microsoft.com/office/drawing/2014/main" id="{CFD301A1-6DC6-4202-9D57-925864E85118}"/>
              </a:ext>
            </a:extLst>
          </p:cNvPr>
          <p:cNvSpPr txBox="1"/>
          <p:nvPr userDrawn="1"/>
        </p:nvSpPr>
        <p:spPr>
          <a:xfrm>
            <a:off x="604434" y="3716849"/>
            <a:ext cx="10900482" cy="470000"/>
          </a:xfrm>
          <a:prstGeom prst="rect">
            <a:avLst/>
          </a:prstGeom>
          <a:noFill/>
        </p:spPr>
        <p:txBody>
          <a:bodyPr wrap="square">
            <a:spAutoFit/>
          </a:bodyPr>
          <a:lstStyle/>
          <a:p>
            <a:pPr marL="0" marR="0" algn="ctr">
              <a:lnSpc>
                <a:spcPct val="107000"/>
              </a:lnSpc>
              <a:spcBef>
                <a:spcPts val="0"/>
              </a:spcBef>
              <a:spcAft>
                <a:spcPts val="800"/>
              </a:spcAft>
            </a:pPr>
            <a:r>
              <a:rPr lang="en-US" sz="2400" b="1" i="1">
                <a:effectLst/>
                <a:latin typeface="Calibri" panose="020F0502020204030204" pitchFamily="34" charset="0"/>
                <a:ea typeface="Calibri" panose="020F0502020204030204" pitchFamily="34" charset="0"/>
                <a:cs typeface="Times New Roman" panose="02020603050405020304" pitchFamily="18" charset="0"/>
              </a:rPr>
              <a:t>www.ethicsboard.org</a:t>
            </a:r>
          </a:p>
        </p:txBody>
      </p:sp>
    </p:spTree>
    <p:extLst>
      <p:ext uri="{BB962C8B-B14F-4D97-AF65-F5344CB8AC3E}">
        <p14:creationId xmlns:p14="http://schemas.microsoft.com/office/powerpoint/2010/main" val="42236918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3147C0-C2C0-88DC-ACBB-00E87A5D09BA}"/>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66DFF4C6-8174-1507-8C0F-198049843A5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52D4E594-A354-1BD0-CAEA-D95D4EB37761}"/>
              </a:ext>
            </a:extLst>
          </p:cNvPr>
          <p:cNvSpPr>
            <a:spLocks noGrp="1"/>
          </p:cNvSpPr>
          <p:nvPr>
            <p:ph type="dt" sz="half" idx="10"/>
          </p:nvPr>
        </p:nvSpPr>
        <p:spPr/>
        <p:txBody>
          <a:bodyPr/>
          <a:lstStyle/>
          <a:p>
            <a:fld id="{1FA50190-3B44-4ED1-A265-B15ECCA65927}" type="datetimeFigureOut">
              <a:rPr lang="en-US" smtClean="0"/>
              <a:t>11/1/2022</a:t>
            </a:fld>
            <a:endParaRPr lang="en-US"/>
          </a:p>
        </p:txBody>
      </p:sp>
      <p:sp>
        <p:nvSpPr>
          <p:cNvPr id="5" name="Footer Placeholder 4">
            <a:extLst>
              <a:ext uri="{FF2B5EF4-FFF2-40B4-BE49-F238E27FC236}">
                <a16:creationId xmlns:a16="http://schemas.microsoft.com/office/drawing/2014/main" id="{8DBD471F-351A-DFBB-52EA-84FEAEF562A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C553F2B-FB01-C74D-2BF7-6E0AE33295F6}"/>
              </a:ext>
            </a:extLst>
          </p:cNvPr>
          <p:cNvSpPr>
            <a:spLocks noGrp="1"/>
          </p:cNvSpPr>
          <p:nvPr>
            <p:ph type="sldNum" sz="quarter" idx="12"/>
          </p:nvPr>
        </p:nvSpPr>
        <p:spPr/>
        <p:txBody>
          <a:bodyPr/>
          <a:lstStyle/>
          <a:p>
            <a:fld id="{19DEC37B-CF82-4CFA-9F64-D75F72AA3AAD}" type="slidenum">
              <a:rPr lang="en-US" smtClean="0"/>
              <a:t>‹#›</a:t>
            </a:fld>
            <a:endParaRPr lang="en-US"/>
          </a:p>
        </p:txBody>
      </p:sp>
    </p:spTree>
    <p:extLst>
      <p:ext uri="{BB962C8B-B14F-4D97-AF65-F5344CB8AC3E}">
        <p14:creationId xmlns:p14="http://schemas.microsoft.com/office/powerpoint/2010/main" val="140364946"/>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1_Title Only">
    <p:spTree>
      <p:nvGrpSpPr>
        <p:cNvPr id="1" name=""/>
        <p:cNvGrpSpPr/>
        <p:nvPr/>
      </p:nvGrpSpPr>
      <p:grpSpPr>
        <a:xfrm>
          <a:off x="0" y="0"/>
          <a:ext cx="0" cy="0"/>
          <a:chOff x="0" y="0"/>
          <a:chExt cx="0" cy="0"/>
        </a:xfrm>
      </p:grpSpPr>
      <p:sp>
        <p:nvSpPr>
          <p:cNvPr id="5" name="Title 1"/>
          <p:cNvSpPr>
            <a:spLocks noGrp="1"/>
          </p:cNvSpPr>
          <p:nvPr>
            <p:ph type="title"/>
          </p:nvPr>
        </p:nvSpPr>
        <p:spPr>
          <a:xfrm>
            <a:off x="508000" y="609600"/>
            <a:ext cx="10058400" cy="533400"/>
          </a:xfrm>
        </p:spPr>
        <p:txBody>
          <a:bodyPr/>
          <a:lstStyle/>
          <a:p>
            <a:r>
              <a:rPr lang="en-US"/>
              <a:t>Click to edit Master title style</a:t>
            </a:r>
          </a:p>
        </p:txBody>
      </p:sp>
      <p:sp>
        <p:nvSpPr>
          <p:cNvPr id="6" name="Subtitle 2"/>
          <p:cNvSpPr>
            <a:spLocks noGrp="1"/>
          </p:cNvSpPr>
          <p:nvPr>
            <p:ph type="subTitle" idx="10"/>
          </p:nvPr>
        </p:nvSpPr>
        <p:spPr>
          <a:xfrm>
            <a:off x="508000" y="182880"/>
            <a:ext cx="3556000" cy="228600"/>
          </a:xfrm>
        </p:spPr>
        <p:txBody>
          <a:bodyPr lIns="0" tIns="0" rIns="0" bIns="0"/>
          <a:lstStyle>
            <a:lvl1pPr marL="0" indent="0" algn="l">
              <a:buNone/>
              <a:defRPr sz="1867">
                <a:solidFill>
                  <a:schemeClr val="bg1"/>
                </a:solidFill>
              </a:defRPr>
            </a:lvl1pPr>
            <a:lvl2pPr marL="609585" indent="0" algn="ctr">
              <a:buNone/>
              <a:defRPr/>
            </a:lvl2pPr>
            <a:lvl3pPr marL="1219170" indent="0" algn="ctr">
              <a:buNone/>
              <a:defRPr/>
            </a:lvl3pPr>
            <a:lvl4pPr marL="1828754" indent="0" algn="ctr">
              <a:buNone/>
              <a:defRPr/>
            </a:lvl4pPr>
            <a:lvl5pPr marL="2438339" indent="0" algn="ctr">
              <a:buNone/>
              <a:defRPr/>
            </a:lvl5pPr>
            <a:lvl6pPr marL="3047924" indent="0" algn="ctr">
              <a:buNone/>
              <a:defRPr/>
            </a:lvl6pPr>
            <a:lvl7pPr marL="3657509" indent="0" algn="ctr">
              <a:buNone/>
              <a:defRPr/>
            </a:lvl7pPr>
            <a:lvl8pPr marL="4267093" indent="0" algn="ctr">
              <a:buNone/>
              <a:defRPr/>
            </a:lvl8pPr>
            <a:lvl9pPr marL="4876678" indent="0" algn="ctr">
              <a:buNone/>
              <a:defRPr/>
            </a:lvl9pPr>
          </a:lstStyle>
          <a:p>
            <a:r>
              <a:rPr lang="en-US"/>
              <a:t>Click to edit Master subtitle style</a:t>
            </a:r>
          </a:p>
        </p:txBody>
      </p:sp>
    </p:spTree>
    <p:extLst>
      <p:ext uri="{BB962C8B-B14F-4D97-AF65-F5344CB8AC3E}">
        <p14:creationId xmlns:p14="http://schemas.microsoft.com/office/powerpoint/2010/main" val="243937892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93DAD0-5F6F-47DA-A010-1C4A30C88AB4}"/>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AC8EFA6E-A768-42A8-B2C3-F100D82609A2}"/>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A2F46640-E89E-47CE-984D-0C0ECF7CF529}"/>
              </a:ext>
            </a:extLst>
          </p:cNvPr>
          <p:cNvSpPr>
            <a:spLocks noGrp="1"/>
          </p:cNvSpPr>
          <p:nvPr>
            <p:ph type="dt" sz="half" idx="10"/>
          </p:nvPr>
        </p:nvSpPr>
        <p:spPr/>
        <p:txBody>
          <a:bodyPr/>
          <a:lstStyle/>
          <a:p>
            <a:endParaRPr lang="en-US"/>
          </a:p>
        </p:txBody>
      </p:sp>
      <p:sp>
        <p:nvSpPr>
          <p:cNvPr id="5" name="Footer Placeholder 4">
            <a:extLst>
              <a:ext uri="{FF2B5EF4-FFF2-40B4-BE49-F238E27FC236}">
                <a16:creationId xmlns:a16="http://schemas.microsoft.com/office/drawing/2014/main" id="{F4177A8F-F167-4C43-AEE7-45067080142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A1DA754-ED79-4909-833D-55BF9A5D80BB}"/>
              </a:ext>
            </a:extLst>
          </p:cNvPr>
          <p:cNvSpPr>
            <a:spLocks noGrp="1"/>
          </p:cNvSpPr>
          <p:nvPr>
            <p:ph type="sldNum" sz="quarter" idx="12"/>
          </p:nvPr>
        </p:nvSpPr>
        <p:spPr/>
        <p:txBody>
          <a:bodyPr/>
          <a:lstStyle/>
          <a:p>
            <a:fld id="{ED6580AB-5C3C-4B4F-8E2A-8B7A0A8CE695}" type="slidenum">
              <a:rPr lang="en-US" smtClean="0"/>
              <a:t>‹#›</a:t>
            </a:fld>
            <a:endParaRPr lang="en-US"/>
          </a:p>
        </p:txBody>
      </p:sp>
    </p:spTree>
    <p:extLst>
      <p:ext uri="{BB962C8B-B14F-4D97-AF65-F5344CB8AC3E}">
        <p14:creationId xmlns:p14="http://schemas.microsoft.com/office/powerpoint/2010/main" val="2451841974"/>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0BABB6-DD2D-1095-F7C1-38556E8991DE}"/>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73C97035-33F8-73AC-349A-6576E68D3BD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9AC59626-725F-A496-E8F6-935F0055F78D}"/>
              </a:ext>
            </a:extLst>
          </p:cNvPr>
          <p:cNvSpPr>
            <a:spLocks noGrp="1"/>
          </p:cNvSpPr>
          <p:nvPr>
            <p:ph type="dt" sz="half" idx="10"/>
          </p:nvPr>
        </p:nvSpPr>
        <p:spPr/>
        <p:txBody>
          <a:bodyPr/>
          <a:lstStyle/>
          <a:p>
            <a:fld id="{E14EF15E-EA83-4EB7-A34C-7777C103DE1F}" type="datetimeFigureOut">
              <a:rPr lang="en-US" smtClean="0"/>
              <a:t>11/1/2022</a:t>
            </a:fld>
            <a:endParaRPr lang="en-US"/>
          </a:p>
        </p:txBody>
      </p:sp>
      <p:sp>
        <p:nvSpPr>
          <p:cNvPr id="5" name="Footer Placeholder 4">
            <a:extLst>
              <a:ext uri="{FF2B5EF4-FFF2-40B4-BE49-F238E27FC236}">
                <a16:creationId xmlns:a16="http://schemas.microsoft.com/office/drawing/2014/main" id="{D7A428DA-640F-8D4B-1F92-F0FDA8806E0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5A404F8-61E0-1915-E96D-B65E7C992D19}"/>
              </a:ext>
            </a:extLst>
          </p:cNvPr>
          <p:cNvSpPr>
            <a:spLocks noGrp="1"/>
          </p:cNvSpPr>
          <p:nvPr>
            <p:ph type="sldNum" sz="quarter" idx="12"/>
          </p:nvPr>
        </p:nvSpPr>
        <p:spPr/>
        <p:txBody>
          <a:bodyPr/>
          <a:lstStyle/>
          <a:p>
            <a:fld id="{D0793E06-DBA1-4551-8022-156FBAD2D92B}" type="slidenum">
              <a:rPr lang="en-US" smtClean="0"/>
              <a:t>‹#›</a:t>
            </a:fld>
            <a:endParaRPr lang="en-US"/>
          </a:p>
        </p:txBody>
      </p:sp>
    </p:spTree>
    <p:extLst>
      <p:ext uri="{BB962C8B-B14F-4D97-AF65-F5344CB8AC3E}">
        <p14:creationId xmlns:p14="http://schemas.microsoft.com/office/powerpoint/2010/main" val="396468934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8" name="Picture 7" descr="A picture containing outdoor&#10;&#10;Description automatically generated">
            <a:extLst>
              <a:ext uri="{FF2B5EF4-FFF2-40B4-BE49-F238E27FC236}">
                <a16:creationId xmlns:a16="http://schemas.microsoft.com/office/drawing/2014/main" id="{AB243662-BBA5-4983-9E42-C044319DEEAB}"/>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123"/>
          <a:stretch/>
        </p:blipFill>
        <p:spPr>
          <a:xfrm>
            <a:off x="0" y="1359401"/>
            <a:ext cx="12192000" cy="5498599"/>
          </a:xfrm>
          <a:prstGeom prst="rect">
            <a:avLst/>
          </a:prstGeom>
        </p:spPr>
      </p:pic>
      <p:sp>
        <p:nvSpPr>
          <p:cNvPr id="21" name="Text Placeholder 20">
            <a:extLst>
              <a:ext uri="{FF2B5EF4-FFF2-40B4-BE49-F238E27FC236}">
                <a16:creationId xmlns:a16="http://schemas.microsoft.com/office/drawing/2014/main" id="{D372EE30-0CA9-9349-914F-931308613F0C}"/>
              </a:ext>
            </a:extLst>
          </p:cNvPr>
          <p:cNvSpPr>
            <a:spLocks noGrp="1"/>
          </p:cNvSpPr>
          <p:nvPr>
            <p:ph type="body" sz="quarter" idx="14" hasCustomPrompt="1"/>
          </p:nvPr>
        </p:nvSpPr>
        <p:spPr>
          <a:xfrm>
            <a:off x="765175" y="4844311"/>
            <a:ext cx="9907588" cy="2039040"/>
          </a:xfrm>
        </p:spPr>
        <p:txBody>
          <a:bodyPr>
            <a:normAutofit/>
          </a:bodyPr>
          <a:lstStyle>
            <a:lvl1pPr marL="0" indent="0">
              <a:buNone/>
              <a:defRPr sz="3000">
                <a:solidFill>
                  <a:schemeClr val="bg1"/>
                </a:solidFill>
                <a:latin typeface="Product Sans Light" panose="020B0303030502040203" pitchFamily="34" charset="0"/>
              </a:defRPr>
            </a:lvl1pPr>
          </a:lstStyle>
          <a:p>
            <a:pPr lvl="0"/>
            <a:r>
              <a:rPr lang="en-US"/>
              <a:t>Name(s) of presenter(s)</a:t>
            </a:r>
          </a:p>
          <a:p>
            <a:pPr lvl="0"/>
            <a:r>
              <a:rPr lang="en-US"/>
              <a:t>Date</a:t>
            </a:r>
          </a:p>
        </p:txBody>
      </p:sp>
      <p:pic>
        <p:nvPicPr>
          <p:cNvPr id="28" name="Picture 27">
            <a:extLst>
              <a:ext uri="{FF2B5EF4-FFF2-40B4-BE49-F238E27FC236}">
                <a16:creationId xmlns:a16="http://schemas.microsoft.com/office/drawing/2014/main" id="{FC4CAB7F-A97C-6F46-942A-943284A3E138}"/>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2" name="Picture 11">
            <a:extLst>
              <a:ext uri="{FF2B5EF4-FFF2-40B4-BE49-F238E27FC236}">
                <a16:creationId xmlns:a16="http://schemas.microsoft.com/office/drawing/2014/main" id="{BC755942-84D2-2949-9D61-AAE823131D00}"/>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0" y="430247"/>
            <a:ext cx="12221976" cy="2932783"/>
          </a:xfrm>
          <a:prstGeom prst="rect">
            <a:avLst/>
          </a:prstGeom>
        </p:spPr>
      </p:pic>
      <p:sp>
        <p:nvSpPr>
          <p:cNvPr id="7" name="Text Placeholder 6">
            <a:extLst>
              <a:ext uri="{FF2B5EF4-FFF2-40B4-BE49-F238E27FC236}">
                <a16:creationId xmlns:a16="http://schemas.microsoft.com/office/drawing/2014/main" id="{B2DC392D-8E34-E842-905D-2C0D9EF77B9F}"/>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a:t>Subtitle here</a:t>
            </a:r>
          </a:p>
        </p:txBody>
      </p:sp>
      <p:sp>
        <p:nvSpPr>
          <p:cNvPr id="11" name="Text Placeholder 10">
            <a:extLst>
              <a:ext uri="{FF2B5EF4-FFF2-40B4-BE49-F238E27FC236}">
                <a16:creationId xmlns:a16="http://schemas.microsoft.com/office/drawing/2014/main" id="{88279C55-74D0-264F-B945-2C8B89835431}"/>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a:t>Presentation title to go here</a:t>
            </a:r>
          </a:p>
        </p:txBody>
      </p:sp>
      <p:pic>
        <p:nvPicPr>
          <p:cNvPr id="19" name="Picture 18">
            <a:extLst>
              <a:ext uri="{FF2B5EF4-FFF2-40B4-BE49-F238E27FC236}">
                <a16:creationId xmlns:a16="http://schemas.microsoft.com/office/drawing/2014/main" id="{5784D37B-3DF2-8B49-A9B6-293C3148E6AA}"/>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166595539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ection Header 1 (alt Title Slide)">
    <p:spTree>
      <p:nvGrpSpPr>
        <p:cNvPr id="1" name=""/>
        <p:cNvGrpSpPr/>
        <p:nvPr/>
      </p:nvGrpSpPr>
      <p:grpSpPr>
        <a:xfrm>
          <a:off x="0" y="0"/>
          <a:ext cx="0" cy="0"/>
          <a:chOff x="0" y="0"/>
          <a:chExt cx="0" cy="0"/>
        </a:xfrm>
      </p:grpSpPr>
      <p:pic>
        <p:nvPicPr>
          <p:cNvPr id="13" name="Picture 12" descr="A picture containing blur&#10;&#10;Description automatically generated">
            <a:extLst>
              <a:ext uri="{FF2B5EF4-FFF2-40B4-BE49-F238E27FC236}">
                <a16:creationId xmlns:a16="http://schemas.microsoft.com/office/drawing/2014/main" id="{7A85BD9F-E558-4254-89DB-9A7B3D1C56D4}"/>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29976" y="1635465"/>
            <a:ext cx="12259180" cy="5260636"/>
          </a:xfrm>
          <a:prstGeom prst="rect">
            <a:avLst/>
          </a:prstGeom>
        </p:spPr>
      </p:pic>
      <p:sp>
        <p:nvSpPr>
          <p:cNvPr id="21" name="Text Placeholder 20">
            <a:extLst>
              <a:ext uri="{FF2B5EF4-FFF2-40B4-BE49-F238E27FC236}">
                <a16:creationId xmlns:a16="http://schemas.microsoft.com/office/drawing/2014/main" id="{E0EC3E29-B62B-5848-BFF2-3B22373AA7B8}"/>
              </a:ext>
            </a:extLst>
          </p:cNvPr>
          <p:cNvSpPr>
            <a:spLocks noGrp="1"/>
          </p:cNvSpPr>
          <p:nvPr>
            <p:ph type="body" sz="quarter" idx="14" hasCustomPrompt="1"/>
          </p:nvPr>
        </p:nvSpPr>
        <p:spPr>
          <a:xfrm>
            <a:off x="765175" y="4844311"/>
            <a:ext cx="9907588" cy="2077140"/>
          </a:xfrm>
        </p:spPr>
        <p:txBody>
          <a:bodyPr>
            <a:normAutofit/>
          </a:bodyPr>
          <a:lstStyle>
            <a:lvl1pPr marL="0" indent="0">
              <a:buNone/>
              <a:defRPr sz="3000">
                <a:solidFill>
                  <a:srgbClr val="0B5494"/>
                </a:solidFill>
                <a:latin typeface="Product Sans Thin" panose="020B0203030502040203" pitchFamily="34" charset="0"/>
              </a:defRPr>
            </a:lvl1pPr>
          </a:lstStyle>
          <a:p>
            <a:pPr lvl="0"/>
            <a:r>
              <a:rPr lang="en-US"/>
              <a:t>Name(s) of presenter(s)</a:t>
            </a:r>
          </a:p>
          <a:p>
            <a:pPr lvl="0"/>
            <a:r>
              <a:rPr lang="en-US"/>
              <a:t>Date</a:t>
            </a:r>
          </a:p>
        </p:txBody>
      </p:sp>
      <p:pic>
        <p:nvPicPr>
          <p:cNvPr id="22" name="Picture 21">
            <a:extLst>
              <a:ext uri="{FF2B5EF4-FFF2-40B4-BE49-F238E27FC236}">
                <a16:creationId xmlns:a16="http://schemas.microsoft.com/office/drawing/2014/main" id="{F629DFBE-95EF-9447-850B-5A38238E4F7F}"/>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23" name="Picture 22">
            <a:extLst>
              <a:ext uri="{FF2B5EF4-FFF2-40B4-BE49-F238E27FC236}">
                <a16:creationId xmlns:a16="http://schemas.microsoft.com/office/drawing/2014/main" id="{FC8F5955-3DDD-F944-85A3-05004DFA4A43}"/>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0" y="430247"/>
            <a:ext cx="12221976" cy="2932783"/>
          </a:xfrm>
          <a:prstGeom prst="rect">
            <a:avLst/>
          </a:prstGeom>
        </p:spPr>
      </p:pic>
      <p:sp>
        <p:nvSpPr>
          <p:cNvPr id="24" name="Text Placeholder 6">
            <a:extLst>
              <a:ext uri="{FF2B5EF4-FFF2-40B4-BE49-F238E27FC236}">
                <a16:creationId xmlns:a16="http://schemas.microsoft.com/office/drawing/2014/main" id="{0F003CDE-CD75-5443-B99B-2ED7BCD5EE4D}"/>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a:t>Subtitle here</a:t>
            </a:r>
          </a:p>
        </p:txBody>
      </p:sp>
      <p:sp>
        <p:nvSpPr>
          <p:cNvPr id="25" name="Text Placeholder 10">
            <a:extLst>
              <a:ext uri="{FF2B5EF4-FFF2-40B4-BE49-F238E27FC236}">
                <a16:creationId xmlns:a16="http://schemas.microsoft.com/office/drawing/2014/main" id="{0E875A9D-8B55-2C4C-B935-74B25F46DA9B}"/>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a:t>Presentation title to go here</a:t>
            </a:r>
          </a:p>
        </p:txBody>
      </p:sp>
      <p:pic>
        <p:nvPicPr>
          <p:cNvPr id="26" name="Picture 25">
            <a:extLst>
              <a:ext uri="{FF2B5EF4-FFF2-40B4-BE49-F238E27FC236}">
                <a16:creationId xmlns:a16="http://schemas.microsoft.com/office/drawing/2014/main" id="{848D7A3D-F2E1-CC45-95C1-83C1A0A06EB1}"/>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3261933678"/>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Section Header 2">
    <p:spTree>
      <p:nvGrpSpPr>
        <p:cNvPr id="1" name=""/>
        <p:cNvGrpSpPr/>
        <p:nvPr/>
      </p:nvGrpSpPr>
      <p:grpSpPr>
        <a:xfrm>
          <a:off x="0" y="0"/>
          <a:ext cx="0" cy="0"/>
          <a:chOff x="0" y="0"/>
          <a:chExt cx="0" cy="0"/>
        </a:xfrm>
      </p:grpSpPr>
      <p:pic>
        <p:nvPicPr>
          <p:cNvPr id="3" name="Picture 2" descr="Background pattern&#10;&#10;Description automatically generated">
            <a:extLst>
              <a:ext uri="{FF2B5EF4-FFF2-40B4-BE49-F238E27FC236}">
                <a16:creationId xmlns:a16="http://schemas.microsoft.com/office/drawing/2014/main" id="{D83A9A97-3FE1-4EDA-8AA4-850C7B3DF63D}"/>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1" y="1359401"/>
            <a:ext cx="12192001" cy="5555749"/>
          </a:xfrm>
          <a:prstGeom prst="rect">
            <a:avLst/>
          </a:prstGeom>
        </p:spPr>
      </p:pic>
      <p:sp>
        <p:nvSpPr>
          <p:cNvPr id="10" name="Text Placeholder 20">
            <a:extLst>
              <a:ext uri="{FF2B5EF4-FFF2-40B4-BE49-F238E27FC236}">
                <a16:creationId xmlns:a16="http://schemas.microsoft.com/office/drawing/2014/main" id="{5B735781-C98E-3546-A3E5-41DD7AAEDB10}"/>
              </a:ext>
            </a:extLst>
          </p:cNvPr>
          <p:cNvSpPr>
            <a:spLocks noGrp="1"/>
          </p:cNvSpPr>
          <p:nvPr>
            <p:ph type="body" sz="quarter" idx="14" hasCustomPrompt="1"/>
          </p:nvPr>
        </p:nvSpPr>
        <p:spPr>
          <a:xfrm>
            <a:off x="765175" y="4844311"/>
            <a:ext cx="9907588" cy="2096190"/>
          </a:xfrm>
        </p:spPr>
        <p:txBody>
          <a:bodyPr>
            <a:normAutofit/>
          </a:bodyPr>
          <a:lstStyle>
            <a:lvl1pPr marL="0" indent="0">
              <a:buNone/>
              <a:defRPr sz="3000" b="0" i="0">
                <a:solidFill>
                  <a:srgbClr val="0B5494"/>
                </a:solidFill>
                <a:latin typeface="Product Sans Thin" panose="020B0203030502040203" pitchFamily="34" charset="0"/>
              </a:defRPr>
            </a:lvl1pPr>
          </a:lstStyle>
          <a:p>
            <a:pPr lvl="0"/>
            <a:r>
              <a:rPr lang="en-US"/>
              <a:t>Name(s) of presenter(s)</a:t>
            </a:r>
          </a:p>
          <a:p>
            <a:pPr lvl="0"/>
            <a:r>
              <a:rPr lang="en-US"/>
              <a:t>Date</a:t>
            </a:r>
          </a:p>
        </p:txBody>
      </p:sp>
      <p:pic>
        <p:nvPicPr>
          <p:cNvPr id="11" name="Picture 10">
            <a:extLst>
              <a:ext uri="{FF2B5EF4-FFF2-40B4-BE49-F238E27FC236}">
                <a16:creationId xmlns:a16="http://schemas.microsoft.com/office/drawing/2014/main" id="{B0548A2B-C299-E44F-9499-8F728F8B4DA2}"/>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3" name="Picture 12">
            <a:extLst>
              <a:ext uri="{FF2B5EF4-FFF2-40B4-BE49-F238E27FC236}">
                <a16:creationId xmlns:a16="http://schemas.microsoft.com/office/drawing/2014/main" id="{86ED859E-0E54-394B-B2F4-63D1B380DB8F}"/>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0" y="430247"/>
            <a:ext cx="12221976" cy="2932783"/>
          </a:xfrm>
          <a:prstGeom prst="rect">
            <a:avLst/>
          </a:prstGeom>
        </p:spPr>
      </p:pic>
      <p:sp>
        <p:nvSpPr>
          <p:cNvPr id="15" name="Text Placeholder 6">
            <a:extLst>
              <a:ext uri="{FF2B5EF4-FFF2-40B4-BE49-F238E27FC236}">
                <a16:creationId xmlns:a16="http://schemas.microsoft.com/office/drawing/2014/main" id="{630EF5FB-5DCB-C84B-ADDB-AC9E3E6B58A3}"/>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a:t>Subtitle here</a:t>
            </a:r>
          </a:p>
        </p:txBody>
      </p:sp>
      <p:sp>
        <p:nvSpPr>
          <p:cNvPr id="16" name="Text Placeholder 10">
            <a:extLst>
              <a:ext uri="{FF2B5EF4-FFF2-40B4-BE49-F238E27FC236}">
                <a16:creationId xmlns:a16="http://schemas.microsoft.com/office/drawing/2014/main" id="{89B6BD9B-253D-404B-9EC4-14D3E5C7B0CB}"/>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a:t>Presentation title to go here</a:t>
            </a:r>
          </a:p>
        </p:txBody>
      </p:sp>
      <p:pic>
        <p:nvPicPr>
          <p:cNvPr id="20" name="Picture 19">
            <a:extLst>
              <a:ext uri="{FF2B5EF4-FFF2-40B4-BE49-F238E27FC236}">
                <a16:creationId xmlns:a16="http://schemas.microsoft.com/office/drawing/2014/main" id="{5DDB95AD-1F20-1F45-AA37-1F83A42C35FA}"/>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1075944717"/>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Section Header 3">
    <p:spTree>
      <p:nvGrpSpPr>
        <p:cNvPr id="1" name=""/>
        <p:cNvGrpSpPr/>
        <p:nvPr/>
      </p:nvGrpSpPr>
      <p:grpSpPr>
        <a:xfrm>
          <a:off x="0" y="0"/>
          <a:ext cx="0" cy="0"/>
          <a:chOff x="0" y="0"/>
          <a:chExt cx="0" cy="0"/>
        </a:xfrm>
      </p:grpSpPr>
      <p:pic>
        <p:nvPicPr>
          <p:cNvPr id="7" name="Picture 6" descr="A picture containing text&#10;&#10;Description automatically generated">
            <a:extLst>
              <a:ext uri="{FF2B5EF4-FFF2-40B4-BE49-F238E27FC236}">
                <a16:creationId xmlns:a16="http://schemas.microsoft.com/office/drawing/2014/main" id="{661203CD-23E0-4342-877C-A894DCEA5DBE}"/>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flipH="1">
            <a:off x="-29976" y="1409942"/>
            <a:ext cx="12221976" cy="5565859"/>
          </a:xfrm>
          <a:prstGeom prst="rect">
            <a:avLst/>
          </a:prstGeom>
        </p:spPr>
      </p:pic>
      <p:sp>
        <p:nvSpPr>
          <p:cNvPr id="9" name="Text Placeholder 20">
            <a:extLst>
              <a:ext uri="{FF2B5EF4-FFF2-40B4-BE49-F238E27FC236}">
                <a16:creationId xmlns:a16="http://schemas.microsoft.com/office/drawing/2014/main" id="{A87F8C68-A834-C040-B991-FE55C7B99A3F}"/>
              </a:ext>
            </a:extLst>
          </p:cNvPr>
          <p:cNvSpPr>
            <a:spLocks noGrp="1"/>
          </p:cNvSpPr>
          <p:nvPr>
            <p:ph type="body" sz="quarter" idx="14" hasCustomPrompt="1"/>
          </p:nvPr>
        </p:nvSpPr>
        <p:spPr>
          <a:xfrm>
            <a:off x="765175" y="4844311"/>
            <a:ext cx="9907588" cy="2013690"/>
          </a:xfrm>
        </p:spPr>
        <p:txBody>
          <a:bodyPr>
            <a:normAutofit/>
          </a:bodyPr>
          <a:lstStyle>
            <a:lvl1pPr marL="0" indent="0">
              <a:buNone/>
              <a:defRPr sz="3000" b="0" i="0">
                <a:solidFill>
                  <a:srgbClr val="0B5494"/>
                </a:solidFill>
                <a:latin typeface="Product Sans Thin" panose="020B0203030502040203" pitchFamily="34" charset="0"/>
              </a:defRPr>
            </a:lvl1pPr>
          </a:lstStyle>
          <a:p>
            <a:pPr lvl="0"/>
            <a:r>
              <a:rPr lang="en-US"/>
              <a:t>Name(s) of presenter(s)</a:t>
            </a:r>
          </a:p>
          <a:p>
            <a:pPr lvl="0"/>
            <a:r>
              <a:rPr lang="en-US"/>
              <a:t>Date</a:t>
            </a:r>
          </a:p>
        </p:txBody>
      </p:sp>
      <p:pic>
        <p:nvPicPr>
          <p:cNvPr id="10" name="Picture 9">
            <a:extLst>
              <a:ext uri="{FF2B5EF4-FFF2-40B4-BE49-F238E27FC236}">
                <a16:creationId xmlns:a16="http://schemas.microsoft.com/office/drawing/2014/main" id="{672AAEB9-6CC3-CD4F-AFD3-F5FC597D3B16}"/>
              </a:ext>
            </a:extLst>
          </p:cNvPr>
          <p:cNvPicPr>
            <a:picLocks noChangeAspect="1"/>
          </p:cNvPicPr>
          <p:nvPr userDrawn="1"/>
        </p:nvPicPr>
        <p:blipFill>
          <a:blip r:embed="rId3">
            <a:alphaModFix amt="50000"/>
            <a:extLst>
              <a:ext uri="{28A0092B-C50C-407E-A947-70E740481C1C}">
                <a14:useLocalDpi xmlns:a14="http://schemas.microsoft.com/office/drawing/2010/main" val="0"/>
              </a:ext>
            </a:extLst>
          </a:blip>
          <a:stretch>
            <a:fillRect/>
          </a:stretch>
        </p:blipFill>
        <p:spPr>
          <a:xfrm>
            <a:off x="-29976" y="1635464"/>
            <a:ext cx="12221976" cy="2932783"/>
          </a:xfrm>
          <a:prstGeom prst="rect">
            <a:avLst/>
          </a:prstGeom>
        </p:spPr>
      </p:pic>
      <p:pic>
        <p:nvPicPr>
          <p:cNvPr id="11" name="Picture 10">
            <a:extLst>
              <a:ext uri="{FF2B5EF4-FFF2-40B4-BE49-F238E27FC236}">
                <a16:creationId xmlns:a16="http://schemas.microsoft.com/office/drawing/2014/main" id="{18947CF2-97EB-674C-B6DA-43C3B4698F9F}"/>
              </a:ext>
            </a:extLst>
          </p:cNvPr>
          <p:cNvPicPr>
            <a:picLocks noChangeAspect="1"/>
          </p:cNvPicPr>
          <p:nvPr userDrawn="1"/>
        </p:nvPicPr>
        <p:blipFill>
          <a:blip r:embed="rId3">
            <a:alphaModFix/>
            <a:extLst>
              <a:ext uri="{28A0092B-C50C-407E-A947-70E740481C1C}">
                <a14:useLocalDpi xmlns:a14="http://schemas.microsoft.com/office/drawing/2010/main" val="0"/>
              </a:ext>
            </a:extLst>
          </a:blip>
          <a:stretch>
            <a:fillRect/>
          </a:stretch>
        </p:blipFill>
        <p:spPr>
          <a:xfrm>
            <a:off x="-1" y="430247"/>
            <a:ext cx="12192001" cy="2932783"/>
          </a:xfrm>
          <a:prstGeom prst="rect">
            <a:avLst/>
          </a:prstGeom>
        </p:spPr>
      </p:pic>
      <p:sp>
        <p:nvSpPr>
          <p:cNvPr id="13" name="Text Placeholder 6">
            <a:extLst>
              <a:ext uri="{FF2B5EF4-FFF2-40B4-BE49-F238E27FC236}">
                <a16:creationId xmlns:a16="http://schemas.microsoft.com/office/drawing/2014/main" id="{3F95E47B-1676-064D-B8E5-08B06B625494}"/>
              </a:ext>
            </a:extLst>
          </p:cNvPr>
          <p:cNvSpPr>
            <a:spLocks noGrp="1"/>
          </p:cNvSpPr>
          <p:nvPr>
            <p:ph type="body" sz="quarter" idx="11" hasCustomPrompt="1"/>
          </p:nvPr>
        </p:nvSpPr>
        <p:spPr>
          <a:xfrm>
            <a:off x="765861" y="3388380"/>
            <a:ext cx="9906901" cy="1179867"/>
          </a:xfrm>
        </p:spPr>
        <p:txBody>
          <a:bodyPr anchor="ctr">
            <a:normAutofit/>
          </a:bodyPr>
          <a:lstStyle>
            <a:lvl1pPr marL="0" indent="0">
              <a:buNone/>
              <a:defRPr sz="3000">
                <a:solidFill>
                  <a:srgbClr val="0B5494"/>
                </a:solidFill>
              </a:defRPr>
            </a:lvl1pPr>
          </a:lstStyle>
          <a:p>
            <a:pPr lvl="0"/>
            <a:r>
              <a:rPr lang="en-US"/>
              <a:t>Subtitle here</a:t>
            </a:r>
          </a:p>
        </p:txBody>
      </p:sp>
      <p:sp>
        <p:nvSpPr>
          <p:cNvPr id="15" name="Text Placeholder 10">
            <a:extLst>
              <a:ext uri="{FF2B5EF4-FFF2-40B4-BE49-F238E27FC236}">
                <a16:creationId xmlns:a16="http://schemas.microsoft.com/office/drawing/2014/main" id="{2D775E79-4EA2-1741-8E6A-F64432D45861}"/>
              </a:ext>
            </a:extLst>
          </p:cNvPr>
          <p:cNvSpPr>
            <a:spLocks noGrp="1"/>
          </p:cNvSpPr>
          <p:nvPr>
            <p:ph type="body" sz="quarter" idx="12" hasCustomPrompt="1"/>
          </p:nvPr>
        </p:nvSpPr>
        <p:spPr>
          <a:xfrm>
            <a:off x="765175" y="894824"/>
            <a:ext cx="9907588" cy="2417876"/>
          </a:xfrm>
          <a:noFill/>
        </p:spPr>
        <p:txBody>
          <a:bodyPr anchor="b">
            <a:normAutofit/>
          </a:bodyPr>
          <a:lstStyle>
            <a:lvl1pPr marL="0" indent="0">
              <a:buNone/>
              <a:defRPr sz="6000">
                <a:solidFill>
                  <a:srgbClr val="0B5494"/>
                </a:solidFill>
              </a:defRPr>
            </a:lvl1pPr>
          </a:lstStyle>
          <a:p>
            <a:pPr lvl="0"/>
            <a:r>
              <a:rPr lang="en-US"/>
              <a:t>Presentation title to go here</a:t>
            </a:r>
          </a:p>
        </p:txBody>
      </p:sp>
      <p:pic>
        <p:nvPicPr>
          <p:cNvPr id="16" name="Picture 15">
            <a:extLst>
              <a:ext uri="{FF2B5EF4-FFF2-40B4-BE49-F238E27FC236}">
                <a16:creationId xmlns:a16="http://schemas.microsoft.com/office/drawing/2014/main" id="{30031E86-8034-144D-9632-B1856DECFCCA}"/>
              </a:ext>
            </a:extLst>
          </p:cNvPr>
          <p:cNvPicPr>
            <a:picLocks noChangeAspect="1"/>
          </p:cNvPicPr>
          <p:nvPr userDrawn="1"/>
        </p:nvPicPr>
        <p:blipFill>
          <a:blip r:embed="rId4" cstate="print">
            <a:extLst>
              <a:ext uri="{28A0092B-C50C-407E-A947-70E740481C1C}">
                <a14:useLocalDpi xmlns:a14="http://schemas.microsoft.com/office/drawing/2010/main" val="0"/>
              </a:ext>
            </a:extLst>
          </a:blip>
          <a:srcRect/>
          <a:stretch/>
        </p:blipFill>
        <p:spPr>
          <a:xfrm>
            <a:off x="765861" y="430247"/>
            <a:ext cx="2711972" cy="464577"/>
          </a:xfrm>
          <a:prstGeom prst="rect">
            <a:avLst/>
          </a:prstGeom>
        </p:spPr>
      </p:pic>
    </p:spTree>
    <p:extLst>
      <p:ext uri="{BB962C8B-B14F-4D97-AF65-F5344CB8AC3E}">
        <p14:creationId xmlns:p14="http://schemas.microsoft.com/office/powerpoint/2010/main" val="3502091655"/>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ransition Slide">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BBA1D3E-9956-9541-A964-313064928B1A}"/>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a:stretch/>
        </p:blipFill>
        <p:spPr>
          <a:xfrm>
            <a:off x="0" y="1100135"/>
            <a:ext cx="12192000" cy="4543426"/>
          </a:xfrm>
          <a:prstGeom prst="rect">
            <a:avLst/>
          </a:prstGeom>
        </p:spPr>
      </p:pic>
      <p:pic>
        <p:nvPicPr>
          <p:cNvPr id="8" name="Picture 7">
            <a:extLst>
              <a:ext uri="{FF2B5EF4-FFF2-40B4-BE49-F238E27FC236}">
                <a16:creationId xmlns:a16="http://schemas.microsoft.com/office/drawing/2014/main" id="{0CD48361-1CF2-8544-9830-31C4AD415DB9}"/>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2950406"/>
            <a:ext cx="12192000" cy="1115179"/>
          </a:xfrm>
          <a:prstGeom prst="rect">
            <a:avLst/>
          </a:prstGeom>
          <a:noFill/>
        </p:spPr>
      </p:pic>
      <p:sp>
        <p:nvSpPr>
          <p:cNvPr id="2" name="Date Placeholder 1">
            <a:extLst>
              <a:ext uri="{FF2B5EF4-FFF2-40B4-BE49-F238E27FC236}">
                <a16:creationId xmlns:a16="http://schemas.microsoft.com/office/drawing/2014/main" id="{440EC403-9074-2E4B-B686-CE4BDA677248}"/>
              </a:ext>
            </a:extLst>
          </p:cNvPr>
          <p:cNvSpPr>
            <a:spLocks noGrp="1"/>
          </p:cNvSpPr>
          <p:nvPr>
            <p:ph type="dt" sz="half" idx="10"/>
          </p:nvPr>
        </p:nvSpPr>
        <p:spPr/>
        <p:txBody>
          <a:bodyPr/>
          <a:lstStyle>
            <a:lvl1pPr>
              <a:defRPr>
                <a:solidFill>
                  <a:srgbClr val="838383"/>
                </a:solidFill>
              </a:defRPr>
            </a:lvl1pPr>
          </a:lstStyle>
          <a:p>
            <a:r>
              <a:rPr lang="en-CA"/>
              <a:t>05-24-2021</a:t>
            </a:r>
            <a:endParaRPr lang="en-US"/>
          </a:p>
        </p:txBody>
      </p:sp>
      <p:sp>
        <p:nvSpPr>
          <p:cNvPr id="4" name="Slide Number Placeholder 3">
            <a:extLst>
              <a:ext uri="{FF2B5EF4-FFF2-40B4-BE49-F238E27FC236}">
                <a16:creationId xmlns:a16="http://schemas.microsoft.com/office/drawing/2014/main" id="{189A3C8A-7236-8343-AAF2-6EF87EE95C60}"/>
              </a:ext>
            </a:extLst>
          </p:cNvPr>
          <p:cNvSpPr>
            <a:spLocks noGrp="1"/>
          </p:cNvSpPr>
          <p:nvPr>
            <p:ph type="sldNum" sz="quarter" idx="12"/>
          </p:nvPr>
        </p:nvSpPr>
        <p:spPr/>
        <p:txBody>
          <a:bodyPr/>
          <a:lstStyle>
            <a:lvl1pPr>
              <a:defRPr>
                <a:solidFill>
                  <a:srgbClr val="838383"/>
                </a:solidFill>
              </a:defRPr>
            </a:lvl1pPr>
          </a:lstStyle>
          <a:p>
            <a:fld id="{A68F81FF-A8B7-8E49-9D5B-3CAD5ADFEE36}" type="slidenum">
              <a:rPr lang="en-US" smtClean="0"/>
              <a:pPr/>
              <a:t>‹#›</a:t>
            </a:fld>
            <a:endParaRPr lang="en-US"/>
          </a:p>
        </p:txBody>
      </p:sp>
      <p:sp>
        <p:nvSpPr>
          <p:cNvPr id="9" name="Title 1">
            <a:extLst>
              <a:ext uri="{FF2B5EF4-FFF2-40B4-BE49-F238E27FC236}">
                <a16:creationId xmlns:a16="http://schemas.microsoft.com/office/drawing/2014/main" id="{06079699-09D7-4544-BF06-E77DEC20A061}"/>
              </a:ext>
            </a:extLst>
          </p:cNvPr>
          <p:cNvSpPr>
            <a:spLocks noGrp="1"/>
          </p:cNvSpPr>
          <p:nvPr>
            <p:ph type="title" hasCustomPrompt="1"/>
          </p:nvPr>
        </p:nvSpPr>
        <p:spPr>
          <a:xfrm>
            <a:off x="831850" y="2950406"/>
            <a:ext cx="9326563" cy="1115179"/>
          </a:xfrm>
        </p:spPr>
        <p:txBody>
          <a:bodyPr anchor="b"/>
          <a:lstStyle>
            <a:lvl1pPr>
              <a:defRPr sz="6000"/>
            </a:lvl1pPr>
          </a:lstStyle>
          <a:p>
            <a:r>
              <a:rPr lang="en-US"/>
              <a:t>Transition slide</a:t>
            </a:r>
          </a:p>
        </p:txBody>
      </p:sp>
    </p:spTree>
    <p:extLst>
      <p:ext uri="{BB962C8B-B14F-4D97-AF65-F5344CB8AC3E}">
        <p14:creationId xmlns:p14="http://schemas.microsoft.com/office/powerpoint/2010/main" val="3367956460"/>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obj" preserve="1">
  <p:cSld name="Content Slide (no images)">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BFFC82E5-D0D8-EE4A-A621-5AB9F4BAB1E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2" name="Title 1">
            <a:extLst>
              <a:ext uri="{FF2B5EF4-FFF2-40B4-BE49-F238E27FC236}">
                <a16:creationId xmlns:a16="http://schemas.microsoft.com/office/drawing/2014/main" id="{47D64BA9-4817-6446-BC17-D95F499700F7}"/>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
        <p:nvSpPr>
          <p:cNvPr id="3" name="Content Placeholder 2">
            <a:extLst>
              <a:ext uri="{FF2B5EF4-FFF2-40B4-BE49-F238E27FC236}">
                <a16:creationId xmlns:a16="http://schemas.microsoft.com/office/drawing/2014/main" id="{611F7315-1D15-7F4A-AACF-F20BF2D5C663}"/>
              </a:ext>
            </a:extLst>
          </p:cNvPr>
          <p:cNvSpPr>
            <a:spLocks noGrp="1"/>
          </p:cNvSpPr>
          <p:nvPr>
            <p:ph idx="1"/>
          </p:nvPr>
        </p:nvSpPr>
        <p:spPr>
          <a:xfrm>
            <a:off x="838200" y="1414463"/>
            <a:ext cx="10515600" cy="4762500"/>
          </a:xfrm>
        </p:spPr>
        <p:txBody>
          <a:bodyPr/>
          <a:lstStyle>
            <a:lvl1pPr>
              <a:defRPr>
                <a:latin typeface="Product Sans Thin" panose="020B0203030502040203" pitchFamily="34" charset="0"/>
              </a:defRPr>
            </a:lvl1pPr>
            <a:lvl2pPr>
              <a:defRPr>
                <a:latin typeface="Product Sans Thin" panose="020B0203030502040203" pitchFamily="34" charset="0"/>
              </a:defRPr>
            </a:lvl2pPr>
            <a:lvl3pPr>
              <a:defRPr>
                <a:latin typeface="Product Sans Thin" panose="020B0203030502040203" pitchFamily="34" charset="0"/>
              </a:defRPr>
            </a:lvl3pPr>
            <a:lvl4pPr>
              <a:defRPr>
                <a:latin typeface="Product Sans Thin" panose="020B0203030502040203" pitchFamily="34" charset="0"/>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a:latin typeface="Product Sans Thin" panose="020B0203030502040203" pitchFamily="34" charset="0"/>
              </a:defRPr>
            </a:lvl5pPr>
          </a:lstStyle>
          <a:p>
            <a:pPr lvl="0"/>
            <a:r>
              <a:rPr lang="en-US"/>
              <a:t>Edit Master text styles</a:t>
            </a:r>
          </a:p>
          <a:p>
            <a:pPr lvl="1"/>
            <a:r>
              <a:rPr lang="en-US"/>
              <a:t>Second level</a:t>
            </a:r>
          </a:p>
          <a:p>
            <a:pPr lvl="2"/>
            <a:r>
              <a:rPr lang="en-US"/>
              <a:t>Third level</a:t>
            </a:r>
          </a:p>
          <a:p>
            <a:pPr lvl="3"/>
            <a:r>
              <a:rPr lang="en-US"/>
              <a:t>Fourth level</a:t>
            </a:r>
          </a:p>
        </p:txBody>
      </p:sp>
      <p:sp>
        <p:nvSpPr>
          <p:cNvPr id="7" name="Date Placeholder 1">
            <a:extLst>
              <a:ext uri="{FF2B5EF4-FFF2-40B4-BE49-F238E27FC236}">
                <a16:creationId xmlns:a16="http://schemas.microsoft.com/office/drawing/2014/main" id="{71B5729D-97A3-B74D-8F1F-CE9FF284F34D}"/>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a:t>05-24-2021</a:t>
            </a:r>
            <a:endParaRPr lang="en-US"/>
          </a:p>
        </p:txBody>
      </p:sp>
      <p:sp>
        <p:nvSpPr>
          <p:cNvPr id="9" name="Slide Number Placeholder 3">
            <a:extLst>
              <a:ext uri="{FF2B5EF4-FFF2-40B4-BE49-F238E27FC236}">
                <a16:creationId xmlns:a16="http://schemas.microsoft.com/office/drawing/2014/main" id="{E26F95E0-5E50-0E47-8FFD-6D000044AD9A}"/>
              </a:ext>
            </a:extLst>
          </p:cNvPr>
          <p:cNvSpPr>
            <a:spLocks noGrp="1"/>
          </p:cNvSpPr>
          <p:nvPr>
            <p:ph type="sldNum" sz="quarter" idx="12"/>
          </p:nvPr>
        </p:nvSpPr>
        <p:spPr>
          <a:xfrm>
            <a:off x="8610600" y="6356350"/>
            <a:ext cx="2743200" cy="365125"/>
          </a:xfrm>
        </p:spPr>
        <p:txBody>
          <a:bodyPr/>
          <a:lstStyle>
            <a:lvl1pPr>
              <a:defRPr>
                <a:solidFill>
                  <a:srgbClr val="838383"/>
                </a:solidFill>
              </a:defRPr>
            </a:lvl1pPr>
          </a:lstStyle>
          <a:p>
            <a:fld id="{A68F81FF-A8B7-8E49-9D5B-3CAD5ADFEE36}" type="slidenum">
              <a:rPr lang="en-US" smtClean="0"/>
              <a:pPr/>
              <a:t>‹#›</a:t>
            </a:fld>
            <a:endParaRPr lang="en-US"/>
          </a:p>
        </p:txBody>
      </p:sp>
    </p:spTree>
    <p:extLst>
      <p:ext uri="{BB962C8B-B14F-4D97-AF65-F5344CB8AC3E}">
        <p14:creationId xmlns:p14="http://schemas.microsoft.com/office/powerpoint/2010/main" val="3121132889"/>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Content Slide (with boxes)">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A40D8CAB-D224-9E4B-913B-4650ACA6EC8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6" name="Content Placeholder 3">
            <a:extLst>
              <a:ext uri="{FF2B5EF4-FFF2-40B4-BE49-F238E27FC236}">
                <a16:creationId xmlns:a16="http://schemas.microsoft.com/office/drawing/2014/main" id="{AAFBE3DE-3C9F-453F-9586-4057CDA650F4}"/>
              </a:ext>
            </a:extLst>
          </p:cNvPr>
          <p:cNvSpPr>
            <a:spLocks noGrp="1"/>
          </p:cNvSpPr>
          <p:nvPr>
            <p:ph sz="half" idx="2"/>
          </p:nvPr>
        </p:nvSpPr>
        <p:spPr>
          <a:xfrm>
            <a:off x="838200" y="1371599"/>
            <a:ext cx="6739386" cy="4805363"/>
          </a:xfrm>
        </p:spPr>
        <p:txBody>
          <a:bodyPr/>
          <a:lstStyle>
            <a:lvl3pPr>
              <a:defRPr/>
            </a:lvl3pPr>
            <a:lvl4pPr marL="1600200" marR="0" indent="-228600" algn="l" defTabSz="914400" rtl="0" eaLnBrk="1" fontAlgn="auto" latinLnBrk="0" hangingPunct="1">
              <a:lnSpc>
                <a:spcPct val="90000"/>
              </a:lnSpc>
              <a:spcBef>
                <a:spcPts val="500"/>
              </a:spcBef>
              <a:spcAft>
                <a:spcPts val="0"/>
              </a:spcAft>
              <a:buClrTx/>
              <a:buSzPct val="75000"/>
              <a:buFont typeface="System Font Regular"/>
              <a:buChar char="–"/>
              <a:tabLst/>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lvl5pPr>
          </a:lstStyle>
          <a:p>
            <a:pPr lvl="0"/>
            <a:r>
              <a:rPr lang="en-US"/>
              <a:t>Edit Master text styles</a:t>
            </a:r>
          </a:p>
          <a:p>
            <a:pPr lvl="1"/>
            <a:r>
              <a:rPr lang="en-US"/>
              <a:t>Second level</a:t>
            </a:r>
          </a:p>
          <a:p>
            <a:pPr lvl="2"/>
            <a:r>
              <a:rPr lang="en-US"/>
              <a:t>Third level</a:t>
            </a:r>
          </a:p>
          <a:p>
            <a:pPr lvl="3"/>
            <a:r>
              <a:rPr lang="en-US"/>
              <a:t>Fourth level</a:t>
            </a:r>
          </a:p>
        </p:txBody>
      </p:sp>
      <p:sp>
        <p:nvSpPr>
          <p:cNvPr id="22" name="Rectangle 21">
            <a:extLst>
              <a:ext uri="{FF2B5EF4-FFF2-40B4-BE49-F238E27FC236}">
                <a16:creationId xmlns:a16="http://schemas.microsoft.com/office/drawing/2014/main" id="{2455D951-7751-A541-A387-61A043688CE1}"/>
              </a:ext>
            </a:extLst>
          </p:cNvPr>
          <p:cNvSpPr/>
          <p:nvPr userDrawn="1"/>
        </p:nvSpPr>
        <p:spPr>
          <a:xfrm>
            <a:off x="8401051" y="1771656"/>
            <a:ext cx="1814513" cy="1814513"/>
          </a:xfrm>
          <a:prstGeom prst="rect">
            <a:avLst/>
          </a:prstGeom>
          <a:solidFill>
            <a:srgbClr val="289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nvGrpSpPr>
          <p:cNvPr id="23" name="Group 22">
            <a:extLst>
              <a:ext uri="{FF2B5EF4-FFF2-40B4-BE49-F238E27FC236}">
                <a16:creationId xmlns:a16="http://schemas.microsoft.com/office/drawing/2014/main" id="{CAB157B1-00FA-D34E-A866-01820DB00A7C}"/>
              </a:ext>
            </a:extLst>
          </p:cNvPr>
          <p:cNvGrpSpPr/>
          <p:nvPr userDrawn="1"/>
        </p:nvGrpSpPr>
        <p:grpSpPr>
          <a:xfrm>
            <a:off x="8401051" y="1771656"/>
            <a:ext cx="3819525" cy="3800481"/>
            <a:chOff x="8401051" y="1771656"/>
            <a:chExt cx="3819525" cy="3800481"/>
          </a:xfrm>
        </p:grpSpPr>
        <p:sp>
          <p:nvSpPr>
            <p:cNvPr id="24" name="Rectangle 23">
              <a:extLst>
                <a:ext uri="{FF2B5EF4-FFF2-40B4-BE49-F238E27FC236}">
                  <a16:creationId xmlns:a16="http://schemas.microsoft.com/office/drawing/2014/main" id="{28894650-A92B-D44F-BD58-2949EF2709EE}"/>
                </a:ext>
              </a:extLst>
            </p:cNvPr>
            <p:cNvSpPr/>
            <p:nvPr userDrawn="1"/>
          </p:nvSpPr>
          <p:spPr>
            <a:xfrm>
              <a:off x="10406062" y="1771656"/>
              <a:ext cx="1814514" cy="1814514"/>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6" name="Rectangle 25">
              <a:extLst>
                <a:ext uri="{FF2B5EF4-FFF2-40B4-BE49-F238E27FC236}">
                  <a16:creationId xmlns:a16="http://schemas.microsoft.com/office/drawing/2014/main" id="{E5911023-1E8C-E743-B810-68A41E000E15}"/>
                </a:ext>
              </a:extLst>
            </p:cNvPr>
            <p:cNvSpPr/>
            <p:nvPr userDrawn="1"/>
          </p:nvSpPr>
          <p:spPr>
            <a:xfrm>
              <a:off x="8401051" y="3757624"/>
              <a:ext cx="1814513" cy="181451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27" name="Rectangle 26">
            <a:extLst>
              <a:ext uri="{FF2B5EF4-FFF2-40B4-BE49-F238E27FC236}">
                <a16:creationId xmlns:a16="http://schemas.microsoft.com/office/drawing/2014/main" id="{2C1E3DB1-D883-E84F-93ED-11F1B86ED64D}"/>
              </a:ext>
            </a:extLst>
          </p:cNvPr>
          <p:cNvSpPr/>
          <p:nvPr userDrawn="1"/>
        </p:nvSpPr>
        <p:spPr>
          <a:xfrm>
            <a:off x="10406062" y="3757624"/>
            <a:ext cx="1814513" cy="1814513"/>
          </a:xfrm>
          <a:prstGeom prst="rect">
            <a:avLst/>
          </a:prstGeom>
          <a:solidFill>
            <a:srgbClr val="0B5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28" name="Picture 27" descr="Text, letter&#10;&#10;Description automatically generated">
            <a:extLst>
              <a:ext uri="{FF2B5EF4-FFF2-40B4-BE49-F238E27FC236}">
                <a16:creationId xmlns:a16="http://schemas.microsoft.com/office/drawing/2014/main" id="{749A8FFF-4E71-6648-9129-15CE07D93471}"/>
              </a:ext>
            </a:extLst>
          </p:cNvPr>
          <p:cNvPicPr>
            <a:picLocks noChangeAspect="1"/>
          </p:cNvPicPr>
          <p:nvPr userDrawn="1"/>
        </p:nvPicPr>
        <p:blipFill rotWithShape="1">
          <a:blip r:embed="rId4" cstate="print">
            <a:extLst>
              <a:ext uri="{28A0092B-C50C-407E-A947-70E740481C1C}">
                <a14:useLocalDpi xmlns:a14="http://schemas.microsoft.com/office/drawing/2010/main" val="0"/>
              </a:ext>
            </a:extLst>
          </a:blip>
          <a:srcRect/>
          <a:stretch/>
        </p:blipFill>
        <p:spPr>
          <a:xfrm>
            <a:off x="8401051" y="3757625"/>
            <a:ext cx="1814984" cy="1814512"/>
          </a:xfrm>
          <a:prstGeom prst="rect">
            <a:avLst/>
          </a:prstGeom>
        </p:spPr>
      </p:pic>
      <p:sp>
        <p:nvSpPr>
          <p:cNvPr id="14" name="Date Placeholder 1">
            <a:extLst>
              <a:ext uri="{FF2B5EF4-FFF2-40B4-BE49-F238E27FC236}">
                <a16:creationId xmlns:a16="http://schemas.microsoft.com/office/drawing/2014/main" id="{46500801-EEE0-5640-B67D-583E10ABD4D2}"/>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a:t>05-24-2021</a:t>
            </a:r>
            <a:endParaRPr lang="en-US"/>
          </a:p>
        </p:txBody>
      </p:sp>
      <p:sp>
        <p:nvSpPr>
          <p:cNvPr id="15" name="Slide Number Placeholder 3">
            <a:extLst>
              <a:ext uri="{FF2B5EF4-FFF2-40B4-BE49-F238E27FC236}">
                <a16:creationId xmlns:a16="http://schemas.microsoft.com/office/drawing/2014/main" id="{7B28734D-DE14-9442-AE67-2090A1DCAD08}"/>
              </a:ext>
            </a:extLst>
          </p:cNvPr>
          <p:cNvSpPr>
            <a:spLocks noGrp="1"/>
          </p:cNvSpPr>
          <p:nvPr>
            <p:ph type="sldNum" sz="quarter" idx="12"/>
          </p:nvPr>
        </p:nvSpPr>
        <p:spPr>
          <a:xfrm>
            <a:off x="8610600" y="6356350"/>
            <a:ext cx="2743200" cy="365125"/>
          </a:xfrm>
        </p:spPr>
        <p:txBody>
          <a:bodyPr/>
          <a:lstStyle>
            <a:lvl1pPr>
              <a:defRPr>
                <a:solidFill>
                  <a:srgbClr val="838383"/>
                </a:solidFill>
              </a:defRPr>
            </a:lvl1pPr>
          </a:lstStyle>
          <a:p>
            <a:fld id="{A68F81FF-A8B7-8E49-9D5B-3CAD5ADFEE36}" type="slidenum">
              <a:rPr lang="en-US" smtClean="0"/>
              <a:pPr/>
              <a:t>‹#›</a:t>
            </a:fld>
            <a:endParaRPr lang="en-US"/>
          </a:p>
        </p:txBody>
      </p:sp>
      <p:sp>
        <p:nvSpPr>
          <p:cNvPr id="18" name="Title 1">
            <a:extLst>
              <a:ext uri="{FF2B5EF4-FFF2-40B4-BE49-F238E27FC236}">
                <a16:creationId xmlns:a16="http://schemas.microsoft.com/office/drawing/2014/main" id="{850B06AE-126A-4DA2-811F-104FAE999A2F}"/>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Tree>
    <p:extLst>
      <p:ext uri="{BB962C8B-B14F-4D97-AF65-F5344CB8AC3E}">
        <p14:creationId xmlns:p14="http://schemas.microsoft.com/office/powerpoint/2010/main" val="36970366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3B7F27-FF08-ACFF-2645-E02D1DFF36F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251A2EEE-7F70-23C3-6861-94D9DE0449BB}"/>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B8DCFC11-87B4-C823-BD20-0033C051A48B}"/>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F90DAF98-E9C2-78B2-D6D7-98BA98FA34F0}"/>
              </a:ext>
            </a:extLst>
          </p:cNvPr>
          <p:cNvSpPr>
            <a:spLocks noGrp="1"/>
          </p:cNvSpPr>
          <p:nvPr>
            <p:ph type="dt" sz="half" idx="10"/>
          </p:nvPr>
        </p:nvSpPr>
        <p:spPr/>
        <p:txBody>
          <a:bodyPr/>
          <a:lstStyle/>
          <a:p>
            <a:fld id="{1FA50190-3B44-4ED1-A265-B15ECCA65927}" type="datetimeFigureOut">
              <a:rPr lang="en-US" smtClean="0"/>
              <a:t>11/1/2022</a:t>
            </a:fld>
            <a:endParaRPr lang="en-US"/>
          </a:p>
        </p:txBody>
      </p:sp>
      <p:sp>
        <p:nvSpPr>
          <p:cNvPr id="6" name="Footer Placeholder 5">
            <a:extLst>
              <a:ext uri="{FF2B5EF4-FFF2-40B4-BE49-F238E27FC236}">
                <a16:creationId xmlns:a16="http://schemas.microsoft.com/office/drawing/2014/main" id="{A1A736AE-BA51-57DA-E8FD-6B4940CA015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285C534-0FD1-C5B7-09F3-A4548E609B16}"/>
              </a:ext>
            </a:extLst>
          </p:cNvPr>
          <p:cNvSpPr>
            <a:spLocks noGrp="1"/>
          </p:cNvSpPr>
          <p:nvPr>
            <p:ph type="sldNum" sz="quarter" idx="12"/>
          </p:nvPr>
        </p:nvSpPr>
        <p:spPr/>
        <p:txBody>
          <a:bodyPr/>
          <a:lstStyle/>
          <a:p>
            <a:fld id="{19DEC37B-CF82-4CFA-9F64-D75F72AA3AAD}" type="slidenum">
              <a:rPr lang="en-US" smtClean="0"/>
              <a:t>‹#›</a:t>
            </a:fld>
            <a:endParaRPr lang="en-US"/>
          </a:p>
        </p:txBody>
      </p:sp>
    </p:spTree>
    <p:extLst>
      <p:ext uri="{BB962C8B-B14F-4D97-AF65-F5344CB8AC3E}">
        <p14:creationId xmlns:p14="http://schemas.microsoft.com/office/powerpoint/2010/main" val="4216245839"/>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Agenda Slide">
    <p:spTree>
      <p:nvGrpSpPr>
        <p:cNvPr id="1" name=""/>
        <p:cNvGrpSpPr/>
        <p:nvPr/>
      </p:nvGrpSpPr>
      <p:grpSpPr>
        <a:xfrm>
          <a:off x="0" y="0"/>
          <a:ext cx="0" cy="0"/>
          <a:chOff x="0" y="0"/>
          <a:chExt cx="0" cy="0"/>
        </a:xfrm>
      </p:grpSpPr>
      <p:sp>
        <p:nvSpPr>
          <p:cNvPr id="10" name="Content Placeholder 3">
            <a:extLst>
              <a:ext uri="{FF2B5EF4-FFF2-40B4-BE49-F238E27FC236}">
                <a16:creationId xmlns:a16="http://schemas.microsoft.com/office/drawing/2014/main" id="{CDE7FCE0-DABC-FF4C-A67F-37313C276B9F}"/>
              </a:ext>
            </a:extLst>
          </p:cNvPr>
          <p:cNvSpPr>
            <a:spLocks noGrp="1"/>
          </p:cNvSpPr>
          <p:nvPr>
            <p:ph sz="half" idx="2" hasCustomPrompt="1"/>
          </p:nvPr>
        </p:nvSpPr>
        <p:spPr>
          <a:xfrm>
            <a:off x="838200" y="1428750"/>
            <a:ext cx="6219825" cy="4922543"/>
          </a:xfrm>
        </p:spPr>
        <p:txBody>
          <a:bodyPr/>
          <a:lstStyle>
            <a:lvl1pPr marL="514350" indent="-514350">
              <a:lnSpc>
                <a:spcPct val="150000"/>
              </a:lnSpc>
              <a:buSzPct val="120000"/>
              <a:buFont typeface="+mj-lt"/>
              <a:buAutoNum type="arabicParenR"/>
              <a:defRPr>
                <a:solidFill>
                  <a:srgbClr val="0B5494"/>
                </a:solidFill>
                <a:latin typeface="Product Sans Light" panose="020B0303030502040203" pitchFamily="34" charset="0"/>
              </a:defRPr>
            </a:lvl1pPr>
            <a:lvl2pPr>
              <a:buClrTx/>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Agenda item 1</a:t>
            </a:r>
          </a:p>
          <a:p>
            <a:pPr lvl="0"/>
            <a:r>
              <a:rPr lang="en-US"/>
              <a:t>Agenda item 2</a:t>
            </a:r>
          </a:p>
          <a:p>
            <a:pPr lvl="0"/>
            <a:r>
              <a:rPr lang="en-US"/>
              <a:t>Agenda item 3</a:t>
            </a:r>
          </a:p>
          <a:p>
            <a:pPr lvl="0"/>
            <a:r>
              <a:rPr lang="en-US"/>
              <a:t>Agenda item 4</a:t>
            </a:r>
          </a:p>
        </p:txBody>
      </p:sp>
      <p:pic>
        <p:nvPicPr>
          <p:cNvPr id="13" name="Picture 12">
            <a:extLst>
              <a:ext uri="{FF2B5EF4-FFF2-40B4-BE49-F238E27FC236}">
                <a16:creationId xmlns:a16="http://schemas.microsoft.com/office/drawing/2014/main" id="{A40D8CAB-D224-9E4B-913B-4650ACA6EC8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4" name="Title 1">
            <a:extLst>
              <a:ext uri="{FF2B5EF4-FFF2-40B4-BE49-F238E27FC236}">
                <a16:creationId xmlns:a16="http://schemas.microsoft.com/office/drawing/2014/main" id="{4AB5B9CB-E993-D64C-AC33-64C0B1891D03}"/>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Agenda</a:t>
            </a:r>
          </a:p>
        </p:txBody>
      </p:sp>
      <p:sp>
        <p:nvSpPr>
          <p:cNvPr id="16" name="Date Placeholder 1">
            <a:extLst>
              <a:ext uri="{FF2B5EF4-FFF2-40B4-BE49-F238E27FC236}">
                <a16:creationId xmlns:a16="http://schemas.microsoft.com/office/drawing/2014/main" id="{15357D13-28E9-504B-AD5E-34C08981C768}"/>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a:t>05-24-2021</a:t>
            </a:r>
            <a:endParaRPr lang="en-US"/>
          </a:p>
        </p:txBody>
      </p:sp>
      <p:sp>
        <p:nvSpPr>
          <p:cNvPr id="17" name="Slide Number Placeholder 3">
            <a:extLst>
              <a:ext uri="{FF2B5EF4-FFF2-40B4-BE49-F238E27FC236}">
                <a16:creationId xmlns:a16="http://schemas.microsoft.com/office/drawing/2014/main" id="{376C37B9-9236-DC46-AEA1-4D13C0A1036F}"/>
              </a:ext>
            </a:extLst>
          </p:cNvPr>
          <p:cNvSpPr>
            <a:spLocks noGrp="1"/>
          </p:cNvSpPr>
          <p:nvPr>
            <p:ph type="sldNum" sz="quarter" idx="12"/>
          </p:nvPr>
        </p:nvSpPr>
        <p:spPr>
          <a:xfrm>
            <a:off x="8610600" y="6356350"/>
            <a:ext cx="2743200" cy="365125"/>
          </a:xfrm>
        </p:spPr>
        <p:txBody>
          <a:bodyPr/>
          <a:lstStyle>
            <a:lvl1pPr>
              <a:defRPr>
                <a:solidFill>
                  <a:srgbClr val="838383"/>
                </a:solidFill>
              </a:defRPr>
            </a:lvl1pPr>
          </a:lstStyle>
          <a:p>
            <a:fld id="{A68F81FF-A8B7-8E49-9D5B-3CAD5ADFEE36}" type="slidenum">
              <a:rPr lang="en-US" smtClean="0"/>
              <a:pPr/>
              <a:t>‹#›</a:t>
            </a:fld>
            <a:endParaRPr lang="en-US"/>
          </a:p>
        </p:txBody>
      </p:sp>
      <p:sp>
        <p:nvSpPr>
          <p:cNvPr id="33" name="Rectangle 32">
            <a:extLst>
              <a:ext uri="{FF2B5EF4-FFF2-40B4-BE49-F238E27FC236}">
                <a16:creationId xmlns:a16="http://schemas.microsoft.com/office/drawing/2014/main" id="{AA046ADC-C429-F94E-913A-D027F8174AB6}"/>
              </a:ext>
            </a:extLst>
          </p:cNvPr>
          <p:cNvSpPr/>
          <p:nvPr userDrawn="1"/>
        </p:nvSpPr>
        <p:spPr>
          <a:xfrm>
            <a:off x="8401051" y="1771656"/>
            <a:ext cx="1814513" cy="1814513"/>
          </a:xfrm>
          <a:prstGeom prst="rect">
            <a:avLst/>
          </a:prstGeom>
          <a:solidFill>
            <a:srgbClr val="289DD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nvGrpSpPr>
          <p:cNvPr id="34" name="Group 33">
            <a:extLst>
              <a:ext uri="{FF2B5EF4-FFF2-40B4-BE49-F238E27FC236}">
                <a16:creationId xmlns:a16="http://schemas.microsoft.com/office/drawing/2014/main" id="{95C268B5-C466-A749-A42E-4369F8388FAA}"/>
              </a:ext>
            </a:extLst>
          </p:cNvPr>
          <p:cNvGrpSpPr/>
          <p:nvPr userDrawn="1"/>
        </p:nvGrpSpPr>
        <p:grpSpPr>
          <a:xfrm>
            <a:off x="8401051" y="1771656"/>
            <a:ext cx="3819525" cy="3800481"/>
            <a:chOff x="8401051" y="1771656"/>
            <a:chExt cx="3819525" cy="3800481"/>
          </a:xfrm>
        </p:grpSpPr>
        <p:sp>
          <p:nvSpPr>
            <p:cNvPr id="35" name="Rectangle 34">
              <a:extLst>
                <a:ext uri="{FF2B5EF4-FFF2-40B4-BE49-F238E27FC236}">
                  <a16:creationId xmlns:a16="http://schemas.microsoft.com/office/drawing/2014/main" id="{E6A62B3B-4AF7-2742-BB66-C19F716FDA29}"/>
                </a:ext>
              </a:extLst>
            </p:cNvPr>
            <p:cNvSpPr/>
            <p:nvPr userDrawn="1"/>
          </p:nvSpPr>
          <p:spPr>
            <a:xfrm>
              <a:off x="10406062" y="1771656"/>
              <a:ext cx="1814514" cy="1814514"/>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36" name="Rectangle 35">
              <a:extLst>
                <a:ext uri="{FF2B5EF4-FFF2-40B4-BE49-F238E27FC236}">
                  <a16:creationId xmlns:a16="http://schemas.microsoft.com/office/drawing/2014/main" id="{10495851-64A6-1647-BE51-32E8939E73B4}"/>
                </a:ext>
              </a:extLst>
            </p:cNvPr>
            <p:cNvSpPr/>
            <p:nvPr userDrawn="1"/>
          </p:nvSpPr>
          <p:spPr>
            <a:xfrm>
              <a:off x="8401051" y="3757624"/>
              <a:ext cx="1814513" cy="181451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grpSp>
      <p:sp>
        <p:nvSpPr>
          <p:cNvPr id="37" name="Rectangle 36">
            <a:extLst>
              <a:ext uri="{FF2B5EF4-FFF2-40B4-BE49-F238E27FC236}">
                <a16:creationId xmlns:a16="http://schemas.microsoft.com/office/drawing/2014/main" id="{10A2D29C-F7F7-DB49-B3C5-D45351D4D317}"/>
              </a:ext>
            </a:extLst>
          </p:cNvPr>
          <p:cNvSpPr/>
          <p:nvPr userDrawn="1"/>
        </p:nvSpPr>
        <p:spPr>
          <a:xfrm>
            <a:off x="10406062" y="3757624"/>
            <a:ext cx="1814513" cy="1814513"/>
          </a:xfrm>
          <a:prstGeom prst="rect">
            <a:avLst/>
          </a:prstGeom>
          <a:solidFill>
            <a:srgbClr val="0B549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pic>
        <p:nvPicPr>
          <p:cNvPr id="38" name="Picture 37" descr="Text, letter&#10;&#10;Description automatically generated">
            <a:extLst>
              <a:ext uri="{FF2B5EF4-FFF2-40B4-BE49-F238E27FC236}">
                <a16:creationId xmlns:a16="http://schemas.microsoft.com/office/drawing/2014/main" id="{ACE42BB7-EB50-754D-B8A3-A38D7EBEB832}"/>
              </a:ext>
            </a:extLst>
          </p:cNvPr>
          <p:cNvPicPr>
            <a:picLocks noChangeAspect="1"/>
          </p:cNvPicPr>
          <p:nvPr userDrawn="1"/>
        </p:nvPicPr>
        <p:blipFill rotWithShape="1">
          <a:blip r:embed="rId4" cstate="print">
            <a:extLst>
              <a:ext uri="{28A0092B-C50C-407E-A947-70E740481C1C}">
                <a14:useLocalDpi xmlns:a14="http://schemas.microsoft.com/office/drawing/2010/main" val="0"/>
              </a:ext>
            </a:extLst>
          </a:blip>
          <a:srcRect/>
          <a:stretch/>
        </p:blipFill>
        <p:spPr>
          <a:xfrm>
            <a:off x="8401051" y="3757625"/>
            <a:ext cx="1814984" cy="1814512"/>
          </a:xfrm>
          <a:prstGeom prst="rect">
            <a:avLst/>
          </a:prstGeom>
        </p:spPr>
      </p:pic>
    </p:spTree>
    <p:extLst>
      <p:ext uri="{BB962C8B-B14F-4D97-AF65-F5344CB8AC3E}">
        <p14:creationId xmlns:p14="http://schemas.microsoft.com/office/powerpoint/2010/main" val="294090464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Content Slide (with vert image)">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5FD654AC-93C5-5749-8FCC-E5FB9426D17C}"/>
              </a:ext>
            </a:extLst>
          </p:cNvPr>
          <p:cNvGrpSpPr/>
          <p:nvPr userDrawn="1"/>
        </p:nvGrpSpPr>
        <p:grpSpPr>
          <a:xfrm>
            <a:off x="7315199" y="-10288"/>
            <a:ext cx="4863445" cy="6855887"/>
            <a:chOff x="518112" y="1753386"/>
            <a:chExt cx="4073516" cy="5104613"/>
          </a:xfrm>
          <a:blipFill dpi="0" rotWithShape="1">
            <a:blip r:embed="rId2">
              <a:extLst>
                <a:ext uri="{28A0092B-C50C-407E-A947-70E740481C1C}">
                  <a14:useLocalDpi xmlns:a14="http://schemas.microsoft.com/office/drawing/2010/main" val="0"/>
                </a:ext>
              </a:extLst>
            </a:blip>
            <a:srcRect/>
            <a:stretch>
              <a:fillRect/>
            </a:stretch>
          </a:blipFill>
        </p:grpSpPr>
        <p:sp>
          <p:nvSpPr>
            <p:cNvPr id="11" name="Rectangle 10">
              <a:extLst>
                <a:ext uri="{FF2B5EF4-FFF2-40B4-BE49-F238E27FC236}">
                  <a16:creationId xmlns:a16="http://schemas.microsoft.com/office/drawing/2014/main" id="{84684600-E216-FA45-9DA6-6B7A968D6EB4}"/>
                </a:ext>
              </a:extLst>
            </p:cNvPr>
            <p:cNvSpPr/>
            <p:nvPr userDrawn="1"/>
          </p:nvSpPr>
          <p:spPr>
            <a:xfrm>
              <a:off x="3094339"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13" name="Rectangle 12">
              <a:extLst>
                <a:ext uri="{FF2B5EF4-FFF2-40B4-BE49-F238E27FC236}">
                  <a16:creationId xmlns:a16="http://schemas.microsoft.com/office/drawing/2014/main" id="{FCA50844-F620-754E-A12B-9A483D2F32F6}"/>
                </a:ext>
              </a:extLst>
            </p:cNvPr>
            <p:cNvSpPr/>
            <p:nvPr userDrawn="1"/>
          </p:nvSpPr>
          <p:spPr>
            <a:xfrm>
              <a:off x="518112" y="1753386"/>
              <a:ext cx="977914"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14" name="Rectangle 13">
              <a:extLst>
                <a:ext uri="{FF2B5EF4-FFF2-40B4-BE49-F238E27FC236}">
                  <a16:creationId xmlns:a16="http://schemas.microsoft.com/office/drawing/2014/main" id="{59176982-5E1E-A245-81B5-9210E4EA747D}"/>
                </a:ext>
              </a:extLst>
            </p:cNvPr>
            <p:cNvSpPr/>
            <p:nvPr userDrawn="1"/>
          </p:nvSpPr>
          <p:spPr>
            <a:xfrm>
              <a:off x="1545994"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grpSp>
      <p:sp>
        <p:nvSpPr>
          <p:cNvPr id="4" name="Content Placeholder 3">
            <a:extLst>
              <a:ext uri="{FF2B5EF4-FFF2-40B4-BE49-F238E27FC236}">
                <a16:creationId xmlns:a16="http://schemas.microsoft.com/office/drawing/2014/main" id="{98C3F4AE-E54B-234E-BA27-6B7270DF28E6}"/>
              </a:ext>
            </a:extLst>
          </p:cNvPr>
          <p:cNvSpPr>
            <a:spLocks noGrp="1"/>
          </p:cNvSpPr>
          <p:nvPr>
            <p:ph sz="half" idx="2"/>
          </p:nvPr>
        </p:nvSpPr>
        <p:spPr>
          <a:xfrm>
            <a:off x="838200" y="1371599"/>
            <a:ext cx="6416043" cy="4805363"/>
          </a:xfrm>
        </p:spPr>
        <p:txBody>
          <a:bodyPr/>
          <a:lstStyle>
            <a:lvl3pPr>
              <a:defRPr/>
            </a:lvl3pPr>
            <a:lvl4pPr marL="1600200" marR="0" indent="-228600" algn="l" defTabSz="914400" rtl="0" eaLnBrk="1" fontAlgn="auto" latinLnBrk="0" hangingPunct="1">
              <a:lnSpc>
                <a:spcPct val="90000"/>
              </a:lnSpc>
              <a:spcBef>
                <a:spcPts val="500"/>
              </a:spcBef>
              <a:spcAft>
                <a:spcPts val="0"/>
              </a:spcAft>
              <a:buClrTx/>
              <a:buSzPct val="75000"/>
              <a:buFont typeface="System Font Regular"/>
              <a:buChar char="–"/>
              <a:tabLst/>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lvl5pPr>
          </a:lstStyle>
          <a:p>
            <a:pPr lvl="0"/>
            <a:r>
              <a:rPr lang="en-US"/>
              <a:t>Edit Master text styles</a:t>
            </a:r>
          </a:p>
          <a:p>
            <a:pPr lvl="1"/>
            <a:r>
              <a:rPr lang="en-US"/>
              <a:t>Second level</a:t>
            </a:r>
          </a:p>
          <a:p>
            <a:pPr lvl="2"/>
            <a:r>
              <a:rPr lang="en-US"/>
              <a:t>Third level</a:t>
            </a:r>
          </a:p>
          <a:p>
            <a:pPr lvl="3"/>
            <a:r>
              <a:rPr lang="en-US"/>
              <a:t>Fourth level</a:t>
            </a:r>
          </a:p>
        </p:txBody>
      </p:sp>
      <p:pic>
        <p:nvPicPr>
          <p:cNvPr id="12" name="Picture 11">
            <a:extLst>
              <a:ext uri="{FF2B5EF4-FFF2-40B4-BE49-F238E27FC236}">
                <a16:creationId xmlns:a16="http://schemas.microsoft.com/office/drawing/2014/main" id="{60F19A3D-28BB-1148-BC12-2C796648DB6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3358" y="-10287"/>
            <a:ext cx="12192000" cy="1115179"/>
          </a:xfrm>
          <a:prstGeom prst="rect">
            <a:avLst/>
          </a:prstGeom>
        </p:spPr>
      </p:pic>
      <p:sp>
        <p:nvSpPr>
          <p:cNvPr id="15" name="Date Placeholder 1">
            <a:extLst>
              <a:ext uri="{FF2B5EF4-FFF2-40B4-BE49-F238E27FC236}">
                <a16:creationId xmlns:a16="http://schemas.microsoft.com/office/drawing/2014/main" id="{7769D9AB-7B87-544F-BE76-0EBE8E677126}"/>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a:t>05-24-2021</a:t>
            </a:r>
            <a:endParaRPr lang="en-US"/>
          </a:p>
        </p:txBody>
      </p:sp>
      <p:sp>
        <p:nvSpPr>
          <p:cNvPr id="17" name="Slide Number Placeholder 3">
            <a:extLst>
              <a:ext uri="{FF2B5EF4-FFF2-40B4-BE49-F238E27FC236}">
                <a16:creationId xmlns:a16="http://schemas.microsoft.com/office/drawing/2014/main" id="{BC8910A6-A3B8-EC4B-BD26-4664C23A4251}"/>
              </a:ext>
            </a:extLst>
          </p:cNvPr>
          <p:cNvSpPr>
            <a:spLocks noGrp="1"/>
          </p:cNvSpPr>
          <p:nvPr>
            <p:ph type="sldNum" sz="quarter" idx="12"/>
          </p:nvPr>
        </p:nvSpPr>
        <p:spPr>
          <a:xfrm>
            <a:off x="8610600" y="6356350"/>
            <a:ext cx="2743200" cy="365125"/>
          </a:xfrm>
        </p:spPr>
        <p:txBody>
          <a:bodyPr/>
          <a:lstStyle>
            <a:lvl1pPr>
              <a:defRPr>
                <a:solidFill>
                  <a:srgbClr val="838383"/>
                </a:solidFill>
              </a:defRPr>
            </a:lvl1pPr>
          </a:lstStyle>
          <a:p>
            <a:fld id="{A68F81FF-A8B7-8E49-9D5B-3CAD5ADFEE36}" type="slidenum">
              <a:rPr lang="en-US" smtClean="0"/>
              <a:pPr/>
              <a:t>‹#›</a:t>
            </a:fld>
            <a:endParaRPr lang="en-US"/>
          </a:p>
        </p:txBody>
      </p:sp>
      <p:sp>
        <p:nvSpPr>
          <p:cNvPr id="18" name="Title 1">
            <a:extLst>
              <a:ext uri="{FF2B5EF4-FFF2-40B4-BE49-F238E27FC236}">
                <a16:creationId xmlns:a16="http://schemas.microsoft.com/office/drawing/2014/main" id="{BEC32625-7956-4078-9A04-BB491993D832}"/>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Tree>
    <p:extLst>
      <p:ext uri="{BB962C8B-B14F-4D97-AF65-F5344CB8AC3E}">
        <p14:creationId xmlns:p14="http://schemas.microsoft.com/office/powerpoint/2010/main" val="2293219714"/>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Content Slide (with vert image alt)">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EC34133F-8ABA-8C41-8951-83582D1E63D8}"/>
              </a:ext>
            </a:extLst>
          </p:cNvPr>
          <p:cNvGrpSpPr/>
          <p:nvPr userDrawn="1"/>
        </p:nvGrpSpPr>
        <p:grpSpPr>
          <a:xfrm>
            <a:off x="7315199" y="0"/>
            <a:ext cx="4863445" cy="6845599"/>
            <a:chOff x="518112" y="1753386"/>
            <a:chExt cx="4073516" cy="5104613"/>
          </a:xfrm>
          <a:blipFill dpi="0" rotWithShape="1">
            <a:blip r:embed="rId2">
              <a:extLst>
                <a:ext uri="{28A0092B-C50C-407E-A947-70E740481C1C}">
                  <a14:useLocalDpi xmlns:a14="http://schemas.microsoft.com/office/drawing/2010/main" val="0"/>
                </a:ext>
              </a:extLst>
            </a:blip>
            <a:srcRect/>
            <a:stretch>
              <a:fillRect/>
            </a:stretch>
          </a:blipFill>
        </p:grpSpPr>
        <p:sp>
          <p:nvSpPr>
            <p:cNvPr id="10" name="Rectangle 9">
              <a:extLst>
                <a:ext uri="{FF2B5EF4-FFF2-40B4-BE49-F238E27FC236}">
                  <a16:creationId xmlns:a16="http://schemas.microsoft.com/office/drawing/2014/main" id="{2747C9DB-9490-4040-8FD7-82C9E70063D4}"/>
                </a:ext>
              </a:extLst>
            </p:cNvPr>
            <p:cNvSpPr/>
            <p:nvPr userDrawn="1"/>
          </p:nvSpPr>
          <p:spPr>
            <a:xfrm>
              <a:off x="3094339"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11" name="Rectangle 10">
              <a:extLst>
                <a:ext uri="{FF2B5EF4-FFF2-40B4-BE49-F238E27FC236}">
                  <a16:creationId xmlns:a16="http://schemas.microsoft.com/office/drawing/2014/main" id="{1E348A8A-F1FB-164B-A4C0-F0ADE3F509FF}"/>
                </a:ext>
              </a:extLst>
            </p:cNvPr>
            <p:cNvSpPr/>
            <p:nvPr userDrawn="1"/>
          </p:nvSpPr>
          <p:spPr>
            <a:xfrm>
              <a:off x="518112" y="1753386"/>
              <a:ext cx="977914"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tx1"/>
                </a:solidFill>
              </a:endParaRPr>
            </a:p>
          </p:txBody>
        </p:sp>
        <p:sp>
          <p:nvSpPr>
            <p:cNvPr id="13" name="Rectangle 12">
              <a:extLst>
                <a:ext uri="{FF2B5EF4-FFF2-40B4-BE49-F238E27FC236}">
                  <a16:creationId xmlns:a16="http://schemas.microsoft.com/office/drawing/2014/main" id="{31BCFB59-55AA-F84A-9EE6-C097383D3278}"/>
                </a:ext>
              </a:extLst>
            </p:cNvPr>
            <p:cNvSpPr/>
            <p:nvPr userDrawn="1"/>
          </p:nvSpPr>
          <p:spPr>
            <a:xfrm>
              <a:off x="1545994" y="1753386"/>
              <a:ext cx="1497289" cy="5104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solidFill>
                    <a:schemeClr val="tx1"/>
                  </a:solidFill>
                </a:rPr>
                <a:t>v</a:t>
              </a:r>
            </a:p>
          </p:txBody>
        </p:sp>
      </p:grpSp>
      <p:sp>
        <p:nvSpPr>
          <p:cNvPr id="4" name="Content Placeholder 3">
            <a:extLst>
              <a:ext uri="{FF2B5EF4-FFF2-40B4-BE49-F238E27FC236}">
                <a16:creationId xmlns:a16="http://schemas.microsoft.com/office/drawing/2014/main" id="{98C3F4AE-E54B-234E-BA27-6B7270DF28E6}"/>
              </a:ext>
            </a:extLst>
          </p:cNvPr>
          <p:cNvSpPr>
            <a:spLocks noGrp="1"/>
          </p:cNvSpPr>
          <p:nvPr>
            <p:ph sz="half" idx="2"/>
          </p:nvPr>
        </p:nvSpPr>
        <p:spPr>
          <a:xfrm>
            <a:off x="838200" y="1371599"/>
            <a:ext cx="6476999" cy="4805363"/>
          </a:xfrm>
        </p:spPr>
        <p:txBody>
          <a:bodyPr/>
          <a:lstStyle>
            <a:lvl3pPr>
              <a:defRPr/>
            </a:lvl3pPr>
            <a:lvl4pPr marL="1600200" marR="0" indent="-228600" algn="l" defTabSz="914400" rtl="0" eaLnBrk="1" fontAlgn="auto" latinLnBrk="0" hangingPunct="1">
              <a:lnSpc>
                <a:spcPct val="90000"/>
              </a:lnSpc>
              <a:spcBef>
                <a:spcPts val="500"/>
              </a:spcBef>
              <a:spcAft>
                <a:spcPts val="0"/>
              </a:spcAft>
              <a:buClrTx/>
              <a:buSzPct val="75000"/>
              <a:buFont typeface="System Font Regular"/>
              <a:buChar char="–"/>
              <a:tabLst/>
              <a:defRPr/>
            </a:lvl4pPr>
            <a:lvl5pPr marL="2057400" marR="0"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lvl5pPr>
          </a:lstStyle>
          <a:p>
            <a:pPr lvl="0"/>
            <a:r>
              <a:rPr lang="en-US"/>
              <a:t>Edit Master text styles</a:t>
            </a:r>
          </a:p>
          <a:p>
            <a:pPr lvl="1"/>
            <a:r>
              <a:rPr lang="en-US"/>
              <a:t>Second level</a:t>
            </a:r>
          </a:p>
          <a:p>
            <a:pPr lvl="2"/>
            <a:r>
              <a:rPr lang="en-US"/>
              <a:t>Third level</a:t>
            </a:r>
          </a:p>
          <a:p>
            <a:pPr lvl="3"/>
            <a:r>
              <a:rPr lang="en-US"/>
              <a:t>Fourth level</a:t>
            </a:r>
          </a:p>
        </p:txBody>
      </p:sp>
      <p:pic>
        <p:nvPicPr>
          <p:cNvPr id="12" name="Picture 11">
            <a:extLst>
              <a:ext uri="{FF2B5EF4-FFF2-40B4-BE49-F238E27FC236}">
                <a16:creationId xmlns:a16="http://schemas.microsoft.com/office/drawing/2014/main" id="{60F19A3D-28BB-1148-BC12-2C796648DB61}"/>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4" name="Date Placeholder 1">
            <a:extLst>
              <a:ext uri="{FF2B5EF4-FFF2-40B4-BE49-F238E27FC236}">
                <a16:creationId xmlns:a16="http://schemas.microsoft.com/office/drawing/2014/main" id="{06591EAA-F508-3C47-9146-1E4DA5C537B7}"/>
              </a:ext>
            </a:extLst>
          </p:cNvPr>
          <p:cNvSpPr>
            <a:spLocks noGrp="1"/>
          </p:cNvSpPr>
          <p:nvPr>
            <p:ph type="dt" sz="half" idx="10"/>
          </p:nvPr>
        </p:nvSpPr>
        <p:spPr>
          <a:xfrm>
            <a:off x="838200" y="6356350"/>
            <a:ext cx="2743200" cy="365125"/>
          </a:xfrm>
        </p:spPr>
        <p:txBody>
          <a:bodyPr/>
          <a:lstStyle>
            <a:lvl1pPr>
              <a:defRPr>
                <a:solidFill>
                  <a:srgbClr val="838383"/>
                </a:solidFill>
              </a:defRPr>
            </a:lvl1pPr>
          </a:lstStyle>
          <a:p>
            <a:r>
              <a:rPr lang="en-CA"/>
              <a:t>05-24-2021</a:t>
            </a:r>
            <a:endParaRPr lang="en-US"/>
          </a:p>
        </p:txBody>
      </p:sp>
      <p:sp>
        <p:nvSpPr>
          <p:cNvPr id="15" name="Slide Number Placeholder 3">
            <a:extLst>
              <a:ext uri="{FF2B5EF4-FFF2-40B4-BE49-F238E27FC236}">
                <a16:creationId xmlns:a16="http://schemas.microsoft.com/office/drawing/2014/main" id="{DD430948-36BB-364D-97BA-1D593C3B8714}"/>
              </a:ext>
            </a:extLst>
          </p:cNvPr>
          <p:cNvSpPr>
            <a:spLocks noGrp="1"/>
          </p:cNvSpPr>
          <p:nvPr>
            <p:ph type="sldNum" sz="quarter" idx="12"/>
          </p:nvPr>
        </p:nvSpPr>
        <p:spPr>
          <a:xfrm>
            <a:off x="8610600" y="6356350"/>
            <a:ext cx="2743200" cy="365125"/>
          </a:xfrm>
        </p:spPr>
        <p:txBody>
          <a:bodyPr/>
          <a:lstStyle>
            <a:lvl1pPr>
              <a:defRPr>
                <a:solidFill>
                  <a:schemeClr val="bg1"/>
                </a:solidFill>
              </a:defRPr>
            </a:lvl1pPr>
          </a:lstStyle>
          <a:p>
            <a:fld id="{A68F81FF-A8B7-8E49-9D5B-3CAD5ADFEE36}" type="slidenum">
              <a:rPr lang="en-US" smtClean="0"/>
              <a:pPr/>
              <a:t>‹#›</a:t>
            </a:fld>
            <a:endParaRPr lang="en-US"/>
          </a:p>
        </p:txBody>
      </p:sp>
      <p:sp>
        <p:nvSpPr>
          <p:cNvPr id="17" name="Title 1">
            <a:extLst>
              <a:ext uri="{FF2B5EF4-FFF2-40B4-BE49-F238E27FC236}">
                <a16:creationId xmlns:a16="http://schemas.microsoft.com/office/drawing/2014/main" id="{F152490E-FFCC-4912-9346-9ED8E1EBA700}"/>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Tree>
    <p:extLst>
      <p:ext uri="{BB962C8B-B14F-4D97-AF65-F5344CB8AC3E}">
        <p14:creationId xmlns:p14="http://schemas.microsoft.com/office/powerpoint/2010/main" val="2152016488"/>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wo Content Boxes">
    <p:spTree>
      <p:nvGrpSpPr>
        <p:cNvPr id="1" name=""/>
        <p:cNvGrpSpPr/>
        <p:nvPr/>
      </p:nvGrpSpPr>
      <p:grpSpPr>
        <a:xfrm>
          <a:off x="0" y="0"/>
          <a:ext cx="0" cy="0"/>
          <a:chOff x="0" y="0"/>
          <a:chExt cx="0" cy="0"/>
        </a:xfrm>
      </p:grpSpPr>
      <p:sp>
        <p:nvSpPr>
          <p:cNvPr id="8" name="Slide Number Placeholder 5">
            <a:extLst>
              <a:ext uri="{FF2B5EF4-FFF2-40B4-BE49-F238E27FC236}">
                <a16:creationId xmlns:a16="http://schemas.microsoft.com/office/drawing/2014/main" id="{22AB7CC0-4987-F84D-9358-AA39C2F9EABC}"/>
              </a:ext>
            </a:extLst>
          </p:cNvPr>
          <p:cNvSpPr>
            <a:spLocks noGrp="1"/>
          </p:cNvSpPr>
          <p:nvPr>
            <p:ph type="sldNum" sz="quarter" idx="12"/>
          </p:nvPr>
        </p:nvSpPr>
        <p:spPr>
          <a:xfrm>
            <a:off x="8610600" y="6356350"/>
            <a:ext cx="2743200" cy="365125"/>
          </a:xfrm>
        </p:spPr>
        <p:txBody>
          <a:bodyPr/>
          <a:lstStyle/>
          <a:p>
            <a:fld id="{A68F81FF-A8B7-8E49-9D5B-3CAD5ADFEE36}" type="slidenum">
              <a:rPr lang="en-US" smtClean="0"/>
              <a:t>‹#›</a:t>
            </a:fld>
            <a:endParaRPr lang="en-US"/>
          </a:p>
        </p:txBody>
      </p:sp>
      <p:sp>
        <p:nvSpPr>
          <p:cNvPr id="9" name="Text Placeholder 2">
            <a:extLst>
              <a:ext uri="{FF2B5EF4-FFF2-40B4-BE49-F238E27FC236}">
                <a16:creationId xmlns:a16="http://schemas.microsoft.com/office/drawing/2014/main" id="{6E55BB7F-B53C-9F4A-A2CF-27D3570D286F}"/>
              </a:ext>
            </a:extLst>
          </p:cNvPr>
          <p:cNvSpPr>
            <a:spLocks noGrp="1"/>
          </p:cNvSpPr>
          <p:nvPr>
            <p:ph type="body" idx="1"/>
          </p:nvPr>
        </p:nvSpPr>
        <p:spPr>
          <a:xfrm>
            <a:off x="839788" y="1423981"/>
            <a:ext cx="5157787" cy="823912"/>
          </a:xfrm>
        </p:spPr>
        <p:txBody>
          <a:bodyPr anchor="b"/>
          <a:lstStyle>
            <a:lvl1pPr marL="0" indent="0">
              <a:buNone/>
              <a:defRPr sz="2400" b="0">
                <a:solidFill>
                  <a:srgbClr val="0B5494"/>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0" name="Content Placeholder 3">
            <a:extLst>
              <a:ext uri="{FF2B5EF4-FFF2-40B4-BE49-F238E27FC236}">
                <a16:creationId xmlns:a16="http://schemas.microsoft.com/office/drawing/2014/main" id="{31731153-8464-A746-AB4F-09994EAFBA5B}"/>
              </a:ext>
            </a:extLst>
          </p:cNvPr>
          <p:cNvSpPr>
            <a:spLocks noGrp="1"/>
          </p:cNvSpPr>
          <p:nvPr>
            <p:ph sz="half" idx="2"/>
          </p:nvPr>
        </p:nvSpPr>
        <p:spPr>
          <a:xfrm>
            <a:off x="839788" y="2247893"/>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p:txBody>
      </p:sp>
      <p:sp>
        <p:nvSpPr>
          <p:cNvPr id="11" name="Text Placeholder 4">
            <a:extLst>
              <a:ext uri="{FF2B5EF4-FFF2-40B4-BE49-F238E27FC236}">
                <a16:creationId xmlns:a16="http://schemas.microsoft.com/office/drawing/2014/main" id="{F9B9B6CF-D6E0-7541-8330-17BE83CDFEE0}"/>
              </a:ext>
            </a:extLst>
          </p:cNvPr>
          <p:cNvSpPr>
            <a:spLocks noGrp="1"/>
          </p:cNvSpPr>
          <p:nvPr>
            <p:ph type="body" sz="quarter" idx="3"/>
          </p:nvPr>
        </p:nvSpPr>
        <p:spPr>
          <a:xfrm>
            <a:off x="6172200" y="1423981"/>
            <a:ext cx="5183188" cy="823912"/>
          </a:xfrm>
        </p:spPr>
        <p:txBody>
          <a:bodyPr anchor="b"/>
          <a:lstStyle>
            <a:lvl1pPr marL="0" indent="0">
              <a:buNone/>
              <a:defRPr sz="2400" b="0">
                <a:solidFill>
                  <a:srgbClr val="0B5494"/>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2" name="Content Placeholder 5">
            <a:extLst>
              <a:ext uri="{FF2B5EF4-FFF2-40B4-BE49-F238E27FC236}">
                <a16:creationId xmlns:a16="http://schemas.microsoft.com/office/drawing/2014/main" id="{9A211F6D-1E1D-374F-9B3B-BB3CE5EFA064}"/>
              </a:ext>
            </a:extLst>
          </p:cNvPr>
          <p:cNvSpPr>
            <a:spLocks noGrp="1"/>
          </p:cNvSpPr>
          <p:nvPr>
            <p:ph sz="quarter" idx="4"/>
          </p:nvPr>
        </p:nvSpPr>
        <p:spPr>
          <a:xfrm>
            <a:off x="6172200" y="2247893"/>
            <a:ext cx="5183188" cy="3684588"/>
          </a:xfrm>
        </p:spPr>
        <p:txBody>
          <a:bodyPr/>
          <a:lstStyle>
            <a:lvl3pPr marL="1143000" marR="0" indent="-228600" algn="l" defTabSz="914400" rtl="0" eaLnBrk="1" fontAlgn="auto" latinLnBrk="0" hangingPunct="1">
              <a:lnSpc>
                <a:spcPct val="90000"/>
              </a:lnSpc>
              <a:spcBef>
                <a:spcPts val="500"/>
              </a:spcBef>
              <a:spcAft>
                <a:spcPts val="0"/>
              </a:spcAft>
              <a:buClrTx/>
              <a:buSzPct val="75000"/>
              <a:buFont typeface="Courier New" panose="02070309020205020404" pitchFamily="49" charset="0"/>
              <a:buChar char="o"/>
              <a:tabLst/>
              <a:defRPr/>
            </a:lvl3pPr>
            <a:lvl4pPr marL="1714500" indent="-285750">
              <a:buFont typeface="System Font Regular"/>
              <a:buChar char="–"/>
              <a:defRPr/>
            </a:lvl4pPr>
          </a:lstStyle>
          <a:p>
            <a:pPr lvl="0"/>
            <a:r>
              <a:rPr lang="en-US"/>
              <a:t>Edit Master text styles</a:t>
            </a:r>
          </a:p>
          <a:p>
            <a:pPr lvl="1"/>
            <a:r>
              <a:rPr lang="en-US"/>
              <a:t>Second level</a:t>
            </a:r>
          </a:p>
          <a:p>
            <a:pPr lvl="2"/>
            <a:r>
              <a:rPr lang="en-US"/>
              <a:t>Third level</a:t>
            </a:r>
          </a:p>
          <a:p>
            <a:pPr marL="1657350" marR="0" lvl="3" indent="-228600" algn="l" defTabSz="914400" rtl="0" eaLnBrk="1" fontAlgn="auto" latinLnBrk="0" hangingPunct="1">
              <a:lnSpc>
                <a:spcPct val="90000"/>
              </a:lnSpc>
              <a:spcBef>
                <a:spcPts val="500"/>
              </a:spcBef>
              <a:spcAft>
                <a:spcPts val="0"/>
              </a:spcAft>
              <a:buClrTx/>
              <a:buSzPct val="75000"/>
              <a:buFont typeface="Courier New" panose="02070309020205020404" pitchFamily="49" charset="0"/>
              <a:buChar char="o"/>
              <a:tabLst/>
              <a:defRPr/>
            </a:pPr>
            <a:r>
              <a:rPr lang="en-US"/>
              <a:t>Fourth level</a:t>
            </a:r>
          </a:p>
          <a:p>
            <a:pPr lvl="2"/>
            <a:endParaRPr lang="en-US"/>
          </a:p>
        </p:txBody>
      </p:sp>
      <p:sp>
        <p:nvSpPr>
          <p:cNvPr id="13" name="Date Placeholder 6">
            <a:extLst>
              <a:ext uri="{FF2B5EF4-FFF2-40B4-BE49-F238E27FC236}">
                <a16:creationId xmlns:a16="http://schemas.microsoft.com/office/drawing/2014/main" id="{36763471-A710-2D44-8CE7-4A59F2202F3F}"/>
              </a:ext>
            </a:extLst>
          </p:cNvPr>
          <p:cNvSpPr txBox="1">
            <a:spLocks/>
          </p:cNvSpPr>
          <p:nvPr userDrawn="1"/>
        </p:nvSpPr>
        <p:spPr>
          <a:xfrm>
            <a:off x="838200" y="6356350"/>
            <a:ext cx="2743200"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Product Sans Thin" panose="020B0203030502040203"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882D11A3-E810-D24B-AE52-D1291F84FA3D}" type="datetimeFigureOut">
              <a:rPr lang="en-US" smtClean="0"/>
              <a:pPr/>
              <a:t>11/1/2022</a:t>
            </a:fld>
            <a:endParaRPr lang="en-US"/>
          </a:p>
        </p:txBody>
      </p:sp>
      <p:pic>
        <p:nvPicPr>
          <p:cNvPr id="18" name="Picture 17">
            <a:extLst>
              <a:ext uri="{FF2B5EF4-FFF2-40B4-BE49-F238E27FC236}">
                <a16:creationId xmlns:a16="http://schemas.microsoft.com/office/drawing/2014/main" id="{E6656E22-8A20-264A-A686-2077136CDDE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14" name="Title 1">
            <a:extLst>
              <a:ext uri="{FF2B5EF4-FFF2-40B4-BE49-F238E27FC236}">
                <a16:creationId xmlns:a16="http://schemas.microsoft.com/office/drawing/2014/main" id="{44377A8E-7939-4414-832B-DF2FB7FCEDC8}"/>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Tree>
    <p:extLst>
      <p:ext uri="{BB962C8B-B14F-4D97-AF65-F5344CB8AC3E}">
        <p14:creationId xmlns:p14="http://schemas.microsoft.com/office/powerpoint/2010/main" val="1124282691"/>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Image Only">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86D64937-1A05-B34F-90BB-BF72B0D8C7D2}"/>
              </a:ext>
            </a:extLst>
          </p:cNvPr>
          <p:cNvSpPr>
            <a:spLocks noGrp="1"/>
          </p:cNvSpPr>
          <p:nvPr>
            <p:ph type="dt" sz="half" idx="10"/>
          </p:nvPr>
        </p:nvSpPr>
        <p:spPr/>
        <p:txBody>
          <a:bodyPr/>
          <a:lstStyle/>
          <a:p>
            <a:r>
              <a:rPr lang="en-CA"/>
              <a:t>05-24-2021</a:t>
            </a:r>
            <a:endParaRPr lang="en-US"/>
          </a:p>
        </p:txBody>
      </p:sp>
      <p:sp>
        <p:nvSpPr>
          <p:cNvPr id="5" name="Slide Number Placeholder 4">
            <a:extLst>
              <a:ext uri="{FF2B5EF4-FFF2-40B4-BE49-F238E27FC236}">
                <a16:creationId xmlns:a16="http://schemas.microsoft.com/office/drawing/2014/main" id="{3D9C75A3-FC22-C440-ADCA-0F0446391B52}"/>
              </a:ext>
            </a:extLst>
          </p:cNvPr>
          <p:cNvSpPr>
            <a:spLocks noGrp="1"/>
          </p:cNvSpPr>
          <p:nvPr>
            <p:ph type="sldNum" sz="quarter" idx="12"/>
          </p:nvPr>
        </p:nvSpPr>
        <p:spPr/>
        <p:txBody>
          <a:bodyPr/>
          <a:lstStyle/>
          <a:p>
            <a:fld id="{A68F81FF-A8B7-8E49-9D5B-3CAD5ADFEE36}" type="slidenum">
              <a:rPr lang="en-US" smtClean="0"/>
              <a:t>‹#›</a:t>
            </a:fld>
            <a:endParaRPr lang="en-US"/>
          </a:p>
        </p:txBody>
      </p:sp>
      <p:sp>
        <p:nvSpPr>
          <p:cNvPr id="8" name="Picture Placeholder 7">
            <a:extLst>
              <a:ext uri="{FF2B5EF4-FFF2-40B4-BE49-F238E27FC236}">
                <a16:creationId xmlns:a16="http://schemas.microsoft.com/office/drawing/2014/main" id="{E23EA5B0-5BC9-604A-BADC-22C777AB3324}"/>
              </a:ext>
            </a:extLst>
          </p:cNvPr>
          <p:cNvSpPr>
            <a:spLocks noGrp="1"/>
          </p:cNvSpPr>
          <p:nvPr>
            <p:ph type="pic" sz="quarter" idx="13"/>
          </p:nvPr>
        </p:nvSpPr>
        <p:spPr>
          <a:xfrm>
            <a:off x="838184" y="452486"/>
            <a:ext cx="10515616" cy="5476973"/>
          </a:xfrm>
        </p:spPr>
        <p:txBody>
          <a:bodyPr/>
          <a:lstStyle/>
          <a:p>
            <a:endParaRPr lang="en-US"/>
          </a:p>
        </p:txBody>
      </p:sp>
    </p:spTree>
    <p:extLst>
      <p:ext uri="{BB962C8B-B14F-4D97-AF65-F5344CB8AC3E}">
        <p14:creationId xmlns:p14="http://schemas.microsoft.com/office/powerpoint/2010/main" val="1302585231"/>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E53020A6-35B0-2148-8BB1-10241E03D8BE}"/>
              </a:ext>
            </a:extLst>
          </p:cNvPr>
          <p:cNvSpPr>
            <a:spLocks noGrp="1"/>
          </p:cNvSpPr>
          <p:nvPr>
            <p:ph type="pic" idx="1"/>
          </p:nvPr>
        </p:nvSpPr>
        <p:spPr>
          <a:xfrm>
            <a:off x="5183188" y="1357313"/>
            <a:ext cx="6172200" cy="4503737"/>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5" name="Date Placeholder 4">
            <a:extLst>
              <a:ext uri="{FF2B5EF4-FFF2-40B4-BE49-F238E27FC236}">
                <a16:creationId xmlns:a16="http://schemas.microsoft.com/office/drawing/2014/main" id="{9E23E997-4DCA-8742-B052-C5C8981FB84A}"/>
              </a:ext>
            </a:extLst>
          </p:cNvPr>
          <p:cNvSpPr>
            <a:spLocks noGrp="1"/>
          </p:cNvSpPr>
          <p:nvPr>
            <p:ph type="dt" sz="half" idx="10"/>
          </p:nvPr>
        </p:nvSpPr>
        <p:spPr/>
        <p:txBody>
          <a:bodyPr/>
          <a:lstStyle/>
          <a:p>
            <a:r>
              <a:rPr lang="en-CA"/>
              <a:t>05-24-2021</a:t>
            </a:r>
            <a:endParaRPr lang="en-US"/>
          </a:p>
        </p:txBody>
      </p:sp>
      <p:sp>
        <p:nvSpPr>
          <p:cNvPr id="7" name="Slide Number Placeholder 6">
            <a:extLst>
              <a:ext uri="{FF2B5EF4-FFF2-40B4-BE49-F238E27FC236}">
                <a16:creationId xmlns:a16="http://schemas.microsoft.com/office/drawing/2014/main" id="{CB393941-3B9D-4345-A9EA-A04120EFDBAE}"/>
              </a:ext>
            </a:extLst>
          </p:cNvPr>
          <p:cNvSpPr>
            <a:spLocks noGrp="1"/>
          </p:cNvSpPr>
          <p:nvPr>
            <p:ph type="sldNum" sz="quarter" idx="12"/>
          </p:nvPr>
        </p:nvSpPr>
        <p:spPr/>
        <p:txBody>
          <a:bodyPr/>
          <a:lstStyle/>
          <a:p>
            <a:fld id="{A68F81FF-A8B7-8E49-9D5B-3CAD5ADFEE36}" type="slidenum">
              <a:rPr lang="en-US" smtClean="0"/>
              <a:t>‹#›</a:t>
            </a:fld>
            <a:endParaRPr lang="en-US"/>
          </a:p>
        </p:txBody>
      </p:sp>
      <p:sp>
        <p:nvSpPr>
          <p:cNvPr id="11" name="Content Placeholder 3">
            <a:extLst>
              <a:ext uri="{FF2B5EF4-FFF2-40B4-BE49-F238E27FC236}">
                <a16:creationId xmlns:a16="http://schemas.microsoft.com/office/drawing/2014/main" id="{F2798FE5-6721-474C-871F-E61BB27925C1}"/>
              </a:ext>
            </a:extLst>
          </p:cNvPr>
          <p:cNvSpPr>
            <a:spLocks noGrp="1"/>
          </p:cNvSpPr>
          <p:nvPr>
            <p:ph sz="half" idx="2"/>
          </p:nvPr>
        </p:nvSpPr>
        <p:spPr>
          <a:xfrm>
            <a:off x="747384" y="1357313"/>
            <a:ext cx="4281816" cy="4289425"/>
          </a:xfrm>
        </p:spPr>
        <p:txBody>
          <a:bodyPr/>
          <a:lstStyle/>
          <a:p>
            <a:pPr lvl="0"/>
            <a:r>
              <a:rPr lang="en-US"/>
              <a:t>Edit Master text styles</a:t>
            </a:r>
          </a:p>
          <a:p>
            <a:pPr lvl="1"/>
            <a:r>
              <a:rPr lang="en-US"/>
              <a:t>Second level</a:t>
            </a:r>
          </a:p>
          <a:p>
            <a:pPr lvl="2"/>
            <a:r>
              <a:rPr lang="en-US"/>
              <a:t>Third level</a:t>
            </a:r>
          </a:p>
          <a:p>
            <a:pPr lvl="3"/>
            <a:r>
              <a:rPr lang="en-US"/>
              <a:t>Fourth level</a:t>
            </a:r>
          </a:p>
        </p:txBody>
      </p:sp>
      <p:pic>
        <p:nvPicPr>
          <p:cNvPr id="10" name="Picture 9">
            <a:extLst>
              <a:ext uri="{FF2B5EF4-FFF2-40B4-BE49-F238E27FC236}">
                <a16:creationId xmlns:a16="http://schemas.microsoft.com/office/drawing/2014/main" id="{9365A979-ECB6-944B-B048-D15BBCA47E7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1115179"/>
          </a:xfrm>
          <a:prstGeom prst="rect">
            <a:avLst/>
          </a:prstGeom>
        </p:spPr>
      </p:pic>
      <p:sp>
        <p:nvSpPr>
          <p:cNvPr id="8" name="Title 1">
            <a:extLst>
              <a:ext uri="{FF2B5EF4-FFF2-40B4-BE49-F238E27FC236}">
                <a16:creationId xmlns:a16="http://schemas.microsoft.com/office/drawing/2014/main" id="{001710DD-ADAB-40F1-822D-847785A4B9D7}"/>
              </a:ext>
            </a:extLst>
          </p:cNvPr>
          <p:cNvSpPr>
            <a:spLocks noGrp="1"/>
          </p:cNvSpPr>
          <p:nvPr>
            <p:ph type="title" hasCustomPrompt="1"/>
          </p:nvPr>
        </p:nvSpPr>
        <p:spPr>
          <a:xfrm>
            <a:off x="838200" y="36374"/>
            <a:ext cx="10515600" cy="1068518"/>
          </a:xfrm>
        </p:spPr>
        <p:txBody>
          <a:bodyPr/>
          <a:lstStyle>
            <a:lvl1pPr>
              <a:lnSpc>
                <a:spcPct val="100000"/>
              </a:lnSpc>
              <a:defRPr>
                <a:solidFill>
                  <a:schemeClr val="bg1"/>
                </a:solidFill>
              </a:defRPr>
            </a:lvl1pPr>
          </a:lstStyle>
          <a:p>
            <a:r>
              <a:rPr lang="en-US"/>
              <a:t>Title of slide</a:t>
            </a:r>
          </a:p>
        </p:txBody>
      </p:sp>
    </p:spTree>
    <p:extLst>
      <p:ext uri="{BB962C8B-B14F-4D97-AF65-F5344CB8AC3E}">
        <p14:creationId xmlns:p14="http://schemas.microsoft.com/office/powerpoint/2010/main" val="1780466638"/>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1_Back Cover">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A056E563-204B-4A86-9584-ADE6D714DDFA}"/>
              </a:ext>
            </a:extLst>
          </p:cNvPr>
          <p:cNvGrpSpPr/>
          <p:nvPr userDrawn="1"/>
        </p:nvGrpSpPr>
        <p:grpSpPr>
          <a:xfrm>
            <a:off x="1693404" y="5780005"/>
            <a:ext cx="9811512" cy="629918"/>
            <a:chOff x="1007885" y="2739164"/>
            <a:chExt cx="9455868" cy="584201"/>
          </a:xfrm>
        </p:grpSpPr>
        <p:sp>
          <p:nvSpPr>
            <p:cNvPr id="11" name="Rectangle 10">
              <a:extLst>
                <a:ext uri="{FF2B5EF4-FFF2-40B4-BE49-F238E27FC236}">
                  <a16:creationId xmlns:a16="http://schemas.microsoft.com/office/drawing/2014/main" id="{1B918966-6278-419D-86CE-78AA30AAF5A7}"/>
                </a:ext>
              </a:extLst>
            </p:cNvPr>
            <p:cNvSpPr/>
            <p:nvPr userDrawn="1"/>
          </p:nvSpPr>
          <p:spPr>
            <a:xfrm>
              <a:off x="1529370" y="2846598"/>
              <a:ext cx="8934383" cy="342528"/>
            </a:xfrm>
            <a:prstGeom prst="rect">
              <a:avLst/>
            </a:prstGeom>
          </p:spPr>
          <p:txBody>
            <a:bodyPr wrap="square">
              <a:spAutoFit/>
            </a:bodyPr>
            <a:lstStyle/>
            <a:p>
              <a:pPr marL="0" marR="0" algn="l">
                <a:spcBef>
                  <a:spcPts val="0"/>
                </a:spcBef>
                <a:spcAft>
                  <a:spcPts val="0"/>
                </a:spcAft>
                <a:buFont typeface="Arial" panose="020B0604020202020204" pitchFamily="34" charset="0"/>
                <a:buNone/>
              </a:pPr>
              <a:r>
                <a:rPr lang="en-CA" sz="1800" b="0" i="0" u="none" strike="noStrike">
                  <a:solidFill>
                    <a:srgbClr val="000000"/>
                  </a:solidFill>
                  <a:effectLst/>
                  <a:latin typeface="Product Sans Light" panose="020B0303030502040203" pitchFamily="34" charset="0"/>
                </a:rPr>
                <a:t> </a:t>
              </a:r>
              <a:r>
                <a:rPr lang="en-CA" sz="1800" b="0" i="0" u="sng" strike="noStrike">
                  <a:solidFill>
                    <a:srgbClr val="0B5494"/>
                  </a:solidFill>
                  <a:effectLst/>
                  <a:latin typeface="Product Sans Light" panose="020B0303030502040203" pitchFamily="34" charset="0"/>
                  <a:hlinkClick r:id="rId2">
                    <a:extLst>
                      <a:ext uri="{A12FA001-AC4F-418D-AE19-62706E023703}">
                        <ahyp:hlinkClr xmlns:ahyp="http://schemas.microsoft.com/office/drawing/2018/hyperlinkcolor" val="tx"/>
                      </a:ext>
                    </a:extLst>
                  </a:hlinkClick>
                </a:rPr>
                <a:t>@Ethics_Board</a:t>
              </a:r>
              <a:r>
                <a:rPr lang="en-CA" sz="1600" b="0" i="0" u="none" strike="noStrike">
                  <a:solidFill>
                    <a:srgbClr val="000000"/>
                  </a:solidFill>
                  <a:effectLst/>
                  <a:latin typeface="Product Sans Light" panose="020B0303030502040203" pitchFamily="34" charset="0"/>
                </a:rPr>
                <a:t>		                  </a:t>
              </a:r>
              <a:r>
                <a:rPr lang="en-CA" sz="1800" b="0" i="0" u="sng" strike="noStrike">
                  <a:solidFill>
                    <a:srgbClr val="0B5494"/>
                  </a:solidFill>
                  <a:effectLst/>
                  <a:latin typeface="Product Sans Light" panose="020B0303030502040203" pitchFamily="34" charset="0"/>
                  <a:hlinkClick r:id="rId3">
                    <a:extLst>
                      <a:ext uri="{A12FA001-AC4F-418D-AE19-62706E023703}">
                        <ahyp:hlinkClr xmlns:ahyp="http://schemas.microsoft.com/office/drawing/2018/hyperlinkcolor" val="tx"/>
                      </a:ext>
                    </a:extLst>
                  </a:hlinkClick>
                </a:rPr>
                <a:t>@IESBA</a:t>
              </a:r>
              <a:r>
                <a:rPr lang="en-CA" sz="1800" b="0" i="0" u="none" strike="noStrike">
                  <a:solidFill>
                    <a:srgbClr val="000000"/>
                  </a:solidFill>
                  <a:effectLst/>
                  <a:latin typeface="Product Sans Light" panose="020B0303030502040203" pitchFamily="34" charset="0"/>
                </a:rPr>
                <a:t>				</a:t>
              </a:r>
              <a:r>
                <a:rPr lang="en-CA" sz="1800" b="0" i="0" u="none" strike="noStrike">
                  <a:solidFill>
                    <a:srgbClr val="0B5494"/>
                  </a:solidFill>
                  <a:effectLst/>
                  <a:latin typeface="Product Sans Light" panose="020B0303030502040203" pitchFamily="34" charset="0"/>
                </a:rPr>
                <a:t>    </a:t>
              </a:r>
              <a:r>
                <a:rPr lang="en-CA" sz="1800" b="0" i="0" u="sng" strike="noStrike">
                  <a:solidFill>
                    <a:srgbClr val="0B5494"/>
                  </a:solidFill>
                  <a:effectLst/>
                  <a:latin typeface="Product Sans Light" panose="020B0303030502040203" pitchFamily="34" charset="0"/>
                  <a:hlinkClick r:id="rId4">
                    <a:extLst>
                      <a:ext uri="{A12FA001-AC4F-418D-AE19-62706E023703}">
                        <ahyp:hlinkClr xmlns:ahyp="http://schemas.microsoft.com/office/drawing/2018/hyperlinkcolor" val="tx"/>
                      </a:ext>
                    </a:extLst>
                  </a:hlinkClick>
                </a:rPr>
                <a:t>@IESBA</a:t>
              </a:r>
              <a:endParaRPr lang="en-CA" sz="1600" b="0" i="0" u="none" strike="noStrike">
                <a:solidFill>
                  <a:srgbClr val="0B5494"/>
                </a:solidFill>
                <a:effectLst/>
                <a:latin typeface="Product Sans Light" panose="020B0303030502040203" pitchFamily="34" charset="0"/>
              </a:endParaRPr>
            </a:p>
          </p:txBody>
        </p:sp>
        <p:pic>
          <p:nvPicPr>
            <p:cNvPr id="12" name="Picture 11">
              <a:hlinkClick r:id="rId5"/>
              <a:extLst>
                <a:ext uri="{FF2B5EF4-FFF2-40B4-BE49-F238E27FC236}">
                  <a16:creationId xmlns:a16="http://schemas.microsoft.com/office/drawing/2014/main" id="{75F103B6-7D40-495F-B856-BAD56A174154}"/>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1007885" y="2739165"/>
              <a:ext cx="596900" cy="584200"/>
            </a:xfrm>
            <a:prstGeom prst="rect">
              <a:avLst/>
            </a:prstGeom>
          </p:spPr>
        </p:pic>
        <p:pic>
          <p:nvPicPr>
            <p:cNvPr id="13" name="Picture 12">
              <a:hlinkClick r:id="rId7"/>
              <a:extLst>
                <a:ext uri="{FF2B5EF4-FFF2-40B4-BE49-F238E27FC236}">
                  <a16:creationId xmlns:a16="http://schemas.microsoft.com/office/drawing/2014/main" id="{DBA2C49C-5171-4C06-971F-B29996FDDFEF}"/>
                </a:ext>
              </a:extLst>
            </p:cNvPr>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4453788" y="2739164"/>
              <a:ext cx="596900" cy="584200"/>
            </a:xfrm>
            <a:prstGeom prst="rect">
              <a:avLst/>
            </a:prstGeom>
          </p:spPr>
        </p:pic>
      </p:grpSp>
      <p:pic>
        <p:nvPicPr>
          <p:cNvPr id="14" name="Picture 13" descr="A picture containing text&#10;&#10;Description automatically generated">
            <a:extLst>
              <a:ext uri="{FF2B5EF4-FFF2-40B4-BE49-F238E27FC236}">
                <a16:creationId xmlns:a16="http://schemas.microsoft.com/office/drawing/2014/main" id="{F8A45A77-335F-4A7E-97BB-8231D92A3F8E}"/>
              </a:ext>
            </a:extLst>
          </p:cNvPr>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7920856" y="5866938"/>
            <a:ext cx="1836328" cy="427147"/>
          </a:xfrm>
          <a:prstGeom prst="rect">
            <a:avLst/>
          </a:prstGeom>
        </p:spPr>
      </p:pic>
      <p:pic>
        <p:nvPicPr>
          <p:cNvPr id="17" name="Picture 16" descr="A blue and white logo&#10;&#10;Description automatically generated with low confidence">
            <a:extLst>
              <a:ext uri="{FF2B5EF4-FFF2-40B4-BE49-F238E27FC236}">
                <a16:creationId xmlns:a16="http://schemas.microsoft.com/office/drawing/2014/main" id="{1160CEAE-27E9-46C8-8F06-649C8B4791A8}"/>
              </a:ext>
            </a:extLst>
          </p:cNvPr>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a:off x="3229417" y="1983072"/>
            <a:ext cx="5733166" cy="1673917"/>
          </a:xfrm>
          <a:prstGeom prst="rect">
            <a:avLst/>
          </a:prstGeom>
        </p:spPr>
      </p:pic>
      <p:sp>
        <p:nvSpPr>
          <p:cNvPr id="21" name="TextBox 20">
            <a:extLst>
              <a:ext uri="{FF2B5EF4-FFF2-40B4-BE49-F238E27FC236}">
                <a16:creationId xmlns:a16="http://schemas.microsoft.com/office/drawing/2014/main" id="{35941F45-47E0-46BC-A474-6E89FC3B2FF0}"/>
              </a:ext>
            </a:extLst>
          </p:cNvPr>
          <p:cNvSpPr txBox="1"/>
          <p:nvPr userDrawn="1"/>
        </p:nvSpPr>
        <p:spPr>
          <a:xfrm>
            <a:off x="3239146" y="3735092"/>
            <a:ext cx="914400" cy="914400"/>
          </a:xfrm>
          <a:prstGeom prst="rect">
            <a:avLst/>
          </a:prstGeom>
        </p:spPr>
        <p:txBody>
          <a:bodyPr vert="horz" wrap="none" lIns="91440" tIns="45720" rIns="91440" bIns="45720" rtlCol="0" anchor="b">
            <a:normAutofit/>
          </a:bodyPr>
          <a:lstStyle/>
          <a:p>
            <a:pPr algn="l"/>
            <a:endParaRPr lang="en-US" sz="2200">
              <a:solidFill>
                <a:srgbClr val="0B5494"/>
              </a:solidFill>
            </a:endParaRPr>
          </a:p>
        </p:txBody>
      </p:sp>
      <p:sp>
        <p:nvSpPr>
          <p:cNvPr id="22" name="TextBox 21">
            <a:extLst>
              <a:ext uri="{FF2B5EF4-FFF2-40B4-BE49-F238E27FC236}">
                <a16:creationId xmlns:a16="http://schemas.microsoft.com/office/drawing/2014/main" id="{CFD301A1-6DC6-4202-9D57-925864E85118}"/>
              </a:ext>
            </a:extLst>
          </p:cNvPr>
          <p:cNvSpPr txBox="1"/>
          <p:nvPr userDrawn="1"/>
        </p:nvSpPr>
        <p:spPr>
          <a:xfrm>
            <a:off x="604434" y="3716849"/>
            <a:ext cx="10900482" cy="470000"/>
          </a:xfrm>
          <a:prstGeom prst="rect">
            <a:avLst/>
          </a:prstGeom>
          <a:noFill/>
        </p:spPr>
        <p:txBody>
          <a:bodyPr wrap="square">
            <a:spAutoFit/>
          </a:bodyPr>
          <a:lstStyle/>
          <a:p>
            <a:pPr marL="0" marR="0" algn="ctr">
              <a:lnSpc>
                <a:spcPct val="107000"/>
              </a:lnSpc>
              <a:spcBef>
                <a:spcPts val="0"/>
              </a:spcBef>
              <a:spcAft>
                <a:spcPts val="800"/>
              </a:spcAft>
            </a:pPr>
            <a:r>
              <a:rPr lang="en-US" sz="2400" b="1" i="1">
                <a:effectLst/>
                <a:latin typeface="Calibri" panose="020F0502020204030204" pitchFamily="34" charset="0"/>
                <a:ea typeface="Calibri" panose="020F0502020204030204" pitchFamily="34" charset="0"/>
                <a:cs typeface="Times New Roman" panose="02020603050405020304" pitchFamily="18" charset="0"/>
              </a:rPr>
              <a:t>www.ethicsboard.org</a:t>
            </a:r>
          </a:p>
        </p:txBody>
      </p:sp>
    </p:spTree>
    <p:extLst>
      <p:ext uri="{BB962C8B-B14F-4D97-AF65-F5344CB8AC3E}">
        <p14:creationId xmlns:p14="http://schemas.microsoft.com/office/powerpoint/2010/main" val="1678676969"/>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spcBef>
                <a:spcPts val="800"/>
              </a:spcBef>
              <a:defRPr/>
            </a:lvl1pPr>
            <a:lvl2pPr>
              <a:spcBef>
                <a:spcPts val="1035"/>
              </a:spcBef>
              <a:defRPr/>
            </a:lvl2pPr>
            <a:lvl3pPr>
              <a:spcBef>
                <a:spcPts val="1035"/>
              </a:spcBef>
              <a:defRPr/>
            </a:lvl3pPr>
            <a:lvl4pPr>
              <a:spcBef>
                <a:spcPts val="1035"/>
              </a:spcBef>
              <a:defRPr/>
            </a:lvl4pPr>
            <a:lvl5pPr>
              <a:spcBef>
                <a:spcPts val="1035"/>
              </a:spcBef>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Subtitle 2"/>
          <p:cNvSpPr>
            <a:spLocks noGrp="1"/>
          </p:cNvSpPr>
          <p:nvPr>
            <p:ph type="subTitle" idx="10"/>
          </p:nvPr>
        </p:nvSpPr>
        <p:spPr>
          <a:xfrm>
            <a:off x="508000" y="76200"/>
            <a:ext cx="3556000" cy="228600"/>
          </a:xfrm>
        </p:spPr>
        <p:txBody>
          <a:bodyPr lIns="0" tIns="0" rIns="0" bIns="0"/>
          <a:lstStyle>
            <a:lvl1pPr marL="0" indent="0" algn="l">
              <a:buNone/>
              <a:defRPr sz="1867">
                <a:solidFill>
                  <a:schemeClr val="bg1"/>
                </a:solidFill>
              </a:defRPr>
            </a:lvl1pPr>
            <a:lvl2pPr marL="609585" indent="0" algn="ctr">
              <a:buNone/>
              <a:defRPr/>
            </a:lvl2pPr>
            <a:lvl3pPr marL="1219170" indent="0" algn="ctr">
              <a:buNone/>
              <a:defRPr/>
            </a:lvl3pPr>
            <a:lvl4pPr marL="1828754" indent="0" algn="ctr">
              <a:buNone/>
              <a:defRPr/>
            </a:lvl4pPr>
            <a:lvl5pPr marL="2438339" indent="0" algn="ctr">
              <a:buNone/>
              <a:defRPr/>
            </a:lvl5pPr>
            <a:lvl6pPr marL="3047924" indent="0" algn="ctr">
              <a:buNone/>
              <a:defRPr/>
            </a:lvl6pPr>
            <a:lvl7pPr marL="3657509" indent="0" algn="ctr">
              <a:buNone/>
              <a:defRPr/>
            </a:lvl7pPr>
            <a:lvl8pPr marL="4267093" indent="0" algn="ctr">
              <a:buNone/>
              <a:defRPr/>
            </a:lvl8pPr>
            <a:lvl9pPr marL="4876678" indent="0" algn="ctr">
              <a:buNone/>
              <a:defRPr/>
            </a:lvl9pPr>
          </a:lstStyle>
          <a:p>
            <a:r>
              <a:rPr lang="en-US"/>
              <a:t>Click to edit Master subtitle style</a:t>
            </a:r>
          </a:p>
        </p:txBody>
      </p:sp>
      <p:sp>
        <p:nvSpPr>
          <p:cNvPr id="5" name="Rectangle 2"/>
          <p:cNvSpPr>
            <a:spLocks noGrp="1" noChangeArrowheads="1"/>
          </p:cNvSpPr>
          <p:nvPr>
            <p:ph type="title"/>
          </p:nvPr>
        </p:nvSpPr>
        <p:spPr bwMode="auto">
          <a:xfrm>
            <a:off x="508000" y="615907"/>
            <a:ext cx="100584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0" tIns="0" rIns="0" bIns="0" numCol="1" anchor="ctr" anchorCtr="0" compatLnSpc="1">
            <a:prstTxWarp prst="textNoShape">
              <a:avLst/>
            </a:prstTxWarp>
          </a:bodyPr>
          <a:lstStyle/>
          <a:p>
            <a:pPr lvl="0"/>
            <a:r>
              <a:rPr lang="en-US"/>
              <a:t>Click to edit Master title style</a:t>
            </a:r>
          </a:p>
        </p:txBody>
      </p:sp>
    </p:spTree>
    <p:extLst>
      <p:ext uri="{BB962C8B-B14F-4D97-AF65-F5344CB8AC3E}">
        <p14:creationId xmlns:p14="http://schemas.microsoft.com/office/powerpoint/2010/main" val="25993387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48C5AC-9DA5-A89B-CB91-2F4E4AD3BEC9}"/>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2F5B9F83-70C7-12F1-7409-FFD622FE8E5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91D16E8A-0E02-B5E6-69F3-F2291085E3B9}"/>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494C10AB-C26C-47EC-1CFE-772368D5D33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7459A5C7-9C3F-7B5D-A203-B971C3EF88F0}"/>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DE673604-EBA2-C86F-90B4-47CAE7854038}"/>
              </a:ext>
            </a:extLst>
          </p:cNvPr>
          <p:cNvSpPr>
            <a:spLocks noGrp="1"/>
          </p:cNvSpPr>
          <p:nvPr>
            <p:ph type="dt" sz="half" idx="10"/>
          </p:nvPr>
        </p:nvSpPr>
        <p:spPr/>
        <p:txBody>
          <a:bodyPr/>
          <a:lstStyle/>
          <a:p>
            <a:fld id="{1FA50190-3B44-4ED1-A265-B15ECCA65927}" type="datetimeFigureOut">
              <a:rPr lang="en-US" smtClean="0"/>
              <a:t>11/1/2022</a:t>
            </a:fld>
            <a:endParaRPr lang="en-US"/>
          </a:p>
        </p:txBody>
      </p:sp>
      <p:sp>
        <p:nvSpPr>
          <p:cNvPr id="8" name="Footer Placeholder 7">
            <a:extLst>
              <a:ext uri="{FF2B5EF4-FFF2-40B4-BE49-F238E27FC236}">
                <a16:creationId xmlns:a16="http://schemas.microsoft.com/office/drawing/2014/main" id="{A8D42E86-3225-0FF7-4F00-957492A6696A}"/>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29626DB7-85F3-D728-47ED-E32369D076A2}"/>
              </a:ext>
            </a:extLst>
          </p:cNvPr>
          <p:cNvSpPr>
            <a:spLocks noGrp="1"/>
          </p:cNvSpPr>
          <p:nvPr>
            <p:ph type="sldNum" sz="quarter" idx="12"/>
          </p:nvPr>
        </p:nvSpPr>
        <p:spPr/>
        <p:txBody>
          <a:bodyPr/>
          <a:lstStyle/>
          <a:p>
            <a:fld id="{19DEC37B-CF82-4CFA-9F64-D75F72AA3AAD}" type="slidenum">
              <a:rPr lang="en-US" smtClean="0"/>
              <a:t>‹#›</a:t>
            </a:fld>
            <a:endParaRPr lang="en-US"/>
          </a:p>
        </p:txBody>
      </p:sp>
    </p:spTree>
    <p:extLst>
      <p:ext uri="{BB962C8B-B14F-4D97-AF65-F5344CB8AC3E}">
        <p14:creationId xmlns:p14="http://schemas.microsoft.com/office/powerpoint/2010/main" val="212242312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ED210A-8467-155B-C6A8-01FB9B5D11BA}"/>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6CA1158C-4465-5272-5A57-F37C9F5F08A5}"/>
              </a:ext>
            </a:extLst>
          </p:cNvPr>
          <p:cNvSpPr>
            <a:spLocks noGrp="1"/>
          </p:cNvSpPr>
          <p:nvPr>
            <p:ph type="dt" sz="half" idx="10"/>
          </p:nvPr>
        </p:nvSpPr>
        <p:spPr/>
        <p:txBody>
          <a:bodyPr/>
          <a:lstStyle/>
          <a:p>
            <a:fld id="{1FA50190-3B44-4ED1-A265-B15ECCA65927}" type="datetimeFigureOut">
              <a:rPr lang="en-US" smtClean="0"/>
              <a:t>11/1/2022</a:t>
            </a:fld>
            <a:endParaRPr lang="en-US"/>
          </a:p>
        </p:txBody>
      </p:sp>
      <p:sp>
        <p:nvSpPr>
          <p:cNvPr id="4" name="Footer Placeholder 3">
            <a:extLst>
              <a:ext uri="{FF2B5EF4-FFF2-40B4-BE49-F238E27FC236}">
                <a16:creationId xmlns:a16="http://schemas.microsoft.com/office/drawing/2014/main" id="{AA0C4345-19B8-CB49-969C-6DE1AEF421F5}"/>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4E7126DA-B0E8-EE09-F241-D4C3ACCC291E}"/>
              </a:ext>
            </a:extLst>
          </p:cNvPr>
          <p:cNvSpPr>
            <a:spLocks noGrp="1"/>
          </p:cNvSpPr>
          <p:nvPr>
            <p:ph type="sldNum" sz="quarter" idx="12"/>
          </p:nvPr>
        </p:nvSpPr>
        <p:spPr/>
        <p:txBody>
          <a:bodyPr/>
          <a:lstStyle/>
          <a:p>
            <a:fld id="{19DEC37B-CF82-4CFA-9F64-D75F72AA3AAD}" type="slidenum">
              <a:rPr lang="en-US" smtClean="0"/>
              <a:t>‹#›</a:t>
            </a:fld>
            <a:endParaRPr lang="en-US"/>
          </a:p>
        </p:txBody>
      </p:sp>
    </p:spTree>
    <p:extLst>
      <p:ext uri="{BB962C8B-B14F-4D97-AF65-F5344CB8AC3E}">
        <p14:creationId xmlns:p14="http://schemas.microsoft.com/office/powerpoint/2010/main" val="12451130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025CEDC-A199-63FE-9161-3BF51324B59F}"/>
              </a:ext>
            </a:extLst>
          </p:cNvPr>
          <p:cNvSpPr>
            <a:spLocks noGrp="1"/>
          </p:cNvSpPr>
          <p:nvPr>
            <p:ph type="dt" sz="half" idx="10"/>
          </p:nvPr>
        </p:nvSpPr>
        <p:spPr/>
        <p:txBody>
          <a:bodyPr/>
          <a:lstStyle/>
          <a:p>
            <a:fld id="{1FA50190-3B44-4ED1-A265-B15ECCA65927}" type="datetimeFigureOut">
              <a:rPr lang="en-US" smtClean="0"/>
              <a:t>11/1/2022</a:t>
            </a:fld>
            <a:endParaRPr lang="en-US"/>
          </a:p>
        </p:txBody>
      </p:sp>
      <p:sp>
        <p:nvSpPr>
          <p:cNvPr id="3" name="Footer Placeholder 2">
            <a:extLst>
              <a:ext uri="{FF2B5EF4-FFF2-40B4-BE49-F238E27FC236}">
                <a16:creationId xmlns:a16="http://schemas.microsoft.com/office/drawing/2014/main" id="{6E611894-8803-6F6E-9D62-B538B4926E48}"/>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C929829B-E278-81BB-154E-9A59E82D44CD}"/>
              </a:ext>
            </a:extLst>
          </p:cNvPr>
          <p:cNvSpPr>
            <a:spLocks noGrp="1"/>
          </p:cNvSpPr>
          <p:nvPr>
            <p:ph type="sldNum" sz="quarter" idx="12"/>
          </p:nvPr>
        </p:nvSpPr>
        <p:spPr/>
        <p:txBody>
          <a:bodyPr/>
          <a:lstStyle/>
          <a:p>
            <a:fld id="{19DEC37B-CF82-4CFA-9F64-D75F72AA3AAD}" type="slidenum">
              <a:rPr lang="en-US" smtClean="0"/>
              <a:t>‹#›</a:t>
            </a:fld>
            <a:endParaRPr lang="en-US"/>
          </a:p>
        </p:txBody>
      </p:sp>
    </p:spTree>
    <p:extLst>
      <p:ext uri="{BB962C8B-B14F-4D97-AF65-F5344CB8AC3E}">
        <p14:creationId xmlns:p14="http://schemas.microsoft.com/office/powerpoint/2010/main" val="43396170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42BA5E-7390-0F01-2780-446F3F50E49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48EEF192-C325-A9C7-047C-C6331E843FA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83F5729A-B35C-7F95-E4E1-06F44FFA4EA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0AC30BA-E87E-AD55-A029-89FBF88C2169}"/>
              </a:ext>
            </a:extLst>
          </p:cNvPr>
          <p:cNvSpPr>
            <a:spLocks noGrp="1"/>
          </p:cNvSpPr>
          <p:nvPr>
            <p:ph type="dt" sz="half" idx="10"/>
          </p:nvPr>
        </p:nvSpPr>
        <p:spPr/>
        <p:txBody>
          <a:bodyPr/>
          <a:lstStyle/>
          <a:p>
            <a:fld id="{1FA50190-3B44-4ED1-A265-B15ECCA65927}" type="datetimeFigureOut">
              <a:rPr lang="en-US" smtClean="0"/>
              <a:t>11/1/2022</a:t>
            </a:fld>
            <a:endParaRPr lang="en-US"/>
          </a:p>
        </p:txBody>
      </p:sp>
      <p:sp>
        <p:nvSpPr>
          <p:cNvPr id="6" name="Footer Placeholder 5">
            <a:extLst>
              <a:ext uri="{FF2B5EF4-FFF2-40B4-BE49-F238E27FC236}">
                <a16:creationId xmlns:a16="http://schemas.microsoft.com/office/drawing/2014/main" id="{A8B01703-4551-0B19-D8DA-DBC5E0D8446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EFB9D8E-FC3E-1260-D35B-87E3864D600A}"/>
              </a:ext>
            </a:extLst>
          </p:cNvPr>
          <p:cNvSpPr>
            <a:spLocks noGrp="1"/>
          </p:cNvSpPr>
          <p:nvPr>
            <p:ph type="sldNum" sz="quarter" idx="12"/>
          </p:nvPr>
        </p:nvSpPr>
        <p:spPr/>
        <p:txBody>
          <a:bodyPr/>
          <a:lstStyle/>
          <a:p>
            <a:fld id="{19DEC37B-CF82-4CFA-9F64-D75F72AA3AAD}" type="slidenum">
              <a:rPr lang="en-US" smtClean="0"/>
              <a:t>‹#›</a:t>
            </a:fld>
            <a:endParaRPr lang="en-US"/>
          </a:p>
        </p:txBody>
      </p:sp>
    </p:spTree>
    <p:extLst>
      <p:ext uri="{BB962C8B-B14F-4D97-AF65-F5344CB8AC3E}">
        <p14:creationId xmlns:p14="http://schemas.microsoft.com/office/powerpoint/2010/main" val="166408429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6D392A-C9E9-A4FE-D27C-3FFA4EF64F2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0D15C55C-4F48-97F5-B81A-26CF1168B27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0A1C2CB0-6C39-C95F-BC94-D422C2A1599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4BAC64E-7A59-1FEF-BEC1-CAA7FD9254B0}"/>
              </a:ext>
            </a:extLst>
          </p:cNvPr>
          <p:cNvSpPr>
            <a:spLocks noGrp="1"/>
          </p:cNvSpPr>
          <p:nvPr>
            <p:ph type="dt" sz="half" idx="10"/>
          </p:nvPr>
        </p:nvSpPr>
        <p:spPr/>
        <p:txBody>
          <a:bodyPr/>
          <a:lstStyle/>
          <a:p>
            <a:fld id="{1FA50190-3B44-4ED1-A265-B15ECCA65927}" type="datetimeFigureOut">
              <a:rPr lang="en-US" smtClean="0"/>
              <a:t>11/1/2022</a:t>
            </a:fld>
            <a:endParaRPr lang="en-US"/>
          </a:p>
        </p:txBody>
      </p:sp>
      <p:sp>
        <p:nvSpPr>
          <p:cNvPr id="6" name="Footer Placeholder 5">
            <a:extLst>
              <a:ext uri="{FF2B5EF4-FFF2-40B4-BE49-F238E27FC236}">
                <a16:creationId xmlns:a16="http://schemas.microsoft.com/office/drawing/2014/main" id="{CBA71969-3A4F-23AA-8483-708447D55C0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7F5EAA5-200E-4E8A-135F-BE1D18175561}"/>
              </a:ext>
            </a:extLst>
          </p:cNvPr>
          <p:cNvSpPr>
            <a:spLocks noGrp="1"/>
          </p:cNvSpPr>
          <p:nvPr>
            <p:ph type="sldNum" sz="quarter" idx="12"/>
          </p:nvPr>
        </p:nvSpPr>
        <p:spPr/>
        <p:txBody>
          <a:bodyPr/>
          <a:lstStyle/>
          <a:p>
            <a:fld id="{19DEC37B-CF82-4CFA-9F64-D75F72AA3AAD}" type="slidenum">
              <a:rPr lang="en-US" smtClean="0"/>
              <a:t>‹#›</a:t>
            </a:fld>
            <a:endParaRPr lang="en-US"/>
          </a:p>
        </p:txBody>
      </p:sp>
    </p:spTree>
    <p:extLst>
      <p:ext uri="{BB962C8B-B14F-4D97-AF65-F5344CB8AC3E}">
        <p14:creationId xmlns:p14="http://schemas.microsoft.com/office/powerpoint/2010/main" val="20850023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3.xml"/><Relationship Id="rId13" Type="http://schemas.openxmlformats.org/officeDocument/2006/relationships/slideLayout" Target="../slideLayouts/slideLayout28.xml"/><Relationship Id="rId18" Type="http://schemas.openxmlformats.org/officeDocument/2006/relationships/theme" Target="../theme/theme2.xml"/><Relationship Id="rId3" Type="http://schemas.openxmlformats.org/officeDocument/2006/relationships/slideLayout" Target="../slideLayouts/slideLayout18.xml"/><Relationship Id="rId7" Type="http://schemas.openxmlformats.org/officeDocument/2006/relationships/slideLayout" Target="../slideLayouts/slideLayout22.xml"/><Relationship Id="rId12" Type="http://schemas.openxmlformats.org/officeDocument/2006/relationships/slideLayout" Target="../slideLayouts/slideLayout27.xml"/><Relationship Id="rId17" Type="http://schemas.openxmlformats.org/officeDocument/2006/relationships/slideLayout" Target="../slideLayouts/slideLayout32.xml"/><Relationship Id="rId2" Type="http://schemas.openxmlformats.org/officeDocument/2006/relationships/slideLayout" Target="../slideLayouts/slideLayout17.xml"/><Relationship Id="rId16" Type="http://schemas.openxmlformats.org/officeDocument/2006/relationships/slideLayout" Target="../slideLayouts/slideLayout31.xml"/><Relationship Id="rId1" Type="http://schemas.openxmlformats.org/officeDocument/2006/relationships/slideLayout" Target="../slideLayouts/slideLayout16.xml"/><Relationship Id="rId6" Type="http://schemas.openxmlformats.org/officeDocument/2006/relationships/slideLayout" Target="../slideLayouts/slideLayout21.xml"/><Relationship Id="rId11" Type="http://schemas.openxmlformats.org/officeDocument/2006/relationships/slideLayout" Target="../slideLayouts/slideLayout26.xml"/><Relationship Id="rId5" Type="http://schemas.openxmlformats.org/officeDocument/2006/relationships/slideLayout" Target="../slideLayouts/slideLayout20.xml"/><Relationship Id="rId15" Type="http://schemas.openxmlformats.org/officeDocument/2006/relationships/slideLayout" Target="../slideLayouts/slideLayout30.xml"/><Relationship Id="rId10" Type="http://schemas.openxmlformats.org/officeDocument/2006/relationships/slideLayout" Target="../slideLayouts/slideLayout25.xml"/><Relationship Id="rId4" Type="http://schemas.openxmlformats.org/officeDocument/2006/relationships/slideLayout" Target="../slideLayouts/slideLayout19.xml"/><Relationship Id="rId9" Type="http://schemas.openxmlformats.org/officeDocument/2006/relationships/slideLayout" Target="../slideLayouts/slideLayout24.xml"/><Relationship Id="rId14" Type="http://schemas.openxmlformats.org/officeDocument/2006/relationships/slideLayout" Target="../slideLayouts/slideLayout29.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0.xml"/><Relationship Id="rId13" Type="http://schemas.openxmlformats.org/officeDocument/2006/relationships/slideLayout" Target="../slideLayouts/slideLayout45.xml"/><Relationship Id="rId3" Type="http://schemas.openxmlformats.org/officeDocument/2006/relationships/slideLayout" Target="../slideLayouts/slideLayout35.xml"/><Relationship Id="rId7" Type="http://schemas.openxmlformats.org/officeDocument/2006/relationships/slideLayout" Target="../slideLayouts/slideLayout39.xml"/><Relationship Id="rId12" Type="http://schemas.openxmlformats.org/officeDocument/2006/relationships/slideLayout" Target="../slideLayouts/slideLayout44.xml"/><Relationship Id="rId2" Type="http://schemas.openxmlformats.org/officeDocument/2006/relationships/slideLayout" Target="../slideLayouts/slideLayout34.xml"/><Relationship Id="rId16" Type="http://schemas.openxmlformats.org/officeDocument/2006/relationships/theme" Target="../theme/theme3.xml"/><Relationship Id="rId1" Type="http://schemas.openxmlformats.org/officeDocument/2006/relationships/slideLayout" Target="../slideLayouts/slideLayout33.xml"/><Relationship Id="rId6" Type="http://schemas.openxmlformats.org/officeDocument/2006/relationships/slideLayout" Target="../slideLayouts/slideLayout38.xml"/><Relationship Id="rId11" Type="http://schemas.openxmlformats.org/officeDocument/2006/relationships/slideLayout" Target="../slideLayouts/slideLayout43.xml"/><Relationship Id="rId5" Type="http://schemas.openxmlformats.org/officeDocument/2006/relationships/slideLayout" Target="../slideLayouts/slideLayout37.xml"/><Relationship Id="rId15" Type="http://schemas.openxmlformats.org/officeDocument/2006/relationships/slideLayout" Target="../slideLayouts/slideLayout47.xml"/><Relationship Id="rId10" Type="http://schemas.openxmlformats.org/officeDocument/2006/relationships/slideLayout" Target="../slideLayouts/slideLayout42.xml"/><Relationship Id="rId4" Type="http://schemas.openxmlformats.org/officeDocument/2006/relationships/slideLayout" Target="../slideLayouts/slideLayout36.xml"/><Relationship Id="rId9" Type="http://schemas.openxmlformats.org/officeDocument/2006/relationships/slideLayout" Target="../slideLayouts/slideLayout41.xml"/><Relationship Id="rId14" Type="http://schemas.openxmlformats.org/officeDocument/2006/relationships/slideLayout" Target="../slideLayouts/slideLayout4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67BB6CB-54EF-2F84-5416-AEDEDFCF164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7D1736B5-A468-C235-38AF-0DE39ECDDDF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3D09FD1-355F-5B2C-B7FC-63F13189765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FA50190-3B44-4ED1-A265-B15ECCA65927}" type="datetimeFigureOut">
              <a:rPr lang="en-US" smtClean="0"/>
              <a:t>11/1/2022</a:t>
            </a:fld>
            <a:endParaRPr lang="en-US"/>
          </a:p>
        </p:txBody>
      </p:sp>
      <p:sp>
        <p:nvSpPr>
          <p:cNvPr id="5" name="Footer Placeholder 4">
            <a:extLst>
              <a:ext uri="{FF2B5EF4-FFF2-40B4-BE49-F238E27FC236}">
                <a16:creationId xmlns:a16="http://schemas.microsoft.com/office/drawing/2014/main" id="{1B479D98-0E19-EFE6-FACA-1082E5C9C38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315C55B4-1D21-8A01-AA4F-3137B7D4DBD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9DEC37B-CF82-4CFA-9F64-D75F72AA3AAD}" type="slidenum">
              <a:rPr lang="en-US" smtClean="0"/>
              <a:t>‹#›</a:t>
            </a:fld>
            <a:endParaRPr lang="en-US"/>
          </a:p>
        </p:txBody>
      </p:sp>
    </p:spTree>
    <p:extLst>
      <p:ext uri="{BB962C8B-B14F-4D97-AF65-F5344CB8AC3E}">
        <p14:creationId xmlns:p14="http://schemas.microsoft.com/office/powerpoint/2010/main" val="193221901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82" r:id="rId14"/>
    <p:sldLayoutId id="2147483699" r:id="rId1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BFC05BB-E5A2-4A44-B6AE-6B79F43363D1}"/>
              </a:ext>
            </a:extLst>
          </p:cNvPr>
          <p:cNvSpPr>
            <a:spLocks noGrp="1"/>
          </p:cNvSpPr>
          <p:nvPr>
            <p:ph type="title"/>
          </p:nvPr>
        </p:nvSpPr>
        <p:spPr>
          <a:xfrm>
            <a:off x="838200" y="17785"/>
            <a:ext cx="10515600" cy="1672903"/>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90000"/>
              </a:lnSpc>
              <a:spcBef>
                <a:spcPct val="0"/>
              </a:spcBef>
              <a:spcAft>
                <a:spcPts val="0"/>
              </a:spcAft>
              <a:buClrTx/>
              <a:buSzTx/>
              <a:buFontTx/>
              <a:buNone/>
              <a:tabLst/>
              <a:defRPr/>
            </a:pPr>
            <a:r>
              <a:rPr lang="en-US"/>
              <a:t>Click to edit Master title style</a:t>
            </a:r>
          </a:p>
        </p:txBody>
      </p:sp>
      <p:sp>
        <p:nvSpPr>
          <p:cNvPr id="3" name="Text Placeholder 2">
            <a:extLst>
              <a:ext uri="{FF2B5EF4-FFF2-40B4-BE49-F238E27FC236}">
                <a16:creationId xmlns:a16="http://schemas.microsoft.com/office/drawing/2014/main" id="{FC5A1DB0-3B24-A64B-A2AB-D090086A8D1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p:txBody>
      </p:sp>
      <p:sp>
        <p:nvSpPr>
          <p:cNvPr id="4" name="Date Placeholder 3">
            <a:extLst>
              <a:ext uri="{FF2B5EF4-FFF2-40B4-BE49-F238E27FC236}">
                <a16:creationId xmlns:a16="http://schemas.microsoft.com/office/drawing/2014/main" id="{7EF48FA7-54B8-4549-832A-88EEA393ADA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Product Sans Thin" panose="020B0203030502040203" pitchFamily="34" charset="0"/>
              </a:defRPr>
            </a:lvl1pPr>
          </a:lstStyle>
          <a:p>
            <a:fld id="{890F6850-FD94-4098-B99F-1F81050D3122}" type="datetime1">
              <a:rPr lang="en-US" smtClean="0"/>
              <a:t>11/1/2022</a:t>
            </a:fld>
            <a:endParaRPr lang="en-US"/>
          </a:p>
        </p:txBody>
      </p:sp>
      <p:sp>
        <p:nvSpPr>
          <p:cNvPr id="6" name="Slide Number Placeholder 5">
            <a:extLst>
              <a:ext uri="{FF2B5EF4-FFF2-40B4-BE49-F238E27FC236}">
                <a16:creationId xmlns:a16="http://schemas.microsoft.com/office/drawing/2014/main" id="{738AEB7B-A82F-754B-AEEF-517E6867BB9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Product Sans Thin" panose="020B0203030502040203" pitchFamily="34" charset="0"/>
              </a:defRPr>
            </a:lvl1pPr>
          </a:lstStyle>
          <a:p>
            <a:fld id="{A68F81FF-A8B7-8E49-9D5B-3CAD5ADFEE36}" type="slidenum">
              <a:rPr lang="en-US" smtClean="0"/>
              <a:pPr/>
              <a:t>‹#›</a:t>
            </a:fld>
            <a:endParaRPr lang="en-US"/>
          </a:p>
        </p:txBody>
      </p:sp>
      <p:sp>
        <p:nvSpPr>
          <p:cNvPr id="9" name="Title 1">
            <a:extLst>
              <a:ext uri="{FF2B5EF4-FFF2-40B4-BE49-F238E27FC236}">
                <a16:creationId xmlns:a16="http://schemas.microsoft.com/office/drawing/2014/main" id="{5687429D-C16A-3946-912E-75F6C9C2E1C8}"/>
              </a:ext>
            </a:extLst>
          </p:cNvPr>
          <p:cNvSpPr txBox="1">
            <a:spLocks/>
          </p:cNvSpPr>
          <p:nvPr userDrawn="1"/>
        </p:nvSpPr>
        <p:spPr>
          <a:xfrm>
            <a:off x="7345051" y="3746953"/>
            <a:ext cx="10513244" cy="622170"/>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400" kern="1200">
                <a:solidFill>
                  <a:schemeClr val="bg1"/>
                </a:solidFill>
                <a:latin typeface="Product Sans Thin" panose="020B0203030502040203" pitchFamily="34" charset="0"/>
                <a:ea typeface="+mj-ea"/>
                <a:cs typeface="+mj-cs"/>
              </a:defRPr>
            </a:lvl1pPr>
          </a:lstStyle>
          <a:p>
            <a:endParaRPr lang="en-US" sz="2200">
              <a:solidFill>
                <a:srgbClr val="0B5494"/>
              </a:solidFill>
            </a:endParaRPr>
          </a:p>
        </p:txBody>
      </p:sp>
    </p:spTree>
    <p:extLst>
      <p:ext uri="{BB962C8B-B14F-4D97-AF65-F5344CB8AC3E}">
        <p14:creationId xmlns:p14="http://schemas.microsoft.com/office/powerpoint/2010/main" val="2738642074"/>
      </p:ext>
    </p:extLst>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4" r:id="rId12"/>
    <p:sldLayoutId id="2147483675" r:id="rId13"/>
    <p:sldLayoutId id="2147483676" r:id="rId14"/>
    <p:sldLayoutId id="2147483677" r:id="rId15"/>
    <p:sldLayoutId id="2147483679" r:id="rId16"/>
    <p:sldLayoutId id="2147483680" r:id="rId17"/>
  </p:sldLayoutIdLst>
  <p:hf hdr="0" ftr="0" dt="0"/>
  <p:txStyles>
    <p:titleStyle>
      <a:lvl1pPr marL="0" marR="0" indent="0" algn="l" defTabSz="914400" rtl="0" eaLnBrk="1" fontAlgn="auto" latinLnBrk="0" hangingPunct="0">
        <a:lnSpc>
          <a:spcPct val="100000"/>
        </a:lnSpc>
        <a:spcBef>
          <a:spcPct val="0"/>
        </a:spcBef>
        <a:spcAft>
          <a:spcPts val="0"/>
        </a:spcAft>
        <a:buClrTx/>
        <a:buSzTx/>
        <a:buFontTx/>
        <a:buNone/>
        <a:tabLst/>
        <a:defRPr sz="4400" kern="1200">
          <a:solidFill>
            <a:srgbClr val="0B5494"/>
          </a:solidFill>
          <a:latin typeface="Product Sans Thin" panose="020B0203030502040203" pitchFamily="34" charset="0"/>
          <a:ea typeface="+mj-ea"/>
          <a:cs typeface="+mj-cs"/>
        </a:defRPr>
      </a:lvl1pPr>
    </p:titleStyle>
    <p:body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rgbClr val="4A4A4A"/>
          </a:solidFill>
          <a:latin typeface="Product Sans Thin" panose="020B0203030502040203" pitchFamily="34" charset="0"/>
          <a:ea typeface="+mn-ea"/>
          <a:cs typeface="+mn-cs"/>
        </a:defRPr>
      </a:lvl1pPr>
      <a:lvl2pPr marL="685800" indent="-228600" algn="l" defTabSz="914400" rtl="0" eaLnBrk="1" latinLnBrk="0" hangingPunct="1">
        <a:lnSpc>
          <a:spcPct val="90000"/>
        </a:lnSpc>
        <a:spcBef>
          <a:spcPts val="500"/>
        </a:spcBef>
        <a:buClr>
          <a:srgbClr val="4A4A4A"/>
        </a:buClr>
        <a:buFont typeface="System Font Regular"/>
        <a:buChar char="–"/>
        <a:defRPr sz="2400" kern="1200">
          <a:solidFill>
            <a:srgbClr val="4A4A4A"/>
          </a:solidFill>
          <a:latin typeface="Product Sans Thin" panose="020B0203030502040203" pitchFamily="34" charset="0"/>
          <a:ea typeface="+mn-ea"/>
          <a:cs typeface="+mn-cs"/>
        </a:defRPr>
      </a:lvl2pPr>
      <a:lvl3pPr marL="1143000" indent="-228600" algn="l" defTabSz="914400" rtl="0" eaLnBrk="1" latinLnBrk="0" hangingPunct="1">
        <a:lnSpc>
          <a:spcPct val="90000"/>
        </a:lnSpc>
        <a:spcBef>
          <a:spcPts val="500"/>
        </a:spcBef>
        <a:buSzPct val="75000"/>
        <a:buFont typeface="Courier New" panose="02070309020205020404" pitchFamily="49" charset="0"/>
        <a:buChar char="o"/>
        <a:defRPr sz="2000" kern="1200">
          <a:solidFill>
            <a:srgbClr val="4A4A4A"/>
          </a:solidFill>
          <a:latin typeface="Product Sans Thin" panose="020B0203030502040203" pitchFamily="34" charset="0"/>
          <a:ea typeface="+mn-ea"/>
          <a:cs typeface="+mn-cs"/>
        </a:defRPr>
      </a:lvl3pPr>
      <a:lvl4pPr marL="1657350" marR="0" indent="-285750" algn="l" defTabSz="914400" rtl="0" eaLnBrk="1" fontAlgn="auto" latinLnBrk="0" hangingPunct="1">
        <a:lnSpc>
          <a:spcPct val="90000"/>
        </a:lnSpc>
        <a:spcBef>
          <a:spcPts val="500"/>
        </a:spcBef>
        <a:spcAft>
          <a:spcPts val="0"/>
        </a:spcAft>
        <a:buClrTx/>
        <a:buSzPct val="75000"/>
        <a:buFont typeface="System Font Regular"/>
        <a:buChar char="–"/>
        <a:tabLst/>
        <a:defRPr sz="1800" kern="1200">
          <a:solidFill>
            <a:srgbClr val="4A4A4A"/>
          </a:solidFill>
          <a:latin typeface="Product Sans Thin" panose="020B0203030502040203" pitchFamily="34" charset="0"/>
          <a:ea typeface="+mn-ea"/>
          <a:cs typeface="+mn-cs"/>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sz="1800" kern="1200">
          <a:solidFill>
            <a:srgbClr val="4A4A4A"/>
          </a:solidFill>
          <a:latin typeface="Product Sans Thin" panose="020B020303050204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BFC05BB-E5A2-4A44-B6AE-6B79F43363D1}"/>
              </a:ext>
            </a:extLst>
          </p:cNvPr>
          <p:cNvSpPr>
            <a:spLocks noGrp="1"/>
          </p:cNvSpPr>
          <p:nvPr>
            <p:ph type="title"/>
          </p:nvPr>
        </p:nvSpPr>
        <p:spPr>
          <a:xfrm>
            <a:off x="838200" y="17785"/>
            <a:ext cx="10515600" cy="1672903"/>
          </a:xfrm>
          <a:prstGeom prst="rect">
            <a:avLst/>
          </a:prstGeom>
        </p:spPr>
        <p:txBody>
          <a:bodyPr vert="horz" lIns="91440" tIns="45720" rIns="91440" bIns="45720" rtlCol="0" anchor="ctr">
            <a:normAutofit/>
          </a:bodyPr>
          <a:lstStyle/>
          <a:p>
            <a:pPr marL="0" marR="0" lvl="0" indent="0" algn="l" defTabSz="914400" rtl="0" eaLnBrk="1" fontAlgn="auto" latinLnBrk="0" hangingPunct="1">
              <a:lnSpc>
                <a:spcPct val="90000"/>
              </a:lnSpc>
              <a:spcBef>
                <a:spcPct val="0"/>
              </a:spcBef>
              <a:spcAft>
                <a:spcPts val="0"/>
              </a:spcAft>
              <a:buClrTx/>
              <a:buSzTx/>
              <a:buFontTx/>
              <a:buNone/>
              <a:tabLst/>
              <a:defRPr/>
            </a:pPr>
            <a:r>
              <a:rPr lang="en-US"/>
              <a:t>Click to edit Master title style</a:t>
            </a:r>
          </a:p>
        </p:txBody>
      </p:sp>
      <p:sp>
        <p:nvSpPr>
          <p:cNvPr id="3" name="Text Placeholder 2">
            <a:extLst>
              <a:ext uri="{FF2B5EF4-FFF2-40B4-BE49-F238E27FC236}">
                <a16:creationId xmlns:a16="http://schemas.microsoft.com/office/drawing/2014/main" id="{FC5A1DB0-3B24-A64B-A2AB-D090086A8D1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p:txBody>
      </p:sp>
      <p:sp>
        <p:nvSpPr>
          <p:cNvPr id="4" name="Date Placeholder 3">
            <a:extLst>
              <a:ext uri="{FF2B5EF4-FFF2-40B4-BE49-F238E27FC236}">
                <a16:creationId xmlns:a16="http://schemas.microsoft.com/office/drawing/2014/main" id="{7EF48FA7-54B8-4549-832A-88EEA393ADA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rgbClr val="838383"/>
                </a:solidFill>
                <a:latin typeface="Product Sans Thin" panose="020B0203030502040203" pitchFamily="34" charset="0"/>
              </a:defRPr>
            </a:lvl1pPr>
          </a:lstStyle>
          <a:p>
            <a:r>
              <a:rPr lang="en-CA"/>
              <a:t>05-24-2021</a:t>
            </a:r>
            <a:endParaRPr lang="en-US"/>
          </a:p>
        </p:txBody>
      </p:sp>
      <p:sp>
        <p:nvSpPr>
          <p:cNvPr id="6" name="Slide Number Placeholder 5">
            <a:extLst>
              <a:ext uri="{FF2B5EF4-FFF2-40B4-BE49-F238E27FC236}">
                <a16:creationId xmlns:a16="http://schemas.microsoft.com/office/drawing/2014/main" id="{738AEB7B-A82F-754B-AEEF-517E6867BB9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rgbClr val="838383"/>
                </a:solidFill>
                <a:latin typeface="Product Sans Thin" panose="020B0203030502040203" pitchFamily="34" charset="0"/>
              </a:defRPr>
            </a:lvl1pPr>
          </a:lstStyle>
          <a:p>
            <a:fld id="{16DFC2C5-FBBF-1943-8567-35264678A384}" type="slidenum">
              <a:rPr lang="en-US" smtClean="0"/>
              <a:pPr/>
              <a:t>‹#›</a:t>
            </a:fld>
            <a:endParaRPr lang="en-US"/>
          </a:p>
        </p:txBody>
      </p:sp>
      <p:sp>
        <p:nvSpPr>
          <p:cNvPr id="9" name="Title 1">
            <a:extLst>
              <a:ext uri="{FF2B5EF4-FFF2-40B4-BE49-F238E27FC236}">
                <a16:creationId xmlns:a16="http://schemas.microsoft.com/office/drawing/2014/main" id="{5687429D-C16A-3946-912E-75F6C9C2E1C8}"/>
              </a:ext>
            </a:extLst>
          </p:cNvPr>
          <p:cNvSpPr txBox="1">
            <a:spLocks/>
          </p:cNvSpPr>
          <p:nvPr userDrawn="1"/>
        </p:nvSpPr>
        <p:spPr>
          <a:xfrm>
            <a:off x="7345051" y="3746953"/>
            <a:ext cx="10513244" cy="622170"/>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4400" kern="1200">
                <a:solidFill>
                  <a:schemeClr val="bg1"/>
                </a:solidFill>
                <a:latin typeface="Product Sans Thin" panose="020B0203030502040203" pitchFamily="34" charset="0"/>
                <a:ea typeface="+mj-ea"/>
                <a:cs typeface="+mj-cs"/>
              </a:defRPr>
            </a:lvl1pPr>
          </a:lstStyle>
          <a:p>
            <a:endParaRPr lang="en-US" sz="2200">
              <a:solidFill>
                <a:srgbClr val="0B5494"/>
              </a:solidFill>
            </a:endParaRPr>
          </a:p>
        </p:txBody>
      </p:sp>
    </p:spTree>
    <p:extLst>
      <p:ext uri="{BB962C8B-B14F-4D97-AF65-F5344CB8AC3E}">
        <p14:creationId xmlns:p14="http://schemas.microsoft.com/office/powerpoint/2010/main" val="3199265946"/>
      </p:ext>
    </p:extLst>
  </p:cSld>
  <p:clrMap bg1="lt1" tx1="dk1" bg2="lt2" tx2="dk2" accent1="accent1" accent2="accent2" accent3="accent3" accent4="accent4" accent5="accent5" accent6="accent6" hlink="hlink" folHlink="folHlink"/>
  <p:sldLayoutIdLst>
    <p:sldLayoutId id="2147483684" r:id="rId1"/>
    <p:sldLayoutId id="2147483685" r:id="rId2"/>
    <p:sldLayoutId id="2147483686" r:id="rId3"/>
    <p:sldLayoutId id="2147483687" r:id="rId4"/>
    <p:sldLayoutId id="2147483688" r:id="rId5"/>
    <p:sldLayoutId id="2147483689" r:id="rId6"/>
    <p:sldLayoutId id="2147483690" r:id="rId7"/>
    <p:sldLayoutId id="2147483691" r:id="rId8"/>
    <p:sldLayoutId id="2147483692" r:id="rId9"/>
    <p:sldLayoutId id="2147483693" r:id="rId10"/>
    <p:sldLayoutId id="2147483694" r:id="rId11"/>
    <p:sldLayoutId id="2147483695" r:id="rId12"/>
    <p:sldLayoutId id="2147483696" r:id="rId13"/>
    <p:sldLayoutId id="2147483697" r:id="rId14"/>
    <p:sldLayoutId id="2147483698" r:id="rId15"/>
  </p:sldLayoutIdLst>
  <p:hf hdr="0" ftr="0"/>
  <p:txStyles>
    <p:titleStyle>
      <a:lvl1pPr marL="0" marR="0" indent="0" algn="l" defTabSz="914400" rtl="0" eaLnBrk="1" fontAlgn="auto" latinLnBrk="0" hangingPunct="0">
        <a:lnSpc>
          <a:spcPct val="100000"/>
        </a:lnSpc>
        <a:spcBef>
          <a:spcPct val="0"/>
        </a:spcBef>
        <a:spcAft>
          <a:spcPts val="0"/>
        </a:spcAft>
        <a:buClrTx/>
        <a:buSzTx/>
        <a:buFontTx/>
        <a:buNone/>
        <a:tabLst/>
        <a:defRPr sz="4400" kern="1200">
          <a:solidFill>
            <a:srgbClr val="0B5494"/>
          </a:solidFill>
          <a:latin typeface="Product Sans Thin" panose="020B0203030502040203" pitchFamily="34" charset="0"/>
          <a:ea typeface="+mj-ea"/>
          <a:cs typeface="+mj-cs"/>
        </a:defRPr>
      </a:lvl1pPr>
    </p:titleStyle>
    <p:body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rgbClr val="4A4A4A"/>
          </a:solidFill>
          <a:latin typeface="Product Sans Thin" panose="020B0203030502040203" pitchFamily="34" charset="0"/>
          <a:ea typeface="+mn-ea"/>
          <a:cs typeface="+mn-cs"/>
        </a:defRPr>
      </a:lvl1pPr>
      <a:lvl2pPr marL="685800" indent="-228600" algn="l" defTabSz="914400" rtl="0" eaLnBrk="1" latinLnBrk="0" hangingPunct="1">
        <a:lnSpc>
          <a:spcPct val="90000"/>
        </a:lnSpc>
        <a:spcBef>
          <a:spcPts val="500"/>
        </a:spcBef>
        <a:buClr>
          <a:srgbClr val="4A4A4A"/>
        </a:buClr>
        <a:buFont typeface="System Font Regular"/>
        <a:buChar char="–"/>
        <a:defRPr sz="2400" kern="1200">
          <a:solidFill>
            <a:srgbClr val="4A4A4A"/>
          </a:solidFill>
          <a:latin typeface="Product Sans Thin" panose="020B0203030502040203" pitchFamily="34" charset="0"/>
          <a:ea typeface="+mn-ea"/>
          <a:cs typeface="+mn-cs"/>
        </a:defRPr>
      </a:lvl2pPr>
      <a:lvl3pPr marL="1143000" indent="-228600" algn="l" defTabSz="914400" rtl="0" eaLnBrk="1" latinLnBrk="0" hangingPunct="1">
        <a:lnSpc>
          <a:spcPct val="90000"/>
        </a:lnSpc>
        <a:spcBef>
          <a:spcPts val="500"/>
        </a:spcBef>
        <a:buSzPct val="75000"/>
        <a:buFont typeface="Courier New" panose="02070309020205020404" pitchFamily="49" charset="0"/>
        <a:buChar char="o"/>
        <a:defRPr sz="2000" kern="1200">
          <a:solidFill>
            <a:srgbClr val="4A4A4A"/>
          </a:solidFill>
          <a:latin typeface="Product Sans Thin" panose="020B0203030502040203" pitchFamily="34" charset="0"/>
          <a:ea typeface="+mn-ea"/>
          <a:cs typeface="+mn-cs"/>
        </a:defRPr>
      </a:lvl3pPr>
      <a:lvl4pPr marL="1657350" marR="0" indent="-285750" algn="l" defTabSz="914400" rtl="0" eaLnBrk="1" fontAlgn="auto" latinLnBrk="0" hangingPunct="1">
        <a:lnSpc>
          <a:spcPct val="90000"/>
        </a:lnSpc>
        <a:spcBef>
          <a:spcPts val="500"/>
        </a:spcBef>
        <a:spcAft>
          <a:spcPts val="0"/>
        </a:spcAft>
        <a:buClrTx/>
        <a:buSzPct val="75000"/>
        <a:buFont typeface="System Font Regular"/>
        <a:buChar char="–"/>
        <a:tabLst/>
        <a:defRPr sz="1800" kern="1200">
          <a:solidFill>
            <a:srgbClr val="4A4A4A"/>
          </a:solidFill>
          <a:latin typeface="Product Sans Thin" panose="020B0203030502040203" pitchFamily="34" charset="0"/>
          <a:ea typeface="+mn-ea"/>
          <a:cs typeface="+mn-cs"/>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sz="1800" kern="1200">
          <a:solidFill>
            <a:srgbClr val="4A4A4A"/>
          </a:solidFill>
          <a:latin typeface="Product Sans Thin" panose="020B020303050204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8" Type="http://schemas.openxmlformats.org/officeDocument/2006/relationships/image" Target="../media/image40.png"/><Relationship Id="rId13" Type="http://schemas.openxmlformats.org/officeDocument/2006/relationships/image" Target="../media/image45.svg"/><Relationship Id="rId3" Type="http://schemas.openxmlformats.org/officeDocument/2006/relationships/image" Target="../media/image35.svg"/><Relationship Id="rId7" Type="http://schemas.openxmlformats.org/officeDocument/2006/relationships/image" Target="../media/image39.svg"/><Relationship Id="rId12" Type="http://schemas.openxmlformats.org/officeDocument/2006/relationships/image" Target="../media/image44.png"/><Relationship Id="rId2" Type="http://schemas.openxmlformats.org/officeDocument/2006/relationships/image" Target="../media/image34.png"/><Relationship Id="rId1" Type="http://schemas.openxmlformats.org/officeDocument/2006/relationships/slideLayout" Target="../slideLayouts/slideLayout6.xml"/><Relationship Id="rId6" Type="http://schemas.openxmlformats.org/officeDocument/2006/relationships/image" Target="../media/image38.png"/><Relationship Id="rId11" Type="http://schemas.openxmlformats.org/officeDocument/2006/relationships/image" Target="../media/image43.svg"/><Relationship Id="rId5" Type="http://schemas.openxmlformats.org/officeDocument/2006/relationships/image" Target="../media/image37.svg"/><Relationship Id="rId10" Type="http://schemas.openxmlformats.org/officeDocument/2006/relationships/image" Target="../media/image42.png"/><Relationship Id="rId4" Type="http://schemas.openxmlformats.org/officeDocument/2006/relationships/image" Target="../media/image36.png"/><Relationship Id="rId9" Type="http://schemas.openxmlformats.org/officeDocument/2006/relationships/image" Target="../media/image41.svg"/></Relationships>
</file>

<file path=ppt/slides/_rels/slide13.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8.xml"/><Relationship Id="rId1" Type="http://schemas.openxmlformats.org/officeDocument/2006/relationships/slideLayout" Target="../slideLayouts/slideLayout28.xml"/></Relationships>
</file>

<file path=ppt/slides/_rels/slide14.xml.rels><?xml version="1.0" encoding="UTF-8" standalone="yes"?>
<Relationships xmlns="http://schemas.openxmlformats.org/package/2006/relationships"><Relationship Id="rId3" Type="http://schemas.openxmlformats.org/officeDocument/2006/relationships/hyperlink" Target="http://www.ethicsboard.org/focus-areas/sustainability-reporting-and-assurance" TargetMode="External"/><Relationship Id="rId2" Type="http://schemas.openxmlformats.org/officeDocument/2006/relationships/image" Target="../media/image47.png"/><Relationship Id="rId1" Type="http://schemas.openxmlformats.org/officeDocument/2006/relationships/slideLayout" Target="../slideLayouts/slideLayout4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xml"/><Relationship Id="rId1" Type="http://schemas.openxmlformats.org/officeDocument/2006/relationships/slideLayout" Target="../slideLayouts/slideLayout21.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1.xml"/></Relationships>
</file>

<file path=ppt/slides/_rels/slide5.xml.rels><?xml version="1.0" encoding="UTF-8" standalone="yes"?>
<Relationships xmlns="http://schemas.openxmlformats.org/package/2006/relationships"><Relationship Id="rId3" Type="http://schemas.openxmlformats.org/officeDocument/2006/relationships/image" Target="../media/image23.svg"/><Relationship Id="rId2" Type="http://schemas.openxmlformats.org/officeDocument/2006/relationships/image" Target="../media/image22.png"/><Relationship Id="rId1" Type="http://schemas.openxmlformats.org/officeDocument/2006/relationships/slideLayout" Target="../slideLayouts/slideLayout14.xml"/><Relationship Id="rId5" Type="http://schemas.openxmlformats.org/officeDocument/2006/relationships/image" Target="../media/image25.svg"/><Relationship Id="rId4" Type="http://schemas.openxmlformats.org/officeDocument/2006/relationships/image" Target="../media/image24.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8.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image" Target="../media/image27.png"/><Relationship Id="rId7" Type="http://schemas.openxmlformats.org/officeDocument/2006/relationships/image" Target="../media/image31.png"/><Relationship Id="rId2" Type="http://schemas.openxmlformats.org/officeDocument/2006/relationships/image" Target="../media/image26.png"/><Relationship Id="rId1" Type="http://schemas.openxmlformats.org/officeDocument/2006/relationships/slideLayout" Target="../slideLayouts/slideLayout45.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28.png"/><Relationship Id="rId9" Type="http://schemas.openxmlformats.org/officeDocument/2006/relationships/image" Target="../media/image33.png"/></Relationships>
</file>

<file path=ppt/slides/_rels/slide9.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5.xml"/><Relationship Id="rId1" Type="http://schemas.openxmlformats.org/officeDocument/2006/relationships/slideLayout" Target="../slideLayouts/slideLayout4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7AACC860-CB23-468F-A69B-2EDCAA3C1645}"/>
              </a:ext>
            </a:extLst>
          </p:cNvPr>
          <p:cNvSpPr>
            <a:spLocks noGrp="1"/>
          </p:cNvSpPr>
          <p:nvPr>
            <p:ph type="body" sz="quarter" idx="14"/>
          </p:nvPr>
        </p:nvSpPr>
        <p:spPr>
          <a:xfrm>
            <a:off x="597534" y="4610100"/>
            <a:ext cx="9492764" cy="1780190"/>
          </a:xfrm>
          <a:noFill/>
        </p:spPr>
        <p:txBody>
          <a:bodyPr>
            <a:noAutofit/>
          </a:bodyPr>
          <a:lstStyle/>
          <a:p>
            <a:pPr>
              <a:spcBef>
                <a:spcPts val="0"/>
              </a:spcBef>
              <a:tabLst>
                <a:tab pos="3889375" algn="l"/>
              </a:tabLst>
            </a:pPr>
            <a:endParaRPr lang="en-US" sz="2800">
              <a:latin typeface="Arial" panose="020B0604020202020204" pitchFamily="34" charset="0"/>
              <a:cs typeface="Arial" panose="020B0604020202020204" pitchFamily="34" charset="0"/>
            </a:endParaRPr>
          </a:p>
          <a:p>
            <a:pPr>
              <a:spcBef>
                <a:spcPts val="0"/>
              </a:spcBef>
              <a:tabLst>
                <a:tab pos="3889375" algn="l"/>
              </a:tabLst>
            </a:pPr>
            <a:r>
              <a:rPr lang="en-US" sz="2800">
                <a:latin typeface="Arial" panose="020B0604020202020204" pitchFamily="34" charset="0"/>
                <a:cs typeface="Arial" panose="020B0604020202020204" pitchFamily="34" charset="0"/>
              </a:rPr>
              <a:t>Mark Babington, IESBA Member and Working Group Chair</a:t>
            </a:r>
          </a:p>
        </p:txBody>
      </p:sp>
      <p:sp>
        <p:nvSpPr>
          <p:cNvPr id="4" name="Text Placeholder 3">
            <a:extLst>
              <a:ext uri="{FF2B5EF4-FFF2-40B4-BE49-F238E27FC236}">
                <a16:creationId xmlns:a16="http://schemas.microsoft.com/office/drawing/2014/main" id="{FCAB5605-EB74-47C9-8E9D-F5071F124494}"/>
              </a:ext>
            </a:extLst>
          </p:cNvPr>
          <p:cNvSpPr>
            <a:spLocks noGrp="1"/>
          </p:cNvSpPr>
          <p:nvPr>
            <p:ph type="body" sz="quarter" idx="12"/>
          </p:nvPr>
        </p:nvSpPr>
        <p:spPr>
          <a:xfrm>
            <a:off x="597535" y="2420204"/>
            <a:ext cx="11213465" cy="849747"/>
          </a:xfrm>
        </p:spPr>
        <p:txBody>
          <a:bodyPr anchor="t" anchorCtr="0">
            <a:noAutofit/>
          </a:bodyPr>
          <a:lstStyle/>
          <a:p>
            <a:pPr>
              <a:spcBef>
                <a:spcPts val="0"/>
              </a:spcBef>
            </a:pPr>
            <a:r>
              <a:rPr lang="en-US" sz="5400">
                <a:latin typeface="Arial" panose="020B0604020202020204" pitchFamily="34" charset="0"/>
                <a:cs typeface="Arial" panose="020B0604020202020204" pitchFamily="34" charset="0"/>
              </a:rPr>
              <a:t>Sustainability </a:t>
            </a:r>
          </a:p>
        </p:txBody>
      </p:sp>
      <p:sp>
        <p:nvSpPr>
          <p:cNvPr id="5" name="Text Placeholder 2">
            <a:extLst>
              <a:ext uri="{FF2B5EF4-FFF2-40B4-BE49-F238E27FC236}">
                <a16:creationId xmlns:a16="http://schemas.microsoft.com/office/drawing/2014/main" id="{5BFAD489-580D-4076-D90C-32A2F82953D3}"/>
              </a:ext>
            </a:extLst>
          </p:cNvPr>
          <p:cNvSpPr txBox="1">
            <a:spLocks/>
          </p:cNvSpPr>
          <p:nvPr/>
        </p:nvSpPr>
        <p:spPr>
          <a:xfrm>
            <a:off x="597535" y="5411433"/>
            <a:ext cx="9906901" cy="1179867"/>
          </a:xfrm>
          <a:prstGeom prst="rect">
            <a:avLst/>
          </a:prstGeom>
        </p:spPr>
        <p:txBody>
          <a:bodyPr vert="horz" lIns="91440" tIns="45720" rIns="91440" bIns="45720" rtlCol="0" anchor="ctr">
            <a:normAutofit/>
          </a:bodyPr>
          <a:lstStyle>
            <a:lvl1pPr marL="0" indent="0" algn="l" defTabSz="914400" rtl="0" eaLnBrk="1" latinLnBrk="0" hangingPunct="1">
              <a:lnSpc>
                <a:spcPct val="100000"/>
              </a:lnSpc>
              <a:spcBef>
                <a:spcPts val="1000"/>
              </a:spcBef>
              <a:buFont typeface="Arial" panose="020B0604020202020204" pitchFamily="34" charset="0"/>
              <a:buNone/>
              <a:defRPr sz="3000" kern="1200">
                <a:solidFill>
                  <a:srgbClr val="0B5494"/>
                </a:solidFill>
                <a:latin typeface="Product Sans Thin" panose="020B0203030502040203" pitchFamily="34" charset="0"/>
                <a:ea typeface="+mn-ea"/>
                <a:cs typeface="+mn-cs"/>
              </a:defRPr>
            </a:lvl1pPr>
            <a:lvl2pPr marL="685800" indent="-228600" algn="l" defTabSz="914400" rtl="0" eaLnBrk="1" latinLnBrk="0" hangingPunct="1">
              <a:lnSpc>
                <a:spcPct val="90000"/>
              </a:lnSpc>
              <a:spcBef>
                <a:spcPts val="500"/>
              </a:spcBef>
              <a:buClr>
                <a:srgbClr val="4A4A4A"/>
              </a:buClr>
              <a:buFont typeface="System Font Regular"/>
              <a:buChar char="–"/>
              <a:defRPr sz="2400" kern="1200">
                <a:solidFill>
                  <a:srgbClr val="4A4A4A"/>
                </a:solidFill>
                <a:latin typeface="Product Sans Thin" panose="020B0203030502040203" pitchFamily="34" charset="0"/>
                <a:ea typeface="+mn-ea"/>
                <a:cs typeface="+mn-cs"/>
              </a:defRPr>
            </a:lvl2pPr>
            <a:lvl3pPr marL="1143000" indent="-228600" algn="l" defTabSz="914400" rtl="0" eaLnBrk="1" latinLnBrk="0" hangingPunct="1">
              <a:lnSpc>
                <a:spcPct val="90000"/>
              </a:lnSpc>
              <a:spcBef>
                <a:spcPts val="500"/>
              </a:spcBef>
              <a:buSzPct val="75000"/>
              <a:buFont typeface="Courier New" panose="02070309020205020404" pitchFamily="49" charset="0"/>
              <a:buChar char="o"/>
              <a:defRPr sz="2000" kern="1200">
                <a:solidFill>
                  <a:srgbClr val="4A4A4A"/>
                </a:solidFill>
                <a:latin typeface="Product Sans Thin" panose="020B0203030502040203" pitchFamily="34" charset="0"/>
                <a:ea typeface="+mn-ea"/>
                <a:cs typeface="+mn-cs"/>
              </a:defRPr>
            </a:lvl3pPr>
            <a:lvl4pPr marL="1657350" marR="0" indent="-285750" algn="l" defTabSz="914400" rtl="0" eaLnBrk="1" fontAlgn="auto" latinLnBrk="0" hangingPunct="1">
              <a:lnSpc>
                <a:spcPct val="90000"/>
              </a:lnSpc>
              <a:spcBef>
                <a:spcPts val="500"/>
              </a:spcBef>
              <a:spcAft>
                <a:spcPts val="0"/>
              </a:spcAft>
              <a:buClrTx/>
              <a:buSzPct val="75000"/>
              <a:buFont typeface="System Font Regular"/>
              <a:buChar char="–"/>
              <a:tabLst/>
              <a:defRPr sz="1800" kern="1200">
                <a:solidFill>
                  <a:srgbClr val="4A4A4A"/>
                </a:solidFill>
                <a:latin typeface="Product Sans Thin" panose="020B0203030502040203" pitchFamily="34" charset="0"/>
                <a:ea typeface="+mn-ea"/>
                <a:cs typeface="+mn-cs"/>
              </a:defRPr>
            </a:lvl4pPr>
            <a:lvl5pPr marL="1828800" marR="0"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sz="1800" kern="1200">
                <a:solidFill>
                  <a:srgbClr val="4A4A4A"/>
                </a:solidFill>
                <a:latin typeface="Product Sans Thin" panose="020B0203030502040203"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000">
                <a:solidFill>
                  <a:schemeClr val="bg1"/>
                </a:solidFill>
                <a:latin typeface="Arial" panose="020B0604020202020204" pitchFamily="34" charset="0"/>
                <a:cs typeface="Arial" panose="020B0604020202020204" pitchFamily="34" charset="0"/>
              </a:rPr>
              <a:t>IESBA Virtual Meeting </a:t>
            </a:r>
          </a:p>
          <a:p>
            <a:r>
              <a:rPr lang="en-US" sz="2000">
                <a:solidFill>
                  <a:schemeClr val="bg1"/>
                </a:solidFill>
                <a:latin typeface="Arial" panose="020B0604020202020204" pitchFamily="34" charset="0"/>
                <a:cs typeface="Arial" panose="020B0604020202020204" pitchFamily="34" charset="0"/>
              </a:rPr>
              <a:t>November 1, 2022</a:t>
            </a:r>
          </a:p>
        </p:txBody>
      </p:sp>
    </p:spTree>
    <p:extLst>
      <p:ext uri="{BB962C8B-B14F-4D97-AF65-F5344CB8AC3E}">
        <p14:creationId xmlns:p14="http://schemas.microsoft.com/office/powerpoint/2010/main" val="169183924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61FCD167-CB64-2FE1-0142-66E9ABCAAC37}"/>
              </a:ext>
            </a:extLst>
          </p:cNvPr>
          <p:cNvSpPr>
            <a:spLocks noGrp="1"/>
          </p:cNvSpPr>
          <p:nvPr>
            <p:ph type="sldNum" sz="quarter" idx="12"/>
          </p:nvPr>
        </p:nvSpPr>
        <p:spPr/>
        <p:txBody>
          <a:bodyPr/>
          <a:lstStyle/>
          <a:p>
            <a:fld id="{A68F81FF-A8B7-8E49-9D5B-3CAD5ADFEE36}" type="slidenum">
              <a:rPr lang="en-US" smtClean="0"/>
              <a:pPr/>
              <a:t>10</a:t>
            </a:fld>
            <a:endParaRPr lang="en-US"/>
          </a:p>
        </p:txBody>
      </p:sp>
      <p:sp>
        <p:nvSpPr>
          <p:cNvPr id="4" name="Title 3">
            <a:extLst>
              <a:ext uri="{FF2B5EF4-FFF2-40B4-BE49-F238E27FC236}">
                <a16:creationId xmlns:a16="http://schemas.microsoft.com/office/drawing/2014/main" id="{357F62BB-2400-B332-E927-A5223BE9ACB5}"/>
              </a:ext>
            </a:extLst>
          </p:cNvPr>
          <p:cNvSpPr>
            <a:spLocks noGrp="1"/>
          </p:cNvSpPr>
          <p:nvPr>
            <p:ph type="title"/>
          </p:nvPr>
        </p:nvSpPr>
        <p:spPr>
          <a:xfrm>
            <a:off x="831850" y="2835479"/>
            <a:ext cx="9326563" cy="1584121"/>
          </a:xfrm>
        </p:spPr>
        <p:txBody>
          <a:bodyPr anchor="ctr">
            <a:normAutofit/>
          </a:bodyPr>
          <a:lstStyle/>
          <a:p>
            <a:pPr algn="ctr">
              <a:spcBef>
                <a:spcPts val="600"/>
              </a:spcBef>
              <a:spcAft>
                <a:spcPts val="600"/>
              </a:spcAft>
            </a:pPr>
            <a:r>
              <a:rPr lang="en-US" sz="3800">
                <a:latin typeface="Arial" panose="020B0604020202020204" pitchFamily="34" charset="0"/>
                <a:cs typeface="Arial" panose="020B0604020202020204" pitchFamily="34" charset="0"/>
              </a:rPr>
              <a:t>Sustainability Project Plan and Timeline*</a:t>
            </a:r>
            <a:br>
              <a:rPr lang="en-US" sz="3800">
                <a:latin typeface="Arial" panose="020B0604020202020204" pitchFamily="34" charset="0"/>
                <a:cs typeface="Arial" panose="020B0604020202020204" pitchFamily="34" charset="0"/>
              </a:rPr>
            </a:br>
            <a:r>
              <a:rPr lang="en-US" sz="2200" i="1">
                <a:solidFill>
                  <a:schemeClr val="accent1">
                    <a:lumMod val="75000"/>
                  </a:schemeClr>
                </a:solidFill>
                <a:latin typeface="Arial" panose="020B0604020202020204" pitchFamily="34" charset="0"/>
                <a:cs typeface="Arial" panose="020B0604020202020204" pitchFamily="34" charset="0"/>
              </a:rPr>
              <a:t>(For information only)</a:t>
            </a:r>
            <a:br>
              <a:rPr lang="en-US" sz="2200" i="1">
                <a:latin typeface="Arial" panose="020B0604020202020204" pitchFamily="34" charset="0"/>
                <a:cs typeface="Arial" panose="020B0604020202020204" pitchFamily="34" charset="0"/>
              </a:rPr>
            </a:br>
            <a:r>
              <a:rPr lang="en-US" sz="2200" i="1">
                <a:latin typeface="Arial" panose="020B0604020202020204" pitchFamily="34" charset="0"/>
                <a:cs typeface="Arial" panose="020B0604020202020204" pitchFamily="34" charset="0"/>
              </a:rPr>
              <a:t>*</a:t>
            </a:r>
            <a:r>
              <a:rPr lang="en-US" sz="2200" b="1" i="1">
                <a:latin typeface="Arial" panose="020B0604020202020204" pitchFamily="34" charset="0"/>
                <a:cs typeface="Arial" panose="020B0604020202020204" pitchFamily="34" charset="0"/>
              </a:rPr>
              <a:t>To be discussed at Nov/Dec IESBA Meeting</a:t>
            </a:r>
          </a:p>
        </p:txBody>
      </p:sp>
    </p:spTree>
    <p:extLst>
      <p:ext uri="{BB962C8B-B14F-4D97-AF65-F5344CB8AC3E}">
        <p14:creationId xmlns:p14="http://schemas.microsoft.com/office/powerpoint/2010/main" val="280564838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47F613AB-0AF0-999A-BFF0-14A170A0A56C}"/>
              </a:ext>
            </a:extLst>
          </p:cNvPr>
          <p:cNvSpPr/>
          <p:nvPr/>
        </p:nvSpPr>
        <p:spPr>
          <a:xfrm>
            <a:off x="524096" y="3013777"/>
            <a:ext cx="3593591" cy="1042693"/>
          </a:xfrm>
          <a:prstGeom prst="rect">
            <a:avLst/>
          </a:prstGeom>
          <a:solidFill>
            <a:schemeClr val="accent6">
              <a:lumMod val="60000"/>
              <a:lumOff val="40000"/>
              <a:alpha val="50000"/>
            </a:schemeClr>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91440" numCol="1" spcCol="0" rtlCol="0" fromWordArt="0" anchor="ctr" anchorCtr="0" forceAA="0" compatLnSpc="1">
            <a:prstTxWarp prst="textNoShape">
              <a:avLst/>
            </a:prstTxWarp>
            <a:noAutofit/>
          </a:bodyPr>
          <a:lstStyle/>
          <a:p>
            <a:pPr algn="ctr">
              <a:spcAft>
                <a:spcPts val="300"/>
              </a:spcAft>
            </a:pPr>
            <a:r>
              <a:rPr lang="en-US" sz="1000" b="1">
                <a:solidFill>
                  <a:srgbClr val="000000"/>
                </a:solidFill>
                <a:latin typeface="Arial" panose="020B0604020202020204" pitchFamily="34" charset="0"/>
                <a:cs typeface="Arial" panose="020B0604020202020204" pitchFamily="34" charset="0"/>
              </a:rPr>
              <a:t>Analysis of Findings/Data</a:t>
            </a:r>
          </a:p>
          <a:p>
            <a:pPr marL="171450" indent="-171450">
              <a:spcAft>
                <a:spcPts val="600"/>
              </a:spcAft>
              <a:buFont typeface="Arial" panose="020B0604020202020204" pitchFamily="34" charset="0"/>
              <a:buChar char="•"/>
            </a:pPr>
            <a:r>
              <a:rPr lang="en-US" sz="1000">
                <a:solidFill>
                  <a:srgbClr val="000000"/>
                </a:solidFill>
                <a:latin typeface="Arial" panose="020B0604020202020204" pitchFamily="34" charset="0"/>
                <a:cs typeface="Arial" panose="020B0604020202020204" pitchFamily="34" charset="0"/>
              </a:rPr>
              <a:t>Identify ethics (and  independence issues) in sustainability reporting and assurance </a:t>
            </a:r>
          </a:p>
          <a:p>
            <a:pPr marL="171450" indent="-171450">
              <a:spcAft>
                <a:spcPts val="600"/>
              </a:spcAft>
              <a:buFont typeface="Arial" panose="020B0604020202020204" pitchFamily="34" charset="0"/>
              <a:buChar char="•"/>
            </a:pPr>
            <a:r>
              <a:rPr lang="en-US" sz="1000">
                <a:solidFill>
                  <a:srgbClr val="000000"/>
                </a:solidFill>
                <a:latin typeface="Arial" panose="020B0604020202020204" pitchFamily="34" charset="0"/>
                <a:cs typeface="Arial" panose="020B0604020202020204" pitchFamily="34" charset="0"/>
              </a:rPr>
              <a:t>Address gaps and develop workable solutions</a:t>
            </a:r>
          </a:p>
          <a:p>
            <a:pPr marL="171450" indent="-171450">
              <a:spcAft>
                <a:spcPts val="600"/>
              </a:spcAft>
              <a:buFont typeface="Arial" panose="020B0604020202020204" pitchFamily="34" charset="0"/>
              <a:buChar char="•"/>
            </a:pPr>
            <a:r>
              <a:rPr lang="en-US" sz="1000">
                <a:solidFill>
                  <a:srgbClr val="000000"/>
                </a:solidFill>
                <a:latin typeface="Arial" panose="020B0604020202020204" pitchFamily="34" charset="0"/>
                <a:cs typeface="Arial" panose="020B0604020202020204" pitchFamily="34" charset="0"/>
              </a:rPr>
              <a:t>Identify common elements and terminology  </a:t>
            </a:r>
          </a:p>
        </p:txBody>
      </p:sp>
      <p:sp>
        <p:nvSpPr>
          <p:cNvPr id="50" name="Isosceles Triangle 49">
            <a:extLst>
              <a:ext uri="{FF2B5EF4-FFF2-40B4-BE49-F238E27FC236}">
                <a16:creationId xmlns:a16="http://schemas.microsoft.com/office/drawing/2014/main" id="{4E9CA8D3-58AA-4FD7-8093-7CF98E0F7E7A}"/>
              </a:ext>
            </a:extLst>
          </p:cNvPr>
          <p:cNvSpPr/>
          <p:nvPr/>
        </p:nvSpPr>
        <p:spPr>
          <a:xfrm>
            <a:off x="566503" y="125284"/>
            <a:ext cx="11176192" cy="875026"/>
          </a:xfrm>
          <a:prstGeom prst="triangle">
            <a:avLst/>
          </a:prstGeom>
          <a:solidFill>
            <a:schemeClr val="accent1">
              <a:lumMod val="40000"/>
              <a:lumOff val="60000"/>
              <a:alpha val="50000"/>
            </a:schemeClr>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0" rIns="91440" bIns="91440" numCol="1" spcCol="0" rtlCol="0" fromWordArt="0" anchor="t" anchorCtr="0" forceAA="0" compatLnSpc="1">
            <a:prstTxWarp prst="textNoShape">
              <a:avLst/>
            </a:prstTxWarp>
            <a:noAutofit/>
          </a:bodyPr>
          <a:lstStyle/>
          <a:p>
            <a:pPr algn="ctr"/>
            <a:r>
              <a:rPr lang="en-US" sz="1200" b="1">
                <a:solidFill>
                  <a:schemeClr val="tx1"/>
                </a:solidFill>
                <a:latin typeface="Arial" panose="020B0604020202020204" pitchFamily="34" charset="0"/>
                <a:cs typeface="Arial" panose="020B0604020202020204" pitchFamily="34" charset="0"/>
              </a:rPr>
              <a:t>VISION</a:t>
            </a:r>
            <a:r>
              <a:rPr lang="en-US" sz="1200">
                <a:solidFill>
                  <a:schemeClr val="accent1"/>
                </a:solidFill>
                <a:latin typeface="Arial" panose="020B0604020202020204" pitchFamily="34" charset="0"/>
                <a:cs typeface="Arial" panose="020B0604020202020204" pitchFamily="34" charset="0"/>
              </a:rPr>
              <a:t>: </a:t>
            </a:r>
            <a:r>
              <a:rPr lang="en-US" sz="1200" i="1">
                <a:solidFill>
                  <a:schemeClr val="tx1"/>
                </a:solidFill>
                <a:latin typeface="Arial" panose="020B0604020202020204" pitchFamily="34" charset="0"/>
                <a:cs typeface="Arial" panose="020B0604020202020204" pitchFamily="34" charset="0"/>
              </a:rPr>
              <a:t>Same ethics and independence standards for audit of financial information apply to assurance of sustainability information</a:t>
            </a:r>
          </a:p>
        </p:txBody>
      </p:sp>
      <p:sp>
        <p:nvSpPr>
          <p:cNvPr id="87" name="Rectangle 86">
            <a:extLst>
              <a:ext uri="{FF2B5EF4-FFF2-40B4-BE49-F238E27FC236}">
                <a16:creationId xmlns:a16="http://schemas.microsoft.com/office/drawing/2014/main" id="{5B7A5517-8381-4A4F-BCF1-86C25EB2D327}"/>
              </a:ext>
            </a:extLst>
          </p:cNvPr>
          <p:cNvSpPr/>
          <p:nvPr/>
        </p:nvSpPr>
        <p:spPr>
          <a:xfrm>
            <a:off x="4326697" y="2263953"/>
            <a:ext cx="3593592" cy="447706"/>
          </a:xfrm>
          <a:prstGeom prst="rect">
            <a:avLst/>
          </a:prstGeom>
          <a:solidFill>
            <a:schemeClr val="bg1">
              <a:lumMod val="85000"/>
              <a:alpha val="50000"/>
            </a:schemeClr>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91440" rIns="91440" bIns="91440" numCol="1" spcCol="0" rtlCol="0" fromWordArt="0" anchor="t" anchorCtr="0" forceAA="0" compatLnSpc="1">
            <a:prstTxWarp prst="textNoShape">
              <a:avLst/>
            </a:prstTxWarp>
            <a:noAutofit/>
          </a:bodyPr>
          <a:lstStyle/>
          <a:p>
            <a:pPr algn="ctr"/>
            <a:r>
              <a:rPr lang="en-US" sz="1000" b="1">
                <a:solidFill>
                  <a:srgbClr val="000000"/>
                </a:solidFill>
                <a:latin typeface="Arial" panose="020B0604020202020204" pitchFamily="34" charset="0"/>
                <a:cs typeface="Arial" panose="020B0604020202020204" pitchFamily="34" charset="0"/>
              </a:rPr>
              <a:t>Get smart on ethics and independence standards used by non-PAs in sustainability assurance engagements </a:t>
            </a:r>
          </a:p>
        </p:txBody>
      </p:sp>
      <p:sp>
        <p:nvSpPr>
          <p:cNvPr id="46" name="Rectangle 45">
            <a:extLst>
              <a:ext uri="{FF2B5EF4-FFF2-40B4-BE49-F238E27FC236}">
                <a16:creationId xmlns:a16="http://schemas.microsoft.com/office/drawing/2014/main" id="{277B5647-CD5A-4003-A8F6-C616881FC258}"/>
              </a:ext>
            </a:extLst>
          </p:cNvPr>
          <p:cNvSpPr/>
          <p:nvPr/>
        </p:nvSpPr>
        <p:spPr>
          <a:xfrm>
            <a:off x="566503" y="5621712"/>
            <a:ext cx="11095373" cy="1111003"/>
          </a:xfrm>
          <a:prstGeom prst="rect">
            <a:avLst/>
          </a:prstGeom>
          <a:solidFill>
            <a:schemeClr val="accent2">
              <a:lumMod val="20000"/>
              <a:lumOff val="80000"/>
              <a:alpha val="50000"/>
            </a:schemeClr>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91440" rIns="91440" bIns="91440" numCol="1" spcCol="0" rtlCol="0" fromWordArt="0" anchor="t" anchorCtr="0" forceAA="0" compatLnSpc="1">
            <a:prstTxWarp prst="textNoShape">
              <a:avLst/>
            </a:prstTxWarp>
            <a:noAutofit/>
          </a:bodyPr>
          <a:lstStyle/>
          <a:p>
            <a:pPr algn="ctr">
              <a:spcBef>
                <a:spcPts val="600"/>
              </a:spcBef>
              <a:spcAft>
                <a:spcPts val="600"/>
              </a:spcAft>
            </a:pPr>
            <a:r>
              <a:rPr lang="en-US" sz="1000" b="1">
                <a:solidFill>
                  <a:srgbClr val="000000"/>
                </a:solidFill>
                <a:latin typeface="Arial"/>
                <a:cs typeface="Arial"/>
              </a:rPr>
              <a:t> (WG Recommendation)</a:t>
            </a:r>
          </a:p>
          <a:p>
            <a:pPr algn="ctr"/>
            <a:r>
              <a:rPr lang="en-US" sz="1000" b="1">
                <a:solidFill>
                  <a:srgbClr val="000000"/>
                </a:solidFill>
                <a:latin typeface="Arial"/>
                <a:cs typeface="Arial"/>
              </a:rPr>
              <a:t>Sustainability-related Revisions to extant IESBA Code of Ethics for PAs (incl. IIS)</a:t>
            </a:r>
          </a:p>
          <a:p>
            <a:pPr algn="ctr">
              <a:spcBef>
                <a:spcPts val="600"/>
              </a:spcBef>
              <a:spcAft>
                <a:spcPts val="600"/>
              </a:spcAft>
            </a:pPr>
            <a:r>
              <a:rPr lang="en-US" sz="1000" b="1">
                <a:solidFill>
                  <a:srgbClr val="000000"/>
                </a:solidFill>
                <a:latin typeface="Arial"/>
                <a:cs typeface="Arial"/>
              </a:rPr>
              <a:t>+</a:t>
            </a:r>
          </a:p>
          <a:p>
            <a:pPr algn="ctr"/>
            <a:r>
              <a:rPr lang="en-US" sz="1000" b="1">
                <a:solidFill>
                  <a:srgbClr val="000000"/>
                </a:solidFill>
                <a:latin typeface="Arial"/>
                <a:cs typeface="Arial"/>
              </a:rPr>
              <a:t>Guidance Document for non-PAs </a:t>
            </a:r>
          </a:p>
          <a:p>
            <a:pPr algn="ctr"/>
            <a:r>
              <a:rPr lang="en-US" sz="1000" b="1">
                <a:solidFill>
                  <a:srgbClr val="000000"/>
                </a:solidFill>
                <a:latin typeface="Arial"/>
                <a:cs typeface="Arial"/>
              </a:rPr>
              <a:t>(</a:t>
            </a:r>
            <a:r>
              <a:rPr lang="en-US" sz="1000" b="1" i="1">
                <a:solidFill>
                  <a:srgbClr val="000000"/>
                </a:solidFill>
                <a:latin typeface="Arial"/>
                <a:cs typeface="Arial"/>
              </a:rPr>
              <a:t>proposal may be further revised to reflect stakeholder input from global round tables)</a:t>
            </a:r>
            <a:endParaRPr lang="en-US" sz="1000" b="1">
              <a:solidFill>
                <a:srgbClr val="000000"/>
              </a:solidFill>
              <a:latin typeface="Arial" panose="020B0604020202020204" pitchFamily="34" charset="0"/>
              <a:cs typeface="Arial" panose="020B0604020202020204" pitchFamily="34" charset="0"/>
            </a:endParaRPr>
          </a:p>
          <a:p>
            <a:pPr algn="ctr"/>
            <a:endParaRPr lang="en-US" sz="1000" b="1">
              <a:solidFill>
                <a:srgbClr val="000000"/>
              </a:solidFill>
              <a:latin typeface="Arial" panose="020B0604020202020204" pitchFamily="34" charset="0"/>
              <a:cs typeface="Arial" panose="020B0604020202020204" pitchFamily="34" charset="0"/>
            </a:endParaRPr>
          </a:p>
        </p:txBody>
      </p:sp>
      <p:sp>
        <p:nvSpPr>
          <p:cNvPr id="47" name="Rectangle 46">
            <a:extLst>
              <a:ext uri="{FF2B5EF4-FFF2-40B4-BE49-F238E27FC236}">
                <a16:creationId xmlns:a16="http://schemas.microsoft.com/office/drawing/2014/main" id="{E91186A2-D9A9-47FF-8EC3-9B5D536E7C5D}"/>
              </a:ext>
            </a:extLst>
          </p:cNvPr>
          <p:cNvSpPr/>
          <p:nvPr/>
        </p:nvSpPr>
        <p:spPr>
          <a:xfrm>
            <a:off x="524096" y="1549112"/>
            <a:ext cx="11208695" cy="298356"/>
          </a:xfrm>
          <a:prstGeom prst="rect">
            <a:avLst/>
          </a:prstGeom>
          <a:solidFill>
            <a:schemeClr val="bg1">
              <a:lumMod val="85000"/>
              <a:alpha val="50000"/>
            </a:schemeClr>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91440" rIns="91440" bIns="91440" numCol="1" spcCol="0" rtlCol="0" fromWordArt="0" anchor="ctr" anchorCtr="0" forceAA="0" compatLnSpc="1">
            <a:prstTxWarp prst="textNoShape">
              <a:avLst/>
            </a:prstTxWarp>
            <a:noAutofit/>
          </a:bodyPr>
          <a:lstStyle/>
          <a:p>
            <a:pPr algn="ctr"/>
            <a:r>
              <a:rPr lang="en-US" sz="1400" b="1">
                <a:solidFill>
                  <a:schemeClr val="tx1"/>
                </a:solidFill>
              </a:rPr>
              <a:t>OVERVIEW OF STANDARD SETTING PROCESS</a:t>
            </a:r>
          </a:p>
        </p:txBody>
      </p:sp>
      <p:sp>
        <p:nvSpPr>
          <p:cNvPr id="35" name="Rectangle 34">
            <a:extLst>
              <a:ext uri="{FF2B5EF4-FFF2-40B4-BE49-F238E27FC236}">
                <a16:creationId xmlns:a16="http://schemas.microsoft.com/office/drawing/2014/main" id="{D588ED2E-2CFF-4133-9D4D-460CD6039C45}"/>
              </a:ext>
            </a:extLst>
          </p:cNvPr>
          <p:cNvSpPr/>
          <p:nvPr/>
        </p:nvSpPr>
        <p:spPr>
          <a:xfrm>
            <a:off x="533999" y="1065659"/>
            <a:ext cx="11208695" cy="362104"/>
          </a:xfrm>
          <a:prstGeom prst="rect">
            <a:avLst/>
          </a:prstGeom>
          <a:solidFill>
            <a:schemeClr val="accent1">
              <a:lumMod val="40000"/>
              <a:lumOff val="60000"/>
              <a:alpha val="50000"/>
            </a:schemeClr>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91440" rIns="91440" bIns="91440" numCol="1" spcCol="0" rtlCol="0" fromWordArt="0" anchor="ctr" anchorCtr="0" forceAA="0" compatLnSpc="1">
            <a:prstTxWarp prst="textNoShape">
              <a:avLst/>
            </a:prstTxWarp>
            <a:noAutofit/>
          </a:bodyPr>
          <a:lstStyle/>
          <a:p>
            <a:pPr algn="ctr"/>
            <a:r>
              <a:rPr lang="en-US" sz="1200" b="1">
                <a:solidFill>
                  <a:schemeClr val="tx1"/>
                </a:solidFill>
                <a:latin typeface="Arial" panose="020B0604020202020204" pitchFamily="34" charset="0"/>
                <a:cs typeface="Arial" panose="020B0604020202020204" pitchFamily="34" charset="0"/>
              </a:rPr>
              <a:t>GOAL: </a:t>
            </a:r>
            <a:r>
              <a:rPr lang="en-US" sz="1200">
                <a:solidFill>
                  <a:schemeClr val="tx1"/>
                </a:solidFill>
                <a:latin typeface="Arial" panose="020B0604020202020204" pitchFamily="34" charset="0"/>
                <a:cs typeface="Arial" panose="020B0604020202020204" pitchFamily="34" charset="0"/>
              </a:rPr>
              <a:t>To develop ethics (and independence) standards to be used by PAs and non-PAs for sustainability assurance engagements</a:t>
            </a:r>
          </a:p>
        </p:txBody>
      </p:sp>
      <p:cxnSp>
        <p:nvCxnSpPr>
          <p:cNvPr id="11" name="Straight Connector 10">
            <a:extLst>
              <a:ext uri="{FF2B5EF4-FFF2-40B4-BE49-F238E27FC236}">
                <a16:creationId xmlns:a16="http://schemas.microsoft.com/office/drawing/2014/main" id="{068855C2-E86A-E355-1A10-EB4AF046ECB6}"/>
              </a:ext>
            </a:extLst>
          </p:cNvPr>
          <p:cNvCxnSpPr>
            <a:cxnSpLocks/>
          </p:cNvCxnSpPr>
          <p:nvPr/>
        </p:nvCxnSpPr>
        <p:spPr bwMode="gray">
          <a:xfrm>
            <a:off x="533999" y="1472505"/>
            <a:ext cx="11188891" cy="0"/>
          </a:xfrm>
          <a:prstGeom prst="line">
            <a:avLst/>
          </a:prstGeom>
          <a:noFill/>
          <a:ln w="6350" cap="rnd">
            <a:solidFill>
              <a:schemeClr val="accent1"/>
            </a:solidFill>
            <a:prstDash val="solid"/>
            <a:round/>
            <a:headEnd/>
            <a:tailEnd/>
          </a:ln>
          <a:effectLst/>
        </p:spPr>
      </p:cxnSp>
      <p:sp>
        <p:nvSpPr>
          <p:cNvPr id="19" name="Rectangle 18">
            <a:extLst>
              <a:ext uri="{FF2B5EF4-FFF2-40B4-BE49-F238E27FC236}">
                <a16:creationId xmlns:a16="http://schemas.microsoft.com/office/drawing/2014/main" id="{27A7AAAB-0A1E-6FEB-93DF-4C90C54C7EDB}"/>
              </a:ext>
            </a:extLst>
          </p:cNvPr>
          <p:cNvSpPr/>
          <p:nvPr/>
        </p:nvSpPr>
        <p:spPr>
          <a:xfrm>
            <a:off x="533999" y="4270243"/>
            <a:ext cx="1150731" cy="613474"/>
          </a:xfrm>
          <a:prstGeom prst="rect">
            <a:avLst/>
          </a:prstGeom>
          <a:solidFill>
            <a:schemeClr val="accent6">
              <a:lumMod val="60000"/>
              <a:lumOff val="40000"/>
              <a:alpha val="50000"/>
            </a:schemeClr>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91440" rIns="91440" bIns="91440" numCol="1" spcCol="0" rtlCol="0" fromWordArt="0" anchor="ctr" anchorCtr="0" forceAA="0" compatLnSpc="1">
            <a:prstTxWarp prst="textNoShape">
              <a:avLst/>
            </a:prstTxWarp>
            <a:noAutofit/>
          </a:bodyPr>
          <a:lstStyle/>
          <a:p>
            <a:pPr algn="ctr"/>
            <a:r>
              <a:rPr lang="en-US" sz="800" b="1">
                <a:solidFill>
                  <a:srgbClr val="000000"/>
                </a:solidFill>
                <a:latin typeface="Arial" panose="020B0604020202020204" pitchFamily="34" charset="0"/>
                <a:cs typeface="Arial" panose="020B0604020202020204" pitchFamily="34" charset="0"/>
              </a:rPr>
              <a:t>Revisions to apply Code + IIS in Sustainability Assurance</a:t>
            </a:r>
          </a:p>
        </p:txBody>
      </p:sp>
      <p:sp>
        <p:nvSpPr>
          <p:cNvPr id="21" name="Rectangle 20">
            <a:extLst>
              <a:ext uri="{FF2B5EF4-FFF2-40B4-BE49-F238E27FC236}">
                <a16:creationId xmlns:a16="http://schemas.microsoft.com/office/drawing/2014/main" id="{A53C85DE-9AF3-FFC6-EC87-00BFBC83EA74}"/>
              </a:ext>
            </a:extLst>
          </p:cNvPr>
          <p:cNvSpPr/>
          <p:nvPr/>
        </p:nvSpPr>
        <p:spPr>
          <a:xfrm>
            <a:off x="3045644" y="4276053"/>
            <a:ext cx="1077807" cy="613474"/>
          </a:xfrm>
          <a:prstGeom prst="rect">
            <a:avLst/>
          </a:prstGeom>
          <a:solidFill>
            <a:schemeClr val="accent6">
              <a:lumMod val="60000"/>
              <a:lumOff val="40000"/>
              <a:alpha val="50000"/>
            </a:schemeClr>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91440" rIns="91440" bIns="91440" numCol="1" spcCol="0" rtlCol="0" fromWordArt="0" anchor="t" anchorCtr="0" forceAA="0" compatLnSpc="1">
            <a:prstTxWarp prst="textNoShape">
              <a:avLst/>
            </a:prstTxWarp>
            <a:noAutofit/>
          </a:bodyPr>
          <a:lstStyle/>
          <a:p>
            <a:pPr algn="ctr"/>
            <a:r>
              <a:rPr lang="en-US" sz="800" b="1">
                <a:solidFill>
                  <a:srgbClr val="000000"/>
                </a:solidFill>
                <a:latin typeface="Arial" panose="020B0604020202020204" pitchFamily="34" charset="0"/>
                <a:cs typeface="Arial" panose="020B0604020202020204" pitchFamily="34" charset="0"/>
              </a:rPr>
              <a:t>Enhancements to apply Code in sustainability  reporting </a:t>
            </a:r>
          </a:p>
        </p:txBody>
      </p:sp>
      <p:sp>
        <p:nvSpPr>
          <p:cNvPr id="70" name="Rectangle 69">
            <a:extLst>
              <a:ext uri="{FF2B5EF4-FFF2-40B4-BE49-F238E27FC236}">
                <a16:creationId xmlns:a16="http://schemas.microsoft.com/office/drawing/2014/main" id="{2F81FA2F-4378-4C1E-4125-D1724CCB2404}"/>
              </a:ext>
            </a:extLst>
          </p:cNvPr>
          <p:cNvSpPr/>
          <p:nvPr/>
        </p:nvSpPr>
        <p:spPr>
          <a:xfrm>
            <a:off x="1760804" y="4277814"/>
            <a:ext cx="1208766" cy="613474"/>
          </a:xfrm>
          <a:prstGeom prst="rect">
            <a:avLst/>
          </a:prstGeom>
          <a:solidFill>
            <a:schemeClr val="accent6">
              <a:lumMod val="60000"/>
              <a:lumOff val="40000"/>
              <a:alpha val="50000"/>
            </a:schemeClr>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91440" rIns="91440" bIns="91440" numCol="1" spcCol="0" rtlCol="0" fromWordArt="0" anchor="ctr" anchorCtr="0" forceAA="0" compatLnSpc="1">
            <a:prstTxWarp prst="textNoShape">
              <a:avLst/>
            </a:prstTxWarp>
            <a:noAutofit/>
          </a:bodyPr>
          <a:lstStyle/>
          <a:p>
            <a:pPr algn="ctr"/>
            <a:r>
              <a:rPr lang="en-US" sz="800" b="1">
                <a:solidFill>
                  <a:srgbClr val="000000"/>
                </a:solidFill>
                <a:latin typeface="Arial" panose="020B0604020202020204" pitchFamily="34" charset="0"/>
                <a:cs typeface="Arial" panose="020B0604020202020204" pitchFamily="34" charset="0"/>
              </a:rPr>
              <a:t>Use of experts involved in reporting and assurance </a:t>
            </a:r>
          </a:p>
          <a:p>
            <a:pPr algn="ctr"/>
            <a:r>
              <a:rPr lang="en-US" sz="600" i="1">
                <a:solidFill>
                  <a:srgbClr val="000000"/>
                </a:solidFill>
                <a:latin typeface="Arial" panose="020B0604020202020204" pitchFamily="34" charset="0"/>
                <a:cs typeface="Arial" panose="020B0604020202020204" pitchFamily="34" charset="0"/>
              </a:rPr>
              <a:t>(Not only sustainability)  </a:t>
            </a:r>
          </a:p>
        </p:txBody>
      </p:sp>
      <p:cxnSp>
        <p:nvCxnSpPr>
          <p:cNvPr id="27" name="Connector: Elbow 26">
            <a:extLst>
              <a:ext uri="{FF2B5EF4-FFF2-40B4-BE49-F238E27FC236}">
                <a16:creationId xmlns:a16="http://schemas.microsoft.com/office/drawing/2014/main" id="{F036669E-1F78-D6FA-5165-CBC4C9E5D180}"/>
              </a:ext>
            </a:extLst>
          </p:cNvPr>
          <p:cNvCxnSpPr>
            <a:cxnSpLocks/>
          </p:cNvCxnSpPr>
          <p:nvPr/>
        </p:nvCxnSpPr>
        <p:spPr>
          <a:xfrm rot="5400000" flipH="1" flipV="1">
            <a:off x="2320786" y="3168801"/>
            <a:ext cx="7886" cy="2249924"/>
          </a:xfrm>
          <a:prstGeom prst="bentConnector3">
            <a:avLst>
              <a:gd name="adj1" fmla="val 1800000"/>
            </a:avLst>
          </a:prstGeom>
          <a:ln>
            <a:headEnd type="triangle"/>
            <a:tailEnd type="triangle"/>
          </a:ln>
        </p:spPr>
        <p:style>
          <a:lnRef idx="1">
            <a:schemeClr val="accent1"/>
          </a:lnRef>
          <a:fillRef idx="0">
            <a:schemeClr val="accent1"/>
          </a:fillRef>
          <a:effectRef idx="0">
            <a:schemeClr val="accent1"/>
          </a:effectRef>
          <a:fontRef idx="minor">
            <a:schemeClr val="tx1"/>
          </a:fontRef>
        </p:style>
      </p:cxnSp>
      <p:sp>
        <p:nvSpPr>
          <p:cNvPr id="10" name="Rectangle 9">
            <a:extLst>
              <a:ext uri="{FF2B5EF4-FFF2-40B4-BE49-F238E27FC236}">
                <a16:creationId xmlns:a16="http://schemas.microsoft.com/office/drawing/2014/main" id="{3A6614F8-072E-92D5-FFDD-7131F639D251}"/>
              </a:ext>
            </a:extLst>
          </p:cNvPr>
          <p:cNvSpPr/>
          <p:nvPr/>
        </p:nvSpPr>
        <p:spPr>
          <a:xfrm>
            <a:off x="524096" y="2253933"/>
            <a:ext cx="3593592" cy="427091"/>
          </a:xfrm>
          <a:prstGeom prst="rect">
            <a:avLst/>
          </a:prstGeom>
          <a:solidFill>
            <a:schemeClr val="bg1">
              <a:lumMod val="85000"/>
              <a:alpha val="50000"/>
            </a:schemeClr>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91440" rIns="91440" bIns="91440" numCol="1" spcCol="0" rtlCol="0" fromWordArt="0" anchor="t" anchorCtr="0" forceAA="0" compatLnSpc="1">
            <a:prstTxWarp prst="textNoShape">
              <a:avLst/>
            </a:prstTxWarp>
            <a:noAutofit/>
          </a:bodyPr>
          <a:lstStyle/>
          <a:p>
            <a:pPr algn="ctr"/>
            <a:r>
              <a:rPr lang="en-US" sz="1000" b="1">
                <a:solidFill>
                  <a:srgbClr val="000000"/>
                </a:solidFill>
                <a:latin typeface="Arial" panose="020B0604020202020204" pitchFamily="34" charset="0"/>
                <a:cs typeface="Arial" panose="020B0604020202020204" pitchFamily="34" charset="0"/>
              </a:rPr>
              <a:t>Explain applicability of extant IESBA Code of Ethics in  sustainability reporting and assurance </a:t>
            </a:r>
          </a:p>
        </p:txBody>
      </p:sp>
      <p:sp>
        <p:nvSpPr>
          <p:cNvPr id="12" name="Rectangle 11">
            <a:extLst>
              <a:ext uri="{FF2B5EF4-FFF2-40B4-BE49-F238E27FC236}">
                <a16:creationId xmlns:a16="http://schemas.microsoft.com/office/drawing/2014/main" id="{7CC74B54-5392-C7FB-1BD0-78A9E2FACBE6}"/>
              </a:ext>
            </a:extLst>
          </p:cNvPr>
          <p:cNvSpPr/>
          <p:nvPr/>
        </p:nvSpPr>
        <p:spPr>
          <a:xfrm>
            <a:off x="8129298" y="2259825"/>
            <a:ext cx="3593592" cy="447706"/>
          </a:xfrm>
          <a:prstGeom prst="rect">
            <a:avLst/>
          </a:prstGeom>
          <a:solidFill>
            <a:schemeClr val="bg1">
              <a:lumMod val="85000"/>
              <a:alpha val="50000"/>
            </a:schemeClr>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91440" rIns="91440" bIns="91440" numCol="1" spcCol="0" rtlCol="0" fromWordArt="0" anchor="t" anchorCtr="0" forceAA="0" compatLnSpc="1">
            <a:prstTxWarp prst="textNoShape">
              <a:avLst/>
            </a:prstTxWarp>
            <a:noAutofit/>
          </a:bodyPr>
          <a:lstStyle/>
          <a:p>
            <a:pPr algn="ctr"/>
            <a:r>
              <a:rPr lang="en-US" sz="1000" b="1">
                <a:solidFill>
                  <a:srgbClr val="000000"/>
                </a:solidFill>
                <a:latin typeface="Arial" panose="020B0604020202020204" pitchFamily="34" charset="0"/>
                <a:cs typeface="Arial" panose="020B0604020202020204" pitchFamily="34" charset="0"/>
              </a:rPr>
              <a:t>Map and engage the key stakeholders (i.e., PAs + non- PAs) in sustainability assurance space</a:t>
            </a:r>
          </a:p>
        </p:txBody>
      </p:sp>
      <p:sp>
        <p:nvSpPr>
          <p:cNvPr id="14" name="Rectangle 13">
            <a:extLst>
              <a:ext uri="{FF2B5EF4-FFF2-40B4-BE49-F238E27FC236}">
                <a16:creationId xmlns:a16="http://schemas.microsoft.com/office/drawing/2014/main" id="{BDAD45A0-8468-B788-B798-8A94F9D8DAAC}"/>
              </a:ext>
            </a:extLst>
          </p:cNvPr>
          <p:cNvSpPr/>
          <p:nvPr/>
        </p:nvSpPr>
        <p:spPr>
          <a:xfrm>
            <a:off x="4326697" y="3013777"/>
            <a:ext cx="3593591" cy="1857885"/>
          </a:xfrm>
          <a:prstGeom prst="rect">
            <a:avLst/>
          </a:prstGeom>
          <a:solidFill>
            <a:schemeClr val="bg1">
              <a:lumMod val="85000"/>
              <a:alpha val="50000"/>
            </a:schemeClr>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91440" numCol="1" spcCol="0" rtlCol="0" fromWordArt="0" anchor="t" anchorCtr="0" forceAA="0" compatLnSpc="1">
            <a:prstTxWarp prst="textNoShape">
              <a:avLst/>
            </a:prstTxWarp>
            <a:noAutofit/>
          </a:bodyPr>
          <a:lstStyle/>
          <a:p>
            <a:pPr algn="ctr">
              <a:spcAft>
                <a:spcPts val="100"/>
              </a:spcAft>
            </a:pPr>
            <a:r>
              <a:rPr lang="en-US" sz="1000" b="1">
                <a:solidFill>
                  <a:srgbClr val="000000"/>
                </a:solidFill>
                <a:latin typeface="Arial" panose="020B0604020202020204" pitchFamily="34" charset="0"/>
                <a:cs typeface="Arial" panose="020B0604020202020204" pitchFamily="34" charset="0"/>
              </a:rPr>
              <a:t>Development of  ED(s) + Guidance for Non-PAs</a:t>
            </a:r>
          </a:p>
          <a:p>
            <a:pPr marL="171450" indent="-171450">
              <a:spcBef>
                <a:spcPts val="300"/>
              </a:spcBef>
              <a:buFont typeface="Arial" panose="020B0604020202020204" pitchFamily="34" charset="0"/>
              <a:buChar char="•"/>
            </a:pPr>
            <a:r>
              <a:rPr lang="en-US" sz="1000">
                <a:solidFill>
                  <a:srgbClr val="000000"/>
                </a:solidFill>
                <a:latin typeface="Arial" panose="020B0604020202020204" pitchFamily="34" charset="0"/>
                <a:cs typeface="Arial" panose="020B0604020202020204" pitchFamily="34" charset="0"/>
              </a:rPr>
              <a:t>Leverage existing material in Code of Ethics for PAs and others standards used by non-PAs to develop sustainability-related provisions </a:t>
            </a:r>
          </a:p>
          <a:p>
            <a:pPr marL="171450" indent="-171450">
              <a:spcBef>
                <a:spcPts val="300"/>
              </a:spcBef>
              <a:buFont typeface="Arial" panose="020B0604020202020204" pitchFamily="34" charset="0"/>
              <a:buChar char="•"/>
            </a:pPr>
            <a:r>
              <a:rPr lang="en-US" sz="1000">
                <a:solidFill>
                  <a:srgbClr val="000000"/>
                </a:solidFill>
                <a:latin typeface="Arial" panose="020B0604020202020204" pitchFamily="34" charset="0"/>
                <a:cs typeface="Arial" panose="020B0604020202020204" pitchFamily="34" charset="0"/>
              </a:rPr>
              <a:t>Develop new material to address gaps </a:t>
            </a:r>
          </a:p>
          <a:p>
            <a:pPr marL="171450" indent="-171450">
              <a:spcBef>
                <a:spcPts val="300"/>
              </a:spcBef>
              <a:buFont typeface="Arial" panose="020B0604020202020204" pitchFamily="34" charset="0"/>
              <a:buChar char="•"/>
            </a:pPr>
            <a:r>
              <a:rPr lang="en-US" sz="1000">
                <a:solidFill>
                  <a:srgbClr val="000000"/>
                </a:solidFill>
                <a:latin typeface="Arial" panose="020B0604020202020204" pitchFamily="34" charset="0"/>
                <a:cs typeface="Arial" panose="020B0604020202020204" pitchFamily="34" charset="0"/>
              </a:rPr>
              <a:t>Use profession agnostic language and concepts without diluting existing standards  </a:t>
            </a:r>
          </a:p>
          <a:p>
            <a:pPr marL="171450" indent="-171450">
              <a:spcBef>
                <a:spcPts val="300"/>
              </a:spcBef>
              <a:buFont typeface="Arial" panose="020B0604020202020204" pitchFamily="34" charset="0"/>
              <a:buChar char="•"/>
            </a:pPr>
            <a:r>
              <a:rPr lang="en-US" sz="1000">
                <a:solidFill>
                  <a:srgbClr val="000000"/>
                </a:solidFill>
                <a:latin typeface="Arial" panose="020B0604020202020204" pitchFamily="34" charset="0"/>
                <a:cs typeface="Arial" panose="020B0604020202020204" pitchFamily="34" charset="0"/>
              </a:rPr>
              <a:t>Preserve existing linkage between IESBA and IAASB standards </a:t>
            </a:r>
          </a:p>
          <a:p>
            <a:pPr marL="171450" indent="-171450">
              <a:spcBef>
                <a:spcPts val="300"/>
              </a:spcBef>
              <a:buFont typeface="Arial" panose="020B0604020202020204" pitchFamily="34" charset="0"/>
              <a:buChar char="•"/>
            </a:pPr>
            <a:r>
              <a:rPr lang="en-US" sz="1000">
                <a:solidFill>
                  <a:srgbClr val="000000"/>
                </a:solidFill>
                <a:latin typeface="Arial" panose="020B0604020202020204" pitchFamily="34" charset="0"/>
                <a:cs typeface="Arial" panose="020B0604020202020204" pitchFamily="34" charset="0"/>
              </a:rPr>
              <a:t>Address any gaps re ethics in sustainability reporting </a:t>
            </a:r>
          </a:p>
        </p:txBody>
      </p:sp>
      <p:grpSp>
        <p:nvGrpSpPr>
          <p:cNvPr id="3" name="Group 2">
            <a:extLst>
              <a:ext uri="{FF2B5EF4-FFF2-40B4-BE49-F238E27FC236}">
                <a16:creationId xmlns:a16="http://schemas.microsoft.com/office/drawing/2014/main" id="{90C0D07C-0896-BDC9-AF3E-FE0A59218087}"/>
              </a:ext>
            </a:extLst>
          </p:cNvPr>
          <p:cNvGrpSpPr/>
          <p:nvPr/>
        </p:nvGrpSpPr>
        <p:grpSpPr>
          <a:xfrm>
            <a:off x="1333783" y="2107608"/>
            <a:ext cx="9658686" cy="174975"/>
            <a:chOff x="7296702" y="2716295"/>
            <a:chExt cx="3623525" cy="303138"/>
          </a:xfrm>
        </p:grpSpPr>
        <p:cxnSp>
          <p:nvCxnSpPr>
            <p:cNvPr id="15" name="Connector: Elbow 14">
              <a:extLst>
                <a:ext uri="{FF2B5EF4-FFF2-40B4-BE49-F238E27FC236}">
                  <a16:creationId xmlns:a16="http://schemas.microsoft.com/office/drawing/2014/main" id="{254618E1-90B3-CD3D-EC6C-9F827755521F}"/>
                </a:ext>
              </a:extLst>
            </p:cNvPr>
            <p:cNvCxnSpPr>
              <a:cxnSpLocks/>
            </p:cNvCxnSpPr>
            <p:nvPr/>
          </p:nvCxnSpPr>
          <p:spPr>
            <a:xfrm rot="5400000" flipH="1" flipV="1">
              <a:off x="9102692" y="1106234"/>
              <a:ext cx="11545" cy="3623525"/>
            </a:xfrm>
            <a:prstGeom prst="bentConnector3">
              <a:avLst>
                <a:gd name="adj1" fmla="val 1800000"/>
              </a:avLst>
            </a:prstGeom>
            <a:ln>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a:extLst>
                <a:ext uri="{FF2B5EF4-FFF2-40B4-BE49-F238E27FC236}">
                  <a16:creationId xmlns:a16="http://schemas.microsoft.com/office/drawing/2014/main" id="{1BFFCA3C-F0F7-FF26-8AD3-1399F5E31415}"/>
                </a:ext>
              </a:extLst>
            </p:cNvPr>
            <p:cNvCxnSpPr>
              <a:cxnSpLocks/>
            </p:cNvCxnSpPr>
            <p:nvPr/>
          </p:nvCxnSpPr>
          <p:spPr>
            <a:xfrm>
              <a:off x="9096875" y="2716295"/>
              <a:ext cx="0" cy="30313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grpSp>
      <p:sp>
        <p:nvSpPr>
          <p:cNvPr id="20" name="TextBox 19">
            <a:extLst>
              <a:ext uri="{FF2B5EF4-FFF2-40B4-BE49-F238E27FC236}">
                <a16:creationId xmlns:a16="http://schemas.microsoft.com/office/drawing/2014/main" id="{7E2E4657-E43E-F077-B892-01158FFA5998}"/>
              </a:ext>
            </a:extLst>
          </p:cNvPr>
          <p:cNvSpPr txBox="1"/>
          <p:nvPr/>
        </p:nvSpPr>
        <p:spPr>
          <a:xfrm>
            <a:off x="4117687" y="1868913"/>
            <a:ext cx="4464335" cy="261610"/>
          </a:xfrm>
          <a:prstGeom prst="rect">
            <a:avLst/>
          </a:prstGeom>
          <a:noFill/>
        </p:spPr>
        <p:txBody>
          <a:bodyPr wrap="square" rtlCol="0">
            <a:spAutoFit/>
          </a:bodyPr>
          <a:lstStyle/>
          <a:p>
            <a:pPr algn="ctr"/>
            <a:r>
              <a:rPr lang="en-US" sz="1100" b="1">
                <a:latin typeface="Arial" panose="020B0604020202020204" pitchFamily="34" charset="0"/>
                <a:cs typeface="Arial" panose="020B0604020202020204" pitchFamily="34" charset="0"/>
              </a:rPr>
              <a:t>Outreach: Data Capture and Awareness Raising</a:t>
            </a:r>
          </a:p>
        </p:txBody>
      </p:sp>
      <p:sp>
        <p:nvSpPr>
          <p:cNvPr id="24" name="Rectangle 23">
            <a:extLst>
              <a:ext uri="{FF2B5EF4-FFF2-40B4-BE49-F238E27FC236}">
                <a16:creationId xmlns:a16="http://schemas.microsoft.com/office/drawing/2014/main" id="{1AB34395-6AC3-B086-5DAC-B3CFB30252F6}"/>
              </a:ext>
            </a:extLst>
          </p:cNvPr>
          <p:cNvSpPr/>
          <p:nvPr/>
        </p:nvSpPr>
        <p:spPr>
          <a:xfrm>
            <a:off x="8123534" y="3981663"/>
            <a:ext cx="3619747" cy="901225"/>
          </a:xfrm>
          <a:prstGeom prst="rect">
            <a:avLst/>
          </a:prstGeom>
          <a:solidFill>
            <a:schemeClr val="bg1">
              <a:lumMod val="85000"/>
              <a:alpha val="50000"/>
            </a:schemeClr>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91440" numCol="1" spcCol="0" rtlCol="0" fromWordArt="0" anchor="t" anchorCtr="0" forceAA="0" compatLnSpc="1">
            <a:prstTxWarp prst="textNoShape">
              <a:avLst/>
            </a:prstTxWarp>
            <a:noAutofit/>
          </a:bodyPr>
          <a:lstStyle/>
          <a:p>
            <a:pPr algn="ctr">
              <a:spcAft>
                <a:spcPts val="300"/>
              </a:spcAft>
            </a:pPr>
            <a:r>
              <a:rPr lang="en-US" sz="1000" b="1">
                <a:solidFill>
                  <a:srgbClr val="000000"/>
                </a:solidFill>
                <a:latin typeface="Arial" panose="020B0604020202020204" pitchFamily="34" charset="0"/>
                <a:cs typeface="Arial" panose="020B0604020202020204" pitchFamily="34" charset="0"/>
              </a:rPr>
              <a:t>Finalize standard(s)</a:t>
            </a:r>
          </a:p>
          <a:p>
            <a:pPr marL="171450" indent="-171450">
              <a:spcAft>
                <a:spcPts val="300"/>
              </a:spcAft>
              <a:buFont typeface="Arial" panose="020B0604020202020204" pitchFamily="34" charset="0"/>
              <a:buChar char="•"/>
            </a:pPr>
            <a:r>
              <a:rPr lang="en-US" sz="1000">
                <a:solidFill>
                  <a:srgbClr val="000000"/>
                </a:solidFill>
                <a:latin typeface="Arial" panose="020B0604020202020204" pitchFamily="34" charset="0"/>
                <a:cs typeface="Arial" panose="020B0604020202020204" pitchFamily="34" charset="0"/>
              </a:rPr>
              <a:t>Analyze comments </a:t>
            </a:r>
          </a:p>
          <a:p>
            <a:pPr marL="171450" indent="-171450">
              <a:spcAft>
                <a:spcPts val="300"/>
              </a:spcAft>
              <a:buFont typeface="Arial" panose="020B0604020202020204" pitchFamily="34" charset="0"/>
              <a:buChar char="•"/>
            </a:pPr>
            <a:r>
              <a:rPr lang="en-US" sz="1000">
                <a:solidFill>
                  <a:srgbClr val="000000"/>
                </a:solidFill>
                <a:latin typeface="Arial" panose="020B0604020202020204" pitchFamily="34" charset="0"/>
                <a:cs typeface="Arial" panose="020B0604020202020204" pitchFamily="34" charset="0"/>
              </a:rPr>
              <a:t>Draft revisions to ED</a:t>
            </a:r>
          </a:p>
          <a:p>
            <a:pPr marL="171450" indent="-171450">
              <a:spcAft>
                <a:spcPts val="300"/>
              </a:spcAft>
              <a:buFont typeface="Arial" panose="020B0604020202020204" pitchFamily="34" charset="0"/>
              <a:buChar char="•"/>
            </a:pPr>
            <a:r>
              <a:rPr lang="en-US" sz="1000">
                <a:solidFill>
                  <a:srgbClr val="000000"/>
                </a:solidFill>
                <a:latin typeface="Arial" panose="020B0604020202020204" pitchFamily="34" charset="0"/>
                <a:cs typeface="Arial" panose="020B0604020202020204" pitchFamily="34" charset="0"/>
              </a:rPr>
              <a:t>Develop basis for conclusions     </a:t>
            </a:r>
            <a:r>
              <a:rPr lang="en-US" sz="1000" b="1">
                <a:solidFill>
                  <a:srgbClr val="000000"/>
                </a:solidFill>
                <a:latin typeface="Arial" panose="020B0604020202020204" pitchFamily="34" charset="0"/>
                <a:cs typeface="Arial" panose="020B0604020202020204" pitchFamily="34" charset="0"/>
              </a:rPr>
              <a:t>             </a:t>
            </a:r>
          </a:p>
        </p:txBody>
      </p:sp>
      <p:grpSp>
        <p:nvGrpSpPr>
          <p:cNvPr id="76" name="Group 75">
            <a:extLst>
              <a:ext uri="{FF2B5EF4-FFF2-40B4-BE49-F238E27FC236}">
                <a16:creationId xmlns:a16="http://schemas.microsoft.com/office/drawing/2014/main" id="{91EE7A1C-F477-75FD-3F5E-C5772226B272}"/>
              </a:ext>
            </a:extLst>
          </p:cNvPr>
          <p:cNvGrpSpPr/>
          <p:nvPr/>
        </p:nvGrpSpPr>
        <p:grpSpPr>
          <a:xfrm>
            <a:off x="1109365" y="2667604"/>
            <a:ext cx="8898218" cy="2229537"/>
            <a:chOff x="1109365" y="2667604"/>
            <a:chExt cx="8898218" cy="2229537"/>
          </a:xfrm>
        </p:grpSpPr>
        <p:grpSp>
          <p:nvGrpSpPr>
            <p:cNvPr id="23" name="Group 22">
              <a:extLst>
                <a:ext uri="{FF2B5EF4-FFF2-40B4-BE49-F238E27FC236}">
                  <a16:creationId xmlns:a16="http://schemas.microsoft.com/office/drawing/2014/main" id="{2DA47F65-3CCC-2AAB-217E-614BBEB121C8}"/>
                </a:ext>
              </a:extLst>
            </p:cNvPr>
            <p:cNvGrpSpPr/>
            <p:nvPr/>
          </p:nvGrpSpPr>
          <p:grpSpPr>
            <a:xfrm>
              <a:off x="1109365" y="2774694"/>
              <a:ext cx="2475182" cy="2122447"/>
              <a:chOff x="557115" y="4415120"/>
              <a:chExt cx="720779" cy="1657528"/>
            </a:xfrm>
          </p:grpSpPr>
          <p:cxnSp>
            <p:nvCxnSpPr>
              <p:cNvPr id="51" name="Connector: Elbow 50">
                <a:extLst>
                  <a:ext uri="{FF2B5EF4-FFF2-40B4-BE49-F238E27FC236}">
                    <a16:creationId xmlns:a16="http://schemas.microsoft.com/office/drawing/2014/main" id="{F84603CE-1ABA-D77E-2B5E-79620844FB52}"/>
                  </a:ext>
                </a:extLst>
              </p:cNvPr>
              <p:cNvCxnSpPr>
                <a:cxnSpLocks/>
                <a:stCxn id="19" idx="2"/>
                <a:endCxn id="21" idx="2"/>
              </p:cNvCxnSpPr>
              <p:nvPr/>
            </p:nvCxnSpPr>
            <p:spPr>
              <a:xfrm rot="16200000" flipH="1">
                <a:off x="916224" y="5710978"/>
                <a:ext cx="2561" cy="720779"/>
              </a:xfrm>
              <a:prstGeom prst="bentConnector3">
                <a:avLst>
                  <a:gd name="adj1" fmla="val 4034596"/>
                </a:avLst>
              </a:prstGeom>
            </p:spPr>
            <p:style>
              <a:lnRef idx="1">
                <a:schemeClr val="accent1"/>
              </a:lnRef>
              <a:fillRef idx="0">
                <a:schemeClr val="accent1"/>
              </a:fillRef>
              <a:effectRef idx="0">
                <a:schemeClr val="accent1"/>
              </a:effectRef>
              <a:fontRef idx="minor">
                <a:schemeClr val="tx1"/>
              </a:fontRef>
            </p:style>
          </p:cxnSp>
          <p:cxnSp>
            <p:nvCxnSpPr>
              <p:cNvPr id="74" name="Straight Arrow Connector 73">
                <a:extLst>
                  <a:ext uri="{FF2B5EF4-FFF2-40B4-BE49-F238E27FC236}">
                    <a16:creationId xmlns:a16="http://schemas.microsoft.com/office/drawing/2014/main" id="{FEF8FB5F-25BB-1508-061F-88990228B31C}"/>
                  </a:ext>
                </a:extLst>
              </p:cNvPr>
              <p:cNvCxnSpPr>
                <a:cxnSpLocks/>
              </p:cNvCxnSpPr>
              <p:nvPr/>
            </p:nvCxnSpPr>
            <p:spPr>
              <a:xfrm flipH="1">
                <a:off x="948038" y="4415120"/>
                <a:ext cx="0" cy="21123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grpSp>
        <p:cxnSp>
          <p:nvCxnSpPr>
            <p:cNvPr id="41" name="Connector: Elbow 40">
              <a:extLst>
                <a:ext uri="{FF2B5EF4-FFF2-40B4-BE49-F238E27FC236}">
                  <a16:creationId xmlns:a16="http://schemas.microsoft.com/office/drawing/2014/main" id="{DC148781-6318-71E2-4CF4-054553210CA5}"/>
                </a:ext>
              </a:extLst>
            </p:cNvPr>
            <p:cNvCxnSpPr>
              <a:cxnSpLocks/>
            </p:cNvCxnSpPr>
            <p:nvPr/>
          </p:nvCxnSpPr>
          <p:spPr>
            <a:xfrm rot="16200000" flipH="1">
              <a:off x="6120851" y="-1213846"/>
              <a:ext cx="5282" cy="7768182"/>
            </a:xfrm>
            <a:prstGeom prst="bentConnector3">
              <a:avLst>
                <a:gd name="adj1" fmla="val 2111583"/>
              </a:avLst>
            </a:prstGeom>
          </p:spPr>
          <p:style>
            <a:lnRef idx="1">
              <a:schemeClr val="accent1"/>
            </a:lnRef>
            <a:fillRef idx="0">
              <a:schemeClr val="accent1"/>
            </a:fillRef>
            <a:effectRef idx="0">
              <a:schemeClr val="accent1"/>
            </a:effectRef>
            <a:fontRef idx="minor">
              <a:schemeClr val="tx1"/>
            </a:fontRef>
          </p:style>
        </p:cxnSp>
      </p:grpSp>
      <p:cxnSp>
        <p:nvCxnSpPr>
          <p:cNvPr id="44" name="Straight Connector 43">
            <a:extLst>
              <a:ext uri="{FF2B5EF4-FFF2-40B4-BE49-F238E27FC236}">
                <a16:creationId xmlns:a16="http://schemas.microsoft.com/office/drawing/2014/main" id="{7ECA0E63-772D-4712-4209-DC39E8027BBD}"/>
              </a:ext>
            </a:extLst>
          </p:cNvPr>
          <p:cNvCxnSpPr>
            <a:cxnSpLocks/>
            <a:stCxn id="87" idx="2"/>
          </p:cNvCxnSpPr>
          <p:nvPr/>
        </p:nvCxnSpPr>
        <p:spPr>
          <a:xfrm>
            <a:off x="6123493" y="2711659"/>
            <a:ext cx="0" cy="63035"/>
          </a:xfrm>
          <a:prstGeom prst="line">
            <a:avLst/>
          </a:prstGeom>
        </p:spPr>
        <p:style>
          <a:lnRef idx="1">
            <a:schemeClr val="accent1"/>
          </a:lnRef>
          <a:fillRef idx="0">
            <a:schemeClr val="accent1"/>
          </a:fillRef>
          <a:effectRef idx="0">
            <a:schemeClr val="accent1"/>
          </a:effectRef>
          <a:fontRef idx="minor">
            <a:schemeClr val="tx1"/>
          </a:fontRef>
        </p:style>
      </p:cxnSp>
      <p:cxnSp>
        <p:nvCxnSpPr>
          <p:cNvPr id="49" name="Straight Arrow Connector 48">
            <a:extLst>
              <a:ext uri="{FF2B5EF4-FFF2-40B4-BE49-F238E27FC236}">
                <a16:creationId xmlns:a16="http://schemas.microsoft.com/office/drawing/2014/main" id="{0B74C321-F06E-A222-A132-68489E99DF70}"/>
              </a:ext>
            </a:extLst>
          </p:cNvPr>
          <p:cNvCxnSpPr>
            <a:cxnSpLocks/>
          </p:cNvCxnSpPr>
          <p:nvPr/>
        </p:nvCxnSpPr>
        <p:spPr>
          <a:xfrm flipV="1">
            <a:off x="4119681" y="3555894"/>
            <a:ext cx="206892" cy="54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54" name="Straight Arrow Connector 53">
            <a:extLst>
              <a:ext uri="{FF2B5EF4-FFF2-40B4-BE49-F238E27FC236}">
                <a16:creationId xmlns:a16="http://schemas.microsoft.com/office/drawing/2014/main" id="{18F23D64-0CCD-8C57-BBB2-7D5A0EA31F3D}"/>
              </a:ext>
            </a:extLst>
          </p:cNvPr>
          <p:cNvCxnSpPr>
            <a:cxnSpLocks/>
          </p:cNvCxnSpPr>
          <p:nvPr/>
        </p:nvCxnSpPr>
        <p:spPr>
          <a:xfrm flipH="1">
            <a:off x="10007583" y="3792235"/>
            <a:ext cx="0" cy="16794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55" name="Rectangle 54">
            <a:extLst>
              <a:ext uri="{FF2B5EF4-FFF2-40B4-BE49-F238E27FC236}">
                <a16:creationId xmlns:a16="http://schemas.microsoft.com/office/drawing/2014/main" id="{6D3FD4FA-A925-9570-4A42-2E77FB2A4926}"/>
              </a:ext>
            </a:extLst>
          </p:cNvPr>
          <p:cNvSpPr/>
          <p:nvPr/>
        </p:nvSpPr>
        <p:spPr>
          <a:xfrm>
            <a:off x="8123534" y="3013778"/>
            <a:ext cx="3619747" cy="791580"/>
          </a:xfrm>
          <a:prstGeom prst="rect">
            <a:avLst/>
          </a:prstGeom>
          <a:solidFill>
            <a:schemeClr val="bg1">
              <a:lumMod val="85000"/>
              <a:alpha val="50000"/>
            </a:schemeClr>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91440" numCol="1" spcCol="0" rtlCol="0" fromWordArt="0" anchor="t" anchorCtr="0" forceAA="0" compatLnSpc="1">
            <a:prstTxWarp prst="textNoShape">
              <a:avLst/>
            </a:prstTxWarp>
            <a:noAutofit/>
          </a:bodyPr>
          <a:lstStyle/>
          <a:p>
            <a:pPr algn="ctr">
              <a:spcAft>
                <a:spcPts val="300"/>
              </a:spcAft>
            </a:pPr>
            <a:r>
              <a:rPr lang="en-US" sz="1000" b="1">
                <a:solidFill>
                  <a:srgbClr val="000000"/>
                </a:solidFill>
                <a:latin typeface="Arial" panose="020B0604020202020204" pitchFamily="34" charset="0"/>
                <a:cs typeface="Arial" panose="020B0604020202020204" pitchFamily="34" charset="0"/>
              </a:rPr>
              <a:t>Global Consultation </a:t>
            </a:r>
          </a:p>
          <a:p>
            <a:pPr marL="171450" indent="-171450">
              <a:spcAft>
                <a:spcPts val="300"/>
              </a:spcAft>
              <a:buFont typeface="Arial" panose="020B0604020202020204" pitchFamily="34" charset="0"/>
              <a:buChar char="•"/>
            </a:pPr>
            <a:r>
              <a:rPr lang="en-US" sz="1000">
                <a:solidFill>
                  <a:srgbClr val="000000"/>
                </a:solidFill>
                <a:latin typeface="Arial" panose="020B0604020202020204" pitchFamily="34" charset="0"/>
                <a:cs typeface="Arial" panose="020B0604020202020204" pitchFamily="34" charset="0"/>
              </a:rPr>
              <a:t>Roundtables </a:t>
            </a:r>
          </a:p>
          <a:p>
            <a:pPr marL="171450" indent="-171450">
              <a:spcAft>
                <a:spcPts val="300"/>
              </a:spcAft>
              <a:buFont typeface="Arial" panose="020B0604020202020204" pitchFamily="34" charset="0"/>
              <a:buChar char="•"/>
            </a:pPr>
            <a:r>
              <a:rPr lang="en-US" sz="1000">
                <a:solidFill>
                  <a:srgbClr val="000000"/>
                </a:solidFill>
                <a:latin typeface="Arial" panose="020B0604020202020204" pitchFamily="34" charset="0"/>
                <a:cs typeface="Arial" panose="020B0604020202020204" pitchFamily="34" charset="0"/>
              </a:rPr>
              <a:t>Webinars </a:t>
            </a:r>
          </a:p>
          <a:p>
            <a:pPr marL="171450" indent="-171450">
              <a:spcAft>
                <a:spcPts val="300"/>
              </a:spcAft>
              <a:buFont typeface="Arial" panose="020B0604020202020204" pitchFamily="34" charset="0"/>
              <a:buChar char="•"/>
            </a:pPr>
            <a:r>
              <a:rPr lang="en-US" sz="1000">
                <a:solidFill>
                  <a:srgbClr val="000000"/>
                </a:solidFill>
                <a:latin typeface="Arial" panose="020B0604020202020204" pitchFamily="34" charset="0"/>
                <a:cs typeface="Arial" panose="020B0604020202020204" pitchFamily="34" charset="0"/>
              </a:rPr>
              <a:t>Focus Groups (e.g., Regulators, PAIBs, non-PAs)</a:t>
            </a:r>
          </a:p>
        </p:txBody>
      </p:sp>
      <p:cxnSp>
        <p:nvCxnSpPr>
          <p:cNvPr id="56" name="Straight Arrow Connector 55">
            <a:extLst>
              <a:ext uri="{FF2B5EF4-FFF2-40B4-BE49-F238E27FC236}">
                <a16:creationId xmlns:a16="http://schemas.microsoft.com/office/drawing/2014/main" id="{36C5F3DC-8F62-9D60-D76A-78703427781A}"/>
              </a:ext>
            </a:extLst>
          </p:cNvPr>
          <p:cNvCxnSpPr>
            <a:cxnSpLocks/>
          </p:cNvCxnSpPr>
          <p:nvPr/>
        </p:nvCxnSpPr>
        <p:spPr>
          <a:xfrm flipV="1">
            <a:off x="7918465" y="3559667"/>
            <a:ext cx="206892" cy="54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58" name="Straight Arrow Connector 57">
            <a:extLst>
              <a:ext uri="{FF2B5EF4-FFF2-40B4-BE49-F238E27FC236}">
                <a16:creationId xmlns:a16="http://schemas.microsoft.com/office/drawing/2014/main" id="{64F0D259-1AAA-060D-C281-AC6960214B94}"/>
              </a:ext>
            </a:extLst>
          </p:cNvPr>
          <p:cNvCxnSpPr>
            <a:cxnSpLocks/>
            <a:endCxn id="70" idx="0"/>
          </p:cNvCxnSpPr>
          <p:nvPr/>
        </p:nvCxnSpPr>
        <p:spPr>
          <a:xfrm flipH="1">
            <a:off x="2365187" y="4056470"/>
            <a:ext cx="5998" cy="221344"/>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sp>
        <p:nvSpPr>
          <p:cNvPr id="68" name="Rectangle 67">
            <a:extLst>
              <a:ext uri="{FF2B5EF4-FFF2-40B4-BE49-F238E27FC236}">
                <a16:creationId xmlns:a16="http://schemas.microsoft.com/office/drawing/2014/main" id="{1887E744-CD56-2972-56DC-3F9CAD08AF03}"/>
              </a:ext>
            </a:extLst>
          </p:cNvPr>
          <p:cNvSpPr/>
          <p:nvPr/>
        </p:nvSpPr>
        <p:spPr>
          <a:xfrm>
            <a:off x="517864" y="5084972"/>
            <a:ext cx="11208695" cy="298356"/>
          </a:xfrm>
          <a:prstGeom prst="rect">
            <a:avLst/>
          </a:prstGeom>
          <a:solidFill>
            <a:schemeClr val="bg1">
              <a:lumMod val="85000"/>
              <a:alpha val="50000"/>
            </a:schemeClr>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91440" rIns="91440" bIns="91440" numCol="1" spcCol="0" rtlCol="0" fromWordArt="0" anchor="ctr" anchorCtr="0" forceAA="0" compatLnSpc="1">
            <a:prstTxWarp prst="textNoShape">
              <a:avLst/>
            </a:prstTxWarp>
            <a:noAutofit/>
          </a:bodyPr>
          <a:lstStyle/>
          <a:p>
            <a:pPr algn="ctr"/>
            <a:r>
              <a:rPr lang="en-US" sz="1400" b="1">
                <a:solidFill>
                  <a:schemeClr val="tx1"/>
                </a:solidFill>
              </a:rPr>
              <a:t>OUTPUT </a:t>
            </a:r>
          </a:p>
        </p:txBody>
      </p:sp>
      <p:cxnSp>
        <p:nvCxnSpPr>
          <p:cNvPr id="77" name="Straight Arrow Connector 76">
            <a:extLst>
              <a:ext uri="{FF2B5EF4-FFF2-40B4-BE49-F238E27FC236}">
                <a16:creationId xmlns:a16="http://schemas.microsoft.com/office/drawing/2014/main" id="{77E2613B-2F18-4DDF-4800-8AF1F9B917FB}"/>
              </a:ext>
            </a:extLst>
          </p:cNvPr>
          <p:cNvCxnSpPr>
            <a:cxnSpLocks/>
          </p:cNvCxnSpPr>
          <p:nvPr/>
        </p:nvCxnSpPr>
        <p:spPr>
          <a:xfrm flipH="1">
            <a:off x="10007583" y="4880274"/>
            <a:ext cx="0" cy="16794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5210963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 name="Title 1">
            <a:extLst>
              <a:ext uri="{FF2B5EF4-FFF2-40B4-BE49-F238E27FC236}">
                <a16:creationId xmlns:a16="http://schemas.microsoft.com/office/drawing/2014/main" id="{5C713577-7492-41A7-BEEC-B0EF3659096B}"/>
              </a:ext>
            </a:extLst>
          </p:cNvPr>
          <p:cNvSpPr>
            <a:spLocks noGrp="1"/>
          </p:cNvSpPr>
          <p:nvPr>
            <p:ph type="title"/>
          </p:nvPr>
        </p:nvSpPr>
        <p:spPr>
          <a:xfrm>
            <a:off x="446914" y="493099"/>
            <a:ext cx="6230657" cy="445507"/>
          </a:xfrm>
        </p:spPr>
        <p:txBody>
          <a:bodyPr>
            <a:noAutofit/>
          </a:bodyPr>
          <a:lstStyle/>
          <a:p>
            <a:r>
              <a:rPr lang="en-US" sz="3800">
                <a:latin typeface="Arial" panose="020B0604020202020204" pitchFamily="34" charset="0"/>
                <a:cs typeface="Arial" panose="020B0604020202020204" pitchFamily="34" charset="0"/>
              </a:rPr>
              <a:t>Project Timeline</a:t>
            </a:r>
          </a:p>
        </p:txBody>
      </p:sp>
      <p:cxnSp>
        <p:nvCxnSpPr>
          <p:cNvPr id="59" name="Straight Arrow Connector 58">
            <a:extLst>
              <a:ext uri="{FF2B5EF4-FFF2-40B4-BE49-F238E27FC236}">
                <a16:creationId xmlns:a16="http://schemas.microsoft.com/office/drawing/2014/main" id="{F7030679-AAEB-400E-8F2A-E7DEC1992E18}"/>
              </a:ext>
            </a:extLst>
          </p:cNvPr>
          <p:cNvCxnSpPr>
            <a:cxnSpLocks/>
            <a:endCxn id="126" idx="1"/>
          </p:cNvCxnSpPr>
          <p:nvPr/>
        </p:nvCxnSpPr>
        <p:spPr>
          <a:xfrm flipV="1">
            <a:off x="681950" y="1558989"/>
            <a:ext cx="11111906" cy="8164"/>
          </a:xfrm>
          <a:prstGeom prst="straightConnector1">
            <a:avLst/>
          </a:prstGeom>
          <a:ln w="12700">
            <a:solidFill>
              <a:schemeClr val="bg1">
                <a:lumMod val="75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64" name="Rectangle 63">
            <a:extLst>
              <a:ext uri="{FF2B5EF4-FFF2-40B4-BE49-F238E27FC236}">
                <a16:creationId xmlns:a16="http://schemas.microsoft.com/office/drawing/2014/main" id="{5F4A51F6-F08F-4A75-A3F9-D0D59AD73AA0}"/>
              </a:ext>
            </a:extLst>
          </p:cNvPr>
          <p:cNvSpPr/>
          <p:nvPr/>
        </p:nvSpPr>
        <p:spPr>
          <a:xfrm>
            <a:off x="337695" y="1432364"/>
            <a:ext cx="77369" cy="25325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30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cs typeface="Arial" panose="020B0604020202020204" pitchFamily="34" charset="0"/>
            </a:endParaRPr>
          </a:p>
        </p:txBody>
      </p:sp>
      <p:sp>
        <p:nvSpPr>
          <p:cNvPr id="87" name="Star: 5 Points 86">
            <a:extLst>
              <a:ext uri="{FF2B5EF4-FFF2-40B4-BE49-F238E27FC236}">
                <a16:creationId xmlns:a16="http://schemas.microsoft.com/office/drawing/2014/main" id="{DE313ADE-6FBE-460B-B463-A3DD8985DE12}"/>
              </a:ext>
            </a:extLst>
          </p:cNvPr>
          <p:cNvSpPr/>
          <p:nvPr/>
        </p:nvSpPr>
        <p:spPr>
          <a:xfrm>
            <a:off x="2060578" y="6475968"/>
            <a:ext cx="151831" cy="168298"/>
          </a:xfrm>
          <a:prstGeom prst="star5">
            <a:avLst/>
          </a:prstGeom>
          <a:noFill/>
          <a:ln w="9525" cap="flat" cmpd="sng" algn="ctr">
            <a:solidFill>
              <a:schemeClr val="bg1">
                <a:lumMod val="75000"/>
              </a:schemeClr>
            </a:solidFill>
            <a:prstDash val="solid"/>
          </a:ln>
          <a:effectLst/>
        </p:spPr>
        <p:txBody>
          <a:bodyPr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ja-JP" altLang="en-US" sz="1000" b="0" i="0" u="none" strike="noStrike" kern="0" cap="none" spc="-20" normalizeH="0" baseline="0" noProof="0">
              <a:ln>
                <a:noFill/>
              </a:ln>
              <a:solidFill>
                <a:prstClr val="white"/>
              </a:solidFill>
              <a:effectLst/>
              <a:uLnTx/>
              <a:uFillTx/>
              <a:latin typeface="Arial" panose="020B0604020202020204" pitchFamily="34" charset="0"/>
              <a:ea typeface="ＭＳ Ｐゴシック" panose="020B0600070205080204" pitchFamily="34" charset="-128"/>
              <a:cs typeface="Arial" panose="020B0604020202020204" pitchFamily="34" charset="0"/>
            </a:endParaRPr>
          </a:p>
        </p:txBody>
      </p:sp>
      <p:sp>
        <p:nvSpPr>
          <p:cNvPr id="89" name="Diamond 88">
            <a:extLst>
              <a:ext uri="{FF2B5EF4-FFF2-40B4-BE49-F238E27FC236}">
                <a16:creationId xmlns:a16="http://schemas.microsoft.com/office/drawing/2014/main" id="{58433E47-5FF4-471F-A8B5-3A2D9E3A5061}"/>
              </a:ext>
            </a:extLst>
          </p:cNvPr>
          <p:cNvSpPr/>
          <p:nvPr/>
        </p:nvSpPr>
        <p:spPr>
          <a:xfrm>
            <a:off x="3058577" y="6475968"/>
            <a:ext cx="151831" cy="168298"/>
          </a:xfrm>
          <a:prstGeom prst="diamond">
            <a:avLst/>
          </a:prstGeom>
          <a:noFill/>
          <a:ln w="9525" cap="flat" cmpd="sng" algn="ctr">
            <a:solidFill>
              <a:schemeClr val="bg1">
                <a:lumMod val="75000"/>
              </a:schemeClr>
            </a:solidFill>
            <a:prstDash val="solid"/>
          </a:ln>
          <a:effectLst/>
        </p:spPr>
        <p:txBody>
          <a:bodyPr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en-US" sz="1000" b="0" i="0" u="none" strike="noStrike" kern="0" cap="none" spc="-20" normalizeH="0" baseline="0" noProof="0">
              <a:ln>
                <a:noFill/>
              </a:ln>
              <a:solidFill>
                <a:prstClr val="white"/>
              </a:solidFill>
              <a:effectLst/>
              <a:uLnTx/>
              <a:uFillTx/>
              <a:latin typeface="Arial" panose="020B0604020202020204" pitchFamily="34" charset="0"/>
              <a:cs typeface="Arial" panose="020B0604020202020204" pitchFamily="34" charset="0"/>
            </a:endParaRPr>
          </a:p>
        </p:txBody>
      </p:sp>
      <p:sp>
        <p:nvSpPr>
          <p:cNvPr id="102" name="Isosceles Triangle 101">
            <a:extLst>
              <a:ext uri="{FF2B5EF4-FFF2-40B4-BE49-F238E27FC236}">
                <a16:creationId xmlns:a16="http://schemas.microsoft.com/office/drawing/2014/main" id="{CE657741-8D9B-467A-80F6-897EC34F5AB8}"/>
              </a:ext>
            </a:extLst>
          </p:cNvPr>
          <p:cNvSpPr/>
          <p:nvPr/>
        </p:nvSpPr>
        <p:spPr>
          <a:xfrm>
            <a:off x="1313436" y="6475968"/>
            <a:ext cx="151831" cy="168298"/>
          </a:xfrm>
          <a:prstGeom prst="triangle">
            <a:avLst/>
          </a:prstGeom>
          <a:noFill/>
          <a:ln w="9525" cap="flat" cmpd="sng" algn="ctr">
            <a:solidFill>
              <a:schemeClr val="bg1">
                <a:lumMod val="75000"/>
              </a:schemeClr>
            </a:solidFill>
            <a:prstDash val="solid"/>
          </a:ln>
          <a:effectLst/>
        </p:spPr>
        <p:txBody>
          <a:bodyPr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en-US" sz="1000" b="0" i="0" u="none" strike="noStrike" kern="0" cap="none" spc="-20" normalizeH="0" baseline="0" noProof="0">
              <a:ln>
                <a:noFill/>
              </a:ln>
              <a:solidFill>
                <a:prstClr val="white"/>
              </a:solidFill>
              <a:effectLst/>
              <a:uLnTx/>
              <a:uFillTx/>
              <a:latin typeface="Arial" panose="020B0604020202020204" pitchFamily="34" charset="0"/>
              <a:cs typeface="Arial" panose="020B0604020202020204" pitchFamily="34" charset="0"/>
            </a:endParaRPr>
          </a:p>
        </p:txBody>
      </p:sp>
      <p:sp>
        <p:nvSpPr>
          <p:cNvPr id="110" name="TextBox 109">
            <a:extLst>
              <a:ext uri="{FF2B5EF4-FFF2-40B4-BE49-F238E27FC236}">
                <a16:creationId xmlns:a16="http://schemas.microsoft.com/office/drawing/2014/main" id="{3D4E9039-562D-4DD9-924C-48AD2513D8B3}"/>
              </a:ext>
            </a:extLst>
          </p:cNvPr>
          <p:cNvSpPr txBox="1"/>
          <p:nvPr/>
        </p:nvSpPr>
        <p:spPr>
          <a:xfrm>
            <a:off x="1504748" y="6402627"/>
            <a:ext cx="650698" cy="307777"/>
          </a:xfrm>
          <a:prstGeom prst="rect">
            <a:avLst/>
          </a:prstGeom>
          <a:noFill/>
        </p:spPr>
        <p:txBody>
          <a:bodyPr wrap="square" lIns="0" tIns="0" rIns="0" bIns="0" rtlCol="0" anchor="ctr">
            <a:spAutoFit/>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altLang="ja-JP" sz="1000" b="0" i="0" u="none" strike="noStrike" kern="0" cap="none" spc="-20" normalizeH="0" baseline="0" noProof="0">
                <a:ln>
                  <a:noFill/>
                </a:ln>
                <a:solidFill>
                  <a:prstClr val="black"/>
                </a:solidFill>
                <a:effectLst/>
                <a:uLnTx/>
                <a:uFillTx/>
                <a:latin typeface="Arial" panose="020B0604020202020204" pitchFamily="34" charset="0"/>
                <a:ea typeface="ＭＳ Ｐゴシック" panose="020B0600070205080204" pitchFamily="34" charset="-128"/>
                <a:cs typeface="Arial" panose="020B0604020202020204" pitchFamily="34" charset="0"/>
              </a:rPr>
              <a:t>Public Session</a:t>
            </a:r>
          </a:p>
        </p:txBody>
      </p:sp>
      <p:sp>
        <p:nvSpPr>
          <p:cNvPr id="129" name="TextBox 128">
            <a:extLst>
              <a:ext uri="{FF2B5EF4-FFF2-40B4-BE49-F238E27FC236}">
                <a16:creationId xmlns:a16="http://schemas.microsoft.com/office/drawing/2014/main" id="{8ACD35B7-2D2B-4836-AEFA-5344818DD88E}"/>
              </a:ext>
            </a:extLst>
          </p:cNvPr>
          <p:cNvSpPr txBox="1"/>
          <p:nvPr/>
        </p:nvSpPr>
        <p:spPr>
          <a:xfrm>
            <a:off x="3229850" y="6490378"/>
            <a:ext cx="1802507" cy="153888"/>
          </a:xfrm>
          <a:prstGeom prst="rect">
            <a:avLst/>
          </a:prstGeom>
          <a:noFill/>
        </p:spPr>
        <p:txBody>
          <a:bodyPr wrap="square" lIns="0" tIns="0" rIns="0" bIns="0" rtlCol="0" anchor="ctr">
            <a:spAutoFit/>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altLang="ja-JP" sz="1000" b="0" i="0" u="none" strike="noStrike" kern="0" cap="none" spc="-20" normalizeH="0" baseline="0" noProof="0">
                <a:ln>
                  <a:noFill/>
                </a:ln>
                <a:solidFill>
                  <a:prstClr val="black"/>
                </a:solidFill>
                <a:effectLst/>
                <a:uLnTx/>
                <a:uFillTx/>
                <a:latin typeface="Arial" panose="020B0604020202020204" pitchFamily="34" charset="0"/>
                <a:ea typeface="ＭＳ Ｐゴシック" panose="020B0600070205080204" pitchFamily="34" charset="-128"/>
                <a:cs typeface="Arial" panose="020B0604020202020204" pitchFamily="34" charset="0"/>
              </a:rPr>
              <a:t>Key stakeholder </a:t>
            </a:r>
            <a:r>
              <a:rPr lang="en-US" altLang="ja-JP" sz="1000" kern="0" spc="-20">
                <a:solidFill>
                  <a:prstClr val="black"/>
                </a:solidFill>
                <a:latin typeface="Arial" panose="020B0604020202020204" pitchFamily="34" charset="0"/>
                <a:ea typeface="ＭＳ Ｐゴシック" panose="020B0600070205080204" pitchFamily="34" charset="-128"/>
                <a:cs typeface="Arial" panose="020B0604020202020204" pitchFamily="34" charset="0"/>
              </a:rPr>
              <a:t>event</a:t>
            </a:r>
            <a:r>
              <a:rPr kumimoji="0" lang="en-US" altLang="ja-JP" sz="1000" b="0" i="0" u="none" strike="noStrike" kern="0" cap="none" spc="-20" normalizeH="0" baseline="0" noProof="0">
                <a:ln>
                  <a:noFill/>
                </a:ln>
                <a:solidFill>
                  <a:prstClr val="black"/>
                </a:solidFill>
                <a:effectLst/>
                <a:uLnTx/>
                <a:uFillTx/>
                <a:latin typeface="Arial" panose="020B0604020202020204" pitchFamily="34" charset="0"/>
                <a:ea typeface="ＭＳ Ｐゴシック" panose="020B0600070205080204" pitchFamily="34" charset="-128"/>
                <a:cs typeface="Arial" panose="020B0604020202020204" pitchFamily="34" charset="0"/>
              </a:rPr>
              <a:t> </a:t>
            </a:r>
          </a:p>
        </p:txBody>
      </p:sp>
      <p:sp>
        <p:nvSpPr>
          <p:cNvPr id="144" name="TextBox 143">
            <a:extLst>
              <a:ext uri="{FF2B5EF4-FFF2-40B4-BE49-F238E27FC236}">
                <a16:creationId xmlns:a16="http://schemas.microsoft.com/office/drawing/2014/main" id="{A0DED60B-21DC-498C-8791-FDA2FAFAA0DC}"/>
              </a:ext>
            </a:extLst>
          </p:cNvPr>
          <p:cNvSpPr txBox="1"/>
          <p:nvPr/>
        </p:nvSpPr>
        <p:spPr>
          <a:xfrm>
            <a:off x="2251735" y="6490378"/>
            <a:ext cx="710553" cy="153888"/>
          </a:xfrm>
          <a:prstGeom prst="rect">
            <a:avLst/>
          </a:prstGeom>
          <a:noFill/>
        </p:spPr>
        <p:txBody>
          <a:bodyPr wrap="square" lIns="0" tIns="0" rIns="0" bIns="0" rtlCol="0" anchor="ctr">
            <a:spAutoFit/>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altLang="ja-JP" sz="1000" b="0" i="0" u="none" strike="noStrike" kern="0" cap="none" spc="-20" normalizeH="0" baseline="0" noProof="0">
                <a:ln>
                  <a:noFill/>
                </a:ln>
                <a:solidFill>
                  <a:prstClr val="black"/>
                </a:solidFill>
                <a:effectLst/>
                <a:uLnTx/>
                <a:uFillTx/>
                <a:latin typeface="Arial" panose="020B0604020202020204" pitchFamily="34" charset="0"/>
                <a:ea typeface="ＭＳ Ｐゴシック" panose="020B0600070205080204" pitchFamily="34" charset="-128"/>
                <a:cs typeface="Arial" panose="020B0604020202020204" pitchFamily="34" charset="0"/>
              </a:rPr>
              <a:t>Deliverable</a:t>
            </a:r>
          </a:p>
        </p:txBody>
      </p:sp>
      <p:cxnSp>
        <p:nvCxnSpPr>
          <p:cNvPr id="200" name="Straight Connector 199">
            <a:extLst>
              <a:ext uri="{FF2B5EF4-FFF2-40B4-BE49-F238E27FC236}">
                <a16:creationId xmlns:a16="http://schemas.microsoft.com/office/drawing/2014/main" id="{E34C4CD2-9BC9-4014-B9AF-6E247E08D44D}"/>
              </a:ext>
            </a:extLst>
          </p:cNvPr>
          <p:cNvCxnSpPr>
            <a:cxnSpLocks/>
          </p:cNvCxnSpPr>
          <p:nvPr/>
        </p:nvCxnSpPr>
        <p:spPr>
          <a:xfrm>
            <a:off x="1192661" y="6402730"/>
            <a:ext cx="3749820" cy="0"/>
          </a:xfrm>
          <a:prstGeom prst="line">
            <a:avLst/>
          </a:prstGeom>
          <a:noFill/>
          <a:ln w="9525" cap="flat" cmpd="sng" algn="ctr">
            <a:solidFill>
              <a:sysClr val="window" lastClr="FFFFFF">
                <a:lumMod val="75000"/>
              </a:sysClr>
            </a:solidFill>
            <a:prstDash val="solid"/>
          </a:ln>
          <a:effectLst/>
        </p:spPr>
      </p:cxnSp>
      <p:grpSp>
        <p:nvGrpSpPr>
          <p:cNvPr id="52" name="Group 51">
            <a:extLst>
              <a:ext uri="{FF2B5EF4-FFF2-40B4-BE49-F238E27FC236}">
                <a16:creationId xmlns:a16="http://schemas.microsoft.com/office/drawing/2014/main" id="{EC4CBFFE-CB39-4842-B284-868A2F71F6B2}"/>
              </a:ext>
            </a:extLst>
          </p:cNvPr>
          <p:cNvGrpSpPr/>
          <p:nvPr/>
        </p:nvGrpSpPr>
        <p:grpSpPr>
          <a:xfrm>
            <a:off x="4183144" y="2412841"/>
            <a:ext cx="256079" cy="125509"/>
            <a:chOff x="4086146" y="2590800"/>
            <a:chExt cx="249475" cy="125509"/>
          </a:xfrm>
          <a:solidFill>
            <a:schemeClr val="bg1"/>
          </a:solidFill>
        </p:grpSpPr>
        <p:sp>
          <p:nvSpPr>
            <p:cNvPr id="47" name="Rectangle 46">
              <a:extLst>
                <a:ext uri="{FF2B5EF4-FFF2-40B4-BE49-F238E27FC236}">
                  <a16:creationId xmlns:a16="http://schemas.microsoft.com/office/drawing/2014/main" id="{3522BCD9-4C6C-4B58-8E41-3483EAF1567A}"/>
                </a:ext>
              </a:extLst>
            </p:cNvPr>
            <p:cNvSpPr/>
            <p:nvPr/>
          </p:nvSpPr>
          <p:spPr bwMode="gray">
            <a:xfrm>
              <a:off x="4086146" y="2590800"/>
              <a:ext cx="132101" cy="125509"/>
            </a:xfrm>
            <a:prstGeom prst="rect">
              <a:avLst/>
            </a:prstGeom>
            <a:grpFill/>
            <a:ln w="28575" cap="flat" cmpd="sng" algn="ctr">
              <a:noFill/>
              <a:prstDash val="solid"/>
              <a:miter lim="800000"/>
              <a:headEnd type="none" w="med" len="med"/>
              <a:tailEnd type="none" w="med" len="med"/>
            </a:ln>
            <a:effectLst/>
          </p:spPr>
          <p:txBody>
            <a:bodyPr vert="horz" wrap="square" lIns="91429" tIns="45715" rIns="91429" bIns="45715" numCol="1" rtlCol="0" anchor="ctr" anchorCtr="0" compatLnSpc="1">
              <a:prstTxWarp prst="textNoShape">
                <a:avLst/>
              </a:prstTxWarp>
              <a:noAutofit/>
            </a:bodyPr>
            <a:lstStyle/>
            <a:p>
              <a:pPr marL="0" marR="0" lvl="0" indent="0" algn="ctr" defTabSz="914400" rtl="0" eaLnBrk="1" fontAlgn="base" latinLnBrk="0" hangingPunct="1">
                <a:lnSpc>
                  <a:spcPct val="100000"/>
                </a:lnSpc>
                <a:spcBef>
                  <a:spcPts val="0"/>
                </a:spcBef>
                <a:spcAft>
                  <a:spcPct val="0"/>
                </a:spcAft>
                <a:buClr>
                  <a:srgbClr val="0095FF"/>
                </a:buClr>
                <a:buSzPct val="90000"/>
                <a:buFontTx/>
                <a:buNone/>
                <a:tabLst/>
                <a:defRPr/>
              </a:pPr>
              <a:endParaRPr kumimoji="0" lang="en-US" sz="1200" b="0" i="0" u="none" strike="noStrike" kern="1200" cap="none" spc="0" normalizeH="0" baseline="0" noProof="0">
                <a:ln>
                  <a:noFill/>
                </a:ln>
                <a:solidFill>
                  <a:srgbClr val="000000"/>
                </a:solidFill>
                <a:effectLst/>
                <a:uLnTx/>
                <a:uFillTx/>
                <a:latin typeface="Arial" panose="020B0604020202020204" pitchFamily="34" charset="0"/>
                <a:cs typeface="Arial" panose="020B0604020202020204" pitchFamily="34" charset="0"/>
              </a:endParaRPr>
            </a:p>
          </p:txBody>
        </p:sp>
        <p:sp>
          <p:nvSpPr>
            <p:cNvPr id="167" name="Rectangle 166">
              <a:extLst>
                <a:ext uri="{FF2B5EF4-FFF2-40B4-BE49-F238E27FC236}">
                  <a16:creationId xmlns:a16="http://schemas.microsoft.com/office/drawing/2014/main" id="{B5E68F12-9B77-4CDA-8FCE-232621687BD7}"/>
                </a:ext>
              </a:extLst>
            </p:cNvPr>
            <p:cNvSpPr/>
            <p:nvPr/>
          </p:nvSpPr>
          <p:spPr bwMode="gray">
            <a:xfrm>
              <a:off x="4203520" y="2590800"/>
              <a:ext cx="132101" cy="125509"/>
            </a:xfrm>
            <a:prstGeom prst="rect">
              <a:avLst/>
            </a:prstGeom>
            <a:grpFill/>
            <a:ln w="28575" cap="flat" cmpd="sng" algn="ctr">
              <a:noFill/>
              <a:prstDash val="solid"/>
              <a:miter lim="800000"/>
              <a:headEnd type="none" w="med" len="med"/>
              <a:tailEnd type="none" w="med" len="med"/>
            </a:ln>
            <a:effectLst/>
          </p:spPr>
          <p:txBody>
            <a:bodyPr vert="horz" wrap="square" lIns="91429" tIns="45715" rIns="91429" bIns="45715" numCol="1" rtlCol="0" anchor="ctr" anchorCtr="0" compatLnSpc="1">
              <a:prstTxWarp prst="textNoShape">
                <a:avLst/>
              </a:prstTxWarp>
              <a:noAutofit/>
            </a:bodyPr>
            <a:lstStyle/>
            <a:p>
              <a:pPr marL="0" marR="0" lvl="0" indent="0" algn="ctr" defTabSz="914400" rtl="0" eaLnBrk="1" fontAlgn="base" latinLnBrk="0" hangingPunct="1">
                <a:lnSpc>
                  <a:spcPct val="100000"/>
                </a:lnSpc>
                <a:spcBef>
                  <a:spcPts val="0"/>
                </a:spcBef>
                <a:spcAft>
                  <a:spcPct val="0"/>
                </a:spcAft>
                <a:buClr>
                  <a:srgbClr val="0095FF"/>
                </a:buClr>
                <a:buSzPct val="90000"/>
                <a:buFontTx/>
                <a:buNone/>
                <a:tabLst/>
                <a:defRPr/>
              </a:pPr>
              <a:endParaRPr kumimoji="0" lang="en-US" sz="1200" b="0" i="0" u="none" strike="noStrike" kern="1200" cap="none" spc="0" normalizeH="0" baseline="0" noProof="0">
                <a:ln>
                  <a:noFill/>
                </a:ln>
                <a:solidFill>
                  <a:srgbClr val="000000"/>
                </a:solidFill>
                <a:effectLst/>
                <a:uLnTx/>
                <a:uFillTx/>
                <a:latin typeface="Arial" panose="020B0604020202020204" pitchFamily="34" charset="0"/>
                <a:cs typeface="Arial" panose="020B0604020202020204" pitchFamily="34" charset="0"/>
              </a:endParaRPr>
            </a:p>
          </p:txBody>
        </p:sp>
      </p:grpSp>
      <p:sp>
        <p:nvSpPr>
          <p:cNvPr id="120" name="TextBox 119">
            <a:extLst>
              <a:ext uri="{FF2B5EF4-FFF2-40B4-BE49-F238E27FC236}">
                <a16:creationId xmlns:a16="http://schemas.microsoft.com/office/drawing/2014/main" id="{23971B9F-A4CA-4F0F-9EEA-32328DBDCAFA}"/>
              </a:ext>
            </a:extLst>
          </p:cNvPr>
          <p:cNvSpPr txBox="1"/>
          <p:nvPr/>
        </p:nvSpPr>
        <p:spPr>
          <a:xfrm>
            <a:off x="10927730" y="1451952"/>
            <a:ext cx="701248" cy="198020"/>
          </a:xfrm>
          <a:prstGeom prst="rect">
            <a:avLst/>
          </a:prstGeom>
          <a:solidFill>
            <a:schemeClr val="bg1"/>
          </a:solidFill>
        </p:spPr>
        <p:txBody>
          <a:bodyPr wrap="square" lIns="0" tIns="0" rIns="0" bIns="0" rtlCol="0">
            <a:noAutofit/>
          </a:bodyPr>
          <a:lstStyle/>
          <a:p>
            <a:pPr marL="0" marR="0" lvl="0" indent="0" algn="ctr" defTabSz="914400" rtl="0" eaLnBrk="1" fontAlgn="auto" latinLnBrk="0" hangingPunct="1">
              <a:lnSpc>
                <a:spcPct val="100000"/>
              </a:lnSpc>
              <a:spcBef>
                <a:spcPts val="300"/>
              </a:spcBef>
              <a:spcAft>
                <a:spcPts val="0"/>
              </a:spcAft>
              <a:buClrTx/>
              <a:buSzTx/>
              <a:buFontTx/>
              <a:buNone/>
              <a:tabLst/>
              <a:defRPr/>
            </a:pPr>
            <a:r>
              <a:rPr kumimoji="0" lang="en-US" sz="1400" b="1" i="0" u="none" strike="noStrike" kern="1200" cap="none" spc="0" normalizeH="0" baseline="0" noProof="0">
                <a:ln>
                  <a:noFill/>
                </a:ln>
                <a:solidFill>
                  <a:srgbClr val="000000"/>
                </a:solidFill>
                <a:effectLst/>
                <a:uLnTx/>
                <a:uFillTx/>
                <a:latin typeface="Arial" panose="020B0604020202020204" pitchFamily="34" charset="0"/>
                <a:cs typeface="Arial" panose="020B0604020202020204" pitchFamily="34" charset="0"/>
              </a:rPr>
              <a:t>2024</a:t>
            </a:r>
          </a:p>
        </p:txBody>
      </p:sp>
      <p:sp>
        <p:nvSpPr>
          <p:cNvPr id="126" name="Rectangle 125">
            <a:extLst>
              <a:ext uri="{FF2B5EF4-FFF2-40B4-BE49-F238E27FC236}">
                <a16:creationId xmlns:a16="http://schemas.microsoft.com/office/drawing/2014/main" id="{921CD3FB-AD9C-4061-B373-F3F3C79110CF}"/>
              </a:ext>
            </a:extLst>
          </p:cNvPr>
          <p:cNvSpPr/>
          <p:nvPr/>
        </p:nvSpPr>
        <p:spPr>
          <a:xfrm>
            <a:off x="11793856" y="1432364"/>
            <a:ext cx="76779" cy="25325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30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cs typeface="Arial" panose="020B0604020202020204" pitchFamily="34" charset="0"/>
            </a:endParaRPr>
          </a:p>
        </p:txBody>
      </p:sp>
      <p:sp>
        <p:nvSpPr>
          <p:cNvPr id="118" name="TextBox 117">
            <a:extLst>
              <a:ext uri="{FF2B5EF4-FFF2-40B4-BE49-F238E27FC236}">
                <a16:creationId xmlns:a16="http://schemas.microsoft.com/office/drawing/2014/main" id="{4D99251E-A06E-4DB4-86E9-18635C4598BD}"/>
              </a:ext>
            </a:extLst>
          </p:cNvPr>
          <p:cNvSpPr txBox="1"/>
          <p:nvPr/>
        </p:nvSpPr>
        <p:spPr>
          <a:xfrm>
            <a:off x="9283293" y="1446798"/>
            <a:ext cx="548640" cy="252155"/>
          </a:xfrm>
          <a:prstGeom prst="rect">
            <a:avLst/>
          </a:prstGeom>
          <a:solidFill>
            <a:schemeClr val="bg1"/>
          </a:solidFill>
        </p:spPr>
        <p:txBody>
          <a:bodyPr wrap="square" lIns="0" tIns="0" rIns="0" bIns="0" rtlCol="0">
            <a:noAutofit/>
          </a:bodyPr>
          <a:lstStyle/>
          <a:p>
            <a:pPr marL="0" marR="0" lvl="0" indent="0" algn="ctr" defTabSz="914400" rtl="0" eaLnBrk="1" fontAlgn="auto" latinLnBrk="0" hangingPunct="1">
              <a:lnSpc>
                <a:spcPct val="100000"/>
              </a:lnSpc>
              <a:spcBef>
                <a:spcPts val="300"/>
              </a:spcBef>
              <a:spcAft>
                <a:spcPts val="0"/>
              </a:spcAft>
              <a:buClrTx/>
              <a:buSzTx/>
              <a:buFontTx/>
              <a:buNone/>
              <a:tabLst/>
              <a:defRPr/>
            </a:pPr>
            <a:r>
              <a:rPr kumimoji="0" lang="en-US" sz="1400" b="1" i="0" u="none" strike="noStrike" kern="1200" cap="none" spc="0" normalizeH="0" baseline="0" noProof="0">
                <a:ln>
                  <a:noFill/>
                </a:ln>
                <a:solidFill>
                  <a:srgbClr val="000000"/>
                </a:solidFill>
                <a:effectLst/>
                <a:uLnTx/>
                <a:uFillTx/>
                <a:latin typeface="Arial" panose="020B0604020202020204" pitchFamily="34" charset="0"/>
                <a:cs typeface="Arial" panose="020B0604020202020204" pitchFamily="34" charset="0"/>
              </a:rPr>
              <a:t>Q4</a:t>
            </a:r>
          </a:p>
        </p:txBody>
      </p:sp>
      <p:sp>
        <p:nvSpPr>
          <p:cNvPr id="123" name="Rectangle 122">
            <a:extLst>
              <a:ext uri="{FF2B5EF4-FFF2-40B4-BE49-F238E27FC236}">
                <a16:creationId xmlns:a16="http://schemas.microsoft.com/office/drawing/2014/main" id="{7B218090-351D-41BC-ACBC-3D561BC28859}"/>
              </a:ext>
            </a:extLst>
          </p:cNvPr>
          <p:cNvSpPr/>
          <p:nvPr/>
        </p:nvSpPr>
        <p:spPr>
          <a:xfrm>
            <a:off x="5281524" y="1406027"/>
            <a:ext cx="76779" cy="25325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30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cs typeface="Arial" panose="020B0604020202020204" pitchFamily="34" charset="0"/>
            </a:endParaRPr>
          </a:p>
        </p:txBody>
      </p:sp>
      <p:sp>
        <p:nvSpPr>
          <p:cNvPr id="124" name="Rectangle 123">
            <a:extLst>
              <a:ext uri="{FF2B5EF4-FFF2-40B4-BE49-F238E27FC236}">
                <a16:creationId xmlns:a16="http://schemas.microsoft.com/office/drawing/2014/main" id="{149D058C-64D1-4FBC-A185-50518ACA05E9}"/>
              </a:ext>
            </a:extLst>
          </p:cNvPr>
          <p:cNvSpPr/>
          <p:nvPr/>
        </p:nvSpPr>
        <p:spPr>
          <a:xfrm>
            <a:off x="10724101" y="1435442"/>
            <a:ext cx="76779" cy="25325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30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pitchFamily="34" charset="0"/>
              <a:cs typeface="Arial" panose="020B0604020202020204" pitchFamily="34" charset="0"/>
            </a:endParaRPr>
          </a:p>
        </p:txBody>
      </p:sp>
      <p:sp>
        <p:nvSpPr>
          <p:cNvPr id="31" name="Rectangle 30">
            <a:extLst>
              <a:ext uri="{FF2B5EF4-FFF2-40B4-BE49-F238E27FC236}">
                <a16:creationId xmlns:a16="http://schemas.microsoft.com/office/drawing/2014/main" id="{442E77B3-97DC-4017-83CD-3D8F657E6D9C}"/>
              </a:ext>
            </a:extLst>
          </p:cNvPr>
          <p:cNvSpPr/>
          <p:nvPr/>
        </p:nvSpPr>
        <p:spPr>
          <a:xfrm>
            <a:off x="3287687" y="3182687"/>
            <a:ext cx="5687084" cy="365760"/>
          </a:xfrm>
          <a:prstGeom prst="rect">
            <a:avLst/>
          </a:prstGeom>
          <a:solidFill>
            <a:schemeClr val="accent2"/>
          </a:solid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none" lIns="274320" tIns="45720" rIns="91440" bIns="45720" rtlCol="0" anchor="ctr"/>
          <a:lstStyle/>
          <a:p>
            <a:pPr marL="0" marR="0" lvl="0" indent="0" algn="ctr" defTabSz="914400" rtl="0" eaLnBrk="1" fontAlgn="auto" latinLnBrk="0" hangingPunct="1">
              <a:lnSpc>
                <a:spcPct val="100000"/>
              </a:lnSpc>
              <a:spcBef>
                <a:spcPts val="300"/>
              </a:spcBef>
              <a:spcAft>
                <a:spcPts val="0"/>
              </a:spcAft>
              <a:buClrTx/>
              <a:buSzTx/>
              <a:buFontTx/>
              <a:buNone/>
              <a:tabLst/>
              <a:defRPr/>
            </a:pPr>
            <a:r>
              <a:rPr kumimoji="0" lang="en-US" sz="1100" b="1" i="0" u="none" strike="noStrike" kern="1200" cap="none" spc="-20" normalizeH="0" baseline="0" noProof="0">
                <a:ln>
                  <a:noFill/>
                </a:ln>
                <a:solidFill>
                  <a:srgbClr val="FFFFFF"/>
                </a:solidFill>
                <a:effectLst/>
                <a:uLnTx/>
                <a:uFillTx/>
                <a:latin typeface="Arial" panose="020B0604020202020204" pitchFamily="34" charset="0"/>
                <a:cs typeface="Arial" panose="020B0604020202020204" pitchFamily="34" charset="0"/>
              </a:rPr>
              <a:t>Analysis of </a:t>
            </a:r>
            <a:r>
              <a:rPr lang="en-US" sz="1100" b="1" spc="-20">
                <a:solidFill>
                  <a:srgbClr val="FFFFFF"/>
                </a:solidFill>
                <a:latin typeface="Arial" panose="020B0604020202020204" pitchFamily="34" charset="0"/>
                <a:cs typeface="Arial" panose="020B0604020202020204" pitchFamily="34" charset="0"/>
              </a:rPr>
              <a:t>F</a:t>
            </a:r>
            <a:r>
              <a:rPr kumimoji="0" lang="en-US" sz="1100" b="1" i="0" u="none" strike="noStrike" kern="1200" cap="none" spc="-20" normalizeH="0" baseline="0" noProof="0" err="1">
                <a:ln>
                  <a:noFill/>
                </a:ln>
                <a:solidFill>
                  <a:srgbClr val="FFFFFF"/>
                </a:solidFill>
                <a:effectLst/>
                <a:uLnTx/>
                <a:uFillTx/>
                <a:latin typeface="Arial" panose="020B0604020202020204" pitchFamily="34" charset="0"/>
                <a:cs typeface="Arial" panose="020B0604020202020204" pitchFamily="34" charset="0"/>
              </a:rPr>
              <a:t>indings</a:t>
            </a:r>
            <a:r>
              <a:rPr kumimoji="0" lang="en-US" sz="1100" b="1" i="0" u="none" strike="noStrike" kern="1200" cap="none" spc="-20" normalizeH="0" baseline="0" noProof="0">
                <a:ln>
                  <a:noFill/>
                </a:ln>
                <a:solidFill>
                  <a:srgbClr val="FFFFFF"/>
                </a:solidFill>
                <a:effectLst/>
                <a:uLnTx/>
                <a:uFillTx/>
                <a:latin typeface="Arial" panose="020B0604020202020204" pitchFamily="34" charset="0"/>
                <a:cs typeface="Arial" panose="020B0604020202020204" pitchFamily="34" charset="0"/>
              </a:rPr>
              <a:t>/Data</a:t>
            </a:r>
          </a:p>
        </p:txBody>
      </p:sp>
      <p:sp>
        <p:nvSpPr>
          <p:cNvPr id="3" name="Oval 2">
            <a:extLst>
              <a:ext uri="{FF2B5EF4-FFF2-40B4-BE49-F238E27FC236}">
                <a16:creationId xmlns:a16="http://schemas.microsoft.com/office/drawing/2014/main" id="{0631AFF4-2A9F-4B34-B140-E089EDFB6BAB}"/>
              </a:ext>
            </a:extLst>
          </p:cNvPr>
          <p:cNvSpPr/>
          <p:nvPr/>
        </p:nvSpPr>
        <p:spPr>
          <a:xfrm>
            <a:off x="3040844" y="3183961"/>
            <a:ext cx="354377" cy="368365"/>
          </a:xfrm>
          <a:prstGeom prst="ellipse">
            <a:avLst/>
          </a:prstGeom>
          <a:solidFill>
            <a:schemeClr val="bg1"/>
          </a:solid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0" rtlCol="0" anchor="ctr"/>
          <a:lstStyle/>
          <a:p>
            <a:pPr marL="0" marR="0" lvl="0" indent="0" algn="ctr" defTabSz="914400" rtl="0" eaLnBrk="1" fontAlgn="auto" latinLnBrk="0" hangingPunct="1">
              <a:lnSpc>
                <a:spcPct val="100000"/>
              </a:lnSpc>
              <a:spcBef>
                <a:spcPts val="300"/>
              </a:spcBef>
              <a:spcAft>
                <a:spcPts val="0"/>
              </a:spcAft>
              <a:buClrTx/>
              <a:buSzTx/>
              <a:buFontTx/>
              <a:buNone/>
              <a:tabLst/>
              <a:defRPr/>
            </a:pPr>
            <a:endParaRPr kumimoji="0" lang="en-US" sz="1800" b="0" i="0" u="none" strike="noStrike" kern="1200" cap="none" spc="-20" normalizeH="0" baseline="0" noProof="0">
              <a:ln>
                <a:noFill/>
              </a:ln>
              <a:solidFill>
                <a:srgbClr val="FFFFFF"/>
              </a:solidFill>
              <a:effectLst/>
              <a:uLnTx/>
              <a:uFillTx/>
              <a:latin typeface="Arial" panose="020B0604020202020204" pitchFamily="34" charset="0"/>
              <a:cs typeface="Arial" panose="020B0604020202020204" pitchFamily="34" charset="0"/>
            </a:endParaRPr>
          </a:p>
        </p:txBody>
      </p:sp>
      <p:sp>
        <p:nvSpPr>
          <p:cNvPr id="172" name="Isosceles Triangle 171">
            <a:extLst>
              <a:ext uri="{FF2B5EF4-FFF2-40B4-BE49-F238E27FC236}">
                <a16:creationId xmlns:a16="http://schemas.microsoft.com/office/drawing/2014/main" id="{9E6E848A-78D4-4BFA-8487-BB176079E420}"/>
              </a:ext>
            </a:extLst>
          </p:cNvPr>
          <p:cNvSpPr/>
          <p:nvPr/>
        </p:nvSpPr>
        <p:spPr>
          <a:xfrm>
            <a:off x="7864935" y="4665335"/>
            <a:ext cx="161215" cy="159773"/>
          </a:xfrm>
          <a:prstGeom prst="triangle">
            <a:avLst/>
          </a:prstGeom>
          <a:solidFill>
            <a:sysClr val="window" lastClr="FFFFFF"/>
          </a:solidFill>
          <a:ln w="12700" cap="flat" cmpd="sng" algn="ctr">
            <a:solidFill>
              <a:srgbClr val="FFC000"/>
            </a:solidFill>
            <a:prstDash val="solid"/>
          </a:ln>
          <a:effectLst/>
        </p:spPr>
        <p:txBody>
          <a:bodyPr rtlCol="0" anchor="ctr"/>
          <a:lstStyle/>
          <a:p>
            <a:pPr marL="0" marR="0" lvl="0" indent="0" algn="ctr" defTabSz="1219170" rtl="0" eaLnBrk="1" fontAlgn="auto" latinLnBrk="0" hangingPunct="1">
              <a:lnSpc>
                <a:spcPct val="100000"/>
              </a:lnSpc>
              <a:spcBef>
                <a:spcPts val="300"/>
              </a:spcBef>
              <a:spcAft>
                <a:spcPts val="0"/>
              </a:spcAft>
              <a:buClrTx/>
              <a:buSzTx/>
              <a:buFontTx/>
              <a:buNone/>
              <a:tabLst/>
              <a:defRPr/>
            </a:pPr>
            <a:endParaRPr kumimoji="0" lang="en-US" sz="2400" b="0" i="0" u="none" strike="noStrike" kern="0" cap="none" spc="-20" normalizeH="0" baseline="0" noProof="0">
              <a:ln>
                <a:noFill/>
              </a:ln>
              <a:solidFill>
                <a:prstClr val="white"/>
              </a:solidFill>
              <a:effectLst/>
              <a:uLnTx/>
              <a:uFillTx/>
              <a:latin typeface="Arial" panose="020B0604020202020204" pitchFamily="34" charset="0"/>
              <a:cs typeface="Arial" panose="020B0604020202020204" pitchFamily="34" charset="0"/>
            </a:endParaRPr>
          </a:p>
        </p:txBody>
      </p:sp>
      <p:sp>
        <p:nvSpPr>
          <p:cNvPr id="177" name="Isosceles Triangle 176">
            <a:extLst>
              <a:ext uri="{FF2B5EF4-FFF2-40B4-BE49-F238E27FC236}">
                <a16:creationId xmlns:a16="http://schemas.microsoft.com/office/drawing/2014/main" id="{7D7E470C-3C15-4BBD-B0BF-D29C4D1F2179}"/>
              </a:ext>
            </a:extLst>
          </p:cNvPr>
          <p:cNvSpPr>
            <a:spLocks noChangeAspect="1"/>
          </p:cNvSpPr>
          <p:nvPr/>
        </p:nvSpPr>
        <p:spPr>
          <a:xfrm>
            <a:off x="6082897" y="3572660"/>
            <a:ext cx="164592" cy="164592"/>
          </a:xfrm>
          <a:prstGeom prst="triangle">
            <a:avLst/>
          </a:prstGeom>
          <a:solidFill>
            <a:sysClr val="window" lastClr="FFFFFF"/>
          </a:solidFill>
          <a:ln w="12700" cap="flat" cmpd="sng" algn="ctr">
            <a:solidFill>
              <a:srgbClr val="ED7D31"/>
            </a:solidFill>
            <a:prstDash val="solid"/>
          </a:ln>
          <a:effectLst/>
        </p:spPr>
        <p:txBody>
          <a:bodyPr rtlCol="0" anchor="ctr"/>
          <a:lstStyle/>
          <a:p>
            <a:pPr marL="0" marR="0" lvl="0" indent="0" algn="ctr" defTabSz="1219170" rtl="0" eaLnBrk="1" fontAlgn="auto" latinLnBrk="0" hangingPunct="1">
              <a:lnSpc>
                <a:spcPct val="100000"/>
              </a:lnSpc>
              <a:spcBef>
                <a:spcPts val="300"/>
              </a:spcBef>
              <a:spcAft>
                <a:spcPts val="0"/>
              </a:spcAft>
              <a:buClrTx/>
              <a:buSzTx/>
              <a:buFontTx/>
              <a:buNone/>
              <a:tabLst/>
              <a:defRPr/>
            </a:pPr>
            <a:endParaRPr kumimoji="0" lang="en-US" sz="2400" b="0" i="0" u="none" strike="noStrike" kern="0" cap="none" spc="-20" normalizeH="0" baseline="0" noProof="0">
              <a:ln>
                <a:noFill/>
              </a:ln>
              <a:solidFill>
                <a:prstClr val="white"/>
              </a:solidFill>
              <a:effectLst/>
              <a:uLnTx/>
              <a:uFillTx/>
              <a:latin typeface="Arial" panose="020B0604020202020204" pitchFamily="34" charset="0"/>
              <a:cs typeface="Arial" panose="020B0604020202020204" pitchFamily="34" charset="0"/>
            </a:endParaRPr>
          </a:p>
        </p:txBody>
      </p:sp>
      <p:sp>
        <p:nvSpPr>
          <p:cNvPr id="178" name="TextBox 177">
            <a:extLst>
              <a:ext uri="{FF2B5EF4-FFF2-40B4-BE49-F238E27FC236}">
                <a16:creationId xmlns:a16="http://schemas.microsoft.com/office/drawing/2014/main" id="{634F8BB4-F38D-4026-B8F1-DD8D4714B37F}"/>
              </a:ext>
            </a:extLst>
          </p:cNvPr>
          <p:cNvSpPr txBox="1"/>
          <p:nvPr/>
        </p:nvSpPr>
        <p:spPr>
          <a:xfrm>
            <a:off x="5739591" y="3773219"/>
            <a:ext cx="1075181" cy="383695"/>
          </a:xfrm>
          <a:prstGeom prst="rect">
            <a:avLst/>
          </a:prstGeom>
          <a:noFill/>
        </p:spPr>
        <p:txBody>
          <a:bodyPr wrap="square" lIns="0" tIns="0" rIns="0" bIns="0" rtlCol="0">
            <a:spAutoFit/>
          </a:bodyPr>
          <a:lstStyle/>
          <a:p>
            <a:pPr marL="0" marR="0" lvl="0" indent="0" algn="l" defTabSz="1219170" rtl="0" eaLnBrk="1" fontAlgn="auto" latinLnBrk="0" hangingPunct="1">
              <a:lnSpc>
                <a:spcPct val="90000"/>
              </a:lnSpc>
              <a:spcBef>
                <a:spcPts val="200"/>
              </a:spcBef>
              <a:spcAft>
                <a:spcPts val="0"/>
              </a:spcAft>
              <a:buClrTx/>
              <a:buSzTx/>
              <a:buFontTx/>
              <a:buNone/>
              <a:tabLst/>
              <a:defRPr/>
            </a:pPr>
            <a:r>
              <a:rPr kumimoji="0" lang="en-US" altLang="ja-JP" sz="800" b="1" i="0" u="none" strike="noStrike" kern="0" cap="none" spc="-20" normalizeH="0" baseline="0" noProof="0">
                <a:ln>
                  <a:noFill/>
                </a:ln>
                <a:solidFill>
                  <a:prstClr val="black"/>
                </a:solidFill>
                <a:effectLst/>
                <a:uLnTx/>
                <a:uFillTx/>
                <a:latin typeface="Arial" panose="020B0604020202020204" pitchFamily="34" charset="0"/>
                <a:ea typeface="ＭＳ Ｐゴシック" panose="020B0600070205080204" pitchFamily="34" charset="-128"/>
                <a:cs typeface="Arial" panose="020B0604020202020204" pitchFamily="34" charset="0"/>
              </a:rPr>
              <a:t>IESBA CAG Meeting</a:t>
            </a:r>
          </a:p>
          <a:p>
            <a:pPr marL="0" marR="0" lvl="0" indent="0" algn="l" defTabSz="1219170" rtl="0" eaLnBrk="1" fontAlgn="auto" latinLnBrk="0" hangingPunct="1">
              <a:lnSpc>
                <a:spcPct val="90000"/>
              </a:lnSpc>
              <a:spcBef>
                <a:spcPts val="200"/>
              </a:spcBef>
              <a:spcAft>
                <a:spcPts val="0"/>
              </a:spcAft>
              <a:buClrTx/>
              <a:buSzTx/>
              <a:buFontTx/>
              <a:buNone/>
              <a:tabLst/>
              <a:defRPr/>
            </a:pPr>
            <a:r>
              <a:rPr lang="en-US" altLang="ja-JP" sz="800" kern="0" spc="-20">
                <a:solidFill>
                  <a:prstClr val="black"/>
                </a:solidFill>
                <a:latin typeface="Arial" panose="020B0604020202020204" pitchFamily="34" charset="0"/>
                <a:ea typeface="ＭＳ Ｐゴシック" panose="020B0600070205080204" pitchFamily="34" charset="-128"/>
                <a:cs typeface="Arial" panose="020B0604020202020204" pitchFamily="34" charset="0"/>
              </a:rPr>
              <a:t>Mar 6-8, 2023</a:t>
            </a:r>
            <a:r>
              <a:rPr kumimoji="0" lang="en-US" altLang="ja-JP" sz="800" b="0" i="0" u="none" strike="noStrike" kern="0" cap="none" spc="-20" normalizeH="0" baseline="0" noProof="0">
                <a:ln>
                  <a:noFill/>
                </a:ln>
                <a:solidFill>
                  <a:prstClr val="black"/>
                </a:solidFill>
                <a:effectLst/>
                <a:uLnTx/>
                <a:uFillTx/>
                <a:latin typeface="Arial" panose="020B0604020202020204" pitchFamily="34" charset="0"/>
                <a:ea typeface="ＭＳ Ｐゴシック" panose="020B0600070205080204" pitchFamily="34" charset="-128"/>
                <a:cs typeface="Arial" panose="020B0604020202020204" pitchFamily="34" charset="0"/>
              </a:rPr>
              <a:t> </a:t>
            </a:r>
          </a:p>
          <a:p>
            <a:pPr marL="0" marR="0" lvl="0" indent="0" algn="l" defTabSz="1219170" rtl="0" eaLnBrk="1" fontAlgn="auto" latinLnBrk="0" hangingPunct="1">
              <a:lnSpc>
                <a:spcPct val="90000"/>
              </a:lnSpc>
              <a:spcBef>
                <a:spcPts val="200"/>
              </a:spcBef>
              <a:spcAft>
                <a:spcPts val="0"/>
              </a:spcAft>
              <a:buClrTx/>
              <a:buSzTx/>
              <a:buFontTx/>
              <a:buNone/>
              <a:tabLst/>
              <a:defRPr/>
            </a:pPr>
            <a:r>
              <a:rPr lang="en-US" altLang="ja-JP" sz="800" i="1" kern="0" spc="-20">
                <a:solidFill>
                  <a:prstClr val="black"/>
                </a:solidFill>
                <a:latin typeface="Arial" panose="020B0604020202020204" pitchFamily="34" charset="0"/>
                <a:ea typeface="ＭＳ Ｐゴシック" panose="020B0600070205080204" pitchFamily="34" charset="-128"/>
                <a:cs typeface="Arial" panose="020B0604020202020204" pitchFamily="34" charset="0"/>
              </a:rPr>
              <a:t>(Input on issues)</a:t>
            </a:r>
            <a:endParaRPr kumimoji="0" lang="en-US" altLang="ja-JP" sz="800" b="0" i="1" u="none" strike="noStrike" kern="0" cap="none" spc="-20" normalizeH="0" baseline="0" noProof="0">
              <a:ln>
                <a:noFill/>
              </a:ln>
              <a:solidFill>
                <a:prstClr val="black"/>
              </a:solidFill>
              <a:effectLst/>
              <a:uLnTx/>
              <a:uFillTx/>
              <a:latin typeface="Arial" panose="020B0604020202020204" pitchFamily="34" charset="0"/>
              <a:ea typeface="ＭＳ Ｐゴシック" panose="020B0600070205080204" pitchFamily="34" charset="-128"/>
              <a:cs typeface="Arial" panose="020B0604020202020204" pitchFamily="34" charset="0"/>
            </a:endParaRPr>
          </a:p>
        </p:txBody>
      </p:sp>
      <p:sp>
        <p:nvSpPr>
          <p:cNvPr id="218" name="Star: 5 Points 217">
            <a:extLst>
              <a:ext uri="{FF2B5EF4-FFF2-40B4-BE49-F238E27FC236}">
                <a16:creationId xmlns:a16="http://schemas.microsoft.com/office/drawing/2014/main" id="{92A052D4-650A-48B6-9244-741AE7582B0F}"/>
              </a:ext>
            </a:extLst>
          </p:cNvPr>
          <p:cNvSpPr/>
          <p:nvPr/>
        </p:nvSpPr>
        <p:spPr>
          <a:xfrm>
            <a:off x="5979558" y="4283340"/>
            <a:ext cx="161215" cy="159773"/>
          </a:xfrm>
          <a:prstGeom prst="star5">
            <a:avLst/>
          </a:prstGeom>
          <a:solidFill>
            <a:sysClr val="window" lastClr="FFFFFF"/>
          </a:solidFill>
          <a:ln w="12700" cap="flat" cmpd="sng" algn="ctr">
            <a:solidFill>
              <a:schemeClr val="accent1">
                <a:lumMod val="60000"/>
                <a:lumOff val="40000"/>
              </a:schemeClr>
            </a:solidFill>
            <a:prstDash val="solid"/>
          </a:ln>
          <a:effectLst/>
        </p:spPr>
        <p:txBody>
          <a:bodyPr rtlCol="0" anchor="ctr"/>
          <a:lstStyle/>
          <a:p>
            <a:pPr marL="0" marR="0" lvl="0" indent="0" algn="ctr" defTabSz="1219170" rtl="0" eaLnBrk="1" fontAlgn="auto" latinLnBrk="0" hangingPunct="1">
              <a:lnSpc>
                <a:spcPct val="100000"/>
              </a:lnSpc>
              <a:spcBef>
                <a:spcPts val="300"/>
              </a:spcBef>
              <a:spcAft>
                <a:spcPts val="0"/>
              </a:spcAft>
              <a:buClrTx/>
              <a:buSzTx/>
              <a:buFontTx/>
              <a:buNone/>
              <a:tabLst/>
              <a:defRPr/>
            </a:pPr>
            <a:endParaRPr kumimoji="0" lang="ja-JP" altLang="en-US" sz="2400" b="0" i="0" u="none" strike="noStrike" kern="0" cap="none" spc="-20" normalizeH="0" baseline="0" noProof="0">
              <a:ln>
                <a:noFill/>
              </a:ln>
              <a:solidFill>
                <a:prstClr val="white"/>
              </a:solidFill>
              <a:effectLst/>
              <a:uLnTx/>
              <a:uFillTx/>
              <a:latin typeface="Arial" panose="020B0604020202020204" pitchFamily="34" charset="0"/>
              <a:ea typeface="ＭＳ Ｐゴシック" panose="020B0600070205080204" pitchFamily="34" charset="-128"/>
              <a:cs typeface="Arial" panose="020B0604020202020204" pitchFamily="34" charset="0"/>
            </a:endParaRPr>
          </a:p>
        </p:txBody>
      </p:sp>
      <p:sp>
        <p:nvSpPr>
          <p:cNvPr id="219" name="Rectangle 218">
            <a:extLst>
              <a:ext uri="{FF2B5EF4-FFF2-40B4-BE49-F238E27FC236}">
                <a16:creationId xmlns:a16="http://schemas.microsoft.com/office/drawing/2014/main" id="{1FFCAA02-AD9F-4E0B-8823-D0DB32193B9C}"/>
              </a:ext>
            </a:extLst>
          </p:cNvPr>
          <p:cNvSpPr/>
          <p:nvPr/>
        </p:nvSpPr>
        <p:spPr>
          <a:xfrm>
            <a:off x="5548896" y="4276540"/>
            <a:ext cx="3955461" cy="365760"/>
          </a:xfrm>
          <a:prstGeom prst="rect">
            <a:avLst/>
          </a:prstGeom>
          <a:solidFill>
            <a:schemeClr val="accent4"/>
          </a:solidFill>
          <a:ln w="127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wrap="none" lIns="274320" tIns="45720" rIns="91440" bIns="45720" rtlCol="0" anchor="ctr"/>
          <a:lstStyle/>
          <a:p>
            <a:pPr algn="ctr">
              <a:spcBef>
                <a:spcPts val="300"/>
              </a:spcBef>
              <a:defRPr/>
            </a:pPr>
            <a:r>
              <a:rPr lang="en-US" sz="1100" b="1" spc="-20">
                <a:solidFill>
                  <a:srgbClr val="FFFFFF"/>
                </a:solidFill>
                <a:latin typeface="Arial" panose="020B0604020202020204" pitchFamily="34" charset="0"/>
                <a:cs typeface="Arial" panose="020B0604020202020204" pitchFamily="34" charset="0"/>
              </a:rPr>
              <a:t>Draft ED(s) </a:t>
            </a:r>
          </a:p>
        </p:txBody>
      </p:sp>
      <p:sp>
        <p:nvSpPr>
          <p:cNvPr id="225" name="TextBox 224">
            <a:extLst>
              <a:ext uri="{FF2B5EF4-FFF2-40B4-BE49-F238E27FC236}">
                <a16:creationId xmlns:a16="http://schemas.microsoft.com/office/drawing/2014/main" id="{DBE118E2-D896-4C09-9B17-AEE2FC9F5347}"/>
              </a:ext>
            </a:extLst>
          </p:cNvPr>
          <p:cNvSpPr txBox="1"/>
          <p:nvPr/>
        </p:nvSpPr>
        <p:spPr>
          <a:xfrm>
            <a:off x="3648057" y="1674148"/>
            <a:ext cx="969446" cy="246221"/>
          </a:xfrm>
          <a:prstGeom prst="rect">
            <a:avLst/>
          </a:prstGeom>
          <a:noFill/>
        </p:spPr>
        <p:txBody>
          <a:bodyPr wrap="square" lIns="0" tIns="0" rIns="0" bIns="0" rtlCol="0">
            <a:spAutoFit/>
          </a:bodyPr>
          <a:lstStyle/>
          <a:p>
            <a:pPr marL="0" marR="0" lvl="0" indent="0" algn="ctr" defTabSz="1219170" rtl="0" eaLnBrk="1" fontAlgn="auto" latinLnBrk="0" hangingPunct="1">
              <a:lnSpc>
                <a:spcPct val="100000"/>
              </a:lnSpc>
              <a:spcAft>
                <a:spcPts val="0"/>
              </a:spcAft>
              <a:buClrTx/>
              <a:buSzTx/>
              <a:buFontTx/>
              <a:buNone/>
              <a:tabLst/>
              <a:defRPr/>
            </a:pPr>
            <a:r>
              <a:rPr kumimoji="0" lang="en-US" altLang="ja-JP" sz="800" b="0" i="0" u="none" strike="noStrike" kern="0" cap="none" spc="-20" normalizeH="0" baseline="0" noProof="0">
                <a:ln>
                  <a:noFill/>
                </a:ln>
                <a:solidFill>
                  <a:prstClr val="black"/>
                </a:solidFill>
                <a:effectLst/>
                <a:uLnTx/>
                <a:uFillTx/>
                <a:latin typeface="Arial" panose="020B0604020202020204" pitchFamily="34" charset="0"/>
                <a:ea typeface="ＭＳ Ｐゴシック" panose="020B0600070205080204" pitchFamily="34" charset="-128"/>
                <a:cs typeface="Arial" panose="020B0604020202020204" pitchFamily="34" charset="0"/>
              </a:rPr>
              <a:t>IESBA Staff Q&amp;As Oct 2</a:t>
            </a:r>
            <a:r>
              <a:rPr lang="en-US" altLang="ja-JP" sz="800" kern="0" spc="-20">
                <a:solidFill>
                  <a:prstClr val="black"/>
                </a:solidFill>
                <a:latin typeface="Arial" panose="020B0604020202020204" pitchFamily="34" charset="0"/>
                <a:ea typeface="ＭＳ Ｐゴシック" panose="020B0600070205080204" pitchFamily="34" charset="-128"/>
                <a:cs typeface="Arial" panose="020B0604020202020204" pitchFamily="34" charset="0"/>
              </a:rPr>
              <a:t>022</a:t>
            </a:r>
          </a:p>
        </p:txBody>
      </p:sp>
      <p:sp>
        <p:nvSpPr>
          <p:cNvPr id="286" name="Isosceles Triangle 285">
            <a:extLst>
              <a:ext uri="{FF2B5EF4-FFF2-40B4-BE49-F238E27FC236}">
                <a16:creationId xmlns:a16="http://schemas.microsoft.com/office/drawing/2014/main" id="{7C40938D-5D9D-4B10-9D9C-CAAC292FE725}"/>
              </a:ext>
            </a:extLst>
          </p:cNvPr>
          <p:cNvSpPr/>
          <p:nvPr/>
        </p:nvSpPr>
        <p:spPr>
          <a:xfrm>
            <a:off x="3735580" y="2510379"/>
            <a:ext cx="161215" cy="159773"/>
          </a:xfrm>
          <a:prstGeom prst="triangle">
            <a:avLst/>
          </a:prstGeom>
          <a:solidFill>
            <a:sysClr val="window" lastClr="FFFFFF"/>
          </a:solidFill>
          <a:ln w="12700" cap="flat" cmpd="sng" algn="ctr">
            <a:solidFill>
              <a:srgbClr val="00B050"/>
            </a:solidFill>
            <a:prstDash val="solid"/>
          </a:ln>
          <a:effectLst/>
        </p:spPr>
        <p:txBody>
          <a:bodyPr rtlCol="0" anchor="ctr"/>
          <a:lstStyle/>
          <a:p>
            <a:pPr marL="0" marR="0" lvl="0" indent="0" algn="ctr" defTabSz="1219170" rtl="0" eaLnBrk="1" fontAlgn="auto" latinLnBrk="0" hangingPunct="1">
              <a:lnSpc>
                <a:spcPct val="100000"/>
              </a:lnSpc>
              <a:spcBef>
                <a:spcPts val="300"/>
              </a:spcBef>
              <a:spcAft>
                <a:spcPts val="0"/>
              </a:spcAft>
              <a:buClrTx/>
              <a:buSzTx/>
              <a:buFontTx/>
              <a:buNone/>
              <a:tabLst/>
              <a:defRPr/>
            </a:pPr>
            <a:endParaRPr kumimoji="0" lang="en-US" sz="2400" b="0" i="0" u="none" strike="noStrike" kern="0" cap="none" spc="-20" normalizeH="0" baseline="0" noProof="0">
              <a:ln>
                <a:noFill/>
              </a:ln>
              <a:solidFill>
                <a:prstClr val="white"/>
              </a:solidFill>
              <a:effectLst/>
              <a:uLnTx/>
              <a:uFillTx/>
              <a:latin typeface="Arial" panose="020B0604020202020204" pitchFamily="34" charset="0"/>
              <a:cs typeface="Arial" panose="020B0604020202020204" pitchFamily="34" charset="0"/>
            </a:endParaRPr>
          </a:p>
        </p:txBody>
      </p:sp>
      <p:sp>
        <p:nvSpPr>
          <p:cNvPr id="289" name="Isosceles Triangle 288">
            <a:extLst>
              <a:ext uri="{FF2B5EF4-FFF2-40B4-BE49-F238E27FC236}">
                <a16:creationId xmlns:a16="http://schemas.microsoft.com/office/drawing/2014/main" id="{AC624105-B399-420D-8692-4972A935FE45}"/>
              </a:ext>
            </a:extLst>
          </p:cNvPr>
          <p:cNvSpPr/>
          <p:nvPr/>
        </p:nvSpPr>
        <p:spPr>
          <a:xfrm>
            <a:off x="1724511" y="2489438"/>
            <a:ext cx="161215" cy="159773"/>
          </a:xfrm>
          <a:prstGeom prst="triangle">
            <a:avLst/>
          </a:prstGeom>
          <a:solidFill>
            <a:sysClr val="window" lastClr="FFFFFF"/>
          </a:solidFill>
          <a:ln w="12700" cap="flat" cmpd="sng" algn="ctr">
            <a:solidFill>
              <a:srgbClr val="00B050"/>
            </a:solidFill>
            <a:prstDash val="solid"/>
          </a:ln>
          <a:effectLst/>
        </p:spPr>
        <p:txBody>
          <a:bodyPr rtlCol="0" anchor="ctr"/>
          <a:lstStyle/>
          <a:p>
            <a:pPr marL="0" marR="0" lvl="0" indent="0" algn="ctr" defTabSz="1219170" rtl="0" eaLnBrk="1" fontAlgn="auto" latinLnBrk="0" hangingPunct="1">
              <a:lnSpc>
                <a:spcPct val="100000"/>
              </a:lnSpc>
              <a:spcBef>
                <a:spcPts val="300"/>
              </a:spcBef>
              <a:spcAft>
                <a:spcPts val="0"/>
              </a:spcAft>
              <a:buClrTx/>
              <a:buSzTx/>
              <a:buFontTx/>
              <a:buNone/>
              <a:tabLst/>
              <a:defRPr/>
            </a:pPr>
            <a:endParaRPr kumimoji="0" lang="en-US" sz="2400" b="0" i="0" u="none" strike="noStrike" kern="0" cap="none" spc="-20" normalizeH="0" baseline="0" noProof="0">
              <a:ln>
                <a:noFill/>
              </a:ln>
              <a:solidFill>
                <a:prstClr val="white"/>
              </a:solidFill>
              <a:effectLst/>
              <a:uLnTx/>
              <a:uFillTx/>
              <a:latin typeface="Arial" panose="020B0604020202020204" pitchFamily="34" charset="0"/>
              <a:cs typeface="Arial" panose="020B0604020202020204" pitchFamily="34" charset="0"/>
            </a:endParaRPr>
          </a:p>
        </p:txBody>
      </p:sp>
      <p:sp>
        <p:nvSpPr>
          <p:cNvPr id="296" name="Isosceles Triangle 295">
            <a:extLst>
              <a:ext uri="{FF2B5EF4-FFF2-40B4-BE49-F238E27FC236}">
                <a16:creationId xmlns:a16="http://schemas.microsoft.com/office/drawing/2014/main" id="{16E67A17-CE36-44DD-AF4D-BEF8285B8406}"/>
              </a:ext>
            </a:extLst>
          </p:cNvPr>
          <p:cNvSpPr/>
          <p:nvPr/>
        </p:nvSpPr>
        <p:spPr>
          <a:xfrm>
            <a:off x="2893529" y="2509449"/>
            <a:ext cx="161215" cy="159773"/>
          </a:xfrm>
          <a:prstGeom prst="triangle">
            <a:avLst/>
          </a:prstGeom>
          <a:solidFill>
            <a:sysClr val="window" lastClr="FFFFFF"/>
          </a:solidFill>
          <a:ln w="12700" cap="flat" cmpd="sng" algn="ctr">
            <a:solidFill>
              <a:srgbClr val="00B050"/>
            </a:solidFill>
            <a:prstDash val="solid"/>
          </a:ln>
          <a:effectLst/>
        </p:spPr>
        <p:txBody>
          <a:bodyPr rtlCol="0" anchor="ctr"/>
          <a:lstStyle/>
          <a:p>
            <a:pPr marL="0" marR="0" lvl="0" indent="0" algn="ctr" defTabSz="1219170" rtl="0" eaLnBrk="1" fontAlgn="auto" latinLnBrk="0" hangingPunct="1">
              <a:lnSpc>
                <a:spcPct val="100000"/>
              </a:lnSpc>
              <a:spcBef>
                <a:spcPts val="300"/>
              </a:spcBef>
              <a:spcAft>
                <a:spcPts val="0"/>
              </a:spcAft>
              <a:buClrTx/>
              <a:buSzTx/>
              <a:buFontTx/>
              <a:buNone/>
              <a:tabLst/>
              <a:defRPr/>
            </a:pPr>
            <a:endParaRPr kumimoji="0" lang="en-US" sz="2400" b="0" i="0" u="none" strike="noStrike" kern="0" cap="none" spc="-20" normalizeH="0" baseline="0" noProof="0">
              <a:ln>
                <a:noFill/>
              </a:ln>
              <a:solidFill>
                <a:prstClr val="white"/>
              </a:solidFill>
              <a:effectLst/>
              <a:uLnTx/>
              <a:uFillTx/>
              <a:latin typeface="Arial" panose="020B0604020202020204" pitchFamily="34" charset="0"/>
              <a:cs typeface="Arial" panose="020B0604020202020204" pitchFamily="34" charset="0"/>
            </a:endParaRPr>
          </a:p>
        </p:txBody>
      </p:sp>
      <p:sp>
        <p:nvSpPr>
          <p:cNvPr id="10" name="TextBox 9">
            <a:extLst>
              <a:ext uri="{FF2B5EF4-FFF2-40B4-BE49-F238E27FC236}">
                <a16:creationId xmlns:a16="http://schemas.microsoft.com/office/drawing/2014/main" id="{17BA2E65-E78F-B9C7-08A2-7BA5092554C2}"/>
              </a:ext>
            </a:extLst>
          </p:cNvPr>
          <p:cNvSpPr txBox="1"/>
          <p:nvPr/>
        </p:nvSpPr>
        <p:spPr>
          <a:xfrm>
            <a:off x="8243360" y="1446798"/>
            <a:ext cx="548640" cy="252155"/>
          </a:xfrm>
          <a:prstGeom prst="rect">
            <a:avLst/>
          </a:prstGeom>
          <a:solidFill>
            <a:schemeClr val="bg1"/>
          </a:solidFill>
        </p:spPr>
        <p:txBody>
          <a:bodyPr wrap="square" lIns="0" tIns="0" rIns="0" bIns="0" rtlCol="0">
            <a:noAutofit/>
          </a:bodyPr>
          <a:lstStyle/>
          <a:p>
            <a:pPr marL="0" marR="0" lvl="0" indent="0" algn="ctr" defTabSz="914400" rtl="0" eaLnBrk="1" fontAlgn="auto" latinLnBrk="0" hangingPunct="1">
              <a:lnSpc>
                <a:spcPct val="100000"/>
              </a:lnSpc>
              <a:spcBef>
                <a:spcPts val="300"/>
              </a:spcBef>
              <a:spcAft>
                <a:spcPts val="0"/>
              </a:spcAft>
              <a:buClrTx/>
              <a:buSzTx/>
              <a:buFontTx/>
              <a:buNone/>
              <a:tabLst/>
              <a:defRPr/>
            </a:pPr>
            <a:r>
              <a:rPr kumimoji="0" lang="en-US" sz="1400" b="1" i="0" u="none" strike="noStrike" kern="1200" cap="none" spc="0" normalizeH="0" baseline="0" noProof="0">
                <a:ln>
                  <a:noFill/>
                </a:ln>
                <a:solidFill>
                  <a:srgbClr val="000000"/>
                </a:solidFill>
                <a:effectLst/>
                <a:uLnTx/>
                <a:uFillTx/>
                <a:latin typeface="Arial" panose="020B0604020202020204" pitchFamily="34" charset="0"/>
                <a:cs typeface="Arial" panose="020B0604020202020204" pitchFamily="34" charset="0"/>
              </a:rPr>
              <a:t>Q3</a:t>
            </a:r>
          </a:p>
        </p:txBody>
      </p:sp>
      <p:sp>
        <p:nvSpPr>
          <p:cNvPr id="11" name="TextBox 10">
            <a:extLst>
              <a:ext uri="{FF2B5EF4-FFF2-40B4-BE49-F238E27FC236}">
                <a16:creationId xmlns:a16="http://schemas.microsoft.com/office/drawing/2014/main" id="{77DDC100-201B-94C1-1E48-1D906C4092D7}"/>
              </a:ext>
            </a:extLst>
          </p:cNvPr>
          <p:cNvSpPr txBox="1"/>
          <p:nvPr/>
        </p:nvSpPr>
        <p:spPr>
          <a:xfrm>
            <a:off x="5789167" y="1446798"/>
            <a:ext cx="548640" cy="252155"/>
          </a:xfrm>
          <a:prstGeom prst="rect">
            <a:avLst/>
          </a:prstGeom>
          <a:solidFill>
            <a:schemeClr val="bg1"/>
          </a:solidFill>
        </p:spPr>
        <p:txBody>
          <a:bodyPr wrap="square" lIns="0" tIns="0" rIns="0" bIns="0" rtlCol="0">
            <a:noAutofit/>
          </a:bodyPr>
          <a:lstStyle/>
          <a:p>
            <a:pPr marL="0" marR="0" lvl="0" indent="0" algn="ctr" defTabSz="914400" rtl="0" eaLnBrk="1" fontAlgn="auto" latinLnBrk="0" hangingPunct="1">
              <a:lnSpc>
                <a:spcPct val="100000"/>
              </a:lnSpc>
              <a:spcBef>
                <a:spcPts val="300"/>
              </a:spcBef>
              <a:spcAft>
                <a:spcPts val="0"/>
              </a:spcAft>
              <a:buClrTx/>
              <a:buSzTx/>
              <a:buFontTx/>
              <a:buNone/>
              <a:tabLst/>
              <a:defRPr/>
            </a:pPr>
            <a:r>
              <a:rPr lang="en-US" sz="1400" b="1">
                <a:solidFill>
                  <a:srgbClr val="000000"/>
                </a:solidFill>
                <a:latin typeface="Arial" panose="020B0604020202020204" pitchFamily="34" charset="0"/>
                <a:cs typeface="Arial" panose="020B0604020202020204" pitchFamily="34" charset="0"/>
              </a:rPr>
              <a:t>Q1</a:t>
            </a:r>
            <a:endParaRPr kumimoji="0" lang="en-US" sz="1400" b="1" i="0" u="none" strike="noStrike" kern="1200" cap="none" spc="0" normalizeH="0" baseline="0" noProof="0">
              <a:ln>
                <a:noFill/>
              </a:ln>
              <a:solidFill>
                <a:srgbClr val="000000"/>
              </a:solidFill>
              <a:effectLst/>
              <a:uLnTx/>
              <a:uFillTx/>
              <a:latin typeface="Arial" panose="020B0604020202020204" pitchFamily="34" charset="0"/>
              <a:cs typeface="Arial" panose="020B0604020202020204" pitchFamily="34" charset="0"/>
            </a:endParaRPr>
          </a:p>
        </p:txBody>
      </p:sp>
      <p:sp>
        <p:nvSpPr>
          <p:cNvPr id="12" name="TextBox 11">
            <a:extLst>
              <a:ext uri="{FF2B5EF4-FFF2-40B4-BE49-F238E27FC236}">
                <a16:creationId xmlns:a16="http://schemas.microsoft.com/office/drawing/2014/main" id="{E22D0514-BA55-3A8B-0C72-9A9583945410}"/>
              </a:ext>
            </a:extLst>
          </p:cNvPr>
          <p:cNvSpPr txBox="1"/>
          <p:nvPr/>
        </p:nvSpPr>
        <p:spPr>
          <a:xfrm>
            <a:off x="7055885" y="1446798"/>
            <a:ext cx="548640" cy="252155"/>
          </a:xfrm>
          <a:prstGeom prst="rect">
            <a:avLst/>
          </a:prstGeom>
          <a:solidFill>
            <a:schemeClr val="bg1"/>
          </a:solidFill>
        </p:spPr>
        <p:txBody>
          <a:bodyPr wrap="square" lIns="0" tIns="0" rIns="0" bIns="0" rtlCol="0">
            <a:noAutofit/>
          </a:bodyPr>
          <a:lstStyle/>
          <a:p>
            <a:pPr marL="0" marR="0" lvl="0" indent="0" algn="ctr" defTabSz="914400" rtl="0" eaLnBrk="1" fontAlgn="auto" latinLnBrk="0" hangingPunct="1">
              <a:lnSpc>
                <a:spcPct val="100000"/>
              </a:lnSpc>
              <a:spcBef>
                <a:spcPts val="300"/>
              </a:spcBef>
              <a:spcAft>
                <a:spcPts val="0"/>
              </a:spcAft>
              <a:buClrTx/>
              <a:buSzTx/>
              <a:buFontTx/>
              <a:buNone/>
              <a:tabLst/>
              <a:defRPr/>
            </a:pPr>
            <a:r>
              <a:rPr kumimoji="0" lang="en-US" sz="1400" b="1" i="0" u="none" strike="noStrike" kern="1200" cap="none" spc="0" normalizeH="0" baseline="0" noProof="0">
                <a:ln>
                  <a:noFill/>
                </a:ln>
                <a:solidFill>
                  <a:srgbClr val="000000"/>
                </a:solidFill>
                <a:effectLst/>
                <a:uLnTx/>
                <a:uFillTx/>
                <a:latin typeface="Arial" panose="020B0604020202020204" pitchFamily="34" charset="0"/>
                <a:cs typeface="Arial" panose="020B0604020202020204" pitchFamily="34" charset="0"/>
              </a:rPr>
              <a:t>Q2</a:t>
            </a:r>
          </a:p>
        </p:txBody>
      </p:sp>
      <p:sp>
        <p:nvSpPr>
          <p:cNvPr id="13" name="TextBox 12">
            <a:extLst>
              <a:ext uri="{FF2B5EF4-FFF2-40B4-BE49-F238E27FC236}">
                <a16:creationId xmlns:a16="http://schemas.microsoft.com/office/drawing/2014/main" id="{C6CE2795-81B2-2EE4-2D5C-D5866A44B3D2}"/>
              </a:ext>
            </a:extLst>
          </p:cNvPr>
          <p:cNvSpPr txBox="1"/>
          <p:nvPr/>
        </p:nvSpPr>
        <p:spPr>
          <a:xfrm>
            <a:off x="4226873" y="1446798"/>
            <a:ext cx="548640" cy="252155"/>
          </a:xfrm>
          <a:prstGeom prst="rect">
            <a:avLst/>
          </a:prstGeom>
          <a:solidFill>
            <a:schemeClr val="bg1"/>
          </a:solidFill>
        </p:spPr>
        <p:txBody>
          <a:bodyPr wrap="square" lIns="0" tIns="0" rIns="0" bIns="0" rtlCol="0">
            <a:noAutofit/>
          </a:bodyPr>
          <a:lstStyle/>
          <a:p>
            <a:pPr marL="0" marR="0" lvl="0" indent="0" algn="ctr" defTabSz="914400" rtl="0" eaLnBrk="1" fontAlgn="auto" latinLnBrk="0" hangingPunct="1">
              <a:lnSpc>
                <a:spcPct val="100000"/>
              </a:lnSpc>
              <a:spcBef>
                <a:spcPts val="300"/>
              </a:spcBef>
              <a:spcAft>
                <a:spcPts val="0"/>
              </a:spcAft>
              <a:buClrTx/>
              <a:buSzTx/>
              <a:buFontTx/>
              <a:buNone/>
              <a:tabLst/>
              <a:defRPr/>
            </a:pPr>
            <a:r>
              <a:rPr kumimoji="0" lang="en-US" sz="1400" b="1" i="0" u="none" strike="noStrike" kern="1200" cap="none" spc="0" normalizeH="0" baseline="0" noProof="0">
                <a:ln>
                  <a:noFill/>
                </a:ln>
                <a:solidFill>
                  <a:srgbClr val="000000"/>
                </a:solidFill>
                <a:effectLst/>
                <a:uLnTx/>
                <a:uFillTx/>
                <a:latin typeface="Arial" panose="020B0604020202020204" pitchFamily="34" charset="0"/>
                <a:cs typeface="Arial" panose="020B0604020202020204" pitchFamily="34" charset="0"/>
              </a:rPr>
              <a:t>Q4</a:t>
            </a:r>
          </a:p>
        </p:txBody>
      </p:sp>
      <p:sp>
        <p:nvSpPr>
          <p:cNvPr id="14" name="TextBox 13">
            <a:extLst>
              <a:ext uri="{FF2B5EF4-FFF2-40B4-BE49-F238E27FC236}">
                <a16:creationId xmlns:a16="http://schemas.microsoft.com/office/drawing/2014/main" id="{6D808409-3525-04C7-3A2A-4FDCC73342E9}"/>
              </a:ext>
            </a:extLst>
          </p:cNvPr>
          <p:cNvSpPr txBox="1"/>
          <p:nvPr/>
        </p:nvSpPr>
        <p:spPr>
          <a:xfrm>
            <a:off x="3186940" y="1446798"/>
            <a:ext cx="548640" cy="252155"/>
          </a:xfrm>
          <a:prstGeom prst="rect">
            <a:avLst/>
          </a:prstGeom>
          <a:solidFill>
            <a:schemeClr val="bg1"/>
          </a:solidFill>
        </p:spPr>
        <p:txBody>
          <a:bodyPr wrap="square" lIns="0" tIns="0" rIns="0" bIns="0" rtlCol="0">
            <a:noAutofit/>
          </a:bodyPr>
          <a:lstStyle/>
          <a:p>
            <a:pPr marL="0" marR="0" lvl="0" indent="0" algn="ctr" defTabSz="914400" rtl="0" eaLnBrk="1" fontAlgn="auto" latinLnBrk="0" hangingPunct="1">
              <a:lnSpc>
                <a:spcPct val="100000"/>
              </a:lnSpc>
              <a:spcBef>
                <a:spcPts val="300"/>
              </a:spcBef>
              <a:spcAft>
                <a:spcPts val="0"/>
              </a:spcAft>
              <a:buClrTx/>
              <a:buSzTx/>
              <a:buFontTx/>
              <a:buNone/>
              <a:tabLst/>
              <a:defRPr/>
            </a:pPr>
            <a:r>
              <a:rPr kumimoji="0" lang="en-US" sz="1400" b="1" i="0" u="none" strike="noStrike" kern="1200" cap="none" spc="0" normalizeH="0" baseline="0" noProof="0">
                <a:ln>
                  <a:noFill/>
                </a:ln>
                <a:solidFill>
                  <a:srgbClr val="000000"/>
                </a:solidFill>
                <a:effectLst/>
                <a:uLnTx/>
                <a:uFillTx/>
                <a:latin typeface="Arial" panose="020B0604020202020204" pitchFamily="34" charset="0"/>
                <a:cs typeface="Arial" panose="020B0604020202020204" pitchFamily="34" charset="0"/>
              </a:rPr>
              <a:t>Q3</a:t>
            </a:r>
          </a:p>
        </p:txBody>
      </p:sp>
      <p:sp>
        <p:nvSpPr>
          <p:cNvPr id="16" name="TextBox 15">
            <a:extLst>
              <a:ext uri="{FF2B5EF4-FFF2-40B4-BE49-F238E27FC236}">
                <a16:creationId xmlns:a16="http://schemas.microsoft.com/office/drawing/2014/main" id="{94B5A829-7B9A-452E-58E6-80E52DFC5376}"/>
              </a:ext>
            </a:extLst>
          </p:cNvPr>
          <p:cNvSpPr txBox="1"/>
          <p:nvPr/>
        </p:nvSpPr>
        <p:spPr>
          <a:xfrm>
            <a:off x="732747" y="1446798"/>
            <a:ext cx="548640" cy="252155"/>
          </a:xfrm>
          <a:prstGeom prst="rect">
            <a:avLst/>
          </a:prstGeom>
          <a:solidFill>
            <a:schemeClr val="bg1"/>
          </a:solidFill>
        </p:spPr>
        <p:txBody>
          <a:bodyPr wrap="square" lIns="0" tIns="0" rIns="0" bIns="0" rtlCol="0">
            <a:noAutofit/>
          </a:bodyPr>
          <a:lstStyle/>
          <a:p>
            <a:pPr marL="0" marR="0" lvl="0" indent="0" algn="ctr" defTabSz="914400" rtl="0" eaLnBrk="1" fontAlgn="auto" latinLnBrk="0" hangingPunct="1">
              <a:lnSpc>
                <a:spcPct val="100000"/>
              </a:lnSpc>
              <a:spcBef>
                <a:spcPts val="300"/>
              </a:spcBef>
              <a:spcAft>
                <a:spcPts val="0"/>
              </a:spcAft>
              <a:buClrTx/>
              <a:buSzTx/>
              <a:buFontTx/>
              <a:buNone/>
              <a:tabLst/>
              <a:defRPr/>
            </a:pPr>
            <a:r>
              <a:rPr lang="en-US" sz="1400" b="1">
                <a:solidFill>
                  <a:srgbClr val="000000"/>
                </a:solidFill>
                <a:latin typeface="Arial" panose="020B0604020202020204" pitchFamily="34" charset="0"/>
                <a:cs typeface="Arial" panose="020B0604020202020204" pitchFamily="34" charset="0"/>
              </a:rPr>
              <a:t>Q1</a:t>
            </a:r>
            <a:endParaRPr kumimoji="0" lang="en-US" sz="1400" b="1" i="0" u="none" strike="noStrike" kern="1200" cap="none" spc="0" normalizeH="0" baseline="0" noProof="0">
              <a:ln>
                <a:noFill/>
              </a:ln>
              <a:solidFill>
                <a:srgbClr val="000000"/>
              </a:solidFill>
              <a:effectLst/>
              <a:uLnTx/>
              <a:uFillTx/>
              <a:latin typeface="Arial" panose="020B0604020202020204" pitchFamily="34" charset="0"/>
              <a:cs typeface="Arial" panose="020B0604020202020204" pitchFamily="34" charset="0"/>
            </a:endParaRPr>
          </a:p>
        </p:txBody>
      </p:sp>
      <p:sp>
        <p:nvSpPr>
          <p:cNvPr id="17" name="TextBox 16">
            <a:extLst>
              <a:ext uri="{FF2B5EF4-FFF2-40B4-BE49-F238E27FC236}">
                <a16:creationId xmlns:a16="http://schemas.microsoft.com/office/drawing/2014/main" id="{FBCF28A4-390F-0D45-B876-4A28E194AFFA}"/>
              </a:ext>
            </a:extLst>
          </p:cNvPr>
          <p:cNvSpPr txBox="1"/>
          <p:nvPr/>
        </p:nvSpPr>
        <p:spPr>
          <a:xfrm>
            <a:off x="1999465" y="1446798"/>
            <a:ext cx="548640" cy="252155"/>
          </a:xfrm>
          <a:prstGeom prst="rect">
            <a:avLst/>
          </a:prstGeom>
          <a:solidFill>
            <a:schemeClr val="bg1"/>
          </a:solidFill>
        </p:spPr>
        <p:txBody>
          <a:bodyPr wrap="square" lIns="0" tIns="0" rIns="0" bIns="0" rtlCol="0">
            <a:noAutofit/>
          </a:bodyPr>
          <a:lstStyle/>
          <a:p>
            <a:pPr marL="0" marR="0" lvl="0" indent="0" algn="ctr" defTabSz="914400" rtl="0" eaLnBrk="1" fontAlgn="auto" latinLnBrk="0" hangingPunct="1">
              <a:lnSpc>
                <a:spcPct val="100000"/>
              </a:lnSpc>
              <a:spcBef>
                <a:spcPts val="300"/>
              </a:spcBef>
              <a:spcAft>
                <a:spcPts val="0"/>
              </a:spcAft>
              <a:buClrTx/>
              <a:buSzTx/>
              <a:buFontTx/>
              <a:buNone/>
              <a:tabLst/>
              <a:defRPr/>
            </a:pPr>
            <a:r>
              <a:rPr kumimoji="0" lang="en-US" sz="1400" b="1" i="0" u="none" strike="noStrike" kern="1200" cap="none" spc="0" normalizeH="0" baseline="0" noProof="0">
                <a:ln>
                  <a:noFill/>
                </a:ln>
                <a:solidFill>
                  <a:srgbClr val="000000"/>
                </a:solidFill>
                <a:effectLst/>
                <a:uLnTx/>
                <a:uFillTx/>
                <a:latin typeface="Arial" panose="020B0604020202020204" pitchFamily="34" charset="0"/>
                <a:cs typeface="Arial" panose="020B0604020202020204" pitchFamily="34" charset="0"/>
              </a:rPr>
              <a:t>Q2</a:t>
            </a:r>
          </a:p>
        </p:txBody>
      </p:sp>
      <p:grpSp>
        <p:nvGrpSpPr>
          <p:cNvPr id="29" name="Group 28">
            <a:extLst>
              <a:ext uri="{FF2B5EF4-FFF2-40B4-BE49-F238E27FC236}">
                <a16:creationId xmlns:a16="http://schemas.microsoft.com/office/drawing/2014/main" id="{1FF61FBC-4A69-CFC2-D90D-C2478E123A81}"/>
              </a:ext>
            </a:extLst>
          </p:cNvPr>
          <p:cNvGrpSpPr/>
          <p:nvPr/>
        </p:nvGrpSpPr>
        <p:grpSpPr>
          <a:xfrm>
            <a:off x="5343156" y="1237139"/>
            <a:ext cx="5405437" cy="152696"/>
            <a:chOff x="3017020" y="5439945"/>
            <a:chExt cx="6597013" cy="240187"/>
          </a:xfrm>
        </p:grpSpPr>
        <p:cxnSp>
          <p:nvCxnSpPr>
            <p:cNvPr id="30" name="Connector: Elbow 29">
              <a:extLst>
                <a:ext uri="{FF2B5EF4-FFF2-40B4-BE49-F238E27FC236}">
                  <a16:creationId xmlns:a16="http://schemas.microsoft.com/office/drawing/2014/main" id="{0DC4424C-D1C6-1DA9-47C7-094A7EB4C703}"/>
                </a:ext>
              </a:extLst>
            </p:cNvPr>
            <p:cNvCxnSpPr>
              <a:cxnSpLocks/>
            </p:cNvCxnSpPr>
            <p:nvPr/>
          </p:nvCxnSpPr>
          <p:spPr>
            <a:xfrm rot="5400000" flipH="1" flipV="1">
              <a:off x="6311092" y="2377191"/>
              <a:ext cx="8869" cy="6597013"/>
            </a:xfrm>
            <a:prstGeom prst="bentConnector3">
              <a:avLst>
                <a:gd name="adj1" fmla="val 1800000"/>
              </a:avLst>
            </a:prstGeom>
            <a:ln>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4CD022E5-F23F-F379-70AC-7E14B352E6B8}"/>
                </a:ext>
              </a:extLst>
            </p:cNvPr>
            <p:cNvCxnSpPr>
              <a:cxnSpLocks/>
            </p:cNvCxnSpPr>
            <p:nvPr/>
          </p:nvCxnSpPr>
          <p:spPr>
            <a:xfrm>
              <a:off x="6124223" y="5439945"/>
              <a:ext cx="0" cy="83900"/>
            </a:xfrm>
            <a:prstGeom prst="line">
              <a:avLst/>
            </a:prstGeom>
          </p:spPr>
          <p:style>
            <a:lnRef idx="1">
              <a:schemeClr val="accent1"/>
            </a:lnRef>
            <a:fillRef idx="0">
              <a:schemeClr val="accent1"/>
            </a:fillRef>
            <a:effectRef idx="0">
              <a:schemeClr val="accent1"/>
            </a:effectRef>
            <a:fontRef idx="minor">
              <a:schemeClr val="tx1"/>
            </a:fontRef>
          </p:style>
        </p:cxnSp>
      </p:grpSp>
      <p:sp>
        <p:nvSpPr>
          <p:cNvPr id="34" name="TextBox 33">
            <a:extLst>
              <a:ext uri="{FF2B5EF4-FFF2-40B4-BE49-F238E27FC236}">
                <a16:creationId xmlns:a16="http://schemas.microsoft.com/office/drawing/2014/main" id="{17816A67-E50A-2C53-8065-F6F02613D75E}"/>
              </a:ext>
            </a:extLst>
          </p:cNvPr>
          <p:cNvSpPr txBox="1"/>
          <p:nvPr/>
        </p:nvSpPr>
        <p:spPr>
          <a:xfrm>
            <a:off x="7564557" y="944747"/>
            <a:ext cx="774436" cy="338554"/>
          </a:xfrm>
          <a:prstGeom prst="rect">
            <a:avLst/>
          </a:prstGeom>
          <a:noFill/>
        </p:spPr>
        <p:txBody>
          <a:bodyPr wrap="square" rtlCol="0">
            <a:spAutoFit/>
          </a:bodyPr>
          <a:lstStyle/>
          <a:p>
            <a:r>
              <a:rPr lang="en-US" sz="1600" b="1">
                <a:latin typeface="Arial" panose="020B0604020202020204" pitchFamily="34" charset="0"/>
                <a:cs typeface="Arial" panose="020B0604020202020204" pitchFamily="34" charset="0"/>
              </a:rPr>
              <a:t>2023</a:t>
            </a:r>
          </a:p>
        </p:txBody>
      </p:sp>
      <p:grpSp>
        <p:nvGrpSpPr>
          <p:cNvPr id="35" name="Group 34">
            <a:extLst>
              <a:ext uri="{FF2B5EF4-FFF2-40B4-BE49-F238E27FC236}">
                <a16:creationId xmlns:a16="http://schemas.microsoft.com/office/drawing/2014/main" id="{C9D450F8-13E9-13C6-4A09-C46701305C35}"/>
              </a:ext>
            </a:extLst>
          </p:cNvPr>
          <p:cNvGrpSpPr/>
          <p:nvPr/>
        </p:nvGrpSpPr>
        <p:grpSpPr>
          <a:xfrm>
            <a:off x="360988" y="1237139"/>
            <a:ext cx="4914034" cy="152696"/>
            <a:chOff x="3017020" y="5439945"/>
            <a:chExt cx="6597013" cy="240187"/>
          </a:xfrm>
        </p:grpSpPr>
        <p:cxnSp>
          <p:nvCxnSpPr>
            <p:cNvPr id="36" name="Connector: Elbow 35">
              <a:extLst>
                <a:ext uri="{FF2B5EF4-FFF2-40B4-BE49-F238E27FC236}">
                  <a16:creationId xmlns:a16="http://schemas.microsoft.com/office/drawing/2014/main" id="{A0046077-BA67-260C-E4B2-E1D37468F281}"/>
                </a:ext>
              </a:extLst>
            </p:cNvPr>
            <p:cNvCxnSpPr>
              <a:cxnSpLocks/>
            </p:cNvCxnSpPr>
            <p:nvPr/>
          </p:nvCxnSpPr>
          <p:spPr>
            <a:xfrm rot="5400000" flipH="1" flipV="1">
              <a:off x="6311092" y="2377191"/>
              <a:ext cx="8869" cy="6597013"/>
            </a:xfrm>
            <a:prstGeom prst="bentConnector3">
              <a:avLst>
                <a:gd name="adj1" fmla="val 1800000"/>
              </a:avLst>
            </a:prstGeom>
            <a:ln>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657040D2-69A1-6594-39BD-EFC7FB61876B}"/>
                </a:ext>
              </a:extLst>
            </p:cNvPr>
            <p:cNvCxnSpPr>
              <a:cxnSpLocks/>
            </p:cNvCxnSpPr>
            <p:nvPr/>
          </p:nvCxnSpPr>
          <p:spPr>
            <a:xfrm>
              <a:off x="6124223" y="5439945"/>
              <a:ext cx="0" cy="83900"/>
            </a:xfrm>
            <a:prstGeom prst="line">
              <a:avLst/>
            </a:prstGeom>
          </p:spPr>
          <p:style>
            <a:lnRef idx="1">
              <a:schemeClr val="accent1"/>
            </a:lnRef>
            <a:fillRef idx="0">
              <a:schemeClr val="accent1"/>
            </a:fillRef>
            <a:effectRef idx="0">
              <a:schemeClr val="accent1"/>
            </a:effectRef>
            <a:fontRef idx="minor">
              <a:schemeClr val="tx1"/>
            </a:fontRef>
          </p:style>
        </p:cxnSp>
      </p:grpSp>
      <p:sp>
        <p:nvSpPr>
          <p:cNvPr id="38" name="TextBox 37">
            <a:extLst>
              <a:ext uri="{FF2B5EF4-FFF2-40B4-BE49-F238E27FC236}">
                <a16:creationId xmlns:a16="http://schemas.microsoft.com/office/drawing/2014/main" id="{438667DD-6C36-221D-0724-0DC3A2BB5973}"/>
              </a:ext>
            </a:extLst>
          </p:cNvPr>
          <p:cNvSpPr txBox="1"/>
          <p:nvPr/>
        </p:nvSpPr>
        <p:spPr>
          <a:xfrm>
            <a:off x="2451066" y="973680"/>
            <a:ext cx="774436" cy="338554"/>
          </a:xfrm>
          <a:prstGeom prst="rect">
            <a:avLst/>
          </a:prstGeom>
          <a:noFill/>
        </p:spPr>
        <p:txBody>
          <a:bodyPr wrap="square" rtlCol="0">
            <a:spAutoFit/>
          </a:bodyPr>
          <a:lstStyle/>
          <a:p>
            <a:r>
              <a:rPr lang="en-US" sz="1600" b="1">
                <a:latin typeface="Arial" panose="020B0604020202020204" pitchFamily="34" charset="0"/>
                <a:cs typeface="Arial" panose="020B0604020202020204" pitchFamily="34" charset="0"/>
              </a:rPr>
              <a:t>2022</a:t>
            </a:r>
          </a:p>
        </p:txBody>
      </p:sp>
      <p:sp>
        <p:nvSpPr>
          <p:cNvPr id="41" name="Rectangle 40">
            <a:extLst>
              <a:ext uri="{FF2B5EF4-FFF2-40B4-BE49-F238E27FC236}">
                <a16:creationId xmlns:a16="http://schemas.microsoft.com/office/drawing/2014/main" id="{8AE0D944-4D6E-CA4F-F1D7-7C5A7D85FBE1}"/>
              </a:ext>
            </a:extLst>
          </p:cNvPr>
          <p:cNvSpPr/>
          <p:nvPr/>
        </p:nvSpPr>
        <p:spPr>
          <a:xfrm>
            <a:off x="11089851" y="5197070"/>
            <a:ext cx="917851" cy="365760"/>
          </a:xfrm>
          <a:prstGeom prst="rect">
            <a:avLst/>
          </a:prstGeom>
          <a:solidFill>
            <a:srgbClr val="7030A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0" tIns="45720" rIns="0" bIns="45720" rtlCol="0" anchor="ctr"/>
          <a:lstStyle/>
          <a:p>
            <a:pPr algn="ctr">
              <a:spcBef>
                <a:spcPts val="300"/>
              </a:spcBef>
              <a:defRPr/>
            </a:pPr>
            <a:r>
              <a:rPr lang="en-US" sz="900" b="1" spc="-20">
                <a:solidFill>
                  <a:srgbClr val="FFFFFF"/>
                </a:solidFill>
                <a:latin typeface="Arial" panose="020B0604020202020204" pitchFamily="34" charset="0"/>
                <a:cs typeface="Arial" panose="020B0604020202020204" pitchFamily="34" charset="0"/>
              </a:rPr>
              <a:t>Final  </a:t>
            </a:r>
          </a:p>
          <a:p>
            <a:pPr algn="ctr">
              <a:spcBef>
                <a:spcPts val="300"/>
              </a:spcBef>
              <a:defRPr/>
            </a:pPr>
            <a:r>
              <a:rPr lang="en-US" sz="900" b="1" spc="-20">
                <a:solidFill>
                  <a:srgbClr val="FFFFFF"/>
                </a:solidFill>
                <a:latin typeface="Arial" panose="020B0604020202020204" pitchFamily="34" charset="0"/>
                <a:cs typeface="Arial" panose="020B0604020202020204" pitchFamily="34" charset="0"/>
              </a:rPr>
              <a:t>Standards </a:t>
            </a:r>
          </a:p>
        </p:txBody>
      </p:sp>
      <p:sp>
        <p:nvSpPr>
          <p:cNvPr id="42" name="Rectangle 41">
            <a:extLst>
              <a:ext uri="{FF2B5EF4-FFF2-40B4-BE49-F238E27FC236}">
                <a16:creationId xmlns:a16="http://schemas.microsoft.com/office/drawing/2014/main" id="{F14678D7-C384-7700-E4F8-BA4AA58C92FD}"/>
              </a:ext>
            </a:extLst>
          </p:cNvPr>
          <p:cNvSpPr/>
          <p:nvPr/>
        </p:nvSpPr>
        <p:spPr>
          <a:xfrm>
            <a:off x="9995594" y="4657768"/>
            <a:ext cx="1359978" cy="354856"/>
          </a:xfrm>
          <a:prstGeom prst="rect">
            <a:avLst/>
          </a:prstGeom>
          <a:solidFill>
            <a:schemeClr val="accent5">
              <a:lumMod val="75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274320" tIns="45720" rIns="91440" bIns="45720" rtlCol="0" anchor="ctr"/>
          <a:lstStyle/>
          <a:p>
            <a:pPr algn="ctr">
              <a:spcBef>
                <a:spcPts val="300"/>
              </a:spcBef>
              <a:defRPr/>
            </a:pPr>
            <a:r>
              <a:rPr lang="en-US" sz="1100" b="1" spc="-20">
                <a:solidFill>
                  <a:srgbClr val="FFFFFF"/>
                </a:solidFill>
                <a:latin typeface="Arial" panose="020B0604020202020204" pitchFamily="34" charset="0"/>
                <a:cs typeface="Arial" panose="020B0604020202020204" pitchFamily="34" charset="0"/>
              </a:rPr>
              <a:t>Consultation</a:t>
            </a:r>
          </a:p>
        </p:txBody>
      </p:sp>
      <p:grpSp>
        <p:nvGrpSpPr>
          <p:cNvPr id="53" name="Group 52">
            <a:extLst>
              <a:ext uri="{FF2B5EF4-FFF2-40B4-BE49-F238E27FC236}">
                <a16:creationId xmlns:a16="http://schemas.microsoft.com/office/drawing/2014/main" id="{D2D827E2-D8B7-74F9-3FD9-5191A7092110}"/>
              </a:ext>
            </a:extLst>
          </p:cNvPr>
          <p:cNvGrpSpPr/>
          <p:nvPr/>
        </p:nvGrpSpPr>
        <p:grpSpPr>
          <a:xfrm>
            <a:off x="1253380" y="2118532"/>
            <a:ext cx="8628417" cy="363298"/>
            <a:chOff x="915695" y="2092780"/>
            <a:chExt cx="9808406" cy="363298"/>
          </a:xfrm>
        </p:grpSpPr>
        <p:sp>
          <p:nvSpPr>
            <p:cNvPr id="46" name="Rectangle 45">
              <a:extLst>
                <a:ext uri="{FF2B5EF4-FFF2-40B4-BE49-F238E27FC236}">
                  <a16:creationId xmlns:a16="http://schemas.microsoft.com/office/drawing/2014/main" id="{700AA8A3-8E3A-9EF7-944B-2B062FFEAEB7}"/>
                </a:ext>
              </a:extLst>
            </p:cNvPr>
            <p:cNvSpPr/>
            <p:nvPr/>
          </p:nvSpPr>
          <p:spPr>
            <a:xfrm>
              <a:off x="1097725" y="2100389"/>
              <a:ext cx="9626376" cy="355688"/>
            </a:xfrm>
            <a:prstGeom prst="rect">
              <a:avLst/>
            </a:prstGeom>
            <a:solidFill>
              <a:srgbClr val="00B050"/>
            </a:solidFill>
            <a:ln w="12700">
              <a:noFill/>
            </a:ln>
          </p:spPr>
          <p:style>
            <a:lnRef idx="2">
              <a:schemeClr val="accent1">
                <a:shade val="50000"/>
              </a:schemeClr>
            </a:lnRef>
            <a:fillRef idx="1">
              <a:schemeClr val="accent1"/>
            </a:fillRef>
            <a:effectRef idx="0">
              <a:schemeClr val="accent1"/>
            </a:effectRef>
            <a:fontRef idx="minor">
              <a:schemeClr val="lt1"/>
            </a:fontRef>
          </p:style>
          <p:txBody>
            <a:bodyPr wrap="none" lIns="274320" tIns="45720" rIns="91440" bIns="45720" rtlCol="0" anchor="ctr"/>
            <a:lstStyle/>
            <a:p>
              <a:pPr marL="0" marR="0" lvl="0" indent="0" algn="ctr" defTabSz="914400" rtl="0" eaLnBrk="1" fontAlgn="auto" latinLnBrk="0" hangingPunct="1">
                <a:lnSpc>
                  <a:spcPct val="100000"/>
                </a:lnSpc>
                <a:spcBef>
                  <a:spcPts val="300"/>
                </a:spcBef>
                <a:spcAft>
                  <a:spcPts val="0"/>
                </a:spcAft>
                <a:buClrTx/>
                <a:buSzTx/>
                <a:buFontTx/>
                <a:buNone/>
                <a:tabLst/>
                <a:defRPr/>
              </a:pPr>
              <a:r>
                <a:rPr kumimoji="0" lang="en-US" sz="1100" b="1" i="0" u="none" strike="noStrike" kern="1200" cap="none" spc="-20" normalizeH="0" baseline="0" noProof="0">
                  <a:ln>
                    <a:noFill/>
                  </a:ln>
                  <a:solidFill>
                    <a:srgbClr val="FFFFFF"/>
                  </a:solidFill>
                  <a:effectLst/>
                  <a:uLnTx/>
                  <a:uFillTx/>
                  <a:latin typeface="Arial" panose="020B0604020202020204" pitchFamily="34" charset="0"/>
                  <a:cs typeface="Arial" panose="020B0604020202020204" pitchFamily="34" charset="0"/>
                </a:rPr>
                <a:t>Outreach + Awareness </a:t>
              </a:r>
              <a:r>
                <a:rPr lang="en-US" sz="1100" b="1" spc="-20">
                  <a:solidFill>
                    <a:srgbClr val="FFFFFF"/>
                  </a:solidFill>
                  <a:latin typeface="Arial" panose="020B0604020202020204" pitchFamily="34" charset="0"/>
                  <a:cs typeface="Arial" panose="020B0604020202020204" pitchFamily="34" charset="0"/>
                </a:rPr>
                <a:t>R</a:t>
              </a:r>
              <a:r>
                <a:rPr kumimoji="0" lang="en-US" sz="1100" b="1" i="0" u="none" strike="noStrike" kern="1200" cap="none" spc="-20" normalizeH="0" baseline="0" noProof="0" err="1">
                  <a:ln>
                    <a:noFill/>
                  </a:ln>
                  <a:solidFill>
                    <a:srgbClr val="FFFFFF"/>
                  </a:solidFill>
                  <a:effectLst/>
                  <a:uLnTx/>
                  <a:uFillTx/>
                  <a:latin typeface="Arial" panose="020B0604020202020204" pitchFamily="34" charset="0"/>
                  <a:cs typeface="Arial" panose="020B0604020202020204" pitchFamily="34" charset="0"/>
                </a:rPr>
                <a:t>aising</a:t>
              </a:r>
              <a:r>
                <a:rPr kumimoji="0" lang="en-US" sz="1100" b="1" i="0" u="none" strike="noStrike" kern="1200" cap="none" spc="-20" normalizeH="0" baseline="0" noProof="0">
                  <a:ln>
                    <a:noFill/>
                  </a:ln>
                  <a:solidFill>
                    <a:srgbClr val="FFFFFF"/>
                  </a:solidFill>
                  <a:effectLst/>
                  <a:uLnTx/>
                  <a:uFillTx/>
                  <a:latin typeface="Arial" panose="020B0604020202020204" pitchFamily="34" charset="0"/>
                  <a:cs typeface="Arial" panose="020B0604020202020204" pitchFamily="34" charset="0"/>
                </a:rPr>
                <a:t> + Data Input  </a:t>
              </a:r>
            </a:p>
          </p:txBody>
        </p:sp>
        <p:grpSp>
          <p:nvGrpSpPr>
            <p:cNvPr id="43" name="Group 42">
              <a:extLst>
                <a:ext uri="{FF2B5EF4-FFF2-40B4-BE49-F238E27FC236}">
                  <a16:creationId xmlns:a16="http://schemas.microsoft.com/office/drawing/2014/main" id="{95A748AB-D288-AE7A-ECF5-A84225533C9F}"/>
                </a:ext>
              </a:extLst>
            </p:cNvPr>
            <p:cNvGrpSpPr/>
            <p:nvPr/>
          </p:nvGrpSpPr>
          <p:grpSpPr>
            <a:xfrm>
              <a:off x="915695" y="2092780"/>
              <a:ext cx="373136" cy="363298"/>
              <a:chOff x="1890188" y="5564859"/>
              <a:chExt cx="373136" cy="365884"/>
            </a:xfrm>
          </p:grpSpPr>
          <p:sp>
            <p:nvSpPr>
              <p:cNvPr id="220" name="Oval 219">
                <a:extLst>
                  <a:ext uri="{FF2B5EF4-FFF2-40B4-BE49-F238E27FC236}">
                    <a16:creationId xmlns:a16="http://schemas.microsoft.com/office/drawing/2014/main" id="{0A8EB596-0B26-4C0E-BA7B-3403A7E0A0B5}"/>
                  </a:ext>
                </a:extLst>
              </p:cNvPr>
              <p:cNvSpPr/>
              <p:nvPr/>
            </p:nvSpPr>
            <p:spPr>
              <a:xfrm>
                <a:off x="1890188" y="5564859"/>
                <a:ext cx="373136" cy="365884"/>
              </a:xfrm>
              <a:prstGeom prst="ellipse">
                <a:avLst/>
              </a:prstGeom>
              <a:solidFill>
                <a:schemeClr val="bg1"/>
              </a:solidFill>
              <a:ln w="1270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lIns="0" rtlCol="0" anchor="ctr"/>
              <a:lstStyle/>
              <a:p>
                <a:pPr marL="0" marR="0" lvl="0" indent="0" algn="ctr" defTabSz="914400" rtl="0" eaLnBrk="1" fontAlgn="auto" latinLnBrk="0" hangingPunct="1">
                  <a:lnSpc>
                    <a:spcPct val="100000"/>
                  </a:lnSpc>
                  <a:spcBef>
                    <a:spcPts val="300"/>
                  </a:spcBef>
                  <a:spcAft>
                    <a:spcPts val="0"/>
                  </a:spcAft>
                  <a:buClrTx/>
                  <a:buSzTx/>
                  <a:buFontTx/>
                  <a:buNone/>
                  <a:tabLst/>
                  <a:defRPr/>
                </a:pPr>
                <a:endParaRPr kumimoji="0" lang="en-US" sz="1100" b="0" i="0" u="none" strike="noStrike" kern="1200" cap="none" spc="-20" normalizeH="0" baseline="0" noProof="0">
                  <a:ln>
                    <a:noFill/>
                  </a:ln>
                  <a:solidFill>
                    <a:srgbClr val="FFFFFF"/>
                  </a:solidFill>
                  <a:effectLst/>
                  <a:uLnTx/>
                  <a:uFillTx/>
                  <a:latin typeface="Arial" panose="020B0604020202020204" pitchFamily="34" charset="0"/>
                  <a:cs typeface="Arial" panose="020B0604020202020204" pitchFamily="34" charset="0"/>
                </a:endParaRPr>
              </a:p>
            </p:txBody>
          </p:sp>
          <p:pic>
            <p:nvPicPr>
              <p:cNvPr id="221" name="Graphic 220" descr="Boardroom outline">
                <a:extLst>
                  <a:ext uri="{FF2B5EF4-FFF2-40B4-BE49-F238E27FC236}">
                    <a16:creationId xmlns:a16="http://schemas.microsoft.com/office/drawing/2014/main" id="{5E199C9B-E6A6-4D5E-A8F9-290C9B7E9F6B}"/>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p:blipFill>
            <p:spPr>
              <a:xfrm>
                <a:off x="1932922" y="5613104"/>
                <a:ext cx="287667" cy="289715"/>
              </a:xfrm>
              <a:prstGeom prst="rect">
                <a:avLst/>
              </a:prstGeom>
            </p:spPr>
          </p:pic>
        </p:grpSp>
      </p:grpSp>
      <p:pic>
        <p:nvPicPr>
          <p:cNvPr id="54" name="Graphic 53" descr="Research with solid fill">
            <a:extLst>
              <a:ext uri="{FF2B5EF4-FFF2-40B4-BE49-F238E27FC236}">
                <a16:creationId xmlns:a16="http://schemas.microsoft.com/office/drawing/2014/main" id="{F707504F-12D8-EFEE-7DFB-A36EA3BAC81E}"/>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p:blipFill>
        <p:spPr>
          <a:xfrm>
            <a:off x="3074200" y="3247478"/>
            <a:ext cx="287667" cy="287667"/>
          </a:xfrm>
          <a:prstGeom prst="rect">
            <a:avLst/>
          </a:prstGeom>
        </p:spPr>
      </p:pic>
      <p:grpSp>
        <p:nvGrpSpPr>
          <p:cNvPr id="4" name="Group 3">
            <a:extLst>
              <a:ext uri="{FF2B5EF4-FFF2-40B4-BE49-F238E27FC236}">
                <a16:creationId xmlns:a16="http://schemas.microsoft.com/office/drawing/2014/main" id="{4420081A-BF6E-4C16-9027-423CEFC17398}"/>
              </a:ext>
            </a:extLst>
          </p:cNvPr>
          <p:cNvGrpSpPr/>
          <p:nvPr/>
        </p:nvGrpSpPr>
        <p:grpSpPr>
          <a:xfrm>
            <a:off x="9775670" y="4665171"/>
            <a:ext cx="373136" cy="368365"/>
            <a:chOff x="3445781" y="4272709"/>
            <a:chExt cx="373136" cy="368365"/>
          </a:xfrm>
        </p:grpSpPr>
        <p:sp>
          <p:nvSpPr>
            <p:cNvPr id="88" name="Oval 87">
              <a:extLst>
                <a:ext uri="{FF2B5EF4-FFF2-40B4-BE49-F238E27FC236}">
                  <a16:creationId xmlns:a16="http://schemas.microsoft.com/office/drawing/2014/main" id="{6A4B6F7D-DE65-4A66-B5A9-C202CC630DDB}"/>
                </a:ext>
              </a:extLst>
            </p:cNvPr>
            <p:cNvSpPr/>
            <p:nvPr/>
          </p:nvSpPr>
          <p:spPr>
            <a:xfrm>
              <a:off x="3445781" y="4272709"/>
              <a:ext cx="373136" cy="368365"/>
            </a:xfrm>
            <a:prstGeom prst="ellipse">
              <a:avLst/>
            </a:prstGeom>
            <a:solidFill>
              <a:schemeClr val="bg1"/>
            </a:solid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0" rtlCol="0" anchor="ctr"/>
            <a:lstStyle/>
            <a:p>
              <a:pPr marL="0" marR="0" lvl="0" indent="0" algn="ctr" defTabSz="914400" rtl="0" eaLnBrk="1" fontAlgn="auto" latinLnBrk="0" hangingPunct="1">
                <a:lnSpc>
                  <a:spcPct val="100000"/>
                </a:lnSpc>
                <a:spcBef>
                  <a:spcPts val="300"/>
                </a:spcBef>
                <a:spcAft>
                  <a:spcPts val="0"/>
                </a:spcAft>
                <a:buClrTx/>
                <a:buSzTx/>
                <a:buFontTx/>
                <a:buNone/>
                <a:tabLst/>
                <a:defRPr/>
              </a:pPr>
              <a:endParaRPr kumimoji="0" lang="en-US" sz="1800" b="0" i="0" u="none" strike="noStrike" kern="1200" cap="none" spc="-20" normalizeH="0" baseline="0" noProof="0">
                <a:ln>
                  <a:noFill/>
                </a:ln>
                <a:solidFill>
                  <a:srgbClr val="FFFFFF"/>
                </a:solidFill>
                <a:effectLst/>
                <a:uLnTx/>
                <a:uFillTx/>
                <a:latin typeface="Arial" panose="020B0604020202020204" pitchFamily="34" charset="0"/>
                <a:cs typeface="Arial" panose="020B0604020202020204" pitchFamily="34" charset="0"/>
              </a:endParaRPr>
            </a:p>
          </p:txBody>
        </p:sp>
        <p:pic>
          <p:nvPicPr>
            <p:cNvPr id="127" name="Graphic 126" descr="Shopping cart outline">
              <a:extLst>
                <a:ext uri="{FF2B5EF4-FFF2-40B4-BE49-F238E27FC236}">
                  <a16:creationId xmlns:a16="http://schemas.microsoft.com/office/drawing/2014/main" id="{904E9C10-3B16-468D-98C0-D6AB51841E70}"/>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p:blipFill>
          <p:spPr>
            <a:xfrm>
              <a:off x="3511024" y="4339378"/>
              <a:ext cx="237148" cy="235027"/>
            </a:xfrm>
            <a:prstGeom prst="rect">
              <a:avLst/>
            </a:prstGeom>
          </p:spPr>
        </p:pic>
      </p:grpSp>
      <p:grpSp>
        <p:nvGrpSpPr>
          <p:cNvPr id="62" name="Group 61">
            <a:extLst>
              <a:ext uri="{FF2B5EF4-FFF2-40B4-BE49-F238E27FC236}">
                <a16:creationId xmlns:a16="http://schemas.microsoft.com/office/drawing/2014/main" id="{0941E085-03E4-B0C8-989D-4F182D79F6DB}"/>
              </a:ext>
            </a:extLst>
          </p:cNvPr>
          <p:cNvGrpSpPr/>
          <p:nvPr/>
        </p:nvGrpSpPr>
        <p:grpSpPr>
          <a:xfrm>
            <a:off x="5358303" y="4261620"/>
            <a:ext cx="354377" cy="362985"/>
            <a:chOff x="5097833" y="4085293"/>
            <a:chExt cx="354377" cy="368365"/>
          </a:xfrm>
        </p:grpSpPr>
        <p:sp>
          <p:nvSpPr>
            <p:cNvPr id="57" name="Oval 56">
              <a:extLst>
                <a:ext uri="{FF2B5EF4-FFF2-40B4-BE49-F238E27FC236}">
                  <a16:creationId xmlns:a16="http://schemas.microsoft.com/office/drawing/2014/main" id="{FD49D179-8B25-F9B1-972D-4EB072D38473}"/>
                </a:ext>
              </a:extLst>
            </p:cNvPr>
            <p:cNvSpPr/>
            <p:nvPr/>
          </p:nvSpPr>
          <p:spPr>
            <a:xfrm>
              <a:off x="5097833" y="4085293"/>
              <a:ext cx="354377" cy="368365"/>
            </a:xfrm>
            <a:prstGeom prst="ellipse">
              <a:avLst/>
            </a:prstGeom>
            <a:solidFill>
              <a:schemeClr val="bg1"/>
            </a:solidFill>
            <a:ln w="127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lIns="0" rtlCol="0" anchor="ctr"/>
            <a:lstStyle/>
            <a:p>
              <a:pPr marL="0" marR="0" lvl="0" indent="0" algn="ctr" defTabSz="914400" rtl="0" eaLnBrk="1" fontAlgn="auto" latinLnBrk="0" hangingPunct="1">
                <a:lnSpc>
                  <a:spcPct val="100000"/>
                </a:lnSpc>
                <a:spcBef>
                  <a:spcPts val="300"/>
                </a:spcBef>
                <a:spcAft>
                  <a:spcPts val="0"/>
                </a:spcAft>
                <a:buClrTx/>
                <a:buSzTx/>
                <a:buFontTx/>
                <a:buNone/>
                <a:tabLst/>
                <a:defRPr/>
              </a:pPr>
              <a:endParaRPr kumimoji="0" lang="en-US" sz="1800" b="0" i="0" u="none" strike="noStrike" kern="1200" cap="none" spc="-20" normalizeH="0" baseline="0" noProof="0">
                <a:ln>
                  <a:noFill/>
                </a:ln>
                <a:solidFill>
                  <a:srgbClr val="FFFFFF"/>
                </a:solidFill>
                <a:effectLst/>
                <a:uLnTx/>
                <a:uFillTx/>
                <a:latin typeface="Arial" panose="020B0604020202020204" pitchFamily="34" charset="0"/>
                <a:cs typeface="Arial" panose="020B0604020202020204" pitchFamily="34" charset="0"/>
              </a:endParaRPr>
            </a:p>
          </p:txBody>
        </p:sp>
        <p:pic>
          <p:nvPicPr>
            <p:cNvPr id="58" name="Graphic 57" descr="Open book outline">
              <a:extLst>
                <a:ext uri="{FF2B5EF4-FFF2-40B4-BE49-F238E27FC236}">
                  <a16:creationId xmlns:a16="http://schemas.microsoft.com/office/drawing/2014/main" id="{0D5032C1-CE6B-094B-7199-92FBB4AE8469}"/>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p:blipFill>
          <p:spPr>
            <a:xfrm>
              <a:off x="5131188" y="4125642"/>
              <a:ext cx="287667" cy="287667"/>
            </a:xfrm>
            <a:prstGeom prst="rect">
              <a:avLst/>
            </a:prstGeom>
          </p:spPr>
        </p:pic>
      </p:grpSp>
      <p:sp>
        <p:nvSpPr>
          <p:cNvPr id="63" name="Isosceles Triangle 62">
            <a:extLst>
              <a:ext uri="{FF2B5EF4-FFF2-40B4-BE49-F238E27FC236}">
                <a16:creationId xmlns:a16="http://schemas.microsoft.com/office/drawing/2014/main" id="{5D34F09D-DD9E-1938-1557-D6B8AEAB2243}"/>
              </a:ext>
            </a:extLst>
          </p:cNvPr>
          <p:cNvSpPr/>
          <p:nvPr/>
        </p:nvSpPr>
        <p:spPr>
          <a:xfrm>
            <a:off x="8898856" y="4665335"/>
            <a:ext cx="161215" cy="159773"/>
          </a:xfrm>
          <a:prstGeom prst="triangle">
            <a:avLst/>
          </a:prstGeom>
          <a:solidFill>
            <a:sysClr val="window" lastClr="FFFFFF"/>
          </a:solidFill>
          <a:ln w="12700" cap="flat" cmpd="sng" algn="ctr">
            <a:solidFill>
              <a:srgbClr val="FFC000"/>
            </a:solidFill>
            <a:prstDash val="solid"/>
          </a:ln>
          <a:effectLst/>
        </p:spPr>
        <p:txBody>
          <a:bodyPr rtlCol="0" anchor="ctr"/>
          <a:lstStyle/>
          <a:p>
            <a:pPr marL="0" marR="0" lvl="0" indent="0" algn="ctr" defTabSz="1219170" rtl="0" eaLnBrk="1" fontAlgn="auto" latinLnBrk="0" hangingPunct="1">
              <a:lnSpc>
                <a:spcPct val="100000"/>
              </a:lnSpc>
              <a:spcBef>
                <a:spcPts val="300"/>
              </a:spcBef>
              <a:spcAft>
                <a:spcPts val="0"/>
              </a:spcAft>
              <a:buClrTx/>
              <a:buSzTx/>
              <a:buFontTx/>
              <a:buNone/>
              <a:tabLst/>
              <a:defRPr/>
            </a:pPr>
            <a:endParaRPr kumimoji="0" lang="en-US" sz="2400" b="0" i="0" u="none" strike="noStrike" kern="0" cap="none" spc="-20" normalizeH="0" baseline="0" noProof="0">
              <a:ln>
                <a:noFill/>
              </a:ln>
              <a:solidFill>
                <a:prstClr val="white"/>
              </a:solidFill>
              <a:effectLst/>
              <a:uLnTx/>
              <a:uFillTx/>
              <a:latin typeface="Arial" panose="020B0604020202020204" pitchFamily="34" charset="0"/>
              <a:cs typeface="Arial" panose="020B0604020202020204" pitchFamily="34" charset="0"/>
            </a:endParaRPr>
          </a:p>
        </p:txBody>
      </p:sp>
      <p:grpSp>
        <p:nvGrpSpPr>
          <p:cNvPr id="70" name="Group 69">
            <a:extLst>
              <a:ext uri="{FF2B5EF4-FFF2-40B4-BE49-F238E27FC236}">
                <a16:creationId xmlns:a16="http://schemas.microsoft.com/office/drawing/2014/main" id="{98B62F28-2892-0EDE-86E1-4DD808D9B3B0}"/>
              </a:ext>
            </a:extLst>
          </p:cNvPr>
          <p:cNvGrpSpPr/>
          <p:nvPr/>
        </p:nvGrpSpPr>
        <p:grpSpPr>
          <a:xfrm>
            <a:off x="10887282" y="5194465"/>
            <a:ext cx="373136" cy="368365"/>
            <a:chOff x="3445781" y="4272709"/>
            <a:chExt cx="373136" cy="368365"/>
          </a:xfrm>
        </p:grpSpPr>
        <p:sp>
          <p:nvSpPr>
            <p:cNvPr id="71" name="Oval 70">
              <a:extLst>
                <a:ext uri="{FF2B5EF4-FFF2-40B4-BE49-F238E27FC236}">
                  <a16:creationId xmlns:a16="http://schemas.microsoft.com/office/drawing/2014/main" id="{980F4135-AB3F-47CE-1A2A-AA9A39E5BE9B}"/>
                </a:ext>
              </a:extLst>
            </p:cNvPr>
            <p:cNvSpPr/>
            <p:nvPr/>
          </p:nvSpPr>
          <p:spPr>
            <a:xfrm>
              <a:off x="3445781" y="4272709"/>
              <a:ext cx="373136" cy="368365"/>
            </a:xfrm>
            <a:prstGeom prst="ellipse">
              <a:avLst/>
            </a:prstGeom>
            <a:solidFill>
              <a:schemeClr val="bg1"/>
            </a:solidFill>
            <a:ln w="1270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lIns="0" rtlCol="0" anchor="ctr"/>
            <a:lstStyle/>
            <a:p>
              <a:pPr marL="0" marR="0" lvl="0" indent="0" algn="ctr" defTabSz="914400" rtl="0" eaLnBrk="1" fontAlgn="auto" latinLnBrk="0" hangingPunct="1">
                <a:lnSpc>
                  <a:spcPct val="100000"/>
                </a:lnSpc>
                <a:spcBef>
                  <a:spcPts val="300"/>
                </a:spcBef>
                <a:spcAft>
                  <a:spcPts val="0"/>
                </a:spcAft>
                <a:buClrTx/>
                <a:buSzTx/>
                <a:buFontTx/>
                <a:buNone/>
                <a:tabLst/>
                <a:defRPr/>
              </a:pPr>
              <a:endParaRPr kumimoji="0" lang="en-US" sz="1800" b="0" i="0" u="none" strike="noStrike" kern="1200" cap="none" spc="-20" normalizeH="0" baseline="0" noProof="0">
                <a:ln>
                  <a:noFill/>
                </a:ln>
                <a:solidFill>
                  <a:srgbClr val="FFFFFF"/>
                </a:solidFill>
                <a:effectLst/>
                <a:uLnTx/>
                <a:uFillTx/>
                <a:latin typeface="Arial" panose="020B0604020202020204" pitchFamily="34" charset="0"/>
                <a:cs typeface="Arial" panose="020B0604020202020204" pitchFamily="34" charset="0"/>
              </a:endParaRPr>
            </a:p>
          </p:txBody>
        </p:sp>
        <p:pic>
          <p:nvPicPr>
            <p:cNvPr id="72" name="Graphic 71" descr="Race Flag outline">
              <a:extLst>
                <a:ext uri="{FF2B5EF4-FFF2-40B4-BE49-F238E27FC236}">
                  <a16:creationId xmlns:a16="http://schemas.microsoft.com/office/drawing/2014/main" id="{44DEE786-BC21-B03F-16AA-23EFE9A7B82F}"/>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rcRect/>
            <a:stretch/>
          </p:blipFill>
          <p:spPr>
            <a:xfrm>
              <a:off x="3512084" y="4339378"/>
              <a:ext cx="235027" cy="235027"/>
            </a:xfrm>
            <a:prstGeom prst="rect">
              <a:avLst/>
            </a:prstGeom>
          </p:spPr>
        </p:pic>
      </p:grpSp>
      <p:sp>
        <p:nvSpPr>
          <p:cNvPr id="74" name="Star: 5 Points 73">
            <a:extLst>
              <a:ext uri="{FF2B5EF4-FFF2-40B4-BE49-F238E27FC236}">
                <a16:creationId xmlns:a16="http://schemas.microsoft.com/office/drawing/2014/main" id="{1212543B-CD11-2FDE-DDFB-1EB08F90381B}"/>
              </a:ext>
            </a:extLst>
          </p:cNvPr>
          <p:cNvSpPr/>
          <p:nvPr/>
        </p:nvSpPr>
        <p:spPr>
          <a:xfrm>
            <a:off x="9230730" y="4649897"/>
            <a:ext cx="182880" cy="182880"/>
          </a:xfrm>
          <a:prstGeom prst="star5">
            <a:avLst/>
          </a:prstGeom>
          <a:solidFill>
            <a:sysClr val="window" lastClr="FFFFFF"/>
          </a:solidFill>
          <a:ln w="12700" cap="flat" cmpd="sng" algn="ctr">
            <a:solidFill>
              <a:srgbClr val="FFC000"/>
            </a:solidFill>
            <a:prstDash val="solid"/>
          </a:ln>
          <a:effectLst/>
        </p:spPr>
        <p:txBody>
          <a:bodyPr rtlCol="0" anchor="ctr"/>
          <a:lstStyle/>
          <a:p>
            <a:pPr marL="0" marR="0" lvl="0" indent="0" algn="ctr" defTabSz="1219170" rtl="0" eaLnBrk="1" fontAlgn="auto" latinLnBrk="0" hangingPunct="1">
              <a:lnSpc>
                <a:spcPct val="100000"/>
              </a:lnSpc>
              <a:spcBef>
                <a:spcPts val="300"/>
              </a:spcBef>
              <a:spcAft>
                <a:spcPts val="0"/>
              </a:spcAft>
              <a:buClrTx/>
              <a:buSzTx/>
              <a:buFontTx/>
              <a:buNone/>
              <a:tabLst/>
              <a:defRPr/>
            </a:pPr>
            <a:endParaRPr kumimoji="0" lang="ja-JP" altLang="en-US" sz="2400" b="0" i="0" u="none" strike="noStrike" kern="0" cap="none" spc="-20" normalizeH="0" baseline="0" noProof="0">
              <a:ln>
                <a:noFill/>
              </a:ln>
              <a:solidFill>
                <a:prstClr val="white"/>
              </a:solidFill>
              <a:effectLst/>
              <a:uLnTx/>
              <a:uFillTx/>
              <a:latin typeface="Arial" panose="020B0604020202020204" pitchFamily="34" charset="0"/>
              <a:ea typeface="ＭＳ Ｐゴシック" panose="020B0600070205080204" pitchFamily="34" charset="-128"/>
              <a:cs typeface="Arial" panose="020B0604020202020204" pitchFamily="34" charset="0"/>
            </a:endParaRPr>
          </a:p>
        </p:txBody>
      </p:sp>
      <p:sp>
        <p:nvSpPr>
          <p:cNvPr id="76" name="Star: 5 Points 75">
            <a:extLst>
              <a:ext uri="{FF2B5EF4-FFF2-40B4-BE49-F238E27FC236}">
                <a16:creationId xmlns:a16="http://schemas.microsoft.com/office/drawing/2014/main" id="{A425407B-EE17-A9B8-19E0-A00B4DDC7FF2}"/>
              </a:ext>
            </a:extLst>
          </p:cNvPr>
          <p:cNvSpPr/>
          <p:nvPr/>
        </p:nvSpPr>
        <p:spPr>
          <a:xfrm>
            <a:off x="4080871" y="1895751"/>
            <a:ext cx="182880" cy="182880"/>
          </a:xfrm>
          <a:prstGeom prst="star5">
            <a:avLst/>
          </a:prstGeom>
          <a:solidFill>
            <a:sysClr val="window" lastClr="FFFFFF"/>
          </a:solidFill>
          <a:ln w="12700" cap="flat" cmpd="sng" algn="ctr">
            <a:solidFill>
              <a:srgbClr val="00B050"/>
            </a:solidFill>
            <a:prstDash val="solid"/>
          </a:ln>
          <a:effectLst/>
        </p:spPr>
        <p:txBody>
          <a:bodyPr rtlCol="0" anchor="ctr"/>
          <a:lstStyle/>
          <a:p>
            <a:pPr marL="0" marR="0" lvl="0" indent="0" algn="ctr" defTabSz="1219170" rtl="0" eaLnBrk="1" fontAlgn="auto" latinLnBrk="0" hangingPunct="1">
              <a:lnSpc>
                <a:spcPct val="100000"/>
              </a:lnSpc>
              <a:spcBef>
                <a:spcPts val="300"/>
              </a:spcBef>
              <a:spcAft>
                <a:spcPts val="0"/>
              </a:spcAft>
              <a:buClrTx/>
              <a:buSzTx/>
              <a:buFontTx/>
              <a:buNone/>
              <a:tabLst/>
              <a:defRPr/>
            </a:pPr>
            <a:endParaRPr kumimoji="0" lang="ja-JP" altLang="en-US" sz="2400" b="0" i="0" u="none" strike="noStrike" kern="0" cap="none" spc="-20" normalizeH="0" baseline="0" noProof="0">
              <a:ln>
                <a:noFill/>
              </a:ln>
              <a:solidFill>
                <a:prstClr val="white"/>
              </a:solidFill>
              <a:effectLst/>
              <a:uLnTx/>
              <a:uFillTx/>
              <a:latin typeface="Arial" panose="020B0604020202020204" pitchFamily="34" charset="0"/>
              <a:ea typeface="ＭＳ Ｐゴシック" panose="020B0600070205080204" pitchFamily="34" charset="-128"/>
              <a:cs typeface="Arial" panose="020B0604020202020204" pitchFamily="34" charset="0"/>
            </a:endParaRPr>
          </a:p>
        </p:txBody>
      </p:sp>
      <p:sp>
        <p:nvSpPr>
          <p:cNvPr id="77" name="Diamond 76">
            <a:extLst>
              <a:ext uri="{FF2B5EF4-FFF2-40B4-BE49-F238E27FC236}">
                <a16:creationId xmlns:a16="http://schemas.microsoft.com/office/drawing/2014/main" id="{E01DC4A5-0F04-4620-6D1F-BFE94BCEBAFF}"/>
              </a:ext>
            </a:extLst>
          </p:cNvPr>
          <p:cNvSpPr/>
          <p:nvPr/>
        </p:nvSpPr>
        <p:spPr>
          <a:xfrm>
            <a:off x="2479388" y="2528413"/>
            <a:ext cx="151831" cy="168298"/>
          </a:xfrm>
          <a:prstGeom prst="diamond">
            <a:avLst/>
          </a:prstGeom>
          <a:noFill/>
          <a:ln w="9525" cap="flat" cmpd="sng" algn="ctr">
            <a:solidFill>
              <a:srgbClr val="00B050"/>
            </a:solidFill>
            <a:prstDash val="solid"/>
          </a:ln>
          <a:effectLst/>
        </p:spPr>
        <p:txBody>
          <a:bodyPr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en-US" sz="1000" b="0" i="0" u="none" strike="noStrike" kern="0" cap="none" spc="-20" normalizeH="0" baseline="0" noProof="0">
              <a:ln>
                <a:noFill/>
              </a:ln>
              <a:solidFill>
                <a:prstClr val="white"/>
              </a:solidFill>
              <a:effectLst/>
              <a:uLnTx/>
              <a:uFillTx/>
              <a:latin typeface="Arial" panose="020B0604020202020204" pitchFamily="34" charset="0"/>
              <a:cs typeface="Arial" panose="020B0604020202020204" pitchFamily="34" charset="0"/>
            </a:endParaRPr>
          </a:p>
        </p:txBody>
      </p:sp>
      <p:sp>
        <p:nvSpPr>
          <p:cNvPr id="5" name="TextBox 4">
            <a:extLst>
              <a:ext uri="{FF2B5EF4-FFF2-40B4-BE49-F238E27FC236}">
                <a16:creationId xmlns:a16="http://schemas.microsoft.com/office/drawing/2014/main" id="{227D27FA-CC07-ED3B-4ABE-4F9FA6757FCE}"/>
              </a:ext>
            </a:extLst>
          </p:cNvPr>
          <p:cNvSpPr txBox="1"/>
          <p:nvPr/>
        </p:nvSpPr>
        <p:spPr>
          <a:xfrm>
            <a:off x="9191443" y="1779817"/>
            <a:ext cx="720536" cy="284693"/>
          </a:xfrm>
          <a:prstGeom prst="rect">
            <a:avLst/>
          </a:prstGeom>
          <a:noFill/>
        </p:spPr>
        <p:txBody>
          <a:bodyPr wrap="square" lIns="0" tIns="0" rIns="0" bIns="0" rtlCol="0">
            <a:spAutoFit/>
          </a:bodyPr>
          <a:lstStyle/>
          <a:p>
            <a:pPr marL="0" marR="0" lvl="0" indent="0" algn="l" defTabSz="1219170" rtl="0" eaLnBrk="1" fontAlgn="auto" latinLnBrk="0" hangingPunct="1">
              <a:lnSpc>
                <a:spcPct val="100000"/>
              </a:lnSpc>
              <a:spcBef>
                <a:spcPts val="300"/>
              </a:spcBef>
              <a:spcAft>
                <a:spcPts val="0"/>
              </a:spcAft>
              <a:buClrTx/>
              <a:buSzTx/>
              <a:buFontTx/>
              <a:buNone/>
              <a:tabLst/>
              <a:defRPr/>
            </a:pPr>
            <a:r>
              <a:rPr kumimoji="0" lang="en-US" altLang="ja-JP" sz="800" i="0" u="none" strike="noStrike" kern="0" cap="none" spc="-20" normalizeH="0" baseline="0" noProof="0">
                <a:ln>
                  <a:noFill/>
                </a:ln>
                <a:solidFill>
                  <a:prstClr val="black"/>
                </a:solidFill>
                <a:effectLst/>
                <a:uLnTx/>
                <a:uFillTx/>
                <a:latin typeface="Arial" panose="020B0604020202020204" pitchFamily="34" charset="0"/>
                <a:ea typeface="ＭＳ Ｐゴシック" panose="020B0600070205080204" pitchFamily="34" charset="-128"/>
                <a:cs typeface="Arial" panose="020B0604020202020204" pitchFamily="34" charset="0"/>
              </a:rPr>
              <a:t>IOSCO RT</a:t>
            </a:r>
          </a:p>
          <a:p>
            <a:pPr marL="0" marR="0" lvl="0" indent="0" algn="l" defTabSz="1219170" rtl="0" eaLnBrk="1" fontAlgn="auto" latinLnBrk="0" hangingPunct="1">
              <a:lnSpc>
                <a:spcPct val="100000"/>
              </a:lnSpc>
              <a:spcBef>
                <a:spcPts val="300"/>
              </a:spcBef>
              <a:spcAft>
                <a:spcPts val="0"/>
              </a:spcAft>
              <a:buClrTx/>
              <a:buSzTx/>
              <a:buFontTx/>
              <a:buNone/>
              <a:tabLst/>
              <a:defRPr/>
            </a:pPr>
            <a:r>
              <a:rPr lang="en-US" altLang="ja-JP" sz="800" kern="0" spc="-20">
                <a:solidFill>
                  <a:prstClr val="black"/>
                </a:solidFill>
                <a:latin typeface="Arial" panose="020B0604020202020204" pitchFamily="34" charset="0"/>
                <a:ea typeface="ＭＳ Ｐゴシック" panose="020B0600070205080204" pitchFamily="34" charset="-128"/>
                <a:cs typeface="Arial" panose="020B0604020202020204" pitchFamily="34" charset="0"/>
              </a:rPr>
              <a:t>Dec 14, 2022</a:t>
            </a:r>
            <a:endParaRPr kumimoji="0" lang="en-US" altLang="ja-JP" sz="800" b="0" i="0" u="none" strike="noStrike" kern="0" cap="none" spc="-20" normalizeH="0" baseline="0" noProof="0">
              <a:ln>
                <a:noFill/>
              </a:ln>
              <a:solidFill>
                <a:prstClr val="black"/>
              </a:solidFill>
              <a:effectLst/>
              <a:uLnTx/>
              <a:uFillTx/>
              <a:latin typeface="Arial" panose="020B0604020202020204" pitchFamily="34" charset="0"/>
              <a:ea typeface="ＭＳ Ｐゴシック" panose="020B0600070205080204" pitchFamily="34" charset="-128"/>
              <a:cs typeface="Arial" panose="020B0604020202020204" pitchFamily="34" charset="0"/>
            </a:endParaRPr>
          </a:p>
        </p:txBody>
      </p:sp>
      <p:sp>
        <p:nvSpPr>
          <p:cNvPr id="6" name="TextBox 5">
            <a:extLst>
              <a:ext uri="{FF2B5EF4-FFF2-40B4-BE49-F238E27FC236}">
                <a16:creationId xmlns:a16="http://schemas.microsoft.com/office/drawing/2014/main" id="{1FF541FE-2938-4756-59FB-23A2C14136D0}"/>
              </a:ext>
            </a:extLst>
          </p:cNvPr>
          <p:cNvSpPr txBox="1"/>
          <p:nvPr/>
        </p:nvSpPr>
        <p:spPr>
          <a:xfrm>
            <a:off x="1958862" y="3210946"/>
            <a:ext cx="1003426" cy="246221"/>
          </a:xfrm>
          <a:prstGeom prst="rect">
            <a:avLst/>
          </a:prstGeom>
          <a:noFill/>
        </p:spPr>
        <p:txBody>
          <a:bodyPr wrap="square" lIns="0" tIns="0" rIns="0" bIns="0" rtlCol="0">
            <a:spAutoFit/>
          </a:bodyPr>
          <a:lstStyle/>
          <a:p>
            <a:pPr marL="0" marR="0" lvl="0" indent="0" algn="ctr" defTabSz="1219170" rtl="0" eaLnBrk="1" fontAlgn="auto" latinLnBrk="0" hangingPunct="1">
              <a:lnSpc>
                <a:spcPct val="100000"/>
              </a:lnSpc>
              <a:spcAft>
                <a:spcPts val="0"/>
              </a:spcAft>
              <a:buClrTx/>
              <a:buSzTx/>
              <a:buFontTx/>
              <a:buNone/>
              <a:tabLst/>
              <a:defRPr/>
            </a:pPr>
            <a:r>
              <a:rPr lang="en-US" altLang="ja-JP" sz="800" b="1" kern="0" spc="-20">
                <a:solidFill>
                  <a:prstClr val="black"/>
                </a:solidFill>
                <a:latin typeface="Arial" panose="020B0604020202020204" pitchFamily="34" charset="0"/>
                <a:ea typeface="ＭＳ Ｐゴシック" panose="020B0600070205080204" pitchFamily="34" charset="-128"/>
                <a:cs typeface="Arial" panose="020B0604020202020204" pitchFamily="34" charset="0"/>
              </a:rPr>
              <a:t>IESBA W</a:t>
            </a:r>
            <a:r>
              <a:rPr kumimoji="0" lang="en-US" altLang="ja-JP" sz="800" b="1" i="0" u="none" strike="noStrike" kern="0" cap="none" spc="-20" normalizeH="0" baseline="0" noProof="0" err="1">
                <a:ln>
                  <a:noFill/>
                </a:ln>
                <a:solidFill>
                  <a:prstClr val="black"/>
                </a:solidFill>
                <a:effectLst/>
                <a:uLnTx/>
                <a:uFillTx/>
                <a:latin typeface="Arial" panose="020B0604020202020204" pitchFamily="34" charset="0"/>
                <a:ea typeface="ＭＳ Ｐゴシック" panose="020B0600070205080204" pitchFamily="34" charset="-128"/>
                <a:cs typeface="Arial" panose="020B0604020202020204" pitchFamily="34" charset="0"/>
              </a:rPr>
              <a:t>ebinar</a:t>
            </a:r>
            <a:r>
              <a:rPr kumimoji="0" lang="en-US" altLang="ja-JP" sz="800" b="1" i="0" u="none" strike="noStrike" kern="0" cap="none" spc="-20" normalizeH="0" baseline="0" noProof="0">
                <a:ln>
                  <a:noFill/>
                </a:ln>
                <a:solidFill>
                  <a:prstClr val="black"/>
                </a:solidFill>
                <a:effectLst/>
                <a:uLnTx/>
                <a:uFillTx/>
                <a:latin typeface="Arial" panose="020B0604020202020204" pitchFamily="34" charset="0"/>
                <a:ea typeface="ＭＳ Ｐゴシック" panose="020B0600070205080204" pitchFamily="34" charset="-128"/>
                <a:cs typeface="Arial" panose="020B0604020202020204" pitchFamily="34" charset="0"/>
              </a:rPr>
              <a:t> </a:t>
            </a:r>
          </a:p>
          <a:p>
            <a:pPr marL="0" marR="0" lvl="0" indent="0" algn="ctr" defTabSz="1219170" rtl="0" eaLnBrk="1" fontAlgn="auto" latinLnBrk="0" hangingPunct="1">
              <a:lnSpc>
                <a:spcPct val="100000"/>
              </a:lnSpc>
              <a:spcAft>
                <a:spcPts val="0"/>
              </a:spcAft>
              <a:buClrTx/>
              <a:buSzTx/>
              <a:buFontTx/>
              <a:buNone/>
              <a:tabLst/>
              <a:defRPr/>
            </a:pPr>
            <a:r>
              <a:rPr lang="en-US" altLang="ja-JP" sz="800" kern="0" spc="-20">
                <a:solidFill>
                  <a:prstClr val="black"/>
                </a:solidFill>
                <a:latin typeface="Arial" panose="020B0604020202020204" pitchFamily="34" charset="0"/>
                <a:ea typeface="ＭＳ Ｐゴシック" panose="020B0600070205080204" pitchFamily="34" charset="-128"/>
                <a:cs typeface="Arial" panose="020B0604020202020204" pitchFamily="34" charset="0"/>
              </a:rPr>
              <a:t>May 2022</a:t>
            </a:r>
            <a:endParaRPr kumimoji="0" lang="en-US" altLang="ja-JP" sz="800" b="0" i="0" u="none" strike="noStrike" kern="0" cap="none" spc="-20" normalizeH="0" baseline="0" noProof="0">
              <a:ln>
                <a:noFill/>
              </a:ln>
              <a:solidFill>
                <a:prstClr val="black"/>
              </a:solidFill>
              <a:effectLst/>
              <a:uLnTx/>
              <a:uFillTx/>
              <a:latin typeface="Arial" panose="020B0604020202020204" pitchFamily="34" charset="0"/>
              <a:ea typeface="ＭＳ Ｐゴシック" panose="020B0600070205080204" pitchFamily="34" charset="-128"/>
              <a:cs typeface="Arial" panose="020B0604020202020204" pitchFamily="34" charset="0"/>
            </a:endParaRPr>
          </a:p>
        </p:txBody>
      </p:sp>
      <p:sp>
        <p:nvSpPr>
          <p:cNvPr id="9" name="TextBox 8">
            <a:extLst>
              <a:ext uri="{FF2B5EF4-FFF2-40B4-BE49-F238E27FC236}">
                <a16:creationId xmlns:a16="http://schemas.microsoft.com/office/drawing/2014/main" id="{9890E6A7-7929-3F59-70E5-416DB398FB7B}"/>
              </a:ext>
            </a:extLst>
          </p:cNvPr>
          <p:cNvSpPr txBox="1"/>
          <p:nvPr/>
        </p:nvSpPr>
        <p:spPr>
          <a:xfrm>
            <a:off x="1248309" y="1736662"/>
            <a:ext cx="1003426" cy="246221"/>
          </a:xfrm>
          <a:prstGeom prst="rect">
            <a:avLst/>
          </a:prstGeom>
          <a:noFill/>
        </p:spPr>
        <p:txBody>
          <a:bodyPr wrap="square" lIns="0" tIns="0" rIns="0" bIns="0" rtlCol="0">
            <a:spAutoFit/>
          </a:bodyPr>
          <a:lstStyle/>
          <a:p>
            <a:pPr marL="0" marR="0" lvl="0" indent="0" algn="ctr" defTabSz="1219170" rtl="0" eaLnBrk="1" fontAlgn="auto" latinLnBrk="0" hangingPunct="1">
              <a:lnSpc>
                <a:spcPct val="100000"/>
              </a:lnSpc>
              <a:spcAft>
                <a:spcPts val="0"/>
              </a:spcAft>
              <a:buClrTx/>
              <a:buSzTx/>
              <a:buFontTx/>
              <a:buNone/>
              <a:tabLst/>
              <a:defRPr/>
            </a:pPr>
            <a:r>
              <a:rPr lang="en-US" altLang="ja-JP" sz="800" kern="0" spc="-20">
                <a:solidFill>
                  <a:prstClr val="black"/>
                </a:solidFill>
                <a:latin typeface="Arial" panose="020B0604020202020204" pitchFamily="34" charset="0"/>
                <a:ea typeface="ＭＳ Ｐゴシック" panose="020B0600070205080204" pitchFamily="34" charset="-128"/>
                <a:cs typeface="Arial" panose="020B0604020202020204" pitchFamily="34" charset="0"/>
              </a:rPr>
              <a:t>IOSCO RT</a:t>
            </a:r>
            <a:endParaRPr kumimoji="0" lang="en-US" altLang="ja-JP" sz="800" b="0" i="0" u="none" strike="noStrike" kern="0" cap="none" spc="-20" normalizeH="0" baseline="0" noProof="0">
              <a:ln>
                <a:noFill/>
              </a:ln>
              <a:solidFill>
                <a:prstClr val="black"/>
              </a:solidFill>
              <a:effectLst/>
              <a:uLnTx/>
              <a:uFillTx/>
              <a:latin typeface="Arial" panose="020B0604020202020204" pitchFamily="34" charset="0"/>
              <a:ea typeface="ＭＳ Ｐゴシック" panose="020B0600070205080204" pitchFamily="34" charset="-128"/>
              <a:cs typeface="Arial" panose="020B0604020202020204" pitchFamily="34" charset="0"/>
            </a:endParaRPr>
          </a:p>
          <a:p>
            <a:pPr marL="0" marR="0" lvl="0" indent="0" algn="ctr" defTabSz="1219170" rtl="0" eaLnBrk="1" fontAlgn="auto" latinLnBrk="0" hangingPunct="1">
              <a:lnSpc>
                <a:spcPct val="100000"/>
              </a:lnSpc>
              <a:spcAft>
                <a:spcPts val="0"/>
              </a:spcAft>
              <a:buClrTx/>
              <a:buSzTx/>
              <a:buFontTx/>
              <a:buNone/>
              <a:tabLst/>
              <a:defRPr/>
            </a:pPr>
            <a:r>
              <a:rPr lang="en-US" altLang="ja-JP" sz="800" kern="0" spc="-20">
                <a:solidFill>
                  <a:prstClr val="black"/>
                </a:solidFill>
                <a:latin typeface="Arial" panose="020B0604020202020204" pitchFamily="34" charset="0"/>
                <a:ea typeface="ＭＳ Ｐゴシック" panose="020B0600070205080204" pitchFamily="34" charset="-128"/>
                <a:cs typeface="Arial" panose="020B0604020202020204" pitchFamily="34" charset="0"/>
              </a:rPr>
              <a:t>Feb 2022</a:t>
            </a:r>
            <a:endParaRPr kumimoji="0" lang="en-US" altLang="ja-JP" sz="800" b="0" i="0" u="none" strike="noStrike" kern="0" cap="none" spc="-20" normalizeH="0" baseline="0" noProof="0">
              <a:ln>
                <a:noFill/>
              </a:ln>
              <a:solidFill>
                <a:prstClr val="black"/>
              </a:solidFill>
              <a:effectLst/>
              <a:uLnTx/>
              <a:uFillTx/>
              <a:latin typeface="Arial" panose="020B0604020202020204" pitchFamily="34" charset="0"/>
              <a:ea typeface="ＭＳ Ｐゴシック" panose="020B0600070205080204" pitchFamily="34" charset="-128"/>
              <a:cs typeface="Arial" panose="020B0604020202020204" pitchFamily="34" charset="0"/>
            </a:endParaRPr>
          </a:p>
        </p:txBody>
      </p:sp>
      <p:cxnSp>
        <p:nvCxnSpPr>
          <p:cNvPr id="22" name="Connector: Elbow 21">
            <a:extLst>
              <a:ext uri="{FF2B5EF4-FFF2-40B4-BE49-F238E27FC236}">
                <a16:creationId xmlns:a16="http://schemas.microsoft.com/office/drawing/2014/main" id="{8A32EB1A-058D-B8AC-7012-80037DCBEDA2}"/>
              </a:ext>
            </a:extLst>
          </p:cNvPr>
          <p:cNvCxnSpPr>
            <a:cxnSpLocks/>
          </p:cNvCxnSpPr>
          <p:nvPr/>
        </p:nvCxnSpPr>
        <p:spPr bwMode="gray">
          <a:xfrm rot="5400000">
            <a:off x="7648249" y="5574722"/>
            <a:ext cx="1443060" cy="2146"/>
          </a:xfrm>
          <a:prstGeom prst="bentConnector3">
            <a:avLst>
              <a:gd name="adj1" fmla="val 50000"/>
            </a:avLst>
          </a:prstGeom>
          <a:noFill/>
          <a:ln w="12700" cap="rnd">
            <a:solidFill>
              <a:srgbClr val="FFC000"/>
            </a:solidFill>
            <a:prstDash val="dash"/>
            <a:round/>
            <a:headEnd/>
            <a:tailEnd type="triangle"/>
          </a:ln>
          <a:effectLst/>
        </p:spPr>
      </p:cxnSp>
      <p:sp>
        <p:nvSpPr>
          <p:cNvPr id="39" name="TextBox 38">
            <a:extLst>
              <a:ext uri="{FF2B5EF4-FFF2-40B4-BE49-F238E27FC236}">
                <a16:creationId xmlns:a16="http://schemas.microsoft.com/office/drawing/2014/main" id="{5B8F1748-31BC-E641-FEBE-4937CD8691D6}"/>
              </a:ext>
            </a:extLst>
          </p:cNvPr>
          <p:cNvSpPr txBox="1"/>
          <p:nvPr/>
        </p:nvSpPr>
        <p:spPr>
          <a:xfrm>
            <a:off x="9551711" y="6250227"/>
            <a:ext cx="855629" cy="494494"/>
          </a:xfrm>
          <a:prstGeom prst="rect">
            <a:avLst/>
          </a:prstGeom>
          <a:noFill/>
        </p:spPr>
        <p:txBody>
          <a:bodyPr wrap="square" lIns="0" tIns="0" rIns="0" bIns="0" rtlCol="0">
            <a:spAutoFit/>
          </a:bodyPr>
          <a:lstStyle/>
          <a:p>
            <a:pPr marL="0" marR="0" lvl="0" indent="0" algn="l" defTabSz="1219170" rtl="0" eaLnBrk="1" fontAlgn="auto" latinLnBrk="0" hangingPunct="1">
              <a:lnSpc>
                <a:spcPct val="90000"/>
              </a:lnSpc>
              <a:spcBef>
                <a:spcPts val="200"/>
              </a:spcBef>
              <a:spcAft>
                <a:spcPts val="0"/>
              </a:spcAft>
              <a:buClrTx/>
              <a:buSzTx/>
              <a:buFontTx/>
              <a:buNone/>
              <a:tabLst/>
              <a:defRPr/>
            </a:pPr>
            <a:r>
              <a:rPr kumimoji="0" lang="en-US" altLang="ja-JP" sz="800" b="1" i="0" u="none" strike="noStrike" kern="0" cap="none" spc="-20" normalizeH="0" baseline="0" noProof="0">
                <a:ln>
                  <a:noFill/>
                </a:ln>
                <a:solidFill>
                  <a:prstClr val="black"/>
                </a:solidFill>
                <a:effectLst/>
                <a:uLnTx/>
                <a:uFillTx/>
                <a:latin typeface="Arial" panose="020B0604020202020204" pitchFamily="34" charset="0"/>
                <a:ea typeface="ＭＳ Ｐゴシック" panose="020B0600070205080204" pitchFamily="34" charset="-128"/>
                <a:cs typeface="Arial" panose="020B0604020202020204" pitchFamily="34" charset="0"/>
              </a:rPr>
              <a:t>IESBA Meeting</a:t>
            </a:r>
          </a:p>
          <a:p>
            <a:pPr marL="0" marR="0" lvl="0" indent="0" algn="l" defTabSz="1219170" rtl="0" eaLnBrk="1" fontAlgn="auto" latinLnBrk="0" hangingPunct="1">
              <a:lnSpc>
                <a:spcPct val="90000"/>
              </a:lnSpc>
              <a:spcBef>
                <a:spcPts val="200"/>
              </a:spcBef>
              <a:spcAft>
                <a:spcPts val="0"/>
              </a:spcAft>
              <a:buClrTx/>
              <a:buSzTx/>
              <a:buFontTx/>
              <a:buNone/>
              <a:tabLst/>
              <a:defRPr/>
            </a:pPr>
            <a:r>
              <a:rPr lang="en-US" altLang="ja-JP" sz="800" kern="0" spc="-20">
                <a:solidFill>
                  <a:prstClr val="black"/>
                </a:solidFill>
                <a:latin typeface="Arial" panose="020B0604020202020204" pitchFamily="34" charset="0"/>
                <a:ea typeface="ＭＳ Ｐゴシック" panose="020B0600070205080204" pitchFamily="34" charset="-128"/>
                <a:cs typeface="Arial" panose="020B0604020202020204" pitchFamily="34" charset="0"/>
              </a:rPr>
              <a:t>Sep ??, 2023 (virtual)</a:t>
            </a:r>
          </a:p>
          <a:p>
            <a:pPr marL="0" marR="0" lvl="0" indent="0" algn="l" defTabSz="1219170" rtl="0" eaLnBrk="1" fontAlgn="auto" latinLnBrk="0" hangingPunct="1">
              <a:lnSpc>
                <a:spcPct val="90000"/>
              </a:lnSpc>
              <a:spcBef>
                <a:spcPts val="200"/>
              </a:spcBef>
              <a:spcAft>
                <a:spcPts val="0"/>
              </a:spcAft>
              <a:buClrTx/>
              <a:buSzTx/>
              <a:buFontTx/>
              <a:buNone/>
              <a:tabLst/>
              <a:defRPr/>
            </a:pPr>
            <a:r>
              <a:rPr lang="en-US" altLang="ja-JP" sz="800" i="1" kern="0" spc="-20">
                <a:solidFill>
                  <a:prstClr val="black"/>
                </a:solidFill>
                <a:latin typeface="Arial" panose="020B0604020202020204" pitchFamily="34" charset="0"/>
                <a:ea typeface="ＭＳ Ｐゴシック" panose="020B0600070205080204" pitchFamily="34" charset="-128"/>
                <a:cs typeface="Arial" panose="020B0604020202020204" pitchFamily="34" charset="0"/>
              </a:rPr>
              <a:t>(Approve ED)</a:t>
            </a:r>
            <a:r>
              <a:rPr kumimoji="0" lang="en-US" altLang="ja-JP" sz="800" i="1" u="none" strike="noStrike" kern="0" cap="none" spc="-20" normalizeH="0" baseline="0" noProof="0">
                <a:ln>
                  <a:noFill/>
                </a:ln>
                <a:solidFill>
                  <a:prstClr val="black"/>
                </a:solidFill>
                <a:effectLst/>
                <a:uLnTx/>
                <a:uFillTx/>
                <a:latin typeface="Arial" panose="020B0604020202020204" pitchFamily="34" charset="0"/>
                <a:ea typeface="ＭＳ Ｐゴシック" panose="020B0600070205080204" pitchFamily="34" charset="-128"/>
                <a:cs typeface="Arial" panose="020B0604020202020204" pitchFamily="34" charset="0"/>
              </a:rPr>
              <a:t> </a:t>
            </a:r>
          </a:p>
        </p:txBody>
      </p:sp>
      <p:sp>
        <p:nvSpPr>
          <p:cNvPr id="44" name="Star: 5 Points 43">
            <a:extLst>
              <a:ext uri="{FF2B5EF4-FFF2-40B4-BE49-F238E27FC236}">
                <a16:creationId xmlns:a16="http://schemas.microsoft.com/office/drawing/2014/main" id="{DAE1135F-4520-235A-622A-97E709BA5C69}"/>
              </a:ext>
            </a:extLst>
          </p:cNvPr>
          <p:cNvSpPr/>
          <p:nvPr/>
        </p:nvSpPr>
        <p:spPr>
          <a:xfrm>
            <a:off x="11548776" y="5630923"/>
            <a:ext cx="182880" cy="182880"/>
          </a:xfrm>
          <a:prstGeom prst="star5">
            <a:avLst/>
          </a:prstGeom>
          <a:solidFill>
            <a:sysClr val="window" lastClr="FFFFFF"/>
          </a:solidFill>
          <a:ln w="12700" cap="flat" cmpd="sng" algn="ctr">
            <a:solidFill>
              <a:srgbClr val="7030A0"/>
            </a:solidFill>
            <a:prstDash val="solid"/>
          </a:ln>
          <a:effectLst/>
        </p:spPr>
        <p:txBody>
          <a:bodyPr rtlCol="0" anchor="ctr"/>
          <a:lstStyle/>
          <a:p>
            <a:pPr marL="0" marR="0" lvl="0" indent="0" algn="ctr" defTabSz="1219170" rtl="0" eaLnBrk="1" fontAlgn="auto" latinLnBrk="0" hangingPunct="1">
              <a:lnSpc>
                <a:spcPct val="100000"/>
              </a:lnSpc>
              <a:spcBef>
                <a:spcPts val="300"/>
              </a:spcBef>
              <a:spcAft>
                <a:spcPts val="0"/>
              </a:spcAft>
              <a:buClrTx/>
              <a:buSzTx/>
              <a:buFontTx/>
              <a:buNone/>
              <a:tabLst/>
              <a:defRPr/>
            </a:pPr>
            <a:endParaRPr kumimoji="0" lang="ja-JP" altLang="en-US" sz="2400" b="0" i="0" u="none" strike="noStrike" kern="0" cap="none" spc="-20" normalizeH="0" baseline="0" noProof="0">
              <a:ln>
                <a:noFill/>
              </a:ln>
              <a:solidFill>
                <a:prstClr val="white"/>
              </a:solidFill>
              <a:effectLst/>
              <a:uLnTx/>
              <a:uFillTx/>
              <a:latin typeface="Arial" panose="020B0604020202020204" pitchFamily="34" charset="0"/>
              <a:ea typeface="ＭＳ Ｐゴシック" panose="020B0600070205080204" pitchFamily="34" charset="-128"/>
              <a:cs typeface="Arial" panose="020B0604020202020204" pitchFamily="34" charset="0"/>
            </a:endParaRPr>
          </a:p>
        </p:txBody>
      </p:sp>
      <p:sp>
        <p:nvSpPr>
          <p:cNvPr id="48" name="TextBox 47">
            <a:extLst>
              <a:ext uri="{FF2B5EF4-FFF2-40B4-BE49-F238E27FC236}">
                <a16:creationId xmlns:a16="http://schemas.microsoft.com/office/drawing/2014/main" id="{760467A5-3BC6-86DB-90BC-5F6E24A82259}"/>
              </a:ext>
            </a:extLst>
          </p:cNvPr>
          <p:cNvSpPr txBox="1"/>
          <p:nvPr/>
        </p:nvSpPr>
        <p:spPr>
          <a:xfrm>
            <a:off x="1472379" y="2759821"/>
            <a:ext cx="877274" cy="358047"/>
          </a:xfrm>
          <a:prstGeom prst="rect">
            <a:avLst/>
          </a:prstGeom>
          <a:noFill/>
        </p:spPr>
        <p:txBody>
          <a:bodyPr wrap="square" lIns="0" tIns="0" rIns="0" bIns="0" rtlCol="0">
            <a:spAutoFit/>
          </a:bodyPr>
          <a:lstStyle/>
          <a:p>
            <a:pPr marL="0" marR="0" lvl="0" indent="0" algn="l" defTabSz="1219170" rtl="0" eaLnBrk="1" fontAlgn="auto" latinLnBrk="0" hangingPunct="1">
              <a:lnSpc>
                <a:spcPct val="90000"/>
              </a:lnSpc>
              <a:spcBef>
                <a:spcPts val="200"/>
              </a:spcBef>
              <a:spcAft>
                <a:spcPts val="0"/>
              </a:spcAft>
              <a:buClrTx/>
              <a:buSzTx/>
              <a:buFontTx/>
              <a:buNone/>
              <a:tabLst/>
              <a:defRPr/>
            </a:pPr>
            <a:r>
              <a:rPr kumimoji="0" lang="en-US" altLang="ja-JP" sz="800" b="1" i="0" u="none" strike="noStrike" kern="0" cap="none" spc="-20" normalizeH="0" baseline="0" noProof="0">
                <a:ln>
                  <a:noFill/>
                </a:ln>
                <a:solidFill>
                  <a:prstClr val="black"/>
                </a:solidFill>
                <a:effectLst/>
                <a:uLnTx/>
                <a:uFillTx/>
                <a:latin typeface="Arial" panose="020B0604020202020204" pitchFamily="34" charset="0"/>
                <a:ea typeface="ＭＳ Ｐゴシック" panose="020B0600070205080204" pitchFamily="34" charset="-128"/>
                <a:cs typeface="Arial" panose="020B0604020202020204" pitchFamily="34" charset="0"/>
              </a:rPr>
              <a:t>IESBA/CAG Meeting</a:t>
            </a:r>
            <a:endParaRPr lang="en-US" altLang="ja-JP" sz="800" kern="0" spc="-20">
              <a:solidFill>
                <a:prstClr val="black"/>
              </a:solidFill>
              <a:latin typeface="Arial" panose="020B0604020202020204" pitchFamily="34" charset="0"/>
              <a:ea typeface="ＭＳ Ｐゴシック" panose="020B0600070205080204" pitchFamily="34" charset="-128"/>
              <a:cs typeface="Arial" panose="020B0604020202020204" pitchFamily="34" charset="0"/>
            </a:endParaRPr>
          </a:p>
          <a:p>
            <a:pPr marL="0" marR="0" lvl="0" indent="0" algn="l" defTabSz="1219170" rtl="0" eaLnBrk="1" fontAlgn="auto" latinLnBrk="0" hangingPunct="1">
              <a:lnSpc>
                <a:spcPct val="90000"/>
              </a:lnSpc>
              <a:spcBef>
                <a:spcPts val="200"/>
              </a:spcBef>
              <a:spcAft>
                <a:spcPts val="0"/>
              </a:spcAft>
              <a:buClrTx/>
              <a:buSzTx/>
              <a:buFontTx/>
              <a:buNone/>
              <a:tabLst/>
              <a:defRPr/>
            </a:pPr>
            <a:r>
              <a:rPr lang="en-US" altLang="ja-JP" sz="800" kern="0" spc="-20">
                <a:solidFill>
                  <a:prstClr val="black"/>
                </a:solidFill>
                <a:latin typeface="Arial" panose="020B0604020202020204" pitchFamily="34" charset="0"/>
                <a:ea typeface="ＭＳ Ｐゴシック" panose="020B0600070205080204" pitchFamily="34" charset="-128"/>
                <a:cs typeface="Arial" panose="020B0604020202020204" pitchFamily="34" charset="0"/>
              </a:rPr>
              <a:t>Mar 2022</a:t>
            </a:r>
            <a:endParaRPr kumimoji="0" lang="en-US" altLang="ja-JP" sz="800" b="0" i="0" u="none" strike="noStrike" kern="0" cap="none" spc="-20" normalizeH="0" baseline="0" noProof="0">
              <a:ln>
                <a:noFill/>
              </a:ln>
              <a:solidFill>
                <a:prstClr val="black"/>
              </a:solidFill>
              <a:effectLst/>
              <a:uLnTx/>
              <a:uFillTx/>
              <a:latin typeface="Arial" panose="020B0604020202020204" pitchFamily="34" charset="0"/>
              <a:ea typeface="ＭＳ Ｐゴシック" panose="020B0600070205080204" pitchFamily="34" charset="-128"/>
              <a:cs typeface="Arial" panose="020B0604020202020204" pitchFamily="34" charset="0"/>
            </a:endParaRPr>
          </a:p>
        </p:txBody>
      </p:sp>
      <p:sp>
        <p:nvSpPr>
          <p:cNvPr id="49" name="TextBox 48">
            <a:extLst>
              <a:ext uri="{FF2B5EF4-FFF2-40B4-BE49-F238E27FC236}">
                <a16:creationId xmlns:a16="http://schemas.microsoft.com/office/drawing/2014/main" id="{9F69D4AA-3B96-6A3D-94DC-F9BCC7FAF446}"/>
              </a:ext>
            </a:extLst>
          </p:cNvPr>
          <p:cNvSpPr txBox="1"/>
          <p:nvPr/>
        </p:nvSpPr>
        <p:spPr>
          <a:xfrm>
            <a:off x="2635563" y="2742459"/>
            <a:ext cx="877274" cy="247247"/>
          </a:xfrm>
          <a:prstGeom prst="rect">
            <a:avLst/>
          </a:prstGeom>
          <a:noFill/>
        </p:spPr>
        <p:txBody>
          <a:bodyPr wrap="square" lIns="0" tIns="0" rIns="0" bIns="0" rtlCol="0">
            <a:spAutoFit/>
          </a:bodyPr>
          <a:lstStyle/>
          <a:p>
            <a:pPr marL="0" marR="0" lvl="0" indent="0" algn="l" defTabSz="1219170" rtl="0" eaLnBrk="1" fontAlgn="auto" latinLnBrk="0" hangingPunct="1">
              <a:lnSpc>
                <a:spcPct val="90000"/>
              </a:lnSpc>
              <a:spcBef>
                <a:spcPts val="200"/>
              </a:spcBef>
              <a:spcAft>
                <a:spcPts val="0"/>
              </a:spcAft>
              <a:buClrTx/>
              <a:buSzTx/>
              <a:buFontTx/>
              <a:buNone/>
              <a:tabLst/>
              <a:defRPr/>
            </a:pPr>
            <a:r>
              <a:rPr kumimoji="0" lang="en-US" altLang="ja-JP" sz="800" b="1" i="0" u="none" strike="noStrike" kern="0" cap="none" spc="-20" normalizeH="0" baseline="0" noProof="0">
                <a:ln>
                  <a:noFill/>
                </a:ln>
                <a:solidFill>
                  <a:prstClr val="black"/>
                </a:solidFill>
                <a:effectLst/>
                <a:uLnTx/>
                <a:uFillTx/>
                <a:latin typeface="Arial" panose="020B0604020202020204" pitchFamily="34" charset="0"/>
                <a:ea typeface="ＭＳ Ｐゴシック" panose="020B0600070205080204" pitchFamily="34" charset="-128"/>
                <a:cs typeface="Arial" panose="020B0604020202020204" pitchFamily="34" charset="0"/>
              </a:rPr>
              <a:t>IESBA Meetings </a:t>
            </a:r>
          </a:p>
          <a:p>
            <a:pPr marL="0" marR="0" lvl="0" indent="0" algn="l" defTabSz="1219170" rtl="0" eaLnBrk="1" fontAlgn="auto" latinLnBrk="0" hangingPunct="1">
              <a:lnSpc>
                <a:spcPct val="90000"/>
              </a:lnSpc>
              <a:spcBef>
                <a:spcPts val="200"/>
              </a:spcBef>
              <a:spcAft>
                <a:spcPts val="0"/>
              </a:spcAft>
              <a:buClrTx/>
              <a:buSzTx/>
              <a:buFontTx/>
              <a:buNone/>
              <a:tabLst/>
              <a:defRPr/>
            </a:pPr>
            <a:r>
              <a:rPr kumimoji="0" lang="en-US" altLang="ja-JP" sz="800" b="0" i="0" u="none" strike="noStrike" kern="0" cap="none" spc="-20" normalizeH="0" baseline="0" noProof="0">
                <a:ln>
                  <a:noFill/>
                </a:ln>
                <a:solidFill>
                  <a:prstClr val="black"/>
                </a:solidFill>
                <a:effectLst/>
                <a:uLnTx/>
                <a:uFillTx/>
                <a:latin typeface="Arial" panose="020B0604020202020204" pitchFamily="34" charset="0"/>
                <a:ea typeface="ＭＳ Ｐゴシック" panose="020B0600070205080204" pitchFamily="34" charset="-128"/>
                <a:cs typeface="Arial" panose="020B0604020202020204" pitchFamily="34" charset="0"/>
              </a:rPr>
              <a:t>June 2022</a:t>
            </a:r>
          </a:p>
        </p:txBody>
      </p:sp>
      <p:sp>
        <p:nvSpPr>
          <p:cNvPr id="51" name="TextBox 50">
            <a:extLst>
              <a:ext uri="{FF2B5EF4-FFF2-40B4-BE49-F238E27FC236}">
                <a16:creationId xmlns:a16="http://schemas.microsoft.com/office/drawing/2014/main" id="{14E6D242-598C-534C-C613-19FAA1A82A78}"/>
              </a:ext>
            </a:extLst>
          </p:cNvPr>
          <p:cNvSpPr txBox="1"/>
          <p:nvPr/>
        </p:nvSpPr>
        <p:spPr>
          <a:xfrm>
            <a:off x="3598317" y="2715006"/>
            <a:ext cx="877274" cy="358047"/>
          </a:xfrm>
          <a:prstGeom prst="rect">
            <a:avLst/>
          </a:prstGeom>
          <a:noFill/>
        </p:spPr>
        <p:txBody>
          <a:bodyPr wrap="square" lIns="0" tIns="0" rIns="0" bIns="0" rtlCol="0">
            <a:spAutoFit/>
          </a:bodyPr>
          <a:lstStyle/>
          <a:p>
            <a:pPr marL="0" marR="0" lvl="0" indent="0" algn="l" defTabSz="1219170" rtl="0" eaLnBrk="1" fontAlgn="auto" latinLnBrk="0" hangingPunct="1">
              <a:lnSpc>
                <a:spcPct val="90000"/>
              </a:lnSpc>
              <a:spcBef>
                <a:spcPts val="200"/>
              </a:spcBef>
              <a:spcAft>
                <a:spcPts val="0"/>
              </a:spcAft>
              <a:buClrTx/>
              <a:buSzTx/>
              <a:buFontTx/>
              <a:buNone/>
              <a:tabLst/>
              <a:defRPr/>
            </a:pPr>
            <a:r>
              <a:rPr kumimoji="0" lang="en-US" altLang="ja-JP" sz="800" b="1" i="0" u="none" strike="noStrike" kern="0" cap="none" spc="-20" normalizeH="0" baseline="0" noProof="0">
                <a:ln>
                  <a:noFill/>
                </a:ln>
                <a:solidFill>
                  <a:prstClr val="black"/>
                </a:solidFill>
                <a:effectLst/>
                <a:uLnTx/>
                <a:uFillTx/>
                <a:latin typeface="Arial" panose="020B0604020202020204" pitchFamily="34" charset="0"/>
                <a:ea typeface="ＭＳ Ｐゴシック" panose="020B0600070205080204" pitchFamily="34" charset="-128"/>
                <a:cs typeface="Arial" panose="020B0604020202020204" pitchFamily="34" charset="0"/>
              </a:rPr>
              <a:t>IESBA/ CAG Meetings</a:t>
            </a:r>
          </a:p>
          <a:p>
            <a:pPr marL="0" marR="0" lvl="0" indent="0" algn="l" defTabSz="1219170" rtl="0" eaLnBrk="1" fontAlgn="auto" latinLnBrk="0" hangingPunct="1">
              <a:lnSpc>
                <a:spcPct val="90000"/>
              </a:lnSpc>
              <a:spcBef>
                <a:spcPts val="200"/>
              </a:spcBef>
              <a:spcAft>
                <a:spcPts val="0"/>
              </a:spcAft>
              <a:buClrTx/>
              <a:buSzTx/>
              <a:buFontTx/>
              <a:buNone/>
              <a:tabLst/>
              <a:defRPr/>
            </a:pPr>
            <a:r>
              <a:rPr kumimoji="0" lang="en-US" altLang="ja-JP" sz="800" b="0" i="0" u="none" strike="noStrike" kern="0" cap="none" spc="-20" normalizeH="0" baseline="0" noProof="0">
                <a:ln>
                  <a:noFill/>
                </a:ln>
                <a:solidFill>
                  <a:prstClr val="black"/>
                </a:solidFill>
                <a:effectLst/>
                <a:uLnTx/>
                <a:uFillTx/>
                <a:latin typeface="Arial" panose="020B0604020202020204" pitchFamily="34" charset="0"/>
                <a:ea typeface="ＭＳ Ｐゴシック" panose="020B0600070205080204" pitchFamily="34" charset="-128"/>
                <a:cs typeface="Arial" panose="020B0604020202020204" pitchFamily="34" charset="0"/>
              </a:rPr>
              <a:t>Sept 2022</a:t>
            </a:r>
          </a:p>
        </p:txBody>
      </p:sp>
      <p:sp>
        <p:nvSpPr>
          <p:cNvPr id="56" name="Diamond 55">
            <a:extLst>
              <a:ext uri="{FF2B5EF4-FFF2-40B4-BE49-F238E27FC236}">
                <a16:creationId xmlns:a16="http://schemas.microsoft.com/office/drawing/2014/main" id="{E214A4B3-4428-6B83-49FF-70C332171B59}"/>
              </a:ext>
            </a:extLst>
          </p:cNvPr>
          <p:cNvSpPr/>
          <p:nvPr/>
        </p:nvSpPr>
        <p:spPr>
          <a:xfrm>
            <a:off x="3218034" y="2227872"/>
            <a:ext cx="151831" cy="168298"/>
          </a:xfrm>
          <a:prstGeom prst="diamond">
            <a:avLst/>
          </a:prstGeom>
          <a:noFill/>
          <a:ln w="9525" cap="flat" cmpd="sng" algn="ctr">
            <a:solidFill>
              <a:srgbClr val="00B050"/>
            </a:solidFill>
            <a:prstDash val="solid"/>
          </a:ln>
          <a:effectLst/>
        </p:spPr>
        <p:txBody>
          <a:bodyPr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en-US" sz="1000" b="0" i="0" u="none" strike="noStrike" kern="0" cap="none" spc="-20" normalizeH="0" baseline="0" noProof="0">
              <a:ln>
                <a:noFill/>
              </a:ln>
              <a:solidFill>
                <a:prstClr val="white"/>
              </a:solidFill>
              <a:effectLst/>
              <a:uLnTx/>
              <a:uFillTx/>
              <a:latin typeface="Arial" panose="020B0604020202020204" pitchFamily="34" charset="0"/>
              <a:cs typeface="Arial" panose="020B0604020202020204" pitchFamily="34" charset="0"/>
            </a:endParaRPr>
          </a:p>
        </p:txBody>
      </p:sp>
      <p:sp>
        <p:nvSpPr>
          <p:cNvPr id="60" name="Diamond 59">
            <a:extLst>
              <a:ext uri="{FF2B5EF4-FFF2-40B4-BE49-F238E27FC236}">
                <a16:creationId xmlns:a16="http://schemas.microsoft.com/office/drawing/2014/main" id="{07E3DE97-E592-AE21-2260-C2206BB21F67}"/>
              </a:ext>
            </a:extLst>
          </p:cNvPr>
          <p:cNvSpPr/>
          <p:nvPr/>
        </p:nvSpPr>
        <p:spPr>
          <a:xfrm>
            <a:off x="10232571" y="5042854"/>
            <a:ext cx="151831" cy="168298"/>
          </a:xfrm>
          <a:prstGeom prst="diamond">
            <a:avLst/>
          </a:prstGeom>
          <a:noFill/>
          <a:ln w="9525" cap="flat" cmpd="sng" algn="ctr">
            <a:solidFill>
              <a:srgbClr val="0033CC"/>
            </a:solidFill>
            <a:prstDash val="solid"/>
          </a:ln>
          <a:effectLst/>
        </p:spPr>
        <p:txBody>
          <a:bodyPr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en-US" sz="1000" b="0" i="0" u="none" strike="noStrike" kern="0" cap="none" spc="-20" normalizeH="0" baseline="0" noProof="0">
              <a:ln>
                <a:noFill/>
              </a:ln>
              <a:solidFill>
                <a:prstClr val="white"/>
              </a:solidFill>
              <a:effectLst/>
              <a:uLnTx/>
              <a:uFillTx/>
              <a:latin typeface="Arial" panose="020B0604020202020204" pitchFamily="34" charset="0"/>
              <a:cs typeface="Arial" panose="020B0604020202020204" pitchFamily="34" charset="0"/>
            </a:endParaRPr>
          </a:p>
        </p:txBody>
      </p:sp>
      <p:sp>
        <p:nvSpPr>
          <p:cNvPr id="61" name="TextBox 60">
            <a:extLst>
              <a:ext uri="{FF2B5EF4-FFF2-40B4-BE49-F238E27FC236}">
                <a16:creationId xmlns:a16="http://schemas.microsoft.com/office/drawing/2014/main" id="{5A050007-77E9-F7E5-786D-00C55B615CE3}"/>
              </a:ext>
            </a:extLst>
          </p:cNvPr>
          <p:cNvSpPr txBox="1"/>
          <p:nvPr/>
        </p:nvSpPr>
        <p:spPr>
          <a:xfrm>
            <a:off x="11373693" y="5891757"/>
            <a:ext cx="853459" cy="605294"/>
          </a:xfrm>
          <a:prstGeom prst="rect">
            <a:avLst/>
          </a:prstGeom>
          <a:noFill/>
        </p:spPr>
        <p:txBody>
          <a:bodyPr wrap="square" lIns="0" tIns="0" rIns="0" bIns="0" rtlCol="0">
            <a:spAutoFit/>
          </a:bodyPr>
          <a:lstStyle/>
          <a:p>
            <a:pPr marL="0" marR="0" lvl="0" indent="0" algn="l" defTabSz="1219170" rtl="0" eaLnBrk="1" fontAlgn="auto" latinLnBrk="0" hangingPunct="1">
              <a:lnSpc>
                <a:spcPct val="90000"/>
              </a:lnSpc>
              <a:spcBef>
                <a:spcPts val="200"/>
              </a:spcBef>
              <a:spcAft>
                <a:spcPts val="0"/>
              </a:spcAft>
              <a:buClrTx/>
              <a:buSzTx/>
              <a:buFontTx/>
              <a:buNone/>
              <a:tabLst/>
              <a:defRPr/>
            </a:pPr>
            <a:r>
              <a:rPr kumimoji="0" lang="en-US" altLang="ja-JP" sz="800" b="1" i="0" u="none" strike="noStrike" kern="0" cap="none" spc="-20" normalizeH="0" baseline="0" noProof="0">
                <a:ln>
                  <a:noFill/>
                </a:ln>
                <a:solidFill>
                  <a:prstClr val="black"/>
                </a:solidFill>
                <a:effectLst/>
                <a:uLnTx/>
                <a:uFillTx/>
                <a:latin typeface="Arial" panose="020B0604020202020204" pitchFamily="34" charset="0"/>
                <a:ea typeface="ＭＳ Ｐゴシック" panose="020B0600070205080204" pitchFamily="34" charset="-128"/>
                <a:cs typeface="Arial" panose="020B0604020202020204" pitchFamily="34" charset="0"/>
              </a:rPr>
              <a:t>IESBA/ CAG Meetings</a:t>
            </a:r>
          </a:p>
          <a:p>
            <a:pPr marL="0" marR="0" lvl="0" indent="0" algn="l" defTabSz="1219170" rtl="0" eaLnBrk="1" fontAlgn="auto" latinLnBrk="0" hangingPunct="1">
              <a:lnSpc>
                <a:spcPct val="90000"/>
              </a:lnSpc>
              <a:spcBef>
                <a:spcPts val="200"/>
              </a:spcBef>
              <a:spcAft>
                <a:spcPts val="0"/>
              </a:spcAft>
              <a:buClrTx/>
              <a:buSzTx/>
              <a:buFontTx/>
              <a:buNone/>
              <a:tabLst/>
              <a:defRPr/>
            </a:pPr>
            <a:r>
              <a:rPr lang="en-US" altLang="ja-JP" sz="800" kern="0" spc="-20">
                <a:solidFill>
                  <a:prstClr val="black"/>
                </a:solidFill>
                <a:latin typeface="Arial" panose="020B0604020202020204" pitchFamily="34" charset="0"/>
                <a:ea typeface="ＭＳ Ｐゴシック" panose="020B0600070205080204" pitchFamily="34" charset="-128"/>
                <a:cs typeface="Arial" panose="020B0604020202020204" pitchFamily="34" charset="0"/>
              </a:rPr>
              <a:t>Sept 2024 </a:t>
            </a:r>
          </a:p>
          <a:p>
            <a:pPr marL="0" marR="0" lvl="0" indent="0" algn="l" defTabSz="1219170" rtl="0" eaLnBrk="1" fontAlgn="auto" latinLnBrk="0" hangingPunct="1">
              <a:lnSpc>
                <a:spcPct val="90000"/>
              </a:lnSpc>
              <a:spcBef>
                <a:spcPts val="200"/>
              </a:spcBef>
              <a:spcAft>
                <a:spcPts val="0"/>
              </a:spcAft>
              <a:buClrTx/>
              <a:buSzTx/>
              <a:buFontTx/>
              <a:buNone/>
              <a:tabLst/>
              <a:defRPr/>
            </a:pPr>
            <a:r>
              <a:rPr lang="en-US" altLang="ja-JP" sz="800" i="1" kern="0" spc="-20">
                <a:solidFill>
                  <a:prstClr val="black"/>
                </a:solidFill>
                <a:latin typeface="Arial" panose="020B0604020202020204" pitchFamily="34" charset="0"/>
                <a:ea typeface="ＭＳ Ｐゴシック" panose="020B0600070205080204" pitchFamily="34" charset="-128"/>
                <a:cs typeface="Arial" panose="020B0604020202020204" pitchFamily="34" charset="0"/>
              </a:rPr>
              <a:t>(Approve  final standards)</a:t>
            </a:r>
            <a:r>
              <a:rPr kumimoji="0" lang="en-US" altLang="ja-JP" sz="800" i="1" u="none" strike="noStrike" kern="0" cap="none" spc="-20" normalizeH="0" baseline="0" noProof="0">
                <a:ln>
                  <a:noFill/>
                </a:ln>
                <a:solidFill>
                  <a:prstClr val="black"/>
                </a:solidFill>
                <a:effectLst/>
                <a:uLnTx/>
                <a:uFillTx/>
                <a:latin typeface="Arial" panose="020B0604020202020204" pitchFamily="34" charset="0"/>
                <a:ea typeface="ＭＳ Ｐゴシック" panose="020B0600070205080204" pitchFamily="34" charset="-128"/>
                <a:cs typeface="Arial" panose="020B0604020202020204" pitchFamily="34" charset="0"/>
              </a:rPr>
              <a:t> </a:t>
            </a:r>
          </a:p>
        </p:txBody>
      </p:sp>
      <p:sp>
        <p:nvSpPr>
          <p:cNvPr id="66" name="TextBox 65">
            <a:extLst>
              <a:ext uri="{FF2B5EF4-FFF2-40B4-BE49-F238E27FC236}">
                <a16:creationId xmlns:a16="http://schemas.microsoft.com/office/drawing/2014/main" id="{02F38285-DD14-9758-FA5B-D89B2A2B82F6}"/>
              </a:ext>
            </a:extLst>
          </p:cNvPr>
          <p:cNvSpPr txBox="1"/>
          <p:nvPr/>
        </p:nvSpPr>
        <p:spPr>
          <a:xfrm>
            <a:off x="9959487" y="4525594"/>
            <a:ext cx="1558393" cy="83100"/>
          </a:xfrm>
          <a:prstGeom prst="rect">
            <a:avLst/>
          </a:prstGeom>
          <a:noFill/>
        </p:spPr>
        <p:txBody>
          <a:bodyPr wrap="square" lIns="0" tIns="0" rIns="0" bIns="0" rtlCol="0">
            <a:spAutoFit/>
          </a:bodyPr>
          <a:lstStyle/>
          <a:p>
            <a:pPr marR="0" lvl="0" algn="l" defTabSz="1219170" rtl="0" eaLnBrk="1" fontAlgn="auto" latinLnBrk="0" hangingPunct="1">
              <a:lnSpc>
                <a:spcPct val="90000"/>
              </a:lnSpc>
              <a:spcBef>
                <a:spcPts val="200"/>
              </a:spcBef>
              <a:spcAft>
                <a:spcPts val="0"/>
              </a:spcAft>
              <a:buClrTx/>
              <a:buSzTx/>
              <a:tabLst/>
              <a:defRPr/>
            </a:pPr>
            <a:r>
              <a:rPr lang="en-US" altLang="ja-JP" sz="600" kern="0" spc="-20">
                <a:solidFill>
                  <a:prstClr val="black"/>
                </a:solidFill>
                <a:latin typeface="Arial" panose="020B0604020202020204" pitchFamily="34" charset="0"/>
                <a:ea typeface="ＭＳ Ｐゴシック" panose="020B0600070205080204" pitchFamily="34" charset="-128"/>
                <a:cs typeface="Arial" panose="020B0604020202020204" pitchFamily="34" charset="0"/>
              </a:rPr>
              <a:t>90-day exposure period (Nov 2022-Jan 2023)</a:t>
            </a:r>
          </a:p>
        </p:txBody>
      </p:sp>
      <p:pic>
        <p:nvPicPr>
          <p:cNvPr id="67" name="Graphic 66" descr="Direction with solid fill">
            <a:extLst>
              <a:ext uri="{FF2B5EF4-FFF2-40B4-BE49-F238E27FC236}">
                <a16:creationId xmlns:a16="http://schemas.microsoft.com/office/drawing/2014/main" id="{A9825B03-9BCE-B46F-0B19-D0883616010B}"/>
              </a:ext>
            </a:extLst>
          </p:cNvPr>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rot="8242404">
            <a:off x="4276806" y="846750"/>
            <a:ext cx="508907" cy="495782"/>
          </a:xfrm>
          <a:prstGeom prst="rect">
            <a:avLst/>
          </a:prstGeom>
        </p:spPr>
      </p:pic>
      <p:sp>
        <p:nvSpPr>
          <p:cNvPr id="68" name="Isosceles Triangle 67">
            <a:extLst>
              <a:ext uri="{FF2B5EF4-FFF2-40B4-BE49-F238E27FC236}">
                <a16:creationId xmlns:a16="http://schemas.microsoft.com/office/drawing/2014/main" id="{ADDBCB34-B35E-D821-9E8A-17AC3CD0BFDF}"/>
              </a:ext>
            </a:extLst>
          </p:cNvPr>
          <p:cNvSpPr>
            <a:spLocks noChangeAspect="1"/>
          </p:cNvSpPr>
          <p:nvPr/>
        </p:nvSpPr>
        <p:spPr>
          <a:xfrm>
            <a:off x="4216883" y="3602101"/>
            <a:ext cx="164592" cy="164592"/>
          </a:xfrm>
          <a:prstGeom prst="triangle">
            <a:avLst/>
          </a:prstGeom>
          <a:solidFill>
            <a:sysClr val="window" lastClr="FFFFFF"/>
          </a:solidFill>
          <a:ln w="12700" cap="flat" cmpd="sng" algn="ctr">
            <a:solidFill>
              <a:srgbClr val="ED7D31"/>
            </a:solidFill>
            <a:prstDash val="solid"/>
          </a:ln>
          <a:effectLst/>
        </p:spPr>
        <p:txBody>
          <a:bodyPr rtlCol="0" anchor="ctr"/>
          <a:lstStyle/>
          <a:p>
            <a:pPr marL="0" marR="0" lvl="0" indent="0" algn="ctr" defTabSz="1219170" rtl="0" eaLnBrk="1" fontAlgn="auto" latinLnBrk="0" hangingPunct="1">
              <a:lnSpc>
                <a:spcPct val="100000"/>
              </a:lnSpc>
              <a:spcBef>
                <a:spcPts val="300"/>
              </a:spcBef>
              <a:spcAft>
                <a:spcPts val="0"/>
              </a:spcAft>
              <a:buClrTx/>
              <a:buSzTx/>
              <a:buFontTx/>
              <a:buNone/>
              <a:tabLst/>
              <a:defRPr/>
            </a:pPr>
            <a:endParaRPr kumimoji="0" lang="en-US" sz="2400" b="0" i="0" u="none" strike="noStrike" kern="0" cap="none" spc="-20" normalizeH="0" baseline="0" noProof="0">
              <a:ln>
                <a:noFill/>
              </a:ln>
              <a:solidFill>
                <a:prstClr val="white"/>
              </a:solidFill>
              <a:effectLst/>
              <a:uLnTx/>
              <a:uFillTx/>
              <a:latin typeface="Arial" panose="020B0604020202020204" pitchFamily="34" charset="0"/>
              <a:cs typeface="Arial" panose="020B0604020202020204" pitchFamily="34" charset="0"/>
            </a:endParaRPr>
          </a:p>
        </p:txBody>
      </p:sp>
      <p:sp>
        <p:nvSpPr>
          <p:cNvPr id="69" name="Diamond 68">
            <a:extLst>
              <a:ext uri="{FF2B5EF4-FFF2-40B4-BE49-F238E27FC236}">
                <a16:creationId xmlns:a16="http://schemas.microsoft.com/office/drawing/2014/main" id="{18D655E0-3D17-F597-CE54-D8A3BD49BDDC}"/>
              </a:ext>
            </a:extLst>
          </p:cNvPr>
          <p:cNvSpPr/>
          <p:nvPr/>
        </p:nvSpPr>
        <p:spPr>
          <a:xfrm>
            <a:off x="8296797" y="4661250"/>
            <a:ext cx="151831" cy="168298"/>
          </a:xfrm>
          <a:prstGeom prst="diamond">
            <a:avLst/>
          </a:prstGeom>
          <a:noFill/>
          <a:ln w="9525" cap="flat" cmpd="sng" algn="ctr">
            <a:solidFill>
              <a:srgbClr val="FFC000"/>
            </a:solidFill>
            <a:prstDash val="solid"/>
          </a:ln>
          <a:effectLst/>
        </p:spPr>
        <p:txBody>
          <a:bodyPr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en-US" sz="1000" b="0" i="0" u="none" strike="noStrike" kern="0" cap="none" spc="-20" normalizeH="0" baseline="0" noProof="0">
              <a:ln>
                <a:noFill/>
              </a:ln>
              <a:solidFill>
                <a:prstClr val="white"/>
              </a:solidFill>
              <a:effectLst/>
              <a:uLnTx/>
              <a:uFillTx/>
              <a:latin typeface="Arial" panose="020B0604020202020204" pitchFamily="34" charset="0"/>
              <a:cs typeface="Arial" panose="020B0604020202020204" pitchFamily="34" charset="0"/>
            </a:endParaRPr>
          </a:p>
        </p:txBody>
      </p:sp>
      <p:sp>
        <p:nvSpPr>
          <p:cNvPr id="78" name="TextBox 77">
            <a:extLst>
              <a:ext uri="{FF2B5EF4-FFF2-40B4-BE49-F238E27FC236}">
                <a16:creationId xmlns:a16="http://schemas.microsoft.com/office/drawing/2014/main" id="{9FABEDEB-222B-2580-D14B-70A39CB9AFF3}"/>
              </a:ext>
            </a:extLst>
          </p:cNvPr>
          <p:cNvSpPr txBox="1"/>
          <p:nvPr/>
        </p:nvSpPr>
        <p:spPr>
          <a:xfrm>
            <a:off x="8187517" y="6297325"/>
            <a:ext cx="865381" cy="398696"/>
          </a:xfrm>
          <a:prstGeom prst="rect">
            <a:avLst/>
          </a:prstGeom>
          <a:noFill/>
        </p:spPr>
        <p:txBody>
          <a:bodyPr wrap="square" lIns="0" tIns="0" rIns="0" bIns="0" rtlCol="0">
            <a:spAutoFit/>
          </a:bodyPr>
          <a:lstStyle/>
          <a:p>
            <a:pPr marL="0" marR="0" lvl="0" indent="0" algn="l" defTabSz="1219170" rtl="0" eaLnBrk="1" fontAlgn="auto" latinLnBrk="0" hangingPunct="1">
              <a:lnSpc>
                <a:spcPct val="90000"/>
              </a:lnSpc>
              <a:spcBef>
                <a:spcPts val="200"/>
              </a:spcBef>
              <a:spcAft>
                <a:spcPts val="0"/>
              </a:spcAft>
              <a:buClrTx/>
              <a:buSzTx/>
              <a:buFontTx/>
              <a:buNone/>
              <a:tabLst/>
              <a:defRPr/>
            </a:pPr>
            <a:r>
              <a:rPr lang="en-US" altLang="ja-JP" sz="800" b="1" kern="0" spc="-20">
                <a:solidFill>
                  <a:prstClr val="black"/>
                </a:solidFill>
                <a:latin typeface="Arial" panose="020B0604020202020204" pitchFamily="34" charset="0"/>
                <a:ea typeface="ＭＳ Ｐゴシック" panose="020B0600070205080204" pitchFamily="34" charset="-128"/>
                <a:cs typeface="Arial" panose="020B0604020202020204" pitchFamily="34" charset="0"/>
              </a:rPr>
              <a:t>Virtual RTs</a:t>
            </a:r>
          </a:p>
          <a:p>
            <a:pPr marL="0" marR="0" lvl="0" indent="0" algn="l" defTabSz="1219170" rtl="0" eaLnBrk="1" fontAlgn="auto" latinLnBrk="0" hangingPunct="1">
              <a:lnSpc>
                <a:spcPct val="90000"/>
              </a:lnSpc>
              <a:spcBef>
                <a:spcPts val="200"/>
              </a:spcBef>
              <a:spcAft>
                <a:spcPts val="0"/>
              </a:spcAft>
              <a:buClrTx/>
              <a:buSzTx/>
              <a:buFontTx/>
              <a:buNone/>
              <a:tabLst/>
              <a:defRPr/>
            </a:pPr>
            <a:r>
              <a:rPr lang="en-US" altLang="ja-JP" sz="800" kern="0" spc="-20">
                <a:solidFill>
                  <a:prstClr val="black"/>
                </a:solidFill>
                <a:latin typeface="Arial" panose="020B0604020202020204" pitchFamily="34" charset="0"/>
                <a:ea typeface="ＭＳ Ｐゴシック" panose="020B0600070205080204" pitchFamily="34" charset="-128"/>
                <a:cs typeface="Arial" panose="020B0604020202020204" pitchFamily="34" charset="0"/>
              </a:rPr>
              <a:t>July ??, 2023</a:t>
            </a:r>
          </a:p>
          <a:p>
            <a:pPr marL="0" marR="0" lvl="0" indent="0" algn="l" defTabSz="1219170" rtl="0" eaLnBrk="1" fontAlgn="auto" latinLnBrk="0" hangingPunct="1">
              <a:lnSpc>
                <a:spcPct val="90000"/>
              </a:lnSpc>
              <a:spcBef>
                <a:spcPts val="200"/>
              </a:spcBef>
              <a:spcAft>
                <a:spcPts val="0"/>
              </a:spcAft>
              <a:buClrTx/>
              <a:buSzTx/>
              <a:buFontTx/>
              <a:buNone/>
              <a:tabLst/>
              <a:defRPr/>
            </a:pPr>
            <a:r>
              <a:rPr lang="en-US" altLang="ja-JP" sz="800" i="1" kern="0" spc="-20">
                <a:solidFill>
                  <a:prstClr val="black"/>
                </a:solidFill>
                <a:latin typeface="Arial" panose="020B0604020202020204" pitchFamily="34" charset="0"/>
                <a:ea typeface="ＭＳ Ｐゴシック" panose="020B0600070205080204" pitchFamily="34" charset="-128"/>
                <a:cs typeface="Arial" panose="020B0604020202020204" pitchFamily="34" charset="0"/>
              </a:rPr>
              <a:t>(Input on draft ED)</a:t>
            </a:r>
            <a:r>
              <a:rPr kumimoji="0" lang="en-US" altLang="ja-JP" sz="800" i="1" u="none" strike="noStrike" kern="0" cap="none" spc="-20" normalizeH="0" baseline="0" noProof="0">
                <a:ln>
                  <a:noFill/>
                </a:ln>
                <a:solidFill>
                  <a:prstClr val="black"/>
                </a:solidFill>
                <a:effectLst/>
                <a:uLnTx/>
                <a:uFillTx/>
                <a:latin typeface="Arial" panose="020B0604020202020204" pitchFamily="34" charset="0"/>
                <a:ea typeface="ＭＳ Ｐゴシック" panose="020B0600070205080204" pitchFamily="34" charset="-128"/>
                <a:cs typeface="Arial" panose="020B0604020202020204" pitchFamily="34" charset="0"/>
              </a:rPr>
              <a:t> </a:t>
            </a:r>
          </a:p>
        </p:txBody>
      </p:sp>
      <p:sp>
        <p:nvSpPr>
          <p:cNvPr id="83" name="Diamond 82">
            <a:extLst>
              <a:ext uri="{FF2B5EF4-FFF2-40B4-BE49-F238E27FC236}">
                <a16:creationId xmlns:a16="http://schemas.microsoft.com/office/drawing/2014/main" id="{5D2EAE16-B3B5-4621-9852-F66C0D17DCF2}"/>
              </a:ext>
            </a:extLst>
          </p:cNvPr>
          <p:cNvSpPr/>
          <p:nvPr/>
        </p:nvSpPr>
        <p:spPr>
          <a:xfrm>
            <a:off x="7648738" y="4661072"/>
            <a:ext cx="151831" cy="168298"/>
          </a:xfrm>
          <a:prstGeom prst="diamond">
            <a:avLst/>
          </a:prstGeom>
          <a:noFill/>
          <a:ln w="9525" cap="flat" cmpd="sng" algn="ctr">
            <a:solidFill>
              <a:srgbClr val="FFC000"/>
            </a:solidFill>
            <a:prstDash val="solid"/>
          </a:ln>
          <a:effectLst/>
        </p:spPr>
        <p:txBody>
          <a:bodyPr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en-US" sz="1000" b="0" i="0" u="none" strike="noStrike" kern="0" cap="none" spc="-20" normalizeH="0" baseline="0" noProof="0">
              <a:ln>
                <a:noFill/>
              </a:ln>
              <a:solidFill>
                <a:prstClr val="white"/>
              </a:solidFill>
              <a:effectLst/>
              <a:uLnTx/>
              <a:uFillTx/>
              <a:latin typeface="Arial" panose="020B0604020202020204" pitchFamily="34" charset="0"/>
              <a:cs typeface="Arial" panose="020B0604020202020204" pitchFamily="34" charset="0"/>
            </a:endParaRPr>
          </a:p>
        </p:txBody>
      </p:sp>
      <p:cxnSp>
        <p:nvCxnSpPr>
          <p:cNvPr id="84" name="Connector: Elbow 83">
            <a:extLst>
              <a:ext uri="{FF2B5EF4-FFF2-40B4-BE49-F238E27FC236}">
                <a16:creationId xmlns:a16="http://schemas.microsoft.com/office/drawing/2014/main" id="{DC07A66F-CA1D-C34F-6DED-5905C4DC2479}"/>
              </a:ext>
            </a:extLst>
          </p:cNvPr>
          <p:cNvCxnSpPr>
            <a:cxnSpLocks/>
          </p:cNvCxnSpPr>
          <p:nvPr/>
        </p:nvCxnSpPr>
        <p:spPr bwMode="gray">
          <a:xfrm rot="16200000" flipH="1">
            <a:off x="7362596" y="5238802"/>
            <a:ext cx="735027" cy="302"/>
          </a:xfrm>
          <a:prstGeom prst="bentConnector3">
            <a:avLst>
              <a:gd name="adj1" fmla="val 50000"/>
            </a:avLst>
          </a:prstGeom>
          <a:noFill/>
          <a:ln w="12700" cap="rnd">
            <a:solidFill>
              <a:srgbClr val="FFC000"/>
            </a:solidFill>
            <a:prstDash val="dash"/>
            <a:round/>
            <a:headEnd/>
            <a:tailEnd type="triangle"/>
          </a:ln>
          <a:effectLst/>
        </p:spPr>
      </p:cxnSp>
      <p:sp>
        <p:nvSpPr>
          <p:cNvPr id="86" name="TextBox 85">
            <a:extLst>
              <a:ext uri="{FF2B5EF4-FFF2-40B4-BE49-F238E27FC236}">
                <a16:creationId xmlns:a16="http://schemas.microsoft.com/office/drawing/2014/main" id="{58868ED1-1D9D-2D93-8323-460F7569BB3B}"/>
              </a:ext>
            </a:extLst>
          </p:cNvPr>
          <p:cNvSpPr txBox="1"/>
          <p:nvPr/>
        </p:nvSpPr>
        <p:spPr>
          <a:xfrm>
            <a:off x="7317914" y="5640995"/>
            <a:ext cx="865381" cy="383695"/>
          </a:xfrm>
          <a:prstGeom prst="rect">
            <a:avLst/>
          </a:prstGeom>
          <a:noFill/>
        </p:spPr>
        <p:txBody>
          <a:bodyPr wrap="square" lIns="0" tIns="0" rIns="0" bIns="0" rtlCol="0">
            <a:spAutoFit/>
          </a:bodyPr>
          <a:lstStyle/>
          <a:p>
            <a:pPr marL="0" marR="0" lvl="0" indent="0" algn="l" defTabSz="1219170" rtl="0" eaLnBrk="1" fontAlgn="auto" latinLnBrk="0" hangingPunct="1">
              <a:lnSpc>
                <a:spcPct val="90000"/>
              </a:lnSpc>
              <a:spcBef>
                <a:spcPts val="200"/>
              </a:spcBef>
              <a:spcAft>
                <a:spcPts val="0"/>
              </a:spcAft>
              <a:buClrTx/>
              <a:buSzTx/>
              <a:buFontTx/>
              <a:buNone/>
              <a:tabLst/>
              <a:defRPr/>
            </a:pPr>
            <a:r>
              <a:rPr kumimoji="0" lang="en-US" altLang="ja-JP" sz="800" b="1" i="0" u="none" strike="noStrike" kern="0" cap="none" spc="-20" normalizeH="0" baseline="0" noProof="0">
                <a:ln>
                  <a:noFill/>
                </a:ln>
                <a:solidFill>
                  <a:prstClr val="black"/>
                </a:solidFill>
                <a:effectLst/>
                <a:uLnTx/>
                <a:uFillTx/>
                <a:latin typeface="Arial" panose="020B0604020202020204" pitchFamily="34" charset="0"/>
                <a:ea typeface="ＭＳ Ｐゴシック" panose="020B0600070205080204" pitchFamily="34" charset="-128"/>
                <a:cs typeface="Arial" panose="020B0604020202020204" pitchFamily="34" charset="0"/>
              </a:rPr>
              <a:t>NSS Meeting</a:t>
            </a:r>
          </a:p>
          <a:p>
            <a:pPr marL="0" marR="0" lvl="0" indent="0" algn="l" defTabSz="1219170" rtl="0" eaLnBrk="1" fontAlgn="auto" latinLnBrk="0" hangingPunct="1">
              <a:lnSpc>
                <a:spcPct val="90000"/>
              </a:lnSpc>
              <a:spcBef>
                <a:spcPts val="200"/>
              </a:spcBef>
              <a:spcAft>
                <a:spcPts val="0"/>
              </a:spcAft>
              <a:buClrTx/>
              <a:buSzTx/>
              <a:buFontTx/>
              <a:buNone/>
              <a:tabLst/>
              <a:defRPr/>
            </a:pPr>
            <a:r>
              <a:rPr lang="en-US" altLang="ja-JP" sz="800" kern="0" spc="-20">
                <a:solidFill>
                  <a:prstClr val="black"/>
                </a:solidFill>
                <a:latin typeface="Arial" panose="020B0604020202020204" pitchFamily="34" charset="0"/>
                <a:ea typeface="ＭＳ Ｐゴシック" panose="020B0600070205080204" pitchFamily="34" charset="-128"/>
                <a:cs typeface="Arial" panose="020B0604020202020204" pitchFamily="34" charset="0"/>
              </a:rPr>
              <a:t>May ??, 2023</a:t>
            </a:r>
          </a:p>
          <a:p>
            <a:pPr marL="0" marR="0" lvl="0" indent="0" algn="l" defTabSz="1219170" rtl="0" eaLnBrk="1" fontAlgn="auto" latinLnBrk="0" hangingPunct="1">
              <a:lnSpc>
                <a:spcPct val="90000"/>
              </a:lnSpc>
              <a:spcBef>
                <a:spcPts val="200"/>
              </a:spcBef>
              <a:spcAft>
                <a:spcPts val="0"/>
              </a:spcAft>
              <a:buClrTx/>
              <a:buSzTx/>
              <a:buFontTx/>
              <a:buNone/>
              <a:tabLst/>
              <a:defRPr/>
            </a:pPr>
            <a:r>
              <a:rPr lang="en-US" altLang="ja-JP" sz="800" i="1" kern="0" spc="-20">
                <a:solidFill>
                  <a:prstClr val="black"/>
                </a:solidFill>
                <a:latin typeface="Arial" panose="020B0604020202020204" pitchFamily="34" charset="0"/>
                <a:ea typeface="ＭＳ Ｐゴシック" panose="020B0600070205080204" pitchFamily="34" charset="-128"/>
                <a:cs typeface="Arial" panose="020B0604020202020204" pitchFamily="34" charset="0"/>
              </a:rPr>
              <a:t>(Jurisdiction input)</a:t>
            </a:r>
            <a:r>
              <a:rPr kumimoji="0" lang="en-US" altLang="ja-JP" sz="800" i="1" u="none" strike="noStrike" kern="0" cap="none" spc="-20" normalizeH="0" baseline="0" noProof="0">
                <a:ln>
                  <a:noFill/>
                </a:ln>
                <a:solidFill>
                  <a:prstClr val="black"/>
                </a:solidFill>
                <a:effectLst/>
                <a:uLnTx/>
                <a:uFillTx/>
                <a:latin typeface="Arial" panose="020B0604020202020204" pitchFamily="34" charset="0"/>
                <a:ea typeface="ＭＳ Ｐゴシック" panose="020B0600070205080204" pitchFamily="34" charset="-128"/>
                <a:cs typeface="Arial" panose="020B0604020202020204" pitchFamily="34" charset="0"/>
              </a:rPr>
              <a:t> </a:t>
            </a:r>
          </a:p>
        </p:txBody>
      </p:sp>
      <p:sp>
        <p:nvSpPr>
          <p:cNvPr id="90" name="Diamond 89">
            <a:extLst>
              <a:ext uri="{FF2B5EF4-FFF2-40B4-BE49-F238E27FC236}">
                <a16:creationId xmlns:a16="http://schemas.microsoft.com/office/drawing/2014/main" id="{9030EC8F-E2D4-836C-1922-4DA38AB583C0}"/>
              </a:ext>
            </a:extLst>
          </p:cNvPr>
          <p:cNvSpPr/>
          <p:nvPr/>
        </p:nvSpPr>
        <p:spPr>
          <a:xfrm>
            <a:off x="8691024" y="4657220"/>
            <a:ext cx="151831" cy="168298"/>
          </a:xfrm>
          <a:prstGeom prst="diamond">
            <a:avLst/>
          </a:prstGeom>
          <a:noFill/>
          <a:ln w="9525" cap="flat" cmpd="sng" algn="ctr">
            <a:solidFill>
              <a:srgbClr val="FFC000"/>
            </a:solidFill>
            <a:prstDash val="solid"/>
          </a:ln>
          <a:effectLst/>
        </p:spPr>
        <p:txBody>
          <a:bodyPr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en-US" sz="1000" b="0" i="0" u="none" strike="noStrike" kern="0" cap="none" spc="-20" normalizeH="0" baseline="0" noProof="0">
              <a:ln>
                <a:noFill/>
              </a:ln>
              <a:solidFill>
                <a:prstClr val="white"/>
              </a:solidFill>
              <a:effectLst/>
              <a:uLnTx/>
              <a:uFillTx/>
              <a:latin typeface="Arial" panose="020B0604020202020204" pitchFamily="34" charset="0"/>
              <a:cs typeface="Arial" panose="020B0604020202020204" pitchFamily="34" charset="0"/>
            </a:endParaRPr>
          </a:p>
        </p:txBody>
      </p:sp>
      <p:cxnSp>
        <p:nvCxnSpPr>
          <p:cNvPr id="92" name="Connector: Elbow 91">
            <a:extLst>
              <a:ext uri="{FF2B5EF4-FFF2-40B4-BE49-F238E27FC236}">
                <a16:creationId xmlns:a16="http://schemas.microsoft.com/office/drawing/2014/main" id="{787A90C1-22D3-BC12-67C7-95DA8836F13E}"/>
              </a:ext>
            </a:extLst>
          </p:cNvPr>
          <p:cNvCxnSpPr>
            <a:cxnSpLocks/>
            <a:endCxn id="93" idx="1"/>
          </p:cNvCxnSpPr>
          <p:nvPr/>
        </p:nvCxnSpPr>
        <p:spPr bwMode="gray">
          <a:xfrm rot="16200000" flipH="1">
            <a:off x="8294517" y="5296806"/>
            <a:ext cx="1049244" cy="105114"/>
          </a:xfrm>
          <a:prstGeom prst="bentConnector2">
            <a:avLst/>
          </a:prstGeom>
          <a:noFill/>
          <a:ln w="12700" cap="rnd">
            <a:solidFill>
              <a:srgbClr val="FFC000"/>
            </a:solidFill>
            <a:prstDash val="dash"/>
            <a:round/>
            <a:headEnd/>
            <a:tailEnd type="triangle"/>
          </a:ln>
          <a:effectLst/>
        </p:spPr>
      </p:cxnSp>
      <p:sp>
        <p:nvSpPr>
          <p:cNvPr id="101" name="TextBox 100">
            <a:extLst>
              <a:ext uri="{FF2B5EF4-FFF2-40B4-BE49-F238E27FC236}">
                <a16:creationId xmlns:a16="http://schemas.microsoft.com/office/drawing/2014/main" id="{E1254B29-5871-77B4-E68F-8C9C3CB1C03F}"/>
              </a:ext>
            </a:extLst>
          </p:cNvPr>
          <p:cNvSpPr txBox="1"/>
          <p:nvPr/>
        </p:nvSpPr>
        <p:spPr>
          <a:xfrm>
            <a:off x="9833082" y="5216743"/>
            <a:ext cx="1100009" cy="330347"/>
          </a:xfrm>
          <a:prstGeom prst="rect">
            <a:avLst/>
          </a:prstGeom>
          <a:noFill/>
        </p:spPr>
        <p:txBody>
          <a:bodyPr wrap="square" lIns="0" tIns="0" rIns="0" bIns="0" rtlCol="0">
            <a:spAutoFit/>
          </a:bodyPr>
          <a:lstStyle/>
          <a:p>
            <a:pPr marL="0" marR="0" lvl="0" indent="0" algn="l" defTabSz="1219170" rtl="0" eaLnBrk="1" fontAlgn="auto" latinLnBrk="0" hangingPunct="1">
              <a:lnSpc>
                <a:spcPct val="90000"/>
              </a:lnSpc>
              <a:spcBef>
                <a:spcPts val="200"/>
              </a:spcBef>
              <a:spcAft>
                <a:spcPts val="0"/>
              </a:spcAft>
              <a:buClrTx/>
              <a:buSzTx/>
              <a:buFontTx/>
              <a:buNone/>
              <a:tabLst/>
              <a:defRPr/>
            </a:pPr>
            <a:r>
              <a:rPr lang="en-US" altLang="ja-JP" sz="800" b="1" kern="0" spc="-20">
                <a:solidFill>
                  <a:prstClr val="black"/>
                </a:solidFill>
                <a:latin typeface="Arial" panose="020B0604020202020204" pitchFamily="34" charset="0"/>
                <a:ea typeface="ＭＳ Ｐゴシック" panose="020B0600070205080204" pitchFamily="34" charset="-128"/>
                <a:cs typeface="Arial" panose="020B0604020202020204" pitchFamily="34" charset="0"/>
              </a:rPr>
              <a:t>Host RTs + Focus Groups Meetings</a:t>
            </a:r>
          </a:p>
          <a:p>
            <a:pPr marR="0" lvl="0" algn="l" defTabSz="1219170" rtl="0" eaLnBrk="1" fontAlgn="auto" latinLnBrk="0" hangingPunct="1">
              <a:lnSpc>
                <a:spcPct val="90000"/>
              </a:lnSpc>
              <a:spcBef>
                <a:spcPts val="200"/>
              </a:spcBef>
              <a:spcAft>
                <a:spcPts val="0"/>
              </a:spcAft>
              <a:buClrTx/>
              <a:buSzTx/>
              <a:tabLst/>
              <a:defRPr/>
            </a:pPr>
            <a:r>
              <a:rPr lang="en-US" altLang="ja-JP" sz="600" kern="0" spc="-20">
                <a:solidFill>
                  <a:prstClr val="black"/>
                </a:solidFill>
                <a:latin typeface="Arial" panose="020B0604020202020204" pitchFamily="34" charset="0"/>
                <a:ea typeface="ＭＳ Ｐゴシック" panose="020B0600070205080204" pitchFamily="34" charset="-128"/>
                <a:cs typeface="Arial" panose="020B0604020202020204" pitchFamily="34" charset="0"/>
              </a:rPr>
              <a:t>Dec ??, 2023 (Virtual + in-person)</a:t>
            </a:r>
          </a:p>
        </p:txBody>
      </p:sp>
      <p:cxnSp>
        <p:nvCxnSpPr>
          <p:cNvPr id="109" name="Connector: Elbow 108">
            <a:extLst>
              <a:ext uri="{FF2B5EF4-FFF2-40B4-BE49-F238E27FC236}">
                <a16:creationId xmlns:a16="http://schemas.microsoft.com/office/drawing/2014/main" id="{62FD3260-ED76-0249-55EE-EA5A140E59AE}"/>
              </a:ext>
            </a:extLst>
          </p:cNvPr>
          <p:cNvCxnSpPr>
            <a:cxnSpLocks/>
            <a:endCxn id="39" idx="1"/>
          </p:cNvCxnSpPr>
          <p:nvPr/>
        </p:nvCxnSpPr>
        <p:spPr bwMode="gray">
          <a:xfrm rot="16200000" flipH="1">
            <a:off x="8523980" y="5469743"/>
            <a:ext cx="1818748" cy="236714"/>
          </a:xfrm>
          <a:prstGeom prst="bentConnector2">
            <a:avLst/>
          </a:prstGeom>
          <a:noFill/>
          <a:ln w="12700" cap="rnd">
            <a:solidFill>
              <a:srgbClr val="FFC000"/>
            </a:solidFill>
            <a:prstDash val="dash"/>
            <a:round/>
            <a:headEnd/>
            <a:tailEnd type="triangle"/>
          </a:ln>
          <a:effectLst/>
        </p:spPr>
      </p:cxnSp>
      <p:sp>
        <p:nvSpPr>
          <p:cNvPr id="93" name="TextBox 92">
            <a:extLst>
              <a:ext uri="{FF2B5EF4-FFF2-40B4-BE49-F238E27FC236}">
                <a16:creationId xmlns:a16="http://schemas.microsoft.com/office/drawing/2014/main" id="{169FDD86-C2B9-390B-E01A-7EE0E3D6B362}"/>
              </a:ext>
            </a:extLst>
          </p:cNvPr>
          <p:cNvSpPr txBox="1"/>
          <p:nvPr/>
        </p:nvSpPr>
        <p:spPr>
          <a:xfrm>
            <a:off x="8871696" y="5682137"/>
            <a:ext cx="865381" cy="383695"/>
          </a:xfrm>
          <a:prstGeom prst="rect">
            <a:avLst/>
          </a:prstGeom>
          <a:solidFill>
            <a:schemeClr val="bg1"/>
          </a:solidFill>
        </p:spPr>
        <p:txBody>
          <a:bodyPr wrap="square" lIns="0" tIns="0" rIns="0" bIns="0" rtlCol="0">
            <a:spAutoFit/>
          </a:bodyPr>
          <a:lstStyle/>
          <a:p>
            <a:pPr marL="0" marR="0" lvl="0" indent="0" algn="l" defTabSz="1219170" rtl="0" eaLnBrk="1" fontAlgn="auto" latinLnBrk="0" hangingPunct="1">
              <a:lnSpc>
                <a:spcPct val="90000"/>
              </a:lnSpc>
              <a:spcBef>
                <a:spcPts val="200"/>
              </a:spcBef>
              <a:spcAft>
                <a:spcPts val="0"/>
              </a:spcAft>
              <a:buClrTx/>
              <a:buSzTx/>
              <a:buFontTx/>
              <a:buNone/>
              <a:tabLst/>
              <a:defRPr/>
            </a:pPr>
            <a:r>
              <a:rPr lang="en-US" altLang="ja-JP" sz="800" b="1" kern="0" spc="-20">
                <a:solidFill>
                  <a:prstClr val="black"/>
                </a:solidFill>
                <a:latin typeface="Arial" panose="020B0604020202020204" pitchFamily="34" charset="0"/>
                <a:ea typeface="ＭＳ Ｐゴシック" panose="020B0600070205080204" pitchFamily="34" charset="-128"/>
                <a:cs typeface="Arial" panose="020B0604020202020204" pitchFamily="34" charset="0"/>
              </a:rPr>
              <a:t>CAG</a:t>
            </a:r>
            <a:r>
              <a:rPr kumimoji="0" lang="en-US" altLang="ja-JP" sz="800" b="1" i="0" u="none" strike="noStrike" kern="0" cap="none" spc="-20" normalizeH="0" baseline="0" noProof="0">
                <a:ln>
                  <a:noFill/>
                </a:ln>
                <a:solidFill>
                  <a:prstClr val="black"/>
                </a:solidFill>
                <a:effectLst/>
                <a:uLnTx/>
                <a:uFillTx/>
                <a:latin typeface="Arial" panose="020B0604020202020204" pitchFamily="34" charset="0"/>
                <a:ea typeface="ＭＳ Ｐゴシック" panose="020B0600070205080204" pitchFamily="34" charset="-128"/>
                <a:cs typeface="Arial" panose="020B0604020202020204" pitchFamily="34" charset="0"/>
              </a:rPr>
              <a:t> Meeting</a:t>
            </a:r>
          </a:p>
          <a:p>
            <a:pPr marL="0" marR="0" lvl="0" indent="0" algn="l" defTabSz="1219170" rtl="0" eaLnBrk="1" fontAlgn="auto" latinLnBrk="0" hangingPunct="1">
              <a:lnSpc>
                <a:spcPct val="90000"/>
              </a:lnSpc>
              <a:spcBef>
                <a:spcPts val="200"/>
              </a:spcBef>
              <a:spcAft>
                <a:spcPts val="0"/>
              </a:spcAft>
              <a:buClrTx/>
              <a:buSzTx/>
              <a:buFontTx/>
              <a:buNone/>
              <a:tabLst/>
              <a:defRPr/>
            </a:pPr>
            <a:r>
              <a:rPr lang="en-US" altLang="ja-JP" sz="800" kern="0" spc="-20">
                <a:solidFill>
                  <a:prstClr val="black"/>
                </a:solidFill>
                <a:latin typeface="Arial" panose="020B0604020202020204" pitchFamily="34" charset="0"/>
                <a:ea typeface="ＭＳ Ｐゴシック" panose="020B0600070205080204" pitchFamily="34" charset="-128"/>
                <a:cs typeface="Arial" panose="020B0604020202020204" pitchFamily="34" charset="0"/>
              </a:rPr>
              <a:t>Sept 11-13, 2023</a:t>
            </a:r>
          </a:p>
          <a:p>
            <a:pPr marL="0" marR="0" lvl="0" indent="0" algn="l" defTabSz="1219170" rtl="0" eaLnBrk="1" fontAlgn="auto" latinLnBrk="0" hangingPunct="1">
              <a:lnSpc>
                <a:spcPct val="90000"/>
              </a:lnSpc>
              <a:spcBef>
                <a:spcPts val="200"/>
              </a:spcBef>
              <a:spcAft>
                <a:spcPts val="0"/>
              </a:spcAft>
              <a:buClrTx/>
              <a:buSzTx/>
              <a:buFontTx/>
              <a:buNone/>
              <a:tabLst/>
              <a:defRPr/>
            </a:pPr>
            <a:r>
              <a:rPr lang="en-US" altLang="ja-JP" sz="800" i="1" kern="0" spc="-20">
                <a:solidFill>
                  <a:prstClr val="black"/>
                </a:solidFill>
                <a:latin typeface="Arial" panose="020B0604020202020204" pitchFamily="34" charset="0"/>
                <a:ea typeface="ＭＳ Ｐゴシック" panose="020B0600070205080204" pitchFamily="34" charset="-128"/>
                <a:cs typeface="Arial" panose="020B0604020202020204" pitchFamily="34" charset="0"/>
              </a:rPr>
              <a:t>(Input on draft ED)</a:t>
            </a:r>
            <a:r>
              <a:rPr kumimoji="0" lang="en-US" altLang="ja-JP" sz="800" i="1" u="none" strike="noStrike" kern="0" cap="none" spc="-20" normalizeH="0" baseline="0" noProof="0">
                <a:ln>
                  <a:noFill/>
                </a:ln>
                <a:solidFill>
                  <a:prstClr val="black"/>
                </a:solidFill>
                <a:effectLst/>
                <a:uLnTx/>
                <a:uFillTx/>
                <a:latin typeface="Arial" panose="020B0604020202020204" pitchFamily="34" charset="0"/>
                <a:ea typeface="ＭＳ Ｐゴシック" panose="020B0600070205080204" pitchFamily="34" charset="-128"/>
                <a:cs typeface="Arial" panose="020B0604020202020204" pitchFamily="34" charset="0"/>
              </a:rPr>
              <a:t> </a:t>
            </a:r>
          </a:p>
        </p:txBody>
      </p:sp>
      <p:sp>
        <p:nvSpPr>
          <p:cNvPr id="45" name="TextBox 44">
            <a:extLst>
              <a:ext uri="{FF2B5EF4-FFF2-40B4-BE49-F238E27FC236}">
                <a16:creationId xmlns:a16="http://schemas.microsoft.com/office/drawing/2014/main" id="{DD983274-5732-612B-252E-8230366D72AA}"/>
              </a:ext>
            </a:extLst>
          </p:cNvPr>
          <p:cNvSpPr txBox="1"/>
          <p:nvPr/>
        </p:nvSpPr>
        <p:spPr>
          <a:xfrm>
            <a:off x="8620719" y="4984665"/>
            <a:ext cx="1089329" cy="630942"/>
          </a:xfrm>
          <a:prstGeom prst="rect">
            <a:avLst/>
          </a:prstGeom>
          <a:solidFill>
            <a:schemeClr val="bg1"/>
          </a:solidFill>
        </p:spPr>
        <p:txBody>
          <a:bodyPr wrap="square" lIns="0" tIns="0" rIns="0" bIns="0" rtlCol="0">
            <a:spAutoFit/>
          </a:bodyPr>
          <a:lstStyle/>
          <a:p>
            <a:pPr marL="0" marR="0" lvl="0" indent="0" algn="l" defTabSz="1219170" rtl="0" eaLnBrk="1" fontAlgn="auto" latinLnBrk="0" hangingPunct="1">
              <a:lnSpc>
                <a:spcPct val="90000"/>
              </a:lnSpc>
              <a:spcBef>
                <a:spcPts val="200"/>
              </a:spcBef>
              <a:spcAft>
                <a:spcPts val="0"/>
              </a:spcAft>
              <a:buClrTx/>
              <a:buSzTx/>
              <a:buFontTx/>
              <a:buNone/>
              <a:tabLst/>
              <a:defRPr/>
            </a:pPr>
            <a:r>
              <a:rPr kumimoji="0" lang="en-US" altLang="ja-JP" sz="800" b="1" i="0" u="none" strike="noStrike" kern="0" cap="none" spc="-20" normalizeH="0" baseline="0" noProof="0">
                <a:ln>
                  <a:noFill/>
                </a:ln>
                <a:solidFill>
                  <a:prstClr val="black"/>
                </a:solidFill>
                <a:effectLst/>
                <a:uLnTx/>
                <a:uFillTx/>
                <a:latin typeface="Arial" panose="020B0604020202020204" pitchFamily="34" charset="0"/>
                <a:ea typeface="ＭＳ Ｐゴシック" panose="020B0600070205080204" pitchFamily="34" charset="-128"/>
                <a:cs typeface="Arial" panose="020B0604020202020204" pitchFamily="34" charset="0"/>
              </a:rPr>
              <a:t>IESBA Meeting</a:t>
            </a:r>
          </a:p>
          <a:p>
            <a:pPr marL="0" marR="0" lvl="0" indent="0" algn="l" defTabSz="1219170" rtl="0" eaLnBrk="1" fontAlgn="auto" latinLnBrk="0" hangingPunct="1">
              <a:lnSpc>
                <a:spcPct val="90000"/>
              </a:lnSpc>
              <a:spcBef>
                <a:spcPts val="200"/>
              </a:spcBef>
              <a:spcAft>
                <a:spcPts val="0"/>
              </a:spcAft>
              <a:buClrTx/>
              <a:buSzTx/>
              <a:buFontTx/>
              <a:buNone/>
              <a:tabLst/>
              <a:defRPr/>
            </a:pPr>
            <a:r>
              <a:rPr lang="en-US" altLang="ja-JP" sz="800" kern="0" spc="-20">
                <a:solidFill>
                  <a:prstClr val="black"/>
                </a:solidFill>
                <a:latin typeface="Arial" panose="020B0604020202020204" pitchFamily="34" charset="0"/>
                <a:ea typeface="ＭＳ Ｐゴシック" panose="020B0600070205080204" pitchFamily="34" charset="-128"/>
                <a:cs typeface="Arial" panose="020B0604020202020204" pitchFamily="34" charset="0"/>
              </a:rPr>
              <a:t>Sept 18-22, 2023 (in person)</a:t>
            </a:r>
          </a:p>
          <a:p>
            <a:pPr marL="0" marR="0" lvl="0" indent="0" algn="l" defTabSz="1219170" rtl="0" eaLnBrk="1" fontAlgn="auto" latinLnBrk="0" hangingPunct="1">
              <a:lnSpc>
                <a:spcPct val="90000"/>
              </a:lnSpc>
              <a:spcBef>
                <a:spcPts val="200"/>
              </a:spcBef>
              <a:spcAft>
                <a:spcPts val="0"/>
              </a:spcAft>
              <a:buClrTx/>
              <a:buSzTx/>
              <a:buFontTx/>
              <a:buNone/>
              <a:tabLst/>
              <a:defRPr/>
            </a:pPr>
            <a:r>
              <a:rPr lang="en-US" altLang="ja-JP" sz="800" i="1" kern="0" spc="-20">
                <a:solidFill>
                  <a:prstClr val="black"/>
                </a:solidFill>
                <a:latin typeface="Arial" panose="020B0604020202020204" pitchFamily="34" charset="0"/>
                <a:ea typeface="ＭＳ Ｐゴシック" panose="020B0600070205080204" pitchFamily="34" charset="-128"/>
                <a:cs typeface="Arial" panose="020B0604020202020204" pitchFamily="34" charset="0"/>
              </a:rPr>
              <a:t>(Second Read)</a:t>
            </a:r>
          </a:p>
          <a:p>
            <a:pPr marL="0" marR="0" lvl="0" indent="0" algn="l" defTabSz="1219170" rtl="0" eaLnBrk="1" fontAlgn="auto" latinLnBrk="0" hangingPunct="1">
              <a:lnSpc>
                <a:spcPct val="90000"/>
              </a:lnSpc>
              <a:spcBef>
                <a:spcPts val="200"/>
              </a:spcBef>
              <a:spcAft>
                <a:spcPts val="0"/>
              </a:spcAft>
              <a:buClrTx/>
              <a:buSzTx/>
              <a:buFontTx/>
              <a:buNone/>
              <a:tabLst/>
              <a:defRPr/>
            </a:pPr>
            <a:endParaRPr kumimoji="0" lang="en-US" altLang="ja-JP" sz="800" i="1" u="none" strike="noStrike" kern="0" cap="none" spc="-20" normalizeH="0" baseline="0" noProof="0">
              <a:ln>
                <a:noFill/>
              </a:ln>
              <a:solidFill>
                <a:prstClr val="black"/>
              </a:solidFill>
              <a:effectLst/>
              <a:uLnTx/>
              <a:uFillTx/>
              <a:latin typeface="Arial" panose="020B0604020202020204" pitchFamily="34" charset="0"/>
              <a:ea typeface="ＭＳ Ｐゴシック" panose="020B0600070205080204" pitchFamily="34" charset="-128"/>
              <a:cs typeface="Arial" panose="020B0604020202020204" pitchFamily="34" charset="0"/>
            </a:endParaRPr>
          </a:p>
        </p:txBody>
      </p:sp>
      <p:cxnSp>
        <p:nvCxnSpPr>
          <p:cNvPr id="115" name="Straight Connector 114">
            <a:extLst>
              <a:ext uri="{FF2B5EF4-FFF2-40B4-BE49-F238E27FC236}">
                <a16:creationId xmlns:a16="http://schemas.microsoft.com/office/drawing/2014/main" id="{0BB255A3-53E6-BE80-5933-114B9BBF8488}"/>
              </a:ext>
            </a:extLst>
          </p:cNvPr>
          <p:cNvCxnSpPr>
            <a:cxnSpLocks/>
          </p:cNvCxnSpPr>
          <p:nvPr/>
        </p:nvCxnSpPr>
        <p:spPr>
          <a:xfrm>
            <a:off x="7945542" y="4821992"/>
            <a:ext cx="0" cy="195382"/>
          </a:xfrm>
          <a:prstGeom prst="line">
            <a:avLst/>
          </a:prstGeom>
          <a:ln w="9525" cap="flat" cmpd="sng" algn="ctr">
            <a:solidFill>
              <a:srgbClr val="FFC000"/>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117" name="Straight Connector 116">
            <a:extLst>
              <a:ext uri="{FF2B5EF4-FFF2-40B4-BE49-F238E27FC236}">
                <a16:creationId xmlns:a16="http://schemas.microsoft.com/office/drawing/2014/main" id="{11393FEB-1F06-77DC-1BCB-EE2403CC4D28}"/>
              </a:ext>
            </a:extLst>
          </p:cNvPr>
          <p:cNvCxnSpPr>
            <a:cxnSpLocks/>
          </p:cNvCxnSpPr>
          <p:nvPr/>
        </p:nvCxnSpPr>
        <p:spPr>
          <a:xfrm>
            <a:off x="8981467" y="4825369"/>
            <a:ext cx="0" cy="195382"/>
          </a:xfrm>
          <a:prstGeom prst="line">
            <a:avLst/>
          </a:prstGeom>
          <a:ln w="9525" cap="flat" cmpd="sng" algn="ctr">
            <a:solidFill>
              <a:srgbClr val="FFC000"/>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40" name="TextBox 39">
            <a:extLst>
              <a:ext uri="{FF2B5EF4-FFF2-40B4-BE49-F238E27FC236}">
                <a16:creationId xmlns:a16="http://schemas.microsoft.com/office/drawing/2014/main" id="{014F5AF9-2042-1E7E-84C1-872A737EEF3F}"/>
              </a:ext>
            </a:extLst>
          </p:cNvPr>
          <p:cNvSpPr txBox="1"/>
          <p:nvPr/>
        </p:nvSpPr>
        <p:spPr>
          <a:xfrm>
            <a:off x="7564557" y="4984665"/>
            <a:ext cx="865381" cy="383695"/>
          </a:xfrm>
          <a:prstGeom prst="rect">
            <a:avLst/>
          </a:prstGeom>
          <a:solidFill>
            <a:schemeClr val="bg1"/>
          </a:solidFill>
        </p:spPr>
        <p:txBody>
          <a:bodyPr wrap="square" lIns="0" tIns="0" rIns="0" bIns="0" rtlCol="0">
            <a:spAutoFit/>
          </a:bodyPr>
          <a:lstStyle/>
          <a:p>
            <a:pPr marL="0" marR="0" lvl="0" indent="0" algn="l" defTabSz="1219170" rtl="0" eaLnBrk="1" fontAlgn="auto" latinLnBrk="0" hangingPunct="1">
              <a:lnSpc>
                <a:spcPct val="90000"/>
              </a:lnSpc>
              <a:spcBef>
                <a:spcPts val="200"/>
              </a:spcBef>
              <a:spcAft>
                <a:spcPts val="0"/>
              </a:spcAft>
              <a:buClrTx/>
              <a:buSzTx/>
              <a:buFontTx/>
              <a:buNone/>
              <a:tabLst/>
              <a:defRPr/>
            </a:pPr>
            <a:r>
              <a:rPr kumimoji="0" lang="en-US" altLang="ja-JP" sz="800" b="1" i="0" u="none" strike="noStrike" kern="0" cap="none" spc="-20" normalizeH="0" baseline="0" noProof="0">
                <a:ln>
                  <a:noFill/>
                </a:ln>
                <a:solidFill>
                  <a:prstClr val="black"/>
                </a:solidFill>
                <a:effectLst/>
                <a:uLnTx/>
                <a:uFillTx/>
                <a:latin typeface="Arial" panose="020B0604020202020204" pitchFamily="34" charset="0"/>
                <a:ea typeface="ＭＳ Ｐゴシック" panose="020B0600070205080204" pitchFamily="34" charset="-128"/>
                <a:cs typeface="Arial" panose="020B0604020202020204" pitchFamily="34" charset="0"/>
              </a:rPr>
              <a:t>IESBA Meeting</a:t>
            </a:r>
          </a:p>
          <a:p>
            <a:pPr marL="0" marR="0" lvl="0" indent="0" algn="l" defTabSz="1219170" rtl="0" eaLnBrk="1" fontAlgn="auto" latinLnBrk="0" hangingPunct="1">
              <a:lnSpc>
                <a:spcPct val="90000"/>
              </a:lnSpc>
              <a:spcBef>
                <a:spcPts val="200"/>
              </a:spcBef>
              <a:spcAft>
                <a:spcPts val="0"/>
              </a:spcAft>
              <a:buClrTx/>
              <a:buSzTx/>
              <a:buFontTx/>
              <a:buNone/>
              <a:tabLst/>
              <a:defRPr/>
            </a:pPr>
            <a:r>
              <a:rPr lang="en-US" altLang="ja-JP" sz="800" kern="0" spc="-20">
                <a:solidFill>
                  <a:prstClr val="black"/>
                </a:solidFill>
                <a:latin typeface="Arial" panose="020B0604020202020204" pitchFamily="34" charset="0"/>
                <a:ea typeface="ＭＳ Ｐゴシック" panose="020B0600070205080204" pitchFamily="34" charset="-128"/>
                <a:cs typeface="Arial" panose="020B0604020202020204" pitchFamily="34" charset="0"/>
              </a:rPr>
              <a:t>Jun 12-17, 2023</a:t>
            </a:r>
          </a:p>
          <a:p>
            <a:pPr marL="0" marR="0" lvl="0" indent="0" algn="l" defTabSz="1219170" rtl="0" eaLnBrk="1" fontAlgn="auto" latinLnBrk="0" hangingPunct="1">
              <a:lnSpc>
                <a:spcPct val="90000"/>
              </a:lnSpc>
              <a:spcBef>
                <a:spcPts val="200"/>
              </a:spcBef>
              <a:spcAft>
                <a:spcPts val="0"/>
              </a:spcAft>
              <a:buClrTx/>
              <a:buSzTx/>
              <a:buFontTx/>
              <a:buNone/>
              <a:tabLst/>
              <a:defRPr/>
            </a:pPr>
            <a:r>
              <a:rPr lang="en-US" altLang="ja-JP" sz="800" i="1" kern="0" spc="-20">
                <a:solidFill>
                  <a:prstClr val="black"/>
                </a:solidFill>
                <a:latin typeface="Arial" panose="020B0604020202020204" pitchFamily="34" charset="0"/>
                <a:ea typeface="ＭＳ Ｐゴシック" panose="020B0600070205080204" pitchFamily="34" charset="-128"/>
                <a:cs typeface="Arial" panose="020B0604020202020204" pitchFamily="34" charset="0"/>
              </a:rPr>
              <a:t>(First read draft ED)</a:t>
            </a:r>
            <a:r>
              <a:rPr kumimoji="0" lang="en-US" altLang="ja-JP" sz="800" i="1" u="none" strike="noStrike" kern="0" cap="none" spc="-20" normalizeH="0" baseline="0" noProof="0">
                <a:ln>
                  <a:noFill/>
                </a:ln>
                <a:solidFill>
                  <a:prstClr val="black"/>
                </a:solidFill>
                <a:effectLst/>
                <a:uLnTx/>
                <a:uFillTx/>
                <a:latin typeface="Arial" panose="020B0604020202020204" pitchFamily="34" charset="0"/>
                <a:ea typeface="ＭＳ Ｐゴシック" panose="020B0600070205080204" pitchFamily="34" charset="-128"/>
                <a:cs typeface="Arial" panose="020B0604020202020204" pitchFamily="34" charset="0"/>
              </a:rPr>
              <a:t> </a:t>
            </a:r>
          </a:p>
        </p:txBody>
      </p:sp>
      <p:sp>
        <p:nvSpPr>
          <p:cNvPr id="119" name="Diamond 118">
            <a:extLst>
              <a:ext uri="{FF2B5EF4-FFF2-40B4-BE49-F238E27FC236}">
                <a16:creationId xmlns:a16="http://schemas.microsoft.com/office/drawing/2014/main" id="{32D1218B-4E83-C93B-C2AC-47CB8FFAF8FC}"/>
              </a:ext>
            </a:extLst>
          </p:cNvPr>
          <p:cNvSpPr/>
          <p:nvPr/>
        </p:nvSpPr>
        <p:spPr>
          <a:xfrm>
            <a:off x="5907078" y="3575369"/>
            <a:ext cx="151831" cy="168298"/>
          </a:xfrm>
          <a:prstGeom prst="diamond">
            <a:avLst/>
          </a:prstGeom>
          <a:noFill/>
          <a:ln w="9525" cap="flat" cmpd="sng" algn="ctr">
            <a:solidFill>
              <a:srgbClr val="ED7D31"/>
            </a:solidFill>
            <a:prstDash val="solid"/>
          </a:ln>
          <a:effectLst/>
        </p:spPr>
        <p:txBody>
          <a:bodyPr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en-US" sz="1000" b="0" i="0" u="none" strike="noStrike" kern="0" cap="none" spc="-20" normalizeH="0" baseline="0" noProof="0">
              <a:ln>
                <a:noFill/>
              </a:ln>
              <a:solidFill>
                <a:prstClr val="white"/>
              </a:solidFill>
              <a:effectLst/>
              <a:uLnTx/>
              <a:uFillTx/>
              <a:latin typeface="Arial" panose="020B0604020202020204" pitchFamily="34" charset="0"/>
              <a:cs typeface="Arial" panose="020B0604020202020204" pitchFamily="34" charset="0"/>
            </a:endParaRPr>
          </a:p>
        </p:txBody>
      </p:sp>
      <p:sp>
        <p:nvSpPr>
          <p:cNvPr id="121" name="TextBox 120">
            <a:extLst>
              <a:ext uri="{FF2B5EF4-FFF2-40B4-BE49-F238E27FC236}">
                <a16:creationId xmlns:a16="http://schemas.microsoft.com/office/drawing/2014/main" id="{62CCC692-4FF6-DB32-7B0D-741ABA7F9F32}"/>
              </a:ext>
            </a:extLst>
          </p:cNvPr>
          <p:cNvSpPr txBox="1"/>
          <p:nvPr/>
        </p:nvSpPr>
        <p:spPr>
          <a:xfrm>
            <a:off x="6751723" y="3767933"/>
            <a:ext cx="1075181" cy="383695"/>
          </a:xfrm>
          <a:prstGeom prst="rect">
            <a:avLst/>
          </a:prstGeom>
          <a:noFill/>
        </p:spPr>
        <p:txBody>
          <a:bodyPr wrap="square" lIns="0" tIns="0" rIns="0" bIns="0" rtlCol="0">
            <a:spAutoFit/>
          </a:bodyPr>
          <a:lstStyle/>
          <a:p>
            <a:pPr marL="0" marR="0" lvl="0" indent="0" algn="l" defTabSz="1219170" rtl="0" eaLnBrk="1" fontAlgn="auto" latinLnBrk="0" hangingPunct="1">
              <a:lnSpc>
                <a:spcPct val="90000"/>
              </a:lnSpc>
              <a:spcBef>
                <a:spcPts val="200"/>
              </a:spcBef>
              <a:spcAft>
                <a:spcPts val="0"/>
              </a:spcAft>
              <a:buClrTx/>
              <a:buSzTx/>
              <a:buFontTx/>
              <a:buNone/>
              <a:tabLst/>
              <a:defRPr/>
            </a:pPr>
            <a:r>
              <a:rPr kumimoji="0" lang="en-US" altLang="ja-JP" sz="800" b="1" i="0" u="none" strike="noStrike" kern="0" cap="none" spc="-20" normalizeH="0" baseline="0" noProof="0">
                <a:ln>
                  <a:noFill/>
                </a:ln>
                <a:solidFill>
                  <a:prstClr val="black"/>
                </a:solidFill>
                <a:effectLst/>
                <a:uLnTx/>
                <a:uFillTx/>
                <a:latin typeface="Arial" panose="020B0604020202020204" pitchFamily="34" charset="0"/>
                <a:ea typeface="ＭＳ Ｐゴシック" panose="020B0600070205080204" pitchFamily="34" charset="-128"/>
                <a:cs typeface="Arial" panose="020B0604020202020204" pitchFamily="34" charset="0"/>
              </a:rPr>
              <a:t>IESBA Meeting</a:t>
            </a:r>
          </a:p>
          <a:p>
            <a:pPr marL="0" marR="0" lvl="0" indent="0" algn="l" defTabSz="1219170" rtl="0" eaLnBrk="1" fontAlgn="auto" latinLnBrk="0" hangingPunct="1">
              <a:lnSpc>
                <a:spcPct val="90000"/>
              </a:lnSpc>
              <a:spcBef>
                <a:spcPts val="200"/>
              </a:spcBef>
              <a:spcAft>
                <a:spcPts val="0"/>
              </a:spcAft>
              <a:buClrTx/>
              <a:buSzTx/>
              <a:buFontTx/>
              <a:buNone/>
              <a:tabLst/>
              <a:defRPr/>
            </a:pPr>
            <a:r>
              <a:rPr lang="en-US" altLang="ja-JP" sz="800" kern="0" spc="-20">
                <a:solidFill>
                  <a:prstClr val="black"/>
                </a:solidFill>
                <a:latin typeface="Arial" panose="020B0604020202020204" pitchFamily="34" charset="0"/>
                <a:ea typeface="ＭＳ Ｐゴシック" panose="020B0600070205080204" pitchFamily="34" charset="-128"/>
                <a:cs typeface="Arial" panose="020B0604020202020204" pitchFamily="34" charset="0"/>
              </a:rPr>
              <a:t>Mar 13-17, 2023</a:t>
            </a:r>
            <a:r>
              <a:rPr kumimoji="0" lang="en-US" altLang="ja-JP" sz="800" b="0" i="0" u="none" strike="noStrike" kern="0" cap="none" spc="-20" normalizeH="0" baseline="0" noProof="0">
                <a:ln>
                  <a:noFill/>
                </a:ln>
                <a:solidFill>
                  <a:prstClr val="black"/>
                </a:solidFill>
                <a:effectLst/>
                <a:uLnTx/>
                <a:uFillTx/>
                <a:latin typeface="Arial" panose="020B0604020202020204" pitchFamily="34" charset="0"/>
                <a:ea typeface="ＭＳ Ｐゴシック" panose="020B0600070205080204" pitchFamily="34" charset="-128"/>
                <a:cs typeface="Arial" panose="020B0604020202020204" pitchFamily="34" charset="0"/>
              </a:rPr>
              <a:t> </a:t>
            </a:r>
          </a:p>
          <a:p>
            <a:pPr marL="0" marR="0" lvl="0" indent="0" algn="l" defTabSz="1219170" rtl="0" eaLnBrk="1" fontAlgn="auto" latinLnBrk="0" hangingPunct="1">
              <a:lnSpc>
                <a:spcPct val="90000"/>
              </a:lnSpc>
              <a:spcBef>
                <a:spcPts val="200"/>
              </a:spcBef>
              <a:spcAft>
                <a:spcPts val="0"/>
              </a:spcAft>
              <a:buClrTx/>
              <a:buSzTx/>
              <a:buFontTx/>
              <a:buNone/>
              <a:tabLst/>
              <a:defRPr/>
            </a:pPr>
            <a:r>
              <a:rPr lang="en-US" altLang="ja-JP" sz="800" kern="0" spc="-20">
                <a:solidFill>
                  <a:prstClr val="black"/>
                </a:solidFill>
                <a:latin typeface="Arial" panose="020B0604020202020204" pitchFamily="34" charset="0"/>
                <a:ea typeface="ＭＳ Ｐゴシック" panose="020B0600070205080204" pitchFamily="34" charset="-128"/>
                <a:cs typeface="Arial" panose="020B0604020202020204" pitchFamily="34" charset="0"/>
              </a:rPr>
              <a:t>(</a:t>
            </a:r>
            <a:r>
              <a:rPr lang="en-US" altLang="ja-JP" sz="800" i="1" kern="0" spc="-20">
                <a:solidFill>
                  <a:prstClr val="black"/>
                </a:solidFill>
                <a:latin typeface="Arial" panose="020B0604020202020204" pitchFamily="34" charset="0"/>
                <a:ea typeface="ＭＳ Ｐゴシック" panose="020B0600070205080204" pitchFamily="34" charset="-128"/>
                <a:cs typeface="Arial" panose="020B0604020202020204" pitchFamily="34" charset="0"/>
              </a:rPr>
              <a:t>Issues and Proposals)</a:t>
            </a:r>
            <a:endParaRPr kumimoji="0" lang="en-US" altLang="ja-JP" sz="800" b="0" i="0" u="none" strike="noStrike" kern="0" cap="none" spc="-20" normalizeH="0" baseline="0" noProof="0">
              <a:ln>
                <a:noFill/>
              </a:ln>
              <a:solidFill>
                <a:prstClr val="black"/>
              </a:solidFill>
              <a:effectLst/>
              <a:uLnTx/>
              <a:uFillTx/>
              <a:latin typeface="Arial" panose="020B0604020202020204" pitchFamily="34" charset="0"/>
              <a:ea typeface="ＭＳ Ｐゴシック" panose="020B0600070205080204" pitchFamily="34" charset="-128"/>
              <a:cs typeface="Arial" panose="020B0604020202020204" pitchFamily="34" charset="0"/>
            </a:endParaRPr>
          </a:p>
        </p:txBody>
      </p:sp>
      <p:grpSp>
        <p:nvGrpSpPr>
          <p:cNvPr id="151" name="Group 150">
            <a:extLst>
              <a:ext uri="{FF2B5EF4-FFF2-40B4-BE49-F238E27FC236}">
                <a16:creationId xmlns:a16="http://schemas.microsoft.com/office/drawing/2014/main" id="{D03FDBFE-0328-892A-105D-1C7B31E4B2AB}"/>
              </a:ext>
            </a:extLst>
          </p:cNvPr>
          <p:cNvGrpSpPr/>
          <p:nvPr/>
        </p:nvGrpSpPr>
        <p:grpSpPr>
          <a:xfrm>
            <a:off x="5572105" y="3668929"/>
            <a:ext cx="332687" cy="133596"/>
            <a:chOff x="5827014" y="3668929"/>
            <a:chExt cx="332687" cy="133596"/>
          </a:xfrm>
        </p:grpSpPr>
        <p:cxnSp>
          <p:nvCxnSpPr>
            <p:cNvPr id="143" name="Straight Connector 142">
              <a:extLst>
                <a:ext uri="{FF2B5EF4-FFF2-40B4-BE49-F238E27FC236}">
                  <a16:creationId xmlns:a16="http://schemas.microsoft.com/office/drawing/2014/main" id="{89639FBF-127E-8B2C-4D01-5D5FE0619B8D}"/>
                </a:ext>
              </a:extLst>
            </p:cNvPr>
            <p:cNvCxnSpPr>
              <a:cxnSpLocks/>
            </p:cNvCxnSpPr>
            <p:nvPr/>
          </p:nvCxnSpPr>
          <p:spPr>
            <a:xfrm flipH="1">
              <a:off x="5829300" y="3668929"/>
              <a:ext cx="330401" cy="3408"/>
            </a:xfrm>
            <a:prstGeom prst="line">
              <a:avLst/>
            </a:prstGeom>
          </p:spPr>
          <p:style>
            <a:lnRef idx="1">
              <a:schemeClr val="accent2"/>
            </a:lnRef>
            <a:fillRef idx="0">
              <a:schemeClr val="accent2"/>
            </a:fillRef>
            <a:effectRef idx="0">
              <a:schemeClr val="accent2"/>
            </a:effectRef>
            <a:fontRef idx="minor">
              <a:schemeClr val="tx1"/>
            </a:fontRef>
          </p:style>
        </p:cxnSp>
        <p:cxnSp>
          <p:nvCxnSpPr>
            <p:cNvPr id="148" name="Straight Connector 147">
              <a:extLst>
                <a:ext uri="{FF2B5EF4-FFF2-40B4-BE49-F238E27FC236}">
                  <a16:creationId xmlns:a16="http://schemas.microsoft.com/office/drawing/2014/main" id="{DF1CB00B-F9FE-8D3A-14F0-08E77F6D36D1}"/>
                </a:ext>
              </a:extLst>
            </p:cNvPr>
            <p:cNvCxnSpPr/>
            <p:nvPr/>
          </p:nvCxnSpPr>
          <p:spPr>
            <a:xfrm>
              <a:off x="5827014" y="3670284"/>
              <a:ext cx="0" cy="132241"/>
            </a:xfrm>
            <a:prstGeom prst="line">
              <a:avLst/>
            </a:prstGeom>
          </p:spPr>
          <p:style>
            <a:lnRef idx="1">
              <a:schemeClr val="accent2"/>
            </a:lnRef>
            <a:fillRef idx="0">
              <a:schemeClr val="accent2"/>
            </a:fillRef>
            <a:effectRef idx="0">
              <a:schemeClr val="accent2"/>
            </a:effectRef>
            <a:fontRef idx="minor">
              <a:schemeClr val="tx1"/>
            </a:fontRef>
          </p:style>
        </p:cxnSp>
        <p:cxnSp>
          <p:nvCxnSpPr>
            <p:cNvPr id="150" name="Straight Arrow Connector 149">
              <a:extLst>
                <a:ext uri="{FF2B5EF4-FFF2-40B4-BE49-F238E27FC236}">
                  <a16:creationId xmlns:a16="http://schemas.microsoft.com/office/drawing/2014/main" id="{ABE4F164-C1B2-6B98-7E3E-5C6BBC30FA6D}"/>
                </a:ext>
              </a:extLst>
            </p:cNvPr>
            <p:cNvCxnSpPr/>
            <p:nvPr/>
          </p:nvCxnSpPr>
          <p:spPr>
            <a:xfrm>
              <a:off x="5831586" y="3800294"/>
              <a:ext cx="147972" cy="0"/>
            </a:xfrm>
            <a:prstGeom prst="straightConnector1">
              <a:avLst/>
            </a:prstGeom>
            <a:ln>
              <a:tailEnd type="triangle"/>
            </a:ln>
          </p:spPr>
          <p:style>
            <a:lnRef idx="1">
              <a:schemeClr val="accent2"/>
            </a:lnRef>
            <a:fillRef idx="0">
              <a:schemeClr val="accent2"/>
            </a:fillRef>
            <a:effectRef idx="0">
              <a:schemeClr val="accent2"/>
            </a:effectRef>
            <a:fontRef idx="minor">
              <a:schemeClr val="tx1"/>
            </a:fontRef>
          </p:style>
        </p:cxnSp>
      </p:grpSp>
      <p:cxnSp>
        <p:nvCxnSpPr>
          <p:cNvPr id="153" name="Connector: Elbow 152">
            <a:extLst>
              <a:ext uri="{FF2B5EF4-FFF2-40B4-BE49-F238E27FC236}">
                <a16:creationId xmlns:a16="http://schemas.microsoft.com/office/drawing/2014/main" id="{DBEB036D-803A-74A5-39BC-5E4AD8CD5FD0}"/>
              </a:ext>
            </a:extLst>
          </p:cNvPr>
          <p:cNvCxnSpPr>
            <a:stCxn id="177" idx="5"/>
            <a:endCxn id="121" idx="0"/>
          </p:cNvCxnSpPr>
          <p:nvPr/>
        </p:nvCxnSpPr>
        <p:spPr>
          <a:xfrm>
            <a:off x="6206341" y="3654956"/>
            <a:ext cx="1082973" cy="112977"/>
          </a:xfrm>
          <a:prstGeom prst="bentConnector2">
            <a:avLst/>
          </a:prstGeom>
          <a:ln>
            <a:solidFill>
              <a:srgbClr val="ED7D31"/>
            </a:solidFill>
            <a:tailEnd type="triangle"/>
          </a:ln>
        </p:spPr>
        <p:style>
          <a:lnRef idx="1">
            <a:schemeClr val="accent1"/>
          </a:lnRef>
          <a:fillRef idx="0">
            <a:schemeClr val="accent1"/>
          </a:fillRef>
          <a:effectRef idx="0">
            <a:schemeClr val="accent1"/>
          </a:effectRef>
          <a:fontRef idx="minor">
            <a:schemeClr val="tx1"/>
          </a:fontRef>
        </p:style>
      </p:cxnSp>
      <p:cxnSp>
        <p:nvCxnSpPr>
          <p:cNvPr id="154" name="Connector: Elbow 153">
            <a:extLst>
              <a:ext uri="{FF2B5EF4-FFF2-40B4-BE49-F238E27FC236}">
                <a16:creationId xmlns:a16="http://schemas.microsoft.com/office/drawing/2014/main" id="{7866D461-9C27-FBEE-67FA-FC2631DE5F0A}"/>
              </a:ext>
            </a:extLst>
          </p:cNvPr>
          <p:cNvCxnSpPr>
            <a:cxnSpLocks/>
          </p:cNvCxnSpPr>
          <p:nvPr/>
        </p:nvCxnSpPr>
        <p:spPr bwMode="gray">
          <a:xfrm rot="16200000" flipH="1">
            <a:off x="2351407" y="2921988"/>
            <a:ext cx="421158" cy="7195"/>
          </a:xfrm>
          <a:prstGeom prst="bentConnector3">
            <a:avLst>
              <a:gd name="adj1" fmla="val 50000"/>
            </a:avLst>
          </a:prstGeom>
          <a:noFill/>
          <a:ln w="12700" cap="rnd">
            <a:solidFill>
              <a:srgbClr val="00B050"/>
            </a:solidFill>
            <a:prstDash val="dash"/>
            <a:round/>
            <a:headEnd/>
            <a:tailEnd type="triangle"/>
          </a:ln>
          <a:effectLst/>
        </p:spPr>
      </p:cxnSp>
      <p:sp>
        <p:nvSpPr>
          <p:cNvPr id="2" name="Diamond 1">
            <a:extLst>
              <a:ext uri="{FF2B5EF4-FFF2-40B4-BE49-F238E27FC236}">
                <a16:creationId xmlns:a16="http://schemas.microsoft.com/office/drawing/2014/main" id="{78A01CD5-D4A6-D559-7A5C-4A94B90A3A08}"/>
              </a:ext>
            </a:extLst>
          </p:cNvPr>
          <p:cNvSpPr/>
          <p:nvPr/>
        </p:nvSpPr>
        <p:spPr>
          <a:xfrm>
            <a:off x="1897083" y="2498445"/>
            <a:ext cx="151831" cy="168298"/>
          </a:xfrm>
          <a:prstGeom prst="diamond">
            <a:avLst/>
          </a:prstGeom>
          <a:noFill/>
          <a:ln w="9525" cap="flat" cmpd="sng" algn="ctr">
            <a:solidFill>
              <a:srgbClr val="00B050"/>
            </a:solidFill>
            <a:prstDash val="solid"/>
          </a:ln>
          <a:effectLst/>
        </p:spPr>
        <p:txBody>
          <a:bodyPr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en-US" sz="1000" b="0" i="0" u="none" strike="noStrike" kern="0" cap="none" spc="-20" normalizeH="0" baseline="0" noProof="0">
              <a:ln>
                <a:noFill/>
              </a:ln>
              <a:solidFill>
                <a:prstClr val="white"/>
              </a:solidFill>
              <a:effectLst/>
              <a:uLnTx/>
              <a:uFillTx/>
              <a:latin typeface="Arial" panose="020B0604020202020204" pitchFamily="34" charset="0"/>
              <a:cs typeface="Arial" panose="020B0604020202020204" pitchFamily="34" charset="0"/>
            </a:endParaRPr>
          </a:p>
        </p:txBody>
      </p:sp>
      <p:sp>
        <p:nvSpPr>
          <p:cNvPr id="8" name="Diamond 7">
            <a:extLst>
              <a:ext uri="{FF2B5EF4-FFF2-40B4-BE49-F238E27FC236}">
                <a16:creationId xmlns:a16="http://schemas.microsoft.com/office/drawing/2014/main" id="{F5D998E7-8D02-1016-C670-84B0A565B1C1}"/>
              </a:ext>
            </a:extLst>
          </p:cNvPr>
          <p:cNvSpPr/>
          <p:nvPr/>
        </p:nvSpPr>
        <p:spPr>
          <a:xfrm>
            <a:off x="3896795" y="2527254"/>
            <a:ext cx="151831" cy="168298"/>
          </a:xfrm>
          <a:prstGeom prst="diamond">
            <a:avLst/>
          </a:prstGeom>
          <a:noFill/>
          <a:ln w="9525" cap="flat" cmpd="sng" algn="ctr">
            <a:solidFill>
              <a:srgbClr val="00B050"/>
            </a:solidFill>
            <a:prstDash val="solid"/>
          </a:ln>
          <a:effectLst/>
        </p:spPr>
        <p:txBody>
          <a:bodyPr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en-US" sz="1000" b="0" i="0" u="none" strike="noStrike" kern="0" cap="none" spc="-20" normalizeH="0" baseline="0" noProof="0">
              <a:ln>
                <a:noFill/>
              </a:ln>
              <a:solidFill>
                <a:prstClr val="white"/>
              </a:solidFill>
              <a:effectLst/>
              <a:uLnTx/>
              <a:uFillTx/>
              <a:latin typeface="Arial" panose="020B0604020202020204" pitchFamily="34" charset="0"/>
              <a:cs typeface="Arial" panose="020B0604020202020204" pitchFamily="34" charset="0"/>
            </a:endParaRPr>
          </a:p>
        </p:txBody>
      </p:sp>
      <p:sp>
        <p:nvSpPr>
          <p:cNvPr id="15" name="Isosceles Triangle 14">
            <a:extLst>
              <a:ext uri="{FF2B5EF4-FFF2-40B4-BE49-F238E27FC236}">
                <a16:creationId xmlns:a16="http://schemas.microsoft.com/office/drawing/2014/main" id="{C4F0F4CE-A774-B9CC-790B-CB29834486EF}"/>
              </a:ext>
            </a:extLst>
          </p:cNvPr>
          <p:cNvSpPr>
            <a:spLocks noChangeAspect="1"/>
          </p:cNvSpPr>
          <p:nvPr/>
        </p:nvSpPr>
        <p:spPr>
          <a:xfrm>
            <a:off x="4205866" y="3602101"/>
            <a:ext cx="164592" cy="164592"/>
          </a:xfrm>
          <a:prstGeom prst="triangle">
            <a:avLst/>
          </a:prstGeom>
          <a:solidFill>
            <a:sysClr val="window" lastClr="FFFFFF"/>
          </a:solidFill>
          <a:ln w="12700" cap="flat" cmpd="sng" algn="ctr">
            <a:solidFill>
              <a:srgbClr val="ED7D31"/>
            </a:solidFill>
            <a:prstDash val="solid"/>
          </a:ln>
          <a:effectLst/>
        </p:spPr>
        <p:txBody>
          <a:bodyPr rtlCol="0" anchor="ctr"/>
          <a:lstStyle/>
          <a:p>
            <a:pPr marL="0" marR="0" lvl="0" indent="0" algn="ctr" defTabSz="1219170" rtl="0" eaLnBrk="1" fontAlgn="auto" latinLnBrk="0" hangingPunct="1">
              <a:lnSpc>
                <a:spcPct val="100000"/>
              </a:lnSpc>
              <a:spcBef>
                <a:spcPts val="300"/>
              </a:spcBef>
              <a:spcAft>
                <a:spcPts val="0"/>
              </a:spcAft>
              <a:buClrTx/>
              <a:buSzTx/>
              <a:buFontTx/>
              <a:buNone/>
              <a:tabLst/>
              <a:defRPr/>
            </a:pPr>
            <a:endParaRPr kumimoji="0" lang="en-US" sz="2400" b="0" i="0" u="none" strike="noStrike" kern="0" cap="none" spc="-20" normalizeH="0" baseline="0" noProof="0">
              <a:ln>
                <a:noFill/>
              </a:ln>
              <a:solidFill>
                <a:prstClr val="white"/>
              </a:solidFill>
              <a:effectLst/>
              <a:uLnTx/>
              <a:uFillTx/>
              <a:latin typeface="Arial" panose="020B0604020202020204" pitchFamily="34" charset="0"/>
              <a:cs typeface="Arial" panose="020B0604020202020204" pitchFamily="34" charset="0"/>
            </a:endParaRPr>
          </a:p>
        </p:txBody>
      </p:sp>
      <p:sp>
        <p:nvSpPr>
          <p:cNvPr id="18" name="Isosceles Triangle 17">
            <a:extLst>
              <a:ext uri="{FF2B5EF4-FFF2-40B4-BE49-F238E27FC236}">
                <a16:creationId xmlns:a16="http://schemas.microsoft.com/office/drawing/2014/main" id="{8EE02F4A-8E65-28FF-DF57-A442D9C66BD6}"/>
              </a:ext>
            </a:extLst>
          </p:cNvPr>
          <p:cNvSpPr>
            <a:spLocks noChangeAspect="1"/>
          </p:cNvSpPr>
          <p:nvPr/>
        </p:nvSpPr>
        <p:spPr>
          <a:xfrm>
            <a:off x="4459846" y="3602101"/>
            <a:ext cx="164592" cy="164592"/>
          </a:xfrm>
          <a:prstGeom prst="triangle">
            <a:avLst/>
          </a:prstGeom>
          <a:solidFill>
            <a:sysClr val="window" lastClr="FFFFFF"/>
          </a:solidFill>
          <a:ln w="12700" cap="flat" cmpd="sng" algn="ctr">
            <a:solidFill>
              <a:srgbClr val="ED7D31"/>
            </a:solidFill>
            <a:prstDash val="solid"/>
          </a:ln>
          <a:effectLst/>
        </p:spPr>
        <p:txBody>
          <a:bodyPr rtlCol="0" anchor="ctr"/>
          <a:lstStyle/>
          <a:p>
            <a:pPr marL="0" marR="0" lvl="0" indent="0" algn="ctr" defTabSz="1219170" rtl="0" eaLnBrk="1" fontAlgn="auto" latinLnBrk="0" hangingPunct="1">
              <a:lnSpc>
                <a:spcPct val="100000"/>
              </a:lnSpc>
              <a:spcBef>
                <a:spcPts val="300"/>
              </a:spcBef>
              <a:spcAft>
                <a:spcPts val="0"/>
              </a:spcAft>
              <a:buClrTx/>
              <a:buSzTx/>
              <a:buFontTx/>
              <a:buNone/>
              <a:tabLst/>
              <a:defRPr/>
            </a:pPr>
            <a:endParaRPr kumimoji="0" lang="en-US" sz="2400" b="0" i="0" u="none" strike="noStrike" kern="0" cap="none" spc="-20" normalizeH="0" baseline="0" noProof="0">
              <a:ln>
                <a:noFill/>
              </a:ln>
              <a:solidFill>
                <a:prstClr val="white"/>
              </a:solidFill>
              <a:effectLst/>
              <a:uLnTx/>
              <a:uFillTx/>
              <a:latin typeface="Arial" panose="020B0604020202020204" pitchFamily="34" charset="0"/>
              <a:cs typeface="Arial" panose="020B0604020202020204" pitchFamily="34" charset="0"/>
            </a:endParaRPr>
          </a:p>
        </p:txBody>
      </p:sp>
      <p:sp>
        <p:nvSpPr>
          <p:cNvPr id="19" name="TextBox 18">
            <a:extLst>
              <a:ext uri="{FF2B5EF4-FFF2-40B4-BE49-F238E27FC236}">
                <a16:creationId xmlns:a16="http://schemas.microsoft.com/office/drawing/2014/main" id="{CF7C54A0-DB47-9129-7863-7B0052A37567}"/>
              </a:ext>
            </a:extLst>
          </p:cNvPr>
          <p:cNvSpPr txBox="1"/>
          <p:nvPr/>
        </p:nvSpPr>
        <p:spPr>
          <a:xfrm>
            <a:off x="4095103" y="4765386"/>
            <a:ext cx="1263200" cy="383695"/>
          </a:xfrm>
          <a:prstGeom prst="rect">
            <a:avLst/>
          </a:prstGeom>
          <a:noFill/>
        </p:spPr>
        <p:txBody>
          <a:bodyPr wrap="square" lIns="0" tIns="0" rIns="0" bIns="0" rtlCol="0">
            <a:spAutoFit/>
          </a:bodyPr>
          <a:lstStyle/>
          <a:p>
            <a:pPr marL="0" marR="0" lvl="0" indent="0" algn="l" defTabSz="1219170" rtl="0" eaLnBrk="1" fontAlgn="auto" latinLnBrk="0" hangingPunct="1">
              <a:lnSpc>
                <a:spcPct val="90000"/>
              </a:lnSpc>
              <a:spcBef>
                <a:spcPts val="200"/>
              </a:spcBef>
              <a:spcAft>
                <a:spcPts val="0"/>
              </a:spcAft>
              <a:buClrTx/>
              <a:buSzTx/>
              <a:buFontTx/>
              <a:buNone/>
              <a:tabLst/>
              <a:defRPr/>
            </a:pPr>
            <a:r>
              <a:rPr kumimoji="0" lang="en-US" altLang="ja-JP" sz="800" b="1" i="0" u="none" strike="noStrike" kern="0" cap="none" spc="-20" normalizeH="0" baseline="0" noProof="0">
                <a:ln>
                  <a:noFill/>
                </a:ln>
                <a:solidFill>
                  <a:prstClr val="black"/>
                </a:solidFill>
                <a:effectLst/>
                <a:uLnTx/>
                <a:uFillTx/>
                <a:latin typeface="Arial" panose="020B0604020202020204" pitchFamily="34" charset="0"/>
                <a:ea typeface="ＭＳ Ｐゴシック" panose="020B0600070205080204" pitchFamily="34" charset="-128"/>
                <a:cs typeface="Arial" panose="020B0604020202020204" pitchFamily="34" charset="0"/>
              </a:rPr>
              <a:t>IESBA Meeting </a:t>
            </a:r>
          </a:p>
          <a:p>
            <a:pPr marL="0" marR="0" lvl="0" indent="0" algn="l" defTabSz="1219170" rtl="0" eaLnBrk="1" fontAlgn="auto" latinLnBrk="0" hangingPunct="1">
              <a:lnSpc>
                <a:spcPct val="90000"/>
              </a:lnSpc>
              <a:spcBef>
                <a:spcPts val="200"/>
              </a:spcBef>
              <a:spcAft>
                <a:spcPts val="0"/>
              </a:spcAft>
              <a:buClrTx/>
              <a:buSzTx/>
              <a:buFontTx/>
              <a:buNone/>
              <a:tabLst/>
              <a:defRPr/>
            </a:pPr>
            <a:r>
              <a:rPr lang="en-US" altLang="ja-JP" sz="800" kern="0" spc="-20">
                <a:solidFill>
                  <a:prstClr val="black"/>
                </a:solidFill>
                <a:latin typeface="Arial" panose="020B0604020202020204" pitchFamily="34" charset="0"/>
                <a:ea typeface="ＭＳ Ｐゴシック" panose="020B0600070205080204" pitchFamily="34" charset="-128"/>
                <a:cs typeface="Arial" panose="020B0604020202020204" pitchFamily="34" charset="0"/>
              </a:rPr>
              <a:t>Nov 1 (virtual) </a:t>
            </a:r>
          </a:p>
          <a:p>
            <a:pPr marL="0" marR="0" lvl="0" indent="0" algn="l" defTabSz="1219170" rtl="0" eaLnBrk="1" fontAlgn="auto" latinLnBrk="0" hangingPunct="1">
              <a:lnSpc>
                <a:spcPct val="90000"/>
              </a:lnSpc>
              <a:spcBef>
                <a:spcPts val="200"/>
              </a:spcBef>
              <a:spcAft>
                <a:spcPts val="0"/>
              </a:spcAft>
              <a:buClrTx/>
              <a:buSzTx/>
              <a:buFontTx/>
              <a:buNone/>
              <a:tabLst/>
              <a:defRPr/>
            </a:pPr>
            <a:r>
              <a:rPr kumimoji="0" lang="en-US" altLang="ja-JP" sz="800" b="0" i="0" u="none" strike="noStrike" kern="0" cap="none" spc="-20" normalizeH="0" baseline="0" noProof="0">
                <a:ln>
                  <a:noFill/>
                </a:ln>
                <a:solidFill>
                  <a:prstClr val="black"/>
                </a:solidFill>
                <a:effectLst/>
                <a:uLnTx/>
                <a:uFillTx/>
                <a:latin typeface="Arial" panose="020B0604020202020204" pitchFamily="34" charset="0"/>
                <a:ea typeface="ＭＳ Ｐゴシック" panose="020B0600070205080204" pitchFamily="34" charset="-128"/>
                <a:cs typeface="Arial" panose="020B0604020202020204" pitchFamily="34" charset="0"/>
              </a:rPr>
              <a:t>Nov 29-Dec 2, 7&amp;15</a:t>
            </a:r>
            <a:r>
              <a:rPr lang="en-US" altLang="ja-JP" sz="800" kern="0" spc="-20">
                <a:solidFill>
                  <a:prstClr val="black"/>
                </a:solidFill>
                <a:latin typeface="Arial" panose="020B0604020202020204" pitchFamily="34" charset="0"/>
                <a:ea typeface="ＭＳ Ｐゴシック" panose="020B0600070205080204" pitchFamily="34" charset="-128"/>
                <a:cs typeface="Arial" panose="020B0604020202020204" pitchFamily="34" charset="0"/>
              </a:rPr>
              <a:t> (hybrid)</a:t>
            </a:r>
            <a:endParaRPr kumimoji="0" lang="en-US" altLang="ja-JP" sz="800" b="0" i="0" u="none" strike="noStrike" kern="0" cap="none" spc="-20" normalizeH="0" baseline="0" noProof="0">
              <a:ln>
                <a:noFill/>
              </a:ln>
              <a:solidFill>
                <a:prstClr val="black"/>
              </a:solidFill>
              <a:effectLst/>
              <a:uLnTx/>
              <a:uFillTx/>
              <a:latin typeface="Arial" panose="020B0604020202020204" pitchFamily="34" charset="0"/>
              <a:ea typeface="ＭＳ Ｐゴシック" panose="020B0600070205080204" pitchFamily="34" charset="-128"/>
              <a:cs typeface="Arial" panose="020B0604020202020204" pitchFamily="34" charset="0"/>
            </a:endParaRPr>
          </a:p>
        </p:txBody>
      </p:sp>
      <p:cxnSp>
        <p:nvCxnSpPr>
          <p:cNvPr id="21" name="Connector: Elbow 20">
            <a:extLst>
              <a:ext uri="{FF2B5EF4-FFF2-40B4-BE49-F238E27FC236}">
                <a16:creationId xmlns:a16="http://schemas.microsoft.com/office/drawing/2014/main" id="{97F4B4E7-AA66-B7B9-5470-28F7225DB756}"/>
              </a:ext>
            </a:extLst>
          </p:cNvPr>
          <p:cNvCxnSpPr>
            <a:cxnSpLocks/>
          </p:cNvCxnSpPr>
          <p:nvPr/>
        </p:nvCxnSpPr>
        <p:spPr bwMode="gray">
          <a:xfrm rot="16200000" flipH="1">
            <a:off x="4158572" y="3890775"/>
            <a:ext cx="259180" cy="11017"/>
          </a:xfrm>
          <a:prstGeom prst="bentConnector3">
            <a:avLst>
              <a:gd name="adj1" fmla="val 50000"/>
            </a:avLst>
          </a:prstGeom>
          <a:noFill/>
          <a:ln w="12700" cap="rnd">
            <a:solidFill>
              <a:srgbClr val="ED7D31"/>
            </a:solidFill>
            <a:prstDash val="dash"/>
            <a:round/>
            <a:headEnd/>
            <a:tailEnd type="triangle"/>
          </a:ln>
          <a:effectLst/>
        </p:spPr>
      </p:cxnSp>
      <p:cxnSp>
        <p:nvCxnSpPr>
          <p:cNvPr id="28" name="Connector: Elbow 27">
            <a:extLst>
              <a:ext uri="{FF2B5EF4-FFF2-40B4-BE49-F238E27FC236}">
                <a16:creationId xmlns:a16="http://schemas.microsoft.com/office/drawing/2014/main" id="{B0697252-C894-2F8F-A5FD-3B123638F937}"/>
              </a:ext>
            </a:extLst>
          </p:cNvPr>
          <p:cNvCxnSpPr>
            <a:cxnSpLocks/>
          </p:cNvCxnSpPr>
          <p:nvPr/>
        </p:nvCxnSpPr>
        <p:spPr bwMode="gray">
          <a:xfrm rot="16200000" flipH="1">
            <a:off x="4058494" y="4262320"/>
            <a:ext cx="976415" cy="9574"/>
          </a:xfrm>
          <a:prstGeom prst="bentConnector3">
            <a:avLst>
              <a:gd name="adj1" fmla="val 50000"/>
            </a:avLst>
          </a:prstGeom>
          <a:noFill/>
          <a:ln w="12700" cap="rnd">
            <a:solidFill>
              <a:srgbClr val="ED7D31"/>
            </a:solidFill>
            <a:prstDash val="dash"/>
            <a:round/>
            <a:headEnd/>
            <a:tailEnd type="triangle"/>
          </a:ln>
          <a:effectLst/>
        </p:spPr>
      </p:cxnSp>
      <p:sp>
        <p:nvSpPr>
          <p:cNvPr id="205" name="TextBox 204">
            <a:extLst>
              <a:ext uri="{FF2B5EF4-FFF2-40B4-BE49-F238E27FC236}">
                <a16:creationId xmlns:a16="http://schemas.microsoft.com/office/drawing/2014/main" id="{9EB0BEA8-2A3C-4AFF-8FCA-ECFEF502A674}"/>
              </a:ext>
            </a:extLst>
          </p:cNvPr>
          <p:cNvSpPr txBox="1"/>
          <p:nvPr/>
        </p:nvSpPr>
        <p:spPr>
          <a:xfrm>
            <a:off x="3722464" y="4025873"/>
            <a:ext cx="780447" cy="247247"/>
          </a:xfrm>
          <a:prstGeom prst="rect">
            <a:avLst/>
          </a:prstGeom>
          <a:solidFill>
            <a:schemeClr val="bg1"/>
          </a:solidFill>
        </p:spPr>
        <p:txBody>
          <a:bodyPr wrap="square" lIns="0" tIns="0" rIns="0" bIns="0" rtlCol="0">
            <a:spAutoFit/>
          </a:bodyPr>
          <a:lstStyle/>
          <a:p>
            <a:pPr marL="0" marR="0" lvl="0" indent="0" algn="l" defTabSz="1219170" rtl="0" eaLnBrk="1" fontAlgn="auto" latinLnBrk="0" hangingPunct="1">
              <a:lnSpc>
                <a:spcPct val="90000"/>
              </a:lnSpc>
              <a:spcBef>
                <a:spcPts val="200"/>
              </a:spcBef>
              <a:spcAft>
                <a:spcPts val="0"/>
              </a:spcAft>
              <a:buClrTx/>
              <a:buSzTx/>
              <a:buFontTx/>
              <a:buNone/>
              <a:tabLst/>
              <a:defRPr/>
            </a:pPr>
            <a:r>
              <a:rPr kumimoji="0" lang="en-US" altLang="ja-JP" sz="800" b="1" i="0" u="none" strike="noStrike" kern="0" cap="none" spc="-20" normalizeH="0" baseline="0" noProof="0">
                <a:ln>
                  <a:noFill/>
                </a:ln>
                <a:solidFill>
                  <a:prstClr val="black"/>
                </a:solidFill>
                <a:effectLst/>
                <a:uLnTx/>
                <a:uFillTx/>
                <a:latin typeface="Arial" panose="020B0604020202020204" pitchFamily="34" charset="0"/>
                <a:ea typeface="ＭＳ Ｐゴシック" panose="020B0600070205080204" pitchFamily="34" charset="-128"/>
                <a:cs typeface="Arial" panose="020B0604020202020204" pitchFamily="34" charset="0"/>
              </a:rPr>
              <a:t>IESBA Meeting </a:t>
            </a:r>
          </a:p>
          <a:p>
            <a:pPr marL="0" marR="0" lvl="0" indent="0" algn="l" defTabSz="1219170" rtl="0" eaLnBrk="1" fontAlgn="auto" latinLnBrk="0" hangingPunct="1">
              <a:lnSpc>
                <a:spcPct val="90000"/>
              </a:lnSpc>
              <a:spcBef>
                <a:spcPts val="200"/>
              </a:spcBef>
              <a:spcAft>
                <a:spcPts val="0"/>
              </a:spcAft>
              <a:buClrTx/>
              <a:buSzTx/>
              <a:buFontTx/>
              <a:buNone/>
              <a:tabLst/>
              <a:defRPr/>
            </a:pPr>
            <a:r>
              <a:rPr lang="en-US" altLang="ja-JP" sz="800" kern="0" spc="-20">
                <a:solidFill>
                  <a:prstClr val="black"/>
                </a:solidFill>
                <a:latin typeface="Arial" panose="020B0604020202020204" pitchFamily="34" charset="0"/>
                <a:ea typeface="ＭＳ Ｐゴシック" panose="020B0600070205080204" pitchFamily="34" charset="-128"/>
                <a:cs typeface="Arial" panose="020B0604020202020204" pitchFamily="34" charset="0"/>
              </a:rPr>
              <a:t>Nov 1 (virtual)</a:t>
            </a:r>
            <a:endParaRPr kumimoji="0" lang="en-US" altLang="ja-JP" sz="800" b="0" i="0" u="none" strike="noStrike" kern="0" cap="none" spc="-20" normalizeH="0" baseline="0" noProof="0">
              <a:ln>
                <a:noFill/>
              </a:ln>
              <a:solidFill>
                <a:prstClr val="black"/>
              </a:solidFill>
              <a:effectLst/>
              <a:uLnTx/>
              <a:uFillTx/>
              <a:latin typeface="Arial" panose="020B0604020202020204" pitchFamily="34" charset="0"/>
              <a:ea typeface="ＭＳ Ｐゴシック" panose="020B0600070205080204" pitchFamily="34" charset="-128"/>
              <a:cs typeface="Arial" panose="020B0604020202020204" pitchFamily="34" charset="0"/>
            </a:endParaRPr>
          </a:p>
        </p:txBody>
      </p:sp>
    </p:spTree>
    <p:extLst>
      <p:ext uri="{BB962C8B-B14F-4D97-AF65-F5344CB8AC3E}">
        <p14:creationId xmlns:p14="http://schemas.microsoft.com/office/powerpoint/2010/main" val="23512990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B40D6AE9-9328-4F5C-99C2-6AB1D3EFEDB2}"/>
              </a:ext>
            </a:extLst>
          </p:cNvPr>
          <p:cNvSpPr>
            <a:spLocks noGrp="1"/>
          </p:cNvSpPr>
          <p:nvPr>
            <p:ph type="sldNum" sz="quarter" idx="12"/>
          </p:nvPr>
        </p:nvSpPr>
        <p:spPr>
          <a:xfrm>
            <a:off x="8610600" y="6356350"/>
            <a:ext cx="2743200" cy="365125"/>
          </a:xfrm>
        </p:spPr>
        <p:txBody>
          <a:bodyPr vert="horz" lIns="91440" tIns="45720" rIns="91440" bIns="45720" rtlCol="0" anchor="ctr">
            <a:normAutofit/>
          </a:bodyPr>
          <a:lstStyle/>
          <a:p>
            <a:pPr marL="0" marR="0" lvl="0" indent="0" algn="r" defTabSz="914400" rtl="0" eaLnBrk="1" fontAlgn="auto" latinLnBrk="0" hangingPunct="1">
              <a:lnSpc>
                <a:spcPct val="100000"/>
              </a:lnSpc>
              <a:spcBef>
                <a:spcPts val="0"/>
              </a:spcBef>
              <a:spcAft>
                <a:spcPts val="600"/>
              </a:spcAft>
              <a:buClrTx/>
              <a:buSzTx/>
              <a:buFontTx/>
              <a:buNone/>
              <a:tabLst/>
              <a:defRPr/>
            </a:pPr>
            <a:fld id="{A68F81FF-A8B7-8E49-9D5B-3CAD5ADFEE36}" type="slidenum">
              <a:rPr kumimoji="0" lang="en-US" sz="1200" b="0" i="0" u="none" strike="noStrike" kern="1200" cap="none" spc="0" normalizeH="0" baseline="0" noProof="0">
                <a:ln>
                  <a:noFill/>
                </a:ln>
                <a:solidFill>
                  <a:srgbClr val="494949">
                    <a:lumMod val="50000"/>
                    <a:lumOff val="50000"/>
                  </a:srgbClr>
                </a:solidFill>
                <a:effectLst/>
                <a:uLnTx/>
                <a:uFillTx/>
                <a:latin typeface="Times New Roman" panose="02020603050405020304"/>
                <a:ea typeface="+mn-ea"/>
                <a:cs typeface="+mn-cs"/>
              </a:rPr>
              <a:pPr marL="0" marR="0" lvl="0" indent="0" algn="r" defTabSz="914400" rtl="0" eaLnBrk="1" fontAlgn="auto" latinLnBrk="0" hangingPunct="1">
                <a:lnSpc>
                  <a:spcPct val="100000"/>
                </a:lnSpc>
                <a:spcBef>
                  <a:spcPts val="0"/>
                </a:spcBef>
                <a:spcAft>
                  <a:spcPts val="600"/>
                </a:spcAft>
                <a:buClrTx/>
                <a:buSzTx/>
                <a:buFontTx/>
                <a:buNone/>
                <a:tabLst/>
                <a:defRPr/>
              </a:pPr>
              <a:t>13</a:t>
            </a:fld>
            <a:endParaRPr kumimoji="0" lang="en-US" sz="1200" b="0" i="0" u="none" strike="noStrike" kern="1200" cap="none" spc="0" normalizeH="0" baseline="0" noProof="0">
              <a:ln>
                <a:noFill/>
              </a:ln>
              <a:solidFill>
                <a:srgbClr val="494949">
                  <a:lumMod val="50000"/>
                  <a:lumOff val="50000"/>
                </a:srgbClr>
              </a:solidFill>
              <a:effectLst/>
              <a:uLnTx/>
              <a:uFillTx/>
              <a:latin typeface="Times New Roman" panose="02020603050405020304"/>
              <a:ea typeface="+mn-ea"/>
              <a:cs typeface="+mn-cs"/>
            </a:endParaRPr>
          </a:p>
        </p:txBody>
      </p:sp>
      <p:sp>
        <p:nvSpPr>
          <p:cNvPr id="8" name="Title 7">
            <a:extLst>
              <a:ext uri="{FF2B5EF4-FFF2-40B4-BE49-F238E27FC236}">
                <a16:creationId xmlns:a16="http://schemas.microsoft.com/office/drawing/2014/main" id="{3C658F71-6A52-0AD6-F10A-D1C0C3CC3653}"/>
              </a:ext>
            </a:extLst>
          </p:cNvPr>
          <p:cNvSpPr>
            <a:spLocks noGrp="1"/>
          </p:cNvSpPr>
          <p:nvPr>
            <p:ph type="title"/>
          </p:nvPr>
        </p:nvSpPr>
        <p:spPr>
          <a:xfrm>
            <a:off x="437322" y="36374"/>
            <a:ext cx="10916478" cy="669304"/>
          </a:xfrm>
        </p:spPr>
        <p:txBody>
          <a:bodyPr>
            <a:normAutofit fontScale="90000"/>
          </a:bodyPr>
          <a:lstStyle/>
          <a:p>
            <a:br>
              <a:rPr lang="en-US">
                <a:solidFill>
                  <a:srgbClr val="FFFFFF"/>
                </a:solidFill>
                <a:latin typeface="+mj-lt"/>
              </a:rPr>
            </a:br>
            <a:r>
              <a:rPr lang="en-US">
                <a:solidFill>
                  <a:srgbClr val="FFFFFF"/>
                </a:solidFill>
                <a:latin typeface="+mj-lt"/>
              </a:rPr>
              <a:t>Ref: </a:t>
            </a:r>
            <a:r>
              <a:rPr lang="en-US" sz="4200">
                <a:solidFill>
                  <a:srgbClr val="FFFFFF"/>
                </a:solidFill>
                <a:latin typeface="+mj-lt"/>
              </a:rPr>
              <a:t>Overview of</a:t>
            </a:r>
            <a:r>
              <a:rPr lang="en-US" sz="4200" kern="1200">
                <a:solidFill>
                  <a:srgbClr val="FFFFFF"/>
                </a:solidFill>
                <a:latin typeface="+mj-lt"/>
                <a:ea typeface="+mj-ea"/>
                <a:cs typeface="+mj-cs"/>
              </a:rPr>
              <a:t> Parts and Sections in Code</a:t>
            </a:r>
            <a:endParaRPr lang="en-US" sz="4200"/>
          </a:p>
        </p:txBody>
      </p:sp>
      <p:pic>
        <p:nvPicPr>
          <p:cNvPr id="12" name="Picture 11">
            <a:extLst>
              <a:ext uri="{FF2B5EF4-FFF2-40B4-BE49-F238E27FC236}">
                <a16:creationId xmlns:a16="http://schemas.microsoft.com/office/drawing/2014/main" id="{4A4FE43B-C9C9-7B2B-EC93-63E00231F7FA}"/>
              </a:ext>
            </a:extLst>
          </p:cNvPr>
          <p:cNvPicPr>
            <a:picLocks noChangeAspect="1"/>
          </p:cNvPicPr>
          <p:nvPr/>
        </p:nvPicPr>
        <p:blipFill>
          <a:blip r:embed="rId3"/>
          <a:stretch>
            <a:fillRect/>
          </a:stretch>
        </p:blipFill>
        <p:spPr>
          <a:xfrm>
            <a:off x="437323" y="1388125"/>
            <a:ext cx="10370224" cy="5199962"/>
          </a:xfrm>
          <a:prstGeom prst="rect">
            <a:avLst/>
          </a:prstGeom>
        </p:spPr>
      </p:pic>
      <p:sp>
        <p:nvSpPr>
          <p:cNvPr id="13" name="Rectangle: Rounded Corners 12">
            <a:extLst>
              <a:ext uri="{FF2B5EF4-FFF2-40B4-BE49-F238E27FC236}">
                <a16:creationId xmlns:a16="http://schemas.microsoft.com/office/drawing/2014/main" id="{E33E6CE3-7623-56FC-BA2E-B09D4971B213}"/>
              </a:ext>
            </a:extLst>
          </p:cNvPr>
          <p:cNvSpPr/>
          <p:nvPr/>
        </p:nvSpPr>
        <p:spPr>
          <a:xfrm>
            <a:off x="3796747" y="3220278"/>
            <a:ext cx="3468757" cy="2623932"/>
          </a:xfrm>
          <a:prstGeom prst="roundRect">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266582240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BDFA0F0D-36C0-361D-F111-ADB869C888C9}"/>
              </a:ext>
            </a:extLst>
          </p:cNvPr>
          <p:cNvPicPr>
            <a:picLocks noChangeAspect="1"/>
          </p:cNvPicPr>
          <p:nvPr/>
        </p:nvPicPr>
        <p:blipFill>
          <a:blip r:embed="rId2"/>
          <a:stretch>
            <a:fillRect/>
          </a:stretch>
        </p:blipFill>
        <p:spPr>
          <a:xfrm>
            <a:off x="3318693" y="4219665"/>
            <a:ext cx="5968999" cy="505415"/>
          </a:xfrm>
          <a:prstGeom prst="rect">
            <a:avLst/>
          </a:prstGeom>
        </p:spPr>
      </p:pic>
      <p:sp>
        <p:nvSpPr>
          <p:cNvPr id="4" name="TextBox 3">
            <a:extLst>
              <a:ext uri="{FF2B5EF4-FFF2-40B4-BE49-F238E27FC236}">
                <a16:creationId xmlns:a16="http://schemas.microsoft.com/office/drawing/2014/main" id="{FD9430DE-ADD1-CFE3-52AB-0A7E59213C27}"/>
              </a:ext>
            </a:extLst>
          </p:cNvPr>
          <p:cNvSpPr txBox="1"/>
          <p:nvPr/>
        </p:nvSpPr>
        <p:spPr>
          <a:xfrm>
            <a:off x="2904308" y="4725080"/>
            <a:ext cx="8643258" cy="323165"/>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500" b="0" i="1" u="none" strike="noStrike" kern="1200" cap="none" spc="0" normalizeH="0" baseline="0" noProof="0">
                <a:ln>
                  <a:noFill/>
                </a:ln>
                <a:solidFill>
                  <a:srgbClr val="494949"/>
                </a:solidFill>
                <a:effectLst/>
                <a:uLnTx/>
                <a:uFillTx/>
                <a:latin typeface="Times New Roman" panose="02020603050405020304"/>
                <a:ea typeface="+mn-ea"/>
                <a:cs typeface="+mn-cs"/>
              </a:rPr>
              <a:t>Follow at: </a:t>
            </a:r>
            <a:r>
              <a:rPr kumimoji="0" lang="en-US" sz="1500" b="0" i="1" u="none" strike="noStrike" kern="1200" cap="none" spc="0" normalizeH="0" baseline="0" noProof="0">
                <a:ln>
                  <a:noFill/>
                </a:ln>
                <a:solidFill>
                  <a:srgbClr val="494949"/>
                </a:solidFill>
                <a:effectLst/>
                <a:uLnTx/>
                <a:uFillTx/>
                <a:latin typeface="Times New Roman" panose="02020603050405020304"/>
                <a:ea typeface="+mn-ea"/>
                <a:cs typeface="+mn-cs"/>
                <a:hlinkClick r:id="rId3"/>
              </a:rPr>
              <a:t>www.ethicsboard.org/focus-areas/sustainability-reporting-and-assurance</a:t>
            </a:r>
            <a:r>
              <a:rPr kumimoji="0" lang="en-US" sz="1500" b="0" i="1" u="none" strike="noStrike" kern="1200" cap="none" spc="0" normalizeH="0" baseline="0" noProof="0">
                <a:ln>
                  <a:noFill/>
                </a:ln>
                <a:solidFill>
                  <a:srgbClr val="494949"/>
                </a:solidFill>
                <a:effectLst/>
                <a:uLnTx/>
                <a:uFillTx/>
                <a:latin typeface="Times New Roman" panose="02020603050405020304"/>
                <a:ea typeface="+mn-ea"/>
                <a:cs typeface="+mn-cs"/>
              </a:rPr>
              <a:t> </a:t>
            </a:r>
          </a:p>
        </p:txBody>
      </p:sp>
    </p:spTree>
    <p:extLst>
      <p:ext uri="{BB962C8B-B14F-4D97-AF65-F5344CB8AC3E}">
        <p14:creationId xmlns:p14="http://schemas.microsoft.com/office/powerpoint/2010/main" val="158441519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79F1AD-E7FD-82CC-6C47-24B4751F2E8A}"/>
              </a:ext>
            </a:extLst>
          </p:cNvPr>
          <p:cNvSpPr>
            <a:spLocks noGrp="1"/>
          </p:cNvSpPr>
          <p:nvPr>
            <p:ph type="title"/>
          </p:nvPr>
        </p:nvSpPr>
        <p:spPr/>
        <p:txBody>
          <a:bodyPr/>
          <a:lstStyle/>
          <a:p>
            <a:r>
              <a:rPr lang="en-US">
                <a:latin typeface="+mj-lt"/>
              </a:rPr>
              <a:t>Objectives</a:t>
            </a:r>
          </a:p>
        </p:txBody>
      </p:sp>
      <p:sp>
        <p:nvSpPr>
          <p:cNvPr id="3" name="Content Placeholder 2">
            <a:extLst>
              <a:ext uri="{FF2B5EF4-FFF2-40B4-BE49-F238E27FC236}">
                <a16:creationId xmlns:a16="http://schemas.microsoft.com/office/drawing/2014/main" id="{B75F4BA0-0766-D323-01BA-EC92AAB4097C}"/>
              </a:ext>
            </a:extLst>
          </p:cNvPr>
          <p:cNvSpPr>
            <a:spLocks noGrp="1"/>
          </p:cNvSpPr>
          <p:nvPr>
            <p:ph idx="1"/>
          </p:nvPr>
        </p:nvSpPr>
        <p:spPr>
          <a:xfrm>
            <a:off x="838199" y="1414463"/>
            <a:ext cx="10375901" cy="4762500"/>
          </a:xfrm>
        </p:spPr>
        <p:txBody>
          <a:bodyPr vert="horz" lIns="91440" tIns="45720" rIns="91440" bIns="45720" rtlCol="0" anchor="t">
            <a:normAutofit/>
          </a:bodyPr>
          <a:lstStyle/>
          <a:p>
            <a:pPr>
              <a:spcBef>
                <a:spcPts val="1200"/>
              </a:spcBef>
              <a:spcAft>
                <a:spcPts val="1200"/>
              </a:spcAft>
            </a:pPr>
            <a:r>
              <a:rPr lang="en-US">
                <a:latin typeface="+mj-lt"/>
              </a:rPr>
              <a:t>To agree to an overall approach for developing profession agnostic ethics and independence standards for sustainability assurance engagements</a:t>
            </a:r>
          </a:p>
          <a:p>
            <a:pPr>
              <a:spcBef>
                <a:spcPts val="1200"/>
              </a:spcBef>
              <a:spcAft>
                <a:spcPts val="1200"/>
              </a:spcAft>
            </a:pPr>
            <a:r>
              <a:rPr lang="en-US" sz="2800">
                <a:latin typeface="+mj-lt"/>
              </a:rPr>
              <a:t>To </a:t>
            </a:r>
            <a:r>
              <a:rPr lang="en-US">
                <a:latin typeface="+mj-lt"/>
              </a:rPr>
              <a:t>consider other </a:t>
            </a:r>
            <a:r>
              <a:rPr lang="en-US" sz="2800">
                <a:latin typeface="+mj-lt"/>
              </a:rPr>
              <a:t>matters that are relevant in developing  sustainability-related revisions to the Code, including:</a:t>
            </a:r>
          </a:p>
          <a:p>
            <a:pPr lvl="1">
              <a:spcBef>
                <a:spcPts val="1200"/>
              </a:spcBef>
              <a:spcAft>
                <a:spcPts val="1200"/>
              </a:spcAft>
            </a:pPr>
            <a:r>
              <a:rPr lang="en-US" sz="1800">
                <a:latin typeface="+mj-lt"/>
              </a:rPr>
              <a:t>Matters relating to revising Parts 1-3 of the Code to address sustainability reporting </a:t>
            </a:r>
          </a:p>
          <a:p>
            <a:pPr lvl="1">
              <a:spcBef>
                <a:spcPts val="1200"/>
              </a:spcBef>
              <a:spcAft>
                <a:spcPts val="1200"/>
              </a:spcAft>
            </a:pPr>
            <a:r>
              <a:rPr lang="en-US" sz="1800">
                <a:latin typeface="+mj-lt"/>
              </a:rPr>
              <a:t>Resources and timeline  </a:t>
            </a:r>
          </a:p>
        </p:txBody>
      </p:sp>
      <p:sp>
        <p:nvSpPr>
          <p:cNvPr id="4" name="Slide Number Placeholder 3">
            <a:extLst>
              <a:ext uri="{FF2B5EF4-FFF2-40B4-BE49-F238E27FC236}">
                <a16:creationId xmlns:a16="http://schemas.microsoft.com/office/drawing/2014/main" id="{88C453C7-B070-72C7-8E9C-521BA5031DBE}"/>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494949">
                    <a:tint val="75000"/>
                  </a:srgbClr>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a:ln>
                <a:noFill/>
              </a:ln>
              <a:solidFill>
                <a:srgbClr val="494949">
                  <a:tint val="75000"/>
                </a:srgbClr>
              </a:solidFill>
              <a:effectLst/>
              <a:uLnTx/>
              <a:uFillTx/>
              <a:latin typeface="Product Sans Thin" panose="020B0203030502040203" pitchFamily="34" charset="0"/>
              <a:ea typeface="+mn-ea"/>
              <a:cs typeface="+mn-cs"/>
            </a:endParaRPr>
          </a:p>
        </p:txBody>
      </p:sp>
    </p:spTree>
    <p:extLst>
      <p:ext uri="{BB962C8B-B14F-4D97-AF65-F5344CB8AC3E}">
        <p14:creationId xmlns:p14="http://schemas.microsoft.com/office/powerpoint/2010/main" val="5634993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740A3A-E3EC-17E1-E4F1-4A4EC3EF0277}"/>
              </a:ext>
            </a:extLst>
          </p:cNvPr>
          <p:cNvSpPr>
            <a:spLocks noGrp="1"/>
          </p:cNvSpPr>
          <p:nvPr>
            <p:ph type="title"/>
          </p:nvPr>
        </p:nvSpPr>
        <p:spPr>
          <a:xfrm>
            <a:off x="369849" y="-22302"/>
            <a:ext cx="10515600" cy="1068518"/>
          </a:xfrm>
        </p:spPr>
        <p:txBody>
          <a:bodyPr>
            <a:normAutofit/>
          </a:bodyPr>
          <a:lstStyle/>
          <a:p>
            <a:r>
              <a:rPr lang="en-US"/>
              <a:t>Key Developments since September Meeting</a:t>
            </a:r>
          </a:p>
        </p:txBody>
      </p:sp>
      <p:sp>
        <p:nvSpPr>
          <p:cNvPr id="4" name="Slide Number Placeholder 3">
            <a:extLst>
              <a:ext uri="{FF2B5EF4-FFF2-40B4-BE49-F238E27FC236}">
                <a16:creationId xmlns:a16="http://schemas.microsoft.com/office/drawing/2014/main" id="{F7BA6DA3-FAA1-F165-B857-6759A1E5E3A6}"/>
              </a:ext>
            </a:extLst>
          </p:cNvPr>
          <p:cNvSpPr>
            <a:spLocks noGrp="1"/>
          </p:cNvSpPr>
          <p:nvPr>
            <p:ph type="sldNum" sz="quarter" idx="12"/>
          </p:nvPr>
        </p:nvSpPr>
        <p:spPr/>
        <p:txBody>
          <a:bodyPr/>
          <a:lstStyle/>
          <a:p>
            <a:fld id="{A68F81FF-A8B7-8E49-9D5B-3CAD5ADFEE36}" type="slidenum">
              <a:rPr lang="en-US" smtClean="0"/>
              <a:t>3</a:t>
            </a:fld>
            <a:endParaRPr lang="en-US"/>
          </a:p>
        </p:txBody>
      </p:sp>
      <p:graphicFrame>
        <p:nvGraphicFramePr>
          <p:cNvPr id="3" name="Diagram 2">
            <a:extLst>
              <a:ext uri="{FF2B5EF4-FFF2-40B4-BE49-F238E27FC236}">
                <a16:creationId xmlns:a16="http://schemas.microsoft.com/office/drawing/2014/main" id="{3EFAFA9B-FA4D-BCD3-2D74-95CA7E4CD421}"/>
              </a:ext>
            </a:extLst>
          </p:cNvPr>
          <p:cNvGraphicFramePr/>
          <p:nvPr/>
        </p:nvGraphicFramePr>
        <p:xfrm>
          <a:off x="754374" y="1122334"/>
          <a:ext cx="10554779" cy="541866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3" name="Rectangle 12">
            <a:extLst>
              <a:ext uri="{FF2B5EF4-FFF2-40B4-BE49-F238E27FC236}">
                <a16:creationId xmlns:a16="http://schemas.microsoft.com/office/drawing/2014/main" id="{C3B97F50-3A5F-5575-C631-3CAAE63635A3}"/>
              </a:ext>
            </a:extLst>
          </p:cNvPr>
          <p:cNvSpPr/>
          <p:nvPr/>
        </p:nvSpPr>
        <p:spPr>
          <a:xfrm>
            <a:off x="7294632" y="1261534"/>
            <a:ext cx="1662081" cy="2167466"/>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sp>
        <p:nvSpPr>
          <p:cNvPr id="18" name="Rectangle 17">
            <a:extLst>
              <a:ext uri="{FF2B5EF4-FFF2-40B4-BE49-F238E27FC236}">
                <a16:creationId xmlns:a16="http://schemas.microsoft.com/office/drawing/2014/main" id="{A5AB3546-F4B1-A509-9B73-7387669FD284}"/>
              </a:ext>
            </a:extLst>
          </p:cNvPr>
          <p:cNvSpPr/>
          <p:nvPr/>
        </p:nvSpPr>
        <p:spPr>
          <a:xfrm>
            <a:off x="1084886" y="3354871"/>
            <a:ext cx="1023983" cy="258706"/>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b="1">
                <a:solidFill>
                  <a:schemeClr val="bg1"/>
                </a:solidFill>
              </a:rPr>
              <a:t>Sept 23</a:t>
            </a:r>
          </a:p>
        </p:txBody>
      </p:sp>
      <p:sp>
        <p:nvSpPr>
          <p:cNvPr id="20" name="Rectangle 19">
            <a:extLst>
              <a:ext uri="{FF2B5EF4-FFF2-40B4-BE49-F238E27FC236}">
                <a16:creationId xmlns:a16="http://schemas.microsoft.com/office/drawing/2014/main" id="{EDEDAE27-A51B-C408-BAAF-0408A2183F71}"/>
              </a:ext>
            </a:extLst>
          </p:cNvPr>
          <p:cNvSpPr/>
          <p:nvPr/>
        </p:nvSpPr>
        <p:spPr>
          <a:xfrm>
            <a:off x="4038998" y="3354871"/>
            <a:ext cx="1155632" cy="241937"/>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a:solidFill>
                  <a:schemeClr val="bg1"/>
                </a:solidFill>
              </a:rPr>
              <a:t>Oct 6</a:t>
            </a:r>
          </a:p>
        </p:txBody>
      </p:sp>
      <p:sp>
        <p:nvSpPr>
          <p:cNvPr id="21" name="Rectangle 20">
            <a:extLst>
              <a:ext uri="{FF2B5EF4-FFF2-40B4-BE49-F238E27FC236}">
                <a16:creationId xmlns:a16="http://schemas.microsoft.com/office/drawing/2014/main" id="{FC2C8F59-6022-EE8D-C6FD-7FA002D61247}"/>
              </a:ext>
            </a:extLst>
          </p:cNvPr>
          <p:cNvSpPr/>
          <p:nvPr/>
        </p:nvSpPr>
        <p:spPr>
          <a:xfrm>
            <a:off x="5821568" y="4045531"/>
            <a:ext cx="1155632" cy="211842"/>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a:solidFill>
                  <a:schemeClr val="bg1"/>
                </a:solidFill>
              </a:rPr>
              <a:t>Oct 13</a:t>
            </a:r>
          </a:p>
        </p:txBody>
      </p:sp>
      <p:sp>
        <p:nvSpPr>
          <p:cNvPr id="22" name="Rectangle 21">
            <a:extLst>
              <a:ext uri="{FF2B5EF4-FFF2-40B4-BE49-F238E27FC236}">
                <a16:creationId xmlns:a16="http://schemas.microsoft.com/office/drawing/2014/main" id="{2D868907-5498-50F6-0313-140C5F2F9637}"/>
              </a:ext>
            </a:extLst>
          </p:cNvPr>
          <p:cNvSpPr/>
          <p:nvPr/>
        </p:nvSpPr>
        <p:spPr>
          <a:xfrm>
            <a:off x="7249985" y="3375765"/>
            <a:ext cx="1155632" cy="258706"/>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a:solidFill>
                  <a:schemeClr val="bg1"/>
                </a:solidFill>
              </a:rPr>
              <a:t>Mid-Oct</a:t>
            </a:r>
          </a:p>
        </p:txBody>
      </p:sp>
      <p:sp>
        <p:nvSpPr>
          <p:cNvPr id="23" name="Rectangle 22">
            <a:extLst>
              <a:ext uri="{FF2B5EF4-FFF2-40B4-BE49-F238E27FC236}">
                <a16:creationId xmlns:a16="http://schemas.microsoft.com/office/drawing/2014/main" id="{BE3B5728-59B0-83B2-6CE9-C655EFB35D07}"/>
              </a:ext>
            </a:extLst>
          </p:cNvPr>
          <p:cNvSpPr/>
          <p:nvPr/>
        </p:nvSpPr>
        <p:spPr>
          <a:xfrm>
            <a:off x="8826568" y="4045531"/>
            <a:ext cx="1155632" cy="211842"/>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a:solidFill>
                  <a:schemeClr val="bg1"/>
                </a:solidFill>
              </a:rPr>
              <a:t>Oct 24</a:t>
            </a:r>
          </a:p>
        </p:txBody>
      </p:sp>
      <p:sp>
        <p:nvSpPr>
          <p:cNvPr id="5" name="Rectangle 4">
            <a:extLst>
              <a:ext uri="{FF2B5EF4-FFF2-40B4-BE49-F238E27FC236}">
                <a16:creationId xmlns:a16="http://schemas.microsoft.com/office/drawing/2014/main" id="{F9271356-4FC1-9B5E-0745-2B85F8A50DFD}"/>
              </a:ext>
            </a:extLst>
          </p:cNvPr>
          <p:cNvSpPr/>
          <p:nvPr/>
        </p:nvSpPr>
        <p:spPr>
          <a:xfrm>
            <a:off x="2307652" y="4027632"/>
            <a:ext cx="1493228" cy="211843"/>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a:solidFill>
                  <a:schemeClr val="bg1"/>
                </a:solidFill>
              </a:rPr>
              <a:t>Sept-Oct</a:t>
            </a:r>
          </a:p>
        </p:txBody>
      </p:sp>
    </p:spTree>
    <p:extLst>
      <p:ext uri="{BB962C8B-B14F-4D97-AF65-F5344CB8AC3E}">
        <p14:creationId xmlns:p14="http://schemas.microsoft.com/office/powerpoint/2010/main" val="134220015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FDE01C-5E13-398A-E0C0-734A4C3327C3}"/>
              </a:ext>
            </a:extLst>
          </p:cNvPr>
          <p:cNvSpPr>
            <a:spLocks noGrp="1"/>
          </p:cNvSpPr>
          <p:nvPr>
            <p:ph type="title"/>
          </p:nvPr>
        </p:nvSpPr>
        <p:spPr>
          <a:xfrm>
            <a:off x="430696" y="0"/>
            <a:ext cx="10515600" cy="1068518"/>
          </a:xfrm>
        </p:spPr>
        <p:txBody>
          <a:bodyPr>
            <a:normAutofit/>
          </a:bodyPr>
          <a:lstStyle/>
          <a:p>
            <a:r>
              <a:rPr lang="en-US"/>
              <a:t>Recap: Current Thinking </a:t>
            </a:r>
          </a:p>
        </p:txBody>
      </p:sp>
      <p:sp>
        <p:nvSpPr>
          <p:cNvPr id="3" name="Content Placeholder 2">
            <a:extLst>
              <a:ext uri="{FF2B5EF4-FFF2-40B4-BE49-F238E27FC236}">
                <a16:creationId xmlns:a16="http://schemas.microsoft.com/office/drawing/2014/main" id="{B9019C65-C216-B7BB-F0BB-DF8DDA2047C7}"/>
              </a:ext>
            </a:extLst>
          </p:cNvPr>
          <p:cNvSpPr>
            <a:spLocks noGrp="1"/>
          </p:cNvSpPr>
          <p:nvPr>
            <p:ph idx="1"/>
          </p:nvPr>
        </p:nvSpPr>
        <p:spPr>
          <a:xfrm>
            <a:off x="516835" y="1321904"/>
            <a:ext cx="11060485" cy="5158409"/>
          </a:xfrm>
        </p:spPr>
        <p:txBody>
          <a:bodyPr>
            <a:normAutofit fontScale="92500"/>
          </a:bodyPr>
          <a:lstStyle/>
          <a:p>
            <a:r>
              <a:rPr lang="en-US" sz="2700">
                <a:latin typeface="+mj-lt"/>
              </a:rPr>
              <a:t>Sustainability information is of heightened public interest </a:t>
            </a:r>
            <a:r>
              <a:rPr lang="en-US" sz="2700">
                <a:latin typeface="+mj-lt"/>
                <a:sym typeface="Wingdings" panose="05000000000000000000" pitchFamily="2" charset="2"/>
              </a:rPr>
              <a:t> U</a:t>
            </a:r>
            <a:r>
              <a:rPr lang="en-US" sz="2700">
                <a:latin typeface="+mj-lt"/>
              </a:rPr>
              <a:t>sed for capital allocation decisions </a:t>
            </a:r>
          </a:p>
          <a:p>
            <a:pPr lvl="1">
              <a:lnSpc>
                <a:spcPts val="2300"/>
              </a:lnSpc>
              <a:spcBef>
                <a:spcPts val="300"/>
              </a:spcBef>
              <a:spcAft>
                <a:spcPts val="300"/>
              </a:spcAft>
            </a:pPr>
            <a:r>
              <a:rPr lang="en-US" sz="1700">
                <a:solidFill>
                  <a:schemeClr val="tx1"/>
                </a:solidFill>
                <a:latin typeface="+mj-lt"/>
              </a:rPr>
              <a:t>Sustainability assurance practitioners should be subject to the same ethics + independence standards as auditors of f/s when a general-purpose reporting framework is used </a:t>
            </a:r>
          </a:p>
          <a:p>
            <a:pPr lvl="1">
              <a:lnSpc>
                <a:spcPts val="2300"/>
              </a:lnSpc>
              <a:spcBef>
                <a:spcPts val="300"/>
              </a:spcBef>
              <a:spcAft>
                <a:spcPts val="300"/>
              </a:spcAft>
            </a:pPr>
            <a:r>
              <a:rPr lang="en-US" sz="1700">
                <a:solidFill>
                  <a:schemeClr val="tx1"/>
                </a:solidFill>
                <a:latin typeface="+mj-lt"/>
                <a:sym typeface="Wingdings" panose="05000000000000000000" pitchFamily="2" charset="2"/>
              </a:rPr>
              <a:t>S</a:t>
            </a:r>
            <a:r>
              <a:rPr lang="en-US" sz="1700">
                <a:solidFill>
                  <a:schemeClr val="tx1"/>
                </a:solidFill>
                <a:latin typeface="+mj-lt"/>
              </a:rPr>
              <a:t>ame ethics + independence standards should apply regardless of who does the work</a:t>
            </a:r>
          </a:p>
          <a:p>
            <a:r>
              <a:rPr lang="en-US" sz="2700">
                <a:latin typeface="+mj-lt"/>
                <a:sym typeface="Wingdings" panose="05000000000000000000" pitchFamily="2" charset="2"/>
              </a:rPr>
              <a:t>Calls for profession agnostic standards for sustainability assurance </a:t>
            </a:r>
          </a:p>
          <a:p>
            <a:pPr lvl="1">
              <a:lnSpc>
                <a:spcPts val="2300"/>
              </a:lnSpc>
              <a:spcBef>
                <a:spcPts val="300"/>
              </a:spcBef>
              <a:spcAft>
                <a:spcPts val="300"/>
              </a:spcAft>
            </a:pPr>
            <a:r>
              <a:rPr lang="en-US" sz="1700">
                <a:solidFill>
                  <a:schemeClr val="tx1"/>
                </a:solidFill>
                <a:latin typeface="+mj-lt"/>
              </a:rPr>
              <a:t>Map out and engage non-PAs to understand ethics and independence standards being used</a:t>
            </a:r>
          </a:p>
          <a:p>
            <a:pPr lvl="1">
              <a:lnSpc>
                <a:spcPts val="2300"/>
              </a:lnSpc>
              <a:spcBef>
                <a:spcPts val="300"/>
              </a:spcBef>
              <a:spcAft>
                <a:spcPts val="300"/>
              </a:spcAft>
            </a:pPr>
            <a:r>
              <a:rPr lang="en-US" sz="1700">
                <a:solidFill>
                  <a:schemeClr val="tx1"/>
                </a:solidFill>
                <a:latin typeface="+mj-lt"/>
              </a:rPr>
              <a:t>Leverage extant IESBA Code, but also i</a:t>
            </a:r>
            <a:r>
              <a:rPr lang="en-US" sz="1700">
                <a:solidFill>
                  <a:schemeClr val="tx1"/>
                </a:solidFill>
                <a:latin typeface="+mj-lt"/>
                <a:sym typeface="Wingdings" panose="05000000000000000000" pitchFamily="2" charset="2"/>
              </a:rPr>
              <a:t>dentify and address gaps</a:t>
            </a:r>
          </a:p>
          <a:p>
            <a:pPr lvl="1">
              <a:lnSpc>
                <a:spcPts val="2300"/>
              </a:lnSpc>
              <a:spcBef>
                <a:spcPts val="300"/>
              </a:spcBef>
              <a:spcAft>
                <a:spcPts val="300"/>
              </a:spcAft>
            </a:pPr>
            <a:r>
              <a:rPr lang="en-US" sz="1700">
                <a:solidFill>
                  <a:schemeClr val="tx1"/>
                </a:solidFill>
                <a:latin typeface="+mj-lt"/>
                <a:sym typeface="Wingdings" panose="05000000000000000000" pitchFamily="2" charset="2"/>
              </a:rPr>
              <a:t>Determine how best to package (and draft) sustainability-related revisions to be profession agnostic</a:t>
            </a:r>
          </a:p>
          <a:p>
            <a:pPr marL="228600" lvl="1">
              <a:lnSpc>
                <a:spcPct val="100000"/>
              </a:lnSpc>
              <a:spcBef>
                <a:spcPts val="1000"/>
              </a:spcBef>
              <a:spcAft>
                <a:spcPts val="600"/>
              </a:spcAft>
              <a:buFont typeface="Arial" panose="020B0604020202020204" pitchFamily="34" charset="0"/>
              <a:buChar char="•"/>
            </a:pPr>
            <a:r>
              <a:rPr lang="en-US" sz="2700">
                <a:latin typeface="+mj-lt"/>
                <a:sym typeface="Wingdings" panose="05000000000000000000" pitchFamily="2" charset="2"/>
              </a:rPr>
              <a:t>Timely stakeholder engagement critical (esp. with IOSCO, IAASB, ISSB) </a:t>
            </a:r>
          </a:p>
          <a:p>
            <a:pPr lvl="1">
              <a:lnSpc>
                <a:spcPts val="2300"/>
              </a:lnSpc>
              <a:spcBef>
                <a:spcPts val="300"/>
              </a:spcBef>
              <a:spcAft>
                <a:spcPts val="300"/>
              </a:spcAft>
            </a:pPr>
            <a:r>
              <a:rPr lang="en-US" sz="1700">
                <a:solidFill>
                  <a:schemeClr val="tx1"/>
                </a:solidFill>
                <a:latin typeface="+mj-lt"/>
                <a:sym typeface="Wingdings" panose="05000000000000000000" pitchFamily="2" charset="2"/>
              </a:rPr>
              <a:t>Revised ethics + independence standards to preserve link to IAASB’s standards  </a:t>
            </a:r>
          </a:p>
          <a:p>
            <a:pPr marL="228600" lvl="1">
              <a:lnSpc>
                <a:spcPct val="100000"/>
              </a:lnSpc>
              <a:spcBef>
                <a:spcPts val="1000"/>
              </a:spcBef>
              <a:spcAft>
                <a:spcPts val="600"/>
              </a:spcAft>
              <a:buFont typeface="Arial" panose="020B0604020202020204" pitchFamily="34" charset="0"/>
              <a:buChar char="•"/>
            </a:pPr>
            <a:r>
              <a:rPr lang="en-US" sz="2700">
                <a:latin typeface="+mj-lt"/>
              </a:rPr>
              <a:t>Measured approach and </a:t>
            </a:r>
            <a:r>
              <a:rPr lang="en-US" sz="2700">
                <a:latin typeface="+mj-lt"/>
                <a:sym typeface="Wingdings" panose="05000000000000000000" pitchFamily="2" charset="2"/>
              </a:rPr>
              <a:t>accelerated response necessary </a:t>
            </a:r>
          </a:p>
          <a:p>
            <a:pPr marL="457200" lvl="1" indent="0">
              <a:lnSpc>
                <a:spcPts val="2300"/>
              </a:lnSpc>
              <a:spcBef>
                <a:spcPts val="600"/>
              </a:spcBef>
              <a:spcAft>
                <a:spcPts val="600"/>
              </a:spcAft>
              <a:buNone/>
            </a:pPr>
            <a:endParaRPr lang="en-US" sz="1900">
              <a:latin typeface="+mj-lt"/>
              <a:sym typeface="Wingdings" panose="05000000000000000000" pitchFamily="2" charset="2"/>
            </a:endParaRPr>
          </a:p>
        </p:txBody>
      </p:sp>
      <p:sp>
        <p:nvSpPr>
          <p:cNvPr id="4" name="Slide Number Placeholder 3">
            <a:extLst>
              <a:ext uri="{FF2B5EF4-FFF2-40B4-BE49-F238E27FC236}">
                <a16:creationId xmlns:a16="http://schemas.microsoft.com/office/drawing/2014/main" id="{D48EA3D1-BFF5-2B2A-29CC-0FAEA73347CD}"/>
              </a:ext>
            </a:extLst>
          </p:cNvPr>
          <p:cNvSpPr>
            <a:spLocks noGrp="1"/>
          </p:cNvSpPr>
          <p:nvPr>
            <p:ph type="sldNum" sz="quarter" idx="12"/>
          </p:nvPr>
        </p:nvSpPr>
        <p:spPr/>
        <p:txBody>
          <a:bodyPr/>
          <a:lstStyle/>
          <a:p>
            <a:fld id="{A68F81FF-A8B7-8E49-9D5B-3CAD5ADFEE36}" type="slidenum">
              <a:rPr lang="en-US" smtClean="0"/>
              <a:t>4</a:t>
            </a:fld>
            <a:endParaRPr lang="en-US"/>
          </a:p>
        </p:txBody>
      </p:sp>
    </p:spTree>
    <p:extLst>
      <p:ext uri="{BB962C8B-B14F-4D97-AF65-F5344CB8AC3E}">
        <p14:creationId xmlns:p14="http://schemas.microsoft.com/office/powerpoint/2010/main" val="96096864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2D028E-A80E-4A9E-9351-DD3CCCE9F3B2}"/>
              </a:ext>
            </a:extLst>
          </p:cNvPr>
          <p:cNvSpPr>
            <a:spLocks noGrp="1"/>
          </p:cNvSpPr>
          <p:nvPr>
            <p:ph type="title"/>
          </p:nvPr>
        </p:nvSpPr>
        <p:spPr>
          <a:xfrm>
            <a:off x="838199" y="365125"/>
            <a:ext cx="8822635" cy="1325563"/>
          </a:xfrm>
        </p:spPr>
        <p:txBody>
          <a:bodyPr/>
          <a:lstStyle/>
          <a:p>
            <a:pPr algn="ctr"/>
            <a:r>
              <a:rPr lang="en-US">
                <a:latin typeface="Arial" panose="020B0604020202020204" pitchFamily="34" charset="0"/>
                <a:cs typeface="Arial" panose="020B0604020202020204" pitchFamily="34" charset="0"/>
              </a:rPr>
              <a:t>Overview of Workstream Activities</a:t>
            </a:r>
            <a:br>
              <a:rPr lang="en-US">
                <a:latin typeface="Arial" panose="020B0604020202020204" pitchFamily="34" charset="0"/>
                <a:cs typeface="Arial" panose="020B0604020202020204" pitchFamily="34" charset="0"/>
              </a:rPr>
            </a:br>
            <a:r>
              <a:rPr lang="en-US" sz="2000" i="1">
                <a:latin typeface="Arial" panose="020B0604020202020204" pitchFamily="34" charset="0"/>
                <a:cs typeface="Arial" panose="020B0604020202020204" pitchFamily="34" charset="0"/>
              </a:rPr>
              <a:t>As of Oct 2022  </a:t>
            </a:r>
          </a:p>
        </p:txBody>
      </p:sp>
      <p:sp>
        <p:nvSpPr>
          <p:cNvPr id="46" name="Rectangle 45">
            <a:extLst>
              <a:ext uri="{FF2B5EF4-FFF2-40B4-BE49-F238E27FC236}">
                <a16:creationId xmlns:a16="http://schemas.microsoft.com/office/drawing/2014/main" id="{277B5647-CD5A-4003-A8F6-C616881FC258}"/>
              </a:ext>
            </a:extLst>
          </p:cNvPr>
          <p:cNvSpPr/>
          <p:nvPr/>
        </p:nvSpPr>
        <p:spPr>
          <a:xfrm>
            <a:off x="1261174" y="2338353"/>
            <a:ext cx="3345511" cy="630452"/>
          </a:xfrm>
          <a:prstGeom prst="rect">
            <a:avLst/>
          </a:prstGeom>
          <a:solidFill>
            <a:srgbClr val="A9D18E">
              <a:alpha val="50000"/>
            </a:srgbClr>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91440" rIns="91440" bIns="9144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000" b="1">
                <a:solidFill>
                  <a:srgbClr val="000000"/>
                </a:solidFill>
                <a:latin typeface="Arial" panose="020B0604020202020204" pitchFamily="34" charset="0"/>
                <a:cs typeface="Arial" panose="020B0604020202020204" pitchFamily="34" charset="0"/>
              </a:rPr>
              <a:t>Determine drafting approach </a:t>
            </a:r>
            <a:r>
              <a:rPr kumimoji="0" lang="en-US" sz="1000" b="1" i="0" u="none" strike="noStrike" kern="1200" cap="none" spc="0" normalizeH="0" baseline="0" noProof="0">
                <a:ln>
                  <a:noFill/>
                </a:ln>
                <a:solidFill>
                  <a:srgbClr val="FF0000"/>
                </a:solidFill>
                <a:effectLst/>
                <a:uLnTx/>
                <a:uFillTx/>
                <a:latin typeface="Arial" panose="020B0604020202020204" pitchFamily="34" charset="0"/>
                <a:cs typeface="Arial" panose="020B0604020202020204" pitchFamily="34" charset="0"/>
              </a:rPr>
              <a:t>+ </a:t>
            </a:r>
            <a:r>
              <a:rPr lang="en-US" sz="1000" b="1">
                <a:solidFill>
                  <a:srgbClr val="000000"/>
                </a:solidFill>
                <a:latin typeface="Arial" panose="020B0604020202020204" pitchFamily="34" charset="0"/>
                <a:cs typeface="Arial" panose="020B0604020202020204" pitchFamily="34" charset="0"/>
              </a:rPr>
              <a:t>Address gaps in ethics and independence provisions </a:t>
            </a:r>
            <a:endParaRPr kumimoji="0" lang="en-US" sz="1000" b="1" i="0" u="none" strike="noStrike" kern="1200" cap="none" spc="0" normalizeH="0" baseline="0" noProof="0">
              <a:ln>
                <a:noFill/>
              </a:ln>
              <a:solidFill>
                <a:srgbClr val="000000"/>
              </a:solidFill>
              <a:effectLst/>
              <a:uLnTx/>
              <a:uFillTx/>
              <a:latin typeface="Arial" panose="020B0604020202020204" pitchFamily="34" charset="0"/>
              <a:cs typeface="Arial" panose="020B0604020202020204" pitchFamily="34" charset="0"/>
            </a:endParaRPr>
          </a:p>
        </p:txBody>
      </p:sp>
      <p:sp>
        <p:nvSpPr>
          <p:cNvPr id="47" name="Rectangle 46">
            <a:extLst>
              <a:ext uri="{FF2B5EF4-FFF2-40B4-BE49-F238E27FC236}">
                <a16:creationId xmlns:a16="http://schemas.microsoft.com/office/drawing/2014/main" id="{E91186A2-D9A9-47FF-8EC3-9B5D536E7C5D}"/>
              </a:ext>
            </a:extLst>
          </p:cNvPr>
          <p:cNvSpPr/>
          <p:nvPr/>
        </p:nvSpPr>
        <p:spPr>
          <a:xfrm>
            <a:off x="1941436" y="1801368"/>
            <a:ext cx="2665249" cy="322496"/>
          </a:xfrm>
          <a:prstGeom prst="rect">
            <a:avLst/>
          </a:prstGeom>
          <a:solidFill>
            <a:srgbClr val="A9D18E"/>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91440" rIns="91440" bIns="9144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prstClr val="white"/>
                </a:solidFill>
                <a:effectLst/>
                <a:uLnTx/>
                <a:uFillTx/>
                <a:latin typeface="Arial" panose="020B0604020202020204" pitchFamily="34" charset="0"/>
                <a:cs typeface="Arial" panose="020B0604020202020204" pitchFamily="34" charset="0"/>
              </a:rPr>
              <a:t>Independence </a:t>
            </a:r>
          </a:p>
        </p:txBody>
      </p:sp>
      <p:sp>
        <p:nvSpPr>
          <p:cNvPr id="12" name="Oval 11">
            <a:extLst>
              <a:ext uri="{FF2B5EF4-FFF2-40B4-BE49-F238E27FC236}">
                <a16:creationId xmlns:a16="http://schemas.microsoft.com/office/drawing/2014/main" id="{36870AAE-57D1-2DFD-9361-52F530ACBABE}"/>
              </a:ext>
            </a:extLst>
          </p:cNvPr>
          <p:cNvSpPr/>
          <p:nvPr/>
        </p:nvSpPr>
        <p:spPr>
          <a:xfrm>
            <a:off x="1523225" y="1786737"/>
            <a:ext cx="405716" cy="322496"/>
          </a:xfrm>
          <a:prstGeom prst="ellipse">
            <a:avLst/>
          </a:prstGeom>
          <a:solidFill>
            <a:srgbClr val="4472C4"/>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sz="1067" b="0" i="0" u="none" strike="noStrike" kern="1200" cap="none" spc="0" normalizeH="0" baseline="0" noProof="0">
                <a:ln>
                  <a:noFill/>
                </a:ln>
                <a:solidFill>
                  <a:schemeClr val="bg1"/>
                </a:solidFill>
                <a:effectLst/>
                <a:uLnTx/>
                <a:uFillTx/>
                <a:latin typeface="Arial" panose="020B0604020202020204" pitchFamily="34" charset="0"/>
                <a:cs typeface="Arial" panose="020B0604020202020204" pitchFamily="34" charset="0"/>
              </a:rPr>
              <a:t>1</a:t>
            </a:r>
            <a:endParaRPr kumimoji="0" lang="en-CR" sz="1067" b="0" i="0" u="none" strike="noStrike" kern="1200" cap="none" spc="0" normalizeH="0" baseline="0" noProof="0">
              <a:ln>
                <a:noFill/>
              </a:ln>
              <a:solidFill>
                <a:schemeClr val="bg1"/>
              </a:solidFill>
              <a:effectLst/>
              <a:uLnTx/>
              <a:uFillTx/>
              <a:latin typeface="Arial" panose="020B0604020202020204" pitchFamily="34" charset="0"/>
              <a:cs typeface="Arial" panose="020B0604020202020204" pitchFamily="34" charset="0"/>
            </a:endParaRPr>
          </a:p>
        </p:txBody>
      </p:sp>
      <p:sp>
        <p:nvSpPr>
          <p:cNvPr id="38" name="Rectangle 37">
            <a:extLst>
              <a:ext uri="{FF2B5EF4-FFF2-40B4-BE49-F238E27FC236}">
                <a16:creationId xmlns:a16="http://schemas.microsoft.com/office/drawing/2014/main" id="{48193D0A-E679-48C3-9A2C-6EDF28145818}"/>
              </a:ext>
            </a:extLst>
          </p:cNvPr>
          <p:cNvSpPr/>
          <p:nvPr/>
        </p:nvSpPr>
        <p:spPr>
          <a:xfrm>
            <a:off x="8335676" y="2338353"/>
            <a:ext cx="3345511" cy="630452"/>
          </a:xfrm>
          <a:prstGeom prst="rect">
            <a:avLst/>
          </a:prstGeom>
          <a:solidFill>
            <a:srgbClr val="A9D18E">
              <a:alpha val="50000"/>
            </a:srgbClr>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91440" rIns="91440" bIns="9144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000" b="1">
                <a:solidFill>
                  <a:srgbClr val="000000"/>
                </a:solidFill>
                <a:latin typeface="Arial" panose="020B0604020202020204" pitchFamily="34" charset="0"/>
                <a:cs typeface="Arial" panose="020B0604020202020204" pitchFamily="34" charset="0"/>
              </a:rPr>
              <a:t>Address </a:t>
            </a:r>
            <a:r>
              <a:rPr kumimoji="0" lang="en-US" sz="1000" b="1" i="0" u="none" strike="noStrike" kern="1200" cap="none" spc="0" normalizeH="0" baseline="0" noProof="0">
                <a:ln>
                  <a:noFill/>
                </a:ln>
                <a:solidFill>
                  <a:srgbClr val="000000"/>
                </a:solidFill>
                <a:effectLst/>
                <a:uLnTx/>
                <a:uFillTx/>
                <a:latin typeface="Arial" panose="020B0604020202020204" pitchFamily="34" charset="0"/>
                <a:cs typeface="Arial" panose="020B0604020202020204" pitchFamily="34" charset="0"/>
              </a:rPr>
              <a:t>issues re use of experts in sustainability reporting and assurance </a:t>
            </a:r>
            <a:r>
              <a:rPr kumimoji="0" lang="en-US" sz="1100" b="1" i="0" u="none" strike="noStrike" kern="1200" cap="none" spc="0" normalizeH="0" baseline="0" noProof="0">
                <a:ln>
                  <a:noFill/>
                </a:ln>
                <a:solidFill>
                  <a:srgbClr val="FF0000"/>
                </a:solidFill>
                <a:effectLst/>
                <a:uLnTx/>
                <a:uFillTx/>
                <a:latin typeface="Arial" panose="020B0604020202020204" pitchFamily="34" charset="0"/>
                <a:cs typeface="Arial" panose="020B0604020202020204" pitchFamily="34" charset="0"/>
              </a:rPr>
              <a:t>+ </a:t>
            </a:r>
            <a:r>
              <a:rPr kumimoji="0" lang="en-US" sz="1000" b="1" i="0" u="none" strike="noStrike" kern="1200" cap="none" spc="0" normalizeH="0" baseline="0" noProof="0">
                <a:ln>
                  <a:noFill/>
                </a:ln>
                <a:solidFill>
                  <a:srgbClr val="000000"/>
                </a:solidFill>
                <a:effectLst/>
                <a:uLnTx/>
                <a:uFillTx/>
                <a:latin typeface="Arial" panose="020B0604020202020204" pitchFamily="34" charset="0"/>
                <a:cs typeface="Arial" panose="020B0604020202020204" pitchFamily="34" charset="0"/>
              </a:rPr>
              <a:t>Use of experts more broadly </a:t>
            </a:r>
          </a:p>
        </p:txBody>
      </p:sp>
      <p:sp>
        <p:nvSpPr>
          <p:cNvPr id="43" name="Rectangle 42">
            <a:extLst>
              <a:ext uri="{FF2B5EF4-FFF2-40B4-BE49-F238E27FC236}">
                <a16:creationId xmlns:a16="http://schemas.microsoft.com/office/drawing/2014/main" id="{22D9DEE4-848E-FDD5-B82B-B6A72FA88F8E}"/>
              </a:ext>
            </a:extLst>
          </p:cNvPr>
          <p:cNvSpPr/>
          <p:nvPr/>
        </p:nvSpPr>
        <p:spPr>
          <a:xfrm>
            <a:off x="8741392" y="1798291"/>
            <a:ext cx="2665249" cy="322496"/>
          </a:xfrm>
          <a:prstGeom prst="rect">
            <a:avLst/>
          </a:prstGeom>
          <a:solidFill>
            <a:srgbClr val="A9D18E"/>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91440" rIns="91440" bIns="9144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prstClr val="white"/>
                </a:solidFill>
                <a:effectLst/>
                <a:uLnTx/>
                <a:uFillTx/>
                <a:latin typeface="Arial" panose="020B0604020202020204" pitchFamily="34" charset="0"/>
                <a:cs typeface="Arial" panose="020B0604020202020204" pitchFamily="34" charset="0"/>
              </a:rPr>
              <a:t>Experts</a:t>
            </a:r>
          </a:p>
        </p:txBody>
      </p:sp>
      <p:sp>
        <p:nvSpPr>
          <p:cNvPr id="87" name="Rectangle 86">
            <a:extLst>
              <a:ext uri="{FF2B5EF4-FFF2-40B4-BE49-F238E27FC236}">
                <a16:creationId xmlns:a16="http://schemas.microsoft.com/office/drawing/2014/main" id="{5B7A5517-8381-4A4F-BCF1-86C25EB2D327}"/>
              </a:ext>
            </a:extLst>
          </p:cNvPr>
          <p:cNvSpPr/>
          <p:nvPr/>
        </p:nvSpPr>
        <p:spPr>
          <a:xfrm>
            <a:off x="4801663" y="2325851"/>
            <a:ext cx="3345511" cy="643664"/>
          </a:xfrm>
          <a:prstGeom prst="rect">
            <a:avLst/>
          </a:prstGeom>
          <a:solidFill>
            <a:srgbClr val="A9D18E">
              <a:alpha val="50000"/>
            </a:srgbClr>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91440" rIns="91440" bIns="9144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000" b="1">
                <a:solidFill>
                  <a:srgbClr val="000000"/>
                </a:solidFill>
                <a:latin typeface="Arial" panose="020B0604020202020204" pitchFamily="34" charset="0"/>
                <a:cs typeface="Arial" panose="020B0604020202020204" pitchFamily="34" charset="0"/>
              </a:rPr>
              <a:t>Provide context and examples</a:t>
            </a:r>
            <a:r>
              <a:rPr kumimoji="0" lang="en-US" sz="1000" b="1" i="0" u="none" strike="noStrike" kern="1200" cap="none" spc="0" normalizeH="0" baseline="0" noProof="0">
                <a:ln>
                  <a:noFill/>
                </a:ln>
                <a:solidFill>
                  <a:srgbClr val="000000"/>
                </a:solidFill>
                <a:effectLst/>
                <a:uLnTx/>
                <a:uFillTx/>
                <a:latin typeface="Arial" panose="020B0604020202020204" pitchFamily="34" charset="0"/>
                <a:cs typeface="Arial" panose="020B0604020202020204" pitchFamily="34" charset="0"/>
              </a:rPr>
              <a:t> </a:t>
            </a:r>
            <a:r>
              <a:rPr kumimoji="0" lang="en-US" sz="1000" b="1" i="0" u="none" strike="noStrike" kern="1200" cap="none" spc="0" normalizeH="0" baseline="0" noProof="0">
                <a:ln>
                  <a:noFill/>
                </a:ln>
                <a:solidFill>
                  <a:srgbClr val="FF0000"/>
                </a:solidFill>
                <a:effectLst/>
                <a:uLnTx/>
                <a:uFillTx/>
                <a:latin typeface="Arial" panose="020B0604020202020204" pitchFamily="34" charset="0"/>
                <a:cs typeface="Arial" panose="020B0604020202020204" pitchFamily="34" charset="0"/>
              </a:rPr>
              <a:t>+ </a:t>
            </a:r>
            <a:r>
              <a:rPr kumimoji="0" lang="en-US" sz="1000" b="1" i="0" u="none" strike="noStrike" kern="1200" cap="none" spc="0" normalizeH="0" baseline="0" noProof="0">
                <a:ln>
                  <a:noFill/>
                </a:ln>
                <a:solidFill>
                  <a:srgbClr val="000000"/>
                </a:solidFill>
                <a:effectLst/>
                <a:uLnTx/>
                <a:uFillTx/>
                <a:latin typeface="Arial" panose="020B0604020202020204" pitchFamily="34" charset="0"/>
                <a:cs typeface="Arial" panose="020B0604020202020204" pitchFamily="34" charset="0"/>
              </a:rPr>
              <a:t>Address gaps in ethics provisions </a:t>
            </a:r>
          </a:p>
        </p:txBody>
      </p:sp>
      <p:sp>
        <p:nvSpPr>
          <p:cNvPr id="52" name="Rectangle 51">
            <a:extLst>
              <a:ext uri="{FF2B5EF4-FFF2-40B4-BE49-F238E27FC236}">
                <a16:creationId xmlns:a16="http://schemas.microsoft.com/office/drawing/2014/main" id="{8C27CD2E-A587-0958-E11B-7D84E449A7E0}"/>
              </a:ext>
            </a:extLst>
          </p:cNvPr>
          <p:cNvSpPr/>
          <p:nvPr/>
        </p:nvSpPr>
        <p:spPr>
          <a:xfrm>
            <a:off x="5392052" y="1806872"/>
            <a:ext cx="2665249" cy="322496"/>
          </a:xfrm>
          <a:prstGeom prst="rect">
            <a:avLst/>
          </a:prstGeom>
          <a:solidFill>
            <a:srgbClr val="A9D18E"/>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91440" rIns="91440" bIns="9144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prstClr val="white"/>
                </a:solidFill>
                <a:effectLst/>
                <a:uLnTx/>
                <a:uFillTx/>
                <a:latin typeface="Arial" panose="020B0604020202020204" pitchFamily="34" charset="0"/>
                <a:cs typeface="Arial" panose="020B0604020202020204" pitchFamily="34" charset="0"/>
              </a:rPr>
              <a:t>Sustainability Reporting </a:t>
            </a:r>
          </a:p>
        </p:txBody>
      </p:sp>
      <p:sp>
        <p:nvSpPr>
          <p:cNvPr id="53" name="TextBox 52">
            <a:extLst>
              <a:ext uri="{FF2B5EF4-FFF2-40B4-BE49-F238E27FC236}">
                <a16:creationId xmlns:a16="http://schemas.microsoft.com/office/drawing/2014/main" id="{E859B8A9-B0A7-1545-FBB7-8CBED5404754}"/>
              </a:ext>
            </a:extLst>
          </p:cNvPr>
          <p:cNvSpPr txBox="1"/>
          <p:nvPr/>
        </p:nvSpPr>
        <p:spPr>
          <a:xfrm>
            <a:off x="364928" y="3025093"/>
            <a:ext cx="749888" cy="3155452"/>
          </a:xfrm>
          <a:prstGeom prst="rect">
            <a:avLst/>
          </a:prstGeom>
          <a:solidFill>
            <a:srgbClr val="4472C4"/>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0" tIns="0" rIns="0" bIns="0" numCol="1" spcCol="0" rtlCol="0" fromWordArt="0" anchor="ctr" anchorCtr="1" forceAA="0" compatLnSpc="1">
            <a:prstTxWarp prst="textNoShape">
              <a:avLst/>
            </a:prstTxWarp>
            <a:noAutofit/>
          </a:bodyPr>
          <a:lstStyle>
            <a:defPPr>
              <a:defRPr lang="en-US"/>
            </a:defPPr>
            <a:lvl1pPr>
              <a:defRPr sz="1400" b="1">
                <a:solidFill>
                  <a:schemeClr val="accen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en-US" sz="1050" b="0">
              <a:solidFill>
                <a:prstClr val="white"/>
              </a:solidFill>
              <a:latin typeface="Arial" panose="020B0604020202020204" pitchFamily="34" charset="0"/>
              <a:cs typeface="Arial" panose="020B0604020202020204"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en-US" sz="1050" b="0">
                <a:solidFill>
                  <a:prstClr val="white"/>
                </a:solidFill>
                <a:latin typeface="Arial" panose="020B0604020202020204" pitchFamily="34" charset="0"/>
                <a:cs typeface="Arial" panose="020B0604020202020204" pitchFamily="34" charset="0"/>
              </a:rPr>
              <a:t>Activities</a:t>
            </a:r>
            <a:endParaRPr kumimoji="0" lang="en-US" sz="1050" b="0" i="0" u="none" strike="noStrike" kern="1200" cap="none" spc="0" normalizeH="0" baseline="0" noProof="0">
              <a:ln>
                <a:noFill/>
              </a:ln>
              <a:solidFill>
                <a:prstClr val="white"/>
              </a:solidFill>
              <a:effectLst/>
              <a:uLnTx/>
              <a:uFillTx/>
              <a:latin typeface="Arial" panose="020B0604020202020204" pitchFamily="34" charset="0"/>
              <a:cs typeface="Arial" panose="020B0604020202020204" pitchFamily="34" charset="0"/>
            </a:endParaRPr>
          </a:p>
        </p:txBody>
      </p:sp>
      <p:sp>
        <p:nvSpPr>
          <p:cNvPr id="65" name="Arrow: Pentagon 36">
            <a:extLst>
              <a:ext uri="{FF2B5EF4-FFF2-40B4-BE49-F238E27FC236}">
                <a16:creationId xmlns:a16="http://schemas.microsoft.com/office/drawing/2014/main" id="{34497764-3F9D-4319-A65F-8D86F50A94FE}"/>
              </a:ext>
            </a:extLst>
          </p:cNvPr>
          <p:cNvSpPr/>
          <p:nvPr/>
        </p:nvSpPr>
        <p:spPr>
          <a:xfrm>
            <a:off x="1288205" y="4526836"/>
            <a:ext cx="6905003" cy="437379"/>
          </a:xfrm>
          <a:prstGeom prst="rect">
            <a:avLst/>
          </a:prstGeom>
          <a:solidFill>
            <a:schemeClr val="accent1">
              <a:lumMod val="20000"/>
              <a:lumOff val="80000"/>
              <a:alpha val="75000"/>
            </a:schemeClr>
          </a:solidFill>
          <a:ln w="19050" cap="flat" cmpd="sng" algn="ctr">
            <a:noFill/>
            <a:prstDash val="solid"/>
            <a:miter lim="800000"/>
            <a:headEnd type="none" w="med" len="med"/>
            <a:tailEnd type="none" w="med" len="med"/>
          </a:ln>
          <a:effectLst/>
        </p:spPr>
        <p:txBody>
          <a:bodyPr vert="horz" wrap="square" lIns="121905" tIns="60953" rIns="121905" bIns="60953" numCol="1" rtlCol="0" anchor="ctr" anchorCtr="0" compatLnSpc="1">
            <a:prstTxWarp prst="textNoShape">
              <a:avLst/>
            </a:prstTxWarp>
            <a:noAutofit/>
          </a:bodyPr>
          <a:lstStyle/>
          <a:p>
            <a:pPr marL="0" marR="0" lvl="0" indent="0" algn="ctr" defTabSz="914377" rtl="0" eaLnBrk="1" fontAlgn="base" latinLnBrk="0" hangingPunct="1">
              <a:lnSpc>
                <a:spcPct val="90000"/>
              </a:lnSpc>
              <a:spcBef>
                <a:spcPts val="0"/>
              </a:spcBef>
              <a:spcAft>
                <a:spcPct val="0"/>
              </a:spcAft>
              <a:buClr>
                <a:srgbClr val="0095FF"/>
              </a:buClr>
              <a:buSzPct val="90000"/>
              <a:buFontTx/>
              <a:buNone/>
              <a:tabLst/>
              <a:defRPr/>
            </a:pPr>
            <a:r>
              <a:rPr lang="en-US" sz="900" b="1">
                <a:solidFill>
                  <a:srgbClr val="000000"/>
                </a:solidFill>
                <a:latin typeface="Arial" panose="020B0604020202020204" pitchFamily="34" charset="0"/>
                <a:cs typeface="Arial" panose="020B0604020202020204" pitchFamily="34" charset="0"/>
              </a:rPr>
              <a:t>   Identify issues: </a:t>
            </a:r>
            <a:r>
              <a:rPr lang="en-US" sz="900">
                <a:solidFill>
                  <a:srgbClr val="000000"/>
                </a:solidFill>
                <a:latin typeface="Arial" panose="020B0604020202020204" pitchFamily="34" charset="0"/>
                <a:cs typeface="Arial" panose="020B0604020202020204" pitchFamily="34" charset="0"/>
              </a:rPr>
              <a:t>What are </a:t>
            </a:r>
            <a:r>
              <a:rPr kumimoji="0" lang="en-US" sz="900" b="0" i="0" u="none" strike="noStrike" kern="1200" cap="none" spc="0" normalizeH="0" baseline="0" noProof="0">
                <a:ln>
                  <a:noFill/>
                </a:ln>
                <a:solidFill>
                  <a:srgbClr val="000000"/>
                </a:solidFill>
                <a:effectLst/>
                <a:uLnTx/>
                <a:uFillTx/>
                <a:latin typeface="Arial" panose="020B0604020202020204" pitchFamily="34" charset="0"/>
                <a:cs typeface="Arial" panose="020B0604020202020204" pitchFamily="34" charset="0"/>
              </a:rPr>
              <a:t>the threats to FPs (and independence)?</a:t>
            </a:r>
            <a:r>
              <a:rPr lang="en-US" sz="900">
                <a:solidFill>
                  <a:srgbClr val="000000"/>
                </a:solidFill>
                <a:latin typeface="Arial" panose="020B0604020202020204" pitchFamily="34" charset="0"/>
                <a:cs typeface="Arial" panose="020B0604020202020204" pitchFamily="34" charset="0"/>
              </a:rPr>
              <a:t> What are the safeguards? Conflict of interest situations? Which activities, relationships, and financial interests should be prohibited? Any unique ethics challenges for sustainability?</a:t>
            </a:r>
            <a:endParaRPr kumimoji="0" lang="en-US" sz="900" b="0" i="0" u="none" strike="noStrike" kern="1200" cap="none" spc="0" normalizeH="0" baseline="0" noProof="0">
              <a:ln>
                <a:noFill/>
              </a:ln>
              <a:solidFill>
                <a:srgbClr val="000000"/>
              </a:solidFill>
              <a:effectLst/>
              <a:uLnTx/>
              <a:uFillTx/>
              <a:latin typeface="Arial" panose="020B0604020202020204" pitchFamily="34" charset="0"/>
              <a:cs typeface="Arial" panose="020B0604020202020204" pitchFamily="34" charset="0"/>
            </a:endParaRPr>
          </a:p>
        </p:txBody>
      </p:sp>
      <p:sp>
        <p:nvSpPr>
          <p:cNvPr id="70" name="Arrow: Pentagon 36">
            <a:extLst>
              <a:ext uri="{FF2B5EF4-FFF2-40B4-BE49-F238E27FC236}">
                <a16:creationId xmlns:a16="http://schemas.microsoft.com/office/drawing/2014/main" id="{ADFB6FDB-ABA7-4DBF-AFCD-5D5D859D122C}"/>
              </a:ext>
            </a:extLst>
          </p:cNvPr>
          <p:cNvSpPr/>
          <p:nvPr/>
        </p:nvSpPr>
        <p:spPr>
          <a:xfrm>
            <a:off x="1288205" y="3781174"/>
            <a:ext cx="6858969" cy="246852"/>
          </a:xfrm>
          <a:prstGeom prst="rect">
            <a:avLst/>
          </a:prstGeom>
          <a:solidFill>
            <a:schemeClr val="accent1">
              <a:lumMod val="20000"/>
              <a:lumOff val="80000"/>
              <a:alpha val="75000"/>
            </a:schemeClr>
          </a:solidFill>
          <a:ln w="19050" cap="flat" cmpd="sng" algn="ctr">
            <a:noFill/>
            <a:prstDash val="solid"/>
            <a:miter lim="800000"/>
            <a:headEnd type="none" w="med" len="med"/>
            <a:tailEnd type="none" w="med" len="med"/>
          </a:ln>
          <a:effectLst/>
        </p:spPr>
        <p:txBody>
          <a:bodyPr vert="horz" wrap="square" lIns="0" tIns="0" rIns="0" bIns="0" numCol="1" rtlCol="0" anchor="ctr" anchorCtr="0" compatLnSpc="1">
            <a:prstTxWarp prst="textNoShape">
              <a:avLst/>
            </a:prstTxWarp>
            <a:noAutofit/>
          </a:bodyPr>
          <a:lstStyle/>
          <a:p>
            <a:pPr marL="91440" marR="0" lvl="0" indent="0" defTabSz="914377" rtl="0" eaLnBrk="1" fontAlgn="base" latinLnBrk="0" hangingPunct="1">
              <a:lnSpc>
                <a:spcPct val="90000"/>
              </a:lnSpc>
              <a:spcBef>
                <a:spcPts val="0"/>
              </a:spcBef>
              <a:spcAft>
                <a:spcPct val="0"/>
              </a:spcAft>
              <a:buClr>
                <a:srgbClr val="0095FF"/>
              </a:buClr>
              <a:buSzPct val="90000"/>
              <a:buFontTx/>
              <a:buNone/>
              <a:tabLst/>
              <a:defRPr/>
            </a:pPr>
            <a:r>
              <a:rPr lang="en-US" sz="900" b="1">
                <a:latin typeface="Arial" panose="020B0604020202020204" pitchFamily="34" charset="0"/>
                <a:cs typeface="Arial" panose="020B0604020202020204" pitchFamily="34" charset="0"/>
              </a:rPr>
              <a:t>      Adapt/ revise existing definitions </a:t>
            </a:r>
            <a:r>
              <a:rPr lang="en-US" sz="900">
                <a:latin typeface="Arial" panose="020B0604020202020204" pitchFamily="34" charset="0"/>
                <a:cs typeface="Arial" panose="020B0604020202020204" pitchFamily="34" charset="0"/>
              </a:rPr>
              <a:t>(e.g., audit team, engagement team, group audit team, professional activities,...) </a:t>
            </a:r>
            <a:endParaRPr kumimoji="0" lang="en-US" sz="900" b="0" i="0" u="none" strike="noStrike" kern="1200" cap="none" spc="0" normalizeH="0" baseline="0" noProof="0">
              <a:ln>
                <a:noFill/>
              </a:ln>
              <a:effectLst/>
              <a:uLnTx/>
              <a:uFillTx/>
              <a:latin typeface="Arial" panose="020B0604020202020204" pitchFamily="34" charset="0"/>
              <a:cs typeface="Arial" panose="020B0604020202020204" pitchFamily="34" charset="0"/>
            </a:endParaRPr>
          </a:p>
        </p:txBody>
      </p:sp>
      <p:sp>
        <p:nvSpPr>
          <p:cNvPr id="72" name="Arrow: Pentagon 36">
            <a:extLst>
              <a:ext uri="{FF2B5EF4-FFF2-40B4-BE49-F238E27FC236}">
                <a16:creationId xmlns:a16="http://schemas.microsoft.com/office/drawing/2014/main" id="{84648D2E-67A7-48CC-82F4-CA0FEF7A665C}"/>
              </a:ext>
            </a:extLst>
          </p:cNvPr>
          <p:cNvSpPr/>
          <p:nvPr/>
        </p:nvSpPr>
        <p:spPr>
          <a:xfrm>
            <a:off x="4667068" y="5943190"/>
            <a:ext cx="3480106" cy="377721"/>
          </a:xfrm>
          <a:prstGeom prst="rect">
            <a:avLst/>
          </a:prstGeom>
          <a:solidFill>
            <a:schemeClr val="accent1">
              <a:lumMod val="20000"/>
              <a:lumOff val="80000"/>
              <a:alpha val="75000"/>
            </a:schemeClr>
          </a:solidFill>
          <a:ln w="19050" cap="flat" cmpd="sng" algn="ctr">
            <a:noFill/>
            <a:prstDash val="solid"/>
            <a:miter lim="800000"/>
            <a:headEnd type="none" w="med" len="med"/>
            <a:tailEnd type="none" w="med" len="med"/>
          </a:ln>
          <a:effectLst/>
        </p:spPr>
        <p:txBody>
          <a:bodyPr vert="horz" wrap="square" lIns="0" tIns="0" rIns="0" bIns="0" numCol="1" rtlCol="0" anchor="ctr" anchorCtr="0" compatLnSpc="1">
            <a:prstTxWarp prst="textNoShape">
              <a:avLst/>
            </a:prstTxWarp>
            <a:noAutofit/>
          </a:bodyPr>
          <a:lstStyle/>
          <a:p>
            <a:pPr marL="0" marR="0" lvl="0" indent="0" defTabSz="914377" rtl="0" eaLnBrk="1" fontAlgn="base" latinLnBrk="0" hangingPunct="1">
              <a:lnSpc>
                <a:spcPct val="90000"/>
              </a:lnSpc>
              <a:spcBef>
                <a:spcPts val="0"/>
              </a:spcBef>
              <a:spcAft>
                <a:spcPct val="0"/>
              </a:spcAft>
              <a:buClr>
                <a:srgbClr val="0095FF"/>
              </a:buClr>
              <a:buSzPct val="90000"/>
              <a:buFontTx/>
              <a:buNone/>
              <a:tabLst/>
              <a:defRPr/>
            </a:pPr>
            <a:r>
              <a:rPr kumimoji="0" lang="en-US" sz="900" b="1"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rPr>
              <a:t> Expand on ethics material re exercising discretion </a:t>
            </a:r>
            <a:r>
              <a:rPr lang="en-US" sz="900" b="1">
                <a:solidFill>
                  <a:prstClr val="black"/>
                </a:solidFill>
                <a:latin typeface="Arial" panose="020B0604020202020204" pitchFamily="34" charset="0"/>
                <a:cs typeface="Arial" panose="020B0604020202020204" pitchFamily="34" charset="0"/>
              </a:rPr>
              <a:t>and professional judgment</a:t>
            </a:r>
            <a:r>
              <a:rPr lang="en-US" sz="900">
                <a:solidFill>
                  <a:prstClr val="black"/>
                </a:solidFill>
                <a:latin typeface="Arial" panose="020B0604020202020204" pitchFamily="34" charset="0"/>
                <a:cs typeface="Arial" panose="020B0604020202020204" pitchFamily="34" charset="0"/>
              </a:rPr>
              <a:t> when a general-purpose framework is </a:t>
            </a:r>
            <a:r>
              <a:rPr lang="en-US" sz="900" u="sng">
                <a:solidFill>
                  <a:prstClr val="black"/>
                </a:solidFill>
                <a:latin typeface="Arial" panose="020B0604020202020204" pitchFamily="34" charset="0"/>
                <a:cs typeface="Arial" panose="020B0604020202020204" pitchFamily="34" charset="0"/>
              </a:rPr>
              <a:t>not </a:t>
            </a:r>
            <a:r>
              <a:rPr lang="en-US" sz="900">
                <a:solidFill>
                  <a:prstClr val="black"/>
                </a:solidFill>
                <a:latin typeface="Arial" panose="020B0604020202020204" pitchFamily="34" charset="0"/>
                <a:cs typeface="Arial" panose="020B0604020202020204" pitchFamily="34" charset="0"/>
              </a:rPr>
              <a:t>used to prepare sustainability information </a:t>
            </a:r>
            <a:endParaRPr kumimoji="0" lang="en-US" sz="900" b="0" i="0" u="none" strike="noStrike" kern="1200" cap="none" spc="0" normalizeH="0" baseline="0" noProof="0">
              <a:ln>
                <a:noFill/>
              </a:ln>
              <a:solidFill>
                <a:prstClr val="black"/>
              </a:solidFill>
              <a:effectLst/>
              <a:uLnTx/>
              <a:uFillTx/>
              <a:latin typeface="Arial" panose="020B0604020202020204" pitchFamily="34" charset="0"/>
              <a:cs typeface="Arial" panose="020B0604020202020204" pitchFamily="34" charset="0"/>
            </a:endParaRPr>
          </a:p>
        </p:txBody>
      </p:sp>
      <p:sp>
        <p:nvSpPr>
          <p:cNvPr id="73" name="Arrow: Pentagon 36">
            <a:extLst>
              <a:ext uri="{FF2B5EF4-FFF2-40B4-BE49-F238E27FC236}">
                <a16:creationId xmlns:a16="http://schemas.microsoft.com/office/drawing/2014/main" id="{F6A81A71-7929-4478-A8E6-C06402176967}"/>
              </a:ext>
            </a:extLst>
          </p:cNvPr>
          <p:cNvSpPr/>
          <p:nvPr/>
        </p:nvSpPr>
        <p:spPr>
          <a:xfrm>
            <a:off x="4667068" y="5093757"/>
            <a:ext cx="3480106" cy="263566"/>
          </a:xfrm>
          <a:prstGeom prst="rect">
            <a:avLst/>
          </a:prstGeom>
          <a:solidFill>
            <a:schemeClr val="accent1">
              <a:lumMod val="20000"/>
              <a:lumOff val="80000"/>
              <a:alpha val="75000"/>
            </a:schemeClr>
          </a:solidFill>
          <a:ln w="19050" cap="flat" cmpd="sng" algn="ctr">
            <a:noFill/>
            <a:prstDash val="solid"/>
            <a:miter lim="800000"/>
            <a:headEnd type="none" w="med" len="med"/>
            <a:tailEnd type="none" w="med" len="med"/>
          </a:ln>
          <a:effectLst/>
        </p:spPr>
        <p:txBody>
          <a:bodyPr vert="horz" wrap="square" lIns="0" tIns="0" rIns="0" bIns="0" numCol="1" rtlCol="0" anchor="ctr" anchorCtr="0" compatLnSpc="1">
            <a:prstTxWarp prst="textNoShape">
              <a:avLst/>
            </a:prstTxWarp>
            <a:noAutofit/>
          </a:bodyPr>
          <a:lstStyle/>
          <a:p>
            <a:pPr marL="0" marR="0" lvl="0" indent="0" defTabSz="914377" rtl="0" eaLnBrk="1" fontAlgn="base" latinLnBrk="0" hangingPunct="1">
              <a:lnSpc>
                <a:spcPct val="90000"/>
              </a:lnSpc>
              <a:spcBef>
                <a:spcPts val="0"/>
              </a:spcBef>
              <a:spcAft>
                <a:spcPct val="0"/>
              </a:spcAft>
              <a:buClr>
                <a:srgbClr val="0095FF"/>
              </a:buClr>
              <a:buSzPct val="90000"/>
              <a:buFontTx/>
              <a:buNone/>
              <a:tabLst/>
              <a:defRPr/>
            </a:pPr>
            <a:r>
              <a:rPr lang="en-US" sz="900">
                <a:solidFill>
                  <a:srgbClr val="000000"/>
                </a:solidFill>
                <a:latin typeface="Arial" panose="020B0604020202020204" pitchFamily="34" charset="0"/>
                <a:cs typeface="Arial" panose="020B0604020202020204" pitchFamily="34" charset="0"/>
              </a:rPr>
              <a:t>Should ethics responsibilities vary based on the PAIB’s role and seniority in employing organization?</a:t>
            </a:r>
            <a:endParaRPr kumimoji="0" lang="en-US" sz="900" b="0" i="0" u="none" strike="noStrike" kern="1200" cap="none" spc="0" normalizeH="0" baseline="0" noProof="0">
              <a:ln>
                <a:noFill/>
              </a:ln>
              <a:solidFill>
                <a:srgbClr val="000000"/>
              </a:solidFill>
              <a:effectLst/>
              <a:uLnTx/>
              <a:uFillTx/>
              <a:latin typeface="Arial" panose="020B0604020202020204" pitchFamily="34" charset="0"/>
              <a:cs typeface="Arial" panose="020B0604020202020204" pitchFamily="34" charset="0"/>
            </a:endParaRPr>
          </a:p>
        </p:txBody>
      </p:sp>
      <p:sp>
        <p:nvSpPr>
          <p:cNvPr id="74" name="Arrow: Pentagon 36">
            <a:extLst>
              <a:ext uri="{FF2B5EF4-FFF2-40B4-BE49-F238E27FC236}">
                <a16:creationId xmlns:a16="http://schemas.microsoft.com/office/drawing/2014/main" id="{378279BA-371B-4F6F-9C3C-C7C871B1C9A6}"/>
              </a:ext>
            </a:extLst>
          </p:cNvPr>
          <p:cNvSpPr/>
          <p:nvPr/>
        </p:nvSpPr>
        <p:spPr>
          <a:xfrm>
            <a:off x="1279633" y="3025093"/>
            <a:ext cx="3345511" cy="641343"/>
          </a:xfrm>
          <a:prstGeom prst="rect">
            <a:avLst/>
          </a:prstGeom>
          <a:solidFill>
            <a:schemeClr val="accent1">
              <a:lumMod val="20000"/>
              <a:lumOff val="80000"/>
              <a:alpha val="75000"/>
            </a:schemeClr>
          </a:solidFill>
          <a:ln w="19050" cap="flat" cmpd="sng" algn="ctr">
            <a:noFill/>
            <a:prstDash val="solid"/>
            <a:miter lim="800000"/>
            <a:headEnd type="none" w="med" len="med"/>
            <a:tailEnd type="none" w="med" len="med"/>
          </a:ln>
          <a:effectLst/>
        </p:spPr>
        <p:txBody>
          <a:bodyPr vert="horz" wrap="square" lIns="0" tIns="0" rIns="0" bIns="0" numCol="1" rtlCol="0" anchor="ctr" anchorCtr="0" compatLnSpc="1">
            <a:prstTxWarp prst="textNoShape">
              <a:avLst/>
            </a:prstTxWarp>
            <a:noAutofit/>
          </a:bodyPr>
          <a:lstStyle/>
          <a:p>
            <a:pPr marL="0" marR="0" lvl="0" indent="0" defTabSz="914377" rtl="0" eaLnBrk="1" fontAlgn="base" latinLnBrk="0" hangingPunct="1">
              <a:lnSpc>
                <a:spcPct val="90000"/>
              </a:lnSpc>
              <a:spcBef>
                <a:spcPts val="0"/>
              </a:spcBef>
              <a:buClr>
                <a:srgbClr val="0095FF"/>
              </a:buClr>
              <a:buSzPct val="90000"/>
              <a:buFontTx/>
              <a:buNone/>
              <a:tabLst/>
              <a:defRPr/>
            </a:pPr>
            <a:r>
              <a:rPr kumimoji="0" lang="en-US" sz="900" b="1" i="0" u="none" strike="noStrike" kern="1200" cap="none" spc="0" normalizeH="0" baseline="0" noProof="0">
                <a:ln>
                  <a:noFill/>
                </a:ln>
                <a:solidFill>
                  <a:srgbClr val="000000"/>
                </a:solidFill>
                <a:effectLst/>
                <a:uLnTx/>
                <a:uFillTx/>
                <a:latin typeface="Arial" panose="020B0604020202020204" pitchFamily="34" charset="0"/>
                <a:cs typeface="Arial" panose="020B0604020202020204" pitchFamily="34" charset="0"/>
              </a:rPr>
              <a:t>Determine architecture for sustainability-related revisions</a:t>
            </a:r>
            <a:endParaRPr kumimoji="0" lang="en-US" sz="900" b="0" i="0" u="none" strike="noStrike" kern="1200" cap="none" spc="0" normalizeH="0" baseline="0" noProof="0">
              <a:ln>
                <a:noFill/>
              </a:ln>
              <a:solidFill>
                <a:srgbClr val="000000"/>
              </a:solidFill>
              <a:effectLst/>
              <a:uLnTx/>
              <a:uFillTx/>
              <a:latin typeface="Arial" panose="020B0604020202020204" pitchFamily="34" charset="0"/>
              <a:cs typeface="Arial" panose="020B0604020202020204" pitchFamily="34" charset="0"/>
            </a:endParaRPr>
          </a:p>
          <a:p>
            <a:pPr marL="91440" marR="0" lvl="0" indent="-171450" defTabSz="914377" rtl="0" eaLnBrk="1" fontAlgn="base" latinLnBrk="0" hangingPunct="1">
              <a:lnSpc>
                <a:spcPct val="90000"/>
              </a:lnSpc>
              <a:spcBef>
                <a:spcPts val="0"/>
              </a:spcBef>
              <a:spcAft>
                <a:spcPct val="0"/>
              </a:spcAft>
              <a:buClr>
                <a:srgbClr val="0095FF"/>
              </a:buClr>
              <a:buSzPct val="90000"/>
              <a:buFont typeface="Arial" panose="020B0604020202020204" pitchFamily="34" charset="0"/>
              <a:buChar char="•"/>
              <a:tabLst/>
              <a:defRPr/>
            </a:pPr>
            <a:r>
              <a:rPr kumimoji="0" lang="en-US" sz="900" b="0" i="0" u="none" strike="noStrike" kern="1200" cap="none" spc="0" normalizeH="0" baseline="0" noProof="0">
                <a:ln>
                  <a:noFill/>
                </a:ln>
                <a:solidFill>
                  <a:srgbClr val="000000"/>
                </a:solidFill>
                <a:effectLst/>
                <a:uLnTx/>
                <a:uFillTx/>
                <a:latin typeface="Arial" panose="020B0604020202020204" pitchFamily="34" charset="0"/>
                <a:cs typeface="Arial" panose="020B0604020202020204" pitchFamily="34" charset="0"/>
              </a:rPr>
              <a:t>Placement of independence revisions (Part 4A/ or 4A*)</a:t>
            </a:r>
          </a:p>
          <a:p>
            <a:pPr marL="91440" marR="0" lvl="0" indent="-171450" defTabSz="914377" rtl="0" eaLnBrk="1" fontAlgn="base" latinLnBrk="0" hangingPunct="1">
              <a:lnSpc>
                <a:spcPct val="90000"/>
              </a:lnSpc>
              <a:spcBef>
                <a:spcPts val="0"/>
              </a:spcBef>
              <a:spcAft>
                <a:spcPct val="0"/>
              </a:spcAft>
              <a:buClr>
                <a:srgbClr val="0095FF"/>
              </a:buClr>
              <a:buSzPct val="90000"/>
              <a:buFont typeface="Arial" panose="020B0604020202020204" pitchFamily="34" charset="0"/>
              <a:buChar char="•"/>
              <a:tabLst/>
              <a:defRPr/>
            </a:pPr>
            <a:r>
              <a:rPr kumimoji="0" lang="en-US" sz="900" b="0" i="0" u="none" strike="noStrike" kern="1200" cap="none" spc="0" normalizeH="0" baseline="0" noProof="0">
                <a:ln>
                  <a:noFill/>
                </a:ln>
                <a:solidFill>
                  <a:srgbClr val="000000"/>
                </a:solidFill>
                <a:effectLst/>
                <a:uLnTx/>
                <a:uFillTx/>
                <a:latin typeface="Arial" panose="020B0604020202020204" pitchFamily="34" charset="0"/>
                <a:cs typeface="Arial" panose="020B0604020202020204" pitchFamily="34" charset="0"/>
              </a:rPr>
              <a:t>Criteria to explain which </a:t>
            </a:r>
            <a:r>
              <a:rPr lang="en-US" sz="900">
                <a:solidFill>
                  <a:srgbClr val="000000"/>
                </a:solidFill>
                <a:latin typeface="Arial" panose="020B0604020202020204" pitchFamily="34" charset="0"/>
                <a:cs typeface="Arial" panose="020B0604020202020204" pitchFamily="34" charset="0"/>
              </a:rPr>
              <a:t>provisions apply (new Part 4)</a:t>
            </a:r>
            <a:endParaRPr kumimoji="0" lang="en-US" sz="900" b="0" i="0" u="none" strike="noStrike" kern="1200" cap="none" spc="0" normalizeH="0" baseline="0" noProof="0">
              <a:ln>
                <a:noFill/>
              </a:ln>
              <a:solidFill>
                <a:srgbClr val="000000"/>
              </a:solidFill>
              <a:effectLst/>
              <a:uLnTx/>
              <a:uFillTx/>
              <a:latin typeface="Arial" panose="020B0604020202020204" pitchFamily="34" charset="0"/>
              <a:cs typeface="Arial" panose="020B0604020202020204" pitchFamily="34" charset="0"/>
            </a:endParaRPr>
          </a:p>
          <a:p>
            <a:pPr marL="91440" marR="0" lvl="0" indent="-171450" defTabSz="914377" rtl="0" eaLnBrk="1" fontAlgn="base" latinLnBrk="0" hangingPunct="1">
              <a:lnSpc>
                <a:spcPct val="90000"/>
              </a:lnSpc>
              <a:spcBef>
                <a:spcPts val="0"/>
              </a:spcBef>
              <a:spcAft>
                <a:spcPct val="0"/>
              </a:spcAft>
              <a:buClr>
                <a:srgbClr val="0095FF"/>
              </a:buClr>
              <a:buSzPct val="90000"/>
              <a:buFont typeface="Arial" panose="020B0604020202020204" pitchFamily="34" charset="0"/>
              <a:buChar char="•"/>
              <a:tabLst/>
              <a:defRPr/>
            </a:pPr>
            <a:r>
              <a:rPr lang="en-US" sz="900">
                <a:solidFill>
                  <a:srgbClr val="000000"/>
                </a:solidFill>
                <a:latin typeface="Arial" panose="020B0604020202020204" pitchFamily="34" charset="0"/>
                <a:cs typeface="Arial" panose="020B0604020202020204" pitchFamily="34" charset="0"/>
              </a:rPr>
              <a:t>Consequential amendments to Part 4B</a:t>
            </a:r>
            <a:endParaRPr kumimoji="0" lang="en-US" sz="900" b="0" i="0" u="none" strike="noStrike" kern="1200" cap="none" spc="0" normalizeH="0" baseline="0" noProof="0">
              <a:ln>
                <a:noFill/>
              </a:ln>
              <a:solidFill>
                <a:srgbClr val="000000"/>
              </a:solidFill>
              <a:effectLst/>
              <a:uLnTx/>
              <a:uFillTx/>
              <a:latin typeface="Arial" panose="020B0604020202020204" pitchFamily="34" charset="0"/>
              <a:cs typeface="Arial" panose="020B0604020202020204" pitchFamily="34" charset="0"/>
            </a:endParaRPr>
          </a:p>
        </p:txBody>
      </p:sp>
      <p:sp>
        <p:nvSpPr>
          <p:cNvPr id="84" name="Arrow: Pentagon 36">
            <a:extLst>
              <a:ext uri="{FF2B5EF4-FFF2-40B4-BE49-F238E27FC236}">
                <a16:creationId xmlns:a16="http://schemas.microsoft.com/office/drawing/2014/main" id="{F05727D5-C017-42C5-BCCD-643EAE443ED7}"/>
              </a:ext>
            </a:extLst>
          </p:cNvPr>
          <p:cNvSpPr/>
          <p:nvPr/>
        </p:nvSpPr>
        <p:spPr>
          <a:xfrm>
            <a:off x="8470849" y="4906382"/>
            <a:ext cx="3291840" cy="630453"/>
          </a:xfrm>
          <a:prstGeom prst="rect">
            <a:avLst/>
          </a:prstGeom>
          <a:solidFill>
            <a:schemeClr val="accent1">
              <a:lumMod val="20000"/>
              <a:lumOff val="80000"/>
              <a:alpha val="75000"/>
            </a:schemeClr>
          </a:solidFill>
          <a:ln w="19050" cap="flat" cmpd="sng" algn="ctr">
            <a:noFill/>
            <a:prstDash val="solid"/>
            <a:miter lim="800000"/>
            <a:headEnd type="none" w="med" len="med"/>
            <a:tailEnd type="none" w="med" len="med"/>
          </a:ln>
          <a:effectLst/>
        </p:spPr>
        <p:txBody>
          <a:bodyPr vert="horz" wrap="square" lIns="0" tIns="0" rIns="0" bIns="0" numCol="1" rtlCol="0" anchor="ctr" anchorCtr="0" compatLnSpc="1">
            <a:prstTxWarp prst="textNoShape">
              <a:avLst/>
            </a:prstTxWarp>
            <a:noAutofit/>
          </a:bodyPr>
          <a:lstStyle/>
          <a:p>
            <a:pPr algn="ctr" defTabSz="914377" fontAlgn="base">
              <a:lnSpc>
                <a:spcPct val="90000"/>
              </a:lnSpc>
              <a:spcAft>
                <a:spcPct val="0"/>
              </a:spcAft>
              <a:buClr>
                <a:srgbClr val="0095FF"/>
              </a:buClr>
              <a:buSzPct val="90000"/>
              <a:defRPr/>
            </a:pPr>
            <a:r>
              <a:rPr lang="en-US" sz="900" b="1" dirty="0">
                <a:latin typeface="Arial"/>
                <a:cs typeface="Arial"/>
                <a:sym typeface="Wingdings" panose="05000000000000000000" pitchFamily="2" charset="2"/>
              </a:rPr>
              <a:t>   </a:t>
            </a:r>
            <a:r>
              <a:rPr kumimoji="0" lang="en-US" sz="900" b="1" i="0" u="none" strike="noStrike" kern="1200" cap="none" spc="0" normalizeH="0" baseline="0" noProof="0" dirty="0">
                <a:ln>
                  <a:noFill/>
                </a:ln>
                <a:effectLst/>
                <a:uLnTx/>
                <a:uFillTx/>
                <a:latin typeface="Arial"/>
                <a:cs typeface="Arial"/>
                <a:sym typeface="Wingdings" panose="05000000000000000000" pitchFamily="2" charset="2"/>
              </a:rPr>
              <a:t> </a:t>
            </a:r>
            <a:r>
              <a:rPr kumimoji="0" lang="en-US" sz="900" i="0" u="none" strike="noStrike" kern="1200" cap="none" spc="0" normalizeH="0" baseline="0" noProof="0" dirty="0">
                <a:ln>
                  <a:noFill/>
                </a:ln>
                <a:effectLst/>
                <a:uLnTx/>
                <a:uFillTx/>
                <a:latin typeface="Arial"/>
                <a:cs typeface="Arial"/>
                <a:sym typeface="Wingdings" panose="05000000000000000000" pitchFamily="2" charset="2"/>
              </a:rPr>
              <a:t>Liaise with other </a:t>
            </a:r>
            <a:r>
              <a:rPr lang="en-US" sz="900" dirty="0">
                <a:latin typeface="Arial"/>
                <a:cs typeface="Arial"/>
                <a:sym typeface="Wingdings" panose="05000000000000000000" pitchFamily="2" charset="2"/>
              </a:rPr>
              <a:t>Task Forces (and IAASB) to </a:t>
            </a:r>
            <a:r>
              <a:rPr lang="en-US" sz="900" b="1" dirty="0">
                <a:latin typeface="Arial"/>
                <a:cs typeface="Arial"/>
                <a:sym typeface="Wingdings" panose="05000000000000000000" pitchFamily="2" charset="2"/>
              </a:rPr>
              <a:t>identify and respond to specific ethics and independence issues </a:t>
            </a:r>
            <a:endParaRPr lang="en-US" sz="900" b="1" dirty="0">
              <a:latin typeface="Arial" panose="020B0604020202020204" pitchFamily="34" charset="0"/>
              <a:cs typeface="Arial" panose="020B0604020202020204" pitchFamily="34" charset="0"/>
              <a:sym typeface="Wingdings" panose="05000000000000000000" pitchFamily="2" charset="2"/>
            </a:endParaRPr>
          </a:p>
          <a:p>
            <a:pPr algn="ctr" defTabSz="914377" fontAlgn="base">
              <a:lnSpc>
                <a:spcPct val="90000"/>
              </a:lnSpc>
              <a:spcAft>
                <a:spcPct val="0"/>
              </a:spcAft>
              <a:buClr>
                <a:srgbClr val="0095FF"/>
              </a:buClr>
              <a:buSzPct val="90000"/>
              <a:defRPr/>
            </a:pPr>
            <a:r>
              <a:rPr lang="en-US" sz="800" dirty="0">
                <a:latin typeface="Arial"/>
                <a:cs typeface="Arial"/>
                <a:sym typeface="Wingdings" panose="05000000000000000000" pitchFamily="2" charset="2"/>
              </a:rPr>
              <a:t>(i.e., S</a:t>
            </a:r>
            <a:r>
              <a:rPr kumimoji="0" lang="en-US" sz="800" b="0" i="0" u="none" strike="noStrike" kern="1200" cap="none" spc="0" normalizeH="0" baseline="0" noProof="0" dirty="0" err="1">
                <a:ln>
                  <a:noFill/>
                </a:ln>
                <a:effectLst/>
                <a:uLnTx/>
                <a:uFillTx/>
                <a:latin typeface="Arial"/>
                <a:cs typeface="Arial"/>
                <a:sym typeface="Wingdings" panose="05000000000000000000" pitchFamily="2" charset="2"/>
              </a:rPr>
              <a:t>ustainability</a:t>
            </a:r>
            <a:r>
              <a:rPr kumimoji="0" lang="en-US" sz="800" b="0" i="0" u="none" strike="noStrike" kern="1200" cap="none" spc="0" normalizeH="0" baseline="0" noProof="0" dirty="0">
                <a:ln>
                  <a:noFill/>
                </a:ln>
                <a:effectLst/>
                <a:uLnTx/>
                <a:uFillTx/>
                <a:latin typeface="Arial"/>
                <a:cs typeface="Arial"/>
                <a:sym typeface="Wingdings" panose="05000000000000000000" pitchFamily="2" charset="2"/>
              </a:rPr>
              <a:t>, </a:t>
            </a:r>
            <a:r>
              <a:rPr lang="en-US" sz="800" dirty="0">
                <a:latin typeface="Arial"/>
                <a:cs typeface="Arial"/>
                <a:sym typeface="Wingdings" panose="05000000000000000000" pitchFamily="2" charset="2"/>
              </a:rPr>
              <a:t>T</a:t>
            </a:r>
            <a:r>
              <a:rPr kumimoji="0" lang="en-US" sz="800" b="0" i="0" u="none" strike="noStrike" kern="1200" cap="none" spc="0" normalizeH="0" baseline="0" noProof="0" dirty="0">
                <a:ln>
                  <a:noFill/>
                </a:ln>
                <a:effectLst/>
                <a:uLnTx/>
                <a:uFillTx/>
                <a:latin typeface="Arial"/>
                <a:cs typeface="Arial"/>
                <a:sym typeface="Wingdings" panose="05000000000000000000" pitchFamily="2" charset="2"/>
              </a:rPr>
              <a:t>ax Planning, </a:t>
            </a:r>
            <a:r>
              <a:rPr lang="en-US" sz="800" dirty="0">
                <a:latin typeface="Arial"/>
                <a:cs typeface="Arial"/>
                <a:sym typeface="Wingdings" panose="05000000000000000000" pitchFamily="2" charset="2"/>
              </a:rPr>
              <a:t>ET-GA and Technology Task Forces) </a:t>
            </a:r>
            <a:endParaRPr kumimoji="0" lang="en-US" sz="800" b="0" i="0" u="none" strike="noStrike" kern="1200" cap="none" spc="0" normalizeH="0" baseline="0" noProof="0" dirty="0">
              <a:ln>
                <a:noFill/>
              </a:ln>
              <a:effectLst/>
              <a:uLnTx/>
              <a:uFillTx/>
              <a:latin typeface="Arial" panose="020B0604020202020204" pitchFamily="34" charset="0"/>
              <a:cs typeface="Arial" panose="020B0604020202020204" pitchFamily="34" charset="0"/>
            </a:endParaRPr>
          </a:p>
        </p:txBody>
      </p:sp>
      <p:sp>
        <p:nvSpPr>
          <p:cNvPr id="4" name="Arrow: Pentagon 36">
            <a:extLst>
              <a:ext uri="{FF2B5EF4-FFF2-40B4-BE49-F238E27FC236}">
                <a16:creationId xmlns:a16="http://schemas.microsoft.com/office/drawing/2014/main" id="{272F0F3E-7EB9-63B2-8E11-D23207BAC932}"/>
              </a:ext>
            </a:extLst>
          </p:cNvPr>
          <p:cNvSpPr/>
          <p:nvPr/>
        </p:nvSpPr>
        <p:spPr>
          <a:xfrm>
            <a:off x="1268820" y="4120057"/>
            <a:ext cx="8185282" cy="325743"/>
          </a:xfrm>
          <a:prstGeom prst="rect">
            <a:avLst/>
          </a:prstGeom>
          <a:solidFill>
            <a:schemeClr val="accent1">
              <a:lumMod val="20000"/>
              <a:lumOff val="80000"/>
              <a:alpha val="75000"/>
            </a:schemeClr>
          </a:solidFill>
          <a:ln w="19050" cap="flat" cmpd="sng" algn="ctr">
            <a:noFill/>
            <a:prstDash val="solid"/>
            <a:miter lim="800000"/>
            <a:headEnd type="none" w="med" len="med"/>
            <a:tailEnd type="none" w="med" len="med"/>
          </a:ln>
          <a:effectLst/>
        </p:spPr>
        <p:txBody>
          <a:bodyPr vert="horz" wrap="square" lIns="0" tIns="0" rIns="0" bIns="0" numCol="1" rtlCol="0" anchor="ctr" anchorCtr="0" compatLnSpc="1">
            <a:prstTxWarp prst="textNoShape">
              <a:avLst/>
            </a:prstTxWarp>
            <a:noAutofit/>
          </a:bodyPr>
          <a:lstStyle/>
          <a:p>
            <a:pPr marL="173736" marR="0" lvl="0" indent="0" defTabSz="914377" rtl="0" eaLnBrk="1" fontAlgn="base" latinLnBrk="0" hangingPunct="1">
              <a:lnSpc>
                <a:spcPct val="90000"/>
              </a:lnSpc>
              <a:spcBef>
                <a:spcPts val="0"/>
              </a:spcBef>
              <a:spcAft>
                <a:spcPct val="0"/>
              </a:spcAft>
              <a:buClr>
                <a:srgbClr val="0095FF"/>
              </a:buClr>
              <a:buSzPct val="90000"/>
              <a:buFontTx/>
              <a:buNone/>
              <a:tabLst/>
              <a:defRPr/>
            </a:pPr>
            <a:r>
              <a:rPr lang="en-US" sz="900" b="1">
                <a:latin typeface="Arial" panose="020B0604020202020204" pitchFamily="34" charset="0"/>
                <a:cs typeface="Arial" panose="020B0604020202020204" pitchFamily="34" charset="0"/>
              </a:rPr>
              <a:t>    Establish definitions </a:t>
            </a:r>
            <a:r>
              <a:rPr lang="en-US" sz="900">
                <a:latin typeface="Arial" panose="020B0604020202020204" pitchFamily="34" charset="0"/>
                <a:cs typeface="Arial" panose="020B0604020202020204" pitchFamily="34" charset="0"/>
              </a:rPr>
              <a:t>for sustainability-specific terms (e.g., sustainability information, sustainability assurance team, sustainability assurance leader) </a:t>
            </a:r>
            <a:endParaRPr kumimoji="0" lang="en-US" sz="900" b="0" i="0" u="none" strike="noStrike" kern="1200" cap="none" spc="0" normalizeH="0" baseline="0" noProof="0">
              <a:ln>
                <a:noFill/>
              </a:ln>
              <a:effectLst/>
              <a:uLnTx/>
              <a:uFillTx/>
              <a:latin typeface="Arial" panose="020B0604020202020204" pitchFamily="34" charset="0"/>
              <a:cs typeface="Arial" panose="020B0604020202020204" pitchFamily="34" charset="0"/>
            </a:endParaRPr>
          </a:p>
        </p:txBody>
      </p:sp>
      <p:sp>
        <p:nvSpPr>
          <p:cNvPr id="9" name="TextBox 8">
            <a:extLst>
              <a:ext uri="{FF2B5EF4-FFF2-40B4-BE49-F238E27FC236}">
                <a16:creationId xmlns:a16="http://schemas.microsoft.com/office/drawing/2014/main" id="{35E294CB-9680-2F5C-93EE-21E83DBD2E92}"/>
              </a:ext>
            </a:extLst>
          </p:cNvPr>
          <p:cNvSpPr txBox="1"/>
          <p:nvPr/>
        </p:nvSpPr>
        <p:spPr>
          <a:xfrm>
            <a:off x="1459331" y="6445316"/>
            <a:ext cx="4154659" cy="123111"/>
          </a:xfrm>
          <a:prstGeom prst="rect">
            <a:avLst/>
          </a:prstGeom>
          <a:noFill/>
        </p:spPr>
        <p:txBody>
          <a:bodyPr wrap="square" lIns="0" tIns="0" rIns="0" bIns="0" rtlCol="0" anchor="ctr">
            <a:spAutoFit/>
          </a:bodyPr>
          <a:lstStyle/>
          <a:p>
            <a:pPr defTabSz="1219170">
              <a:defRPr/>
            </a:pPr>
            <a:r>
              <a:rPr lang="en-US" altLang="ja-JP" sz="800" kern="0" spc="-20">
                <a:latin typeface="Arial"/>
                <a:ea typeface="ＭＳ Ｐゴシック"/>
                <a:cs typeface="Arial"/>
              </a:rPr>
              <a:t>Joint thinking/ coordination, including with IAASB/ ISSB</a:t>
            </a:r>
            <a:endParaRPr kumimoji="0" lang="en-US" altLang="ja-JP" sz="800" b="0" i="0" u="none" strike="noStrike" kern="0" cap="none" spc="-20" normalizeH="0" baseline="0" noProof="0">
              <a:ln>
                <a:noFill/>
              </a:ln>
              <a:effectLst/>
              <a:uLnTx/>
              <a:uFillTx/>
              <a:latin typeface="Arial"/>
              <a:ea typeface="ＭＳ Ｐゴシック"/>
              <a:cs typeface="Arial"/>
            </a:endParaRPr>
          </a:p>
        </p:txBody>
      </p:sp>
      <p:cxnSp>
        <p:nvCxnSpPr>
          <p:cNvPr id="17" name="Straight Connector 16">
            <a:extLst>
              <a:ext uri="{FF2B5EF4-FFF2-40B4-BE49-F238E27FC236}">
                <a16:creationId xmlns:a16="http://schemas.microsoft.com/office/drawing/2014/main" id="{7FCB80FD-4F6E-344D-2F09-72A205475528}"/>
              </a:ext>
            </a:extLst>
          </p:cNvPr>
          <p:cNvCxnSpPr>
            <a:cxnSpLocks/>
          </p:cNvCxnSpPr>
          <p:nvPr/>
        </p:nvCxnSpPr>
        <p:spPr>
          <a:xfrm>
            <a:off x="1192661" y="6402730"/>
            <a:ext cx="3749820" cy="0"/>
          </a:xfrm>
          <a:prstGeom prst="line">
            <a:avLst/>
          </a:prstGeom>
          <a:noFill/>
          <a:ln w="9525" cap="flat" cmpd="sng" algn="ctr">
            <a:solidFill>
              <a:sysClr val="window" lastClr="FFFFFF">
                <a:lumMod val="75000"/>
              </a:sysClr>
            </a:solidFill>
            <a:prstDash val="solid"/>
          </a:ln>
          <a:effectLst/>
        </p:spPr>
      </p:cxnSp>
      <p:sp>
        <p:nvSpPr>
          <p:cNvPr id="23" name="Arrow: Pentagon 36">
            <a:extLst>
              <a:ext uri="{FF2B5EF4-FFF2-40B4-BE49-F238E27FC236}">
                <a16:creationId xmlns:a16="http://schemas.microsoft.com/office/drawing/2014/main" id="{805B81EB-6FF1-2521-45F9-DD9B417D38B6}"/>
              </a:ext>
            </a:extLst>
          </p:cNvPr>
          <p:cNvSpPr/>
          <p:nvPr/>
        </p:nvSpPr>
        <p:spPr>
          <a:xfrm>
            <a:off x="4667068" y="5397658"/>
            <a:ext cx="3480106" cy="500263"/>
          </a:xfrm>
          <a:prstGeom prst="rect">
            <a:avLst/>
          </a:prstGeom>
          <a:solidFill>
            <a:schemeClr val="accent1">
              <a:lumMod val="20000"/>
              <a:lumOff val="80000"/>
              <a:alpha val="75000"/>
            </a:schemeClr>
          </a:solidFill>
          <a:ln w="19050" cap="flat" cmpd="sng" algn="ctr">
            <a:noFill/>
            <a:prstDash val="solid"/>
            <a:miter lim="800000"/>
            <a:headEnd type="none" w="med" len="med"/>
            <a:tailEnd type="none" w="med" len="med"/>
          </a:ln>
          <a:effectLst/>
        </p:spPr>
        <p:txBody>
          <a:bodyPr vert="horz" wrap="square" lIns="0" tIns="0" rIns="0" bIns="0" numCol="1" rtlCol="0" anchor="ctr" anchorCtr="0" compatLnSpc="1">
            <a:prstTxWarp prst="textNoShape">
              <a:avLst/>
            </a:prstTxWarp>
            <a:noAutofit/>
          </a:bodyPr>
          <a:lstStyle/>
          <a:p>
            <a:pPr marL="0" marR="0" lvl="0" indent="0" defTabSz="914377" rtl="0" eaLnBrk="1" fontAlgn="base" latinLnBrk="0" hangingPunct="1">
              <a:lnSpc>
                <a:spcPct val="90000"/>
              </a:lnSpc>
              <a:spcBef>
                <a:spcPts val="0"/>
              </a:spcBef>
              <a:spcAft>
                <a:spcPct val="0"/>
              </a:spcAft>
              <a:buClr>
                <a:srgbClr val="0095FF"/>
              </a:buClr>
              <a:buSzPct val="90000"/>
              <a:buFontTx/>
              <a:buNone/>
              <a:tabLst/>
              <a:defRPr/>
            </a:pPr>
            <a:r>
              <a:rPr lang="en-US" sz="900" b="1">
                <a:solidFill>
                  <a:srgbClr val="000000"/>
                </a:solidFill>
                <a:latin typeface="Arial" panose="020B0604020202020204" pitchFamily="34" charset="0"/>
                <a:cs typeface="Arial" panose="020B0604020202020204" pitchFamily="34" charset="0"/>
              </a:rPr>
              <a:t>Develop new PAPP section for providing services</a:t>
            </a:r>
            <a:r>
              <a:rPr lang="en-US" sz="900">
                <a:solidFill>
                  <a:srgbClr val="000000"/>
                </a:solidFill>
                <a:latin typeface="Arial" panose="020B0604020202020204" pitchFamily="34" charset="0"/>
                <a:cs typeface="Arial" panose="020B0604020202020204" pitchFamily="34" charset="0"/>
              </a:rPr>
              <a:t> relating to sustainability reporting + sustainability assurance readiness </a:t>
            </a:r>
            <a:r>
              <a:rPr lang="en-US" sz="900" i="1">
                <a:solidFill>
                  <a:srgbClr val="000000"/>
                </a:solidFill>
                <a:latin typeface="Arial" panose="020B0604020202020204" pitchFamily="34" charset="0"/>
                <a:cs typeface="Arial" panose="020B0604020202020204" pitchFamily="34" charset="0"/>
              </a:rPr>
              <a:t>(leverage extant Part 2)</a:t>
            </a:r>
            <a:endParaRPr kumimoji="0" lang="en-US" sz="900" b="0" i="1" u="none" strike="noStrike" kern="1200" cap="none" spc="0" normalizeH="0" baseline="0" noProof="0">
              <a:ln>
                <a:noFill/>
              </a:ln>
              <a:solidFill>
                <a:srgbClr val="000000"/>
              </a:solidFill>
              <a:effectLst/>
              <a:uLnTx/>
              <a:uFillTx/>
              <a:latin typeface="Arial" panose="020B0604020202020204" pitchFamily="34" charset="0"/>
              <a:cs typeface="Arial" panose="020B0604020202020204" pitchFamily="34" charset="0"/>
            </a:endParaRPr>
          </a:p>
        </p:txBody>
      </p:sp>
      <p:sp>
        <p:nvSpPr>
          <p:cNvPr id="26" name="Arrow: Pentagon 36">
            <a:extLst>
              <a:ext uri="{FF2B5EF4-FFF2-40B4-BE49-F238E27FC236}">
                <a16:creationId xmlns:a16="http://schemas.microsoft.com/office/drawing/2014/main" id="{BF5A078D-A005-A5AE-16AE-186461296601}"/>
              </a:ext>
            </a:extLst>
          </p:cNvPr>
          <p:cNvSpPr/>
          <p:nvPr/>
        </p:nvSpPr>
        <p:spPr>
          <a:xfrm>
            <a:off x="8470849" y="5601674"/>
            <a:ext cx="3291840" cy="500263"/>
          </a:xfrm>
          <a:prstGeom prst="rect">
            <a:avLst/>
          </a:prstGeom>
          <a:solidFill>
            <a:schemeClr val="accent1">
              <a:lumMod val="20000"/>
              <a:lumOff val="80000"/>
              <a:alpha val="75000"/>
            </a:schemeClr>
          </a:solidFill>
          <a:ln w="19050" cap="flat" cmpd="sng" algn="ctr">
            <a:noFill/>
            <a:prstDash val="solid"/>
            <a:miter lim="800000"/>
            <a:headEnd type="none" w="med" len="med"/>
            <a:tailEnd type="none" w="med" len="med"/>
          </a:ln>
          <a:effectLst/>
        </p:spPr>
        <p:txBody>
          <a:bodyPr vert="horz" wrap="square" lIns="0" tIns="0" rIns="0" bIns="0" numCol="1" rtlCol="0" anchor="ctr" anchorCtr="0" compatLnSpc="1">
            <a:prstTxWarp prst="textNoShape">
              <a:avLst/>
            </a:prstTxWarp>
            <a:noAutofit/>
          </a:bodyPr>
          <a:lstStyle/>
          <a:p>
            <a:pPr marL="0" marR="0" lvl="0" indent="0" algn="ctr" defTabSz="914377" rtl="0" eaLnBrk="1" fontAlgn="base" latinLnBrk="0" hangingPunct="1">
              <a:lnSpc>
                <a:spcPct val="90000"/>
              </a:lnSpc>
              <a:spcBef>
                <a:spcPts val="0"/>
              </a:spcBef>
              <a:spcAft>
                <a:spcPct val="0"/>
              </a:spcAft>
              <a:buClr>
                <a:srgbClr val="0095FF"/>
              </a:buClr>
              <a:buSzPct val="90000"/>
              <a:buFontTx/>
              <a:buNone/>
              <a:tabLst/>
              <a:defRPr/>
            </a:pPr>
            <a:r>
              <a:rPr kumimoji="0" lang="en-US" sz="900" b="1" i="0" u="none" strike="noStrike" kern="1200" cap="none" spc="0" normalizeH="0" baseline="0" noProof="0">
                <a:ln>
                  <a:noFill/>
                </a:ln>
                <a:effectLst/>
                <a:uLnTx/>
                <a:uFillTx/>
                <a:latin typeface="Arial" panose="020B0604020202020204" pitchFamily="34" charset="0"/>
                <a:cs typeface="Arial" panose="020B0604020202020204" pitchFamily="34" charset="0"/>
                <a:sym typeface="Wingdings" panose="05000000000000000000" pitchFamily="2" charset="2"/>
              </a:rPr>
              <a:t>       Develop principles-based proposed revisions </a:t>
            </a:r>
            <a:r>
              <a:rPr kumimoji="0" lang="en-US" sz="900" b="0" i="0" u="none" strike="noStrike" kern="1200" cap="none" spc="0" normalizeH="0" baseline="0" noProof="0">
                <a:ln>
                  <a:noFill/>
                </a:ln>
                <a:effectLst/>
                <a:uLnTx/>
                <a:uFillTx/>
                <a:latin typeface="Arial" panose="020B0604020202020204" pitchFamily="34" charset="0"/>
                <a:cs typeface="Arial" panose="020B0604020202020204" pitchFamily="34" charset="0"/>
                <a:sym typeface="Wingdings" panose="05000000000000000000" pitchFamily="2" charset="2"/>
              </a:rPr>
              <a:t>taking into account topic-</a:t>
            </a:r>
            <a:r>
              <a:rPr kumimoji="0" lang="en-US" sz="900" b="0" i="0" u="none" strike="noStrike" kern="1200" cap="none" spc="0" normalizeH="0" baseline="0" noProof="0" err="1">
                <a:ln>
                  <a:noFill/>
                </a:ln>
                <a:effectLst/>
                <a:uLnTx/>
                <a:uFillTx/>
                <a:latin typeface="Arial" panose="020B0604020202020204" pitchFamily="34" charset="0"/>
                <a:cs typeface="Arial" panose="020B0604020202020204" pitchFamily="34" charset="0"/>
                <a:sym typeface="Wingdings" panose="05000000000000000000" pitchFamily="2" charset="2"/>
              </a:rPr>
              <a:t>specif</a:t>
            </a:r>
            <a:r>
              <a:rPr lang="en-US" sz="900" err="1">
                <a:latin typeface="Arial" panose="020B0604020202020204" pitchFamily="34" charset="0"/>
                <a:cs typeface="Arial" panose="020B0604020202020204" pitchFamily="34" charset="0"/>
                <a:sym typeface="Wingdings" panose="05000000000000000000" pitchFamily="2" charset="2"/>
              </a:rPr>
              <a:t>ic</a:t>
            </a:r>
            <a:r>
              <a:rPr lang="en-US" sz="900">
                <a:latin typeface="Arial" panose="020B0604020202020204" pitchFamily="34" charset="0"/>
                <a:cs typeface="Arial" panose="020B0604020202020204" pitchFamily="34" charset="0"/>
                <a:sym typeface="Wingdings" panose="05000000000000000000" pitchFamily="2" charset="2"/>
              </a:rPr>
              <a:t> </a:t>
            </a:r>
            <a:r>
              <a:rPr kumimoji="0" lang="en-US" sz="900" b="0" i="0" u="none" strike="noStrike" kern="1200" cap="none" spc="0" normalizeH="0" baseline="0" noProof="0">
                <a:ln>
                  <a:noFill/>
                </a:ln>
                <a:effectLst/>
                <a:uLnTx/>
                <a:uFillTx/>
                <a:latin typeface="Arial" panose="020B0604020202020204" pitchFamily="34" charset="0"/>
                <a:cs typeface="Arial" panose="020B0604020202020204" pitchFamily="34" charset="0"/>
                <a:sym typeface="Wingdings" panose="05000000000000000000" pitchFamily="2" charset="2"/>
              </a:rPr>
              <a:t>input from each Task Force (and IAASB)</a:t>
            </a:r>
            <a:endParaRPr kumimoji="0" lang="en-US" sz="900" b="0" i="0" u="none" strike="noStrike" kern="1200" cap="none" spc="0" normalizeH="0" baseline="0" noProof="0">
              <a:ln>
                <a:noFill/>
              </a:ln>
              <a:effectLst/>
              <a:uLnTx/>
              <a:uFillTx/>
              <a:latin typeface="Arial" panose="020B0604020202020204" pitchFamily="34" charset="0"/>
              <a:cs typeface="Arial" panose="020B0604020202020204" pitchFamily="34" charset="0"/>
            </a:endParaRPr>
          </a:p>
        </p:txBody>
      </p:sp>
      <p:pic>
        <p:nvPicPr>
          <p:cNvPr id="28" name="Graphic 27" descr="Chat outline">
            <a:extLst>
              <a:ext uri="{FF2B5EF4-FFF2-40B4-BE49-F238E27FC236}">
                <a16:creationId xmlns:a16="http://schemas.microsoft.com/office/drawing/2014/main" id="{060520D5-E513-2837-C9E2-AA5D0C409658}"/>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301605" y="3775108"/>
            <a:ext cx="236276" cy="236276"/>
          </a:xfrm>
          <a:prstGeom prst="rect">
            <a:avLst/>
          </a:prstGeom>
        </p:spPr>
      </p:pic>
      <p:pic>
        <p:nvPicPr>
          <p:cNvPr id="29" name="Graphic 28" descr="Chat outline">
            <a:extLst>
              <a:ext uri="{FF2B5EF4-FFF2-40B4-BE49-F238E27FC236}">
                <a16:creationId xmlns:a16="http://schemas.microsoft.com/office/drawing/2014/main" id="{595F788C-BCE6-96B4-80EA-BB1B0A08B1FA}"/>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301605" y="4172744"/>
            <a:ext cx="236276" cy="236276"/>
          </a:xfrm>
          <a:prstGeom prst="rect">
            <a:avLst/>
          </a:prstGeom>
        </p:spPr>
      </p:pic>
      <p:pic>
        <p:nvPicPr>
          <p:cNvPr id="30" name="Graphic 29" descr="Chat outline">
            <a:extLst>
              <a:ext uri="{FF2B5EF4-FFF2-40B4-BE49-F238E27FC236}">
                <a16:creationId xmlns:a16="http://schemas.microsoft.com/office/drawing/2014/main" id="{3384B86A-B770-E92B-E351-406C460FD321}"/>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206288" y="6374737"/>
            <a:ext cx="236276" cy="236276"/>
          </a:xfrm>
          <a:prstGeom prst="rect">
            <a:avLst/>
          </a:prstGeom>
        </p:spPr>
      </p:pic>
      <p:pic>
        <p:nvPicPr>
          <p:cNvPr id="31" name="Graphic 30" descr="Chat outline">
            <a:extLst>
              <a:ext uri="{FF2B5EF4-FFF2-40B4-BE49-F238E27FC236}">
                <a16:creationId xmlns:a16="http://schemas.microsoft.com/office/drawing/2014/main" id="{1502D462-BDDE-B033-6D8C-028971636F5F}"/>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8470849" y="5653800"/>
            <a:ext cx="236276" cy="236276"/>
          </a:xfrm>
          <a:prstGeom prst="rect">
            <a:avLst/>
          </a:prstGeom>
        </p:spPr>
      </p:pic>
      <p:pic>
        <p:nvPicPr>
          <p:cNvPr id="32" name="Graphic 31" descr="Chat outline">
            <a:extLst>
              <a:ext uri="{FF2B5EF4-FFF2-40B4-BE49-F238E27FC236}">
                <a16:creationId xmlns:a16="http://schemas.microsoft.com/office/drawing/2014/main" id="{11205976-A38B-5B89-9AFD-D789406F2F7B}"/>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8470849" y="4985332"/>
            <a:ext cx="236276" cy="236276"/>
          </a:xfrm>
          <a:prstGeom prst="rect">
            <a:avLst/>
          </a:prstGeom>
        </p:spPr>
      </p:pic>
      <p:pic>
        <p:nvPicPr>
          <p:cNvPr id="33" name="Graphic 32" descr="Books on shelf outline">
            <a:extLst>
              <a:ext uri="{FF2B5EF4-FFF2-40B4-BE49-F238E27FC236}">
                <a16:creationId xmlns:a16="http://schemas.microsoft.com/office/drawing/2014/main" id="{9C3D1FFE-A021-43F6-F421-79903620601B}"/>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p:blipFill>
        <p:spPr>
          <a:xfrm>
            <a:off x="1189521" y="6556080"/>
            <a:ext cx="236276" cy="236276"/>
          </a:xfrm>
          <a:prstGeom prst="rect">
            <a:avLst/>
          </a:prstGeom>
        </p:spPr>
      </p:pic>
      <p:sp>
        <p:nvSpPr>
          <p:cNvPr id="35" name="TextBox 34">
            <a:extLst>
              <a:ext uri="{FF2B5EF4-FFF2-40B4-BE49-F238E27FC236}">
                <a16:creationId xmlns:a16="http://schemas.microsoft.com/office/drawing/2014/main" id="{06CFABA4-5CFB-5445-CF0E-313456C53021}"/>
              </a:ext>
            </a:extLst>
          </p:cNvPr>
          <p:cNvSpPr txBox="1"/>
          <p:nvPr/>
        </p:nvSpPr>
        <p:spPr>
          <a:xfrm>
            <a:off x="1448874" y="6645541"/>
            <a:ext cx="4154659" cy="123111"/>
          </a:xfrm>
          <a:prstGeom prst="rect">
            <a:avLst/>
          </a:prstGeom>
          <a:noFill/>
        </p:spPr>
        <p:txBody>
          <a:bodyPr wrap="square" lIns="0" tIns="0" rIns="0" bIns="0" rtlCol="0" anchor="ctr">
            <a:spAutoFit/>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ja-JP" sz="800" kern="0" spc="-20">
                <a:solidFill>
                  <a:prstClr val="black"/>
                </a:solidFill>
                <a:latin typeface="Arial" panose="020B0604020202020204" pitchFamily="34" charset="0"/>
                <a:ea typeface="ＭＳ Ｐゴシック" panose="020B0600070205080204" pitchFamily="34" charset="-128"/>
                <a:cs typeface="Arial" panose="020B0604020202020204" pitchFamily="34" charset="0"/>
              </a:rPr>
              <a:t>Leverage extant Code and consider standards used by non-PAs</a:t>
            </a:r>
            <a:endParaRPr kumimoji="0" lang="en-US" altLang="ja-JP" sz="800" b="0" i="0" u="none" strike="noStrike" kern="0" cap="none" spc="-20" normalizeH="0" baseline="0" noProof="0">
              <a:ln>
                <a:noFill/>
              </a:ln>
              <a:solidFill>
                <a:prstClr val="black"/>
              </a:solidFill>
              <a:effectLst/>
              <a:uLnTx/>
              <a:uFillTx/>
              <a:latin typeface="Arial" panose="020B0604020202020204" pitchFamily="34" charset="0"/>
              <a:ea typeface="ＭＳ Ｐゴシック" panose="020B0600070205080204" pitchFamily="34" charset="-128"/>
              <a:cs typeface="Arial" panose="020B0604020202020204" pitchFamily="34" charset="0"/>
            </a:endParaRPr>
          </a:p>
        </p:txBody>
      </p:sp>
      <p:pic>
        <p:nvPicPr>
          <p:cNvPr id="37" name="Graphic 36" descr="Books on shelf outline">
            <a:extLst>
              <a:ext uri="{FF2B5EF4-FFF2-40B4-BE49-F238E27FC236}">
                <a16:creationId xmlns:a16="http://schemas.microsoft.com/office/drawing/2014/main" id="{3D4AE139-BA9F-9134-DCCC-0245F839ECE5}"/>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p:blipFill>
        <p:spPr>
          <a:xfrm>
            <a:off x="1288205" y="4564343"/>
            <a:ext cx="236276" cy="236276"/>
          </a:xfrm>
          <a:prstGeom prst="rect">
            <a:avLst/>
          </a:prstGeom>
        </p:spPr>
      </p:pic>
      <p:sp>
        <p:nvSpPr>
          <p:cNvPr id="41" name="Oval 40">
            <a:extLst>
              <a:ext uri="{FF2B5EF4-FFF2-40B4-BE49-F238E27FC236}">
                <a16:creationId xmlns:a16="http://schemas.microsoft.com/office/drawing/2014/main" id="{903F77BB-EBA2-172E-944C-6F1C5FAE4E57}"/>
              </a:ext>
            </a:extLst>
          </p:cNvPr>
          <p:cNvSpPr/>
          <p:nvPr/>
        </p:nvSpPr>
        <p:spPr>
          <a:xfrm>
            <a:off x="8335676" y="1814598"/>
            <a:ext cx="405716" cy="289882"/>
          </a:xfrm>
          <a:prstGeom prst="ellipse">
            <a:avLst/>
          </a:prstGeom>
          <a:solidFill>
            <a:srgbClr val="4472C4"/>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r>
              <a:rPr lang="en-US" sz="1067">
                <a:solidFill>
                  <a:schemeClr val="bg1"/>
                </a:solidFill>
                <a:latin typeface="Arial" panose="020B0604020202020204" pitchFamily="34" charset="0"/>
                <a:cs typeface="Arial" panose="020B0604020202020204" pitchFamily="34" charset="0"/>
              </a:rPr>
              <a:t>3</a:t>
            </a:r>
            <a:endParaRPr kumimoji="0" lang="en-CR" sz="1067" b="0" i="0" u="none" strike="noStrike" kern="1200" cap="none" spc="0" normalizeH="0" baseline="0" noProof="0">
              <a:ln>
                <a:noFill/>
              </a:ln>
              <a:solidFill>
                <a:schemeClr val="bg1"/>
              </a:solidFill>
              <a:effectLst/>
              <a:uLnTx/>
              <a:uFillTx/>
              <a:latin typeface="Arial" panose="020B0604020202020204" pitchFamily="34" charset="0"/>
              <a:cs typeface="Arial" panose="020B0604020202020204" pitchFamily="34" charset="0"/>
            </a:endParaRPr>
          </a:p>
        </p:txBody>
      </p:sp>
      <p:sp>
        <p:nvSpPr>
          <p:cNvPr id="42" name="Oval 41">
            <a:extLst>
              <a:ext uri="{FF2B5EF4-FFF2-40B4-BE49-F238E27FC236}">
                <a16:creationId xmlns:a16="http://schemas.microsoft.com/office/drawing/2014/main" id="{80735643-83B5-7A1E-C9ED-F8D09FAB3ADF}"/>
              </a:ext>
            </a:extLst>
          </p:cNvPr>
          <p:cNvSpPr/>
          <p:nvPr/>
        </p:nvSpPr>
        <p:spPr>
          <a:xfrm>
            <a:off x="4982397" y="1819473"/>
            <a:ext cx="405716" cy="322496"/>
          </a:xfrm>
          <a:prstGeom prst="ellipse">
            <a:avLst/>
          </a:prstGeom>
          <a:solidFill>
            <a:srgbClr val="4472C4"/>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sz="1067" b="0" i="0" u="none" strike="noStrike" kern="1200" cap="none" spc="0" normalizeH="0" baseline="0" noProof="0">
                <a:ln>
                  <a:noFill/>
                </a:ln>
                <a:solidFill>
                  <a:schemeClr val="bg1"/>
                </a:solidFill>
                <a:effectLst/>
                <a:uLnTx/>
                <a:uFillTx/>
                <a:latin typeface="Arial" panose="020B0604020202020204" pitchFamily="34" charset="0"/>
                <a:cs typeface="Arial" panose="020B0604020202020204" pitchFamily="34" charset="0"/>
              </a:rPr>
              <a:t>2</a:t>
            </a:r>
            <a:endParaRPr kumimoji="0" lang="en-CR" sz="1067" b="0" i="0" u="none" strike="noStrike" kern="1200" cap="none" spc="0" normalizeH="0" baseline="0" noProof="0">
              <a:ln>
                <a:noFill/>
              </a:ln>
              <a:solidFill>
                <a:schemeClr val="bg1"/>
              </a:solidFill>
              <a:effectLst/>
              <a:uLnTx/>
              <a:uFillTx/>
              <a:latin typeface="Arial" panose="020B0604020202020204" pitchFamily="34" charset="0"/>
              <a:cs typeface="Arial" panose="020B0604020202020204" pitchFamily="34" charset="0"/>
            </a:endParaRPr>
          </a:p>
        </p:txBody>
      </p:sp>
      <p:sp>
        <p:nvSpPr>
          <p:cNvPr id="8" name="Arrow: Pentagon 36">
            <a:extLst>
              <a:ext uri="{FF2B5EF4-FFF2-40B4-BE49-F238E27FC236}">
                <a16:creationId xmlns:a16="http://schemas.microsoft.com/office/drawing/2014/main" id="{6473C3B9-E91E-9BBF-56C3-CB4BFB052CC1}"/>
              </a:ext>
            </a:extLst>
          </p:cNvPr>
          <p:cNvSpPr/>
          <p:nvPr/>
        </p:nvSpPr>
        <p:spPr>
          <a:xfrm>
            <a:off x="1288205" y="5653799"/>
            <a:ext cx="3171631" cy="512655"/>
          </a:xfrm>
          <a:prstGeom prst="rect">
            <a:avLst/>
          </a:prstGeom>
          <a:solidFill>
            <a:schemeClr val="bg1">
              <a:lumMod val="85000"/>
              <a:alpha val="75000"/>
            </a:schemeClr>
          </a:solidFill>
          <a:ln w="19050" cap="flat" cmpd="sng" algn="ctr">
            <a:noFill/>
            <a:prstDash val="solid"/>
            <a:miter lim="800000"/>
            <a:headEnd type="none" w="med" len="med"/>
            <a:tailEnd type="none" w="med" len="med"/>
          </a:ln>
          <a:effectLst/>
        </p:spPr>
        <p:txBody>
          <a:bodyPr vert="horz" wrap="square" lIns="0" tIns="0" rIns="0" bIns="0" numCol="1" rtlCol="0" anchor="ctr" anchorCtr="0" compatLnSpc="1">
            <a:prstTxWarp prst="textNoShape">
              <a:avLst/>
            </a:prstTxWarp>
            <a:noAutofit/>
          </a:bodyPr>
          <a:lstStyle/>
          <a:p>
            <a:pPr marL="91440" marR="0" lvl="0" indent="0" defTabSz="914377" rtl="0" eaLnBrk="1" fontAlgn="base" latinLnBrk="0" hangingPunct="1">
              <a:lnSpc>
                <a:spcPct val="90000"/>
              </a:lnSpc>
              <a:spcBef>
                <a:spcPts val="0"/>
              </a:spcBef>
              <a:spcAft>
                <a:spcPct val="0"/>
              </a:spcAft>
              <a:buClr>
                <a:srgbClr val="0095FF"/>
              </a:buClr>
              <a:buSzPct val="90000"/>
              <a:buFontTx/>
              <a:buNone/>
              <a:tabLst/>
              <a:defRPr/>
            </a:pPr>
            <a:r>
              <a:rPr lang="en-US" sz="900" b="1">
                <a:latin typeface="Arial" panose="020B0604020202020204" pitchFamily="34" charset="0"/>
                <a:cs typeface="Arial" panose="020B0604020202020204" pitchFamily="34" charset="0"/>
              </a:rPr>
              <a:t>Draft guidance for non-PAs </a:t>
            </a:r>
            <a:r>
              <a:rPr lang="en-US" sz="900">
                <a:latin typeface="Arial" panose="020B0604020202020204" pitchFamily="34" charset="0"/>
                <a:cs typeface="Arial" panose="020B0604020202020204" pitchFamily="34" charset="0"/>
              </a:rPr>
              <a:t>to explain how to apply the IESBA Code in sustainability assurance engagements </a:t>
            </a:r>
            <a:endParaRPr kumimoji="0" lang="en-US" sz="900" i="0" u="none" strike="noStrike" kern="1200" cap="none" spc="0" normalizeH="0" baseline="0" noProof="0">
              <a:ln>
                <a:noFill/>
              </a:ln>
              <a:effectLst/>
              <a:uLnTx/>
              <a:uFillTx/>
              <a:latin typeface="Arial" panose="020B0604020202020204" pitchFamily="34" charset="0"/>
              <a:cs typeface="Arial" panose="020B0604020202020204" pitchFamily="34" charset="0"/>
            </a:endParaRPr>
          </a:p>
        </p:txBody>
      </p:sp>
      <p:sp>
        <p:nvSpPr>
          <p:cNvPr id="3" name="Arrow: Pentagon 36">
            <a:extLst>
              <a:ext uri="{FF2B5EF4-FFF2-40B4-BE49-F238E27FC236}">
                <a16:creationId xmlns:a16="http://schemas.microsoft.com/office/drawing/2014/main" id="{B373A8D5-1B71-014F-5D32-8D6C8E1145FB}"/>
              </a:ext>
            </a:extLst>
          </p:cNvPr>
          <p:cNvSpPr/>
          <p:nvPr/>
        </p:nvSpPr>
        <p:spPr>
          <a:xfrm>
            <a:off x="4815063" y="3156818"/>
            <a:ext cx="3345511" cy="411065"/>
          </a:xfrm>
          <a:prstGeom prst="rect">
            <a:avLst/>
          </a:prstGeom>
          <a:solidFill>
            <a:schemeClr val="accent1">
              <a:lumMod val="20000"/>
              <a:lumOff val="80000"/>
              <a:alpha val="75000"/>
            </a:schemeClr>
          </a:solidFill>
          <a:ln w="19050" cap="flat" cmpd="sng" algn="ctr">
            <a:noFill/>
            <a:prstDash val="solid"/>
            <a:miter lim="800000"/>
            <a:headEnd type="none" w="med" len="med"/>
            <a:tailEnd type="none" w="med" len="med"/>
          </a:ln>
          <a:effectLst/>
        </p:spPr>
        <p:txBody>
          <a:bodyPr vert="horz" wrap="square" lIns="0" tIns="0" rIns="0" bIns="0" numCol="1" rtlCol="0" anchor="ctr" anchorCtr="0" compatLnSpc="1">
            <a:prstTxWarp prst="textNoShape">
              <a:avLst/>
            </a:prstTxWarp>
            <a:noAutofit/>
          </a:bodyPr>
          <a:lstStyle/>
          <a:p>
            <a:pPr defTabSz="914377" fontAlgn="base">
              <a:lnSpc>
                <a:spcPct val="90000"/>
              </a:lnSpc>
              <a:buClr>
                <a:srgbClr val="0095FF"/>
              </a:buClr>
              <a:buSzPct val="90000"/>
              <a:defRPr/>
            </a:pPr>
            <a:r>
              <a:rPr lang="en-US" sz="900" b="1">
                <a:solidFill>
                  <a:srgbClr val="000000"/>
                </a:solidFill>
                <a:latin typeface="Arial"/>
                <a:cs typeface="Arial"/>
              </a:rPr>
              <a:t>            </a:t>
            </a:r>
            <a:endParaRPr kumimoji="0" lang="en-US" sz="900" b="1" i="0" u="none" strike="noStrike" kern="1200" cap="none" spc="0" normalizeH="0" baseline="0" noProof="0">
              <a:ln>
                <a:noFill/>
              </a:ln>
              <a:solidFill>
                <a:srgbClr val="000000"/>
              </a:solidFill>
              <a:effectLst/>
              <a:uLnTx/>
              <a:uFillTx/>
              <a:latin typeface="Arial" panose="020B0604020202020204" pitchFamily="34" charset="0"/>
              <a:cs typeface="Arial" panose="020B0604020202020204" pitchFamily="34" charset="0"/>
            </a:endParaRPr>
          </a:p>
          <a:p>
            <a:pPr defTabSz="914377" fontAlgn="base">
              <a:lnSpc>
                <a:spcPct val="90000"/>
              </a:lnSpc>
              <a:buClr>
                <a:srgbClr val="0095FF"/>
              </a:buClr>
              <a:buSzPct val="90000"/>
              <a:defRPr/>
            </a:pPr>
            <a:r>
              <a:rPr lang="en-US" sz="900" b="1">
                <a:solidFill>
                  <a:srgbClr val="000000"/>
                </a:solidFill>
                <a:latin typeface="Arial"/>
                <a:cs typeface="Arial"/>
              </a:rPr>
              <a:t>            </a:t>
            </a:r>
            <a:r>
              <a:rPr kumimoji="0" lang="en-US" sz="900" i="0" u="none" strike="noStrike" kern="1200" cap="none" spc="0" normalizeH="0" baseline="0" noProof="0">
                <a:ln>
                  <a:noFill/>
                </a:ln>
                <a:solidFill>
                  <a:srgbClr val="000000"/>
                </a:solidFill>
                <a:effectLst/>
                <a:uLnTx/>
                <a:uFillTx/>
                <a:latin typeface="Arial"/>
                <a:cs typeface="Arial"/>
              </a:rPr>
              <a:t>Should the Code reflect different considerations and mindset required to achieve </a:t>
            </a:r>
            <a:r>
              <a:rPr lang="en-US" sz="900">
                <a:solidFill>
                  <a:srgbClr val="000000"/>
                </a:solidFill>
                <a:latin typeface="Arial"/>
                <a:cs typeface="Arial"/>
              </a:rPr>
              <a:t>sustainability-related</a:t>
            </a:r>
            <a:r>
              <a:rPr kumimoji="0" lang="en-US" sz="900" i="0" u="none" strike="noStrike" kern="1200" cap="none" spc="0" normalizeH="0" baseline="0" noProof="0">
                <a:ln>
                  <a:noFill/>
                </a:ln>
                <a:solidFill>
                  <a:srgbClr val="000000"/>
                </a:solidFill>
                <a:effectLst/>
                <a:uLnTx/>
                <a:uFillTx/>
                <a:latin typeface="Arial"/>
                <a:cs typeface="Arial"/>
              </a:rPr>
              <a:t> objectives?</a:t>
            </a:r>
            <a:endParaRPr lang="en-US" sz="900" i="0" u="none" strike="noStrike" kern="1200" cap="none" spc="0" normalizeH="0" baseline="0" noProof="0">
              <a:ln>
                <a:noFill/>
              </a:ln>
              <a:solidFill>
                <a:srgbClr val="000000"/>
              </a:solidFill>
              <a:effectLst/>
              <a:uLnTx/>
              <a:uFillTx/>
              <a:latin typeface="Arial"/>
              <a:cs typeface="Arial"/>
            </a:endParaRPr>
          </a:p>
        </p:txBody>
      </p:sp>
      <p:pic>
        <p:nvPicPr>
          <p:cNvPr id="5" name="Graphic 4" descr="Chat outline">
            <a:extLst>
              <a:ext uri="{FF2B5EF4-FFF2-40B4-BE49-F238E27FC236}">
                <a16:creationId xmlns:a16="http://schemas.microsoft.com/office/drawing/2014/main" id="{C1269726-60C9-E4DD-216D-928859A2DDF9}"/>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4942481" y="3205790"/>
            <a:ext cx="236276" cy="236276"/>
          </a:xfrm>
          <a:prstGeom prst="rect">
            <a:avLst/>
          </a:prstGeom>
        </p:spPr>
      </p:pic>
    </p:spTree>
    <p:extLst>
      <p:ext uri="{BB962C8B-B14F-4D97-AF65-F5344CB8AC3E}">
        <p14:creationId xmlns:p14="http://schemas.microsoft.com/office/powerpoint/2010/main" val="149143739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FDE01C-5E13-398A-E0C0-734A4C3327C3}"/>
              </a:ext>
            </a:extLst>
          </p:cNvPr>
          <p:cNvSpPr>
            <a:spLocks noGrp="1"/>
          </p:cNvSpPr>
          <p:nvPr>
            <p:ph type="title"/>
          </p:nvPr>
        </p:nvSpPr>
        <p:spPr>
          <a:xfrm>
            <a:off x="430696" y="12063"/>
            <a:ext cx="10923104" cy="1068518"/>
          </a:xfrm>
        </p:spPr>
        <p:txBody>
          <a:bodyPr>
            <a:noAutofit/>
          </a:bodyPr>
          <a:lstStyle/>
          <a:p>
            <a:r>
              <a:rPr lang="en-US" sz="3600"/>
              <a:t>Four Potential Options to Consider in Developing  Revisions to the Extant Code </a:t>
            </a:r>
          </a:p>
        </p:txBody>
      </p:sp>
      <p:sp>
        <p:nvSpPr>
          <p:cNvPr id="4" name="Slide Number Placeholder 3">
            <a:extLst>
              <a:ext uri="{FF2B5EF4-FFF2-40B4-BE49-F238E27FC236}">
                <a16:creationId xmlns:a16="http://schemas.microsoft.com/office/drawing/2014/main" id="{D48EA3D1-BFF5-2B2A-29CC-0FAEA73347CD}"/>
              </a:ext>
            </a:extLst>
          </p:cNvPr>
          <p:cNvSpPr>
            <a:spLocks noGrp="1"/>
          </p:cNvSpPr>
          <p:nvPr>
            <p:ph type="sldNum" sz="quarter" idx="12"/>
          </p:nvPr>
        </p:nvSpPr>
        <p:spPr>
          <a:xfrm>
            <a:off x="9048258" y="6164750"/>
            <a:ext cx="27432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68F81FF-A8B7-8E49-9D5B-3CAD5ADFEE36}" type="slidenum">
              <a:rPr kumimoji="0" lang="en-US" sz="1200" b="0" i="0" u="none" strike="noStrike" kern="1200" cap="none" spc="0" normalizeH="0" baseline="0" noProof="0" smtClean="0">
                <a:ln>
                  <a:noFill/>
                </a:ln>
                <a:solidFill>
                  <a:srgbClr val="494949">
                    <a:tint val="75000"/>
                  </a:srgbClr>
                </a:solidFill>
                <a:effectLst/>
                <a:uLnTx/>
                <a:uFillTx/>
                <a:latin typeface="Product Sans Thin" panose="020B0203030502040203"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a:ln>
                <a:noFill/>
              </a:ln>
              <a:solidFill>
                <a:srgbClr val="494949">
                  <a:tint val="75000"/>
                </a:srgbClr>
              </a:solidFill>
              <a:effectLst/>
              <a:uLnTx/>
              <a:uFillTx/>
              <a:latin typeface="Product Sans Thin" panose="020B0203030502040203" pitchFamily="34" charset="0"/>
              <a:ea typeface="+mn-ea"/>
              <a:cs typeface="+mn-cs"/>
            </a:endParaRPr>
          </a:p>
        </p:txBody>
      </p:sp>
      <p:sp>
        <p:nvSpPr>
          <p:cNvPr id="10" name="Rectangle 9">
            <a:extLst>
              <a:ext uri="{FF2B5EF4-FFF2-40B4-BE49-F238E27FC236}">
                <a16:creationId xmlns:a16="http://schemas.microsoft.com/office/drawing/2014/main" id="{4BC57456-1E8A-75A5-A6E0-B214BAA4BE57}"/>
              </a:ext>
            </a:extLst>
          </p:cNvPr>
          <p:cNvSpPr/>
          <p:nvPr/>
        </p:nvSpPr>
        <p:spPr>
          <a:xfrm>
            <a:off x="7877884" y="1714515"/>
            <a:ext cx="3913574" cy="200834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b="1">
                <a:solidFill>
                  <a:schemeClr val="tx1"/>
                </a:solidFill>
              </a:rPr>
              <a:t>Option 4</a:t>
            </a:r>
          </a:p>
          <a:p>
            <a:pPr algn="ctr">
              <a:lnSpc>
                <a:spcPct val="80000"/>
              </a:lnSpc>
              <a:spcBef>
                <a:spcPts val="1000"/>
              </a:spcBef>
            </a:pPr>
            <a:r>
              <a:rPr lang="en-US" sz="1500">
                <a:solidFill>
                  <a:schemeClr val="tx1"/>
                </a:solidFill>
                <a:latin typeface="+mj-lt"/>
              </a:rPr>
              <a:t>Involves revisions to extant Part 4A to address independence only for “sustainability assurance engagements.”</a:t>
            </a:r>
          </a:p>
          <a:p>
            <a:pPr algn="ctr">
              <a:lnSpc>
                <a:spcPct val="80000"/>
              </a:lnSpc>
              <a:spcBef>
                <a:spcPts val="1000"/>
              </a:spcBef>
            </a:pPr>
            <a:r>
              <a:rPr lang="en-US" sz="1500">
                <a:solidFill>
                  <a:schemeClr val="tx1"/>
                </a:solidFill>
                <a:latin typeface="+mj-lt"/>
              </a:rPr>
              <a:t>Will be positioned before Part 4B</a:t>
            </a:r>
          </a:p>
          <a:p>
            <a:pPr algn="ctr">
              <a:lnSpc>
                <a:spcPct val="80000"/>
              </a:lnSpc>
              <a:spcBef>
                <a:spcPts val="1000"/>
              </a:spcBef>
            </a:pPr>
            <a:r>
              <a:rPr lang="en-US" sz="1500">
                <a:solidFill>
                  <a:schemeClr val="tx1"/>
                </a:solidFill>
                <a:latin typeface="+mj-lt"/>
              </a:rPr>
              <a:t> Similar to Option 1, but without any references to “audit.”  </a:t>
            </a:r>
          </a:p>
        </p:txBody>
      </p:sp>
      <p:sp>
        <p:nvSpPr>
          <p:cNvPr id="16" name="Rectangle 15">
            <a:extLst>
              <a:ext uri="{FF2B5EF4-FFF2-40B4-BE49-F238E27FC236}">
                <a16:creationId xmlns:a16="http://schemas.microsoft.com/office/drawing/2014/main" id="{AD83299C-D613-1DED-EFD0-CE8613EE658D}"/>
              </a:ext>
            </a:extLst>
          </p:cNvPr>
          <p:cNvSpPr/>
          <p:nvPr/>
        </p:nvSpPr>
        <p:spPr>
          <a:xfrm>
            <a:off x="7745932" y="1207958"/>
            <a:ext cx="4160978" cy="4598322"/>
          </a:xfrm>
          <a:prstGeom prst="rect">
            <a:avLst/>
          </a:prstGeom>
          <a:noFill/>
          <a:ln/>
        </p:spPr>
        <p:style>
          <a:lnRef idx="2">
            <a:schemeClr val="accent2"/>
          </a:lnRef>
          <a:fillRef idx="1">
            <a:schemeClr val="lt1"/>
          </a:fillRef>
          <a:effectRef idx="0">
            <a:schemeClr val="accent2"/>
          </a:effectRef>
          <a:fontRef idx="minor">
            <a:schemeClr val="dk1"/>
          </a:fontRef>
        </p:style>
        <p:txBody>
          <a:bodyPr rtlCol="0" anchor="ctr"/>
          <a:lstStyle/>
          <a:p>
            <a:pPr algn="ctr"/>
            <a:endParaRPr lang="en-US">
              <a:solidFill>
                <a:schemeClr val="tx1"/>
              </a:solidFill>
            </a:endParaRPr>
          </a:p>
        </p:txBody>
      </p:sp>
      <p:sp>
        <p:nvSpPr>
          <p:cNvPr id="17" name="Rectangle 16">
            <a:extLst>
              <a:ext uri="{FF2B5EF4-FFF2-40B4-BE49-F238E27FC236}">
                <a16:creationId xmlns:a16="http://schemas.microsoft.com/office/drawing/2014/main" id="{7B9C10A8-DDA3-E487-4E36-8A1C364B6E5F}"/>
              </a:ext>
            </a:extLst>
          </p:cNvPr>
          <p:cNvSpPr/>
          <p:nvPr/>
        </p:nvSpPr>
        <p:spPr>
          <a:xfrm>
            <a:off x="224987" y="1227139"/>
            <a:ext cx="7395202" cy="4598322"/>
          </a:xfrm>
          <a:prstGeom prst="rect">
            <a:avLst/>
          </a:prstGeom>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a:solidFill>
                <a:schemeClr val="tx1"/>
              </a:solidFill>
            </a:endParaRPr>
          </a:p>
        </p:txBody>
      </p:sp>
      <p:sp>
        <p:nvSpPr>
          <p:cNvPr id="19" name="TextBox 18">
            <a:extLst>
              <a:ext uri="{FF2B5EF4-FFF2-40B4-BE49-F238E27FC236}">
                <a16:creationId xmlns:a16="http://schemas.microsoft.com/office/drawing/2014/main" id="{F1CFA65F-9F40-29F1-5C9E-A94079DBE670}"/>
              </a:ext>
            </a:extLst>
          </p:cNvPr>
          <p:cNvSpPr txBox="1"/>
          <p:nvPr/>
        </p:nvSpPr>
        <p:spPr>
          <a:xfrm>
            <a:off x="8505395" y="1344717"/>
            <a:ext cx="3845733" cy="294732"/>
          </a:xfrm>
          <a:prstGeom prst="rect">
            <a:avLst/>
          </a:prstGeom>
        </p:spPr>
        <p:txBody>
          <a:bodyPr vert="horz" wrap="square" lIns="91440" tIns="45720" rIns="91440" bIns="45720" rtlCol="0" anchor="b">
            <a:normAutofit fontScale="70000" lnSpcReduction="20000"/>
          </a:bodyPr>
          <a:lstStyle/>
          <a:p>
            <a:pPr algn="l"/>
            <a:r>
              <a:rPr lang="en-US" sz="2200" b="1">
                <a:solidFill>
                  <a:srgbClr val="0B5494"/>
                </a:solidFill>
              </a:rPr>
              <a:t>Establish separate Part 4A*</a:t>
            </a:r>
          </a:p>
        </p:txBody>
      </p:sp>
      <p:sp>
        <p:nvSpPr>
          <p:cNvPr id="22" name="TextBox 21">
            <a:extLst>
              <a:ext uri="{FF2B5EF4-FFF2-40B4-BE49-F238E27FC236}">
                <a16:creationId xmlns:a16="http://schemas.microsoft.com/office/drawing/2014/main" id="{5BC9AFB7-CE5D-FC38-F697-07873FFB5E03}"/>
              </a:ext>
            </a:extLst>
          </p:cNvPr>
          <p:cNvSpPr txBox="1"/>
          <p:nvPr/>
        </p:nvSpPr>
        <p:spPr>
          <a:xfrm>
            <a:off x="7841412" y="3844930"/>
            <a:ext cx="3986518" cy="2131353"/>
          </a:xfrm>
          <a:prstGeom prst="rect">
            <a:avLst/>
          </a:prstGeom>
          <a:noFill/>
        </p:spPr>
        <p:txBody>
          <a:bodyPr wrap="square">
            <a:spAutoFit/>
          </a:bodyPr>
          <a:lstStyle/>
          <a:p>
            <a:pPr marL="342900" indent="-342900">
              <a:spcBef>
                <a:spcPts val="300"/>
              </a:spcBef>
              <a:spcAft>
                <a:spcPts val="300"/>
              </a:spcAft>
              <a:buFont typeface="Arial" panose="020B0604020202020204" pitchFamily="34" charset="0"/>
              <a:buChar char="•"/>
            </a:pPr>
            <a:r>
              <a:rPr lang="en-US" sz="1400">
                <a:latin typeface="+mj-lt"/>
              </a:rPr>
              <a:t>Delete provisions that apply to audit and review engagements</a:t>
            </a:r>
          </a:p>
          <a:p>
            <a:pPr marL="342900" indent="-342900">
              <a:spcBef>
                <a:spcPts val="300"/>
              </a:spcBef>
              <a:spcAft>
                <a:spcPts val="300"/>
              </a:spcAft>
              <a:buFont typeface="Arial" panose="020B0604020202020204" pitchFamily="34" charset="0"/>
              <a:buChar char="•"/>
            </a:pPr>
            <a:r>
              <a:rPr lang="en-US" sz="1400">
                <a:latin typeface="+mj-lt"/>
              </a:rPr>
              <a:t>Establish/ adapt definitions for sustainability assurance  </a:t>
            </a:r>
          </a:p>
          <a:p>
            <a:pPr marL="342900" indent="-342900" algn="l">
              <a:spcBef>
                <a:spcPts val="300"/>
              </a:spcBef>
              <a:spcAft>
                <a:spcPts val="300"/>
              </a:spcAft>
              <a:buFont typeface="Arial" panose="020B0604020202020204" pitchFamily="34" charset="0"/>
              <a:buChar char="•"/>
            </a:pPr>
            <a:r>
              <a:rPr lang="en-US" sz="1400">
                <a:latin typeface="+mj-lt"/>
              </a:rPr>
              <a:t>Add sustainability-specific examples and guidance</a:t>
            </a:r>
          </a:p>
          <a:p>
            <a:pPr marL="342900" indent="-342900">
              <a:spcBef>
                <a:spcPts val="300"/>
              </a:spcBef>
              <a:spcAft>
                <a:spcPts val="300"/>
              </a:spcAft>
              <a:buFont typeface="Arial" panose="020B0604020202020204" pitchFamily="34" charset="0"/>
              <a:buChar char="•"/>
            </a:pPr>
            <a:r>
              <a:rPr lang="en-US" sz="1400">
                <a:latin typeface="+mj-lt"/>
              </a:rPr>
              <a:t>Align to IAASB’s ISSA 5000</a:t>
            </a:r>
            <a:r>
              <a:rPr lang="en-US" sz="1600">
                <a:latin typeface="+mj-lt"/>
              </a:rPr>
              <a:t>  </a:t>
            </a:r>
          </a:p>
          <a:p>
            <a:pPr marL="342900" indent="-342900" algn="l">
              <a:buFont typeface="Arial" panose="020B0604020202020204" pitchFamily="34" charset="0"/>
              <a:buChar char="•"/>
            </a:pPr>
            <a:endParaRPr lang="en-US" sz="1500">
              <a:latin typeface="+mj-lt"/>
            </a:endParaRPr>
          </a:p>
        </p:txBody>
      </p:sp>
      <p:sp>
        <p:nvSpPr>
          <p:cNvPr id="7" name="Rectangle 6">
            <a:extLst>
              <a:ext uri="{FF2B5EF4-FFF2-40B4-BE49-F238E27FC236}">
                <a16:creationId xmlns:a16="http://schemas.microsoft.com/office/drawing/2014/main" id="{0E2816A0-B884-080F-7790-4CFDF9273B18}"/>
              </a:ext>
            </a:extLst>
          </p:cNvPr>
          <p:cNvSpPr/>
          <p:nvPr/>
        </p:nvSpPr>
        <p:spPr>
          <a:xfrm>
            <a:off x="2783267" y="1753927"/>
            <a:ext cx="2330026" cy="2520248"/>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spcBef>
                <a:spcPts val="600"/>
              </a:spcBef>
              <a:spcAft>
                <a:spcPts val="600"/>
              </a:spcAft>
            </a:pPr>
            <a:r>
              <a:rPr lang="en-US" b="1">
                <a:solidFill>
                  <a:schemeClr val="tx1"/>
                </a:solidFill>
              </a:rPr>
              <a:t>Option 2</a:t>
            </a:r>
          </a:p>
          <a:p>
            <a:pPr algn="ctr"/>
            <a:r>
              <a:rPr lang="en-US" sz="1400">
                <a:solidFill>
                  <a:schemeClr val="tx1"/>
                </a:solidFill>
                <a:latin typeface="+mj-lt"/>
              </a:rPr>
              <a:t>Based on extant current model – the term “audit” is extended to include “sustainability assurance engagements” in addition to as well as “review” engagements.  </a:t>
            </a:r>
          </a:p>
        </p:txBody>
      </p:sp>
      <p:sp>
        <p:nvSpPr>
          <p:cNvPr id="8" name="Rectangle 7">
            <a:extLst>
              <a:ext uri="{FF2B5EF4-FFF2-40B4-BE49-F238E27FC236}">
                <a16:creationId xmlns:a16="http://schemas.microsoft.com/office/drawing/2014/main" id="{AB309D00-01D5-BFA1-3AE8-3E709159459B}"/>
              </a:ext>
            </a:extLst>
          </p:cNvPr>
          <p:cNvSpPr/>
          <p:nvPr/>
        </p:nvSpPr>
        <p:spPr>
          <a:xfrm>
            <a:off x="400542" y="1753927"/>
            <a:ext cx="2256982" cy="2520248"/>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spcBef>
                <a:spcPts val="600"/>
              </a:spcBef>
              <a:spcAft>
                <a:spcPts val="600"/>
              </a:spcAft>
            </a:pPr>
            <a:r>
              <a:rPr lang="en-US" b="1">
                <a:solidFill>
                  <a:schemeClr val="tx1"/>
                </a:solidFill>
              </a:rPr>
              <a:t>Option 1 </a:t>
            </a:r>
          </a:p>
          <a:p>
            <a:pPr algn="ctr">
              <a:spcBef>
                <a:spcPts val="300"/>
              </a:spcBef>
              <a:spcAft>
                <a:spcPts val="300"/>
              </a:spcAft>
            </a:pPr>
            <a:r>
              <a:rPr lang="en-US" sz="1400">
                <a:solidFill>
                  <a:schemeClr val="tx1"/>
                </a:solidFill>
                <a:latin typeface="+mj-lt"/>
              </a:rPr>
              <a:t>Involves the use of “sustainability assurance engagements” without amending the definition of “audit” as used in Part 4A </a:t>
            </a:r>
          </a:p>
          <a:p>
            <a:pPr algn="ctr">
              <a:spcBef>
                <a:spcPts val="300"/>
              </a:spcBef>
              <a:spcAft>
                <a:spcPts val="300"/>
              </a:spcAft>
            </a:pPr>
            <a:endParaRPr lang="en-US" sz="1200">
              <a:solidFill>
                <a:schemeClr val="tx1"/>
              </a:solidFill>
            </a:endParaRPr>
          </a:p>
          <a:p>
            <a:endParaRPr lang="en-US" sz="1400" i="1">
              <a:solidFill>
                <a:schemeClr val="tx1"/>
              </a:solidFill>
              <a:latin typeface="Arial" panose="020B0604020202020204" pitchFamily="34" charset="0"/>
              <a:cs typeface="Arial" panose="020B0604020202020204" pitchFamily="34" charset="0"/>
            </a:endParaRPr>
          </a:p>
        </p:txBody>
      </p:sp>
      <p:sp>
        <p:nvSpPr>
          <p:cNvPr id="11" name="Content Placeholder 10">
            <a:extLst>
              <a:ext uri="{FF2B5EF4-FFF2-40B4-BE49-F238E27FC236}">
                <a16:creationId xmlns:a16="http://schemas.microsoft.com/office/drawing/2014/main" id="{1688CDF8-BD57-7646-0CC4-1CA67F98AD83}"/>
              </a:ext>
            </a:extLst>
          </p:cNvPr>
          <p:cNvSpPr>
            <a:spLocks noGrp="1"/>
          </p:cNvSpPr>
          <p:nvPr>
            <p:ph idx="1"/>
          </p:nvPr>
        </p:nvSpPr>
        <p:spPr>
          <a:xfrm>
            <a:off x="5245245" y="1782603"/>
            <a:ext cx="2256982" cy="2509608"/>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ormAutofit fontScale="85000" lnSpcReduction="20000"/>
          </a:bodyPr>
          <a:lstStyle/>
          <a:p>
            <a:pPr marL="0" indent="0" algn="ctr">
              <a:spcBef>
                <a:spcPts val="600"/>
              </a:spcBef>
              <a:spcAft>
                <a:spcPts val="600"/>
              </a:spcAft>
              <a:buNone/>
            </a:pPr>
            <a:r>
              <a:rPr lang="en-US" sz="2100" b="1">
                <a:solidFill>
                  <a:schemeClr val="tx1"/>
                </a:solidFill>
                <a:latin typeface="+mn-lt"/>
              </a:rPr>
              <a:t>Option 3 </a:t>
            </a:r>
          </a:p>
          <a:p>
            <a:pPr marL="0" indent="0" algn="ctr">
              <a:buNone/>
            </a:pPr>
            <a:r>
              <a:rPr lang="en-US" sz="1800">
                <a:solidFill>
                  <a:schemeClr val="tx1"/>
                </a:solidFill>
                <a:latin typeface="+mj-lt"/>
              </a:rPr>
              <a:t>Approach uses more general terms (e.g., “practitioner” and “engagement”). </a:t>
            </a:r>
          </a:p>
          <a:p>
            <a:pPr marL="0" indent="0" algn="ctr">
              <a:buNone/>
            </a:pPr>
            <a:r>
              <a:rPr lang="en-US" sz="1800">
                <a:solidFill>
                  <a:schemeClr val="tx1"/>
                </a:solidFill>
                <a:latin typeface="+mj-lt"/>
              </a:rPr>
              <a:t>Proposed ET-GA revisions not yet considered; Will need to  adapt/ revise new definitions arising from ET-GA work.</a:t>
            </a:r>
          </a:p>
        </p:txBody>
      </p:sp>
      <p:sp>
        <p:nvSpPr>
          <p:cNvPr id="18" name="TextBox 17">
            <a:extLst>
              <a:ext uri="{FF2B5EF4-FFF2-40B4-BE49-F238E27FC236}">
                <a16:creationId xmlns:a16="http://schemas.microsoft.com/office/drawing/2014/main" id="{5E9B6A43-54DC-7820-72CA-0872BA55C509}"/>
              </a:ext>
            </a:extLst>
          </p:cNvPr>
          <p:cNvSpPr txBox="1"/>
          <p:nvPr/>
        </p:nvSpPr>
        <p:spPr>
          <a:xfrm>
            <a:off x="2809831" y="1378218"/>
            <a:ext cx="2862260" cy="294732"/>
          </a:xfrm>
          <a:prstGeom prst="rect">
            <a:avLst/>
          </a:prstGeom>
        </p:spPr>
        <p:txBody>
          <a:bodyPr vert="horz" wrap="square" lIns="91440" tIns="45720" rIns="91440" bIns="45720" rtlCol="0" anchor="b">
            <a:normAutofit fontScale="70000" lnSpcReduction="20000"/>
          </a:bodyPr>
          <a:lstStyle/>
          <a:p>
            <a:pPr algn="l"/>
            <a:r>
              <a:rPr lang="en-US" sz="2200" b="1">
                <a:solidFill>
                  <a:srgbClr val="0B5494"/>
                </a:solidFill>
              </a:rPr>
              <a:t>Revisions to Part 4A </a:t>
            </a:r>
          </a:p>
        </p:txBody>
      </p:sp>
      <p:sp>
        <p:nvSpPr>
          <p:cNvPr id="20" name="TextBox 19">
            <a:extLst>
              <a:ext uri="{FF2B5EF4-FFF2-40B4-BE49-F238E27FC236}">
                <a16:creationId xmlns:a16="http://schemas.microsoft.com/office/drawing/2014/main" id="{4D551023-D3E1-FEE6-A410-F3E1D2B62150}"/>
              </a:ext>
            </a:extLst>
          </p:cNvPr>
          <p:cNvSpPr txBox="1"/>
          <p:nvPr/>
        </p:nvSpPr>
        <p:spPr>
          <a:xfrm>
            <a:off x="430696" y="4324182"/>
            <a:ext cx="7226381" cy="1703255"/>
          </a:xfrm>
          <a:prstGeom prst="rect">
            <a:avLst/>
          </a:prstGeom>
        </p:spPr>
        <p:txBody>
          <a:bodyPr vert="horz" wrap="square" lIns="91440" tIns="45720" rIns="91440" bIns="45720" rtlCol="0" anchor="t">
            <a:normAutofit/>
          </a:bodyPr>
          <a:lstStyle/>
          <a:p>
            <a:pPr marL="342900" indent="-342900">
              <a:spcBef>
                <a:spcPts val="300"/>
              </a:spcBef>
              <a:spcAft>
                <a:spcPts val="300"/>
              </a:spcAft>
              <a:buFont typeface="Arial" panose="020B0604020202020204" pitchFamily="34" charset="0"/>
              <a:buChar char="•"/>
            </a:pPr>
            <a:r>
              <a:rPr lang="en-US" sz="1400">
                <a:latin typeface="+mj-lt"/>
              </a:rPr>
              <a:t>Retain provisions that apply to audit and review engagements </a:t>
            </a:r>
          </a:p>
          <a:p>
            <a:pPr marL="342900" indent="-342900">
              <a:spcBef>
                <a:spcPts val="300"/>
              </a:spcBef>
              <a:spcAft>
                <a:spcPts val="300"/>
              </a:spcAft>
              <a:buFont typeface="Arial" panose="020B0604020202020204" pitchFamily="34" charset="0"/>
              <a:buChar char="•"/>
            </a:pPr>
            <a:r>
              <a:rPr lang="en-US" sz="1400">
                <a:latin typeface="+mj-lt"/>
              </a:rPr>
              <a:t>Adapt definitions and key concepts, especially those arising from ET-GA project; Establish/ tweak definitions for sustainability</a:t>
            </a:r>
          </a:p>
          <a:p>
            <a:pPr marL="342900" indent="-342900">
              <a:spcBef>
                <a:spcPts val="300"/>
              </a:spcBef>
              <a:spcAft>
                <a:spcPts val="300"/>
              </a:spcAft>
              <a:buFont typeface="Arial" panose="020B0604020202020204" pitchFamily="34" charset="0"/>
              <a:buChar char="•"/>
            </a:pPr>
            <a:r>
              <a:rPr lang="en-US" sz="1400">
                <a:latin typeface="+mj-lt"/>
              </a:rPr>
              <a:t>Add sustainability-specific examples and guidance </a:t>
            </a:r>
          </a:p>
          <a:p>
            <a:pPr marL="342900" indent="-342900">
              <a:spcBef>
                <a:spcPts val="300"/>
              </a:spcBef>
              <a:spcAft>
                <a:spcPts val="300"/>
              </a:spcAft>
              <a:buFont typeface="Arial" panose="020B0604020202020204" pitchFamily="34" charset="0"/>
              <a:buChar char="•"/>
            </a:pPr>
            <a:r>
              <a:rPr lang="en-US" sz="1400">
                <a:latin typeface="+mj-lt"/>
              </a:rPr>
              <a:t>Align to IAASB’s proposed ISSA 5000</a:t>
            </a:r>
          </a:p>
        </p:txBody>
      </p:sp>
      <p:sp>
        <p:nvSpPr>
          <p:cNvPr id="5" name="Rectangle: Rounded Corners 4">
            <a:extLst>
              <a:ext uri="{FF2B5EF4-FFF2-40B4-BE49-F238E27FC236}">
                <a16:creationId xmlns:a16="http://schemas.microsoft.com/office/drawing/2014/main" id="{917021B4-C22D-9C11-6746-69E7D3C2D36F}"/>
              </a:ext>
            </a:extLst>
          </p:cNvPr>
          <p:cNvSpPr/>
          <p:nvPr/>
        </p:nvSpPr>
        <p:spPr>
          <a:xfrm>
            <a:off x="224987" y="5926232"/>
            <a:ext cx="11351009" cy="426018"/>
          </a:xfrm>
          <a:prstGeom prst="round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sz="1500" dirty="0">
                <a:solidFill>
                  <a:schemeClr val="tx1"/>
                </a:solidFill>
                <a:latin typeface="+mj-lt"/>
              </a:rPr>
              <a:t>Options set out profession-agnostic independence provisions to be included in Code for PAs </a:t>
            </a:r>
            <a:r>
              <a:rPr lang="en-US" sz="1500" dirty="0">
                <a:solidFill>
                  <a:schemeClr val="tx1"/>
                </a:solidFill>
                <a:latin typeface="+mj-lt"/>
                <a:cs typeface="Calibri"/>
              </a:rPr>
              <a:t>→ </a:t>
            </a:r>
            <a:r>
              <a:rPr lang="en-US" sz="1500" i="1" dirty="0">
                <a:solidFill>
                  <a:schemeClr val="tx1"/>
                </a:solidFill>
                <a:latin typeface="+mj-lt"/>
                <a:cs typeface="Calibri"/>
              </a:rPr>
              <a:t>Should title of Code also change?</a:t>
            </a:r>
            <a:endParaRPr lang="en-US" sz="1500" dirty="0">
              <a:solidFill>
                <a:schemeClr val="tx1"/>
              </a:solidFill>
              <a:latin typeface="+mj-lt"/>
              <a:cs typeface="Calibri"/>
            </a:endParaRPr>
          </a:p>
        </p:txBody>
      </p:sp>
    </p:spTree>
    <p:extLst>
      <p:ext uri="{BB962C8B-B14F-4D97-AF65-F5344CB8AC3E}">
        <p14:creationId xmlns:p14="http://schemas.microsoft.com/office/powerpoint/2010/main" val="316728560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7FFB02-0EC3-8CFF-599D-A41081B1A133}"/>
              </a:ext>
            </a:extLst>
          </p:cNvPr>
          <p:cNvSpPr>
            <a:spLocks noGrp="1"/>
          </p:cNvSpPr>
          <p:nvPr>
            <p:ph type="title"/>
          </p:nvPr>
        </p:nvSpPr>
        <p:spPr>
          <a:xfrm>
            <a:off x="658259" y="93922"/>
            <a:ext cx="10515600" cy="1068518"/>
          </a:xfrm>
        </p:spPr>
        <p:txBody>
          <a:bodyPr>
            <a:normAutofit/>
          </a:bodyPr>
          <a:lstStyle/>
          <a:p>
            <a:r>
              <a:rPr lang="en-US" dirty="0">
                <a:latin typeface="Product Sans Thin"/>
              </a:rPr>
              <a:t>Input from Planning Committee </a:t>
            </a:r>
            <a:endParaRPr lang="en-US" strike="sngStrike" dirty="0"/>
          </a:p>
        </p:txBody>
      </p:sp>
      <p:sp>
        <p:nvSpPr>
          <p:cNvPr id="3" name="Content Placeholder 2">
            <a:extLst>
              <a:ext uri="{FF2B5EF4-FFF2-40B4-BE49-F238E27FC236}">
                <a16:creationId xmlns:a16="http://schemas.microsoft.com/office/drawing/2014/main" id="{772A41B5-8B33-FE91-E0E8-FC1B73EF40DB}"/>
              </a:ext>
            </a:extLst>
          </p:cNvPr>
          <p:cNvSpPr>
            <a:spLocks noGrp="1"/>
          </p:cNvSpPr>
          <p:nvPr>
            <p:ph idx="1"/>
          </p:nvPr>
        </p:nvSpPr>
        <p:spPr>
          <a:xfrm>
            <a:off x="658259" y="1271243"/>
            <a:ext cx="9916238" cy="4486274"/>
          </a:xfrm>
        </p:spPr>
        <p:txBody>
          <a:bodyPr vert="horz" lIns="91440" tIns="45720" rIns="91440" bIns="45720" rtlCol="0" anchor="t">
            <a:normAutofit fontScale="85000" lnSpcReduction="20000"/>
          </a:bodyPr>
          <a:lstStyle/>
          <a:p>
            <a:pPr>
              <a:spcBef>
                <a:spcPts val="600"/>
              </a:spcBef>
              <a:spcAft>
                <a:spcPts val="600"/>
              </a:spcAft>
            </a:pPr>
            <a:r>
              <a:rPr lang="en-US" dirty="0">
                <a:latin typeface="+mj-lt"/>
                <a:cs typeface="Arial"/>
              </a:rPr>
              <a:t>Recognize the need to be able to </a:t>
            </a:r>
            <a:r>
              <a:rPr lang="en-US" i="1" dirty="0">
                <a:latin typeface="+mj-lt"/>
                <a:cs typeface="Arial"/>
              </a:rPr>
              <a:t>pivot </a:t>
            </a:r>
            <a:r>
              <a:rPr lang="en-US" dirty="0">
                <a:latin typeface="+mj-lt"/>
                <a:cs typeface="Arial"/>
              </a:rPr>
              <a:t>and respond to a fast-developing situation, for example:</a:t>
            </a:r>
            <a:endParaRPr lang="en-US" dirty="0">
              <a:latin typeface="+mj-lt"/>
            </a:endParaRPr>
          </a:p>
          <a:p>
            <a:pPr lvl="1">
              <a:lnSpc>
                <a:spcPts val="1900"/>
              </a:lnSpc>
              <a:spcBef>
                <a:spcPts val="300"/>
              </a:spcBef>
              <a:spcAft>
                <a:spcPts val="300"/>
              </a:spcAft>
            </a:pPr>
            <a:r>
              <a:rPr lang="en-US" sz="1500" dirty="0">
                <a:latin typeface="+mj-lt"/>
              </a:rPr>
              <a:t>Option 4 serves as starting point for drafting separate profession agnostic independence provisions; but is there is a need to also revise ethics standards </a:t>
            </a:r>
          </a:p>
          <a:p>
            <a:pPr lvl="1">
              <a:lnSpc>
                <a:spcPts val="1900"/>
              </a:lnSpc>
              <a:spcBef>
                <a:spcPts val="300"/>
              </a:spcBef>
              <a:spcAft>
                <a:spcPts val="300"/>
              </a:spcAft>
            </a:pPr>
            <a:r>
              <a:rPr lang="en-US" sz="1500" dirty="0">
                <a:latin typeface="+mj-lt"/>
              </a:rPr>
              <a:t>Consider the relevance of the entire Code, including Parts 1 to 3 to decide on what can be leveraged for sustainability assurance; outline for Guidance document might be a useful starting point in deciding on key topics to be covered</a:t>
            </a:r>
          </a:p>
          <a:p>
            <a:pPr>
              <a:spcBef>
                <a:spcPts val="600"/>
              </a:spcBef>
              <a:spcAft>
                <a:spcPts val="600"/>
              </a:spcAft>
            </a:pPr>
            <a:r>
              <a:rPr lang="en-US" dirty="0">
                <a:latin typeface="+mj-lt"/>
                <a:cs typeface="Arial"/>
              </a:rPr>
              <a:t>Why change the extant Code, especially since doing so might involve changes to near-final ET-GA definitions?</a:t>
            </a:r>
          </a:p>
          <a:p>
            <a:pPr>
              <a:spcBef>
                <a:spcPts val="600"/>
              </a:spcBef>
              <a:spcAft>
                <a:spcPts val="600"/>
              </a:spcAft>
            </a:pPr>
            <a:r>
              <a:rPr lang="en-US" dirty="0">
                <a:latin typeface="+mj-lt"/>
              </a:rPr>
              <a:t>Pathway to adoption by non-PAs not yet identified; jurisdiction-level action by regulators and NSS is required </a:t>
            </a:r>
            <a:endParaRPr lang="en-US" dirty="0">
              <a:latin typeface="+mj-lt"/>
              <a:cs typeface="Arial"/>
            </a:endParaRPr>
          </a:p>
          <a:p>
            <a:pPr lvl="1">
              <a:lnSpc>
                <a:spcPts val="1900"/>
              </a:lnSpc>
              <a:spcBef>
                <a:spcPts val="300"/>
              </a:spcBef>
              <a:spcAft>
                <a:spcPts val="300"/>
              </a:spcAft>
            </a:pPr>
            <a:r>
              <a:rPr lang="en-US" sz="1600" dirty="0">
                <a:latin typeface="+mj-lt"/>
              </a:rPr>
              <a:t>Risk that existing users of the Code (i.e., PAs) might not find it attractive to refer to two handbooks for ethics and independence standards</a:t>
            </a:r>
          </a:p>
          <a:p>
            <a:pPr lvl="1">
              <a:lnSpc>
                <a:spcPts val="1900"/>
              </a:lnSpc>
              <a:spcBef>
                <a:spcPts val="300"/>
              </a:spcBef>
              <a:spcAft>
                <a:spcPts val="300"/>
              </a:spcAft>
            </a:pPr>
            <a:r>
              <a:rPr lang="en-US" sz="1600" dirty="0">
                <a:latin typeface="+mj-lt"/>
              </a:rPr>
              <a:t>Risk that existing jurisdictional mechanisms to adopt the Code do not apply to a second Code without legislative change</a:t>
            </a:r>
          </a:p>
        </p:txBody>
      </p:sp>
      <p:sp>
        <p:nvSpPr>
          <p:cNvPr id="4" name="Slide Number Placeholder 3">
            <a:extLst>
              <a:ext uri="{FF2B5EF4-FFF2-40B4-BE49-F238E27FC236}">
                <a16:creationId xmlns:a16="http://schemas.microsoft.com/office/drawing/2014/main" id="{66F89CCD-BAFD-AA46-2405-47CFEA2B25E3}"/>
              </a:ext>
            </a:extLst>
          </p:cNvPr>
          <p:cNvSpPr>
            <a:spLocks noGrp="1"/>
          </p:cNvSpPr>
          <p:nvPr>
            <p:ph type="sldNum" sz="quarter" idx="12"/>
          </p:nvPr>
        </p:nvSpPr>
        <p:spPr/>
        <p:txBody>
          <a:bodyPr/>
          <a:lstStyle/>
          <a:p>
            <a:fld id="{A68F81FF-A8B7-8E49-9D5B-3CAD5ADFEE36}" type="slidenum">
              <a:rPr lang="en-US" smtClean="0"/>
              <a:t>7</a:t>
            </a:fld>
            <a:endParaRPr lang="en-US"/>
          </a:p>
        </p:txBody>
      </p:sp>
      <p:sp>
        <p:nvSpPr>
          <p:cNvPr id="7" name="Rectangle 6">
            <a:extLst>
              <a:ext uri="{FF2B5EF4-FFF2-40B4-BE49-F238E27FC236}">
                <a16:creationId xmlns:a16="http://schemas.microsoft.com/office/drawing/2014/main" id="{9EA55614-B8B7-53D8-AE08-020BEB7ECC04}"/>
              </a:ext>
            </a:extLst>
          </p:cNvPr>
          <p:cNvSpPr/>
          <p:nvPr/>
        </p:nvSpPr>
        <p:spPr>
          <a:xfrm>
            <a:off x="838200" y="5714989"/>
            <a:ext cx="9727895" cy="879775"/>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lvl="1" indent="0" algn="ctr">
              <a:buNone/>
            </a:pPr>
            <a:r>
              <a:rPr lang="en-US" sz="1600" dirty="0">
                <a:latin typeface="+mj-lt"/>
              </a:rPr>
              <a:t>Are there unintentional consequences that might arise if IESBA moves away from having ONE Code of Ethics for PAs that can be applied in all circumstances, and for all types of engagements?  </a:t>
            </a:r>
          </a:p>
        </p:txBody>
      </p:sp>
    </p:spTree>
    <p:extLst>
      <p:ext uri="{BB962C8B-B14F-4D97-AF65-F5344CB8AC3E}">
        <p14:creationId xmlns:p14="http://schemas.microsoft.com/office/powerpoint/2010/main" val="37428409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EC251A83-FDA1-3FB8-180A-304FF14C93F1}"/>
              </a:ext>
            </a:extLst>
          </p:cNvPr>
          <p:cNvSpPr>
            <a:spLocks noGrp="1"/>
          </p:cNvSpPr>
          <p:nvPr>
            <p:ph type="sldNum" sz="quarter" idx="12"/>
          </p:nvPr>
        </p:nvSpPr>
        <p:spPr>
          <a:xfrm>
            <a:off x="9100116" y="6356350"/>
            <a:ext cx="2743200" cy="365125"/>
          </a:xfrm>
        </p:spPr>
        <p:txBody>
          <a:bodyPr/>
          <a:lstStyle/>
          <a:p>
            <a:fld id="{A68F81FF-A8B7-8E49-9D5B-3CAD5ADFEE36}" type="slidenum">
              <a:rPr lang="en-US" smtClean="0">
                <a:latin typeface="+mj-lt"/>
              </a:rPr>
              <a:t>8</a:t>
            </a:fld>
            <a:endParaRPr lang="en-US">
              <a:latin typeface="+mj-lt"/>
            </a:endParaRPr>
          </a:p>
        </p:txBody>
      </p:sp>
      <p:sp>
        <p:nvSpPr>
          <p:cNvPr id="6" name="Title 5">
            <a:extLst>
              <a:ext uri="{FF2B5EF4-FFF2-40B4-BE49-F238E27FC236}">
                <a16:creationId xmlns:a16="http://schemas.microsoft.com/office/drawing/2014/main" id="{6DCE792F-5993-68B5-ED5A-98201DDEAD35}"/>
              </a:ext>
            </a:extLst>
          </p:cNvPr>
          <p:cNvSpPr>
            <a:spLocks noGrp="1"/>
          </p:cNvSpPr>
          <p:nvPr>
            <p:ph type="title"/>
          </p:nvPr>
        </p:nvSpPr>
        <p:spPr>
          <a:xfrm>
            <a:off x="327660" y="299378"/>
            <a:ext cx="11224260" cy="627195"/>
          </a:xfrm>
        </p:spPr>
        <p:txBody>
          <a:bodyPr>
            <a:noAutofit/>
          </a:bodyPr>
          <a:lstStyle/>
          <a:p>
            <a:r>
              <a:rPr lang="en-US" sz="3800">
                <a:latin typeface="+mj-lt"/>
              </a:rPr>
              <a:t>Input from Planning Committee </a:t>
            </a:r>
          </a:p>
        </p:txBody>
      </p:sp>
      <p:pic>
        <p:nvPicPr>
          <p:cNvPr id="11" name="Picture 10">
            <a:extLst>
              <a:ext uri="{FF2B5EF4-FFF2-40B4-BE49-F238E27FC236}">
                <a16:creationId xmlns:a16="http://schemas.microsoft.com/office/drawing/2014/main" id="{F05540BD-9274-8914-0F17-FF797FB2DA4A}"/>
              </a:ext>
            </a:extLst>
          </p:cNvPr>
          <p:cNvPicPr preferRelativeResize="0">
            <a:picLocks/>
          </p:cNvPicPr>
          <p:nvPr/>
        </p:nvPicPr>
        <p:blipFill>
          <a:blip r:embed="rId2"/>
          <a:stretch>
            <a:fillRect/>
          </a:stretch>
        </p:blipFill>
        <p:spPr>
          <a:xfrm>
            <a:off x="7213063" y="4770864"/>
            <a:ext cx="1371600" cy="1828800"/>
          </a:xfrm>
          <a:prstGeom prst="rect">
            <a:avLst/>
          </a:prstGeom>
        </p:spPr>
      </p:pic>
      <p:sp>
        <p:nvSpPr>
          <p:cNvPr id="12" name="Rectangle: Rounded Corners 11">
            <a:extLst>
              <a:ext uri="{FF2B5EF4-FFF2-40B4-BE49-F238E27FC236}">
                <a16:creationId xmlns:a16="http://schemas.microsoft.com/office/drawing/2014/main" id="{74E05BEA-2B50-FEAC-668F-3FD06D98ABF3}"/>
              </a:ext>
            </a:extLst>
          </p:cNvPr>
          <p:cNvSpPr/>
          <p:nvPr/>
        </p:nvSpPr>
        <p:spPr>
          <a:xfrm>
            <a:off x="6821742" y="2014180"/>
            <a:ext cx="4968850" cy="4754880"/>
          </a:xfrm>
          <a:prstGeom prst="roundRect">
            <a:avLst/>
          </a:prstGeom>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a:solidFill>
                <a:schemeClr val="tx1"/>
              </a:solidFill>
              <a:latin typeface="+mj-lt"/>
            </a:endParaRPr>
          </a:p>
        </p:txBody>
      </p:sp>
      <p:pic>
        <p:nvPicPr>
          <p:cNvPr id="14" name="Picture 13">
            <a:extLst>
              <a:ext uri="{FF2B5EF4-FFF2-40B4-BE49-F238E27FC236}">
                <a16:creationId xmlns:a16="http://schemas.microsoft.com/office/drawing/2014/main" id="{C8F9AAB1-A25B-E272-921B-DE6AEB1097DF}"/>
              </a:ext>
            </a:extLst>
          </p:cNvPr>
          <p:cNvPicPr preferRelativeResize="0">
            <a:picLocks/>
          </p:cNvPicPr>
          <p:nvPr/>
        </p:nvPicPr>
        <p:blipFill>
          <a:blip r:embed="rId3"/>
          <a:stretch>
            <a:fillRect/>
          </a:stretch>
        </p:blipFill>
        <p:spPr>
          <a:xfrm>
            <a:off x="2546567" y="4770864"/>
            <a:ext cx="1371600" cy="1828800"/>
          </a:xfrm>
          <a:prstGeom prst="rect">
            <a:avLst/>
          </a:prstGeom>
        </p:spPr>
      </p:pic>
      <p:sp>
        <p:nvSpPr>
          <p:cNvPr id="15" name="Rectangle: Rounded Corners 14">
            <a:extLst>
              <a:ext uri="{FF2B5EF4-FFF2-40B4-BE49-F238E27FC236}">
                <a16:creationId xmlns:a16="http://schemas.microsoft.com/office/drawing/2014/main" id="{4B0F1940-8D93-AD1C-184E-91E4329C834C}"/>
              </a:ext>
            </a:extLst>
          </p:cNvPr>
          <p:cNvSpPr/>
          <p:nvPr/>
        </p:nvSpPr>
        <p:spPr>
          <a:xfrm>
            <a:off x="1736305" y="2017622"/>
            <a:ext cx="4971717" cy="4754880"/>
          </a:xfrm>
          <a:prstGeom prst="roundRect">
            <a:avLst/>
          </a:prstGeom>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a:solidFill>
                <a:schemeClr val="tx1"/>
              </a:solidFill>
              <a:latin typeface="+mj-lt"/>
            </a:endParaRPr>
          </a:p>
        </p:txBody>
      </p:sp>
      <p:pic>
        <p:nvPicPr>
          <p:cNvPr id="20" name="Picture 19">
            <a:extLst>
              <a:ext uri="{FF2B5EF4-FFF2-40B4-BE49-F238E27FC236}">
                <a16:creationId xmlns:a16="http://schemas.microsoft.com/office/drawing/2014/main" id="{71D92645-1ABF-A0CE-2134-F8BC0B8C10B4}"/>
              </a:ext>
            </a:extLst>
          </p:cNvPr>
          <p:cNvPicPr preferRelativeResize="0">
            <a:picLocks/>
          </p:cNvPicPr>
          <p:nvPr/>
        </p:nvPicPr>
        <p:blipFill>
          <a:blip r:embed="rId4"/>
          <a:stretch>
            <a:fillRect/>
          </a:stretch>
        </p:blipFill>
        <p:spPr>
          <a:xfrm>
            <a:off x="4741853" y="4770864"/>
            <a:ext cx="1371600" cy="1828800"/>
          </a:xfrm>
          <a:prstGeom prst="rect">
            <a:avLst/>
          </a:prstGeom>
          <a:ln w="15875">
            <a:solidFill>
              <a:schemeClr val="tx1"/>
            </a:solidFill>
          </a:ln>
        </p:spPr>
      </p:pic>
      <p:pic>
        <p:nvPicPr>
          <p:cNvPr id="22" name="Picture 21">
            <a:extLst>
              <a:ext uri="{FF2B5EF4-FFF2-40B4-BE49-F238E27FC236}">
                <a16:creationId xmlns:a16="http://schemas.microsoft.com/office/drawing/2014/main" id="{D4989B7C-43F0-B38D-B67F-D0AF28E1C205}"/>
              </a:ext>
            </a:extLst>
          </p:cNvPr>
          <p:cNvPicPr preferRelativeResize="0">
            <a:picLocks/>
          </p:cNvPicPr>
          <p:nvPr/>
        </p:nvPicPr>
        <p:blipFill>
          <a:blip r:embed="rId5"/>
          <a:stretch>
            <a:fillRect/>
          </a:stretch>
        </p:blipFill>
        <p:spPr>
          <a:xfrm>
            <a:off x="2535080" y="2095635"/>
            <a:ext cx="1371600" cy="1828800"/>
          </a:xfrm>
          <a:prstGeom prst="rect">
            <a:avLst/>
          </a:prstGeom>
          <a:ln>
            <a:solidFill>
              <a:schemeClr val="tx1"/>
            </a:solidFill>
          </a:ln>
        </p:spPr>
      </p:pic>
      <p:pic>
        <p:nvPicPr>
          <p:cNvPr id="24" name="Picture 23">
            <a:extLst>
              <a:ext uri="{FF2B5EF4-FFF2-40B4-BE49-F238E27FC236}">
                <a16:creationId xmlns:a16="http://schemas.microsoft.com/office/drawing/2014/main" id="{CB5944C7-4A17-3012-9F67-8FBC4A6C5ED6}"/>
              </a:ext>
            </a:extLst>
          </p:cNvPr>
          <p:cNvPicPr preferRelativeResize="0">
            <a:picLocks/>
          </p:cNvPicPr>
          <p:nvPr/>
        </p:nvPicPr>
        <p:blipFill>
          <a:blip r:embed="rId6"/>
          <a:stretch>
            <a:fillRect/>
          </a:stretch>
        </p:blipFill>
        <p:spPr>
          <a:xfrm>
            <a:off x="8647960" y="2095634"/>
            <a:ext cx="1371600" cy="1828800"/>
          </a:xfrm>
          <a:prstGeom prst="rect">
            <a:avLst/>
          </a:prstGeom>
          <a:ln>
            <a:solidFill>
              <a:schemeClr val="dk1"/>
            </a:solidFill>
          </a:ln>
        </p:spPr>
      </p:pic>
      <p:pic>
        <p:nvPicPr>
          <p:cNvPr id="25" name="Picture 24">
            <a:extLst>
              <a:ext uri="{FF2B5EF4-FFF2-40B4-BE49-F238E27FC236}">
                <a16:creationId xmlns:a16="http://schemas.microsoft.com/office/drawing/2014/main" id="{15D91728-05C9-AF37-AAFA-E831A66BB440}"/>
              </a:ext>
            </a:extLst>
          </p:cNvPr>
          <p:cNvPicPr preferRelativeResize="0">
            <a:picLocks/>
          </p:cNvPicPr>
          <p:nvPr/>
        </p:nvPicPr>
        <p:blipFill>
          <a:blip r:embed="rId3"/>
          <a:stretch>
            <a:fillRect/>
          </a:stretch>
        </p:blipFill>
        <p:spPr>
          <a:xfrm>
            <a:off x="8647960" y="4770864"/>
            <a:ext cx="1371600" cy="1828800"/>
          </a:xfrm>
          <a:prstGeom prst="rect">
            <a:avLst/>
          </a:prstGeom>
        </p:spPr>
      </p:pic>
      <p:sp>
        <p:nvSpPr>
          <p:cNvPr id="26" name="Rectangle 25">
            <a:extLst>
              <a:ext uri="{FF2B5EF4-FFF2-40B4-BE49-F238E27FC236}">
                <a16:creationId xmlns:a16="http://schemas.microsoft.com/office/drawing/2014/main" id="{DA07736E-2777-DA1E-1760-47F3DE2AA335}"/>
              </a:ext>
            </a:extLst>
          </p:cNvPr>
          <p:cNvSpPr/>
          <p:nvPr/>
        </p:nvSpPr>
        <p:spPr>
          <a:xfrm>
            <a:off x="10101679" y="4770864"/>
            <a:ext cx="1371600" cy="1828800"/>
          </a:xfrm>
          <a:prstGeom prst="rect">
            <a:avLst/>
          </a:prstGeom>
          <a:solidFill>
            <a:schemeClr val="bg2"/>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a:solidFill>
                  <a:schemeClr val="tx1"/>
                </a:solidFill>
                <a:latin typeface="+mj-lt"/>
              </a:rPr>
              <a:t>Other guidance and rollout publications (?)</a:t>
            </a:r>
          </a:p>
        </p:txBody>
      </p:sp>
      <p:cxnSp>
        <p:nvCxnSpPr>
          <p:cNvPr id="29" name="Straight Arrow Connector 28">
            <a:extLst>
              <a:ext uri="{FF2B5EF4-FFF2-40B4-BE49-F238E27FC236}">
                <a16:creationId xmlns:a16="http://schemas.microsoft.com/office/drawing/2014/main" id="{ADEDEEDD-B0DD-DD08-97E5-CAB79A52DDD9}"/>
              </a:ext>
            </a:extLst>
          </p:cNvPr>
          <p:cNvCxnSpPr>
            <a:cxnSpLocks/>
            <a:endCxn id="25" idx="0"/>
          </p:cNvCxnSpPr>
          <p:nvPr/>
        </p:nvCxnSpPr>
        <p:spPr>
          <a:xfrm>
            <a:off x="9333760" y="3924434"/>
            <a:ext cx="0" cy="84643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pic>
        <p:nvPicPr>
          <p:cNvPr id="31" name="Picture 30">
            <a:extLst>
              <a:ext uri="{FF2B5EF4-FFF2-40B4-BE49-F238E27FC236}">
                <a16:creationId xmlns:a16="http://schemas.microsoft.com/office/drawing/2014/main" id="{6637F4D8-AA1C-05B8-B88A-1FA60AFB8FA5}"/>
              </a:ext>
            </a:extLst>
          </p:cNvPr>
          <p:cNvPicPr preferRelativeResize="0">
            <a:picLocks/>
          </p:cNvPicPr>
          <p:nvPr/>
        </p:nvPicPr>
        <p:blipFill>
          <a:blip r:embed="rId7"/>
          <a:stretch>
            <a:fillRect/>
          </a:stretch>
        </p:blipFill>
        <p:spPr>
          <a:xfrm>
            <a:off x="4597617" y="2095635"/>
            <a:ext cx="1371600" cy="1828800"/>
          </a:xfrm>
          <a:prstGeom prst="rect">
            <a:avLst/>
          </a:prstGeom>
          <a:ln>
            <a:solidFill>
              <a:schemeClr val="tx1"/>
            </a:solidFill>
          </a:ln>
        </p:spPr>
      </p:pic>
      <p:grpSp>
        <p:nvGrpSpPr>
          <p:cNvPr id="37" name="Group 36">
            <a:extLst>
              <a:ext uri="{FF2B5EF4-FFF2-40B4-BE49-F238E27FC236}">
                <a16:creationId xmlns:a16="http://schemas.microsoft.com/office/drawing/2014/main" id="{C40A4452-4881-DF53-20C5-C2EC67FBF549}"/>
              </a:ext>
            </a:extLst>
          </p:cNvPr>
          <p:cNvGrpSpPr/>
          <p:nvPr/>
        </p:nvGrpSpPr>
        <p:grpSpPr>
          <a:xfrm>
            <a:off x="3008937" y="4331643"/>
            <a:ext cx="2426453" cy="413796"/>
            <a:chOff x="3017020" y="5439945"/>
            <a:chExt cx="6597013" cy="240187"/>
          </a:xfrm>
        </p:grpSpPr>
        <p:cxnSp>
          <p:nvCxnSpPr>
            <p:cNvPr id="38" name="Connector: Elbow 37">
              <a:extLst>
                <a:ext uri="{FF2B5EF4-FFF2-40B4-BE49-F238E27FC236}">
                  <a16:creationId xmlns:a16="http://schemas.microsoft.com/office/drawing/2014/main" id="{8826B727-AA36-1671-DF65-1579DBD17BBB}"/>
                </a:ext>
              </a:extLst>
            </p:cNvPr>
            <p:cNvCxnSpPr>
              <a:cxnSpLocks/>
            </p:cNvCxnSpPr>
            <p:nvPr/>
          </p:nvCxnSpPr>
          <p:spPr>
            <a:xfrm rot="5400000" flipH="1" flipV="1">
              <a:off x="6311092" y="2377191"/>
              <a:ext cx="8869" cy="6597013"/>
            </a:xfrm>
            <a:prstGeom prst="bentConnector3">
              <a:avLst>
                <a:gd name="adj1" fmla="val 1800000"/>
              </a:avLst>
            </a:prstGeom>
            <a:ln>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EF16CC80-52E1-03DA-C601-A35233DA9372}"/>
                </a:ext>
              </a:extLst>
            </p:cNvPr>
            <p:cNvCxnSpPr>
              <a:cxnSpLocks/>
            </p:cNvCxnSpPr>
            <p:nvPr/>
          </p:nvCxnSpPr>
          <p:spPr>
            <a:xfrm>
              <a:off x="6124223" y="5439945"/>
              <a:ext cx="0" cy="83900"/>
            </a:xfrm>
            <a:prstGeom prst="line">
              <a:avLst/>
            </a:prstGeom>
          </p:spPr>
          <p:style>
            <a:lnRef idx="1">
              <a:schemeClr val="accent1"/>
            </a:lnRef>
            <a:fillRef idx="0">
              <a:schemeClr val="accent1"/>
            </a:fillRef>
            <a:effectRef idx="0">
              <a:schemeClr val="accent1"/>
            </a:effectRef>
            <a:fontRef idx="minor">
              <a:schemeClr val="tx1"/>
            </a:fontRef>
          </p:style>
        </p:cxnSp>
      </p:grpSp>
      <p:sp>
        <p:nvSpPr>
          <p:cNvPr id="40" name="Rectangle 39">
            <a:extLst>
              <a:ext uri="{FF2B5EF4-FFF2-40B4-BE49-F238E27FC236}">
                <a16:creationId xmlns:a16="http://schemas.microsoft.com/office/drawing/2014/main" id="{F28891E2-2418-AF31-34BC-49D6D335982F}"/>
              </a:ext>
            </a:extLst>
          </p:cNvPr>
          <p:cNvSpPr/>
          <p:nvPr/>
        </p:nvSpPr>
        <p:spPr>
          <a:xfrm>
            <a:off x="2514783" y="4060864"/>
            <a:ext cx="3414761" cy="252599"/>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i="1">
                <a:solidFill>
                  <a:schemeClr val="tx1"/>
                </a:solidFill>
                <a:latin typeface="+mj-lt"/>
              </a:rPr>
              <a:t>*Involves revisions to Part 4A </a:t>
            </a:r>
            <a:r>
              <a:rPr lang="en-US" sz="1200" b="1" i="1" u="sng">
                <a:solidFill>
                  <a:schemeClr val="tx1"/>
                </a:solidFill>
                <a:latin typeface="+mj-lt"/>
              </a:rPr>
              <a:t>OR</a:t>
            </a:r>
            <a:r>
              <a:rPr lang="en-US" sz="1200" i="1">
                <a:solidFill>
                  <a:schemeClr val="tx1"/>
                </a:solidFill>
                <a:latin typeface="+mj-lt"/>
              </a:rPr>
              <a:t> new Part 4A*</a:t>
            </a:r>
          </a:p>
        </p:txBody>
      </p:sp>
      <p:grpSp>
        <p:nvGrpSpPr>
          <p:cNvPr id="34" name="Group 33">
            <a:extLst>
              <a:ext uri="{FF2B5EF4-FFF2-40B4-BE49-F238E27FC236}">
                <a16:creationId xmlns:a16="http://schemas.microsoft.com/office/drawing/2014/main" id="{749949C0-026D-5434-D52F-E2232D41E546}"/>
              </a:ext>
            </a:extLst>
          </p:cNvPr>
          <p:cNvGrpSpPr/>
          <p:nvPr/>
        </p:nvGrpSpPr>
        <p:grpSpPr>
          <a:xfrm>
            <a:off x="2003262" y="1219031"/>
            <a:ext cx="4304775" cy="346963"/>
            <a:chOff x="2003262" y="1208869"/>
            <a:chExt cx="4304775" cy="346963"/>
          </a:xfrm>
        </p:grpSpPr>
        <p:sp>
          <p:nvSpPr>
            <p:cNvPr id="32" name="Rectangle 31">
              <a:extLst>
                <a:ext uri="{FF2B5EF4-FFF2-40B4-BE49-F238E27FC236}">
                  <a16:creationId xmlns:a16="http://schemas.microsoft.com/office/drawing/2014/main" id="{E41367F9-0D5E-9AC0-C814-A253A7733996}"/>
                </a:ext>
              </a:extLst>
            </p:cNvPr>
            <p:cNvSpPr/>
            <p:nvPr/>
          </p:nvSpPr>
          <p:spPr>
            <a:xfrm>
              <a:off x="2136290" y="1208869"/>
              <a:ext cx="4171747" cy="34696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dirty="0">
                  <a:solidFill>
                    <a:schemeClr val="tx1"/>
                  </a:solidFill>
                  <a:latin typeface="+mj-lt"/>
                </a:rPr>
                <a:t>Revisions to extant IESBA Code* </a:t>
              </a:r>
            </a:p>
          </p:txBody>
        </p:sp>
        <p:sp>
          <p:nvSpPr>
            <p:cNvPr id="41" name="Oval 40">
              <a:extLst>
                <a:ext uri="{FF2B5EF4-FFF2-40B4-BE49-F238E27FC236}">
                  <a16:creationId xmlns:a16="http://schemas.microsoft.com/office/drawing/2014/main" id="{0FBACCC2-237E-B817-1A7F-9A8D28C47B2A}"/>
                </a:ext>
              </a:extLst>
            </p:cNvPr>
            <p:cNvSpPr/>
            <p:nvPr/>
          </p:nvSpPr>
          <p:spPr>
            <a:xfrm>
              <a:off x="2003262" y="1221102"/>
              <a:ext cx="405716" cy="322496"/>
            </a:xfrm>
            <a:prstGeom prst="ellipse">
              <a:avLst/>
            </a:prstGeom>
            <a:solidFill>
              <a:srgbClr val="54AC46"/>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r>
                <a:rPr lang="en-US" sz="1067" dirty="0">
                  <a:solidFill>
                    <a:schemeClr val="bg1"/>
                  </a:solidFill>
                  <a:latin typeface="+mj-lt"/>
                  <a:cs typeface="Arial" panose="020B0604020202020204" pitchFamily="34" charset="0"/>
                </a:rPr>
                <a:t>A</a:t>
              </a:r>
              <a:endParaRPr kumimoji="0" lang="en-CR" sz="1067" b="0" i="0" u="none" strike="noStrike" kern="1200" cap="none" spc="0" normalizeH="0" baseline="0" noProof="0" dirty="0">
                <a:ln>
                  <a:noFill/>
                </a:ln>
                <a:solidFill>
                  <a:schemeClr val="bg1"/>
                </a:solidFill>
                <a:effectLst/>
                <a:uLnTx/>
                <a:uFillTx/>
                <a:latin typeface="+mj-lt"/>
                <a:cs typeface="Arial" panose="020B0604020202020204" pitchFamily="34" charset="0"/>
              </a:endParaRPr>
            </a:p>
          </p:txBody>
        </p:sp>
      </p:grpSp>
      <p:grpSp>
        <p:nvGrpSpPr>
          <p:cNvPr id="35" name="Group 34">
            <a:extLst>
              <a:ext uri="{FF2B5EF4-FFF2-40B4-BE49-F238E27FC236}">
                <a16:creationId xmlns:a16="http://schemas.microsoft.com/office/drawing/2014/main" id="{FF1F4C96-0497-52BC-517A-95D25FC3FDE9}"/>
              </a:ext>
            </a:extLst>
          </p:cNvPr>
          <p:cNvGrpSpPr/>
          <p:nvPr/>
        </p:nvGrpSpPr>
        <p:grpSpPr>
          <a:xfrm>
            <a:off x="7338492" y="1243498"/>
            <a:ext cx="3805463" cy="322496"/>
            <a:chOff x="7338492" y="1243498"/>
            <a:chExt cx="3805463" cy="322496"/>
          </a:xfrm>
        </p:grpSpPr>
        <p:sp>
          <p:nvSpPr>
            <p:cNvPr id="33" name="Rectangle 32">
              <a:extLst>
                <a:ext uri="{FF2B5EF4-FFF2-40B4-BE49-F238E27FC236}">
                  <a16:creationId xmlns:a16="http://schemas.microsoft.com/office/drawing/2014/main" id="{39BA88C4-1570-2F4B-3584-0A8AC0B05867}"/>
                </a:ext>
              </a:extLst>
            </p:cNvPr>
            <p:cNvSpPr/>
            <p:nvPr/>
          </p:nvSpPr>
          <p:spPr>
            <a:xfrm>
              <a:off x="7468379" y="1246711"/>
              <a:ext cx="3675576" cy="31607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US" b="1" dirty="0">
                  <a:solidFill>
                    <a:schemeClr val="tx1"/>
                  </a:solidFill>
                  <a:latin typeface="+mj-lt"/>
                  <a:cs typeface="Times New Roman"/>
                </a:rPr>
                <a:t>Entirely Separate Handbook</a:t>
              </a:r>
            </a:p>
          </p:txBody>
        </p:sp>
        <p:sp>
          <p:nvSpPr>
            <p:cNvPr id="42" name="Oval 41">
              <a:extLst>
                <a:ext uri="{FF2B5EF4-FFF2-40B4-BE49-F238E27FC236}">
                  <a16:creationId xmlns:a16="http://schemas.microsoft.com/office/drawing/2014/main" id="{B91D76FD-A200-9C71-7BA7-E0508EF0B58E}"/>
                </a:ext>
              </a:extLst>
            </p:cNvPr>
            <p:cNvSpPr/>
            <p:nvPr/>
          </p:nvSpPr>
          <p:spPr>
            <a:xfrm>
              <a:off x="7338492" y="1243498"/>
              <a:ext cx="405716" cy="322496"/>
            </a:xfrm>
            <a:prstGeom prst="ellipse">
              <a:avLst/>
            </a:prstGeom>
            <a:solidFill>
              <a:srgbClr val="54AC46"/>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sz="1050" b="0" i="0" u="none" kern="1200" cap="none" spc="0" normalizeH="0" baseline="0" noProof="0">
                  <a:ln>
                    <a:noFill/>
                  </a:ln>
                  <a:solidFill>
                    <a:schemeClr val="bg1"/>
                  </a:solidFill>
                  <a:effectLst/>
                  <a:uLnTx/>
                  <a:uFillTx/>
                  <a:latin typeface="+mj-lt"/>
                  <a:cs typeface="Arial"/>
                </a:rPr>
                <a:t>B</a:t>
              </a:r>
              <a:endParaRPr lang="en-US" sz="1050" b="0" i="0" u="none" kern="1200" cap="none" spc="0" normalizeH="0" baseline="0" noProof="0">
                <a:ln>
                  <a:noFill/>
                </a:ln>
                <a:solidFill>
                  <a:schemeClr val="bg1"/>
                </a:solidFill>
                <a:effectLst/>
                <a:uLnTx/>
                <a:uFillTx/>
                <a:latin typeface="+mj-lt"/>
                <a:cs typeface="Arial"/>
              </a:endParaRPr>
            </a:p>
          </p:txBody>
        </p:sp>
      </p:grpSp>
      <mc:AlternateContent xmlns:mc="http://schemas.openxmlformats.org/markup-compatibility/2006" xmlns:a14="http://schemas.microsoft.com/office/drawing/2010/main">
        <mc:Choice Requires="a14">
          <p:sp>
            <p:nvSpPr>
              <p:cNvPr id="43" name="TextBox 42">
                <a:extLst>
                  <a:ext uri="{FF2B5EF4-FFF2-40B4-BE49-F238E27FC236}">
                    <a16:creationId xmlns:a16="http://schemas.microsoft.com/office/drawing/2014/main" id="{5F7DA0A5-26F1-D391-A7D7-C90F2563A7D2}"/>
                  </a:ext>
                </a:extLst>
              </p:cNvPr>
              <p:cNvSpPr txBox="1"/>
              <p:nvPr/>
            </p:nvSpPr>
            <p:spPr>
              <a:xfrm>
                <a:off x="3764963" y="2289772"/>
                <a:ext cx="914400" cy="914400"/>
              </a:xfrm>
              <a:prstGeom prst="rect">
                <a:avLst/>
              </a:prstGeom>
            </p:spPr>
            <p:txBody>
              <a:bodyPr vert="horz" wrap="none" lIns="0" tIns="0" rIns="0" bIns="0" rtlCol="0" anchor="b">
                <a:normAutofit/>
              </a:bodyPr>
              <a:lstStyle/>
              <a:p>
                <a:pPr algn="l"/>
                <a14:m>
                  <m:oMathPara xmlns:m="http://schemas.openxmlformats.org/officeDocument/2006/math">
                    <m:oMathParaPr>
                      <m:jc m:val="centerGroup"/>
                    </m:oMathParaPr>
                    <m:oMath xmlns:m="http://schemas.openxmlformats.org/officeDocument/2006/math">
                      <m:r>
                        <a:rPr lang="en-US" sz="2200" i="1" smtClean="0">
                          <a:solidFill>
                            <a:srgbClr val="0B5494"/>
                          </a:solidFill>
                          <a:latin typeface="Cambria Math" panose="02040503050406030204" pitchFamily="18" charset="0"/>
                          <a:ea typeface="Cambria Math" panose="02040503050406030204" pitchFamily="18" charset="0"/>
                        </a:rPr>
                        <m:t>+</m:t>
                      </m:r>
                    </m:oMath>
                  </m:oMathPara>
                </a14:m>
                <a:endParaRPr lang="en-US" sz="2200">
                  <a:solidFill>
                    <a:srgbClr val="0B5494"/>
                  </a:solidFill>
                  <a:latin typeface="+mj-lt"/>
                </a:endParaRPr>
              </a:p>
            </p:txBody>
          </p:sp>
        </mc:Choice>
        <mc:Fallback xmlns="">
          <p:sp>
            <p:nvSpPr>
              <p:cNvPr id="43" name="TextBox 42">
                <a:extLst>
                  <a:ext uri="{FF2B5EF4-FFF2-40B4-BE49-F238E27FC236}">
                    <a16:creationId xmlns:a16="http://schemas.microsoft.com/office/drawing/2014/main" id="{5F7DA0A5-26F1-D391-A7D7-C90F2563A7D2}"/>
                  </a:ext>
                </a:extLst>
              </p:cNvPr>
              <p:cNvSpPr txBox="1">
                <a:spLocks noRot="1" noChangeAspect="1" noMove="1" noResize="1" noEditPoints="1" noAdjustHandles="1" noChangeArrowheads="1" noChangeShapeType="1" noTextEdit="1"/>
              </p:cNvSpPr>
              <p:nvPr/>
            </p:nvSpPr>
            <p:spPr>
              <a:xfrm>
                <a:off x="3764963" y="2289772"/>
                <a:ext cx="914400" cy="914400"/>
              </a:xfrm>
              <a:prstGeom prst="rect">
                <a:avLst/>
              </a:prstGeom>
              <a:blipFill>
                <a:blip r:embed="rId8"/>
                <a:stretch>
                  <a:fillRect b="-400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4" name="TextBox 43">
                <a:extLst>
                  <a:ext uri="{FF2B5EF4-FFF2-40B4-BE49-F238E27FC236}">
                    <a16:creationId xmlns:a16="http://schemas.microsoft.com/office/drawing/2014/main" id="{F2E3B17D-4A0F-47F7-1608-09A8CADA2239}"/>
                  </a:ext>
                </a:extLst>
              </p:cNvPr>
              <p:cNvSpPr txBox="1"/>
              <p:nvPr/>
            </p:nvSpPr>
            <p:spPr>
              <a:xfrm>
                <a:off x="3764963" y="5187451"/>
                <a:ext cx="914400" cy="531871"/>
              </a:xfrm>
              <a:prstGeom prst="rect">
                <a:avLst/>
              </a:prstGeom>
            </p:spPr>
            <p:txBody>
              <a:bodyPr vert="horz" wrap="none" lIns="0" tIns="0" rIns="0" bIns="0" rtlCol="0" anchor="b">
                <a:normAutofit/>
              </a:bodyPr>
              <a:lstStyle/>
              <a:p>
                <a:pPr algn="l"/>
                <a14:m>
                  <m:oMathPara xmlns:m="http://schemas.openxmlformats.org/officeDocument/2006/math">
                    <m:oMathParaPr>
                      <m:jc m:val="centerGroup"/>
                    </m:oMathParaPr>
                    <m:oMath xmlns:m="http://schemas.openxmlformats.org/officeDocument/2006/math">
                      <m:r>
                        <a:rPr lang="en-US" sz="2200" i="1" smtClean="0">
                          <a:solidFill>
                            <a:srgbClr val="0B5494"/>
                          </a:solidFill>
                          <a:latin typeface="Cambria Math" panose="02040503050406030204" pitchFamily="18" charset="0"/>
                          <a:ea typeface="Cambria Math" panose="02040503050406030204" pitchFamily="18" charset="0"/>
                        </a:rPr>
                        <m:t>+</m:t>
                      </m:r>
                    </m:oMath>
                  </m:oMathPara>
                </a14:m>
                <a:endParaRPr lang="en-US" sz="2200">
                  <a:solidFill>
                    <a:srgbClr val="0B5494"/>
                  </a:solidFill>
                  <a:latin typeface="+mj-lt"/>
                </a:endParaRPr>
              </a:p>
            </p:txBody>
          </p:sp>
        </mc:Choice>
        <mc:Fallback xmlns="">
          <p:sp>
            <p:nvSpPr>
              <p:cNvPr id="44" name="TextBox 43">
                <a:extLst>
                  <a:ext uri="{FF2B5EF4-FFF2-40B4-BE49-F238E27FC236}">
                    <a16:creationId xmlns:a16="http://schemas.microsoft.com/office/drawing/2014/main" id="{F2E3B17D-4A0F-47F7-1608-09A8CADA2239}"/>
                  </a:ext>
                </a:extLst>
              </p:cNvPr>
              <p:cNvSpPr txBox="1">
                <a:spLocks noRot="1" noChangeAspect="1" noMove="1" noResize="1" noEditPoints="1" noAdjustHandles="1" noChangeArrowheads="1" noChangeShapeType="1" noTextEdit="1"/>
              </p:cNvSpPr>
              <p:nvPr/>
            </p:nvSpPr>
            <p:spPr>
              <a:xfrm>
                <a:off x="3764963" y="5187451"/>
                <a:ext cx="914400" cy="531871"/>
              </a:xfrm>
              <a:prstGeom prst="rect">
                <a:avLst/>
              </a:prstGeom>
              <a:blipFill>
                <a:blip r:embed="rId9"/>
                <a:stretch>
                  <a:fillRect b="-6897"/>
                </a:stretch>
              </a:blipFill>
            </p:spPr>
            <p:txBody>
              <a:bodyPr/>
              <a:lstStyle/>
              <a:p>
                <a:r>
                  <a:rPr lang="en-US">
                    <a:noFill/>
                  </a:rPr>
                  <a:t> </a:t>
                </a:r>
              </a:p>
            </p:txBody>
          </p:sp>
        </mc:Fallback>
      </mc:AlternateContent>
      <p:sp>
        <p:nvSpPr>
          <p:cNvPr id="45" name="Rectangle 44">
            <a:extLst>
              <a:ext uri="{FF2B5EF4-FFF2-40B4-BE49-F238E27FC236}">
                <a16:creationId xmlns:a16="http://schemas.microsoft.com/office/drawing/2014/main" id="{3F302F64-B2E2-3FBB-A649-CE7815237B59}"/>
              </a:ext>
            </a:extLst>
          </p:cNvPr>
          <p:cNvSpPr/>
          <p:nvPr/>
        </p:nvSpPr>
        <p:spPr>
          <a:xfrm>
            <a:off x="2626520" y="6176723"/>
            <a:ext cx="1188720" cy="274320"/>
          </a:xfrm>
          <a:prstGeom prst="rect">
            <a:avLst/>
          </a:prstGeom>
          <a:solidFill>
            <a:srgbClr val="00B050"/>
          </a:solidFill>
          <a:ln>
            <a:solidFill>
              <a:srgbClr val="3AA34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00" i="1" dirty="0">
                <a:solidFill>
                  <a:schemeClr val="bg1"/>
                </a:solidFill>
                <a:latin typeface="+mj-lt"/>
              </a:rPr>
              <a:t>With sustainability revisions</a:t>
            </a:r>
          </a:p>
        </p:txBody>
      </p:sp>
      <p:sp>
        <p:nvSpPr>
          <p:cNvPr id="46" name="Rectangle 45">
            <a:extLst>
              <a:ext uri="{FF2B5EF4-FFF2-40B4-BE49-F238E27FC236}">
                <a16:creationId xmlns:a16="http://schemas.microsoft.com/office/drawing/2014/main" id="{81A38EB6-F452-F232-0588-168F806C12A6}"/>
              </a:ext>
            </a:extLst>
          </p:cNvPr>
          <p:cNvSpPr/>
          <p:nvPr/>
        </p:nvSpPr>
        <p:spPr>
          <a:xfrm>
            <a:off x="163551" y="4759035"/>
            <a:ext cx="1417320" cy="1828800"/>
          </a:xfrm>
          <a:prstGeom prst="rect">
            <a:avLst/>
          </a:prstGeom>
          <a:solidFill>
            <a:srgbClr val="B4D9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i="1">
                <a:solidFill>
                  <a:schemeClr val="tx1"/>
                </a:solidFill>
                <a:latin typeface="+mj-lt"/>
              </a:rPr>
              <a:t>Q4  2024</a:t>
            </a:r>
          </a:p>
        </p:txBody>
      </p:sp>
      <p:sp>
        <p:nvSpPr>
          <p:cNvPr id="47" name="Rectangle 46">
            <a:extLst>
              <a:ext uri="{FF2B5EF4-FFF2-40B4-BE49-F238E27FC236}">
                <a16:creationId xmlns:a16="http://schemas.microsoft.com/office/drawing/2014/main" id="{FDE9F93B-1F77-C552-E68B-2CBE8481D867}"/>
              </a:ext>
            </a:extLst>
          </p:cNvPr>
          <p:cNvSpPr/>
          <p:nvPr/>
        </p:nvSpPr>
        <p:spPr>
          <a:xfrm>
            <a:off x="163551" y="2095635"/>
            <a:ext cx="1417320" cy="1828800"/>
          </a:xfrm>
          <a:prstGeom prst="rect">
            <a:avLst/>
          </a:prstGeom>
          <a:solidFill>
            <a:srgbClr val="B4D9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i="1" dirty="0">
                <a:solidFill>
                  <a:schemeClr val="tx1"/>
                </a:solidFill>
                <a:latin typeface="+mj-lt"/>
              </a:rPr>
              <a:t>September 2023 </a:t>
            </a:r>
          </a:p>
        </p:txBody>
      </p:sp>
      <p:cxnSp>
        <p:nvCxnSpPr>
          <p:cNvPr id="16" name="Connector: Elbow 15">
            <a:extLst>
              <a:ext uri="{FF2B5EF4-FFF2-40B4-BE49-F238E27FC236}">
                <a16:creationId xmlns:a16="http://schemas.microsoft.com/office/drawing/2014/main" id="{7F516CAB-642E-7D01-94D6-437484BABB33}"/>
              </a:ext>
            </a:extLst>
          </p:cNvPr>
          <p:cNvCxnSpPr>
            <a:cxnSpLocks/>
          </p:cNvCxnSpPr>
          <p:nvPr/>
        </p:nvCxnSpPr>
        <p:spPr>
          <a:xfrm rot="5400000" flipH="1" flipV="1">
            <a:off x="9335485" y="3296967"/>
            <a:ext cx="15280" cy="2881666"/>
          </a:xfrm>
          <a:prstGeom prst="bentConnector3">
            <a:avLst>
              <a:gd name="adj1" fmla="val 1800000"/>
            </a:avLst>
          </a:prstGeom>
          <a:ln>
            <a:headEnd type="triangle"/>
            <a:tailEnd type="triangle"/>
          </a:ln>
        </p:spPr>
        <p:style>
          <a:lnRef idx="1">
            <a:schemeClr val="accent1"/>
          </a:lnRef>
          <a:fillRef idx="0">
            <a:schemeClr val="accent1"/>
          </a:fillRef>
          <a:effectRef idx="0">
            <a:schemeClr val="accent1"/>
          </a:effectRef>
          <a:fontRef idx="minor">
            <a:schemeClr val="tx1"/>
          </a:fontRef>
        </p:style>
      </p:cxnSp>
      <p:sp>
        <p:nvSpPr>
          <p:cNvPr id="21" name="TextBox 20">
            <a:extLst>
              <a:ext uri="{FF2B5EF4-FFF2-40B4-BE49-F238E27FC236}">
                <a16:creationId xmlns:a16="http://schemas.microsoft.com/office/drawing/2014/main" id="{A153282B-CA77-3846-365E-9BB578C0E1EA}"/>
              </a:ext>
            </a:extLst>
          </p:cNvPr>
          <p:cNvSpPr txBox="1"/>
          <p:nvPr/>
        </p:nvSpPr>
        <p:spPr>
          <a:xfrm>
            <a:off x="1790537" y="1738403"/>
            <a:ext cx="4863252" cy="247980"/>
          </a:xfrm>
          <a:prstGeom prst="rect">
            <a:avLst/>
          </a:prstGeom>
        </p:spPr>
        <p:txBody>
          <a:bodyPr vert="horz" wrap="square" lIns="91440" tIns="45720" rIns="91440" bIns="45720" rtlCol="0" anchor="b">
            <a:noAutofit/>
          </a:bodyPr>
          <a:lstStyle/>
          <a:p>
            <a:r>
              <a:rPr lang="en-US" sz="1200" b="1" i="1" dirty="0">
                <a:solidFill>
                  <a:srgbClr val="0B5494"/>
                </a:solidFill>
                <a:latin typeface="+mj-lt"/>
                <a:cs typeface="Times New Roman"/>
              </a:rPr>
              <a:t>WG recommendation based on indicative direction from IESBA </a:t>
            </a:r>
          </a:p>
        </p:txBody>
      </p:sp>
      <p:sp>
        <p:nvSpPr>
          <p:cNvPr id="23" name="TextBox 20">
            <a:extLst>
              <a:ext uri="{FF2B5EF4-FFF2-40B4-BE49-F238E27FC236}">
                <a16:creationId xmlns:a16="http://schemas.microsoft.com/office/drawing/2014/main" id="{A153282B-CA77-3846-365E-9BB578C0E1EA}"/>
              </a:ext>
            </a:extLst>
          </p:cNvPr>
          <p:cNvSpPr txBox="1"/>
          <p:nvPr/>
        </p:nvSpPr>
        <p:spPr>
          <a:xfrm>
            <a:off x="6874541" y="1738403"/>
            <a:ext cx="4863252" cy="247980"/>
          </a:xfrm>
          <a:prstGeom prst="rect">
            <a:avLst/>
          </a:prstGeom>
        </p:spPr>
        <p:txBody>
          <a:bodyPr vert="horz" wrap="square" lIns="91440" tIns="45720" rIns="91440" bIns="45720" rtlCol="0" anchor="b">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1200" b="1" i="1" dirty="0">
                <a:solidFill>
                  <a:srgbClr val="0B5494"/>
                </a:solidFill>
                <a:latin typeface="+mj-lt"/>
                <a:cs typeface="Times New Roman"/>
              </a:rPr>
              <a:t>Some PC members alternative proposal  </a:t>
            </a:r>
          </a:p>
        </p:txBody>
      </p:sp>
      <p:sp>
        <p:nvSpPr>
          <p:cNvPr id="36" name="Rectangle 35">
            <a:extLst>
              <a:ext uri="{FF2B5EF4-FFF2-40B4-BE49-F238E27FC236}">
                <a16:creationId xmlns:a16="http://schemas.microsoft.com/office/drawing/2014/main" id="{630B3C90-D32E-11CF-5B0D-B1411CFD0BA2}"/>
              </a:ext>
            </a:extLst>
          </p:cNvPr>
          <p:cNvSpPr/>
          <p:nvPr/>
        </p:nvSpPr>
        <p:spPr>
          <a:xfrm>
            <a:off x="7468379" y="6082030"/>
            <a:ext cx="923448" cy="274320"/>
          </a:xfrm>
          <a:prstGeom prst="rect">
            <a:avLst/>
          </a:prstGeom>
          <a:solidFill>
            <a:srgbClr val="00B050"/>
          </a:solidFill>
          <a:ln>
            <a:solidFill>
              <a:srgbClr val="3AA34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00" i="1" dirty="0">
                <a:solidFill>
                  <a:schemeClr val="bg1"/>
                </a:solidFill>
                <a:latin typeface="+mj-lt"/>
              </a:rPr>
              <a:t>Apply to PAs and non-PAs</a:t>
            </a:r>
          </a:p>
        </p:txBody>
      </p:sp>
      <p:sp>
        <p:nvSpPr>
          <p:cNvPr id="48" name="Rectangle 47">
            <a:extLst>
              <a:ext uri="{FF2B5EF4-FFF2-40B4-BE49-F238E27FC236}">
                <a16:creationId xmlns:a16="http://schemas.microsoft.com/office/drawing/2014/main" id="{7B4CDB8D-C778-A699-5670-C121E8280EAC}"/>
              </a:ext>
            </a:extLst>
          </p:cNvPr>
          <p:cNvSpPr/>
          <p:nvPr/>
        </p:nvSpPr>
        <p:spPr>
          <a:xfrm>
            <a:off x="8839979" y="6162969"/>
            <a:ext cx="1005765" cy="288074"/>
          </a:xfrm>
          <a:prstGeom prst="rect">
            <a:avLst/>
          </a:prstGeom>
          <a:solidFill>
            <a:srgbClr val="00B050"/>
          </a:solidFill>
          <a:ln>
            <a:solidFill>
              <a:srgbClr val="3AA34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800" i="1" dirty="0">
                <a:solidFill>
                  <a:schemeClr val="bg1"/>
                </a:solidFill>
                <a:latin typeface="+mj-lt"/>
              </a:rPr>
              <a:t>No sustainability-related changes </a:t>
            </a:r>
          </a:p>
        </p:txBody>
      </p:sp>
    </p:spTree>
    <p:extLst>
      <p:ext uri="{BB962C8B-B14F-4D97-AF65-F5344CB8AC3E}">
        <p14:creationId xmlns:p14="http://schemas.microsoft.com/office/powerpoint/2010/main" val="11177247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descr="Yellow and blue symbols">
            <a:extLst>
              <a:ext uri="{FF2B5EF4-FFF2-40B4-BE49-F238E27FC236}">
                <a16:creationId xmlns:a16="http://schemas.microsoft.com/office/drawing/2014/main" id="{350957DB-EDA6-480E-B057-A87416A937F1}"/>
              </a:ext>
            </a:extLst>
          </p:cNvPr>
          <p:cNvPicPr>
            <a:picLocks noGrp="1" noChangeAspect="1"/>
          </p:cNvPicPr>
          <p:nvPr>
            <p:ph type="pic" idx="1"/>
          </p:nvPr>
        </p:nvPicPr>
        <p:blipFill rotWithShape="1">
          <a:blip r:embed="rId3" cstate="print">
            <a:extLst>
              <a:ext uri="{28A0092B-C50C-407E-A947-70E740481C1C}">
                <a14:useLocalDpi xmlns:a14="http://schemas.microsoft.com/office/drawing/2010/main" val="0"/>
              </a:ext>
            </a:extLst>
          </a:blip>
          <a:srcRect/>
          <a:stretch/>
        </p:blipFill>
        <p:spPr>
          <a:xfrm>
            <a:off x="10314613" y="959124"/>
            <a:ext cx="1773924" cy="1773924"/>
          </a:xfrm>
          <a:custGeom>
            <a:avLst/>
            <a:gdLst/>
            <a:ahLst/>
            <a:cxnLst/>
            <a:rect l="l" t="t" r="r" b="b"/>
            <a:pathLst>
              <a:path w="2283868" h="2283868">
                <a:moveTo>
                  <a:pt x="1141934" y="0"/>
                </a:moveTo>
                <a:cubicBezTo>
                  <a:pt x="1772607" y="0"/>
                  <a:pt x="2283868" y="511261"/>
                  <a:pt x="2283868" y="1141934"/>
                </a:cubicBezTo>
                <a:cubicBezTo>
                  <a:pt x="2283868" y="1772607"/>
                  <a:pt x="1772607" y="2283868"/>
                  <a:pt x="1141934" y="2283868"/>
                </a:cubicBezTo>
                <a:cubicBezTo>
                  <a:pt x="511261" y="2283868"/>
                  <a:pt x="0" y="1772607"/>
                  <a:pt x="0" y="1141934"/>
                </a:cubicBezTo>
                <a:cubicBezTo>
                  <a:pt x="0" y="511261"/>
                  <a:pt x="511261" y="0"/>
                  <a:pt x="1141934" y="0"/>
                </a:cubicBezTo>
                <a:close/>
              </a:path>
            </a:pathLst>
          </a:custGeom>
          <a:solidFill>
            <a:srgbClr val="FFFFFF">
              <a:shade val="85000"/>
            </a:srgbClr>
          </a:solidFill>
          <a:scene3d>
            <a:camera prst="orthographicFront"/>
            <a:lightRig rig="twoPt" dir="t">
              <a:rot lat="0" lon="0" rev="7200000"/>
            </a:lightRig>
          </a:scene3d>
          <a:sp3d>
            <a:bevelT w="25400" h="19050"/>
            <a:contourClr>
              <a:srgbClr val="FFFFFF"/>
            </a:contourClr>
          </a:sp3d>
        </p:spPr>
      </p:pic>
      <p:sp>
        <p:nvSpPr>
          <p:cNvPr id="4" name="Slide Number Placeholder 3">
            <a:extLst>
              <a:ext uri="{FF2B5EF4-FFF2-40B4-BE49-F238E27FC236}">
                <a16:creationId xmlns:a16="http://schemas.microsoft.com/office/drawing/2014/main" id="{B40D6AE9-9328-4F5C-99C2-6AB1D3EFEDB2}"/>
              </a:ext>
            </a:extLst>
          </p:cNvPr>
          <p:cNvSpPr>
            <a:spLocks noGrp="1"/>
          </p:cNvSpPr>
          <p:nvPr>
            <p:ph type="sldNum" sz="quarter" idx="12"/>
          </p:nvPr>
        </p:nvSpPr>
        <p:spPr>
          <a:xfrm>
            <a:off x="8610600" y="6356350"/>
            <a:ext cx="2743200" cy="365125"/>
          </a:xfrm>
        </p:spPr>
        <p:txBody>
          <a:bodyPr vert="horz" lIns="91440" tIns="45720" rIns="91440" bIns="45720" rtlCol="0" anchor="ctr">
            <a:normAutofit/>
          </a:bodyPr>
          <a:lstStyle/>
          <a:p>
            <a:pPr marL="0" marR="0" lvl="0" indent="0" algn="r" defTabSz="914400" rtl="0" eaLnBrk="1" fontAlgn="auto" latinLnBrk="0" hangingPunct="1">
              <a:lnSpc>
                <a:spcPct val="100000"/>
              </a:lnSpc>
              <a:spcBef>
                <a:spcPts val="0"/>
              </a:spcBef>
              <a:spcAft>
                <a:spcPts val="600"/>
              </a:spcAft>
              <a:buClrTx/>
              <a:buSzTx/>
              <a:buFontTx/>
              <a:buNone/>
              <a:tabLst/>
              <a:defRPr/>
            </a:pPr>
            <a:fld id="{A68F81FF-A8B7-8E49-9D5B-3CAD5ADFEE36}" type="slidenum">
              <a:rPr kumimoji="0" lang="en-US" sz="1200" b="0" i="0" u="none" strike="noStrike" kern="1200" cap="none" spc="0" normalizeH="0" baseline="0" noProof="0">
                <a:ln>
                  <a:noFill/>
                </a:ln>
                <a:solidFill>
                  <a:srgbClr val="494949">
                    <a:lumMod val="50000"/>
                    <a:lumOff val="50000"/>
                  </a:srgbClr>
                </a:solidFill>
                <a:effectLst/>
                <a:uLnTx/>
                <a:uFillTx/>
                <a:latin typeface="Times New Roman" panose="02020603050405020304"/>
                <a:ea typeface="+mn-ea"/>
                <a:cs typeface="+mn-cs"/>
              </a:rPr>
              <a:pPr marL="0" marR="0" lvl="0" indent="0" algn="r" defTabSz="914400" rtl="0" eaLnBrk="1" fontAlgn="auto" latinLnBrk="0" hangingPunct="1">
                <a:lnSpc>
                  <a:spcPct val="100000"/>
                </a:lnSpc>
                <a:spcBef>
                  <a:spcPts val="0"/>
                </a:spcBef>
                <a:spcAft>
                  <a:spcPts val="600"/>
                </a:spcAft>
                <a:buClrTx/>
                <a:buSzTx/>
                <a:buFontTx/>
                <a:buNone/>
                <a:tabLst/>
                <a:defRPr/>
              </a:pPr>
              <a:t>9</a:t>
            </a:fld>
            <a:endParaRPr kumimoji="0" lang="en-US" sz="1200" b="0" i="0" u="none" strike="noStrike" kern="1200" cap="none" spc="0" normalizeH="0" baseline="0" noProof="0">
              <a:ln>
                <a:noFill/>
              </a:ln>
              <a:solidFill>
                <a:srgbClr val="494949">
                  <a:lumMod val="50000"/>
                  <a:lumOff val="50000"/>
                </a:srgbClr>
              </a:solidFill>
              <a:effectLst/>
              <a:uLnTx/>
              <a:uFillTx/>
              <a:latin typeface="Times New Roman" panose="02020603050405020304"/>
              <a:ea typeface="+mn-ea"/>
              <a:cs typeface="+mn-cs"/>
            </a:endParaRPr>
          </a:p>
        </p:txBody>
      </p:sp>
      <p:sp>
        <p:nvSpPr>
          <p:cNvPr id="2" name="TextBox 1">
            <a:extLst>
              <a:ext uri="{FF2B5EF4-FFF2-40B4-BE49-F238E27FC236}">
                <a16:creationId xmlns:a16="http://schemas.microsoft.com/office/drawing/2014/main" id="{9A6BC38A-008D-3B76-F742-4557C2C00169}"/>
              </a:ext>
            </a:extLst>
          </p:cNvPr>
          <p:cNvSpPr txBox="1"/>
          <p:nvPr/>
        </p:nvSpPr>
        <p:spPr>
          <a:xfrm>
            <a:off x="755374" y="335560"/>
            <a:ext cx="8287958" cy="623564"/>
          </a:xfrm>
          <a:prstGeom prst="rect">
            <a:avLst/>
          </a:prstGeom>
        </p:spPr>
        <p:txBody>
          <a:bodyPr vert="horz" wrap="square" lIns="91440" tIns="45720" rIns="91440" bIns="45720" rtlCol="0" anchor="b">
            <a:noAutofit/>
          </a:bodyPr>
          <a:lstStyle/>
          <a:p>
            <a:pPr algn="l"/>
            <a:r>
              <a:rPr lang="en-US" sz="3900" b="1">
                <a:solidFill>
                  <a:schemeClr val="bg1"/>
                </a:solidFill>
              </a:rPr>
              <a:t>Matters for IESBA Consideration </a:t>
            </a:r>
          </a:p>
        </p:txBody>
      </p:sp>
      <p:sp>
        <p:nvSpPr>
          <p:cNvPr id="10" name="Rectangle 9">
            <a:extLst>
              <a:ext uri="{FF2B5EF4-FFF2-40B4-BE49-F238E27FC236}">
                <a16:creationId xmlns:a16="http://schemas.microsoft.com/office/drawing/2014/main" id="{3B526474-5F42-B162-A081-9BB94219B8A8}"/>
              </a:ext>
            </a:extLst>
          </p:cNvPr>
          <p:cNvSpPr/>
          <p:nvPr/>
        </p:nvSpPr>
        <p:spPr>
          <a:xfrm>
            <a:off x="755374" y="1431236"/>
            <a:ext cx="9024730" cy="499938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514350" indent="-514350">
              <a:spcBef>
                <a:spcPts val="600"/>
              </a:spcBef>
              <a:spcAft>
                <a:spcPts val="600"/>
              </a:spcAft>
              <a:buFont typeface="+mj-lt"/>
              <a:buAutoNum type="arabicPeriod"/>
            </a:pPr>
            <a:r>
              <a:rPr lang="en-US" sz="3800">
                <a:solidFill>
                  <a:schemeClr val="tx1"/>
                </a:solidFill>
                <a:latin typeface="+mj-lt"/>
              </a:rPr>
              <a:t>IESBA members are asked to:</a:t>
            </a:r>
          </a:p>
          <a:p>
            <a:pPr marL="971550" lvl="1" indent="-514350">
              <a:spcBef>
                <a:spcPts val="600"/>
              </a:spcBef>
              <a:spcAft>
                <a:spcPts val="600"/>
              </a:spcAft>
              <a:buFont typeface="+mj-lt"/>
              <a:buAutoNum type="alphaLcParenR"/>
            </a:pPr>
            <a:r>
              <a:rPr lang="en-US" sz="3000">
                <a:solidFill>
                  <a:schemeClr val="tx1"/>
                </a:solidFill>
                <a:latin typeface="+mj-lt"/>
              </a:rPr>
              <a:t>Consider the options put forward, in particular those set out in </a:t>
            </a:r>
            <a:r>
              <a:rPr lang="en-US" sz="3000" b="1">
                <a:solidFill>
                  <a:schemeClr val="tx1"/>
                </a:solidFill>
                <a:latin typeface="+mj-lt"/>
              </a:rPr>
              <a:t>Agenda Items 1-A.1 to 1-A.4 </a:t>
            </a:r>
            <a:r>
              <a:rPr lang="en-US" sz="3000">
                <a:solidFill>
                  <a:schemeClr val="tx1"/>
                </a:solidFill>
                <a:latin typeface="+mj-lt"/>
              </a:rPr>
              <a:t>and indicate preferred approach  </a:t>
            </a:r>
          </a:p>
          <a:p>
            <a:pPr marL="971550" lvl="1" indent="-514350">
              <a:spcBef>
                <a:spcPts val="600"/>
              </a:spcBef>
              <a:spcAft>
                <a:spcPts val="600"/>
              </a:spcAft>
              <a:buFont typeface="+mj-lt"/>
              <a:buAutoNum type="alphaLcParenR"/>
            </a:pPr>
            <a:r>
              <a:rPr lang="en-US" sz="3000">
                <a:solidFill>
                  <a:schemeClr val="tx1"/>
                </a:solidFill>
                <a:latin typeface="+mj-lt"/>
              </a:rPr>
              <a:t>Note initial thinking re Project Plan and Project Timeline and provide input to WG as it develops the Sustainability Project Proposal(s) </a:t>
            </a:r>
          </a:p>
          <a:p>
            <a:pPr marL="971550" lvl="1" indent="-514350">
              <a:spcBef>
                <a:spcPts val="600"/>
              </a:spcBef>
              <a:spcAft>
                <a:spcPts val="600"/>
              </a:spcAft>
              <a:buFont typeface="+mj-lt"/>
              <a:buAutoNum type="alphaLcParenR"/>
            </a:pPr>
            <a:endParaRPr lang="en-US" sz="3000">
              <a:solidFill>
                <a:schemeClr val="tx1"/>
              </a:solidFill>
              <a:latin typeface="+mj-lt"/>
            </a:endParaRPr>
          </a:p>
          <a:p>
            <a:endParaRPr lang="en-US" sz="3000">
              <a:solidFill>
                <a:schemeClr val="tx1"/>
              </a:solidFill>
              <a:latin typeface="+mj-lt"/>
            </a:endParaRPr>
          </a:p>
          <a:p>
            <a:pPr marL="342900" indent="-342900">
              <a:buFont typeface="+mj-lt"/>
              <a:buAutoNum type="arabicPeriod"/>
            </a:pPr>
            <a:endParaRPr lang="en-US">
              <a:solidFill>
                <a:schemeClr val="tx1"/>
              </a:solidFill>
              <a:latin typeface="+mj-lt"/>
            </a:endParaRPr>
          </a:p>
          <a:p>
            <a:pPr marL="342900" indent="-342900">
              <a:buFont typeface="+mj-lt"/>
              <a:buAutoNum type="arabicPeriod"/>
            </a:pPr>
            <a:endParaRPr lang="en-US">
              <a:solidFill>
                <a:schemeClr val="tx1"/>
              </a:solidFill>
              <a:latin typeface="+mj-lt"/>
            </a:endParaRPr>
          </a:p>
        </p:txBody>
      </p:sp>
    </p:spTree>
    <p:extLst>
      <p:ext uri="{BB962C8B-B14F-4D97-AF65-F5344CB8AC3E}">
        <p14:creationId xmlns:p14="http://schemas.microsoft.com/office/powerpoint/2010/main" val="3583034019"/>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ustom Design">
  <a:themeElements>
    <a:clrScheme name="IFAC">
      <a:dk1>
        <a:srgbClr val="494949"/>
      </a:dk1>
      <a:lt1>
        <a:srgbClr val="FFFFFF"/>
      </a:lt1>
      <a:dk2>
        <a:srgbClr val="838383"/>
      </a:dk2>
      <a:lt2>
        <a:srgbClr val="C3C8CD"/>
      </a:lt2>
      <a:accent1>
        <a:srgbClr val="00AA55"/>
      </a:accent1>
      <a:accent2>
        <a:srgbClr val="00A3A6"/>
      </a:accent2>
      <a:accent3>
        <a:srgbClr val="7928A1"/>
      </a:accent3>
      <a:accent4>
        <a:srgbClr val="870C24"/>
      </a:accent4>
      <a:accent5>
        <a:srgbClr val="E65722"/>
      </a:accent5>
      <a:accent6>
        <a:srgbClr val="083861"/>
      </a:accent6>
      <a:hlink>
        <a:srgbClr val="7A4679"/>
      </a:hlink>
      <a:folHlink>
        <a:srgbClr val="7030A0"/>
      </a:folHlink>
    </a:clrScheme>
    <a:fontScheme name="Arial-Times New Roman">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imes New Roman" panose="02020603050405020304"/>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lumMod val="95000"/>
          </a:schemeClr>
        </a:solidFill>
        <a:ln>
          <a:noFill/>
        </a:ln>
      </a:spPr>
      <a:bodyPr rtlCol="0" anchor="ctr"/>
      <a:lstStyle>
        <a:defPPr algn="ctr">
          <a:defRPr>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txDef>
      <a:spPr/>
      <a:bodyPr vert="horz" lIns="91440" tIns="45720" rIns="91440" bIns="45720" rtlCol="0" anchor="b">
        <a:normAutofit/>
      </a:bodyPr>
      <a:lstStyle>
        <a:defPPr algn="l">
          <a:defRPr sz="2200" dirty="0" smtClean="0">
            <a:solidFill>
              <a:srgbClr val="0B5494"/>
            </a:solidFill>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Custom Design">
  <a:themeElements>
    <a:clrScheme name="IFAC Colours">
      <a:dk1>
        <a:srgbClr val="494949"/>
      </a:dk1>
      <a:lt1>
        <a:srgbClr val="FFFFFF"/>
      </a:lt1>
      <a:dk2>
        <a:srgbClr val="838383"/>
      </a:dk2>
      <a:lt2>
        <a:srgbClr val="C3C8CD"/>
      </a:lt2>
      <a:accent1>
        <a:srgbClr val="00AA55"/>
      </a:accent1>
      <a:accent2>
        <a:srgbClr val="00A3A6"/>
      </a:accent2>
      <a:accent3>
        <a:srgbClr val="7928A1"/>
      </a:accent3>
      <a:accent4>
        <a:srgbClr val="870C24"/>
      </a:accent4>
      <a:accent5>
        <a:srgbClr val="E65722"/>
      </a:accent5>
      <a:accent6>
        <a:srgbClr val="083861"/>
      </a:accent6>
      <a:hlink>
        <a:srgbClr val="7A4679"/>
      </a:hlink>
      <a:folHlink>
        <a:srgbClr val="7030A0"/>
      </a:folHlink>
    </a:clrScheme>
    <a:fontScheme name="Arial-Times New Roman">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Times New Roman" panose="02020603050405020304"/>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lumMod val="95000"/>
          </a:schemeClr>
        </a:solidFill>
        <a:ln>
          <a:noFill/>
        </a:ln>
      </a:spPr>
      <a:bodyPr rtlCol="0" anchor="ctr"/>
      <a:lstStyle>
        <a:defPPr algn="ctr">
          <a:defRPr>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txDef>
      <a:spPr/>
      <a:bodyPr vert="horz" lIns="91440" tIns="45720" rIns="91440" bIns="45720" rtlCol="0" anchor="b">
        <a:normAutofit/>
      </a:bodyPr>
      <a:lstStyle>
        <a:defPPr algn="l">
          <a:defRPr sz="2200" dirty="0" smtClean="0">
            <a:solidFill>
              <a:srgbClr val="0B5494"/>
            </a:solidFill>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5070AA681E7D548B8B494A836FA7E69" ma:contentTypeVersion="15" ma:contentTypeDescription="Create a new document." ma:contentTypeScope="" ma:versionID="aa140a607c47107ae00f5c4debfe5258">
  <xsd:schema xmlns:xsd="http://www.w3.org/2001/XMLSchema" xmlns:xs="http://www.w3.org/2001/XMLSchema" xmlns:p="http://schemas.microsoft.com/office/2006/metadata/properties" xmlns:ns2="38e2ba9e-27b9-4c48-9a8a-216353f57068" xmlns:ns3="a5f5a3eb-0a2d-4d6a-9165-21ef9946a014" targetNamespace="http://schemas.microsoft.com/office/2006/metadata/properties" ma:root="true" ma:fieldsID="81f25c6b7c7abc841dd80a5a536a4d1f" ns2:_="" ns3:_="">
    <xsd:import namespace="38e2ba9e-27b9-4c48-9a8a-216353f57068"/>
    <xsd:import namespace="a5f5a3eb-0a2d-4d6a-9165-21ef9946a014"/>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DateTaken" minOccurs="0"/>
                <xsd:element ref="ns2:MediaLengthInSeconds" minOccurs="0"/>
                <xsd:element ref="ns2:MediaServiceAutoTags" minOccurs="0"/>
                <xsd:element ref="ns2:MediaServiceGenerationTime" minOccurs="0"/>
                <xsd:element ref="ns2:MediaServiceEventHashCode" minOccurs="0"/>
                <xsd:element ref="ns2:MediaServiceOCR" minOccurs="0"/>
                <xsd:element ref="ns3:SharedWithUsers" minOccurs="0"/>
                <xsd:element ref="ns3:SharedWithDetails" minOccurs="0"/>
                <xsd:element ref="ns2:lcf76f155ced4ddcb4097134ff3c332f" minOccurs="0"/>
                <xsd:element ref="ns3: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8e2ba9e-27b9-4c48-9a8a-216353f5706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0c7e2ae9-edfb-4f0f-b9fa-bdacd0fc226d"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a5f5a3eb-0a2d-4d6a-9165-21ef9946a01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f7cc8cff-5d31-4a56-b24b-a9f0825dd0ce}" ma:internalName="TaxCatchAll" ma:showField="CatchAllData" ma:web="a5f5a3eb-0a2d-4d6a-9165-21ef9946a014">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a5f5a3eb-0a2d-4d6a-9165-21ef9946a014" xsi:nil="true"/>
    <lcf76f155ced4ddcb4097134ff3c332f xmlns="38e2ba9e-27b9-4c48-9a8a-216353f57068">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7BF01E3B-F30B-4F98-BD64-8E8F528B152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38e2ba9e-27b9-4c48-9a8a-216353f57068"/>
    <ds:schemaRef ds:uri="a5f5a3eb-0a2d-4d6a-9165-21ef9946a01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B959543-12FA-44F7-AD35-8B8FCB6F9245}">
  <ds:schemaRefs>
    <ds:schemaRef ds:uri="http://schemas.microsoft.com/sharepoint/v3/contenttype/forms"/>
  </ds:schemaRefs>
</ds:datastoreItem>
</file>

<file path=customXml/itemProps3.xml><?xml version="1.0" encoding="utf-8"?>
<ds:datastoreItem xmlns:ds="http://schemas.openxmlformats.org/officeDocument/2006/customXml" ds:itemID="{1D4760C9-9B72-4071-9CF4-56D4534E8CDD}">
  <ds:schemaRefs>
    <ds:schemaRef ds:uri="http://schemas.openxmlformats.org/package/2006/metadata/core-properties"/>
    <ds:schemaRef ds:uri="http://schemas.microsoft.com/office/2006/metadata/properties"/>
    <ds:schemaRef ds:uri="http://schemas.microsoft.com/office/2006/documentManagement/types"/>
    <ds:schemaRef ds:uri="http://purl.org/dc/terms/"/>
    <ds:schemaRef ds:uri="38e2ba9e-27b9-4c48-9a8a-216353f57068"/>
    <ds:schemaRef ds:uri="http://purl.org/dc/dcmitype/"/>
    <ds:schemaRef ds:uri="http://www.w3.org/XML/1998/namespace"/>
    <ds:schemaRef ds:uri="http://purl.org/dc/elements/1.1/"/>
    <ds:schemaRef ds:uri="http://schemas.microsoft.com/office/infopath/2007/PartnerControls"/>
    <ds:schemaRef ds:uri="a5f5a3eb-0a2d-4d6a-9165-21ef9946a014"/>
  </ds:schemaRefs>
</ds:datastoreItem>
</file>

<file path=docProps/app.xml><?xml version="1.0" encoding="utf-8"?>
<Properties xmlns="http://schemas.openxmlformats.org/officeDocument/2006/extended-properties" xmlns:vt="http://schemas.openxmlformats.org/officeDocument/2006/docPropsVTypes">
  <TotalTime>145</TotalTime>
  <Words>1743</Words>
  <Application>Microsoft Office PowerPoint</Application>
  <PresentationFormat>Widescreen</PresentationFormat>
  <Paragraphs>242</Paragraphs>
  <Slides>14</Slides>
  <Notes>8</Notes>
  <HiddenSlides>0</HiddenSlides>
  <MMClips>0</MMClips>
  <ScaleCrop>false</ScaleCrop>
  <HeadingPairs>
    <vt:vector size="6" baseType="variant">
      <vt:variant>
        <vt:lpstr>Fonts Used</vt:lpstr>
      </vt:variant>
      <vt:variant>
        <vt:i4>10</vt:i4>
      </vt:variant>
      <vt:variant>
        <vt:lpstr>Theme</vt:lpstr>
      </vt:variant>
      <vt:variant>
        <vt:i4>3</vt:i4>
      </vt:variant>
      <vt:variant>
        <vt:lpstr>Slide Titles</vt:lpstr>
      </vt:variant>
      <vt:variant>
        <vt:i4>14</vt:i4>
      </vt:variant>
    </vt:vector>
  </HeadingPairs>
  <TitlesOfParts>
    <vt:vector size="27" baseType="lpstr">
      <vt:lpstr>Arial</vt:lpstr>
      <vt:lpstr>Arial Narrow</vt:lpstr>
      <vt:lpstr>Calibri</vt:lpstr>
      <vt:lpstr>Calibri Light</vt:lpstr>
      <vt:lpstr>Cambria Math</vt:lpstr>
      <vt:lpstr>Courier New</vt:lpstr>
      <vt:lpstr>Product Sans Light</vt:lpstr>
      <vt:lpstr>Product Sans Thin</vt:lpstr>
      <vt:lpstr>System Font Regular</vt:lpstr>
      <vt:lpstr>Times New Roman</vt:lpstr>
      <vt:lpstr>Office Theme</vt:lpstr>
      <vt:lpstr>Custom Design</vt:lpstr>
      <vt:lpstr>1_Custom Design</vt:lpstr>
      <vt:lpstr>PowerPoint Presentation</vt:lpstr>
      <vt:lpstr>Objectives</vt:lpstr>
      <vt:lpstr>Key Developments since September Meeting</vt:lpstr>
      <vt:lpstr>Recap: Current Thinking </vt:lpstr>
      <vt:lpstr>Overview of Workstream Activities As of Oct 2022  </vt:lpstr>
      <vt:lpstr>Four Potential Options to Consider in Developing  Revisions to the Extant Code </vt:lpstr>
      <vt:lpstr>Input from Planning Committee </vt:lpstr>
      <vt:lpstr>Input from Planning Committee </vt:lpstr>
      <vt:lpstr>PowerPoint Presentation</vt:lpstr>
      <vt:lpstr>Sustainability Project Plan and Timeline* (For information only) *To be discussed at Nov/Dec IESBA Meeting</vt:lpstr>
      <vt:lpstr>PowerPoint Presentation</vt:lpstr>
      <vt:lpstr>Project Timeline</vt:lpstr>
      <vt:lpstr> Ref: Overview of Parts and Sections in Code</vt:lpstr>
      <vt:lpstr>PowerPoint Presentation</vt:lpstr>
    </vt:vector>
  </TitlesOfParts>
  <Company>Havas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Tony Jules</dc:creator>
  <cp:lastModifiedBy>Asteway Tilahun</cp:lastModifiedBy>
  <cp:revision>6</cp:revision>
  <dcterms:created xsi:type="dcterms:W3CDTF">2022-10-14T20:12:04Z</dcterms:created>
  <dcterms:modified xsi:type="dcterms:W3CDTF">2022-11-01T12:11:54Z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0x010100E2A1460C930C594C8B10C8498D2679C5</vt:lpwstr>
  </property>
  <property fmtid="{D5CDD505-2E9C-101B-9397-08002B2CF9AE}" pid="3" name="MediaServiceImageTags">
    <vt:lpwstr/>
  </property>
</Properties>
</file>