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1.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rawing2.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quickStyle2.xml" ContentType="application/vnd.openxmlformats-officedocument.drawingml.diagramStyle+xml"/>
  <Override PartName="/ppt/theme/theme3.xml" ContentType="application/vnd.openxmlformats-officedocument.theme+xml"/>
  <Override PartName="/ppt/diagrams/layout2.xml" ContentType="application/vnd.openxmlformats-officedocument.drawingml.diagramLayout+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colors2.xml" ContentType="application/vnd.openxmlformats-officedocument.drawingml.diagramColors+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changesInfos/changesInfo1.xml" ContentType="application/vnd.ms-powerpoint.changesinfo+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1" r:id="rId1"/>
    <p:sldMasterId id="2147483914" r:id="rId2"/>
    <p:sldMasterId id="2147483928" r:id="rId3"/>
  </p:sldMasterIdLst>
  <p:notesMasterIdLst>
    <p:notesMasterId r:id="rId36"/>
  </p:notesMasterIdLst>
  <p:sldIdLst>
    <p:sldId id="256" r:id="rId4"/>
    <p:sldId id="916" r:id="rId5"/>
    <p:sldId id="917" r:id="rId6"/>
    <p:sldId id="1010" r:id="rId7"/>
    <p:sldId id="1011" r:id="rId8"/>
    <p:sldId id="1086" r:id="rId9"/>
    <p:sldId id="1017" r:id="rId10"/>
    <p:sldId id="1070" r:id="rId11"/>
    <p:sldId id="1071" r:id="rId12"/>
    <p:sldId id="1092" r:id="rId13"/>
    <p:sldId id="1044" r:id="rId14"/>
    <p:sldId id="1084" r:id="rId15"/>
    <p:sldId id="1085" r:id="rId16"/>
    <p:sldId id="1019" r:id="rId17"/>
    <p:sldId id="1073" r:id="rId18"/>
    <p:sldId id="1074" r:id="rId19"/>
    <p:sldId id="1075" r:id="rId20"/>
    <p:sldId id="1076" r:id="rId21"/>
    <p:sldId id="1093" r:id="rId22"/>
    <p:sldId id="1096" r:id="rId23"/>
    <p:sldId id="1087" r:id="rId24"/>
    <p:sldId id="1089" r:id="rId25"/>
    <p:sldId id="1094" r:id="rId26"/>
    <p:sldId id="1090" r:id="rId27"/>
    <p:sldId id="1016" r:id="rId28"/>
    <p:sldId id="1048" r:id="rId29"/>
    <p:sldId id="1066" r:id="rId30"/>
    <p:sldId id="1068" r:id="rId31"/>
    <p:sldId id="1095" r:id="rId32"/>
    <p:sldId id="1088" r:id="rId33"/>
    <p:sldId id="814" r:id="rId34"/>
    <p:sldId id="993" r:id="rId35"/>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3772B1-180A-4959-D377-E121E197E9D3}" name="Carla Vijian" initials="CV" userId="S::CarlaVijian@ethicsboard.org::c8cf1b78-ca9a-4696-87d3-45e7c13ef4bf" providerId="AD"/>
  <p188:author id="{F3FC2BD2-C5D2-FF0B-E50A-B49F56FF0898}" name="Carla Vijian" initials="CV" userId="0685818c105fcfa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Ken Siong" initials="KS" lastIdx="7" clrIdx="6">
    <p:extLst>
      <p:ext uri="{19B8F6BF-5375-455C-9EA6-DF929625EA0E}">
        <p15:presenceInfo xmlns:p15="http://schemas.microsoft.com/office/powerpoint/2012/main" userId="S::KenSiong@ethicsboard.org::f7679ae9-de6b-4f69-a967-87584c14b709" providerId="AD"/>
      </p:ext>
    </p:extLst>
  </p:cmAuthor>
  <p:cmAuthor id="1" name="Megan Zietsman" initials="MZ" lastIdx="79" clrIdx="0">
    <p:extLst>
      <p:ext uri="{19B8F6BF-5375-455C-9EA6-DF929625EA0E}">
        <p15:presenceInfo xmlns:p15="http://schemas.microsoft.com/office/powerpoint/2012/main" userId="Megan Zietsman" providerId="None"/>
      </p:ext>
    </p:extLst>
  </p:cmAuthor>
  <p:cmAuthor id="8" name="Carla Vijian" initials="CV" lastIdx="19" clrIdx="7">
    <p:extLst>
      <p:ext uri="{19B8F6BF-5375-455C-9EA6-DF929625EA0E}">
        <p15:presenceInfo xmlns:p15="http://schemas.microsoft.com/office/powerpoint/2012/main" userId="0685818c105fcfa6" providerId="Windows Live"/>
      </p:ext>
    </p:extLst>
  </p:cmAuthor>
  <p:cmAuthor id="2" name="Dan Montgomery" initials="DM" lastIdx="2" clrIdx="1">
    <p:extLst>
      <p:ext uri="{19B8F6BF-5375-455C-9EA6-DF929625EA0E}">
        <p15:presenceInfo xmlns:p15="http://schemas.microsoft.com/office/powerpoint/2012/main" userId="8ba5e3d143c5e0b2" providerId="Windows Live"/>
      </p:ext>
    </p:extLst>
  </p:cmAuthor>
  <p:cmAuthor id="3" name="Natalie Klonaridis" initials="NK" lastIdx="115" clrIdx="2">
    <p:extLst>
      <p:ext uri="{19B8F6BF-5375-455C-9EA6-DF929625EA0E}">
        <p15:presenceInfo xmlns:p15="http://schemas.microsoft.com/office/powerpoint/2012/main" userId="S-1-5-21-1801674531-1972579041-839522115-13323" providerId="AD"/>
      </p:ext>
    </p:extLst>
  </p:cmAuthor>
  <p:cmAuthor id="4" name="James Grosvenor" initials="JG" lastIdx="10" clrIdx="3">
    <p:extLst>
      <p:ext uri="{19B8F6BF-5375-455C-9EA6-DF929625EA0E}">
        <p15:presenceInfo xmlns:p15="http://schemas.microsoft.com/office/powerpoint/2012/main" userId="S-1-5-21-1801674531-1972579041-839522115-17641" providerId="AD"/>
      </p:ext>
    </p:extLst>
  </p:cmAuthor>
  <p:cmAuthor id="5" name="Joy Thurgood" initials="JT" lastIdx="20" clrIdx="4">
    <p:extLst>
      <p:ext uri="{19B8F6BF-5375-455C-9EA6-DF929625EA0E}">
        <p15:presenceInfo xmlns:p15="http://schemas.microsoft.com/office/powerpoint/2012/main" userId="S-1-5-21-1801674531-1972579041-839522115-17607" providerId="AD"/>
      </p:ext>
    </p:extLst>
  </p:cmAuthor>
  <p:cmAuthor id="6" name="BJ" initials="BJ" lastIdx="14" clrIdx="5">
    <p:extLst>
      <p:ext uri="{19B8F6BF-5375-455C-9EA6-DF929625EA0E}">
        <p15:presenceInfo xmlns:p15="http://schemas.microsoft.com/office/powerpoint/2012/main" userId="BJ"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C8CD"/>
    <a:srgbClr val="0B5494"/>
    <a:srgbClr val="00AA55"/>
    <a:srgbClr val="838383"/>
    <a:srgbClr val="F2F2F2"/>
    <a:srgbClr val="289DD8"/>
    <a:srgbClr val="4A4A4A"/>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D0BC1D-8988-4428-B79A-705D2812486A}" v="67" dt="2022-08-29T15:53:15.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6" autoAdjust="0"/>
    <p:restoredTop sz="81089" autoAdjust="0"/>
  </p:normalViewPr>
  <p:slideViewPr>
    <p:cSldViewPr snapToGrid="0">
      <p:cViewPr varScale="1">
        <p:scale>
          <a:sx n="70" d="100"/>
          <a:sy n="70" d="100"/>
        </p:scale>
        <p:origin x="24" y="51"/>
      </p:cViewPr>
      <p:guideLst/>
    </p:cSldViewPr>
  </p:slideViewPr>
  <p:outlineViewPr>
    <p:cViewPr>
      <p:scale>
        <a:sx n="33" d="100"/>
        <a:sy n="33" d="100"/>
      </p:scale>
      <p:origin x="0" y="0"/>
    </p:cViewPr>
  </p:outlineViewPr>
  <p:notesTextViewPr>
    <p:cViewPr>
      <p:scale>
        <a:sx n="115" d="100"/>
        <a:sy n="11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45" Type="http://schemas.openxmlformats.org/officeDocument/2006/relationships/customXml" Target="../customXml/item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microsoft.com/office/2018/10/relationships/authors" Targe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46" Type="http://schemas.openxmlformats.org/officeDocument/2006/relationships/customXml" Target="../customXml/item2.xml"/><Relationship Id="rId20" Type="http://schemas.openxmlformats.org/officeDocument/2006/relationships/slide" Target="slides/slide17.xml"/><Relationship Id="rId4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 Siong" userId="f7679ae9-de6b-4f69-a967-87584c14b709" providerId="ADAL" clId="{1427DFB4-09E6-4EEF-9100-76F2DAFD78D4}"/>
    <pc:docChg chg="undo custSel addSld delSld modSld">
      <pc:chgData name="Ken Siong" userId="f7679ae9-de6b-4f69-a967-87584c14b709" providerId="ADAL" clId="{1427DFB4-09E6-4EEF-9100-76F2DAFD78D4}" dt="2022-02-25T06:45:02.100" v="335" actId="255"/>
      <pc:docMkLst>
        <pc:docMk/>
      </pc:docMkLst>
      <pc:sldChg chg="modSp mod">
        <pc:chgData name="Ken Siong" userId="f7679ae9-de6b-4f69-a967-87584c14b709" providerId="ADAL" clId="{1427DFB4-09E6-4EEF-9100-76F2DAFD78D4}" dt="2022-02-25T05:54:09.189" v="44" actId="120"/>
        <pc:sldMkLst>
          <pc:docMk/>
          <pc:sldMk cId="3477083177" sldId="257"/>
        </pc:sldMkLst>
        <pc:spChg chg="mod">
          <ac:chgData name="Ken Siong" userId="f7679ae9-de6b-4f69-a967-87584c14b709" providerId="ADAL" clId="{1427DFB4-09E6-4EEF-9100-76F2DAFD78D4}" dt="2022-02-25T05:54:09.189" v="44" actId="120"/>
          <ac:spMkLst>
            <pc:docMk/>
            <pc:sldMk cId="3477083177" sldId="257"/>
            <ac:spMk id="3" creationId="{AD89690A-A2F2-44F9-93FC-EB9296AFC1C0}"/>
          </ac:spMkLst>
        </pc:spChg>
      </pc:sldChg>
      <pc:sldChg chg="modSp mod">
        <pc:chgData name="Ken Siong" userId="f7679ae9-de6b-4f69-a967-87584c14b709" providerId="ADAL" clId="{1427DFB4-09E6-4EEF-9100-76F2DAFD78D4}" dt="2022-02-25T05:55:05.241" v="46" actId="14100"/>
        <pc:sldMkLst>
          <pc:docMk/>
          <pc:sldMk cId="2088552734" sldId="814"/>
        </pc:sldMkLst>
        <pc:spChg chg="mod">
          <ac:chgData name="Ken Siong" userId="f7679ae9-de6b-4f69-a967-87584c14b709" providerId="ADAL" clId="{1427DFB4-09E6-4EEF-9100-76F2DAFD78D4}" dt="2022-02-25T05:55:05.241" v="46" actId="14100"/>
          <ac:spMkLst>
            <pc:docMk/>
            <pc:sldMk cId="2088552734" sldId="814"/>
            <ac:spMk id="2" creationId="{00000000-0000-0000-0000-000000000000}"/>
          </ac:spMkLst>
        </pc:spChg>
      </pc:sldChg>
      <pc:sldChg chg="modSp mod">
        <pc:chgData name="Ken Siong" userId="f7679ae9-de6b-4f69-a967-87584c14b709" providerId="ADAL" clId="{1427DFB4-09E6-4EEF-9100-76F2DAFD78D4}" dt="2022-02-25T06:45:02.100" v="335" actId="255"/>
        <pc:sldMkLst>
          <pc:docMk/>
          <pc:sldMk cId="3617813208" sldId="1010"/>
        </pc:sldMkLst>
        <pc:spChg chg="mod">
          <ac:chgData name="Ken Siong" userId="f7679ae9-de6b-4f69-a967-87584c14b709" providerId="ADAL" clId="{1427DFB4-09E6-4EEF-9100-76F2DAFD78D4}" dt="2022-02-25T06:45:02.100" v="335" actId="255"/>
          <ac:spMkLst>
            <pc:docMk/>
            <pc:sldMk cId="3617813208" sldId="1010"/>
            <ac:spMk id="4" creationId="{C0931807-3B13-49A9-B5AF-855FE126D426}"/>
          </ac:spMkLst>
        </pc:spChg>
      </pc:sldChg>
      <pc:sldChg chg="modSp mod">
        <pc:chgData name="Ken Siong" userId="f7679ae9-de6b-4f69-a967-87584c14b709" providerId="ADAL" clId="{1427DFB4-09E6-4EEF-9100-76F2DAFD78D4}" dt="2022-02-25T06:11:19.700" v="213" actId="1076"/>
        <pc:sldMkLst>
          <pc:docMk/>
          <pc:sldMk cId="4191070727" sldId="1011"/>
        </pc:sldMkLst>
        <pc:spChg chg="mod">
          <ac:chgData name="Ken Siong" userId="f7679ae9-de6b-4f69-a967-87584c14b709" providerId="ADAL" clId="{1427DFB4-09E6-4EEF-9100-76F2DAFD78D4}" dt="2022-02-25T06:11:08.276" v="211" actId="14100"/>
          <ac:spMkLst>
            <pc:docMk/>
            <pc:sldMk cId="4191070727" sldId="1011"/>
            <ac:spMk id="2" creationId="{7EFF339F-2A0C-43BE-AEA8-566077A019B0}"/>
          </ac:spMkLst>
        </pc:spChg>
        <pc:spChg chg="mod">
          <ac:chgData name="Ken Siong" userId="f7679ae9-de6b-4f69-a967-87584c14b709" providerId="ADAL" clId="{1427DFB4-09E6-4EEF-9100-76F2DAFD78D4}" dt="2022-02-25T06:11:16.038" v="212" actId="1076"/>
          <ac:spMkLst>
            <pc:docMk/>
            <pc:sldMk cId="4191070727" sldId="1011"/>
            <ac:spMk id="3" creationId="{18AEB346-1617-4C6E-A1DA-0B8392BF9F49}"/>
          </ac:spMkLst>
        </pc:spChg>
        <pc:picChg chg="mod">
          <ac:chgData name="Ken Siong" userId="f7679ae9-de6b-4f69-a967-87584c14b709" providerId="ADAL" clId="{1427DFB4-09E6-4EEF-9100-76F2DAFD78D4}" dt="2022-02-25T06:11:19.700" v="213" actId="1076"/>
          <ac:picMkLst>
            <pc:docMk/>
            <pc:sldMk cId="4191070727" sldId="1011"/>
            <ac:picMk id="6" creationId="{9D12A823-FB57-499F-80B6-09CB5B5AFD02}"/>
          </ac:picMkLst>
        </pc:picChg>
      </pc:sldChg>
      <pc:sldChg chg="modSp mod">
        <pc:chgData name="Ken Siong" userId="f7679ae9-de6b-4f69-a967-87584c14b709" providerId="ADAL" clId="{1427DFB4-09E6-4EEF-9100-76F2DAFD78D4}" dt="2022-02-25T06:44:32.378" v="334" actId="255"/>
        <pc:sldMkLst>
          <pc:docMk/>
          <pc:sldMk cId="4263269729" sldId="1016"/>
        </pc:sldMkLst>
        <pc:spChg chg="mod">
          <ac:chgData name="Ken Siong" userId="f7679ae9-de6b-4f69-a967-87584c14b709" providerId="ADAL" clId="{1427DFB4-09E6-4EEF-9100-76F2DAFD78D4}" dt="2022-02-25T06:44:32.378" v="334" actId="255"/>
          <ac:spMkLst>
            <pc:docMk/>
            <pc:sldMk cId="4263269729" sldId="1016"/>
            <ac:spMk id="4" creationId="{C0931807-3B13-49A9-B5AF-855FE126D426}"/>
          </ac:spMkLst>
        </pc:spChg>
      </pc:sldChg>
      <pc:sldChg chg="modSp mod">
        <pc:chgData name="Ken Siong" userId="f7679ae9-de6b-4f69-a967-87584c14b709" providerId="ADAL" clId="{1427DFB4-09E6-4EEF-9100-76F2DAFD78D4}" dt="2022-02-25T06:31:23.439" v="320" actId="20577"/>
        <pc:sldMkLst>
          <pc:docMk/>
          <pc:sldMk cId="1868545542" sldId="1030"/>
        </pc:sldMkLst>
        <pc:spChg chg="mod">
          <ac:chgData name="Ken Siong" userId="f7679ae9-de6b-4f69-a967-87584c14b709" providerId="ADAL" clId="{1427DFB4-09E6-4EEF-9100-76F2DAFD78D4}" dt="2022-02-25T06:31:23.439" v="320" actId="20577"/>
          <ac:spMkLst>
            <pc:docMk/>
            <pc:sldMk cId="1868545542" sldId="1030"/>
            <ac:spMk id="2" creationId="{7EFF339F-2A0C-43BE-AEA8-566077A019B0}"/>
          </ac:spMkLst>
        </pc:spChg>
        <pc:spChg chg="mod">
          <ac:chgData name="Ken Siong" userId="f7679ae9-de6b-4f69-a967-87584c14b709" providerId="ADAL" clId="{1427DFB4-09E6-4EEF-9100-76F2DAFD78D4}" dt="2022-02-25T06:10:45.814" v="210" actId="1076"/>
          <ac:spMkLst>
            <pc:docMk/>
            <pc:sldMk cId="1868545542" sldId="1030"/>
            <ac:spMk id="3" creationId="{18AEB346-1617-4C6E-A1DA-0B8392BF9F49}"/>
          </ac:spMkLst>
        </pc:spChg>
      </pc:sldChg>
      <pc:sldChg chg="modSp mod">
        <pc:chgData name="Ken Siong" userId="f7679ae9-de6b-4f69-a967-87584c14b709" providerId="ADAL" clId="{1427DFB4-09E6-4EEF-9100-76F2DAFD78D4}" dt="2022-02-25T06:20:31.193" v="281" actId="1037"/>
        <pc:sldMkLst>
          <pc:docMk/>
          <pc:sldMk cId="1210128628" sldId="1039"/>
        </pc:sldMkLst>
        <pc:spChg chg="mod">
          <ac:chgData name="Ken Siong" userId="f7679ae9-de6b-4f69-a967-87584c14b709" providerId="ADAL" clId="{1427DFB4-09E6-4EEF-9100-76F2DAFD78D4}" dt="2022-02-25T06:20:31.193" v="281" actId="1037"/>
          <ac:spMkLst>
            <pc:docMk/>
            <pc:sldMk cId="1210128628" sldId="1039"/>
            <ac:spMk id="3" creationId="{18AEB346-1617-4C6E-A1DA-0B8392BF9F49}"/>
          </ac:spMkLst>
        </pc:spChg>
      </pc:sldChg>
      <pc:sldChg chg="modSp mod">
        <pc:chgData name="Ken Siong" userId="f7679ae9-de6b-4f69-a967-87584c14b709" providerId="ADAL" clId="{1427DFB4-09E6-4EEF-9100-76F2DAFD78D4}" dt="2022-02-25T06:09:48.776" v="203" actId="14100"/>
        <pc:sldMkLst>
          <pc:docMk/>
          <pc:sldMk cId="3081408419" sldId="1040"/>
        </pc:sldMkLst>
        <pc:spChg chg="mod">
          <ac:chgData name="Ken Siong" userId="f7679ae9-de6b-4f69-a967-87584c14b709" providerId="ADAL" clId="{1427DFB4-09E6-4EEF-9100-76F2DAFD78D4}" dt="2022-02-25T06:09:48.776" v="203" actId="14100"/>
          <ac:spMkLst>
            <pc:docMk/>
            <pc:sldMk cId="3081408419" sldId="1040"/>
            <ac:spMk id="2" creationId="{7EFF339F-2A0C-43BE-AEA8-566077A019B0}"/>
          </ac:spMkLst>
        </pc:spChg>
        <pc:spChg chg="mod">
          <ac:chgData name="Ken Siong" userId="f7679ae9-de6b-4f69-a967-87584c14b709" providerId="ADAL" clId="{1427DFB4-09E6-4EEF-9100-76F2DAFD78D4}" dt="2022-02-25T06:08:17.440" v="185" actId="948"/>
          <ac:spMkLst>
            <pc:docMk/>
            <pc:sldMk cId="3081408419" sldId="1040"/>
            <ac:spMk id="3" creationId="{18AEB346-1617-4C6E-A1DA-0B8392BF9F49}"/>
          </ac:spMkLst>
        </pc:spChg>
        <pc:spChg chg="mod">
          <ac:chgData name="Ken Siong" userId="f7679ae9-de6b-4f69-a967-87584c14b709" providerId="ADAL" clId="{1427DFB4-09E6-4EEF-9100-76F2DAFD78D4}" dt="2022-02-25T06:09:02.054" v="192" actId="255"/>
          <ac:spMkLst>
            <pc:docMk/>
            <pc:sldMk cId="3081408419" sldId="1040"/>
            <ac:spMk id="4" creationId="{B9FDFA01-F866-4E16-BEBD-4228DCE6C48A}"/>
          </ac:spMkLst>
        </pc:spChg>
      </pc:sldChg>
      <pc:sldChg chg="modSp mod">
        <pc:chgData name="Ken Siong" userId="f7679ae9-de6b-4f69-a967-87584c14b709" providerId="ADAL" clId="{1427DFB4-09E6-4EEF-9100-76F2DAFD78D4}" dt="2022-02-25T06:31:56.093" v="328" actId="5793"/>
        <pc:sldMkLst>
          <pc:docMk/>
          <pc:sldMk cId="3927838455" sldId="1041"/>
        </pc:sldMkLst>
        <pc:spChg chg="mod">
          <ac:chgData name="Ken Siong" userId="f7679ae9-de6b-4f69-a967-87584c14b709" providerId="ADAL" clId="{1427DFB4-09E6-4EEF-9100-76F2DAFD78D4}" dt="2022-02-25T06:16:46.492" v="264" actId="1076"/>
          <ac:spMkLst>
            <pc:docMk/>
            <pc:sldMk cId="3927838455" sldId="1041"/>
            <ac:spMk id="7" creationId="{FD370E7F-0CE3-4B2E-953F-978A26162256}"/>
          </ac:spMkLst>
        </pc:spChg>
        <pc:spChg chg="mod">
          <ac:chgData name="Ken Siong" userId="f7679ae9-de6b-4f69-a967-87584c14b709" providerId="ADAL" clId="{1427DFB4-09E6-4EEF-9100-76F2DAFD78D4}" dt="2022-02-25T06:31:56.093" v="328" actId="5793"/>
          <ac:spMkLst>
            <pc:docMk/>
            <pc:sldMk cId="3927838455" sldId="1041"/>
            <ac:spMk id="9" creationId="{B01A21E9-3F0C-4DBB-B5BE-6306B93F31D2}"/>
          </ac:spMkLst>
        </pc:spChg>
        <pc:graphicFrameChg chg="mod">
          <ac:chgData name="Ken Siong" userId="f7679ae9-de6b-4f69-a967-87584c14b709" providerId="ADAL" clId="{1427DFB4-09E6-4EEF-9100-76F2DAFD78D4}" dt="2022-02-25T06:17:13.481" v="266" actId="1076"/>
          <ac:graphicFrameMkLst>
            <pc:docMk/>
            <pc:sldMk cId="3927838455" sldId="1041"/>
            <ac:graphicFrameMk id="8" creationId="{359313D2-E3A3-496F-B58C-4A35845DCA80}"/>
          </ac:graphicFrameMkLst>
        </pc:graphicFrameChg>
      </pc:sldChg>
      <pc:sldChg chg="modSp mod">
        <pc:chgData name="Ken Siong" userId="f7679ae9-de6b-4f69-a967-87584c14b709" providerId="ADAL" clId="{1427DFB4-09E6-4EEF-9100-76F2DAFD78D4}" dt="2022-02-25T05:55:35.935" v="56" actId="20577"/>
        <pc:sldMkLst>
          <pc:docMk/>
          <pc:sldMk cId="2900791557" sldId="1042"/>
        </pc:sldMkLst>
        <pc:spChg chg="mod">
          <ac:chgData name="Ken Siong" userId="f7679ae9-de6b-4f69-a967-87584c14b709" providerId="ADAL" clId="{1427DFB4-09E6-4EEF-9100-76F2DAFD78D4}" dt="2022-02-25T05:55:35.935" v="56" actId="20577"/>
          <ac:spMkLst>
            <pc:docMk/>
            <pc:sldMk cId="2900791557" sldId="1042"/>
            <ac:spMk id="8" creationId="{EE66367E-4DDB-49FC-B80C-E09233369594}"/>
          </ac:spMkLst>
        </pc:spChg>
      </pc:sldChg>
      <pc:sldChg chg="modSp mod">
        <pc:chgData name="Ken Siong" userId="f7679ae9-de6b-4f69-a967-87584c14b709" providerId="ADAL" clId="{1427DFB4-09E6-4EEF-9100-76F2DAFD78D4}" dt="2022-02-25T06:25:43.946" v="317" actId="20577"/>
        <pc:sldMkLst>
          <pc:docMk/>
          <pc:sldMk cId="2917985277" sldId="1046"/>
        </pc:sldMkLst>
        <pc:spChg chg="mod">
          <ac:chgData name="Ken Siong" userId="f7679ae9-de6b-4f69-a967-87584c14b709" providerId="ADAL" clId="{1427DFB4-09E6-4EEF-9100-76F2DAFD78D4}" dt="2022-02-25T06:23:16.991" v="291" actId="14100"/>
          <ac:spMkLst>
            <pc:docMk/>
            <pc:sldMk cId="2917985277" sldId="1046"/>
            <ac:spMk id="2" creationId="{7EFF339F-2A0C-43BE-AEA8-566077A019B0}"/>
          </ac:spMkLst>
        </pc:spChg>
        <pc:spChg chg="mod">
          <ac:chgData name="Ken Siong" userId="f7679ae9-de6b-4f69-a967-87584c14b709" providerId="ADAL" clId="{1427DFB4-09E6-4EEF-9100-76F2DAFD78D4}" dt="2022-02-25T06:24:19.617" v="299" actId="255"/>
          <ac:spMkLst>
            <pc:docMk/>
            <pc:sldMk cId="2917985277" sldId="1046"/>
            <ac:spMk id="8" creationId="{BD9BA78A-4672-46FF-84E8-F0481B32088D}"/>
          </ac:spMkLst>
        </pc:spChg>
        <pc:spChg chg="mod">
          <ac:chgData name="Ken Siong" userId="f7679ae9-de6b-4f69-a967-87584c14b709" providerId="ADAL" clId="{1427DFB4-09E6-4EEF-9100-76F2DAFD78D4}" dt="2022-02-25T06:25:43.946" v="317" actId="20577"/>
          <ac:spMkLst>
            <pc:docMk/>
            <pc:sldMk cId="2917985277" sldId="1046"/>
            <ac:spMk id="11" creationId="{C3F49A86-1BD0-4014-B77E-C37B400CD6DD}"/>
          </ac:spMkLst>
        </pc:spChg>
      </pc:sldChg>
      <pc:sldChg chg="addSp delSp modSp mod">
        <pc:chgData name="Ken Siong" userId="f7679ae9-de6b-4f69-a967-87584c14b709" providerId="ADAL" clId="{1427DFB4-09E6-4EEF-9100-76F2DAFD78D4}" dt="2022-02-25T06:09:56.486" v="204" actId="14100"/>
        <pc:sldMkLst>
          <pc:docMk/>
          <pc:sldMk cId="1642290593" sldId="1048"/>
        </pc:sldMkLst>
        <pc:spChg chg="mod">
          <ac:chgData name="Ken Siong" userId="f7679ae9-de6b-4f69-a967-87584c14b709" providerId="ADAL" clId="{1427DFB4-09E6-4EEF-9100-76F2DAFD78D4}" dt="2022-02-25T06:09:56.486" v="204" actId="14100"/>
          <ac:spMkLst>
            <pc:docMk/>
            <pc:sldMk cId="1642290593" sldId="1048"/>
            <ac:spMk id="2" creationId="{7EFF339F-2A0C-43BE-AEA8-566077A019B0}"/>
          </ac:spMkLst>
        </pc:spChg>
        <pc:spChg chg="add del">
          <ac:chgData name="Ken Siong" userId="f7679ae9-de6b-4f69-a967-87584c14b709" providerId="ADAL" clId="{1427DFB4-09E6-4EEF-9100-76F2DAFD78D4}" dt="2022-02-25T06:01:19.442" v="107" actId="11529"/>
          <ac:spMkLst>
            <pc:docMk/>
            <pc:sldMk cId="1642290593" sldId="1048"/>
            <ac:spMk id="8" creationId="{1F9321A1-1DF6-4204-BBA2-431EBCD8CAC1}"/>
          </ac:spMkLst>
        </pc:spChg>
        <pc:spChg chg="mod">
          <ac:chgData name="Ken Siong" userId="f7679ae9-de6b-4f69-a967-87584c14b709" providerId="ADAL" clId="{1427DFB4-09E6-4EEF-9100-76F2DAFD78D4}" dt="2022-02-25T06:02:22.362" v="114" actId="1076"/>
          <ac:spMkLst>
            <pc:docMk/>
            <pc:sldMk cId="1642290593" sldId="1048"/>
            <ac:spMk id="10" creationId="{FE2C439E-EE99-4F44-BC18-8A550F3EDBB1}"/>
          </ac:spMkLst>
        </pc:spChg>
        <pc:spChg chg="add mod">
          <ac:chgData name="Ken Siong" userId="f7679ae9-de6b-4f69-a967-87584c14b709" providerId="ADAL" clId="{1427DFB4-09E6-4EEF-9100-76F2DAFD78D4}" dt="2022-02-25T06:02:09.575" v="113" actId="207"/>
          <ac:spMkLst>
            <pc:docMk/>
            <pc:sldMk cId="1642290593" sldId="1048"/>
            <ac:spMk id="11" creationId="{15DCD776-CDBB-4B20-814F-6EC58E6CF8F2}"/>
          </ac:spMkLst>
        </pc:spChg>
        <pc:cxnChg chg="del mod">
          <ac:chgData name="Ken Siong" userId="f7679ae9-de6b-4f69-a967-87584c14b709" providerId="ADAL" clId="{1427DFB4-09E6-4EEF-9100-76F2DAFD78D4}" dt="2022-02-25T06:01:01.717" v="105" actId="478"/>
          <ac:cxnSpMkLst>
            <pc:docMk/>
            <pc:sldMk cId="1642290593" sldId="1048"/>
            <ac:cxnSpMk id="9" creationId="{44874E1E-D209-459F-944B-C78307065C48}"/>
          </ac:cxnSpMkLst>
        </pc:cxnChg>
      </pc:sldChg>
      <pc:sldChg chg="modSp mod">
        <pc:chgData name="Ken Siong" userId="f7679ae9-de6b-4f69-a967-87584c14b709" providerId="ADAL" clId="{1427DFB4-09E6-4EEF-9100-76F2DAFD78D4}" dt="2022-02-25T06:32:00.966" v="333" actId="5793"/>
        <pc:sldMkLst>
          <pc:docMk/>
          <pc:sldMk cId="2788413305" sldId="1051"/>
        </pc:sldMkLst>
        <pc:spChg chg="mod">
          <ac:chgData name="Ken Siong" userId="f7679ae9-de6b-4f69-a967-87584c14b709" providerId="ADAL" clId="{1427DFB4-09E6-4EEF-9100-76F2DAFD78D4}" dt="2022-02-25T06:19:06.119" v="275" actId="6549"/>
          <ac:spMkLst>
            <pc:docMk/>
            <pc:sldMk cId="2788413305" sldId="1051"/>
            <ac:spMk id="3" creationId="{18AEB346-1617-4C6E-A1DA-0B8392BF9F49}"/>
          </ac:spMkLst>
        </pc:spChg>
        <pc:spChg chg="mod">
          <ac:chgData name="Ken Siong" userId="f7679ae9-de6b-4f69-a967-87584c14b709" providerId="ADAL" clId="{1427DFB4-09E6-4EEF-9100-76F2DAFD78D4}" dt="2022-02-25T06:32:00.966" v="333" actId="5793"/>
          <ac:spMkLst>
            <pc:docMk/>
            <pc:sldMk cId="2788413305" sldId="1051"/>
            <ac:spMk id="7" creationId="{9849609C-3114-40EA-AF3C-D160A7832AFF}"/>
          </ac:spMkLst>
        </pc:spChg>
        <pc:graphicFrameChg chg="mod">
          <ac:chgData name="Ken Siong" userId="f7679ae9-de6b-4f69-a967-87584c14b709" providerId="ADAL" clId="{1427DFB4-09E6-4EEF-9100-76F2DAFD78D4}" dt="2022-02-25T06:16:34.785" v="262" actId="1076"/>
          <ac:graphicFrameMkLst>
            <pc:docMk/>
            <pc:sldMk cId="2788413305" sldId="1051"/>
            <ac:graphicFrameMk id="6" creationId="{30FDD598-1D65-462B-AB64-477C8C590D08}"/>
          </ac:graphicFrameMkLst>
        </pc:graphicFrameChg>
      </pc:sldChg>
      <pc:sldChg chg="modSp">
        <pc:chgData name="Ken Siong" userId="f7679ae9-de6b-4f69-a967-87584c14b709" providerId="ADAL" clId="{1427DFB4-09E6-4EEF-9100-76F2DAFD78D4}" dt="2022-02-25T06:22:08.570" v="290" actId="20577"/>
        <pc:sldMkLst>
          <pc:docMk/>
          <pc:sldMk cId="3730584741" sldId="1054"/>
        </pc:sldMkLst>
        <pc:graphicFrameChg chg="mod">
          <ac:chgData name="Ken Siong" userId="f7679ae9-de6b-4f69-a967-87584c14b709" providerId="ADAL" clId="{1427DFB4-09E6-4EEF-9100-76F2DAFD78D4}" dt="2022-02-25T06:22:08.570" v="290" actId="20577"/>
          <ac:graphicFrameMkLst>
            <pc:docMk/>
            <pc:sldMk cId="3730584741" sldId="1054"/>
            <ac:graphicFrameMk id="20" creationId="{B3BAEA8A-1F8F-4371-B97D-BCC0450EB4A3}"/>
          </ac:graphicFrameMkLst>
        </pc:graphicFrameChg>
      </pc:sldChg>
      <pc:sldChg chg="modSp mod">
        <pc:chgData name="Ken Siong" userId="f7679ae9-de6b-4f69-a967-87584c14b709" providerId="ADAL" clId="{1427DFB4-09E6-4EEF-9100-76F2DAFD78D4}" dt="2022-02-25T06:09:34.091" v="202" actId="27636"/>
        <pc:sldMkLst>
          <pc:docMk/>
          <pc:sldMk cId="684566853" sldId="1061"/>
        </pc:sldMkLst>
        <pc:spChg chg="mod">
          <ac:chgData name="Ken Siong" userId="f7679ae9-de6b-4f69-a967-87584c14b709" providerId="ADAL" clId="{1427DFB4-09E6-4EEF-9100-76F2DAFD78D4}" dt="2022-02-25T06:09:34.091" v="202" actId="27636"/>
          <ac:spMkLst>
            <pc:docMk/>
            <pc:sldMk cId="684566853" sldId="1061"/>
            <ac:spMk id="6" creationId="{75645C4E-1E83-4E54-A473-64EFC70B349C}"/>
          </ac:spMkLst>
        </pc:spChg>
        <pc:spChg chg="mod">
          <ac:chgData name="Ken Siong" userId="f7679ae9-de6b-4f69-a967-87584c14b709" providerId="ADAL" clId="{1427DFB4-09E6-4EEF-9100-76F2DAFD78D4}" dt="2022-02-25T06:04:13.610" v="120" actId="255"/>
          <ac:spMkLst>
            <pc:docMk/>
            <pc:sldMk cId="684566853" sldId="1061"/>
            <ac:spMk id="12" creationId="{944F2E56-E000-44CE-8DD1-60D32DB431E5}"/>
          </ac:spMkLst>
        </pc:spChg>
        <pc:picChg chg="mod ord">
          <ac:chgData name="Ken Siong" userId="f7679ae9-de6b-4f69-a967-87584c14b709" providerId="ADAL" clId="{1427DFB4-09E6-4EEF-9100-76F2DAFD78D4}" dt="2022-02-25T06:04:45.457" v="128" actId="1076"/>
          <ac:picMkLst>
            <pc:docMk/>
            <pc:sldMk cId="684566853" sldId="1061"/>
            <ac:picMk id="10" creationId="{BF118DDE-2990-43C2-96F4-7E1563D48B88}"/>
          </ac:picMkLst>
        </pc:picChg>
      </pc:sldChg>
      <pc:sldChg chg="addSp delSp modSp add del mod">
        <pc:chgData name="Ken Siong" userId="f7679ae9-de6b-4f69-a967-87584c14b709" providerId="ADAL" clId="{1427DFB4-09E6-4EEF-9100-76F2DAFD78D4}" dt="2022-02-25T05:52:07.536" v="32" actId="47"/>
        <pc:sldMkLst>
          <pc:docMk/>
          <pc:sldMk cId="244250951" sldId="1062"/>
        </pc:sldMkLst>
        <pc:spChg chg="del">
          <ac:chgData name="Ken Siong" userId="f7679ae9-de6b-4f69-a967-87584c14b709" providerId="ADAL" clId="{1427DFB4-09E6-4EEF-9100-76F2DAFD78D4}" dt="2022-02-25T05:50:13.132" v="23" actId="478"/>
          <ac:spMkLst>
            <pc:docMk/>
            <pc:sldMk cId="244250951" sldId="1062"/>
            <ac:spMk id="3" creationId="{AD89690A-A2F2-44F9-93FC-EB9296AFC1C0}"/>
          </ac:spMkLst>
        </pc:spChg>
        <pc:spChg chg="add mod">
          <ac:chgData name="Ken Siong" userId="f7679ae9-de6b-4f69-a967-87584c14b709" providerId="ADAL" clId="{1427DFB4-09E6-4EEF-9100-76F2DAFD78D4}" dt="2022-02-25T05:50:51.042" v="30"/>
          <ac:spMkLst>
            <pc:docMk/>
            <pc:sldMk cId="244250951" sldId="1062"/>
            <ac:spMk id="6" creationId="{28F25B96-6134-4F6B-B752-146542DD8502}"/>
          </ac:spMkLst>
        </pc:spChg>
      </pc:sldChg>
      <pc:sldChg chg="modSp add del mod">
        <pc:chgData name="Ken Siong" userId="f7679ae9-de6b-4f69-a967-87584c14b709" providerId="ADAL" clId="{1427DFB4-09E6-4EEF-9100-76F2DAFD78D4}" dt="2022-02-25T06:03:07.460" v="118" actId="47"/>
        <pc:sldMkLst>
          <pc:docMk/>
          <pc:sldMk cId="2331957051" sldId="1062"/>
        </pc:sldMkLst>
        <pc:spChg chg="mod">
          <ac:chgData name="Ken Siong" userId="f7679ae9-de6b-4f69-a967-87584c14b709" providerId="ADAL" clId="{1427DFB4-09E6-4EEF-9100-76F2DAFD78D4}" dt="2022-02-25T06:02:57.338" v="117" actId="14100"/>
          <ac:spMkLst>
            <pc:docMk/>
            <pc:sldMk cId="2331957051" sldId="1062"/>
            <ac:spMk id="4" creationId="{B9FDFA01-F866-4E16-BEBD-4228DCE6C48A}"/>
          </ac:spMkLst>
        </pc:spChg>
      </pc:sldChg>
    </pc:docChg>
  </pc:docChgLst>
  <pc:docChgLst>
    <pc:chgData name="Carla Vijian" userId="0685818c105fcfa6" providerId="LiveId" clId="{48118801-6D34-4E47-856D-82BB05E291CA}"/>
    <pc:docChg chg="undo custSel modSld">
      <pc:chgData name="Carla Vijian" userId="0685818c105fcfa6" providerId="LiveId" clId="{48118801-6D34-4E47-856D-82BB05E291CA}" dt="2022-02-24T20:00:17.093" v="47"/>
      <pc:docMkLst>
        <pc:docMk/>
      </pc:docMkLst>
      <pc:sldChg chg="modSp mod">
        <pc:chgData name="Carla Vijian" userId="0685818c105fcfa6" providerId="LiveId" clId="{48118801-6D34-4E47-856D-82BB05E291CA}" dt="2022-02-24T19:53:30.191" v="9" actId="20577"/>
        <pc:sldMkLst>
          <pc:docMk/>
          <pc:sldMk cId="1075983996" sldId="256"/>
        </pc:sldMkLst>
        <pc:spChg chg="mod">
          <ac:chgData name="Carla Vijian" userId="0685818c105fcfa6" providerId="LiveId" clId="{48118801-6D34-4E47-856D-82BB05E291CA}" dt="2022-02-24T19:53:30.191" v="9" actId="20577"/>
          <ac:spMkLst>
            <pc:docMk/>
            <pc:sldMk cId="1075983996" sldId="256"/>
            <ac:spMk id="3" creationId="{82ADC016-379D-4A95-BEB3-709D6D5D5A1C}"/>
          </ac:spMkLst>
        </pc:spChg>
      </pc:sldChg>
      <pc:sldChg chg="modSp">
        <pc:chgData name="Carla Vijian" userId="0685818c105fcfa6" providerId="LiveId" clId="{48118801-6D34-4E47-856D-82BB05E291CA}" dt="2022-02-24T19:56:29.046" v="41"/>
        <pc:sldMkLst>
          <pc:docMk/>
          <pc:sldMk cId="2088552734" sldId="814"/>
        </pc:sldMkLst>
        <pc:graphicFrameChg chg="mod">
          <ac:chgData name="Carla Vijian" userId="0685818c105fcfa6" providerId="LiveId" clId="{48118801-6D34-4E47-856D-82BB05E291CA}" dt="2022-02-24T19:56:29.046" v="41"/>
          <ac:graphicFrameMkLst>
            <pc:docMk/>
            <pc:sldMk cId="2088552734" sldId="814"/>
            <ac:graphicFrameMk id="5" creationId="{ABCFB3E0-0FE4-4C3C-AE5E-4AB0AFD0C643}"/>
          </ac:graphicFrameMkLst>
        </pc:graphicFrameChg>
      </pc:sldChg>
      <pc:sldChg chg="modSp mod">
        <pc:chgData name="Carla Vijian" userId="0685818c105fcfa6" providerId="LiveId" clId="{48118801-6D34-4E47-856D-82BB05E291CA}" dt="2022-02-24T19:54:25.138" v="31" actId="20577"/>
        <pc:sldMkLst>
          <pc:docMk/>
          <pc:sldMk cId="4039904348" sldId="1026"/>
        </pc:sldMkLst>
        <pc:spChg chg="mod">
          <ac:chgData name="Carla Vijian" userId="0685818c105fcfa6" providerId="LiveId" clId="{48118801-6D34-4E47-856D-82BB05E291CA}" dt="2022-02-24T19:54:18.924" v="12" actId="6549"/>
          <ac:spMkLst>
            <pc:docMk/>
            <pc:sldMk cId="4039904348" sldId="1026"/>
            <ac:spMk id="2" creationId="{82112890-8E90-4742-877F-31EA36316CC8}"/>
          </ac:spMkLst>
        </pc:spChg>
        <pc:spChg chg="mod">
          <ac:chgData name="Carla Vijian" userId="0685818c105fcfa6" providerId="LiveId" clId="{48118801-6D34-4E47-856D-82BB05E291CA}" dt="2022-02-24T19:54:25.138" v="31" actId="20577"/>
          <ac:spMkLst>
            <pc:docMk/>
            <pc:sldMk cId="4039904348" sldId="1026"/>
            <ac:spMk id="7" creationId="{179AD52A-B039-4238-8F87-46F923E1619A}"/>
          </ac:spMkLst>
        </pc:spChg>
      </pc:sldChg>
      <pc:sldChg chg="modNotesTx">
        <pc:chgData name="Carla Vijian" userId="0685818c105fcfa6" providerId="LiveId" clId="{48118801-6D34-4E47-856D-82BB05E291CA}" dt="2022-02-24T19:53:51.049" v="10" actId="6549"/>
        <pc:sldMkLst>
          <pc:docMk/>
          <pc:sldMk cId="1868545542" sldId="1030"/>
        </pc:sldMkLst>
      </pc:sldChg>
      <pc:sldChg chg="modSp mod">
        <pc:chgData name="Carla Vijian" userId="0685818c105fcfa6" providerId="LiveId" clId="{48118801-6D34-4E47-856D-82BB05E291CA}" dt="2022-02-24T19:56:03.016" v="39"/>
        <pc:sldMkLst>
          <pc:docMk/>
          <pc:sldMk cId="13374368" sldId="1044"/>
        </pc:sldMkLst>
        <pc:spChg chg="mod">
          <ac:chgData name="Carla Vijian" userId="0685818c105fcfa6" providerId="LiveId" clId="{48118801-6D34-4E47-856D-82BB05E291CA}" dt="2022-02-24T19:56:00.113" v="38" actId="6549"/>
          <ac:spMkLst>
            <pc:docMk/>
            <pc:sldMk cId="13374368" sldId="1044"/>
            <ac:spMk id="2" creationId="{82112890-8E90-4742-877F-31EA36316CC8}"/>
          </ac:spMkLst>
        </pc:spChg>
        <pc:spChg chg="mod">
          <ac:chgData name="Carla Vijian" userId="0685818c105fcfa6" providerId="LiveId" clId="{48118801-6D34-4E47-856D-82BB05E291CA}" dt="2022-02-24T19:56:03.016" v="39"/>
          <ac:spMkLst>
            <pc:docMk/>
            <pc:sldMk cId="13374368" sldId="1044"/>
            <ac:spMk id="7" creationId="{179AD52A-B039-4238-8F87-46F923E1619A}"/>
          </ac:spMkLst>
        </pc:spChg>
      </pc:sldChg>
      <pc:sldChg chg="modNotesTx">
        <pc:chgData name="Carla Vijian" userId="0685818c105fcfa6" providerId="LiveId" clId="{48118801-6D34-4E47-856D-82BB05E291CA}" dt="2022-02-24T19:55:55.341" v="37" actId="6549"/>
        <pc:sldMkLst>
          <pc:docMk/>
          <pc:sldMk cId="2917985277" sldId="1046"/>
        </pc:sldMkLst>
      </pc:sldChg>
      <pc:sldChg chg="modNotesTx">
        <pc:chgData name="Carla Vijian" userId="0685818c105fcfa6" providerId="LiveId" clId="{48118801-6D34-4E47-856D-82BB05E291CA}" dt="2022-02-24T19:53:56.763" v="11" actId="6549"/>
        <pc:sldMkLst>
          <pc:docMk/>
          <pc:sldMk cId="1642290593" sldId="1048"/>
        </pc:sldMkLst>
      </pc:sldChg>
      <pc:sldChg chg="modSp mod">
        <pc:chgData name="Carla Vijian" userId="0685818c105fcfa6" providerId="LiveId" clId="{48118801-6D34-4E47-856D-82BB05E291CA}" dt="2022-02-24T20:00:17.093" v="47"/>
        <pc:sldMkLst>
          <pc:docMk/>
          <pc:sldMk cId="3730584741" sldId="1054"/>
        </pc:sldMkLst>
        <pc:spChg chg="mod">
          <ac:chgData name="Carla Vijian" userId="0685818c105fcfa6" providerId="LiveId" clId="{48118801-6D34-4E47-856D-82BB05E291CA}" dt="2022-02-24T19:59:49.886" v="43" actId="255"/>
          <ac:spMkLst>
            <pc:docMk/>
            <pc:sldMk cId="3730584741" sldId="1054"/>
            <ac:spMk id="6" creationId="{69E24BBE-E55A-4205-B91E-4D1E63C0FD34}"/>
          </ac:spMkLst>
        </pc:spChg>
        <pc:graphicFrameChg chg="mod">
          <ac:chgData name="Carla Vijian" userId="0685818c105fcfa6" providerId="LiveId" clId="{48118801-6D34-4E47-856D-82BB05E291CA}" dt="2022-02-24T20:00:17.093" v="47"/>
          <ac:graphicFrameMkLst>
            <pc:docMk/>
            <pc:sldMk cId="3730584741" sldId="1054"/>
            <ac:graphicFrameMk id="20" creationId="{B3BAEA8A-1F8F-4371-B97D-BCC0450EB4A3}"/>
          </ac:graphicFrameMkLst>
        </pc:graphicFrameChg>
      </pc:sldChg>
    </pc:docChg>
  </pc:docChgLst>
  <pc:docChgLst>
    <pc:chgData name="Carla Vijian" userId="0685818c105fcfa6" providerId="LiveId" clId="{B4157108-040B-4230-A893-5530A1DC0FF9}"/>
    <pc:docChg chg="undo custSel addSld delSld modSld">
      <pc:chgData name="Carla Vijian" userId="0685818c105fcfa6" providerId="LiveId" clId="{B4157108-040B-4230-A893-5530A1DC0FF9}" dt="2022-03-07T18:53:17.430" v="32" actId="478"/>
      <pc:docMkLst>
        <pc:docMk/>
      </pc:docMkLst>
      <pc:sldChg chg="addSp delSp modSp mod modTransition delAnim modAnim">
        <pc:chgData name="Carla Vijian" userId="0685818c105fcfa6" providerId="LiveId" clId="{B4157108-040B-4230-A893-5530A1DC0FF9}" dt="2022-03-07T18:53:17.430" v="32" actId="478"/>
        <pc:sldMkLst>
          <pc:docMk/>
          <pc:sldMk cId="1075983996" sldId="256"/>
        </pc:sldMkLst>
        <pc:picChg chg="add del mod">
          <ac:chgData name="Carla Vijian" userId="0685818c105fcfa6" providerId="LiveId" clId="{B4157108-040B-4230-A893-5530A1DC0FF9}" dt="2022-03-07T18:53:17.430" v="32" actId="478"/>
          <ac:picMkLst>
            <pc:docMk/>
            <pc:sldMk cId="1075983996" sldId="256"/>
            <ac:picMk id="2" creationId="{8DEDA6E1-F7B9-4798-A7ED-A3F5CF8185CB}"/>
          </ac:picMkLst>
        </pc:picChg>
      </pc:sldChg>
      <pc:sldChg chg="del">
        <pc:chgData name="Carla Vijian" userId="0685818c105fcfa6" providerId="LiveId" clId="{B4157108-040B-4230-A893-5530A1DC0FF9}" dt="2022-03-07T18:25:57.243" v="0" actId="2696"/>
        <pc:sldMkLst>
          <pc:docMk/>
          <pc:sldMk cId="3477083177" sldId="257"/>
        </pc:sldMkLst>
      </pc:sldChg>
      <pc:sldChg chg="modTransition">
        <pc:chgData name="Carla Vijian" userId="0685818c105fcfa6" providerId="LiveId" clId="{B4157108-040B-4230-A893-5530A1DC0FF9}" dt="2022-03-07T18:34:14.631" v="26"/>
        <pc:sldMkLst>
          <pc:docMk/>
          <pc:sldMk cId="2088552734" sldId="814"/>
        </pc:sldMkLst>
      </pc:sldChg>
      <pc:sldChg chg="del">
        <pc:chgData name="Carla Vijian" userId="0685818c105fcfa6" providerId="LiveId" clId="{B4157108-040B-4230-A893-5530A1DC0FF9}" dt="2022-03-07T18:25:57.243" v="0" actId="2696"/>
        <pc:sldMkLst>
          <pc:docMk/>
          <pc:sldMk cId="2532465862" sldId="915"/>
        </pc:sldMkLst>
      </pc:sldChg>
      <pc:sldChg chg="del">
        <pc:chgData name="Carla Vijian" userId="0685818c105fcfa6" providerId="LiveId" clId="{B4157108-040B-4230-A893-5530A1DC0FF9}" dt="2022-03-07T18:26:30.085" v="4" actId="2696"/>
        <pc:sldMkLst>
          <pc:docMk/>
          <pc:sldMk cId="3933004070" sldId="993"/>
        </pc:sldMkLst>
      </pc:sldChg>
      <pc:sldChg chg="del">
        <pc:chgData name="Carla Vijian" userId="0685818c105fcfa6" providerId="LiveId" clId="{B4157108-040B-4230-A893-5530A1DC0FF9}" dt="2022-03-07T18:25:57.243" v="0" actId="2696"/>
        <pc:sldMkLst>
          <pc:docMk/>
          <pc:sldMk cId="3617813208" sldId="1010"/>
        </pc:sldMkLst>
      </pc:sldChg>
      <pc:sldChg chg="del">
        <pc:chgData name="Carla Vijian" userId="0685818c105fcfa6" providerId="LiveId" clId="{B4157108-040B-4230-A893-5530A1DC0FF9}" dt="2022-03-07T18:25:57.243" v="0" actId="2696"/>
        <pc:sldMkLst>
          <pc:docMk/>
          <pc:sldMk cId="4191070727" sldId="1011"/>
        </pc:sldMkLst>
      </pc:sldChg>
      <pc:sldChg chg="del">
        <pc:chgData name="Carla Vijian" userId="0685818c105fcfa6" providerId="LiveId" clId="{B4157108-040B-4230-A893-5530A1DC0FF9}" dt="2022-03-07T18:25:57.243" v="0" actId="2696"/>
        <pc:sldMkLst>
          <pc:docMk/>
          <pc:sldMk cId="4263269729" sldId="1016"/>
        </pc:sldMkLst>
      </pc:sldChg>
      <pc:sldChg chg="del">
        <pc:chgData name="Carla Vijian" userId="0685818c105fcfa6" providerId="LiveId" clId="{B4157108-040B-4230-A893-5530A1DC0FF9}" dt="2022-03-07T18:26:46.082" v="7" actId="2696"/>
        <pc:sldMkLst>
          <pc:docMk/>
          <pc:sldMk cId="159638507" sldId="1017"/>
        </pc:sldMkLst>
      </pc:sldChg>
      <pc:sldChg chg="add del modTransition">
        <pc:chgData name="Carla Vijian" userId="0685818c105fcfa6" providerId="LiveId" clId="{B4157108-040B-4230-A893-5530A1DC0FF9}" dt="2022-03-07T18:34:14.631" v="26"/>
        <pc:sldMkLst>
          <pc:docMk/>
          <pc:sldMk cId="1797375918" sldId="1019"/>
        </pc:sldMkLst>
      </pc:sldChg>
      <pc:sldChg chg="del">
        <pc:chgData name="Carla Vijian" userId="0685818c105fcfa6" providerId="LiveId" clId="{B4157108-040B-4230-A893-5530A1DC0FF9}" dt="2022-03-07T18:26:17.892" v="3" actId="2696"/>
        <pc:sldMkLst>
          <pc:docMk/>
          <pc:sldMk cId="4039904348" sldId="1026"/>
        </pc:sldMkLst>
      </pc:sldChg>
      <pc:sldChg chg="del">
        <pc:chgData name="Carla Vijian" userId="0685818c105fcfa6" providerId="LiveId" clId="{B4157108-040B-4230-A893-5530A1DC0FF9}" dt="2022-03-07T18:26:00.759" v="1" actId="2696"/>
        <pc:sldMkLst>
          <pc:docMk/>
          <pc:sldMk cId="1868545542" sldId="1030"/>
        </pc:sldMkLst>
      </pc:sldChg>
      <pc:sldChg chg="modTransition">
        <pc:chgData name="Carla Vijian" userId="0685818c105fcfa6" providerId="LiveId" clId="{B4157108-040B-4230-A893-5530A1DC0FF9}" dt="2022-03-07T18:34:14.631" v="26"/>
        <pc:sldMkLst>
          <pc:docMk/>
          <pc:sldMk cId="1210128628" sldId="1039"/>
        </pc:sldMkLst>
      </pc:sldChg>
      <pc:sldChg chg="del">
        <pc:chgData name="Carla Vijian" userId="0685818c105fcfa6" providerId="LiveId" clId="{B4157108-040B-4230-A893-5530A1DC0FF9}" dt="2022-03-07T18:26:10.523" v="2" actId="2696"/>
        <pc:sldMkLst>
          <pc:docMk/>
          <pc:sldMk cId="3081408419" sldId="1040"/>
        </pc:sldMkLst>
      </pc:sldChg>
      <pc:sldChg chg="del">
        <pc:chgData name="Carla Vijian" userId="0685818c105fcfa6" providerId="LiveId" clId="{B4157108-040B-4230-A893-5530A1DC0FF9}" dt="2022-03-07T18:26:17.892" v="3" actId="2696"/>
        <pc:sldMkLst>
          <pc:docMk/>
          <pc:sldMk cId="3927838455" sldId="1041"/>
        </pc:sldMkLst>
      </pc:sldChg>
      <pc:sldChg chg="modTransition">
        <pc:chgData name="Carla Vijian" userId="0685818c105fcfa6" providerId="LiveId" clId="{B4157108-040B-4230-A893-5530A1DC0FF9}" dt="2022-03-07T18:34:14.631" v="26"/>
        <pc:sldMkLst>
          <pc:docMk/>
          <pc:sldMk cId="2900791557" sldId="1042"/>
        </pc:sldMkLst>
      </pc:sldChg>
      <pc:sldChg chg="del">
        <pc:chgData name="Carla Vijian" userId="0685818c105fcfa6" providerId="LiveId" clId="{B4157108-040B-4230-A893-5530A1DC0FF9}" dt="2022-03-07T18:26:30.085" v="4" actId="2696"/>
        <pc:sldMkLst>
          <pc:docMk/>
          <pc:sldMk cId="13374368" sldId="1044"/>
        </pc:sldMkLst>
      </pc:sldChg>
      <pc:sldChg chg="del">
        <pc:chgData name="Carla Vijian" userId="0685818c105fcfa6" providerId="LiveId" clId="{B4157108-040B-4230-A893-5530A1DC0FF9}" dt="2022-03-07T18:31:01.878" v="17" actId="2696"/>
        <pc:sldMkLst>
          <pc:docMk/>
          <pc:sldMk cId="2917985277" sldId="1046"/>
        </pc:sldMkLst>
      </pc:sldChg>
      <pc:sldChg chg="modTransition">
        <pc:chgData name="Carla Vijian" userId="0685818c105fcfa6" providerId="LiveId" clId="{B4157108-040B-4230-A893-5530A1DC0FF9}" dt="2022-03-07T18:34:14.631" v="26"/>
        <pc:sldMkLst>
          <pc:docMk/>
          <pc:sldMk cId="1642290593" sldId="1048"/>
        </pc:sldMkLst>
      </pc:sldChg>
      <pc:sldChg chg="del">
        <pc:chgData name="Carla Vijian" userId="0685818c105fcfa6" providerId="LiveId" clId="{B4157108-040B-4230-A893-5530A1DC0FF9}" dt="2022-03-07T18:26:17.892" v="3" actId="2696"/>
        <pc:sldMkLst>
          <pc:docMk/>
          <pc:sldMk cId="2788413305" sldId="1051"/>
        </pc:sldMkLst>
      </pc:sldChg>
      <pc:sldChg chg="modTransition">
        <pc:chgData name="Carla Vijian" userId="0685818c105fcfa6" providerId="LiveId" clId="{B4157108-040B-4230-A893-5530A1DC0FF9}" dt="2022-03-07T18:34:14.631" v="26"/>
        <pc:sldMkLst>
          <pc:docMk/>
          <pc:sldMk cId="3730584741" sldId="1054"/>
        </pc:sldMkLst>
      </pc:sldChg>
      <pc:sldChg chg="del">
        <pc:chgData name="Carla Vijian" userId="0685818c105fcfa6" providerId="LiveId" clId="{B4157108-040B-4230-A893-5530A1DC0FF9}" dt="2022-03-07T18:26:10.523" v="2" actId="2696"/>
        <pc:sldMkLst>
          <pc:docMk/>
          <pc:sldMk cId="684566853" sldId="1061"/>
        </pc:sldMkLst>
      </pc:sldChg>
    </pc:docChg>
  </pc:docChgLst>
  <pc:docChgLst>
    <pc:chgData name="Carla Vijian" userId="0685818c105fcfa6" providerId="LiveId" clId="{4FD0BC1D-8988-4428-B79A-705D2812486A}"/>
    <pc:docChg chg="undo custSel addSld delSld modSld sldOrd">
      <pc:chgData name="Carla Vijian" userId="0685818c105fcfa6" providerId="LiveId" clId="{4FD0BC1D-8988-4428-B79A-705D2812486A}" dt="2022-08-29T15:58:41.751" v="1483" actId="14100"/>
      <pc:docMkLst>
        <pc:docMk/>
      </pc:docMkLst>
      <pc:sldChg chg="modSp mod">
        <pc:chgData name="Carla Vijian" userId="0685818c105fcfa6" providerId="LiveId" clId="{4FD0BC1D-8988-4428-B79A-705D2812486A}" dt="2022-08-24T17:26:57.271" v="19" actId="20577"/>
        <pc:sldMkLst>
          <pc:docMk/>
          <pc:sldMk cId="1075983996" sldId="256"/>
        </pc:sldMkLst>
        <pc:spChg chg="mod">
          <ac:chgData name="Carla Vijian" userId="0685818c105fcfa6" providerId="LiveId" clId="{4FD0BC1D-8988-4428-B79A-705D2812486A}" dt="2022-08-24T17:26:57.271" v="19" actId="20577"/>
          <ac:spMkLst>
            <pc:docMk/>
            <pc:sldMk cId="1075983996" sldId="256"/>
            <ac:spMk id="3" creationId="{82ADC016-379D-4A95-BEB3-709D6D5D5A1C}"/>
          </ac:spMkLst>
        </pc:spChg>
      </pc:sldChg>
      <pc:sldChg chg="modSp add del mod modNotesTx">
        <pc:chgData name="Carla Vijian" userId="0685818c105fcfa6" providerId="LiveId" clId="{4FD0BC1D-8988-4428-B79A-705D2812486A}" dt="2022-08-24T20:34:04.786" v="149" actId="2696"/>
        <pc:sldMkLst>
          <pc:docMk/>
          <pc:sldMk cId="3477083177" sldId="257"/>
        </pc:sldMkLst>
        <pc:spChg chg="mod">
          <ac:chgData name="Carla Vijian" userId="0685818c105fcfa6" providerId="LiveId" clId="{4FD0BC1D-8988-4428-B79A-705D2812486A}" dt="2022-08-24T17:29:57.506" v="42" actId="1076"/>
          <ac:spMkLst>
            <pc:docMk/>
            <pc:sldMk cId="3477083177" sldId="257"/>
            <ac:spMk id="3" creationId="{AD89690A-A2F2-44F9-93FC-EB9296AFC1C0}"/>
          </ac:spMkLst>
        </pc:spChg>
      </pc:sldChg>
      <pc:sldChg chg="modSp add del ord">
        <pc:chgData name="Carla Vijian" userId="0685818c105fcfa6" providerId="LiveId" clId="{4FD0BC1D-8988-4428-B79A-705D2812486A}" dt="2022-08-24T21:15:51.420" v="917"/>
        <pc:sldMkLst>
          <pc:docMk/>
          <pc:sldMk cId="2088552734" sldId="814"/>
        </pc:sldMkLst>
        <pc:spChg chg="mod">
          <ac:chgData name="Carla Vijian" userId="0685818c105fcfa6" providerId="LiveId" clId="{4FD0BC1D-8988-4428-B79A-705D2812486A}" dt="2022-08-24T21:15:51.420" v="917"/>
          <ac:spMkLst>
            <pc:docMk/>
            <pc:sldMk cId="2088552734" sldId="814"/>
            <ac:spMk id="2" creationId="{00000000-0000-0000-0000-000000000000}"/>
          </ac:spMkLst>
        </pc:spChg>
        <pc:graphicFrameChg chg="mod">
          <ac:chgData name="Carla Vijian" userId="0685818c105fcfa6" providerId="LiveId" clId="{4FD0BC1D-8988-4428-B79A-705D2812486A}" dt="2022-08-24T21:13:26.988" v="916" actId="20577"/>
          <ac:graphicFrameMkLst>
            <pc:docMk/>
            <pc:sldMk cId="2088552734" sldId="814"/>
            <ac:graphicFrameMk id="5" creationId="{ABCFB3E0-0FE4-4C3C-AE5E-4AB0AFD0C643}"/>
          </ac:graphicFrameMkLst>
        </pc:graphicFrameChg>
      </pc:sldChg>
      <pc:sldChg chg="add del ord">
        <pc:chgData name="Carla Vijian" userId="0685818c105fcfa6" providerId="LiveId" clId="{4FD0BC1D-8988-4428-B79A-705D2812486A}" dt="2022-08-24T20:34:19.094" v="152" actId="2696"/>
        <pc:sldMkLst>
          <pc:docMk/>
          <pc:sldMk cId="2532465862" sldId="915"/>
        </pc:sldMkLst>
      </pc:sldChg>
      <pc:sldChg chg="add ord modNotesTx">
        <pc:chgData name="Carla Vijian" userId="0685818c105fcfa6" providerId="LiveId" clId="{4FD0BC1D-8988-4428-B79A-705D2812486A}" dt="2022-08-24T20:36:43.906" v="159" actId="6549"/>
        <pc:sldMkLst>
          <pc:docMk/>
          <pc:sldMk cId="4093093544" sldId="916"/>
        </pc:sldMkLst>
      </pc:sldChg>
      <pc:sldChg chg="modSp add mod ord">
        <pc:chgData name="Carla Vijian" userId="0685818c105fcfa6" providerId="LiveId" clId="{4FD0BC1D-8988-4428-B79A-705D2812486A}" dt="2022-08-24T21:11:54.242" v="911" actId="3626"/>
        <pc:sldMkLst>
          <pc:docMk/>
          <pc:sldMk cId="1582182915" sldId="917"/>
        </pc:sldMkLst>
        <pc:graphicFrameChg chg="mod modGraphic">
          <ac:chgData name="Carla Vijian" userId="0685818c105fcfa6" providerId="LiveId" clId="{4FD0BC1D-8988-4428-B79A-705D2812486A}" dt="2022-08-24T21:11:54.242" v="911" actId="3626"/>
          <ac:graphicFrameMkLst>
            <pc:docMk/>
            <pc:sldMk cId="1582182915" sldId="917"/>
            <ac:graphicFrameMk id="25" creationId="{0A7EE7BB-09EA-4343-A58C-6CC277E89A76}"/>
          </ac:graphicFrameMkLst>
        </pc:graphicFrameChg>
      </pc:sldChg>
      <pc:sldChg chg="add del">
        <pc:chgData name="Carla Vijian" userId="0685818c105fcfa6" providerId="LiveId" clId="{4FD0BC1D-8988-4428-B79A-705D2812486A}" dt="2022-08-24T20:33:06.310" v="143" actId="2696"/>
        <pc:sldMkLst>
          <pc:docMk/>
          <pc:sldMk cId="2383086933" sldId="945"/>
        </pc:sldMkLst>
      </pc:sldChg>
      <pc:sldChg chg="add del ord">
        <pc:chgData name="Carla Vijian" userId="0685818c105fcfa6" providerId="LiveId" clId="{4FD0BC1D-8988-4428-B79A-705D2812486A}" dt="2022-08-24T20:33:49.922" v="148"/>
        <pc:sldMkLst>
          <pc:docMk/>
          <pc:sldMk cId="3933004070" sldId="993"/>
        </pc:sldMkLst>
      </pc:sldChg>
      <pc:sldChg chg="modSp add del mod ord">
        <pc:chgData name="Carla Vijian" userId="0685818c105fcfa6" providerId="LiveId" clId="{4FD0BC1D-8988-4428-B79A-705D2812486A}" dt="2022-08-24T21:16:54.691" v="918" actId="113"/>
        <pc:sldMkLst>
          <pc:docMk/>
          <pc:sldMk cId="3617813208" sldId="1010"/>
        </pc:sldMkLst>
        <pc:spChg chg="mod">
          <ac:chgData name="Carla Vijian" userId="0685818c105fcfa6" providerId="LiveId" clId="{4FD0BC1D-8988-4428-B79A-705D2812486A}" dt="2022-08-24T21:16:54.691" v="918" actId="113"/>
          <ac:spMkLst>
            <pc:docMk/>
            <pc:sldMk cId="3617813208" sldId="1010"/>
            <ac:spMk id="4" creationId="{C0931807-3B13-49A9-B5AF-855FE126D426}"/>
          </ac:spMkLst>
        </pc:spChg>
      </pc:sldChg>
      <pc:sldChg chg="add del ord">
        <pc:chgData name="Carla Vijian" userId="0685818c105fcfa6" providerId="LiveId" clId="{4FD0BC1D-8988-4428-B79A-705D2812486A}" dt="2022-08-24T20:33:49.922" v="148"/>
        <pc:sldMkLst>
          <pc:docMk/>
          <pc:sldMk cId="4191070727" sldId="1011"/>
        </pc:sldMkLst>
      </pc:sldChg>
      <pc:sldChg chg="add del ord">
        <pc:chgData name="Carla Vijian" userId="0685818c105fcfa6" providerId="LiveId" clId="{4FD0BC1D-8988-4428-B79A-705D2812486A}" dt="2022-08-24T20:33:49.922" v="148"/>
        <pc:sldMkLst>
          <pc:docMk/>
          <pc:sldMk cId="4263269729" sldId="1016"/>
        </pc:sldMkLst>
      </pc:sldChg>
      <pc:sldChg chg="add del ord">
        <pc:chgData name="Carla Vijian" userId="0685818c105fcfa6" providerId="LiveId" clId="{4FD0BC1D-8988-4428-B79A-705D2812486A}" dt="2022-08-24T20:33:49.922" v="148"/>
        <pc:sldMkLst>
          <pc:docMk/>
          <pc:sldMk cId="159638507" sldId="1017"/>
        </pc:sldMkLst>
      </pc:sldChg>
      <pc:sldChg chg="add del ord">
        <pc:chgData name="Carla Vijian" userId="0685818c105fcfa6" providerId="LiveId" clId="{4FD0BC1D-8988-4428-B79A-705D2812486A}" dt="2022-08-24T20:33:49.922" v="148"/>
        <pc:sldMkLst>
          <pc:docMk/>
          <pc:sldMk cId="1797375918" sldId="1019"/>
        </pc:sldMkLst>
      </pc:sldChg>
      <pc:sldChg chg="delSp add del setBg delDesignElem">
        <pc:chgData name="Carla Vijian" userId="0685818c105fcfa6" providerId="LiveId" clId="{4FD0BC1D-8988-4428-B79A-705D2812486A}" dt="2022-08-24T20:33:06.310" v="143" actId="2696"/>
        <pc:sldMkLst>
          <pc:docMk/>
          <pc:sldMk cId="4039904348" sldId="1026"/>
        </pc:sldMkLst>
        <pc:spChg chg="del">
          <ac:chgData name="Carla Vijian" userId="0685818c105fcfa6" providerId="LiveId" clId="{4FD0BC1D-8988-4428-B79A-705D2812486A}" dt="2022-08-24T17:27:36.347" v="29"/>
          <ac:spMkLst>
            <pc:docMk/>
            <pc:sldMk cId="4039904348" sldId="1026"/>
            <ac:spMk id="13" creationId="{04C21BAE-6866-4C7A-A7EC-C1B2E572D5BE}"/>
          </ac:spMkLst>
        </pc:spChg>
        <pc:spChg chg="del">
          <ac:chgData name="Carla Vijian" userId="0685818c105fcfa6" providerId="LiveId" clId="{4FD0BC1D-8988-4428-B79A-705D2812486A}" dt="2022-08-24T17:27:36.347" v="29"/>
          <ac:spMkLst>
            <pc:docMk/>
            <pc:sldMk cId="4039904348" sldId="1026"/>
            <ac:spMk id="15" creationId="{7E7D0C94-08B4-48AE-8813-CC4D60294F42}"/>
          </ac:spMkLst>
        </pc:spChg>
        <pc:spChg chg="del">
          <ac:chgData name="Carla Vijian" userId="0685818c105fcfa6" providerId="LiveId" clId="{4FD0BC1D-8988-4428-B79A-705D2812486A}" dt="2022-08-24T17:27:36.347" v="29"/>
          <ac:spMkLst>
            <pc:docMk/>
            <pc:sldMk cId="4039904348" sldId="1026"/>
            <ac:spMk id="17" creationId="{F0C518C2-0AA4-470C-87B9-9CBF428FBA25}"/>
          </ac:spMkLst>
        </pc:spChg>
      </pc:sldChg>
      <pc:sldChg chg="del">
        <pc:chgData name="Carla Vijian" userId="0685818c105fcfa6" providerId="LiveId" clId="{4FD0BC1D-8988-4428-B79A-705D2812486A}" dt="2022-08-24T17:27:08.296" v="20" actId="2696"/>
        <pc:sldMkLst>
          <pc:docMk/>
          <pc:sldMk cId="1210128628" sldId="1039"/>
        </pc:sldMkLst>
      </pc:sldChg>
      <pc:sldChg chg="add del ord">
        <pc:chgData name="Carla Vijian" userId="0685818c105fcfa6" providerId="LiveId" clId="{4FD0BC1D-8988-4428-B79A-705D2812486A}" dt="2022-08-24T21:01:44.836" v="650" actId="2696"/>
        <pc:sldMkLst>
          <pc:docMk/>
          <pc:sldMk cId="3927838455" sldId="1041"/>
        </pc:sldMkLst>
      </pc:sldChg>
      <pc:sldChg chg="del">
        <pc:chgData name="Carla Vijian" userId="0685818c105fcfa6" providerId="LiveId" clId="{4FD0BC1D-8988-4428-B79A-705D2812486A}" dt="2022-08-24T17:27:08.296" v="20" actId="2696"/>
        <pc:sldMkLst>
          <pc:docMk/>
          <pc:sldMk cId="2900791557" sldId="1042"/>
        </pc:sldMkLst>
      </pc:sldChg>
      <pc:sldChg chg="addSp delSp modSp add del mod setBg delDesignElem">
        <pc:chgData name="Carla Vijian" userId="0685818c105fcfa6" providerId="LiveId" clId="{4FD0BC1D-8988-4428-B79A-705D2812486A}" dt="2022-08-24T20:49:18.958" v="525" actId="20577"/>
        <pc:sldMkLst>
          <pc:docMk/>
          <pc:sldMk cId="13374368" sldId="1044"/>
        </pc:sldMkLst>
        <pc:spChg chg="mod">
          <ac:chgData name="Carla Vijian" userId="0685818c105fcfa6" providerId="LiveId" clId="{4FD0BC1D-8988-4428-B79A-705D2812486A}" dt="2022-08-24T20:49:18.958" v="525" actId="20577"/>
          <ac:spMkLst>
            <pc:docMk/>
            <pc:sldMk cId="13374368" sldId="1044"/>
            <ac:spMk id="7" creationId="{179AD52A-B039-4238-8F87-46F923E1619A}"/>
          </ac:spMkLst>
        </pc:spChg>
        <pc:spChg chg="add del">
          <ac:chgData name="Carla Vijian" userId="0685818c105fcfa6" providerId="LiveId" clId="{4FD0BC1D-8988-4428-B79A-705D2812486A}" dt="2022-08-24T20:40:22.706" v="314"/>
          <ac:spMkLst>
            <pc:docMk/>
            <pc:sldMk cId="13374368" sldId="1044"/>
            <ac:spMk id="13" creationId="{04C21BAE-6866-4C7A-A7EC-C1B2E572D5BE}"/>
          </ac:spMkLst>
        </pc:spChg>
        <pc:spChg chg="add del">
          <ac:chgData name="Carla Vijian" userId="0685818c105fcfa6" providerId="LiveId" clId="{4FD0BC1D-8988-4428-B79A-705D2812486A}" dt="2022-08-24T20:40:22.706" v="314"/>
          <ac:spMkLst>
            <pc:docMk/>
            <pc:sldMk cId="13374368" sldId="1044"/>
            <ac:spMk id="15" creationId="{7E7D0C94-08B4-48AE-8813-CC4D60294F42}"/>
          </ac:spMkLst>
        </pc:spChg>
        <pc:spChg chg="add del">
          <ac:chgData name="Carla Vijian" userId="0685818c105fcfa6" providerId="LiveId" clId="{4FD0BC1D-8988-4428-B79A-705D2812486A}" dt="2022-08-24T20:40:22.706" v="314"/>
          <ac:spMkLst>
            <pc:docMk/>
            <pc:sldMk cId="13374368" sldId="1044"/>
            <ac:spMk id="17" creationId="{F0C518C2-0AA4-470C-87B9-9CBF428FBA25}"/>
          </ac:spMkLst>
        </pc:spChg>
      </pc:sldChg>
      <pc:sldChg chg="add del ord">
        <pc:chgData name="Carla Vijian" userId="0685818c105fcfa6" providerId="LiveId" clId="{4FD0BC1D-8988-4428-B79A-705D2812486A}" dt="2022-08-24T20:33:49.922" v="148"/>
        <pc:sldMkLst>
          <pc:docMk/>
          <pc:sldMk cId="1642290593" sldId="1048"/>
        </pc:sldMkLst>
      </pc:sldChg>
      <pc:sldChg chg="add del ord">
        <pc:chgData name="Carla Vijian" userId="0685818c105fcfa6" providerId="LiveId" clId="{4FD0BC1D-8988-4428-B79A-705D2812486A}" dt="2022-08-24T21:01:44.836" v="650" actId="2696"/>
        <pc:sldMkLst>
          <pc:docMk/>
          <pc:sldMk cId="2788413305" sldId="1051"/>
        </pc:sldMkLst>
      </pc:sldChg>
      <pc:sldChg chg="del">
        <pc:chgData name="Carla Vijian" userId="0685818c105fcfa6" providerId="LiveId" clId="{4FD0BC1D-8988-4428-B79A-705D2812486A}" dt="2022-08-24T17:27:08.296" v="20" actId="2696"/>
        <pc:sldMkLst>
          <pc:docMk/>
          <pc:sldMk cId="3730584741" sldId="1054"/>
        </pc:sldMkLst>
      </pc:sldChg>
      <pc:sldChg chg="delSp add del ord setBg delDesignElem">
        <pc:chgData name="Carla Vijian" userId="0685818c105fcfa6" providerId="LiveId" clId="{4FD0BC1D-8988-4428-B79A-705D2812486A}" dt="2022-08-24T20:34:54.640" v="158" actId="2696"/>
        <pc:sldMkLst>
          <pc:docMk/>
          <pc:sldMk cId="185176750" sldId="1065"/>
        </pc:sldMkLst>
        <pc:spChg chg="del">
          <ac:chgData name="Carla Vijian" userId="0685818c105fcfa6" providerId="LiveId" clId="{4FD0BC1D-8988-4428-B79A-705D2812486A}" dt="2022-08-24T20:33:45.346" v="146"/>
          <ac:spMkLst>
            <pc:docMk/>
            <pc:sldMk cId="185176750" sldId="1065"/>
            <ac:spMk id="35" creationId="{09588DA8-065E-4F6F-8EFD-43104AB2E0CF}"/>
          </ac:spMkLst>
        </pc:spChg>
        <pc:spChg chg="del">
          <ac:chgData name="Carla Vijian" userId="0685818c105fcfa6" providerId="LiveId" clId="{4FD0BC1D-8988-4428-B79A-705D2812486A}" dt="2022-08-24T20:33:45.346" v="146"/>
          <ac:spMkLst>
            <pc:docMk/>
            <pc:sldMk cId="185176750" sldId="1065"/>
            <ac:spMk id="36" creationId="{C4285719-470E-454C-AF62-8323075F1F5B}"/>
          </ac:spMkLst>
        </pc:spChg>
        <pc:spChg chg="del">
          <ac:chgData name="Carla Vijian" userId="0685818c105fcfa6" providerId="LiveId" clId="{4FD0BC1D-8988-4428-B79A-705D2812486A}" dt="2022-08-24T20:33:45.346" v="146"/>
          <ac:spMkLst>
            <pc:docMk/>
            <pc:sldMk cId="185176750" sldId="1065"/>
            <ac:spMk id="37" creationId="{CD9FE4EF-C4D8-49A0-B2FF-81D8DB7D8A24}"/>
          </ac:spMkLst>
        </pc:spChg>
        <pc:spChg chg="del">
          <ac:chgData name="Carla Vijian" userId="0685818c105fcfa6" providerId="LiveId" clId="{4FD0BC1D-8988-4428-B79A-705D2812486A}" dt="2022-08-24T20:33:45.346" v="146"/>
          <ac:spMkLst>
            <pc:docMk/>
            <pc:sldMk cId="185176750" sldId="1065"/>
            <ac:spMk id="38" creationId="{4300840D-0A0B-4512-BACA-B439D5B9C57C}"/>
          </ac:spMkLst>
        </pc:spChg>
        <pc:spChg chg="del">
          <ac:chgData name="Carla Vijian" userId="0685818c105fcfa6" providerId="LiveId" clId="{4FD0BC1D-8988-4428-B79A-705D2812486A}" dt="2022-08-24T20:33:45.346" v="146"/>
          <ac:spMkLst>
            <pc:docMk/>
            <pc:sldMk cId="185176750" sldId="1065"/>
            <ac:spMk id="39" creationId="{D2B78728-A580-49A7-84F9-6EF6F583ADE0}"/>
          </ac:spMkLst>
        </pc:spChg>
        <pc:spChg chg="del">
          <ac:chgData name="Carla Vijian" userId="0685818c105fcfa6" providerId="LiveId" clId="{4FD0BC1D-8988-4428-B79A-705D2812486A}" dt="2022-08-24T20:33:45.346" v="146"/>
          <ac:spMkLst>
            <pc:docMk/>
            <pc:sldMk cId="185176750" sldId="1065"/>
            <ac:spMk id="40" creationId="{38FAA1A1-D861-433F-88FA-1E9D6FD31D11}"/>
          </ac:spMkLst>
        </pc:spChg>
        <pc:spChg chg="del">
          <ac:chgData name="Carla Vijian" userId="0685818c105fcfa6" providerId="LiveId" clId="{4FD0BC1D-8988-4428-B79A-705D2812486A}" dt="2022-08-24T20:33:45.346" v="146"/>
          <ac:spMkLst>
            <pc:docMk/>
            <pc:sldMk cId="185176750" sldId="1065"/>
            <ac:spMk id="41" creationId="{8D71EDA1-87BF-4D5D-AB79-F346FD19278A}"/>
          </ac:spMkLst>
        </pc:spChg>
      </pc:sldChg>
      <pc:sldChg chg="add del ord">
        <pc:chgData name="Carla Vijian" userId="0685818c105fcfa6" providerId="LiveId" clId="{4FD0BC1D-8988-4428-B79A-705D2812486A}" dt="2022-08-24T20:33:49.922" v="148"/>
        <pc:sldMkLst>
          <pc:docMk/>
          <pc:sldMk cId="3199078449" sldId="1066"/>
        </pc:sldMkLst>
      </pc:sldChg>
      <pc:sldChg chg="delSp add del setBg delDesignElem">
        <pc:chgData name="Carla Vijian" userId="0685818c105fcfa6" providerId="LiveId" clId="{4FD0BC1D-8988-4428-B79A-705D2812486A}" dt="2022-08-24T20:33:06.310" v="143" actId="2696"/>
        <pc:sldMkLst>
          <pc:docMk/>
          <pc:sldMk cId="2872152324" sldId="1067"/>
        </pc:sldMkLst>
        <pc:spChg chg="del">
          <ac:chgData name="Carla Vijian" userId="0685818c105fcfa6" providerId="LiveId" clId="{4FD0BC1D-8988-4428-B79A-705D2812486A}" dt="2022-08-24T17:27:36.347" v="29"/>
          <ac:spMkLst>
            <pc:docMk/>
            <pc:sldMk cId="2872152324" sldId="1067"/>
            <ac:spMk id="13" creationId="{04C21BAE-6866-4C7A-A7EC-C1B2E572D5BE}"/>
          </ac:spMkLst>
        </pc:spChg>
        <pc:spChg chg="del">
          <ac:chgData name="Carla Vijian" userId="0685818c105fcfa6" providerId="LiveId" clId="{4FD0BC1D-8988-4428-B79A-705D2812486A}" dt="2022-08-24T17:27:36.347" v="29"/>
          <ac:spMkLst>
            <pc:docMk/>
            <pc:sldMk cId="2872152324" sldId="1067"/>
            <ac:spMk id="15" creationId="{7E7D0C94-08B4-48AE-8813-CC4D60294F42}"/>
          </ac:spMkLst>
        </pc:spChg>
        <pc:spChg chg="del">
          <ac:chgData name="Carla Vijian" userId="0685818c105fcfa6" providerId="LiveId" clId="{4FD0BC1D-8988-4428-B79A-705D2812486A}" dt="2022-08-24T17:27:36.347" v="29"/>
          <ac:spMkLst>
            <pc:docMk/>
            <pc:sldMk cId="2872152324" sldId="1067"/>
            <ac:spMk id="17" creationId="{F0C518C2-0AA4-470C-87B9-9CBF428FBA25}"/>
          </ac:spMkLst>
        </pc:spChg>
      </pc:sldChg>
      <pc:sldChg chg="modSp add del mod ord">
        <pc:chgData name="Carla Vijian" userId="0685818c105fcfa6" providerId="LiveId" clId="{4FD0BC1D-8988-4428-B79A-705D2812486A}" dt="2022-08-29T15:53:15.247" v="1353" actId="20577"/>
        <pc:sldMkLst>
          <pc:docMk/>
          <pc:sldMk cId="1269895716" sldId="1068"/>
        </pc:sldMkLst>
        <pc:spChg chg="mod">
          <ac:chgData name="Carla Vijian" userId="0685818c105fcfa6" providerId="LiveId" clId="{4FD0BC1D-8988-4428-B79A-705D2812486A}" dt="2022-08-24T21:01:57.258" v="659" actId="20577"/>
          <ac:spMkLst>
            <pc:docMk/>
            <pc:sldMk cId="1269895716" sldId="1068"/>
            <ac:spMk id="2" creationId="{7EFF339F-2A0C-43BE-AEA8-566077A019B0}"/>
          </ac:spMkLst>
        </pc:spChg>
        <pc:graphicFrameChg chg="mod">
          <ac:chgData name="Carla Vijian" userId="0685818c105fcfa6" providerId="LiveId" clId="{4FD0BC1D-8988-4428-B79A-705D2812486A}" dt="2022-08-29T15:53:15.247" v="1353" actId="20577"/>
          <ac:graphicFrameMkLst>
            <pc:docMk/>
            <pc:sldMk cId="1269895716" sldId="1068"/>
            <ac:graphicFrameMk id="29" creationId="{DE11E90C-1804-BACC-2293-279EEB1BBEDE}"/>
          </ac:graphicFrameMkLst>
        </pc:graphicFrameChg>
      </pc:sldChg>
      <pc:sldChg chg="add del ord">
        <pc:chgData name="Carla Vijian" userId="0685818c105fcfa6" providerId="LiveId" clId="{4FD0BC1D-8988-4428-B79A-705D2812486A}" dt="2022-08-24T20:58:08.627" v="591" actId="2696"/>
        <pc:sldMkLst>
          <pc:docMk/>
          <pc:sldMk cId="3903823149" sldId="1069"/>
        </pc:sldMkLst>
      </pc:sldChg>
      <pc:sldChg chg="add del ord">
        <pc:chgData name="Carla Vijian" userId="0685818c105fcfa6" providerId="LiveId" clId="{4FD0BC1D-8988-4428-B79A-705D2812486A}" dt="2022-08-24T20:33:49.922" v="148"/>
        <pc:sldMkLst>
          <pc:docMk/>
          <pc:sldMk cId="1869648725" sldId="1070"/>
        </pc:sldMkLst>
      </pc:sldChg>
      <pc:sldChg chg="modSp add del mod ord">
        <pc:chgData name="Carla Vijian" userId="0685818c105fcfa6" providerId="LiveId" clId="{4FD0BC1D-8988-4428-B79A-705D2812486A}" dt="2022-08-24T20:48:29.517" v="456" actId="20577"/>
        <pc:sldMkLst>
          <pc:docMk/>
          <pc:sldMk cId="2002313008" sldId="1071"/>
        </pc:sldMkLst>
        <pc:spChg chg="mod">
          <ac:chgData name="Carla Vijian" userId="0685818c105fcfa6" providerId="LiveId" clId="{4FD0BC1D-8988-4428-B79A-705D2812486A}" dt="2022-08-24T20:48:29.517" v="456" actId="20577"/>
          <ac:spMkLst>
            <pc:docMk/>
            <pc:sldMk cId="2002313008" sldId="1071"/>
            <ac:spMk id="2" creationId="{7EFF339F-2A0C-43BE-AEA8-566077A019B0}"/>
          </ac:spMkLst>
        </pc:spChg>
        <pc:spChg chg="mod">
          <ac:chgData name="Carla Vijian" userId="0685818c105fcfa6" providerId="LiveId" clId="{4FD0BC1D-8988-4428-B79A-705D2812486A}" dt="2022-08-24T20:43:59.539" v="379" actId="20577"/>
          <ac:spMkLst>
            <pc:docMk/>
            <pc:sldMk cId="2002313008" sldId="1071"/>
            <ac:spMk id="7" creationId="{F237D9F7-1CE8-4092-A941-6910F80C0EBF}"/>
          </ac:spMkLst>
        </pc:spChg>
      </pc:sldChg>
      <pc:sldChg chg="add del ord">
        <pc:chgData name="Carla Vijian" userId="0685818c105fcfa6" providerId="LiveId" clId="{4FD0BC1D-8988-4428-B79A-705D2812486A}" dt="2022-08-24T20:57:20.263" v="588"/>
        <pc:sldMkLst>
          <pc:docMk/>
          <pc:sldMk cId="871283012" sldId="1073"/>
        </pc:sldMkLst>
      </pc:sldChg>
      <pc:sldChg chg="modSp add del mod ord">
        <pc:chgData name="Carla Vijian" userId="0685818c105fcfa6" providerId="LiveId" clId="{4FD0BC1D-8988-4428-B79A-705D2812486A}" dt="2022-08-24T20:57:23.480" v="590"/>
        <pc:sldMkLst>
          <pc:docMk/>
          <pc:sldMk cId="1306411779" sldId="1074"/>
        </pc:sldMkLst>
        <pc:spChg chg="mod">
          <ac:chgData name="Carla Vijian" userId="0685818c105fcfa6" providerId="LiveId" clId="{4FD0BC1D-8988-4428-B79A-705D2812486A}" dt="2022-08-24T20:53:55.722" v="560" actId="20577"/>
          <ac:spMkLst>
            <pc:docMk/>
            <pc:sldMk cId="1306411779" sldId="1074"/>
            <ac:spMk id="2" creationId="{7EFF339F-2A0C-43BE-AEA8-566077A019B0}"/>
          </ac:spMkLst>
        </pc:spChg>
        <pc:spChg chg="mod">
          <ac:chgData name="Carla Vijian" userId="0685818c105fcfa6" providerId="LiveId" clId="{4FD0BC1D-8988-4428-B79A-705D2812486A}" dt="2022-08-24T20:53:34.467" v="541" actId="1076"/>
          <ac:spMkLst>
            <pc:docMk/>
            <pc:sldMk cId="1306411779" sldId="1074"/>
            <ac:spMk id="7" creationId="{F237D9F7-1CE8-4092-A941-6910F80C0EBF}"/>
          </ac:spMkLst>
        </pc:spChg>
      </pc:sldChg>
      <pc:sldChg chg="modSp add del mod ord">
        <pc:chgData name="Carla Vijian" userId="0685818c105fcfa6" providerId="LiveId" clId="{4FD0BC1D-8988-4428-B79A-705D2812486A}" dt="2022-08-24T20:48:14.648" v="445"/>
        <pc:sldMkLst>
          <pc:docMk/>
          <pc:sldMk cId="1174199626" sldId="1075"/>
        </pc:sldMkLst>
        <pc:spChg chg="mod">
          <ac:chgData name="Carla Vijian" userId="0685818c105fcfa6" providerId="LiveId" clId="{4FD0BC1D-8988-4428-B79A-705D2812486A}" dt="2022-08-24T20:47:45.266" v="442" actId="20577"/>
          <ac:spMkLst>
            <pc:docMk/>
            <pc:sldMk cId="1174199626" sldId="1075"/>
            <ac:spMk id="2" creationId="{7EFF339F-2A0C-43BE-AEA8-566077A019B0}"/>
          </ac:spMkLst>
        </pc:spChg>
      </pc:sldChg>
      <pc:sldChg chg="modSp add del mod ord">
        <pc:chgData name="Carla Vijian" userId="0685818c105fcfa6" providerId="LiveId" clId="{4FD0BC1D-8988-4428-B79A-705D2812486A}" dt="2022-08-24T20:53:16.617" v="540" actId="1076"/>
        <pc:sldMkLst>
          <pc:docMk/>
          <pc:sldMk cId="4052372156" sldId="1076"/>
        </pc:sldMkLst>
        <pc:spChg chg="mod">
          <ac:chgData name="Carla Vijian" userId="0685818c105fcfa6" providerId="LiveId" clId="{4FD0BC1D-8988-4428-B79A-705D2812486A}" dt="2022-08-24T20:48:40.791" v="457"/>
          <ac:spMkLst>
            <pc:docMk/>
            <pc:sldMk cId="4052372156" sldId="1076"/>
            <ac:spMk id="2" creationId="{7EFF339F-2A0C-43BE-AEA8-566077A019B0}"/>
          </ac:spMkLst>
        </pc:spChg>
        <pc:spChg chg="mod">
          <ac:chgData name="Carla Vijian" userId="0685818c105fcfa6" providerId="LiveId" clId="{4FD0BC1D-8988-4428-B79A-705D2812486A}" dt="2022-08-24T20:53:16.617" v="540" actId="1076"/>
          <ac:spMkLst>
            <pc:docMk/>
            <pc:sldMk cId="4052372156" sldId="1076"/>
            <ac:spMk id="7" creationId="{F237D9F7-1CE8-4092-A941-6910F80C0EBF}"/>
          </ac:spMkLst>
        </pc:spChg>
      </pc:sldChg>
      <pc:sldChg chg="add del ord">
        <pc:chgData name="Carla Vijian" userId="0685818c105fcfa6" providerId="LiveId" clId="{4FD0BC1D-8988-4428-B79A-705D2812486A}" dt="2022-08-24T20:56:15.377" v="582" actId="2696"/>
        <pc:sldMkLst>
          <pc:docMk/>
          <pc:sldMk cId="817898077" sldId="1077"/>
        </pc:sldMkLst>
      </pc:sldChg>
      <pc:sldChg chg="add del ord">
        <pc:chgData name="Carla Vijian" userId="0685818c105fcfa6" providerId="LiveId" clId="{4FD0BC1D-8988-4428-B79A-705D2812486A}" dt="2022-08-24T20:56:15.377" v="582" actId="2696"/>
        <pc:sldMkLst>
          <pc:docMk/>
          <pc:sldMk cId="1330773907" sldId="1078"/>
        </pc:sldMkLst>
      </pc:sldChg>
      <pc:sldChg chg="add del">
        <pc:chgData name="Carla Vijian" userId="0685818c105fcfa6" providerId="LiveId" clId="{4FD0BC1D-8988-4428-B79A-705D2812486A}" dt="2022-08-24T20:33:06.310" v="143" actId="2696"/>
        <pc:sldMkLst>
          <pc:docMk/>
          <pc:sldMk cId="2813146701" sldId="1079"/>
        </pc:sldMkLst>
      </pc:sldChg>
      <pc:sldChg chg="add del">
        <pc:chgData name="Carla Vijian" userId="0685818c105fcfa6" providerId="LiveId" clId="{4FD0BC1D-8988-4428-B79A-705D2812486A}" dt="2022-08-24T20:33:06.310" v="143" actId="2696"/>
        <pc:sldMkLst>
          <pc:docMk/>
          <pc:sldMk cId="1172605349" sldId="1080"/>
        </pc:sldMkLst>
      </pc:sldChg>
      <pc:sldChg chg="delSp add del setBg delDesignElem">
        <pc:chgData name="Carla Vijian" userId="0685818c105fcfa6" providerId="LiveId" clId="{4FD0BC1D-8988-4428-B79A-705D2812486A}" dt="2022-08-24T20:33:06.310" v="143" actId="2696"/>
        <pc:sldMkLst>
          <pc:docMk/>
          <pc:sldMk cId="2646743242" sldId="1081"/>
        </pc:sldMkLst>
        <pc:spChg chg="del">
          <ac:chgData name="Carla Vijian" userId="0685818c105fcfa6" providerId="LiveId" clId="{4FD0BC1D-8988-4428-B79A-705D2812486A}" dt="2022-08-24T17:27:36.347" v="29"/>
          <ac:spMkLst>
            <pc:docMk/>
            <pc:sldMk cId="2646743242" sldId="1081"/>
            <ac:spMk id="13" creationId="{04C21BAE-6866-4C7A-A7EC-C1B2E572D5BE}"/>
          </ac:spMkLst>
        </pc:spChg>
        <pc:spChg chg="del">
          <ac:chgData name="Carla Vijian" userId="0685818c105fcfa6" providerId="LiveId" clId="{4FD0BC1D-8988-4428-B79A-705D2812486A}" dt="2022-08-24T17:27:36.347" v="29"/>
          <ac:spMkLst>
            <pc:docMk/>
            <pc:sldMk cId="2646743242" sldId="1081"/>
            <ac:spMk id="15" creationId="{7E7D0C94-08B4-48AE-8813-CC4D60294F42}"/>
          </ac:spMkLst>
        </pc:spChg>
        <pc:spChg chg="del">
          <ac:chgData name="Carla Vijian" userId="0685818c105fcfa6" providerId="LiveId" clId="{4FD0BC1D-8988-4428-B79A-705D2812486A}" dt="2022-08-24T17:27:36.347" v="29"/>
          <ac:spMkLst>
            <pc:docMk/>
            <pc:sldMk cId="2646743242" sldId="1081"/>
            <ac:spMk id="17" creationId="{F0C518C2-0AA4-470C-87B9-9CBF428FBA25}"/>
          </ac:spMkLst>
        </pc:spChg>
      </pc:sldChg>
      <pc:sldChg chg="delSp add del setBg delDesignElem">
        <pc:chgData name="Carla Vijian" userId="0685818c105fcfa6" providerId="LiveId" clId="{4FD0BC1D-8988-4428-B79A-705D2812486A}" dt="2022-08-24T20:33:06.310" v="143" actId="2696"/>
        <pc:sldMkLst>
          <pc:docMk/>
          <pc:sldMk cId="55496656" sldId="1082"/>
        </pc:sldMkLst>
        <pc:spChg chg="del">
          <ac:chgData name="Carla Vijian" userId="0685818c105fcfa6" providerId="LiveId" clId="{4FD0BC1D-8988-4428-B79A-705D2812486A}" dt="2022-08-24T17:27:36.347" v="29"/>
          <ac:spMkLst>
            <pc:docMk/>
            <pc:sldMk cId="55496656" sldId="1082"/>
            <ac:spMk id="13" creationId="{04C21BAE-6866-4C7A-A7EC-C1B2E572D5BE}"/>
          </ac:spMkLst>
        </pc:spChg>
        <pc:spChg chg="del">
          <ac:chgData name="Carla Vijian" userId="0685818c105fcfa6" providerId="LiveId" clId="{4FD0BC1D-8988-4428-B79A-705D2812486A}" dt="2022-08-24T17:27:36.347" v="29"/>
          <ac:spMkLst>
            <pc:docMk/>
            <pc:sldMk cId="55496656" sldId="1082"/>
            <ac:spMk id="15" creationId="{7E7D0C94-08B4-48AE-8813-CC4D60294F42}"/>
          </ac:spMkLst>
        </pc:spChg>
        <pc:spChg chg="del">
          <ac:chgData name="Carla Vijian" userId="0685818c105fcfa6" providerId="LiveId" clId="{4FD0BC1D-8988-4428-B79A-705D2812486A}" dt="2022-08-24T17:27:36.347" v="29"/>
          <ac:spMkLst>
            <pc:docMk/>
            <pc:sldMk cId="55496656" sldId="1082"/>
            <ac:spMk id="17" creationId="{F0C518C2-0AA4-470C-87B9-9CBF428FBA25}"/>
          </ac:spMkLst>
        </pc:spChg>
      </pc:sldChg>
      <pc:sldChg chg="delSp add del setBg delDesignElem">
        <pc:chgData name="Carla Vijian" userId="0685818c105fcfa6" providerId="LiveId" clId="{4FD0BC1D-8988-4428-B79A-705D2812486A}" dt="2022-08-24T20:33:06.310" v="143" actId="2696"/>
        <pc:sldMkLst>
          <pc:docMk/>
          <pc:sldMk cId="2030558772" sldId="1083"/>
        </pc:sldMkLst>
        <pc:spChg chg="del">
          <ac:chgData name="Carla Vijian" userId="0685818c105fcfa6" providerId="LiveId" clId="{4FD0BC1D-8988-4428-B79A-705D2812486A}" dt="2022-08-24T17:27:36.347" v="29"/>
          <ac:spMkLst>
            <pc:docMk/>
            <pc:sldMk cId="2030558772" sldId="1083"/>
            <ac:spMk id="13" creationId="{04C21BAE-6866-4C7A-A7EC-C1B2E572D5BE}"/>
          </ac:spMkLst>
        </pc:spChg>
        <pc:spChg chg="del">
          <ac:chgData name="Carla Vijian" userId="0685818c105fcfa6" providerId="LiveId" clId="{4FD0BC1D-8988-4428-B79A-705D2812486A}" dt="2022-08-24T17:27:36.347" v="29"/>
          <ac:spMkLst>
            <pc:docMk/>
            <pc:sldMk cId="2030558772" sldId="1083"/>
            <ac:spMk id="15" creationId="{7E7D0C94-08B4-48AE-8813-CC4D60294F42}"/>
          </ac:spMkLst>
        </pc:spChg>
        <pc:spChg chg="del">
          <ac:chgData name="Carla Vijian" userId="0685818c105fcfa6" providerId="LiveId" clId="{4FD0BC1D-8988-4428-B79A-705D2812486A}" dt="2022-08-24T17:27:36.347" v="29"/>
          <ac:spMkLst>
            <pc:docMk/>
            <pc:sldMk cId="2030558772" sldId="1083"/>
            <ac:spMk id="17" creationId="{F0C518C2-0AA4-470C-87B9-9CBF428FBA25}"/>
          </ac:spMkLst>
        </pc:spChg>
      </pc:sldChg>
      <pc:sldChg chg="add del ord">
        <pc:chgData name="Carla Vijian" userId="0685818c105fcfa6" providerId="LiveId" clId="{4FD0BC1D-8988-4428-B79A-705D2812486A}" dt="2022-08-24T20:33:49.922" v="148"/>
        <pc:sldMkLst>
          <pc:docMk/>
          <pc:sldMk cId="496844066" sldId="1084"/>
        </pc:sldMkLst>
      </pc:sldChg>
      <pc:sldChg chg="modSp add del ord">
        <pc:chgData name="Carla Vijian" userId="0685818c105fcfa6" providerId="LiveId" clId="{4FD0BC1D-8988-4428-B79A-705D2812486A}" dt="2022-08-24T20:45:55.536" v="395" actId="20577"/>
        <pc:sldMkLst>
          <pc:docMk/>
          <pc:sldMk cId="945750139" sldId="1085"/>
        </pc:sldMkLst>
        <pc:graphicFrameChg chg="mod">
          <ac:chgData name="Carla Vijian" userId="0685818c105fcfa6" providerId="LiveId" clId="{4FD0BC1D-8988-4428-B79A-705D2812486A}" dt="2022-08-24T20:45:55.536" v="395" actId="20577"/>
          <ac:graphicFrameMkLst>
            <pc:docMk/>
            <pc:sldMk cId="945750139" sldId="1085"/>
            <ac:graphicFrameMk id="30" creationId="{A78DF257-46A0-1B20-5A4B-5AB8E55A87A9}"/>
          </ac:graphicFrameMkLst>
        </pc:graphicFrameChg>
      </pc:sldChg>
      <pc:sldChg chg="delSp add del setBg delDesignElem">
        <pc:chgData name="Carla Vijian" userId="0685818c105fcfa6" providerId="LiveId" clId="{4FD0BC1D-8988-4428-B79A-705D2812486A}" dt="2022-08-24T20:33:06.310" v="143" actId="2696"/>
        <pc:sldMkLst>
          <pc:docMk/>
          <pc:sldMk cId="2981578440" sldId="1086"/>
        </pc:sldMkLst>
        <pc:spChg chg="del">
          <ac:chgData name="Carla Vijian" userId="0685818c105fcfa6" providerId="LiveId" clId="{4FD0BC1D-8988-4428-B79A-705D2812486A}" dt="2022-08-24T17:27:36.347" v="29"/>
          <ac:spMkLst>
            <pc:docMk/>
            <pc:sldMk cId="2981578440" sldId="1086"/>
            <ac:spMk id="13" creationId="{04C21BAE-6866-4C7A-A7EC-C1B2E572D5BE}"/>
          </ac:spMkLst>
        </pc:spChg>
        <pc:spChg chg="del">
          <ac:chgData name="Carla Vijian" userId="0685818c105fcfa6" providerId="LiveId" clId="{4FD0BC1D-8988-4428-B79A-705D2812486A}" dt="2022-08-24T17:27:36.347" v="29"/>
          <ac:spMkLst>
            <pc:docMk/>
            <pc:sldMk cId="2981578440" sldId="1086"/>
            <ac:spMk id="15" creationId="{7E7D0C94-08B4-48AE-8813-CC4D60294F42}"/>
          </ac:spMkLst>
        </pc:spChg>
        <pc:spChg chg="del">
          <ac:chgData name="Carla Vijian" userId="0685818c105fcfa6" providerId="LiveId" clId="{4FD0BC1D-8988-4428-B79A-705D2812486A}" dt="2022-08-24T17:27:36.347" v="29"/>
          <ac:spMkLst>
            <pc:docMk/>
            <pc:sldMk cId="2981578440" sldId="1086"/>
            <ac:spMk id="17" creationId="{F0C518C2-0AA4-470C-87B9-9CBF428FBA25}"/>
          </ac:spMkLst>
        </pc:spChg>
      </pc:sldChg>
      <pc:sldChg chg="add modNotesTx">
        <pc:chgData name="Carla Vijian" userId="0685818c105fcfa6" providerId="LiveId" clId="{4FD0BC1D-8988-4428-B79A-705D2812486A}" dt="2022-08-24T20:39:26.117" v="311" actId="20577"/>
        <pc:sldMkLst>
          <pc:docMk/>
          <pc:sldMk cId="4041670072" sldId="1086"/>
        </pc:sldMkLst>
      </pc:sldChg>
      <pc:sldChg chg="addSp delSp add del setBg delDesignElem">
        <pc:chgData name="Carla Vijian" userId="0685818c105fcfa6" providerId="LiveId" clId="{4FD0BC1D-8988-4428-B79A-705D2812486A}" dt="2022-08-24T20:34:48.687" v="156"/>
        <pc:sldMkLst>
          <pc:docMk/>
          <pc:sldMk cId="4081174832" sldId="1086"/>
        </pc:sldMkLst>
        <pc:spChg chg="add del">
          <ac:chgData name="Carla Vijian" userId="0685818c105fcfa6" providerId="LiveId" clId="{4FD0BC1D-8988-4428-B79A-705D2812486A}" dt="2022-08-24T20:34:48.687" v="156"/>
          <ac:spMkLst>
            <pc:docMk/>
            <pc:sldMk cId="4081174832" sldId="1086"/>
            <ac:spMk id="35" creationId="{09588DA8-065E-4F6F-8EFD-43104AB2E0CF}"/>
          </ac:spMkLst>
        </pc:spChg>
        <pc:spChg chg="add del">
          <ac:chgData name="Carla Vijian" userId="0685818c105fcfa6" providerId="LiveId" clId="{4FD0BC1D-8988-4428-B79A-705D2812486A}" dt="2022-08-24T20:34:48.687" v="156"/>
          <ac:spMkLst>
            <pc:docMk/>
            <pc:sldMk cId="4081174832" sldId="1086"/>
            <ac:spMk id="36" creationId="{C4285719-470E-454C-AF62-8323075F1F5B}"/>
          </ac:spMkLst>
        </pc:spChg>
        <pc:spChg chg="add del">
          <ac:chgData name="Carla Vijian" userId="0685818c105fcfa6" providerId="LiveId" clId="{4FD0BC1D-8988-4428-B79A-705D2812486A}" dt="2022-08-24T20:34:48.687" v="156"/>
          <ac:spMkLst>
            <pc:docMk/>
            <pc:sldMk cId="4081174832" sldId="1086"/>
            <ac:spMk id="37" creationId="{CD9FE4EF-C4D8-49A0-B2FF-81D8DB7D8A24}"/>
          </ac:spMkLst>
        </pc:spChg>
        <pc:spChg chg="add del">
          <ac:chgData name="Carla Vijian" userId="0685818c105fcfa6" providerId="LiveId" clId="{4FD0BC1D-8988-4428-B79A-705D2812486A}" dt="2022-08-24T20:34:48.687" v="156"/>
          <ac:spMkLst>
            <pc:docMk/>
            <pc:sldMk cId="4081174832" sldId="1086"/>
            <ac:spMk id="38" creationId="{4300840D-0A0B-4512-BACA-B439D5B9C57C}"/>
          </ac:spMkLst>
        </pc:spChg>
        <pc:spChg chg="add del">
          <ac:chgData name="Carla Vijian" userId="0685818c105fcfa6" providerId="LiveId" clId="{4FD0BC1D-8988-4428-B79A-705D2812486A}" dt="2022-08-24T20:34:48.687" v="156"/>
          <ac:spMkLst>
            <pc:docMk/>
            <pc:sldMk cId="4081174832" sldId="1086"/>
            <ac:spMk id="39" creationId="{D2B78728-A580-49A7-84F9-6EF6F583ADE0}"/>
          </ac:spMkLst>
        </pc:spChg>
        <pc:spChg chg="add del">
          <ac:chgData name="Carla Vijian" userId="0685818c105fcfa6" providerId="LiveId" clId="{4FD0BC1D-8988-4428-B79A-705D2812486A}" dt="2022-08-24T20:34:48.687" v="156"/>
          <ac:spMkLst>
            <pc:docMk/>
            <pc:sldMk cId="4081174832" sldId="1086"/>
            <ac:spMk id="40" creationId="{38FAA1A1-D861-433F-88FA-1E9D6FD31D11}"/>
          </ac:spMkLst>
        </pc:spChg>
        <pc:spChg chg="add del">
          <ac:chgData name="Carla Vijian" userId="0685818c105fcfa6" providerId="LiveId" clId="{4FD0BC1D-8988-4428-B79A-705D2812486A}" dt="2022-08-24T20:34:48.687" v="156"/>
          <ac:spMkLst>
            <pc:docMk/>
            <pc:sldMk cId="4081174832" sldId="1086"/>
            <ac:spMk id="41" creationId="{8D71EDA1-87BF-4D5D-AB79-F346FD19278A}"/>
          </ac:spMkLst>
        </pc:spChg>
      </pc:sldChg>
      <pc:sldChg chg="modSp add mod ord">
        <pc:chgData name="Carla Vijian" userId="0685818c105fcfa6" providerId="LiveId" clId="{4FD0BC1D-8988-4428-B79A-705D2812486A}" dt="2022-08-24T21:12:49.949" v="912" actId="6549"/>
        <pc:sldMkLst>
          <pc:docMk/>
          <pc:sldMk cId="1143755100" sldId="1087"/>
        </pc:sldMkLst>
        <pc:spChg chg="mod">
          <ac:chgData name="Carla Vijian" userId="0685818c105fcfa6" providerId="LiveId" clId="{4FD0BC1D-8988-4428-B79A-705D2812486A}" dt="2022-08-24T21:12:49.949" v="912" actId="6549"/>
          <ac:spMkLst>
            <pc:docMk/>
            <pc:sldMk cId="1143755100" sldId="1087"/>
            <ac:spMk id="7" creationId="{179AD52A-B039-4238-8F87-46F923E1619A}"/>
          </ac:spMkLst>
        </pc:spChg>
      </pc:sldChg>
      <pc:sldChg chg="add del">
        <pc:chgData name="Carla Vijian" userId="0685818c105fcfa6" providerId="LiveId" clId="{4FD0BC1D-8988-4428-B79A-705D2812486A}" dt="2022-08-24T20:33:33.759" v="144" actId="2696"/>
        <pc:sldMkLst>
          <pc:docMk/>
          <pc:sldMk cId="3867365359" sldId="1087"/>
        </pc:sldMkLst>
      </pc:sldChg>
      <pc:sldChg chg="modSp add mod ord">
        <pc:chgData name="Carla Vijian" userId="0685818c105fcfa6" providerId="LiveId" clId="{4FD0BC1D-8988-4428-B79A-705D2812486A}" dt="2022-08-24T21:13:17.057" v="915" actId="20577"/>
        <pc:sldMkLst>
          <pc:docMk/>
          <pc:sldMk cId="3525031949" sldId="1088"/>
        </pc:sldMkLst>
        <pc:spChg chg="mod">
          <ac:chgData name="Carla Vijian" userId="0685818c105fcfa6" providerId="LiveId" clId="{4FD0BC1D-8988-4428-B79A-705D2812486A}" dt="2022-08-24T21:13:17.057" v="915" actId="20577"/>
          <ac:spMkLst>
            <pc:docMk/>
            <pc:sldMk cId="3525031949" sldId="1088"/>
            <ac:spMk id="7" creationId="{179AD52A-B039-4238-8F87-46F923E1619A}"/>
          </ac:spMkLst>
        </pc:spChg>
      </pc:sldChg>
      <pc:sldChg chg="modSp add mod ord modNotesTx">
        <pc:chgData name="Carla Vijian" userId="0685818c105fcfa6" providerId="LiveId" clId="{4FD0BC1D-8988-4428-B79A-705D2812486A}" dt="2022-08-24T21:13:00.901" v="913" actId="1076"/>
        <pc:sldMkLst>
          <pc:docMk/>
          <pc:sldMk cId="148097030" sldId="1089"/>
        </pc:sldMkLst>
        <pc:spChg chg="mod">
          <ac:chgData name="Carla Vijian" userId="0685818c105fcfa6" providerId="LiveId" clId="{4FD0BC1D-8988-4428-B79A-705D2812486A}" dt="2022-08-24T21:13:00.901" v="913" actId="1076"/>
          <ac:spMkLst>
            <pc:docMk/>
            <pc:sldMk cId="148097030" sldId="1089"/>
            <ac:spMk id="2" creationId="{7EFF339F-2A0C-43BE-AEA8-566077A019B0}"/>
          </ac:spMkLst>
        </pc:spChg>
        <pc:spChg chg="mod">
          <ac:chgData name="Carla Vijian" userId="0685818c105fcfa6" providerId="LiveId" clId="{4FD0BC1D-8988-4428-B79A-705D2812486A}" dt="2022-08-24T21:06:28.147" v="873"/>
          <ac:spMkLst>
            <pc:docMk/>
            <pc:sldMk cId="148097030" sldId="1089"/>
            <ac:spMk id="7" creationId="{B1633C97-17F8-4104-9E1B-1D418F2EAD7A}"/>
          </ac:spMkLst>
        </pc:spChg>
      </pc:sldChg>
      <pc:sldChg chg="modSp add mod ord">
        <pc:chgData name="Carla Vijian" userId="0685818c105fcfa6" providerId="LiveId" clId="{4FD0BC1D-8988-4428-B79A-705D2812486A}" dt="2022-08-24T21:13:04.656" v="914" actId="20577"/>
        <pc:sldMkLst>
          <pc:docMk/>
          <pc:sldMk cId="897117545" sldId="1090"/>
        </pc:sldMkLst>
        <pc:spChg chg="mod">
          <ac:chgData name="Carla Vijian" userId="0685818c105fcfa6" providerId="LiveId" clId="{4FD0BC1D-8988-4428-B79A-705D2812486A}" dt="2022-08-24T21:13:04.656" v="914" actId="20577"/>
          <ac:spMkLst>
            <pc:docMk/>
            <pc:sldMk cId="897117545" sldId="1090"/>
            <ac:spMk id="7" creationId="{179AD52A-B039-4238-8F87-46F923E1619A}"/>
          </ac:spMkLst>
        </pc:spChg>
      </pc:sldChg>
      <pc:sldChg chg="modSp add del mod">
        <pc:chgData name="Carla Vijian" userId="0685818c105fcfa6" providerId="LiveId" clId="{4FD0BC1D-8988-4428-B79A-705D2812486A}" dt="2022-08-24T21:06:50.034" v="883" actId="2696"/>
        <pc:sldMkLst>
          <pc:docMk/>
          <pc:sldMk cId="401765617" sldId="1091"/>
        </pc:sldMkLst>
        <pc:spChg chg="mod">
          <ac:chgData name="Carla Vijian" userId="0685818c105fcfa6" providerId="LiveId" clId="{4FD0BC1D-8988-4428-B79A-705D2812486A}" dt="2022-08-24T21:06:37.287" v="874" actId="21"/>
          <ac:spMkLst>
            <pc:docMk/>
            <pc:sldMk cId="401765617" sldId="1091"/>
            <ac:spMk id="7" creationId="{B1633C97-17F8-4104-9E1B-1D418F2EAD7A}"/>
          </ac:spMkLst>
        </pc:spChg>
      </pc:sldChg>
      <pc:sldChg chg="addSp delSp modSp add del mod ord">
        <pc:chgData name="Carla Vijian" userId="0685818c105fcfa6" providerId="LiveId" clId="{4FD0BC1D-8988-4428-B79A-705D2812486A}" dt="2022-08-29T15:32:39.449" v="1093" actId="2696"/>
        <pc:sldMkLst>
          <pc:docMk/>
          <pc:sldMk cId="2350685105" sldId="1091"/>
        </pc:sldMkLst>
        <pc:spChg chg="mod">
          <ac:chgData name="Carla Vijian" userId="0685818c105fcfa6" providerId="LiveId" clId="{4FD0BC1D-8988-4428-B79A-705D2812486A}" dt="2022-08-29T15:24:43.088" v="945" actId="20577"/>
          <ac:spMkLst>
            <pc:docMk/>
            <pc:sldMk cId="2350685105" sldId="1091"/>
            <ac:spMk id="2" creationId="{7EFF339F-2A0C-43BE-AEA8-566077A019B0}"/>
          </ac:spMkLst>
        </pc:spChg>
        <pc:spChg chg="add del mod">
          <ac:chgData name="Carla Vijian" userId="0685818c105fcfa6" providerId="LiveId" clId="{4FD0BC1D-8988-4428-B79A-705D2812486A}" dt="2022-08-29T15:24:48.728" v="946" actId="478"/>
          <ac:spMkLst>
            <pc:docMk/>
            <pc:sldMk cId="2350685105" sldId="1091"/>
            <ac:spMk id="4" creationId="{9995A3BB-3EDE-4CF3-8090-291B7277E4EB}"/>
          </ac:spMkLst>
        </pc:spChg>
        <pc:spChg chg="del">
          <ac:chgData name="Carla Vijian" userId="0685818c105fcfa6" providerId="LiveId" clId="{4FD0BC1D-8988-4428-B79A-705D2812486A}" dt="2022-08-29T15:24:32.651" v="920" actId="478"/>
          <ac:spMkLst>
            <pc:docMk/>
            <pc:sldMk cId="2350685105" sldId="1091"/>
            <ac:spMk id="7" creationId="{F237D9F7-1CE8-4092-A941-6910F80C0EBF}"/>
          </ac:spMkLst>
        </pc:spChg>
      </pc:sldChg>
      <pc:sldChg chg="add del">
        <pc:chgData name="Carla Vijian" userId="0685818c105fcfa6" providerId="LiveId" clId="{4FD0BC1D-8988-4428-B79A-705D2812486A}" dt="2022-08-24T21:01:44.836" v="650" actId="2696"/>
        <pc:sldMkLst>
          <pc:docMk/>
          <pc:sldMk cId="1713864099" sldId="1092"/>
        </pc:sldMkLst>
      </pc:sldChg>
      <pc:sldChg chg="addSp delSp modSp add mod modNotesTx">
        <pc:chgData name="Carla Vijian" userId="0685818c105fcfa6" providerId="LiveId" clId="{4FD0BC1D-8988-4428-B79A-705D2812486A}" dt="2022-08-29T15:57:00.999" v="1468" actId="20577"/>
        <pc:sldMkLst>
          <pc:docMk/>
          <pc:sldMk cId="3412547991" sldId="1092"/>
        </pc:sldMkLst>
        <pc:spChg chg="add del mod">
          <ac:chgData name="Carla Vijian" userId="0685818c105fcfa6" providerId="LiveId" clId="{4FD0BC1D-8988-4428-B79A-705D2812486A}" dt="2022-08-29T15:27:45.766" v="969" actId="478"/>
          <ac:spMkLst>
            <pc:docMk/>
            <pc:sldMk cId="3412547991" sldId="1092"/>
            <ac:spMk id="6" creationId="{E6EBFDA0-7722-44CF-9CF4-2BD5D6939252}"/>
          </ac:spMkLst>
        </pc:spChg>
        <pc:spChg chg="add del mod">
          <ac:chgData name="Carla Vijian" userId="0685818c105fcfa6" providerId="LiveId" clId="{4FD0BC1D-8988-4428-B79A-705D2812486A}" dt="2022-08-29T15:27:48.007" v="970" actId="478"/>
          <ac:spMkLst>
            <pc:docMk/>
            <pc:sldMk cId="3412547991" sldId="1092"/>
            <ac:spMk id="7" creationId="{3F3E4804-22E3-423A-8953-19AA79EF8BD0}"/>
          </ac:spMkLst>
        </pc:spChg>
        <pc:spChg chg="add mod">
          <ac:chgData name="Carla Vijian" userId="0685818c105fcfa6" providerId="LiveId" clId="{4FD0BC1D-8988-4428-B79A-705D2812486A}" dt="2022-08-29T15:42:03.172" v="1288" actId="1076"/>
          <ac:spMkLst>
            <pc:docMk/>
            <pc:sldMk cId="3412547991" sldId="1092"/>
            <ac:spMk id="11" creationId="{A991F702-2187-47A6-935B-2AB5F669C1BF}"/>
          </ac:spMkLst>
        </pc:spChg>
        <pc:spChg chg="add mod">
          <ac:chgData name="Carla Vijian" userId="0685818c105fcfa6" providerId="LiveId" clId="{4FD0BC1D-8988-4428-B79A-705D2812486A}" dt="2022-08-29T15:42:11.393" v="1289" actId="1076"/>
          <ac:spMkLst>
            <pc:docMk/>
            <pc:sldMk cId="3412547991" sldId="1092"/>
            <ac:spMk id="13" creationId="{CFDDF709-7E59-4D77-AAED-50AB1EFAA453}"/>
          </ac:spMkLst>
        </pc:spChg>
        <pc:picChg chg="add del mod">
          <ac:chgData name="Carla Vijian" userId="0685818c105fcfa6" providerId="LiveId" clId="{4FD0BC1D-8988-4428-B79A-705D2812486A}" dt="2022-08-29T15:28:44.389" v="984" actId="22"/>
          <ac:picMkLst>
            <pc:docMk/>
            <pc:sldMk cId="3412547991" sldId="1092"/>
            <ac:picMk id="9" creationId="{06A0E9B7-6C6C-4862-BC0B-727B7D201DE4}"/>
          </ac:picMkLst>
        </pc:picChg>
      </pc:sldChg>
      <pc:sldChg chg="add del replId">
        <pc:chgData name="Carla Vijian" userId="0685818c105fcfa6" providerId="LiveId" clId="{4FD0BC1D-8988-4428-B79A-705D2812486A}" dt="2022-08-24T21:01:44.836" v="650" actId="2696"/>
        <pc:sldMkLst>
          <pc:docMk/>
          <pc:sldMk cId="932493796" sldId="1093"/>
        </pc:sldMkLst>
      </pc:sldChg>
      <pc:sldChg chg="addSp delSp modSp add mod ord">
        <pc:chgData name="Carla Vijian" userId="0685818c105fcfa6" providerId="LiveId" clId="{4FD0BC1D-8988-4428-B79A-705D2812486A}" dt="2022-08-29T15:52:21.525" v="1352" actId="1076"/>
        <pc:sldMkLst>
          <pc:docMk/>
          <pc:sldMk cId="4046939129" sldId="1093"/>
        </pc:sldMkLst>
        <pc:spChg chg="add mod">
          <ac:chgData name="Carla Vijian" userId="0685818c105fcfa6" providerId="LiveId" clId="{4FD0BC1D-8988-4428-B79A-705D2812486A}" dt="2022-08-29T15:52:21.525" v="1352" actId="1076"/>
          <ac:spMkLst>
            <pc:docMk/>
            <pc:sldMk cId="4046939129" sldId="1093"/>
            <ac:spMk id="6" creationId="{6978157E-1AAE-4FD5-BAD7-402E1A4B785D}"/>
          </ac:spMkLst>
        </pc:spChg>
        <pc:spChg chg="add del mod">
          <ac:chgData name="Carla Vijian" userId="0685818c105fcfa6" providerId="LiveId" clId="{4FD0BC1D-8988-4428-B79A-705D2812486A}" dt="2022-08-29T15:38:48.154" v="1208"/>
          <ac:spMkLst>
            <pc:docMk/>
            <pc:sldMk cId="4046939129" sldId="1093"/>
            <ac:spMk id="7" creationId="{6D811916-7474-491D-B196-04C2E30DEA27}"/>
          </ac:spMkLst>
        </pc:spChg>
      </pc:sldChg>
      <pc:sldChg chg="addSp modSp add mod ord">
        <pc:chgData name="Carla Vijian" userId="0685818c105fcfa6" providerId="LiveId" clId="{4FD0BC1D-8988-4428-B79A-705D2812486A}" dt="2022-08-29T15:51:56.058" v="1349" actId="20577"/>
        <pc:sldMkLst>
          <pc:docMk/>
          <pc:sldMk cId="3134804437" sldId="1094"/>
        </pc:sldMkLst>
        <pc:spChg chg="add mod">
          <ac:chgData name="Carla Vijian" userId="0685818c105fcfa6" providerId="LiveId" clId="{4FD0BC1D-8988-4428-B79A-705D2812486A}" dt="2022-08-29T15:51:56.058" v="1349" actId="20577"/>
          <ac:spMkLst>
            <pc:docMk/>
            <pc:sldMk cId="3134804437" sldId="1094"/>
            <ac:spMk id="6" creationId="{DE69CAB8-C47A-4987-B115-278610962263}"/>
          </ac:spMkLst>
        </pc:spChg>
      </pc:sldChg>
      <pc:sldChg chg="addSp modSp add mod ord">
        <pc:chgData name="Carla Vijian" userId="0685818c105fcfa6" providerId="LiveId" clId="{4FD0BC1D-8988-4428-B79A-705D2812486A}" dt="2022-08-29T15:55:26.818" v="1387" actId="948"/>
        <pc:sldMkLst>
          <pc:docMk/>
          <pc:sldMk cId="414658819" sldId="1095"/>
        </pc:sldMkLst>
        <pc:spChg chg="add mod">
          <ac:chgData name="Carla Vijian" userId="0685818c105fcfa6" providerId="LiveId" clId="{4FD0BC1D-8988-4428-B79A-705D2812486A}" dt="2022-08-29T15:55:26.818" v="1387" actId="948"/>
          <ac:spMkLst>
            <pc:docMk/>
            <pc:sldMk cId="414658819" sldId="1095"/>
            <ac:spMk id="6" creationId="{7B6B2A66-6F86-4953-9956-35EE35E70AFC}"/>
          </ac:spMkLst>
        </pc:spChg>
      </pc:sldChg>
      <pc:sldChg chg="addSp delSp modSp add mod">
        <pc:chgData name="Carla Vijian" userId="0685818c105fcfa6" providerId="LiveId" clId="{4FD0BC1D-8988-4428-B79A-705D2812486A}" dt="2022-08-29T15:58:41.751" v="1483" actId="14100"/>
        <pc:sldMkLst>
          <pc:docMk/>
          <pc:sldMk cId="2475603267" sldId="1096"/>
        </pc:sldMkLst>
        <pc:spChg chg="mod">
          <ac:chgData name="Carla Vijian" userId="0685818c105fcfa6" providerId="LiveId" clId="{4FD0BC1D-8988-4428-B79A-705D2812486A}" dt="2022-08-29T15:49:31.156" v="1307" actId="20577"/>
          <ac:spMkLst>
            <pc:docMk/>
            <pc:sldMk cId="2475603267" sldId="1096"/>
            <ac:spMk id="2" creationId="{7EFF339F-2A0C-43BE-AEA8-566077A019B0}"/>
          </ac:spMkLst>
        </pc:spChg>
        <pc:spChg chg="add del mod">
          <ac:chgData name="Carla Vijian" userId="0685818c105fcfa6" providerId="LiveId" clId="{4FD0BC1D-8988-4428-B79A-705D2812486A}" dt="2022-08-29T15:58:41.751" v="1483" actId="14100"/>
          <ac:spMkLst>
            <pc:docMk/>
            <pc:sldMk cId="2475603267" sldId="1096"/>
            <ac:spMk id="6" creationId="{6978157E-1AAE-4FD5-BAD7-402E1A4B785D}"/>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svg"/><Relationship Id="rId3" Type="http://schemas.openxmlformats.org/officeDocument/2006/relationships/slide" Target="../slides/slide14.xml"/><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32.png"/><Relationship Id="rId2" Type="http://schemas.openxmlformats.org/officeDocument/2006/relationships/slide" Target="../slides/slide7.xml"/><Relationship Id="rId16" Type="http://schemas.openxmlformats.org/officeDocument/2006/relationships/image" Target="../media/image31.svg"/><Relationship Id="rId1" Type="http://schemas.openxmlformats.org/officeDocument/2006/relationships/slide" Target="../slides/slide4.xml"/><Relationship Id="rId6" Type="http://schemas.openxmlformats.org/officeDocument/2006/relationships/slide" Target="../slides/slide25.xml"/><Relationship Id="rId11" Type="http://schemas.openxmlformats.org/officeDocument/2006/relationships/image" Target="../media/image26.png"/><Relationship Id="rId5" Type="http://schemas.openxmlformats.org/officeDocument/2006/relationships/slide" Target="../slides/slide12.xml"/><Relationship Id="rId15" Type="http://schemas.openxmlformats.org/officeDocument/2006/relationships/image" Target="../media/image30.png"/><Relationship Id="rId10" Type="http://schemas.openxmlformats.org/officeDocument/2006/relationships/image" Target="../media/image25.svg"/><Relationship Id="rId4" Type="http://schemas.openxmlformats.org/officeDocument/2006/relationships/slide" Target="../slides/slide31.xml"/><Relationship Id="rId9" Type="http://schemas.openxmlformats.org/officeDocument/2006/relationships/image" Target="../media/image24.png"/><Relationship Id="rId14" Type="http://schemas.openxmlformats.org/officeDocument/2006/relationships/image" Target="../media/image29.svg"/></Relationships>
</file>

<file path=ppt/diagrams/_rels/data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ata4.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rawing4.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4B06A5-A77B-4849-A2CF-2B9D81712ACD}" type="doc">
      <dgm:prSet loTypeId="urn:microsoft.com/office/officeart/2018/2/layout/IconLabelList" loCatId="icon" qsTypeId="urn:microsoft.com/office/officeart/2005/8/quickstyle/simple5" qsCatId="simple" csTypeId="urn:microsoft.com/office/officeart/2005/8/colors/colorful2" csCatId="colorful" phldr="1"/>
      <dgm:spPr/>
      <dgm:t>
        <a:bodyPr/>
        <a:lstStyle/>
        <a:p>
          <a:endParaRPr lang="en-US"/>
        </a:p>
      </dgm:t>
    </dgm:pt>
    <dgm:pt modelId="{FF9974A9-9E5E-41CC-9049-8F6DD523EB94}">
      <dgm:prSet custT="1"/>
      <dgm:spPr/>
      <dgm:t>
        <a:bodyPr/>
        <a:lstStyle/>
        <a:p>
          <a:pPr>
            <a:lnSpc>
              <a:spcPct val="100000"/>
            </a:lnSpc>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rId1" action="ppaction://hlinksldjump"/>
            </a:rPr>
            <a:t>GLOBAL ROUNDTABLES</a:t>
          </a:r>
          <a:endParaRPr lang="en-US" sz="2400" b="1" kern="1200" dirty="0">
            <a:solidFill>
              <a:srgbClr val="494949">
                <a:hueOff val="0"/>
                <a:satOff val="0"/>
                <a:lumOff val="0"/>
                <a:alphaOff val="0"/>
              </a:srgbClr>
            </a:solidFill>
            <a:latin typeface="Product Sans Thin" panose="020B0203030502040203"/>
            <a:ea typeface="+mn-ea"/>
            <a:cs typeface="+mn-cs"/>
          </a:endParaRPr>
        </a:p>
      </dgm:t>
    </dgm:pt>
    <dgm:pt modelId="{58506BA9-D554-429B-B06C-4AB1614F6B8F}" type="parTrans" cxnId="{2FC399CC-92F1-45A5-AF4E-8DFECA106937}">
      <dgm:prSet/>
      <dgm:spPr/>
      <dgm:t>
        <a:bodyPr/>
        <a:lstStyle/>
        <a:p>
          <a:endParaRPr lang="en-US" sz="2400" b="1">
            <a:solidFill>
              <a:schemeClr val="bg1"/>
            </a:solidFill>
            <a:latin typeface="Product Sans Thin" panose="020B0203030502040203"/>
          </a:endParaRPr>
        </a:p>
      </dgm:t>
    </dgm:pt>
    <dgm:pt modelId="{3A6BDBD8-5694-4B7E-922B-BAE69AD0C1C0}" type="sibTrans" cxnId="{2FC399CC-92F1-45A5-AF4E-8DFECA106937}">
      <dgm:prSet/>
      <dgm:spPr/>
      <dgm:t>
        <a:bodyPr/>
        <a:lstStyle/>
        <a:p>
          <a:endParaRPr lang="en-US" sz="2400" b="1">
            <a:solidFill>
              <a:schemeClr val="bg1"/>
            </a:solidFill>
            <a:latin typeface="Product Sans Thin" panose="020B0203030502040203"/>
          </a:endParaRPr>
        </a:p>
      </dgm:t>
    </dgm:pt>
    <dgm:pt modelId="{405001DD-B059-4FF0-A2F5-06D301585106}">
      <dgm:prSet custT="1"/>
      <dgm:spPr/>
      <dgm:t>
        <a:bodyPr/>
        <a:lstStyle/>
        <a:p>
          <a:pPr>
            <a:lnSpc>
              <a:spcPct val="100000"/>
            </a:lnSpc>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rId2" action="ppaction://hlinksldjump"/>
            </a:rPr>
            <a:t>ROLE OF PA ACTING IN PI</a:t>
          </a:r>
          <a:endParaRPr lang="en-US" sz="2400" b="1" kern="1200" dirty="0">
            <a:solidFill>
              <a:srgbClr val="494949">
                <a:hueOff val="0"/>
                <a:satOff val="0"/>
                <a:lumOff val="0"/>
                <a:alphaOff val="0"/>
              </a:srgbClr>
            </a:solidFill>
            <a:latin typeface="Product Sans Thin" panose="020B0203030502040203"/>
            <a:ea typeface="+mn-ea"/>
            <a:cs typeface="+mn-cs"/>
          </a:endParaRPr>
        </a:p>
      </dgm:t>
    </dgm:pt>
    <dgm:pt modelId="{BDFAD70B-83EC-4D9F-8553-A28DECEFF29E}" type="parTrans" cxnId="{500DB67D-87DC-464B-8347-CFD94F5E8967}">
      <dgm:prSet/>
      <dgm:spPr/>
      <dgm:t>
        <a:bodyPr/>
        <a:lstStyle/>
        <a:p>
          <a:endParaRPr lang="en-US" sz="2400" b="1">
            <a:solidFill>
              <a:schemeClr val="bg1"/>
            </a:solidFill>
            <a:latin typeface="Product Sans Thin" panose="020B0203030502040203"/>
          </a:endParaRPr>
        </a:p>
      </dgm:t>
    </dgm:pt>
    <dgm:pt modelId="{BFD12D16-B68B-4D4A-A449-043D4184E0F7}" type="sibTrans" cxnId="{500DB67D-87DC-464B-8347-CFD94F5E8967}">
      <dgm:prSet/>
      <dgm:spPr/>
      <dgm:t>
        <a:bodyPr/>
        <a:lstStyle/>
        <a:p>
          <a:endParaRPr lang="en-US" sz="2400" b="1">
            <a:solidFill>
              <a:schemeClr val="bg1"/>
            </a:solidFill>
            <a:latin typeface="Product Sans Thin" panose="020B0203030502040203"/>
          </a:endParaRPr>
        </a:p>
      </dgm:t>
    </dgm:pt>
    <dgm:pt modelId="{5DC07D82-8378-4AE9-8551-403654A3869B}">
      <dgm:prSet custT="1"/>
      <dgm:spPr/>
      <dgm:t>
        <a:bodyPr/>
        <a:lstStyle/>
        <a:p>
          <a:pPr>
            <a:lnSpc>
              <a:spcPct val="100000"/>
            </a:lnSpc>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rId3" action="ppaction://hlinksldjump"/>
            </a:rPr>
            <a:t>ETHICAL FRAMEWORK – SPECIFIC ELEMENTS</a:t>
          </a:r>
          <a:endParaRPr lang="en-US" sz="2400" b="1" kern="1200" dirty="0">
            <a:solidFill>
              <a:srgbClr val="494949">
                <a:hueOff val="0"/>
                <a:satOff val="0"/>
                <a:lumOff val="0"/>
                <a:alphaOff val="0"/>
              </a:srgbClr>
            </a:solidFill>
            <a:latin typeface="Product Sans Thin" panose="020B0203030502040203"/>
            <a:ea typeface="+mn-ea"/>
            <a:cs typeface="+mn-cs"/>
          </a:endParaRPr>
        </a:p>
      </dgm:t>
    </dgm:pt>
    <dgm:pt modelId="{84941783-26FC-48C7-A272-0020F123B859}" type="parTrans" cxnId="{3E9134F7-5DAA-40BD-9BE9-71D2B7512467}">
      <dgm:prSet/>
      <dgm:spPr/>
      <dgm:t>
        <a:bodyPr/>
        <a:lstStyle/>
        <a:p>
          <a:endParaRPr lang="en-US" sz="2400" b="1">
            <a:solidFill>
              <a:schemeClr val="bg1"/>
            </a:solidFill>
            <a:latin typeface="Product Sans Thin" panose="020B0203030502040203"/>
          </a:endParaRPr>
        </a:p>
      </dgm:t>
    </dgm:pt>
    <dgm:pt modelId="{345FD74C-AE09-446C-8509-E2D079FDCAF0}" type="sibTrans" cxnId="{3E9134F7-5DAA-40BD-9BE9-71D2B7512467}">
      <dgm:prSet/>
      <dgm:spPr/>
      <dgm:t>
        <a:bodyPr/>
        <a:lstStyle/>
        <a:p>
          <a:endParaRPr lang="en-US" sz="2400" b="1">
            <a:solidFill>
              <a:schemeClr val="bg1"/>
            </a:solidFill>
            <a:latin typeface="Product Sans Thin" panose="020B0203030502040203"/>
          </a:endParaRPr>
        </a:p>
      </dgm:t>
    </dgm:pt>
    <dgm:pt modelId="{9A5E00C8-55CB-41BF-A839-BD4BB7E18FEB}">
      <dgm:prSet custT="1"/>
      <dgm:spPr/>
      <dgm:t>
        <a:bodyPr/>
        <a:lstStyle/>
        <a:p>
          <a:pPr>
            <a:lnSpc>
              <a:spcPct val="100000"/>
            </a:lnSpc>
          </a:pPr>
          <a:r>
            <a:rPr lang="en-US" sz="2400" b="1" dirty="0">
              <a:latin typeface="Product Sans Thin" panose="020B0203030502040203"/>
              <a:hlinkClick xmlns:r="http://schemas.openxmlformats.org/officeDocument/2006/relationships" r:id="rId4" action="ppaction://hlinksldjump"/>
            </a:rPr>
            <a:t>TIMELINE</a:t>
          </a:r>
          <a:endParaRPr lang="en-US" sz="2400" b="1" dirty="0">
            <a:latin typeface="Product Sans Thin" panose="020B0203030502040203"/>
          </a:endParaRPr>
        </a:p>
      </dgm:t>
    </dgm:pt>
    <dgm:pt modelId="{1BF617A9-1587-44D3-949B-CE25E8F08ECA}" type="parTrans" cxnId="{1806CDD3-831B-41D5-9582-745078B619AC}">
      <dgm:prSet/>
      <dgm:spPr/>
      <dgm:t>
        <a:bodyPr/>
        <a:lstStyle/>
        <a:p>
          <a:endParaRPr lang="en-US" sz="2400"/>
        </a:p>
      </dgm:t>
    </dgm:pt>
    <dgm:pt modelId="{CDADE344-9848-4283-8467-92501FF04CDA}" type="sibTrans" cxnId="{1806CDD3-831B-41D5-9582-745078B619AC}">
      <dgm:prSet/>
      <dgm:spPr/>
      <dgm:t>
        <a:bodyPr/>
        <a:lstStyle/>
        <a:p>
          <a:endParaRPr lang="en-US" sz="2400"/>
        </a:p>
      </dgm:t>
    </dgm:pt>
    <dgm:pt modelId="{5BC465A7-73A3-44BE-86E1-0FD4D338CCA5}">
      <dgm:prSet custT="1"/>
      <dgm:spPr/>
      <dgm:t>
        <a:bodyPr/>
        <a:lstStyle/>
        <a:p>
          <a:pPr>
            <a:lnSpc>
              <a:spcPct val="100000"/>
            </a:lnSpc>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rId5" action="ppaction://hlinksldjump"/>
            </a:rPr>
            <a:t>PROPOSED ETHICAL FRAMEWORK</a:t>
          </a:r>
          <a:endParaRPr lang="en-US" sz="2400" b="1" kern="1200" dirty="0">
            <a:solidFill>
              <a:srgbClr val="494949">
                <a:hueOff val="0"/>
                <a:satOff val="0"/>
                <a:lumOff val="0"/>
                <a:alphaOff val="0"/>
              </a:srgbClr>
            </a:solidFill>
            <a:latin typeface="Product Sans Thin" panose="020B0203030502040203"/>
            <a:ea typeface="+mn-ea"/>
            <a:cs typeface="+mn-cs"/>
          </a:endParaRPr>
        </a:p>
      </dgm:t>
    </dgm:pt>
    <dgm:pt modelId="{BC1113A7-88A6-457E-8F32-70CC3AFC0C6D}" type="parTrans" cxnId="{0DA77111-1137-4F89-BF45-1EE1265B2AC7}">
      <dgm:prSet/>
      <dgm:spPr/>
      <dgm:t>
        <a:bodyPr/>
        <a:lstStyle/>
        <a:p>
          <a:endParaRPr lang="en-US" sz="2400"/>
        </a:p>
      </dgm:t>
    </dgm:pt>
    <dgm:pt modelId="{6AB50CF3-DE96-4A97-B05F-98CA13B5611F}" type="sibTrans" cxnId="{0DA77111-1137-4F89-BF45-1EE1265B2AC7}">
      <dgm:prSet/>
      <dgm:spPr/>
      <dgm:t>
        <a:bodyPr/>
        <a:lstStyle/>
        <a:p>
          <a:endParaRPr lang="en-US" sz="2400"/>
        </a:p>
      </dgm:t>
    </dgm:pt>
    <dgm:pt modelId="{F0D0AA2A-E442-4FEB-AF94-DDD570D55624}">
      <dgm:prSet/>
      <dgm:spPr/>
      <dgm:t>
        <a:bodyPr/>
        <a:lstStyle/>
        <a:p>
          <a:pPr>
            <a:lnSpc>
              <a:spcPct val="100000"/>
            </a:lnSpc>
          </a:pPr>
          <a:r>
            <a:rPr lang="en-US" b="1"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rId6" action="ppaction://hlinksldjump"/>
            </a:rPr>
            <a:t>GRAY ZONE</a:t>
          </a:r>
          <a:endParaRPr lang="en-US" b="1" dirty="0">
            <a:solidFill>
              <a:srgbClr val="494949">
                <a:hueOff val="0"/>
                <a:satOff val="0"/>
                <a:lumOff val="0"/>
                <a:alphaOff val="0"/>
              </a:srgbClr>
            </a:solidFill>
            <a:latin typeface="Product Sans Thin" panose="020B0203030502040203"/>
            <a:ea typeface="+mn-ea"/>
            <a:cs typeface="+mn-cs"/>
          </a:endParaRPr>
        </a:p>
      </dgm:t>
    </dgm:pt>
    <dgm:pt modelId="{7361FC8D-740F-4393-9A3E-A3609A6D5EB4}" type="parTrans" cxnId="{79F70780-00C7-4E1E-A5C0-3666E24D00DC}">
      <dgm:prSet/>
      <dgm:spPr/>
      <dgm:t>
        <a:bodyPr/>
        <a:lstStyle/>
        <a:p>
          <a:endParaRPr lang="en-US"/>
        </a:p>
      </dgm:t>
    </dgm:pt>
    <dgm:pt modelId="{80BAD9F1-5D4E-471E-B08E-4F0932A2382C}" type="sibTrans" cxnId="{79F70780-00C7-4E1E-A5C0-3666E24D00DC}">
      <dgm:prSet/>
      <dgm:spPr/>
      <dgm:t>
        <a:bodyPr/>
        <a:lstStyle/>
        <a:p>
          <a:endParaRPr lang="en-US"/>
        </a:p>
      </dgm:t>
    </dgm:pt>
    <dgm:pt modelId="{E5BCFC5D-335C-480A-AA10-FE03970A943E}" type="pres">
      <dgm:prSet presAssocID="{8B4B06A5-A77B-4849-A2CF-2B9D81712ACD}" presName="root" presStyleCnt="0">
        <dgm:presLayoutVars>
          <dgm:dir/>
          <dgm:resizeHandles val="exact"/>
        </dgm:presLayoutVars>
      </dgm:prSet>
      <dgm:spPr/>
    </dgm:pt>
    <dgm:pt modelId="{B66E25C3-5935-4533-8ED5-E0078F437810}" type="pres">
      <dgm:prSet presAssocID="{FF9974A9-9E5E-41CC-9049-8F6DD523EB94}" presName="compNode" presStyleCnt="0"/>
      <dgm:spPr/>
    </dgm:pt>
    <dgm:pt modelId="{B64F9CC4-CE02-4BA7-9CE1-0A669D4C5096}" type="pres">
      <dgm:prSet presAssocID="{FF9974A9-9E5E-41CC-9049-8F6DD523EB94}" presName="iconRect" presStyleLbl="node1" presStyleIdx="0"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Earth Globe Americas"/>
        </a:ext>
      </dgm:extLst>
    </dgm:pt>
    <dgm:pt modelId="{E9CABE32-C16B-4689-87EE-83E8726DB375}" type="pres">
      <dgm:prSet presAssocID="{FF9974A9-9E5E-41CC-9049-8F6DD523EB94}" presName="spaceRect" presStyleCnt="0"/>
      <dgm:spPr/>
    </dgm:pt>
    <dgm:pt modelId="{3A150347-AB96-444D-83A7-A1A9D3C21D6F}" type="pres">
      <dgm:prSet presAssocID="{FF9974A9-9E5E-41CC-9049-8F6DD523EB94}" presName="textRect" presStyleLbl="revTx" presStyleIdx="0" presStyleCnt="6" custScaleX="144361">
        <dgm:presLayoutVars>
          <dgm:chMax val="1"/>
          <dgm:chPref val="1"/>
        </dgm:presLayoutVars>
      </dgm:prSet>
      <dgm:spPr/>
    </dgm:pt>
    <dgm:pt modelId="{CA0EF071-B7FB-4177-AF06-15B9FA36092D}" type="pres">
      <dgm:prSet presAssocID="{3A6BDBD8-5694-4B7E-922B-BAE69AD0C1C0}" presName="sibTrans" presStyleCnt="0"/>
      <dgm:spPr/>
    </dgm:pt>
    <dgm:pt modelId="{ECF81235-552B-4819-9386-53F981FB15BA}" type="pres">
      <dgm:prSet presAssocID="{405001DD-B059-4FF0-A2F5-06D301585106}" presName="compNode" presStyleCnt="0"/>
      <dgm:spPr/>
    </dgm:pt>
    <dgm:pt modelId="{3DCA6677-D332-438A-A2DF-1DD571461E5A}" type="pres">
      <dgm:prSet presAssocID="{405001DD-B059-4FF0-A2F5-06D301585106}" presName="iconRect" presStyleLbl="node1" presStyleIdx="1"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Head with Gears"/>
        </a:ext>
      </dgm:extLst>
    </dgm:pt>
    <dgm:pt modelId="{AA148063-99F4-41BF-B252-A65D53A1D534}" type="pres">
      <dgm:prSet presAssocID="{405001DD-B059-4FF0-A2F5-06D301585106}" presName="spaceRect" presStyleCnt="0"/>
      <dgm:spPr/>
    </dgm:pt>
    <dgm:pt modelId="{D7CC1FA8-8857-4852-A91F-E2D3E44E7E6B}" type="pres">
      <dgm:prSet presAssocID="{405001DD-B059-4FF0-A2F5-06D301585106}" presName="textRect" presStyleLbl="revTx" presStyleIdx="1" presStyleCnt="6" custScaleX="130172">
        <dgm:presLayoutVars>
          <dgm:chMax val="1"/>
          <dgm:chPref val="1"/>
        </dgm:presLayoutVars>
      </dgm:prSet>
      <dgm:spPr/>
    </dgm:pt>
    <dgm:pt modelId="{6EA358EF-7C69-4300-AD62-DD41AB8AD04E}" type="pres">
      <dgm:prSet presAssocID="{BFD12D16-B68B-4D4A-A449-043D4184E0F7}" presName="sibTrans" presStyleCnt="0"/>
      <dgm:spPr/>
    </dgm:pt>
    <dgm:pt modelId="{516C6E5A-DBFA-48FD-BC66-C07FF8052CCD}" type="pres">
      <dgm:prSet presAssocID="{5BC465A7-73A3-44BE-86E1-0FD4D338CCA5}" presName="compNode" presStyleCnt="0"/>
      <dgm:spPr/>
    </dgm:pt>
    <dgm:pt modelId="{8AC725E9-00F4-42C3-B37B-5F602B4355A3}" type="pres">
      <dgm:prSet presAssocID="{5BC465A7-73A3-44BE-86E1-0FD4D338CCA5}" presName="iconRect" presStyleLbl="node1" presStyleIdx="2"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Users"/>
        </a:ext>
      </dgm:extLst>
    </dgm:pt>
    <dgm:pt modelId="{ABE92796-7551-40B4-89E0-72577650A9AC}" type="pres">
      <dgm:prSet presAssocID="{5BC465A7-73A3-44BE-86E1-0FD4D338CCA5}" presName="spaceRect" presStyleCnt="0"/>
      <dgm:spPr/>
    </dgm:pt>
    <dgm:pt modelId="{3A431BCE-7623-4EEE-8D36-B105E94FF6C5}" type="pres">
      <dgm:prSet presAssocID="{5BC465A7-73A3-44BE-86E1-0FD4D338CCA5}" presName="textRect" presStyleLbl="revTx" presStyleIdx="2" presStyleCnt="6" custScaleX="135255">
        <dgm:presLayoutVars>
          <dgm:chMax val="1"/>
          <dgm:chPref val="1"/>
        </dgm:presLayoutVars>
      </dgm:prSet>
      <dgm:spPr/>
    </dgm:pt>
    <dgm:pt modelId="{1429520F-80E6-4A2C-B3DF-8DB019B72E20}" type="pres">
      <dgm:prSet presAssocID="{6AB50CF3-DE96-4A97-B05F-98CA13B5611F}" presName="sibTrans" presStyleCnt="0"/>
      <dgm:spPr/>
    </dgm:pt>
    <dgm:pt modelId="{B534C9B9-74DF-49CE-8E8E-5EF3D2D589DB}" type="pres">
      <dgm:prSet presAssocID="{5DC07D82-8378-4AE9-8551-403654A3869B}" presName="compNode" presStyleCnt="0"/>
      <dgm:spPr/>
    </dgm:pt>
    <dgm:pt modelId="{B94A71CD-53C7-4D7E-A804-EF853E8AD3EA}" type="pres">
      <dgm:prSet presAssocID="{5DC07D82-8378-4AE9-8551-403654A3869B}" presName="iconRect" presStyleLbl="node1" presStyleIdx="3" presStyleCnt="6"/>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Spinning Plates with solid fill"/>
        </a:ext>
      </dgm:extLst>
    </dgm:pt>
    <dgm:pt modelId="{E61294CB-422B-4CAC-B8B4-7FEA9D72F733}" type="pres">
      <dgm:prSet presAssocID="{5DC07D82-8378-4AE9-8551-403654A3869B}" presName="spaceRect" presStyleCnt="0"/>
      <dgm:spPr/>
    </dgm:pt>
    <dgm:pt modelId="{AD2C5402-68D0-48F1-884E-258E7312390B}" type="pres">
      <dgm:prSet presAssocID="{5DC07D82-8378-4AE9-8551-403654A3869B}" presName="textRect" presStyleLbl="revTx" presStyleIdx="3" presStyleCnt="6" custScaleX="124459">
        <dgm:presLayoutVars>
          <dgm:chMax val="1"/>
          <dgm:chPref val="1"/>
        </dgm:presLayoutVars>
      </dgm:prSet>
      <dgm:spPr/>
    </dgm:pt>
    <dgm:pt modelId="{A326E9A9-5F19-45A2-9761-04C7F0424B97}" type="pres">
      <dgm:prSet presAssocID="{345FD74C-AE09-446C-8509-E2D079FDCAF0}" presName="sibTrans" presStyleCnt="0"/>
      <dgm:spPr/>
    </dgm:pt>
    <dgm:pt modelId="{CA381FA2-9CE4-4A9D-ADC0-4AD3D1547343}" type="pres">
      <dgm:prSet presAssocID="{F0D0AA2A-E442-4FEB-AF94-DDD570D55624}" presName="compNode" presStyleCnt="0"/>
      <dgm:spPr/>
    </dgm:pt>
    <dgm:pt modelId="{42AF8AC7-88B9-4EF3-BB8F-3D160EDF8BFC}" type="pres">
      <dgm:prSet presAssocID="{F0D0AA2A-E442-4FEB-AF94-DDD570D55624}" presName="iconRect" presStyleLbl="node1" presStyleIdx="4" presStyleCnt="6"/>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a:stretch>
        </a:blipFill>
      </dgm:spPr>
      <dgm:extLst>
        <a:ext uri="{E40237B7-FDA0-4F09-8148-C483321AD2D9}">
          <dgm14:cNvPr xmlns:dgm14="http://schemas.microsoft.com/office/drawing/2010/diagram" id="0" name="" descr="Blog with solid fill"/>
        </a:ext>
      </dgm:extLst>
    </dgm:pt>
    <dgm:pt modelId="{DF5D5F1E-28B8-4EF1-A02A-19E2CB2B2833}" type="pres">
      <dgm:prSet presAssocID="{F0D0AA2A-E442-4FEB-AF94-DDD570D55624}" presName="spaceRect" presStyleCnt="0"/>
      <dgm:spPr/>
    </dgm:pt>
    <dgm:pt modelId="{096AF488-666B-41D4-95AF-EA7C5AB20E02}" type="pres">
      <dgm:prSet presAssocID="{F0D0AA2A-E442-4FEB-AF94-DDD570D55624}" presName="textRect" presStyleLbl="revTx" presStyleIdx="4" presStyleCnt="6" custScaleX="124459">
        <dgm:presLayoutVars>
          <dgm:chMax val="1"/>
          <dgm:chPref val="1"/>
        </dgm:presLayoutVars>
      </dgm:prSet>
      <dgm:spPr/>
    </dgm:pt>
    <dgm:pt modelId="{3085BA2F-DE8F-4FBB-B96D-E448441BEB46}" type="pres">
      <dgm:prSet presAssocID="{80BAD9F1-5D4E-471E-B08E-4F0932A2382C}" presName="sibTrans" presStyleCnt="0"/>
      <dgm:spPr/>
    </dgm:pt>
    <dgm:pt modelId="{4EE87509-0B7A-435C-9CD2-361FC0BE95E2}" type="pres">
      <dgm:prSet presAssocID="{9A5E00C8-55CB-41BF-A839-BD4BB7E18FEB}" presName="compNode" presStyleCnt="0"/>
      <dgm:spPr/>
    </dgm:pt>
    <dgm:pt modelId="{AF2D8919-4B45-4E3C-B930-B8E0F39ABB05}" type="pres">
      <dgm:prSet presAssocID="{9A5E00C8-55CB-41BF-A839-BD4BB7E18FEB}" presName="iconRect" presStyleLbl="node1" presStyleIdx="5" presStyleCnt="6" custLinFactNeighborX="800" custLinFactNeighborY="14743"/>
      <dgm:spPr>
        <a:blipFill>
          <a:blip xmlns:r="http://schemas.openxmlformats.org/officeDocument/2006/relationships"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a:blipFill>
      </dgm:spPr>
      <dgm:extLst>
        <a:ext uri="{E40237B7-FDA0-4F09-8148-C483321AD2D9}">
          <dgm14:cNvPr xmlns:dgm14="http://schemas.microsoft.com/office/drawing/2010/diagram" id="0" name="" descr="Checkmark"/>
        </a:ext>
      </dgm:extLst>
    </dgm:pt>
    <dgm:pt modelId="{6D9BD70E-BD71-4920-ADDD-16FFD012C06D}" type="pres">
      <dgm:prSet presAssocID="{9A5E00C8-55CB-41BF-A839-BD4BB7E18FEB}" presName="spaceRect" presStyleCnt="0"/>
      <dgm:spPr/>
    </dgm:pt>
    <dgm:pt modelId="{33D89E47-8A31-4F27-B31B-0E71584EC010}" type="pres">
      <dgm:prSet presAssocID="{9A5E00C8-55CB-41BF-A839-BD4BB7E18FEB}" presName="textRect" presStyleLbl="revTx" presStyleIdx="5" presStyleCnt="6">
        <dgm:presLayoutVars>
          <dgm:chMax val="1"/>
          <dgm:chPref val="1"/>
        </dgm:presLayoutVars>
      </dgm:prSet>
      <dgm:spPr/>
    </dgm:pt>
  </dgm:ptLst>
  <dgm:cxnLst>
    <dgm:cxn modelId="{0DA77111-1137-4F89-BF45-1EE1265B2AC7}" srcId="{8B4B06A5-A77B-4849-A2CF-2B9D81712ACD}" destId="{5BC465A7-73A3-44BE-86E1-0FD4D338CCA5}" srcOrd="2" destOrd="0" parTransId="{BC1113A7-88A6-457E-8F32-70CC3AFC0C6D}" sibTransId="{6AB50CF3-DE96-4A97-B05F-98CA13B5611F}"/>
    <dgm:cxn modelId="{5EEF2418-6021-492A-B5CC-151F0DE25A2D}" type="presOf" srcId="{9A5E00C8-55CB-41BF-A839-BD4BB7E18FEB}" destId="{33D89E47-8A31-4F27-B31B-0E71584EC010}" srcOrd="0" destOrd="0" presId="urn:microsoft.com/office/officeart/2018/2/layout/IconLabelList"/>
    <dgm:cxn modelId="{81DC7E2B-4251-408F-A6A7-68E4C24EDF9C}" type="presOf" srcId="{5BC465A7-73A3-44BE-86E1-0FD4D338CCA5}" destId="{3A431BCE-7623-4EEE-8D36-B105E94FF6C5}" srcOrd="0" destOrd="0" presId="urn:microsoft.com/office/officeart/2018/2/layout/IconLabelList"/>
    <dgm:cxn modelId="{0DF6192C-A7E4-467C-813E-109BD17F2EDB}" type="presOf" srcId="{8B4B06A5-A77B-4849-A2CF-2B9D81712ACD}" destId="{E5BCFC5D-335C-480A-AA10-FE03970A943E}" srcOrd="0" destOrd="0" presId="urn:microsoft.com/office/officeart/2018/2/layout/IconLabelList"/>
    <dgm:cxn modelId="{B0FAD84F-57BD-47BF-ABB6-799844A4996E}" type="presOf" srcId="{5DC07D82-8378-4AE9-8551-403654A3869B}" destId="{AD2C5402-68D0-48F1-884E-258E7312390B}" srcOrd="0" destOrd="0" presId="urn:microsoft.com/office/officeart/2018/2/layout/IconLabelList"/>
    <dgm:cxn modelId="{500DB67D-87DC-464B-8347-CFD94F5E8967}" srcId="{8B4B06A5-A77B-4849-A2CF-2B9D81712ACD}" destId="{405001DD-B059-4FF0-A2F5-06D301585106}" srcOrd="1" destOrd="0" parTransId="{BDFAD70B-83EC-4D9F-8553-A28DECEFF29E}" sibTransId="{BFD12D16-B68B-4D4A-A449-043D4184E0F7}"/>
    <dgm:cxn modelId="{79F70780-00C7-4E1E-A5C0-3666E24D00DC}" srcId="{8B4B06A5-A77B-4849-A2CF-2B9D81712ACD}" destId="{F0D0AA2A-E442-4FEB-AF94-DDD570D55624}" srcOrd="4" destOrd="0" parTransId="{7361FC8D-740F-4393-9A3E-A3609A6D5EB4}" sibTransId="{80BAD9F1-5D4E-471E-B08E-4F0932A2382C}"/>
    <dgm:cxn modelId="{A992A88C-58A8-482B-B329-9A78D75B2067}" type="presOf" srcId="{405001DD-B059-4FF0-A2F5-06D301585106}" destId="{D7CC1FA8-8857-4852-A91F-E2D3E44E7E6B}" srcOrd="0" destOrd="0" presId="urn:microsoft.com/office/officeart/2018/2/layout/IconLabelList"/>
    <dgm:cxn modelId="{1A0471BF-9993-48ED-8318-83F19C01F59B}" type="presOf" srcId="{FF9974A9-9E5E-41CC-9049-8F6DD523EB94}" destId="{3A150347-AB96-444D-83A7-A1A9D3C21D6F}" srcOrd="0" destOrd="0" presId="urn:microsoft.com/office/officeart/2018/2/layout/IconLabelList"/>
    <dgm:cxn modelId="{2FC399CC-92F1-45A5-AF4E-8DFECA106937}" srcId="{8B4B06A5-A77B-4849-A2CF-2B9D81712ACD}" destId="{FF9974A9-9E5E-41CC-9049-8F6DD523EB94}" srcOrd="0" destOrd="0" parTransId="{58506BA9-D554-429B-B06C-4AB1614F6B8F}" sibTransId="{3A6BDBD8-5694-4B7E-922B-BAE69AD0C1C0}"/>
    <dgm:cxn modelId="{1806CDD3-831B-41D5-9582-745078B619AC}" srcId="{8B4B06A5-A77B-4849-A2CF-2B9D81712ACD}" destId="{9A5E00C8-55CB-41BF-A839-BD4BB7E18FEB}" srcOrd="5" destOrd="0" parTransId="{1BF617A9-1587-44D3-949B-CE25E8F08ECA}" sibTransId="{CDADE344-9848-4283-8467-92501FF04CDA}"/>
    <dgm:cxn modelId="{953156EE-208D-46C1-9D34-4591CEDC9E31}" type="presOf" srcId="{F0D0AA2A-E442-4FEB-AF94-DDD570D55624}" destId="{096AF488-666B-41D4-95AF-EA7C5AB20E02}" srcOrd="0" destOrd="0" presId="urn:microsoft.com/office/officeart/2018/2/layout/IconLabelList"/>
    <dgm:cxn modelId="{3E9134F7-5DAA-40BD-9BE9-71D2B7512467}" srcId="{8B4B06A5-A77B-4849-A2CF-2B9D81712ACD}" destId="{5DC07D82-8378-4AE9-8551-403654A3869B}" srcOrd="3" destOrd="0" parTransId="{84941783-26FC-48C7-A272-0020F123B859}" sibTransId="{345FD74C-AE09-446C-8509-E2D079FDCAF0}"/>
    <dgm:cxn modelId="{0997CC53-DFE1-4FCB-87C3-81428B791B66}" type="presParOf" srcId="{E5BCFC5D-335C-480A-AA10-FE03970A943E}" destId="{B66E25C3-5935-4533-8ED5-E0078F437810}" srcOrd="0" destOrd="0" presId="urn:microsoft.com/office/officeart/2018/2/layout/IconLabelList"/>
    <dgm:cxn modelId="{725F78FF-13E4-468E-B6D5-A5C31925C8E5}" type="presParOf" srcId="{B66E25C3-5935-4533-8ED5-E0078F437810}" destId="{B64F9CC4-CE02-4BA7-9CE1-0A669D4C5096}" srcOrd="0" destOrd="0" presId="urn:microsoft.com/office/officeart/2018/2/layout/IconLabelList"/>
    <dgm:cxn modelId="{07CCFCF7-2F44-47E5-8529-97FD99CE1AD1}" type="presParOf" srcId="{B66E25C3-5935-4533-8ED5-E0078F437810}" destId="{E9CABE32-C16B-4689-87EE-83E8726DB375}" srcOrd="1" destOrd="0" presId="urn:microsoft.com/office/officeart/2018/2/layout/IconLabelList"/>
    <dgm:cxn modelId="{160A8A26-24FD-4774-A564-6F195C371981}" type="presParOf" srcId="{B66E25C3-5935-4533-8ED5-E0078F437810}" destId="{3A150347-AB96-444D-83A7-A1A9D3C21D6F}" srcOrd="2" destOrd="0" presId="urn:microsoft.com/office/officeart/2018/2/layout/IconLabelList"/>
    <dgm:cxn modelId="{5150CBB5-8831-4F32-9C40-74D82B9540E2}" type="presParOf" srcId="{E5BCFC5D-335C-480A-AA10-FE03970A943E}" destId="{CA0EF071-B7FB-4177-AF06-15B9FA36092D}" srcOrd="1" destOrd="0" presId="urn:microsoft.com/office/officeart/2018/2/layout/IconLabelList"/>
    <dgm:cxn modelId="{92398A64-B31C-4D26-8AF9-9C092766F630}" type="presParOf" srcId="{E5BCFC5D-335C-480A-AA10-FE03970A943E}" destId="{ECF81235-552B-4819-9386-53F981FB15BA}" srcOrd="2" destOrd="0" presId="urn:microsoft.com/office/officeart/2018/2/layout/IconLabelList"/>
    <dgm:cxn modelId="{ED8F1A4F-0E0B-420F-8935-C5C113268E93}" type="presParOf" srcId="{ECF81235-552B-4819-9386-53F981FB15BA}" destId="{3DCA6677-D332-438A-A2DF-1DD571461E5A}" srcOrd="0" destOrd="0" presId="urn:microsoft.com/office/officeart/2018/2/layout/IconLabelList"/>
    <dgm:cxn modelId="{0B105C08-EF30-4789-A48F-748FD9DB57EB}" type="presParOf" srcId="{ECF81235-552B-4819-9386-53F981FB15BA}" destId="{AA148063-99F4-41BF-B252-A65D53A1D534}" srcOrd="1" destOrd="0" presId="urn:microsoft.com/office/officeart/2018/2/layout/IconLabelList"/>
    <dgm:cxn modelId="{2A379C05-C9DC-4F55-BF9B-944185B600CC}" type="presParOf" srcId="{ECF81235-552B-4819-9386-53F981FB15BA}" destId="{D7CC1FA8-8857-4852-A91F-E2D3E44E7E6B}" srcOrd="2" destOrd="0" presId="urn:microsoft.com/office/officeart/2018/2/layout/IconLabelList"/>
    <dgm:cxn modelId="{31644FC9-90B3-49F5-A742-80A02F0EA456}" type="presParOf" srcId="{E5BCFC5D-335C-480A-AA10-FE03970A943E}" destId="{6EA358EF-7C69-4300-AD62-DD41AB8AD04E}" srcOrd="3" destOrd="0" presId="urn:microsoft.com/office/officeart/2018/2/layout/IconLabelList"/>
    <dgm:cxn modelId="{549EA57E-4C02-4D18-8D95-7DFA613D4E5C}" type="presParOf" srcId="{E5BCFC5D-335C-480A-AA10-FE03970A943E}" destId="{516C6E5A-DBFA-48FD-BC66-C07FF8052CCD}" srcOrd="4" destOrd="0" presId="urn:microsoft.com/office/officeart/2018/2/layout/IconLabelList"/>
    <dgm:cxn modelId="{FE4F29B7-ABE0-4BD9-9352-3B6AD4856E9C}" type="presParOf" srcId="{516C6E5A-DBFA-48FD-BC66-C07FF8052CCD}" destId="{8AC725E9-00F4-42C3-B37B-5F602B4355A3}" srcOrd="0" destOrd="0" presId="urn:microsoft.com/office/officeart/2018/2/layout/IconLabelList"/>
    <dgm:cxn modelId="{4104C8B7-75D2-493C-B46C-B7C882F8B340}" type="presParOf" srcId="{516C6E5A-DBFA-48FD-BC66-C07FF8052CCD}" destId="{ABE92796-7551-40B4-89E0-72577650A9AC}" srcOrd="1" destOrd="0" presId="urn:microsoft.com/office/officeart/2018/2/layout/IconLabelList"/>
    <dgm:cxn modelId="{FE137874-9489-4994-AADE-81A0D6427918}" type="presParOf" srcId="{516C6E5A-DBFA-48FD-BC66-C07FF8052CCD}" destId="{3A431BCE-7623-4EEE-8D36-B105E94FF6C5}" srcOrd="2" destOrd="0" presId="urn:microsoft.com/office/officeart/2018/2/layout/IconLabelList"/>
    <dgm:cxn modelId="{E8C424E0-6D32-45E2-8AE6-28C17D35EDBE}" type="presParOf" srcId="{E5BCFC5D-335C-480A-AA10-FE03970A943E}" destId="{1429520F-80E6-4A2C-B3DF-8DB019B72E20}" srcOrd="5" destOrd="0" presId="urn:microsoft.com/office/officeart/2018/2/layout/IconLabelList"/>
    <dgm:cxn modelId="{83698C30-4724-48A3-B918-85248009050F}" type="presParOf" srcId="{E5BCFC5D-335C-480A-AA10-FE03970A943E}" destId="{B534C9B9-74DF-49CE-8E8E-5EF3D2D589DB}" srcOrd="6" destOrd="0" presId="urn:microsoft.com/office/officeart/2018/2/layout/IconLabelList"/>
    <dgm:cxn modelId="{D0A51F99-9835-44EF-92F0-0BCB6389918B}" type="presParOf" srcId="{B534C9B9-74DF-49CE-8E8E-5EF3D2D589DB}" destId="{B94A71CD-53C7-4D7E-A804-EF853E8AD3EA}" srcOrd="0" destOrd="0" presId="urn:microsoft.com/office/officeart/2018/2/layout/IconLabelList"/>
    <dgm:cxn modelId="{3D2432C7-77F9-40B3-9C21-DE551C270803}" type="presParOf" srcId="{B534C9B9-74DF-49CE-8E8E-5EF3D2D589DB}" destId="{E61294CB-422B-4CAC-B8B4-7FEA9D72F733}" srcOrd="1" destOrd="0" presId="urn:microsoft.com/office/officeart/2018/2/layout/IconLabelList"/>
    <dgm:cxn modelId="{A92E0A53-F46E-4978-AB23-AF4B49B9E959}" type="presParOf" srcId="{B534C9B9-74DF-49CE-8E8E-5EF3D2D589DB}" destId="{AD2C5402-68D0-48F1-884E-258E7312390B}" srcOrd="2" destOrd="0" presId="urn:microsoft.com/office/officeart/2018/2/layout/IconLabelList"/>
    <dgm:cxn modelId="{32468350-43EF-43F6-9BE0-F1A18C7AD075}" type="presParOf" srcId="{E5BCFC5D-335C-480A-AA10-FE03970A943E}" destId="{A326E9A9-5F19-45A2-9761-04C7F0424B97}" srcOrd="7" destOrd="0" presId="urn:microsoft.com/office/officeart/2018/2/layout/IconLabelList"/>
    <dgm:cxn modelId="{CEB3F296-3B28-4D1B-84E8-E868418D279D}" type="presParOf" srcId="{E5BCFC5D-335C-480A-AA10-FE03970A943E}" destId="{CA381FA2-9CE4-4A9D-ADC0-4AD3D1547343}" srcOrd="8" destOrd="0" presId="urn:microsoft.com/office/officeart/2018/2/layout/IconLabelList"/>
    <dgm:cxn modelId="{711DA53A-9A9C-4D17-80F9-A984EFDFD187}" type="presParOf" srcId="{CA381FA2-9CE4-4A9D-ADC0-4AD3D1547343}" destId="{42AF8AC7-88B9-4EF3-BB8F-3D160EDF8BFC}" srcOrd="0" destOrd="0" presId="urn:microsoft.com/office/officeart/2018/2/layout/IconLabelList"/>
    <dgm:cxn modelId="{A61BFC0D-886B-452C-94A8-A5EB80DE4D84}" type="presParOf" srcId="{CA381FA2-9CE4-4A9D-ADC0-4AD3D1547343}" destId="{DF5D5F1E-28B8-4EF1-A02A-19E2CB2B2833}" srcOrd="1" destOrd="0" presId="urn:microsoft.com/office/officeart/2018/2/layout/IconLabelList"/>
    <dgm:cxn modelId="{0AA0478E-35F8-4DD8-B75D-2824D517F61E}" type="presParOf" srcId="{CA381FA2-9CE4-4A9D-ADC0-4AD3D1547343}" destId="{096AF488-666B-41D4-95AF-EA7C5AB20E02}" srcOrd="2" destOrd="0" presId="urn:microsoft.com/office/officeart/2018/2/layout/IconLabelList"/>
    <dgm:cxn modelId="{1315255F-BB2D-4372-8F5A-D07C7AE26F07}" type="presParOf" srcId="{E5BCFC5D-335C-480A-AA10-FE03970A943E}" destId="{3085BA2F-DE8F-4FBB-B96D-E448441BEB46}" srcOrd="9" destOrd="0" presId="urn:microsoft.com/office/officeart/2018/2/layout/IconLabelList"/>
    <dgm:cxn modelId="{D0685A12-6CBD-4FBB-84BD-4D4807DBC312}" type="presParOf" srcId="{E5BCFC5D-335C-480A-AA10-FE03970A943E}" destId="{4EE87509-0B7A-435C-9CD2-361FC0BE95E2}" srcOrd="10" destOrd="0" presId="urn:microsoft.com/office/officeart/2018/2/layout/IconLabelList"/>
    <dgm:cxn modelId="{7F57F143-2092-4A2C-A395-0ACA5559D1F7}" type="presParOf" srcId="{4EE87509-0B7A-435C-9CD2-361FC0BE95E2}" destId="{AF2D8919-4B45-4E3C-B930-B8E0F39ABB05}" srcOrd="0" destOrd="0" presId="urn:microsoft.com/office/officeart/2018/2/layout/IconLabelList"/>
    <dgm:cxn modelId="{5B454F7B-CA52-47CF-B816-419E1E55F093}" type="presParOf" srcId="{4EE87509-0B7A-435C-9CD2-361FC0BE95E2}" destId="{6D9BD70E-BD71-4920-ADDD-16FFD012C06D}" srcOrd="1" destOrd="0" presId="urn:microsoft.com/office/officeart/2018/2/layout/IconLabelList"/>
    <dgm:cxn modelId="{2B55327B-1B0D-4CE5-9C43-E25529B74DCA}" type="presParOf" srcId="{4EE87509-0B7A-435C-9CD2-361FC0BE95E2}" destId="{33D89E47-8A31-4F27-B31B-0E71584EC01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D4E3BC-DE97-4698-A2B3-8D13A7989F00}" type="doc">
      <dgm:prSet loTypeId="urn:microsoft.com/office/officeart/2016/7/layout/VerticalSolidActionList" loCatId="List" qsTypeId="urn:microsoft.com/office/officeart/2005/8/quickstyle/3d2" qsCatId="3D" csTypeId="urn:microsoft.com/office/officeart/2005/8/colors/accent6_2" csCatId="accent6" phldr="1"/>
      <dgm:spPr/>
      <dgm:t>
        <a:bodyPr/>
        <a:lstStyle/>
        <a:p>
          <a:endParaRPr lang="en-US"/>
        </a:p>
      </dgm:t>
    </dgm:pt>
    <dgm:pt modelId="{9748E6FF-BD05-461C-B8F2-D92613D51A9E}">
      <dgm:prSet custT="1"/>
      <dgm:spPr/>
      <dgm:t>
        <a:bodyPr/>
        <a:lstStyle/>
        <a:p>
          <a:r>
            <a:rPr lang="en-US" sz="1800" b="1" kern="1200" dirty="0">
              <a:solidFill>
                <a:srgbClr val="FFFFFF"/>
              </a:solidFill>
              <a:latin typeface="Product Sans Thin" panose="020B0203030502040203"/>
              <a:ea typeface="+mn-ea"/>
              <a:cs typeface="+mn-cs"/>
            </a:rPr>
            <a:t>Comply</a:t>
          </a:r>
        </a:p>
      </dgm:t>
    </dgm:pt>
    <dgm:pt modelId="{3D84E05E-16D2-4293-9F51-72501044C648}" type="parTrans" cxnId="{88666A16-0249-408C-BE80-9F84C7B2C1B8}">
      <dgm:prSet/>
      <dgm:spPr/>
      <dgm:t>
        <a:bodyPr/>
        <a:lstStyle/>
        <a:p>
          <a:endParaRPr lang="en-US" sz="1800">
            <a:latin typeface="Product Sans Thin" panose="020B0203030502040203"/>
          </a:endParaRPr>
        </a:p>
      </dgm:t>
    </dgm:pt>
    <dgm:pt modelId="{1068305D-9F13-4761-A182-AB7292666A82}" type="sibTrans" cxnId="{88666A16-0249-408C-BE80-9F84C7B2C1B8}">
      <dgm:prSet/>
      <dgm:spPr/>
      <dgm:t>
        <a:bodyPr/>
        <a:lstStyle/>
        <a:p>
          <a:endParaRPr lang="en-US" sz="1800">
            <a:latin typeface="Product Sans Thin" panose="020B0203030502040203"/>
          </a:endParaRPr>
        </a:p>
      </dgm:t>
    </dgm:pt>
    <dgm:pt modelId="{06F3B2A6-A84B-4123-9333-F24D97598AE0}">
      <dgm:prSet custT="1"/>
      <dgm:spPr/>
      <dgm:t>
        <a:bodyPr/>
        <a:lstStyle/>
        <a:p>
          <a:r>
            <a:rPr lang="en-US" sz="1800" b="1" dirty="0">
              <a:latin typeface="Product Sans Thin" panose="020B0203030502040203"/>
            </a:rPr>
            <a:t>fundamental principles </a:t>
          </a:r>
          <a:r>
            <a:rPr lang="en-US" sz="1800" dirty="0">
              <a:latin typeface="Product Sans Thin" panose="020B0203030502040203"/>
            </a:rPr>
            <a:t>(FP) and highlight the types of </a:t>
          </a:r>
          <a:r>
            <a:rPr lang="en-US" sz="1800" b="1" dirty="0">
              <a:latin typeface="Product Sans Thin" panose="020B0203030502040203"/>
            </a:rPr>
            <a:t>threats</a:t>
          </a:r>
        </a:p>
      </dgm:t>
    </dgm:pt>
    <dgm:pt modelId="{BD0FD47C-6191-427D-B29D-4F95F09BD83D}" type="parTrans" cxnId="{44B80423-0B07-4365-95CE-6F1DA55A65B6}">
      <dgm:prSet/>
      <dgm:spPr/>
      <dgm:t>
        <a:bodyPr/>
        <a:lstStyle/>
        <a:p>
          <a:endParaRPr lang="en-US" sz="1800">
            <a:latin typeface="Product Sans Thin" panose="020B0203030502040203"/>
          </a:endParaRPr>
        </a:p>
      </dgm:t>
    </dgm:pt>
    <dgm:pt modelId="{701686FE-4729-4B67-8117-584AE708DEE8}" type="sibTrans" cxnId="{44B80423-0B07-4365-95CE-6F1DA55A65B6}">
      <dgm:prSet/>
      <dgm:spPr/>
      <dgm:t>
        <a:bodyPr/>
        <a:lstStyle/>
        <a:p>
          <a:endParaRPr lang="en-US" sz="1800">
            <a:latin typeface="Product Sans Thin" panose="020B0203030502040203"/>
          </a:endParaRPr>
        </a:p>
      </dgm:t>
    </dgm:pt>
    <dgm:pt modelId="{EDB28238-1E54-4DA2-99FB-C4B279BC4FB8}">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Exhibit</a:t>
          </a:r>
        </a:p>
      </dgm:t>
    </dgm:pt>
    <dgm:pt modelId="{46EAD7FC-F15D-43EC-921A-27FC22487149}" type="parTrans" cxnId="{5BC3E34F-6211-49C2-92AA-F958B56A3046}">
      <dgm:prSet/>
      <dgm:spPr/>
      <dgm:t>
        <a:bodyPr/>
        <a:lstStyle/>
        <a:p>
          <a:endParaRPr lang="en-US" sz="1800">
            <a:latin typeface="Product Sans Thin" panose="020B0203030502040203"/>
          </a:endParaRPr>
        </a:p>
      </dgm:t>
    </dgm:pt>
    <dgm:pt modelId="{6F703190-66EA-4973-8AAC-3E7E83761FCC}" type="sibTrans" cxnId="{5BC3E34F-6211-49C2-92AA-F958B56A3046}">
      <dgm:prSet/>
      <dgm:spPr/>
      <dgm:t>
        <a:bodyPr/>
        <a:lstStyle/>
        <a:p>
          <a:endParaRPr lang="en-US" sz="1800">
            <a:latin typeface="Product Sans Thin" panose="020B0203030502040203"/>
          </a:endParaRPr>
        </a:p>
      </dgm:t>
    </dgm:pt>
    <dgm:pt modelId="{735790A0-D962-478E-A4EC-CB0101DA25DE}">
      <dgm:prSet custT="1"/>
      <dgm:spPr/>
      <dgm:t>
        <a:bodyPr/>
        <a:lstStyle/>
        <a:p>
          <a:r>
            <a:rPr lang="en-US" sz="1800" dirty="0">
              <a:latin typeface="Product Sans Thin" panose="020B0203030502040203"/>
            </a:rPr>
            <a:t>mindset and behavior expected following the </a:t>
          </a:r>
          <a:r>
            <a:rPr lang="en-US" sz="1800" b="1" dirty="0">
              <a:latin typeface="Product Sans Thin" panose="020B0203030502040203"/>
            </a:rPr>
            <a:t>Role and Mindset </a:t>
          </a:r>
          <a:r>
            <a:rPr lang="en-US" sz="1800" dirty="0">
              <a:latin typeface="Product Sans Thin" panose="020B0203030502040203"/>
            </a:rPr>
            <a:t>provisions of the Code</a:t>
          </a:r>
        </a:p>
      </dgm:t>
    </dgm:pt>
    <dgm:pt modelId="{C3B1E7D9-2AED-4707-8361-6798FCA0C6B3}" type="parTrans" cxnId="{C37E8D0B-D4D8-4D8A-88FD-F51D15916983}">
      <dgm:prSet/>
      <dgm:spPr/>
      <dgm:t>
        <a:bodyPr/>
        <a:lstStyle/>
        <a:p>
          <a:endParaRPr lang="en-US" sz="1800">
            <a:latin typeface="Product Sans Thin" panose="020B0203030502040203"/>
          </a:endParaRPr>
        </a:p>
      </dgm:t>
    </dgm:pt>
    <dgm:pt modelId="{C6189750-6EA5-472C-A7D0-801A8B4DA410}" type="sibTrans" cxnId="{C37E8D0B-D4D8-4D8A-88FD-F51D15916983}">
      <dgm:prSet/>
      <dgm:spPr/>
      <dgm:t>
        <a:bodyPr/>
        <a:lstStyle/>
        <a:p>
          <a:endParaRPr lang="en-US" sz="1800">
            <a:latin typeface="Product Sans Thin" panose="020B0203030502040203"/>
          </a:endParaRPr>
        </a:p>
      </dgm:t>
    </dgm:pt>
    <dgm:pt modelId="{44DBFC3D-A15E-4C91-BFBC-B6CA2D3B1421}">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Review</a:t>
          </a:r>
        </a:p>
      </dgm:t>
    </dgm:pt>
    <dgm:pt modelId="{408F7D05-A6E0-4BBB-BE0E-22A5FD5E4113}" type="parTrans" cxnId="{DA83A0D7-F8F0-49C4-86C3-8CCC454DF3CA}">
      <dgm:prSet/>
      <dgm:spPr/>
      <dgm:t>
        <a:bodyPr/>
        <a:lstStyle/>
        <a:p>
          <a:endParaRPr lang="en-US" sz="1800">
            <a:latin typeface="Product Sans Thin" panose="020B0203030502040203"/>
          </a:endParaRPr>
        </a:p>
      </dgm:t>
    </dgm:pt>
    <dgm:pt modelId="{61E2A938-E968-4138-8580-FB9214AF66E1}" type="sibTrans" cxnId="{DA83A0D7-F8F0-49C4-86C3-8CCC454DF3CA}">
      <dgm:prSet/>
      <dgm:spPr/>
      <dgm:t>
        <a:bodyPr/>
        <a:lstStyle/>
        <a:p>
          <a:endParaRPr lang="en-US" sz="1800">
            <a:latin typeface="Product Sans Thin" panose="020B0203030502040203"/>
          </a:endParaRPr>
        </a:p>
      </dgm:t>
    </dgm:pt>
    <dgm:pt modelId="{578597CF-5908-468E-9F0C-FB3BE32BAFFA}">
      <dgm:prSet custT="1"/>
      <dgm:spPr/>
      <dgm:t>
        <a:bodyPr/>
        <a:lstStyle/>
        <a:p>
          <a:r>
            <a:rPr lang="en-US" sz="1800" dirty="0">
              <a:latin typeface="Product Sans Thin" panose="020B0203030502040203"/>
            </a:rPr>
            <a:t>applicable tax laws and regulations, the legislative </a:t>
          </a:r>
          <a:r>
            <a:rPr lang="en-US" sz="1800" b="1" dirty="0">
              <a:latin typeface="Product Sans Thin" panose="020B0203030502040203"/>
            </a:rPr>
            <a:t>intent</a:t>
          </a:r>
          <a:r>
            <a:rPr lang="en-US" sz="1800" dirty="0">
              <a:latin typeface="Product Sans Thin" panose="020B0203030502040203"/>
            </a:rPr>
            <a:t> behind the relevant laws and regulations, and the </a:t>
          </a:r>
          <a:r>
            <a:rPr lang="en-US" sz="1800" b="1" dirty="0">
              <a:latin typeface="Product Sans Thin" panose="020B0203030502040203"/>
            </a:rPr>
            <a:t>economic purpose </a:t>
          </a:r>
          <a:r>
            <a:rPr lang="en-US" sz="1800" dirty="0">
              <a:latin typeface="Product Sans Thin" panose="020B0203030502040203"/>
            </a:rPr>
            <a:t>and </a:t>
          </a:r>
          <a:r>
            <a:rPr lang="en-US" sz="1800" b="1" dirty="0">
              <a:latin typeface="Product Sans Thin" panose="020B0203030502040203"/>
            </a:rPr>
            <a:t>substance</a:t>
          </a:r>
          <a:r>
            <a:rPr lang="en-US" sz="1800" dirty="0">
              <a:latin typeface="Product Sans Thin" panose="020B0203030502040203"/>
            </a:rPr>
            <a:t> of the transaction</a:t>
          </a:r>
        </a:p>
      </dgm:t>
    </dgm:pt>
    <dgm:pt modelId="{30CF42EE-2DD8-40DA-9CB6-BBD0EE79EBB9}" type="parTrans" cxnId="{E30378D6-538E-4E10-BBB5-9F13C86DC6DA}">
      <dgm:prSet/>
      <dgm:spPr/>
      <dgm:t>
        <a:bodyPr/>
        <a:lstStyle/>
        <a:p>
          <a:endParaRPr lang="en-US" sz="1800">
            <a:latin typeface="Product Sans Thin" panose="020B0203030502040203"/>
          </a:endParaRPr>
        </a:p>
      </dgm:t>
    </dgm:pt>
    <dgm:pt modelId="{D779F12E-EE34-463E-8FCC-B82B698AAEE1}" type="sibTrans" cxnId="{E30378D6-538E-4E10-BBB5-9F13C86DC6DA}">
      <dgm:prSet/>
      <dgm:spPr/>
      <dgm:t>
        <a:bodyPr/>
        <a:lstStyle/>
        <a:p>
          <a:endParaRPr lang="en-US" sz="1800">
            <a:latin typeface="Product Sans Thin" panose="020B0203030502040203"/>
          </a:endParaRPr>
        </a:p>
      </dgm:t>
    </dgm:pt>
    <dgm:pt modelId="{32C3C2EB-9815-484F-8685-9C9FD3605FB2}">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Exercise</a:t>
          </a:r>
        </a:p>
      </dgm:t>
    </dgm:pt>
    <dgm:pt modelId="{21ABB321-2449-41D0-B420-6D24A7C88258}" type="parTrans" cxnId="{0D6C0C17-31EF-4448-8C4F-41FE99D9B237}">
      <dgm:prSet/>
      <dgm:spPr/>
      <dgm:t>
        <a:bodyPr/>
        <a:lstStyle/>
        <a:p>
          <a:endParaRPr lang="en-US" sz="1800">
            <a:latin typeface="Product Sans Thin" panose="020B0203030502040203"/>
          </a:endParaRPr>
        </a:p>
      </dgm:t>
    </dgm:pt>
    <dgm:pt modelId="{CDBBDF70-11F8-4BF9-B43D-4B342E8F1E58}" type="sibTrans" cxnId="{0D6C0C17-31EF-4448-8C4F-41FE99D9B237}">
      <dgm:prSet/>
      <dgm:spPr/>
      <dgm:t>
        <a:bodyPr/>
        <a:lstStyle/>
        <a:p>
          <a:endParaRPr lang="en-US" sz="1800">
            <a:latin typeface="Product Sans Thin" panose="020B0203030502040203"/>
          </a:endParaRPr>
        </a:p>
      </dgm:t>
    </dgm:pt>
    <dgm:pt modelId="{F1AF85C3-065E-44E9-8E0A-8F037B05F7C6}">
      <dgm:prSet custT="1"/>
      <dgm:spPr/>
      <dgm:t>
        <a:bodyPr/>
        <a:lstStyle/>
        <a:p>
          <a:r>
            <a:rPr lang="en-US" sz="1800" dirty="0">
              <a:latin typeface="Product Sans Thin" panose="020B0203030502040203"/>
            </a:rPr>
            <a:t>professional judgment to establish a </a:t>
          </a:r>
          <a:r>
            <a:rPr lang="en-US" sz="1800" b="1" dirty="0">
              <a:latin typeface="Product Sans Thin" panose="020B0203030502040203"/>
            </a:rPr>
            <a:t>credible basis </a:t>
          </a:r>
          <a:r>
            <a:rPr lang="en-US" sz="1800" dirty="0">
              <a:latin typeface="Product Sans Thin" panose="020B0203030502040203"/>
            </a:rPr>
            <a:t>for the TP advice in circumstances of uncertainty</a:t>
          </a:r>
        </a:p>
      </dgm:t>
    </dgm:pt>
    <dgm:pt modelId="{3ACAFEBF-95F5-48A7-A981-62DBB5D3B207}" type="parTrans" cxnId="{DC7CDA43-00A5-4143-BAE5-E09826631595}">
      <dgm:prSet/>
      <dgm:spPr/>
      <dgm:t>
        <a:bodyPr/>
        <a:lstStyle/>
        <a:p>
          <a:endParaRPr lang="en-US" sz="1800">
            <a:latin typeface="Product Sans Thin" panose="020B0203030502040203"/>
          </a:endParaRPr>
        </a:p>
      </dgm:t>
    </dgm:pt>
    <dgm:pt modelId="{28485627-3C6A-45BA-A33D-668C5E9D5919}" type="sibTrans" cxnId="{DC7CDA43-00A5-4143-BAE5-E09826631595}">
      <dgm:prSet/>
      <dgm:spPr/>
      <dgm:t>
        <a:bodyPr/>
        <a:lstStyle/>
        <a:p>
          <a:endParaRPr lang="en-US" sz="1800">
            <a:latin typeface="Product Sans Thin" panose="020B0203030502040203"/>
          </a:endParaRPr>
        </a:p>
      </dgm:t>
    </dgm:pt>
    <dgm:pt modelId="{C509B0D1-4A9B-43DA-AE3A-5A9D8EDDC860}">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Consult</a:t>
          </a:r>
        </a:p>
      </dgm:t>
    </dgm:pt>
    <dgm:pt modelId="{A6846EED-C299-4EF8-85AF-98106D551675}" type="parTrans" cxnId="{61EA28A8-3D0A-4E4E-876F-03204B74119B}">
      <dgm:prSet/>
      <dgm:spPr/>
      <dgm:t>
        <a:bodyPr/>
        <a:lstStyle/>
        <a:p>
          <a:endParaRPr lang="en-US" sz="1800">
            <a:latin typeface="Product Sans Thin" panose="020B0203030502040203"/>
          </a:endParaRPr>
        </a:p>
      </dgm:t>
    </dgm:pt>
    <dgm:pt modelId="{6E906A4D-1633-402C-9D85-8B07E204B6DA}" type="sibTrans" cxnId="{61EA28A8-3D0A-4E4E-876F-03204B74119B}">
      <dgm:prSet/>
      <dgm:spPr/>
      <dgm:t>
        <a:bodyPr/>
        <a:lstStyle/>
        <a:p>
          <a:endParaRPr lang="en-US" sz="1800">
            <a:latin typeface="Product Sans Thin" panose="020B0203030502040203"/>
          </a:endParaRPr>
        </a:p>
      </dgm:t>
    </dgm:pt>
    <dgm:pt modelId="{2AD752EA-15C5-4C75-8292-F02EDFB7C46B}">
      <dgm:prSet custT="1"/>
      <dgm:spPr/>
      <dgm:t>
        <a:bodyPr/>
        <a:lstStyle/>
        <a:p>
          <a:r>
            <a:rPr lang="en-US" sz="1800" dirty="0">
              <a:latin typeface="Product Sans Thin" panose="020B0203030502040203"/>
            </a:rPr>
            <a:t>internally or externally with </a:t>
          </a:r>
          <a:r>
            <a:rPr lang="en-US" sz="1800" b="1" dirty="0">
              <a:latin typeface="Product Sans Thin" panose="020B0203030502040203"/>
            </a:rPr>
            <a:t>qualified experts</a:t>
          </a:r>
          <a:r>
            <a:rPr lang="en-US" sz="1800" dirty="0">
              <a:latin typeface="Product Sans Thin" panose="020B0203030502040203"/>
            </a:rPr>
            <a:t>, which might be part of specific actions to address </a:t>
          </a:r>
          <a:r>
            <a:rPr lang="en-US" sz="1800" b="1" dirty="0">
              <a:latin typeface="Product Sans Thin" panose="020B0203030502040203"/>
            </a:rPr>
            <a:t>identified threats</a:t>
          </a:r>
        </a:p>
      </dgm:t>
    </dgm:pt>
    <dgm:pt modelId="{7FB9082D-8381-477B-B26D-0726DDC71699}" type="parTrans" cxnId="{E10BF2F0-4CFB-4DF3-A3FE-444EB5009FB9}">
      <dgm:prSet/>
      <dgm:spPr/>
      <dgm:t>
        <a:bodyPr/>
        <a:lstStyle/>
        <a:p>
          <a:endParaRPr lang="en-US" sz="1800">
            <a:latin typeface="Product Sans Thin" panose="020B0203030502040203"/>
          </a:endParaRPr>
        </a:p>
      </dgm:t>
    </dgm:pt>
    <dgm:pt modelId="{82A7BB93-D992-4C07-9764-7D3246D3AFB7}" type="sibTrans" cxnId="{E10BF2F0-4CFB-4DF3-A3FE-444EB5009FB9}">
      <dgm:prSet/>
      <dgm:spPr/>
      <dgm:t>
        <a:bodyPr/>
        <a:lstStyle/>
        <a:p>
          <a:endParaRPr lang="en-US" sz="1800">
            <a:latin typeface="Product Sans Thin" panose="020B0203030502040203"/>
          </a:endParaRPr>
        </a:p>
      </dgm:t>
    </dgm:pt>
    <dgm:pt modelId="{462187C7-9836-475A-8A62-C2F921AB5B53}">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Communicate</a:t>
          </a:r>
        </a:p>
      </dgm:t>
    </dgm:pt>
    <dgm:pt modelId="{C768D8C9-B4D8-45A7-9A7F-C0F1A486549C}" type="parTrans" cxnId="{B4606001-1BD8-4C15-9E30-EC6B041B0932}">
      <dgm:prSet/>
      <dgm:spPr/>
      <dgm:t>
        <a:bodyPr/>
        <a:lstStyle/>
        <a:p>
          <a:endParaRPr lang="en-US" sz="1800">
            <a:latin typeface="Product Sans Thin" panose="020B0203030502040203"/>
          </a:endParaRPr>
        </a:p>
      </dgm:t>
    </dgm:pt>
    <dgm:pt modelId="{4E4417A1-B666-47FA-A178-9987EB23D37A}" type="sibTrans" cxnId="{B4606001-1BD8-4C15-9E30-EC6B041B0932}">
      <dgm:prSet/>
      <dgm:spPr/>
      <dgm:t>
        <a:bodyPr/>
        <a:lstStyle/>
        <a:p>
          <a:endParaRPr lang="en-US" sz="1800">
            <a:latin typeface="Product Sans Thin" panose="020B0203030502040203"/>
          </a:endParaRPr>
        </a:p>
      </dgm:t>
    </dgm:pt>
    <dgm:pt modelId="{80C3105F-3CC4-4F74-B2F9-56FEE0B912FA}">
      <dgm:prSet custT="1"/>
      <dgm:spPr/>
      <dgm:t>
        <a:bodyPr/>
        <a:lstStyle/>
        <a:p>
          <a:r>
            <a:rPr lang="en-US" sz="1800" dirty="0">
              <a:latin typeface="Product Sans Thin" panose="020B0203030502040203"/>
            </a:rPr>
            <a:t>relevant matters or concerns with the individual client, management or those charged with governance, including as part of an </a:t>
          </a:r>
          <a:r>
            <a:rPr lang="en-US" sz="1800" b="1" dirty="0">
              <a:latin typeface="Product Sans Thin" panose="020B0203030502040203"/>
            </a:rPr>
            <a:t>escalation process where necessary</a:t>
          </a:r>
        </a:p>
      </dgm:t>
    </dgm:pt>
    <dgm:pt modelId="{204FF40B-44EC-4068-BD99-F9FADF69393C}" type="parTrans" cxnId="{88CC4C4D-3E02-418E-B707-3A36A3816103}">
      <dgm:prSet/>
      <dgm:spPr/>
      <dgm:t>
        <a:bodyPr/>
        <a:lstStyle/>
        <a:p>
          <a:endParaRPr lang="en-US" sz="1800">
            <a:latin typeface="Product Sans Thin" panose="020B0203030502040203"/>
          </a:endParaRPr>
        </a:p>
      </dgm:t>
    </dgm:pt>
    <dgm:pt modelId="{FE49627D-C2A5-4113-8D7D-F38A0C4F4262}" type="sibTrans" cxnId="{88CC4C4D-3E02-418E-B707-3A36A3816103}">
      <dgm:prSet/>
      <dgm:spPr/>
      <dgm:t>
        <a:bodyPr/>
        <a:lstStyle/>
        <a:p>
          <a:endParaRPr lang="en-US" sz="1800">
            <a:latin typeface="Product Sans Thin" panose="020B0203030502040203"/>
          </a:endParaRPr>
        </a:p>
      </dgm:t>
    </dgm:pt>
    <dgm:pt modelId="{FF293F3E-FA89-4594-B827-2B56CD3BB51D}">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Evaluate</a:t>
          </a:r>
        </a:p>
      </dgm:t>
    </dgm:pt>
    <dgm:pt modelId="{8C4E12C7-3061-4754-97E6-F3BE8A93550D}" type="parTrans" cxnId="{6BCC9729-0F54-4AAC-8548-30F79F93A4E0}">
      <dgm:prSet/>
      <dgm:spPr/>
      <dgm:t>
        <a:bodyPr/>
        <a:lstStyle/>
        <a:p>
          <a:endParaRPr lang="en-US" sz="1800">
            <a:latin typeface="Product Sans Thin" panose="020B0203030502040203"/>
          </a:endParaRPr>
        </a:p>
      </dgm:t>
    </dgm:pt>
    <dgm:pt modelId="{02D1C65E-A3B9-46EB-8F5E-92024E6690E3}" type="sibTrans" cxnId="{6BCC9729-0F54-4AAC-8548-30F79F93A4E0}">
      <dgm:prSet/>
      <dgm:spPr/>
      <dgm:t>
        <a:bodyPr/>
        <a:lstStyle/>
        <a:p>
          <a:endParaRPr lang="en-US" sz="1800">
            <a:latin typeface="Product Sans Thin" panose="020B0203030502040203"/>
          </a:endParaRPr>
        </a:p>
      </dgm:t>
    </dgm:pt>
    <dgm:pt modelId="{9F364D75-B76C-4EAE-AEF5-7A6877912016}">
      <dgm:prSet custT="1"/>
      <dgm:spPr/>
      <dgm:t>
        <a:bodyPr/>
        <a:lstStyle/>
        <a:p>
          <a:r>
            <a:rPr lang="en-US" sz="1800" dirty="0">
              <a:latin typeface="Product Sans Thin" panose="020B0203030502040203"/>
            </a:rPr>
            <a:t>need for t</a:t>
          </a:r>
          <a:r>
            <a:rPr lang="en-US" sz="1800" b="1" dirty="0">
              <a:latin typeface="Product Sans Thin" panose="020B0203030502040203"/>
            </a:rPr>
            <a:t>ransparency</a:t>
          </a:r>
          <a:r>
            <a:rPr lang="en-US" sz="1800" dirty="0">
              <a:latin typeface="Product Sans Thin" panose="020B0203030502040203"/>
            </a:rPr>
            <a:t>, having regard to PAs’ </a:t>
          </a:r>
          <a:r>
            <a:rPr lang="en-US" sz="1800" b="1" dirty="0">
              <a:latin typeface="Product Sans Thin" panose="020B0203030502040203"/>
            </a:rPr>
            <a:t>duty of confidentiality </a:t>
          </a:r>
          <a:r>
            <a:rPr lang="en-US" sz="1800" dirty="0">
              <a:latin typeface="Product Sans Thin" panose="020B0203030502040203"/>
            </a:rPr>
            <a:t>under the Code</a:t>
          </a:r>
        </a:p>
      </dgm:t>
    </dgm:pt>
    <dgm:pt modelId="{748696E2-BBFF-4589-B39B-EF2281ECD9C1}" type="parTrans" cxnId="{5EBE8B5F-5D47-44A1-8A1B-33A7DCBF8708}">
      <dgm:prSet/>
      <dgm:spPr/>
      <dgm:t>
        <a:bodyPr/>
        <a:lstStyle/>
        <a:p>
          <a:endParaRPr lang="en-US" sz="1800">
            <a:latin typeface="Product Sans Thin" panose="020B0203030502040203"/>
          </a:endParaRPr>
        </a:p>
      </dgm:t>
    </dgm:pt>
    <dgm:pt modelId="{BE3DC472-4169-4E17-8B0E-6AE67A5852E4}" type="sibTrans" cxnId="{5EBE8B5F-5D47-44A1-8A1B-33A7DCBF8708}">
      <dgm:prSet/>
      <dgm:spPr/>
      <dgm:t>
        <a:bodyPr/>
        <a:lstStyle/>
        <a:p>
          <a:endParaRPr lang="en-US" sz="1800">
            <a:latin typeface="Product Sans Thin" panose="020B0203030502040203"/>
          </a:endParaRPr>
        </a:p>
      </dgm:t>
    </dgm:pt>
    <dgm:pt modelId="{2513B371-3115-499C-A8FA-4AAE44C56025}">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Develop</a:t>
          </a:r>
        </a:p>
      </dgm:t>
    </dgm:pt>
    <dgm:pt modelId="{B8CBA1BB-32A2-4B37-9BF7-6BBC30153C0F}" type="parTrans" cxnId="{B13FA31E-F57A-4C3D-883F-98A6760A39D5}">
      <dgm:prSet/>
      <dgm:spPr/>
      <dgm:t>
        <a:bodyPr/>
        <a:lstStyle/>
        <a:p>
          <a:endParaRPr lang="en-US" sz="1800">
            <a:latin typeface="Product Sans Thin" panose="020B0203030502040203"/>
          </a:endParaRPr>
        </a:p>
      </dgm:t>
    </dgm:pt>
    <dgm:pt modelId="{7E9C92E6-CEBE-436B-9CF5-AA163B9EA22B}" type="sibTrans" cxnId="{B13FA31E-F57A-4C3D-883F-98A6760A39D5}">
      <dgm:prSet/>
      <dgm:spPr/>
      <dgm:t>
        <a:bodyPr/>
        <a:lstStyle/>
        <a:p>
          <a:endParaRPr lang="en-US" sz="1800">
            <a:latin typeface="Product Sans Thin" panose="020B0203030502040203"/>
          </a:endParaRPr>
        </a:p>
      </dgm:t>
    </dgm:pt>
    <dgm:pt modelId="{E42CDD4A-BD70-48D0-B12D-FE0B1995EA29}">
      <dgm:prSet custT="1"/>
      <dgm:spPr/>
      <dgm:t>
        <a:bodyPr/>
        <a:lstStyle/>
        <a:p>
          <a:r>
            <a:rPr lang="en-US" sz="1800" dirty="0">
              <a:latin typeface="Product Sans Thin" panose="020B0203030502040203"/>
            </a:rPr>
            <a:t>appropriate level of </a:t>
          </a:r>
          <a:r>
            <a:rPr lang="en-US" sz="1800" b="1" dirty="0">
              <a:latin typeface="Product Sans Thin" panose="020B0203030502040203"/>
            </a:rPr>
            <a:t>documentation</a:t>
          </a:r>
          <a:r>
            <a:rPr lang="en-US" sz="1800" dirty="0">
              <a:latin typeface="Product Sans Thin" panose="020B0203030502040203"/>
            </a:rPr>
            <a:t> throughout the process to substantiate their </a:t>
          </a:r>
          <a:r>
            <a:rPr lang="en-US" sz="1800" b="1" dirty="0">
              <a:latin typeface="Product Sans Thin" panose="020B0203030502040203"/>
            </a:rPr>
            <a:t>judgments, decisions and actions</a:t>
          </a:r>
        </a:p>
      </dgm:t>
    </dgm:pt>
    <dgm:pt modelId="{8B39D0C6-40A4-4CC5-B084-59DEB30CA96E}" type="parTrans" cxnId="{D4DF9F92-5DE6-49D5-A7E1-62D7628575CE}">
      <dgm:prSet/>
      <dgm:spPr/>
      <dgm:t>
        <a:bodyPr/>
        <a:lstStyle/>
        <a:p>
          <a:endParaRPr lang="en-US" sz="1800">
            <a:latin typeface="Product Sans Thin" panose="020B0203030502040203"/>
          </a:endParaRPr>
        </a:p>
      </dgm:t>
    </dgm:pt>
    <dgm:pt modelId="{95C55B55-F8E3-4AF5-9632-009F83173703}" type="sibTrans" cxnId="{D4DF9F92-5DE6-49D5-A7E1-62D7628575CE}">
      <dgm:prSet/>
      <dgm:spPr/>
      <dgm:t>
        <a:bodyPr/>
        <a:lstStyle/>
        <a:p>
          <a:endParaRPr lang="en-US" sz="1800">
            <a:latin typeface="Product Sans Thin" panose="020B0203030502040203"/>
          </a:endParaRPr>
        </a:p>
      </dgm:t>
    </dgm:pt>
    <dgm:pt modelId="{D11A3A4E-23F6-4F1C-9AE2-5CCDA5BA3B2A}">
      <dgm:prSet custT="1"/>
      <dgm:spPr/>
      <dgm: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Respond</a:t>
          </a:r>
        </a:p>
      </dgm:t>
    </dgm:pt>
    <dgm:pt modelId="{6DD3D228-5F9F-4759-AFC2-22213BE3D832}" type="parTrans" cxnId="{7D18486F-2EB9-42BF-8FD9-CA1FE2F23D59}">
      <dgm:prSet/>
      <dgm:spPr/>
      <dgm:t>
        <a:bodyPr/>
        <a:lstStyle/>
        <a:p>
          <a:endParaRPr lang="en-US" sz="1800">
            <a:latin typeface="Product Sans Thin" panose="020B0203030502040203"/>
          </a:endParaRPr>
        </a:p>
      </dgm:t>
    </dgm:pt>
    <dgm:pt modelId="{0DFD9755-3B14-48FA-A6BB-C4ADFA36AF97}" type="sibTrans" cxnId="{7D18486F-2EB9-42BF-8FD9-CA1FE2F23D59}">
      <dgm:prSet/>
      <dgm:spPr/>
      <dgm:t>
        <a:bodyPr/>
        <a:lstStyle/>
        <a:p>
          <a:endParaRPr lang="en-US" sz="1800">
            <a:latin typeface="Product Sans Thin" panose="020B0203030502040203"/>
          </a:endParaRPr>
        </a:p>
      </dgm:t>
    </dgm:pt>
    <dgm:pt modelId="{FB7AA5C3-51AB-4A30-8502-81F9F5CFAD50}">
      <dgm:prSet custT="1"/>
      <dgm:spPr/>
      <dgm:t>
        <a:bodyPr/>
        <a:lstStyle/>
        <a:p>
          <a:r>
            <a:rPr lang="en-US" sz="1800" dirty="0">
              <a:latin typeface="Product Sans Thin" panose="020B0203030502040203"/>
            </a:rPr>
            <a:t>suspected NOCLAR when encounter information that suggests TP might have </a:t>
          </a:r>
          <a:r>
            <a:rPr lang="en-US" sz="1800" b="1" dirty="0">
              <a:latin typeface="Product Sans Thin" panose="020B0203030502040203"/>
            </a:rPr>
            <a:t>“stepped over the line” </a:t>
          </a:r>
          <a:r>
            <a:rPr lang="en-US" sz="1800" dirty="0">
              <a:latin typeface="Product Sans Thin" panose="020B0203030502040203"/>
            </a:rPr>
            <a:t>into an actual or suspected breach of tax laws and regulations</a:t>
          </a:r>
        </a:p>
      </dgm:t>
    </dgm:pt>
    <dgm:pt modelId="{8123A062-B0E9-49F9-913F-6684A96336DD}" type="parTrans" cxnId="{B93D2809-CDA4-47B5-AD6B-12A1A25EA737}">
      <dgm:prSet/>
      <dgm:spPr/>
      <dgm:t>
        <a:bodyPr/>
        <a:lstStyle/>
        <a:p>
          <a:endParaRPr lang="en-US" sz="1800">
            <a:latin typeface="Product Sans Thin" panose="020B0203030502040203"/>
          </a:endParaRPr>
        </a:p>
      </dgm:t>
    </dgm:pt>
    <dgm:pt modelId="{B5471E27-DD48-47ED-B768-CB364F454019}" type="sibTrans" cxnId="{B93D2809-CDA4-47B5-AD6B-12A1A25EA737}">
      <dgm:prSet/>
      <dgm:spPr/>
      <dgm:t>
        <a:bodyPr/>
        <a:lstStyle/>
        <a:p>
          <a:endParaRPr lang="en-US" sz="1800">
            <a:latin typeface="Product Sans Thin" panose="020B0203030502040203"/>
          </a:endParaRPr>
        </a:p>
      </dgm:t>
    </dgm:pt>
    <dgm:pt modelId="{739608A2-3B54-413E-BFC8-F03FCE02881D}" type="pres">
      <dgm:prSet presAssocID="{E6D4E3BC-DE97-4698-A2B3-8D13A7989F00}" presName="Name0" presStyleCnt="0">
        <dgm:presLayoutVars>
          <dgm:dir/>
          <dgm:animLvl val="lvl"/>
          <dgm:resizeHandles val="exact"/>
        </dgm:presLayoutVars>
      </dgm:prSet>
      <dgm:spPr/>
    </dgm:pt>
    <dgm:pt modelId="{AEC455C7-B3F9-4629-AA1B-DE0C8D379E1F}" type="pres">
      <dgm:prSet presAssocID="{9748E6FF-BD05-461C-B8F2-D92613D51A9E}" presName="linNode" presStyleCnt="0"/>
      <dgm:spPr/>
    </dgm:pt>
    <dgm:pt modelId="{FCF78F23-2526-4774-A973-7B96FDA55E4E}" type="pres">
      <dgm:prSet presAssocID="{9748E6FF-BD05-461C-B8F2-D92613D51A9E}" presName="parentText" presStyleLbl="alignNode1" presStyleIdx="0" presStyleCnt="9">
        <dgm:presLayoutVars>
          <dgm:chMax val="1"/>
          <dgm:bulletEnabled/>
        </dgm:presLayoutVars>
      </dgm:prSet>
      <dgm:spPr/>
    </dgm:pt>
    <dgm:pt modelId="{CA1A4184-80FF-4799-B914-BB032303E5F6}" type="pres">
      <dgm:prSet presAssocID="{9748E6FF-BD05-461C-B8F2-D92613D51A9E}" presName="descendantText" presStyleLbl="alignAccFollowNode1" presStyleIdx="0" presStyleCnt="9">
        <dgm:presLayoutVars>
          <dgm:bulletEnabled/>
        </dgm:presLayoutVars>
      </dgm:prSet>
      <dgm:spPr/>
    </dgm:pt>
    <dgm:pt modelId="{0F2F7477-86C6-453B-A3DB-1C69A00AC9C2}" type="pres">
      <dgm:prSet presAssocID="{1068305D-9F13-4761-A182-AB7292666A82}" presName="sp" presStyleCnt="0"/>
      <dgm:spPr/>
    </dgm:pt>
    <dgm:pt modelId="{ABC84EC9-A0C8-4903-9576-D0F05C3FA5EF}" type="pres">
      <dgm:prSet presAssocID="{EDB28238-1E54-4DA2-99FB-C4B279BC4FB8}" presName="linNode" presStyleCnt="0"/>
      <dgm:spPr/>
    </dgm:pt>
    <dgm:pt modelId="{5B1B6ED7-65D0-4EA5-BD46-C0CBD194ABE1}" type="pres">
      <dgm:prSet presAssocID="{EDB28238-1E54-4DA2-99FB-C4B279BC4FB8}" presName="parentText" presStyleLbl="alignNode1" presStyleIdx="1" presStyleCnt="9">
        <dgm:presLayoutVars>
          <dgm:chMax val="1"/>
          <dgm:bulletEnabled/>
        </dgm:presLayoutVars>
      </dgm:prSet>
      <dgm:spPr/>
    </dgm:pt>
    <dgm:pt modelId="{B5EBE845-85CB-4AC7-8625-23CD402CA06A}" type="pres">
      <dgm:prSet presAssocID="{EDB28238-1E54-4DA2-99FB-C4B279BC4FB8}" presName="descendantText" presStyleLbl="alignAccFollowNode1" presStyleIdx="1" presStyleCnt="9">
        <dgm:presLayoutVars>
          <dgm:bulletEnabled/>
        </dgm:presLayoutVars>
      </dgm:prSet>
      <dgm:spPr/>
    </dgm:pt>
    <dgm:pt modelId="{B5DBCB68-BC95-4661-BC07-B5D44DAC63E1}" type="pres">
      <dgm:prSet presAssocID="{6F703190-66EA-4973-8AAC-3E7E83761FCC}" presName="sp" presStyleCnt="0"/>
      <dgm:spPr/>
    </dgm:pt>
    <dgm:pt modelId="{9E2A1469-063D-4232-897C-4FBF2A934EAF}" type="pres">
      <dgm:prSet presAssocID="{44DBFC3D-A15E-4C91-BFBC-B6CA2D3B1421}" presName="linNode" presStyleCnt="0"/>
      <dgm:spPr/>
    </dgm:pt>
    <dgm:pt modelId="{B9CB00D6-74FD-4E4E-890A-4ACDDA70A893}" type="pres">
      <dgm:prSet presAssocID="{44DBFC3D-A15E-4C91-BFBC-B6CA2D3B1421}" presName="parentText" presStyleLbl="alignNode1" presStyleIdx="2" presStyleCnt="9">
        <dgm:presLayoutVars>
          <dgm:chMax val="1"/>
          <dgm:bulletEnabled/>
        </dgm:presLayoutVars>
      </dgm:prSet>
      <dgm:spPr/>
    </dgm:pt>
    <dgm:pt modelId="{567783F2-3621-4EB9-88E0-AA1E4440431D}" type="pres">
      <dgm:prSet presAssocID="{44DBFC3D-A15E-4C91-BFBC-B6CA2D3B1421}" presName="descendantText" presStyleLbl="alignAccFollowNode1" presStyleIdx="2" presStyleCnt="9">
        <dgm:presLayoutVars>
          <dgm:bulletEnabled/>
        </dgm:presLayoutVars>
      </dgm:prSet>
      <dgm:spPr/>
    </dgm:pt>
    <dgm:pt modelId="{EFDE368D-A140-4EC6-A3FB-FF671FA37F5C}" type="pres">
      <dgm:prSet presAssocID="{61E2A938-E968-4138-8580-FB9214AF66E1}" presName="sp" presStyleCnt="0"/>
      <dgm:spPr/>
    </dgm:pt>
    <dgm:pt modelId="{BA29B30A-CD31-4A22-A060-B9FCCD6E57E6}" type="pres">
      <dgm:prSet presAssocID="{32C3C2EB-9815-484F-8685-9C9FD3605FB2}" presName="linNode" presStyleCnt="0"/>
      <dgm:spPr/>
    </dgm:pt>
    <dgm:pt modelId="{FF3157BF-F327-408E-8D45-38ADEB9DEDCE}" type="pres">
      <dgm:prSet presAssocID="{32C3C2EB-9815-484F-8685-9C9FD3605FB2}" presName="parentText" presStyleLbl="alignNode1" presStyleIdx="3" presStyleCnt="9">
        <dgm:presLayoutVars>
          <dgm:chMax val="1"/>
          <dgm:bulletEnabled/>
        </dgm:presLayoutVars>
      </dgm:prSet>
      <dgm:spPr/>
    </dgm:pt>
    <dgm:pt modelId="{00670AC5-CE20-4ACE-AD7B-8E9B94B5108F}" type="pres">
      <dgm:prSet presAssocID="{32C3C2EB-9815-484F-8685-9C9FD3605FB2}" presName="descendantText" presStyleLbl="alignAccFollowNode1" presStyleIdx="3" presStyleCnt="9">
        <dgm:presLayoutVars>
          <dgm:bulletEnabled/>
        </dgm:presLayoutVars>
      </dgm:prSet>
      <dgm:spPr/>
    </dgm:pt>
    <dgm:pt modelId="{D7FFCD78-754A-441E-974F-A4494C0BA15F}" type="pres">
      <dgm:prSet presAssocID="{CDBBDF70-11F8-4BF9-B43D-4B342E8F1E58}" presName="sp" presStyleCnt="0"/>
      <dgm:spPr/>
    </dgm:pt>
    <dgm:pt modelId="{FAD8D3DC-7F1E-443A-A588-979CB2589F61}" type="pres">
      <dgm:prSet presAssocID="{C509B0D1-4A9B-43DA-AE3A-5A9D8EDDC860}" presName="linNode" presStyleCnt="0"/>
      <dgm:spPr/>
    </dgm:pt>
    <dgm:pt modelId="{33E470A6-8939-4B21-A169-B8C1E1442A76}" type="pres">
      <dgm:prSet presAssocID="{C509B0D1-4A9B-43DA-AE3A-5A9D8EDDC860}" presName="parentText" presStyleLbl="alignNode1" presStyleIdx="4" presStyleCnt="9">
        <dgm:presLayoutVars>
          <dgm:chMax val="1"/>
          <dgm:bulletEnabled/>
        </dgm:presLayoutVars>
      </dgm:prSet>
      <dgm:spPr/>
    </dgm:pt>
    <dgm:pt modelId="{DA4C2995-9F42-4225-A7E9-88523759CA80}" type="pres">
      <dgm:prSet presAssocID="{C509B0D1-4A9B-43DA-AE3A-5A9D8EDDC860}" presName="descendantText" presStyleLbl="alignAccFollowNode1" presStyleIdx="4" presStyleCnt="9">
        <dgm:presLayoutVars>
          <dgm:bulletEnabled/>
        </dgm:presLayoutVars>
      </dgm:prSet>
      <dgm:spPr/>
    </dgm:pt>
    <dgm:pt modelId="{F18F5BC0-C3C1-49FC-827A-2F5AB4AA576F}" type="pres">
      <dgm:prSet presAssocID="{6E906A4D-1633-402C-9D85-8B07E204B6DA}" presName="sp" presStyleCnt="0"/>
      <dgm:spPr/>
    </dgm:pt>
    <dgm:pt modelId="{DE8443EF-B804-432A-B9D8-4C9EB93CC755}" type="pres">
      <dgm:prSet presAssocID="{462187C7-9836-475A-8A62-C2F921AB5B53}" presName="linNode" presStyleCnt="0"/>
      <dgm:spPr/>
    </dgm:pt>
    <dgm:pt modelId="{D147E258-D69E-49FB-A999-2AACED10610A}" type="pres">
      <dgm:prSet presAssocID="{462187C7-9836-475A-8A62-C2F921AB5B53}" presName="parentText" presStyleLbl="alignNode1" presStyleIdx="5" presStyleCnt="9">
        <dgm:presLayoutVars>
          <dgm:chMax val="1"/>
          <dgm:bulletEnabled/>
        </dgm:presLayoutVars>
      </dgm:prSet>
      <dgm:spPr/>
    </dgm:pt>
    <dgm:pt modelId="{98098AEC-073E-436E-AD88-6B0B07BA37FE}" type="pres">
      <dgm:prSet presAssocID="{462187C7-9836-475A-8A62-C2F921AB5B53}" presName="descendantText" presStyleLbl="alignAccFollowNode1" presStyleIdx="5" presStyleCnt="9">
        <dgm:presLayoutVars>
          <dgm:bulletEnabled/>
        </dgm:presLayoutVars>
      </dgm:prSet>
      <dgm:spPr/>
    </dgm:pt>
    <dgm:pt modelId="{A0678D05-9C92-4FC5-8F85-8AC5381B5E7D}" type="pres">
      <dgm:prSet presAssocID="{4E4417A1-B666-47FA-A178-9987EB23D37A}" presName="sp" presStyleCnt="0"/>
      <dgm:spPr/>
    </dgm:pt>
    <dgm:pt modelId="{AC692534-3AA1-446A-B9A4-6F91317604E7}" type="pres">
      <dgm:prSet presAssocID="{FF293F3E-FA89-4594-B827-2B56CD3BB51D}" presName="linNode" presStyleCnt="0"/>
      <dgm:spPr/>
    </dgm:pt>
    <dgm:pt modelId="{0118EE0A-52CB-47F0-AB74-2B6B508C2939}" type="pres">
      <dgm:prSet presAssocID="{FF293F3E-FA89-4594-B827-2B56CD3BB51D}" presName="parentText" presStyleLbl="alignNode1" presStyleIdx="6" presStyleCnt="9">
        <dgm:presLayoutVars>
          <dgm:chMax val="1"/>
          <dgm:bulletEnabled/>
        </dgm:presLayoutVars>
      </dgm:prSet>
      <dgm:spPr/>
    </dgm:pt>
    <dgm:pt modelId="{CB3EB1F6-22E4-47F1-A971-DF17F2E3451E}" type="pres">
      <dgm:prSet presAssocID="{FF293F3E-FA89-4594-B827-2B56CD3BB51D}" presName="descendantText" presStyleLbl="alignAccFollowNode1" presStyleIdx="6" presStyleCnt="9">
        <dgm:presLayoutVars>
          <dgm:bulletEnabled/>
        </dgm:presLayoutVars>
      </dgm:prSet>
      <dgm:spPr/>
    </dgm:pt>
    <dgm:pt modelId="{37DBF576-D904-48DD-978C-EC3031DFFEFE}" type="pres">
      <dgm:prSet presAssocID="{02D1C65E-A3B9-46EB-8F5E-92024E6690E3}" presName="sp" presStyleCnt="0"/>
      <dgm:spPr/>
    </dgm:pt>
    <dgm:pt modelId="{FC968218-15BD-4279-8922-D1E53EB1F0BD}" type="pres">
      <dgm:prSet presAssocID="{2513B371-3115-499C-A8FA-4AAE44C56025}" presName="linNode" presStyleCnt="0"/>
      <dgm:spPr/>
    </dgm:pt>
    <dgm:pt modelId="{1FE2E408-2C3C-45CC-893E-E22A221D30EF}" type="pres">
      <dgm:prSet presAssocID="{2513B371-3115-499C-A8FA-4AAE44C56025}" presName="parentText" presStyleLbl="alignNode1" presStyleIdx="7" presStyleCnt="9">
        <dgm:presLayoutVars>
          <dgm:chMax val="1"/>
          <dgm:bulletEnabled/>
        </dgm:presLayoutVars>
      </dgm:prSet>
      <dgm:spPr/>
    </dgm:pt>
    <dgm:pt modelId="{B701BFD6-359C-46FE-B2D7-14A999FD162B}" type="pres">
      <dgm:prSet presAssocID="{2513B371-3115-499C-A8FA-4AAE44C56025}" presName="descendantText" presStyleLbl="alignAccFollowNode1" presStyleIdx="7" presStyleCnt="9">
        <dgm:presLayoutVars>
          <dgm:bulletEnabled/>
        </dgm:presLayoutVars>
      </dgm:prSet>
      <dgm:spPr/>
    </dgm:pt>
    <dgm:pt modelId="{0A4A8412-D526-4A9F-8698-2EFAF8F7145E}" type="pres">
      <dgm:prSet presAssocID="{7E9C92E6-CEBE-436B-9CF5-AA163B9EA22B}" presName="sp" presStyleCnt="0"/>
      <dgm:spPr/>
    </dgm:pt>
    <dgm:pt modelId="{B80CDE1D-48B1-4E3B-8861-79B01A46EEDC}" type="pres">
      <dgm:prSet presAssocID="{D11A3A4E-23F6-4F1C-9AE2-5CCDA5BA3B2A}" presName="linNode" presStyleCnt="0"/>
      <dgm:spPr/>
    </dgm:pt>
    <dgm:pt modelId="{4D16DC58-52A4-46C2-A955-D7DCD62C1774}" type="pres">
      <dgm:prSet presAssocID="{D11A3A4E-23F6-4F1C-9AE2-5CCDA5BA3B2A}" presName="parentText" presStyleLbl="alignNode1" presStyleIdx="8" presStyleCnt="9">
        <dgm:presLayoutVars>
          <dgm:chMax val="1"/>
          <dgm:bulletEnabled/>
        </dgm:presLayoutVars>
      </dgm:prSet>
      <dgm:spPr/>
    </dgm:pt>
    <dgm:pt modelId="{202BA5A6-F134-47E3-A0E9-046D5583550E}" type="pres">
      <dgm:prSet presAssocID="{D11A3A4E-23F6-4F1C-9AE2-5CCDA5BA3B2A}" presName="descendantText" presStyleLbl="alignAccFollowNode1" presStyleIdx="8" presStyleCnt="9">
        <dgm:presLayoutVars>
          <dgm:bulletEnabled/>
        </dgm:presLayoutVars>
      </dgm:prSet>
      <dgm:spPr/>
    </dgm:pt>
  </dgm:ptLst>
  <dgm:cxnLst>
    <dgm:cxn modelId="{5437CE00-7971-4D7B-A9BA-25B286ED5BF2}" type="presOf" srcId="{D11A3A4E-23F6-4F1C-9AE2-5CCDA5BA3B2A}" destId="{4D16DC58-52A4-46C2-A955-D7DCD62C1774}" srcOrd="0" destOrd="0" presId="urn:microsoft.com/office/officeart/2016/7/layout/VerticalSolidActionList"/>
    <dgm:cxn modelId="{B4606001-1BD8-4C15-9E30-EC6B041B0932}" srcId="{E6D4E3BC-DE97-4698-A2B3-8D13A7989F00}" destId="{462187C7-9836-475A-8A62-C2F921AB5B53}" srcOrd="5" destOrd="0" parTransId="{C768D8C9-B4D8-45A7-9A7F-C0F1A486549C}" sibTransId="{4E4417A1-B666-47FA-A178-9987EB23D37A}"/>
    <dgm:cxn modelId="{B93D2809-CDA4-47B5-AD6B-12A1A25EA737}" srcId="{D11A3A4E-23F6-4F1C-9AE2-5CCDA5BA3B2A}" destId="{FB7AA5C3-51AB-4A30-8502-81F9F5CFAD50}" srcOrd="0" destOrd="0" parTransId="{8123A062-B0E9-49F9-913F-6684A96336DD}" sibTransId="{B5471E27-DD48-47ED-B768-CB364F454019}"/>
    <dgm:cxn modelId="{C37E8D0B-D4D8-4D8A-88FD-F51D15916983}" srcId="{EDB28238-1E54-4DA2-99FB-C4B279BC4FB8}" destId="{735790A0-D962-478E-A4EC-CB0101DA25DE}" srcOrd="0" destOrd="0" parTransId="{C3B1E7D9-2AED-4707-8361-6798FCA0C6B3}" sibTransId="{C6189750-6EA5-472C-A7D0-801A8B4DA410}"/>
    <dgm:cxn modelId="{88666A16-0249-408C-BE80-9F84C7B2C1B8}" srcId="{E6D4E3BC-DE97-4698-A2B3-8D13A7989F00}" destId="{9748E6FF-BD05-461C-B8F2-D92613D51A9E}" srcOrd="0" destOrd="0" parTransId="{3D84E05E-16D2-4293-9F51-72501044C648}" sibTransId="{1068305D-9F13-4761-A182-AB7292666A82}"/>
    <dgm:cxn modelId="{0D6C0C17-31EF-4448-8C4F-41FE99D9B237}" srcId="{E6D4E3BC-DE97-4698-A2B3-8D13A7989F00}" destId="{32C3C2EB-9815-484F-8685-9C9FD3605FB2}" srcOrd="3" destOrd="0" parTransId="{21ABB321-2449-41D0-B420-6D24A7C88258}" sibTransId="{CDBBDF70-11F8-4BF9-B43D-4B342E8F1E58}"/>
    <dgm:cxn modelId="{B13FA31E-F57A-4C3D-883F-98A6760A39D5}" srcId="{E6D4E3BC-DE97-4698-A2B3-8D13A7989F00}" destId="{2513B371-3115-499C-A8FA-4AAE44C56025}" srcOrd="7" destOrd="0" parTransId="{B8CBA1BB-32A2-4B37-9BF7-6BBC30153C0F}" sibTransId="{7E9C92E6-CEBE-436B-9CF5-AA163B9EA22B}"/>
    <dgm:cxn modelId="{44B80423-0B07-4365-95CE-6F1DA55A65B6}" srcId="{9748E6FF-BD05-461C-B8F2-D92613D51A9E}" destId="{06F3B2A6-A84B-4123-9333-F24D97598AE0}" srcOrd="0" destOrd="0" parTransId="{BD0FD47C-6191-427D-B29D-4F95F09BD83D}" sibTransId="{701686FE-4729-4B67-8117-584AE708DEE8}"/>
    <dgm:cxn modelId="{6BCC9729-0F54-4AAC-8548-30F79F93A4E0}" srcId="{E6D4E3BC-DE97-4698-A2B3-8D13A7989F00}" destId="{FF293F3E-FA89-4594-B827-2B56CD3BB51D}" srcOrd="6" destOrd="0" parTransId="{8C4E12C7-3061-4754-97E6-F3BE8A93550D}" sibTransId="{02D1C65E-A3B9-46EB-8F5E-92024E6690E3}"/>
    <dgm:cxn modelId="{5EBE8B5F-5D47-44A1-8A1B-33A7DCBF8708}" srcId="{FF293F3E-FA89-4594-B827-2B56CD3BB51D}" destId="{9F364D75-B76C-4EAE-AEF5-7A6877912016}" srcOrd="0" destOrd="0" parTransId="{748696E2-BBFF-4589-B39B-EF2281ECD9C1}" sibTransId="{BE3DC472-4169-4E17-8B0E-6AE67A5852E4}"/>
    <dgm:cxn modelId="{9C79AF60-54EA-4506-98E1-23C08AA4FDD3}" type="presOf" srcId="{2AD752EA-15C5-4C75-8292-F02EDFB7C46B}" destId="{DA4C2995-9F42-4225-A7E9-88523759CA80}" srcOrd="0" destOrd="0" presId="urn:microsoft.com/office/officeart/2016/7/layout/VerticalSolidActionList"/>
    <dgm:cxn modelId="{DC7CDA43-00A5-4143-BAE5-E09826631595}" srcId="{32C3C2EB-9815-484F-8685-9C9FD3605FB2}" destId="{F1AF85C3-065E-44E9-8E0A-8F037B05F7C6}" srcOrd="0" destOrd="0" parTransId="{3ACAFEBF-95F5-48A7-A981-62DBB5D3B207}" sibTransId="{28485627-3C6A-45BA-A33D-668C5E9D5919}"/>
    <dgm:cxn modelId="{9C16DE66-0C4C-4049-85AC-FF40DEFD5F7C}" type="presOf" srcId="{E42CDD4A-BD70-48D0-B12D-FE0B1995EA29}" destId="{B701BFD6-359C-46FE-B2D7-14A999FD162B}" srcOrd="0" destOrd="0" presId="urn:microsoft.com/office/officeart/2016/7/layout/VerticalSolidActionList"/>
    <dgm:cxn modelId="{F821546A-7587-4AA3-B599-AE1CDC273268}" type="presOf" srcId="{735790A0-D962-478E-A4EC-CB0101DA25DE}" destId="{B5EBE845-85CB-4AC7-8625-23CD402CA06A}" srcOrd="0" destOrd="0" presId="urn:microsoft.com/office/officeart/2016/7/layout/VerticalSolidActionList"/>
    <dgm:cxn modelId="{88CC4C4D-3E02-418E-B707-3A36A3816103}" srcId="{462187C7-9836-475A-8A62-C2F921AB5B53}" destId="{80C3105F-3CC4-4F74-B2F9-56FEE0B912FA}" srcOrd="0" destOrd="0" parTransId="{204FF40B-44EC-4068-BD99-F9FADF69393C}" sibTransId="{FE49627D-C2A5-4113-8D7D-F38A0C4F4262}"/>
    <dgm:cxn modelId="{7D18486F-2EB9-42BF-8FD9-CA1FE2F23D59}" srcId="{E6D4E3BC-DE97-4698-A2B3-8D13A7989F00}" destId="{D11A3A4E-23F6-4F1C-9AE2-5CCDA5BA3B2A}" srcOrd="8" destOrd="0" parTransId="{6DD3D228-5F9F-4759-AFC2-22213BE3D832}" sibTransId="{0DFD9755-3B14-48FA-A6BB-C4ADFA36AF97}"/>
    <dgm:cxn modelId="{5BC3E34F-6211-49C2-92AA-F958B56A3046}" srcId="{E6D4E3BC-DE97-4698-A2B3-8D13A7989F00}" destId="{EDB28238-1E54-4DA2-99FB-C4B279BC4FB8}" srcOrd="1" destOrd="0" parTransId="{46EAD7FC-F15D-43EC-921A-27FC22487149}" sibTransId="{6F703190-66EA-4973-8AAC-3E7E83761FCC}"/>
    <dgm:cxn modelId="{2589B875-6E36-45D1-8F4F-624CE220001F}" type="presOf" srcId="{FB7AA5C3-51AB-4A30-8502-81F9F5CFAD50}" destId="{202BA5A6-F134-47E3-A0E9-046D5583550E}" srcOrd="0" destOrd="0" presId="urn:microsoft.com/office/officeart/2016/7/layout/VerticalSolidActionList"/>
    <dgm:cxn modelId="{FE52A17A-2C44-4745-930E-1A3050BBE03C}" type="presOf" srcId="{C509B0D1-4A9B-43DA-AE3A-5A9D8EDDC860}" destId="{33E470A6-8939-4B21-A169-B8C1E1442A76}" srcOrd="0" destOrd="0" presId="urn:microsoft.com/office/officeart/2016/7/layout/VerticalSolidActionList"/>
    <dgm:cxn modelId="{4002547B-E09D-4E0B-A273-B7F97B497BB4}" type="presOf" srcId="{80C3105F-3CC4-4F74-B2F9-56FEE0B912FA}" destId="{98098AEC-073E-436E-AD88-6B0B07BA37FE}" srcOrd="0" destOrd="0" presId="urn:microsoft.com/office/officeart/2016/7/layout/VerticalSolidActionList"/>
    <dgm:cxn modelId="{DAD6C57F-593A-495C-A370-44E7FB0A1A1A}" type="presOf" srcId="{2513B371-3115-499C-A8FA-4AAE44C56025}" destId="{1FE2E408-2C3C-45CC-893E-E22A221D30EF}" srcOrd="0" destOrd="0" presId="urn:microsoft.com/office/officeart/2016/7/layout/VerticalSolidActionList"/>
    <dgm:cxn modelId="{4F04328B-8DE1-462F-AE54-CBC9CA2FD4F7}" type="presOf" srcId="{44DBFC3D-A15E-4C91-BFBC-B6CA2D3B1421}" destId="{B9CB00D6-74FD-4E4E-890A-4ACDDA70A893}" srcOrd="0" destOrd="0" presId="urn:microsoft.com/office/officeart/2016/7/layout/VerticalSolidActionList"/>
    <dgm:cxn modelId="{F6838891-6AAB-47F0-B2F3-E96E3009DF05}" type="presOf" srcId="{06F3B2A6-A84B-4123-9333-F24D97598AE0}" destId="{CA1A4184-80FF-4799-B914-BB032303E5F6}" srcOrd="0" destOrd="0" presId="urn:microsoft.com/office/officeart/2016/7/layout/VerticalSolidActionList"/>
    <dgm:cxn modelId="{D4DF9F92-5DE6-49D5-A7E1-62D7628575CE}" srcId="{2513B371-3115-499C-A8FA-4AAE44C56025}" destId="{E42CDD4A-BD70-48D0-B12D-FE0B1995EA29}" srcOrd="0" destOrd="0" parTransId="{8B39D0C6-40A4-4CC5-B084-59DEB30CA96E}" sibTransId="{95C55B55-F8E3-4AF5-9632-009F83173703}"/>
    <dgm:cxn modelId="{7BE19793-1668-4CEB-83E4-1F9F7DF2BE69}" type="presOf" srcId="{9748E6FF-BD05-461C-B8F2-D92613D51A9E}" destId="{FCF78F23-2526-4774-A973-7B96FDA55E4E}" srcOrd="0" destOrd="0" presId="urn:microsoft.com/office/officeart/2016/7/layout/VerticalSolidActionList"/>
    <dgm:cxn modelId="{123F6B96-F951-4943-86A8-151F68738D3A}" type="presOf" srcId="{EDB28238-1E54-4DA2-99FB-C4B279BC4FB8}" destId="{5B1B6ED7-65D0-4EA5-BD46-C0CBD194ABE1}" srcOrd="0" destOrd="0" presId="urn:microsoft.com/office/officeart/2016/7/layout/VerticalSolidActionList"/>
    <dgm:cxn modelId="{61EA28A8-3D0A-4E4E-876F-03204B74119B}" srcId="{E6D4E3BC-DE97-4698-A2B3-8D13A7989F00}" destId="{C509B0D1-4A9B-43DA-AE3A-5A9D8EDDC860}" srcOrd="4" destOrd="0" parTransId="{A6846EED-C299-4EF8-85AF-98106D551675}" sibTransId="{6E906A4D-1633-402C-9D85-8B07E204B6DA}"/>
    <dgm:cxn modelId="{A0695AD1-23F6-417F-A03B-1ED87186CF00}" type="presOf" srcId="{32C3C2EB-9815-484F-8685-9C9FD3605FB2}" destId="{FF3157BF-F327-408E-8D45-38ADEB9DEDCE}" srcOrd="0" destOrd="0" presId="urn:microsoft.com/office/officeart/2016/7/layout/VerticalSolidActionList"/>
    <dgm:cxn modelId="{E30378D6-538E-4E10-BBB5-9F13C86DC6DA}" srcId="{44DBFC3D-A15E-4C91-BFBC-B6CA2D3B1421}" destId="{578597CF-5908-468E-9F0C-FB3BE32BAFFA}" srcOrd="0" destOrd="0" parTransId="{30CF42EE-2DD8-40DA-9CB6-BBD0EE79EBB9}" sibTransId="{D779F12E-EE34-463E-8FCC-B82B698AAEE1}"/>
    <dgm:cxn modelId="{DA83A0D7-F8F0-49C4-86C3-8CCC454DF3CA}" srcId="{E6D4E3BC-DE97-4698-A2B3-8D13A7989F00}" destId="{44DBFC3D-A15E-4C91-BFBC-B6CA2D3B1421}" srcOrd="2" destOrd="0" parTransId="{408F7D05-A6E0-4BBB-BE0E-22A5FD5E4113}" sibTransId="{61E2A938-E968-4138-8580-FB9214AF66E1}"/>
    <dgm:cxn modelId="{06E8D2DC-4A45-41BC-90A9-183183A3E30A}" type="presOf" srcId="{462187C7-9836-475A-8A62-C2F921AB5B53}" destId="{D147E258-D69E-49FB-A999-2AACED10610A}" srcOrd="0" destOrd="0" presId="urn:microsoft.com/office/officeart/2016/7/layout/VerticalSolidActionList"/>
    <dgm:cxn modelId="{22077AE5-AB84-4064-969A-B94287395CE8}" type="presOf" srcId="{578597CF-5908-468E-9F0C-FB3BE32BAFFA}" destId="{567783F2-3621-4EB9-88E0-AA1E4440431D}" srcOrd="0" destOrd="0" presId="urn:microsoft.com/office/officeart/2016/7/layout/VerticalSolidActionList"/>
    <dgm:cxn modelId="{87C8D2E6-65E9-4EC7-B3D2-D1E22DEF2E6B}" type="presOf" srcId="{E6D4E3BC-DE97-4698-A2B3-8D13A7989F00}" destId="{739608A2-3B54-413E-BFC8-F03FCE02881D}" srcOrd="0" destOrd="0" presId="urn:microsoft.com/office/officeart/2016/7/layout/VerticalSolidActionList"/>
    <dgm:cxn modelId="{4A6E0CEA-84CE-4607-82A7-EC787239EB91}" type="presOf" srcId="{FF293F3E-FA89-4594-B827-2B56CD3BB51D}" destId="{0118EE0A-52CB-47F0-AB74-2B6B508C2939}" srcOrd="0" destOrd="0" presId="urn:microsoft.com/office/officeart/2016/7/layout/VerticalSolidActionList"/>
    <dgm:cxn modelId="{E10BF2F0-4CFB-4DF3-A3FE-444EB5009FB9}" srcId="{C509B0D1-4A9B-43DA-AE3A-5A9D8EDDC860}" destId="{2AD752EA-15C5-4C75-8292-F02EDFB7C46B}" srcOrd="0" destOrd="0" parTransId="{7FB9082D-8381-477B-B26D-0726DDC71699}" sibTransId="{82A7BB93-D992-4C07-9764-7D3246D3AFB7}"/>
    <dgm:cxn modelId="{F1D067F8-4E33-4E97-A599-B23B9BC12E31}" type="presOf" srcId="{9F364D75-B76C-4EAE-AEF5-7A6877912016}" destId="{CB3EB1F6-22E4-47F1-A971-DF17F2E3451E}" srcOrd="0" destOrd="0" presId="urn:microsoft.com/office/officeart/2016/7/layout/VerticalSolidActionList"/>
    <dgm:cxn modelId="{7085C6FE-A18A-4F22-8C92-3C2DFC69A939}" type="presOf" srcId="{F1AF85C3-065E-44E9-8E0A-8F037B05F7C6}" destId="{00670AC5-CE20-4ACE-AD7B-8E9B94B5108F}" srcOrd="0" destOrd="0" presId="urn:microsoft.com/office/officeart/2016/7/layout/VerticalSolidActionList"/>
    <dgm:cxn modelId="{81D84CEF-605F-4EA9-808C-D2C1A329FBDC}" type="presParOf" srcId="{739608A2-3B54-413E-BFC8-F03FCE02881D}" destId="{AEC455C7-B3F9-4629-AA1B-DE0C8D379E1F}" srcOrd="0" destOrd="0" presId="urn:microsoft.com/office/officeart/2016/7/layout/VerticalSolidActionList"/>
    <dgm:cxn modelId="{76971607-73D4-49AD-BB39-A9EBFEFCDA2C}" type="presParOf" srcId="{AEC455C7-B3F9-4629-AA1B-DE0C8D379E1F}" destId="{FCF78F23-2526-4774-A973-7B96FDA55E4E}" srcOrd="0" destOrd="0" presId="urn:microsoft.com/office/officeart/2016/7/layout/VerticalSolidActionList"/>
    <dgm:cxn modelId="{C71A30A4-D768-4533-B446-EBB3807E22A3}" type="presParOf" srcId="{AEC455C7-B3F9-4629-AA1B-DE0C8D379E1F}" destId="{CA1A4184-80FF-4799-B914-BB032303E5F6}" srcOrd="1" destOrd="0" presId="urn:microsoft.com/office/officeart/2016/7/layout/VerticalSolidActionList"/>
    <dgm:cxn modelId="{87F4DE8B-CDB9-4034-99F4-D5ECEF61321B}" type="presParOf" srcId="{739608A2-3B54-413E-BFC8-F03FCE02881D}" destId="{0F2F7477-86C6-453B-A3DB-1C69A00AC9C2}" srcOrd="1" destOrd="0" presId="urn:microsoft.com/office/officeart/2016/7/layout/VerticalSolidActionList"/>
    <dgm:cxn modelId="{85D0E7E1-21DA-4EBB-99EE-9831D51EF640}" type="presParOf" srcId="{739608A2-3B54-413E-BFC8-F03FCE02881D}" destId="{ABC84EC9-A0C8-4903-9576-D0F05C3FA5EF}" srcOrd="2" destOrd="0" presId="urn:microsoft.com/office/officeart/2016/7/layout/VerticalSolidActionList"/>
    <dgm:cxn modelId="{BAEC6248-BA5F-420E-9D2A-DEA0A880B30B}" type="presParOf" srcId="{ABC84EC9-A0C8-4903-9576-D0F05C3FA5EF}" destId="{5B1B6ED7-65D0-4EA5-BD46-C0CBD194ABE1}" srcOrd="0" destOrd="0" presId="urn:microsoft.com/office/officeart/2016/7/layout/VerticalSolidActionList"/>
    <dgm:cxn modelId="{A0E83154-C866-4FE2-AF1A-F6E9F6479EF0}" type="presParOf" srcId="{ABC84EC9-A0C8-4903-9576-D0F05C3FA5EF}" destId="{B5EBE845-85CB-4AC7-8625-23CD402CA06A}" srcOrd="1" destOrd="0" presId="urn:microsoft.com/office/officeart/2016/7/layout/VerticalSolidActionList"/>
    <dgm:cxn modelId="{5D3CD90B-39A8-429B-B766-B92465CC7BC7}" type="presParOf" srcId="{739608A2-3B54-413E-BFC8-F03FCE02881D}" destId="{B5DBCB68-BC95-4661-BC07-B5D44DAC63E1}" srcOrd="3" destOrd="0" presId="urn:microsoft.com/office/officeart/2016/7/layout/VerticalSolidActionList"/>
    <dgm:cxn modelId="{50B3E502-EE99-4EE0-9E76-2AB07C3B5859}" type="presParOf" srcId="{739608A2-3B54-413E-BFC8-F03FCE02881D}" destId="{9E2A1469-063D-4232-897C-4FBF2A934EAF}" srcOrd="4" destOrd="0" presId="urn:microsoft.com/office/officeart/2016/7/layout/VerticalSolidActionList"/>
    <dgm:cxn modelId="{AF885313-C594-4682-8A47-48588CF25823}" type="presParOf" srcId="{9E2A1469-063D-4232-897C-4FBF2A934EAF}" destId="{B9CB00D6-74FD-4E4E-890A-4ACDDA70A893}" srcOrd="0" destOrd="0" presId="urn:microsoft.com/office/officeart/2016/7/layout/VerticalSolidActionList"/>
    <dgm:cxn modelId="{B75B4D8A-2B44-431F-BFFD-73836AB7CF5B}" type="presParOf" srcId="{9E2A1469-063D-4232-897C-4FBF2A934EAF}" destId="{567783F2-3621-4EB9-88E0-AA1E4440431D}" srcOrd="1" destOrd="0" presId="urn:microsoft.com/office/officeart/2016/7/layout/VerticalSolidActionList"/>
    <dgm:cxn modelId="{6E82CB15-0E78-4445-8461-BD67AE93A399}" type="presParOf" srcId="{739608A2-3B54-413E-BFC8-F03FCE02881D}" destId="{EFDE368D-A140-4EC6-A3FB-FF671FA37F5C}" srcOrd="5" destOrd="0" presId="urn:microsoft.com/office/officeart/2016/7/layout/VerticalSolidActionList"/>
    <dgm:cxn modelId="{877E48B7-6274-4305-857B-D05A2BE68B44}" type="presParOf" srcId="{739608A2-3B54-413E-BFC8-F03FCE02881D}" destId="{BA29B30A-CD31-4A22-A060-B9FCCD6E57E6}" srcOrd="6" destOrd="0" presId="urn:microsoft.com/office/officeart/2016/7/layout/VerticalSolidActionList"/>
    <dgm:cxn modelId="{568FFE1A-323B-43FB-A48F-B45670BAA32D}" type="presParOf" srcId="{BA29B30A-CD31-4A22-A060-B9FCCD6E57E6}" destId="{FF3157BF-F327-408E-8D45-38ADEB9DEDCE}" srcOrd="0" destOrd="0" presId="urn:microsoft.com/office/officeart/2016/7/layout/VerticalSolidActionList"/>
    <dgm:cxn modelId="{43C5CBF6-C943-4CA3-A6F4-F6A057134E51}" type="presParOf" srcId="{BA29B30A-CD31-4A22-A060-B9FCCD6E57E6}" destId="{00670AC5-CE20-4ACE-AD7B-8E9B94B5108F}" srcOrd="1" destOrd="0" presId="urn:microsoft.com/office/officeart/2016/7/layout/VerticalSolidActionList"/>
    <dgm:cxn modelId="{09228BA2-865C-49F4-9B53-BF6869D5709E}" type="presParOf" srcId="{739608A2-3B54-413E-BFC8-F03FCE02881D}" destId="{D7FFCD78-754A-441E-974F-A4494C0BA15F}" srcOrd="7" destOrd="0" presId="urn:microsoft.com/office/officeart/2016/7/layout/VerticalSolidActionList"/>
    <dgm:cxn modelId="{05914171-E537-445B-8F6D-589629250071}" type="presParOf" srcId="{739608A2-3B54-413E-BFC8-F03FCE02881D}" destId="{FAD8D3DC-7F1E-443A-A588-979CB2589F61}" srcOrd="8" destOrd="0" presId="urn:microsoft.com/office/officeart/2016/7/layout/VerticalSolidActionList"/>
    <dgm:cxn modelId="{C2D8D715-7C7E-44E4-8F5F-0AD93438B14B}" type="presParOf" srcId="{FAD8D3DC-7F1E-443A-A588-979CB2589F61}" destId="{33E470A6-8939-4B21-A169-B8C1E1442A76}" srcOrd="0" destOrd="0" presId="urn:microsoft.com/office/officeart/2016/7/layout/VerticalSolidActionList"/>
    <dgm:cxn modelId="{A00D9038-7A26-4091-8DCA-2BEB134DF4DF}" type="presParOf" srcId="{FAD8D3DC-7F1E-443A-A588-979CB2589F61}" destId="{DA4C2995-9F42-4225-A7E9-88523759CA80}" srcOrd="1" destOrd="0" presId="urn:microsoft.com/office/officeart/2016/7/layout/VerticalSolidActionList"/>
    <dgm:cxn modelId="{83793AAB-C713-4E38-B1B0-559743EA2D03}" type="presParOf" srcId="{739608A2-3B54-413E-BFC8-F03FCE02881D}" destId="{F18F5BC0-C3C1-49FC-827A-2F5AB4AA576F}" srcOrd="9" destOrd="0" presId="urn:microsoft.com/office/officeart/2016/7/layout/VerticalSolidActionList"/>
    <dgm:cxn modelId="{75BC9E8E-B46F-4A98-9C94-F8A882F46E16}" type="presParOf" srcId="{739608A2-3B54-413E-BFC8-F03FCE02881D}" destId="{DE8443EF-B804-432A-B9D8-4C9EB93CC755}" srcOrd="10" destOrd="0" presId="urn:microsoft.com/office/officeart/2016/7/layout/VerticalSolidActionList"/>
    <dgm:cxn modelId="{2FF909C5-5E59-437B-B3BA-876AB0569CFE}" type="presParOf" srcId="{DE8443EF-B804-432A-B9D8-4C9EB93CC755}" destId="{D147E258-D69E-49FB-A999-2AACED10610A}" srcOrd="0" destOrd="0" presId="urn:microsoft.com/office/officeart/2016/7/layout/VerticalSolidActionList"/>
    <dgm:cxn modelId="{7382155D-DE79-4322-9DEF-66F9AC65A23D}" type="presParOf" srcId="{DE8443EF-B804-432A-B9D8-4C9EB93CC755}" destId="{98098AEC-073E-436E-AD88-6B0B07BA37FE}" srcOrd="1" destOrd="0" presId="urn:microsoft.com/office/officeart/2016/7/layout/VerticalSolidActionList"/>
    <dgm:cxn modelId="{CE66D2B2-2684-4D91-A85D-23509265CDD3}" type="presParOf" srcId="{739608A2-3B54-413E-BFC8-F03FCE02881D}" destId="{A0678D05-9C92-4FC5-8F85-8AC5381B5E7D}" srcOrd="11" destOrd="0" presId="urn:microsoft.com/office/officeart/2016/7/layout/VerticalSolidActionList"/>
    <dgm:cxn modelId="{1EC979AB-263A-4B55-8BF8-41AC2BE49BB1}" type="presParOf" srcId="{739608A2-3B54-413E-BFC8-F03FCE02881D}" destId="{AC692534-3AA1-446A-B9A4-6F91317604E7}" srcOrd="12" destOrd="0" presId="urn:microsoft.com/office/officeart/2016/7/layout/VerticalSolidActionList"/>
    <dgm:cxn modelId="{FAAF3336-DB8F-4D07-9F4C-66B7E2B4BB3E}" type="presParOf" srcId="{AC692534-3AA1-446A-B9A4-6F91317604E7}" destId="{0118EE0A-52CB-47F0-AB74-2B6B508C2939}" srcOrd="0" destOrd="0" presId="urn:microsoft.com/office/officeart/2016/7/layout/VerticalSolidActionList"/>
    <dgm:cxn modelId="{C50275C0-37D3-4F20-A01B-09FAA35C4B2C}" type="presParOf" srcId="{AC692534-3AA1-446A-B9A4-6F91317604E7}" destId="{CB3EB1F6-22E4-47F1-A971-DF17F2E3451E}" srcOrd="1" destOrd="0" presId="urn:microsoft.com/office/officeart/2016/7/layout/VerticalSolidActionList"/>
    <dgm:cxn modelId="{8443AA1C-D9CB-4A36-B330-F3E9795771ED}" type="presParOf" srcId="{739608A2-3B54-413E-BFC8-F03FCE02881D}" destId="{37DBF576-D904-48DD-978C-EC3031DFFEFE}" srcOrd="13" destOrd="0" presId="urn:microsoft.com/office/officeart/2016/7/layout/VerticalSolidActionList"/>
    <dgm:cxn modelId="{CF1BB7CF-C960-44A8-8E0D-77BD201C228E}" type="presParOf" srcId="{739608A2-3B54-413E-BFC8-F03FCE02881D}" destId="{FC968218-15BD-4279-8922-D1E53EB1F0BD}" srcOrd="14" destOrd="0" presId="urn:microsoft.com/office/officeart/2016/7/layout/VerticalSolidActionList"/>
    <dgm:cxn modelId="{6EA307BA-F42E-4486-8874-CFD0F2A11715}" type="presParOf" srcId="{FC968218-15BD-4279-8922-D1E53EB1F0BD}" destId="{1FE2E408-2C3C-45CC-893E-E22A221D30EF}" srcOrd="0" destOrd="0" presId="urn:microsoft.com/office/officeart/2016/7/layout/VerticalSolidActionList"/>
    <dgm:cxn modelId="{8F724658-F843-4C1A-B8A2-7461FA2C0485}" type="presParOf" srcId="{FC968218-15BD-4279-8922-D1E53EB1F0BD}" destId="{B701BFD6-359C-46FE-B2D7-14A999FD162B}" srcOrd="1" destOrd="0" presId="urn:microsoft.com/office/officeart/2016/7/layout/VerticalSolidActionList"/>
    <dgm:cxn modelId="{6042C805-13BD-4ADD-85E7-AC103AA219B2}" type="presParOf" srcId="{739608A2-3B54-413E-BFC8-F03FCE02881D}" destId="{0A4A8412-D526-4A9F-8698-2EFAF8F7145E}" srcOrd="15" destOrd="0" presId="urn:microsoft.com/office/officeart/2016/7/layout/VerticalSolidActionList"/>
    <dgm:cxn modelId="{68EBBB3E-308C-44DB-AEF2-EDA8C39DF3FA}" type="presParOf" srcId="{739608A2-3B54-413E-BFC8-F03FCE02881D}" destId="{B80CDE1D-48B1-4E3B-8861-79B01A46EEDC}" srcOrd="16" destOrd="0" presId="urn:microsoft.com/office/officeart/2016/7/layout/VerticalSolidActionList"/>
    <dgm:cxn modelId="{CD38F607-79C8-4951-8A1D-C90F228C1B00}" type="presParOf" srcId="{B80CDE1D-48B1-4E3B-8861-79B01A46EEDC}" destId="{4D16DC58-52A4-46C2-A955-D7DCD62C1774}" srcOrd="0" destOrd="0" presId="urn:microsoft.com/office/officeart/2016/7/layout/VerticalSolidActionList"/>
    <dgm:cxn modelId="{8E3B85E8-17E9-407C-BA8D-4E2917574AB8}" type="presParOf" srcId="{B80CDE1D-48B1-4E3B-8861-79B01A46EEDC}" destId="{202BA5A6-F134-47E3-A0E9-046D5583550E}" srcOrd="1" destOrd="0" presId="urn:microsoft.com/office/officeart/2016/7/layout/VerticalSolid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21BA4A-DD43-4C8A-83DD-E793DB8EDCE6}" type="doc">
      <dgm:prSet loTypeId="urn:microsoft.com/office/officeart/2005/8/layout/hList7" loCatId="list" qsTypeId="urn:microsoft.com/office/officeart/2005/8/quickstyle/3d2" qsCatId="3D" csTypeId="urn:microsoft.com/office/officeart/2005/8/colors/colorful2" csCatId="colorful" phldr="1"/>
      <dgm:spPr/>
    </dgm:pt>
    <dgm:pt modelId="{5094362D-F3E3-451C-979A-B013D14864FF}">
      <dgm:prSet phldrT="[Text]" custT="1"/>
      <dgm:spPr>
        <a:solidFill>
          <a:srgbClr val="00B050"/>
        </a:solidFill>
      </dgm:spPr>
      <dgm:t>
        <a:bodyPr/>
        <a:lstStyle/>
        <a:p>
          <a:r>
            <a:rPr lang="en-US" sz="3200" b="1" dirty="0">
              <a:latin typeface="Product Sans Thin" panose="020B0203030502040203"/>
            </a:rPr>
            <a:t>CLEARLY LEGAL</a:t>
          </a:r>
        </a:p>
      </dgm:t>
    </dgm:pt>
    <dgm:pt modelId="{D79FB28C-DE66-401E-839D-D0826EFAB2F7}" type="parTrans" cxnId="{227B742F-70EC-404C-A63F-2E3FE9F2CD2D}">
      <dgm:prSet/>
      <dgm:spPr/>
      <dgm:t>
        <a:bodyPr/>
        <a:lstStyle/>
        <a:p>
          <a:endParaRPr lang="en-US" sz="3200" b="1" dirty="0">
            <a:latin typeface="Product Sans Thin" panose="020B0203030502040203"/>
          </a:endParaRPr>
        </a:p>
      </dgm:t>
    </dgm:pt>
    <dgm:pt modelId="{3ABCE7A0-4BEC-41D3-B3BB-E617E71C0080}" type="sibTrans" cxnId="{227B742F-70EC-404C-A63F-2E3FE9F2CD2D}">
      <dgm:prSet/>
      <dgm:spPr/>
      <dgm:t>
        <a:bodyPr/>
        <a:lstStyle/>
        <a:p>
          <a:endParaRPr lang="en-US" sz="3200" b="1" dirty="0">
            <a:latin typeface="Product Sans Thin" panose="020B0203030502040203"/>
          </a:endParaRPr>
        </a:p>
      </dgm:t>
    </dgm:pt>
    <dgm:pt modelId="{F1680B46-858A-4FD0-A4D5-8E0BBCD89060}">
      <dgm:prSet phldrT="[Text]" custT="1"/>
      <dgm:spPr>
        <a:solidFill>
          <a:schemeClr val="bg2">
            <a:lumMod val="75000"/>
          </a:schemeClr>
        </a:solidFill>
      </dgm:spPr>
      <dgm:t>
        <a:bodyPr/>
        <a:lstStyle/>
        <a:p>
          <a:r>
            <a:rPr lang="en-US" sz="3200" b="1" dirty="0">
              <a:latin typeface="Product Sans Thin" panose="020B0203030502040203"/>
            </a:rPr>
            <a:t>GRAY ZONE</a:t>
          </a:r>
        </a:p>
      </dgm:t>
    </dgm:pt>
    <dgm:pt modelId="{CCA0F8F9-8672-4CB2-8DB1-BDDB3EF13DF6}" type="parTrans" cxnId="{EA14792A-96DF-4997-B415-1052D803F460}">
      <dgm:prSet/>
      <dgm:spPr/>
      <dgm:t>
        <a:bodyPr/>
        <a:lstStyle/>
        <a:p>
          <a:endParaRPr lang="en-US" sz="3200" b="1" dirty="0">
            <a:latin typeface="Product Sans Thin" panose="020B0203030502040203"/>
          </a:endParaRPr>
        </a:p>
      </dgm:t>
    </dgm:pt>
    <dgm:pt modelId="{52D3B3B3-FC98-40F4-8F2B-3875E92BDFA4}" type="sibTrans" cxnId="{EA14792A-96DF-4997-B415-1052D803F460}">
      <dgm:prSet/>
      <dgm:spPr/>
      <dgm:t>
        <a:bodyPr/>
        <a:lstStyle/>
        <a:p>
          <a:endParaRPr lang="en-US" sz="3200" b="1" dirty="0">
            <a:latin typeface="Product Sans Thin" panose="020B0203030502040203"/>
          </a:endParaRPr>
        </a:p>
      </dgm:t>
    </dgm:pt>
    <dgm:pt modelId="{B7411676-77E8-4534-82E2-1CE52FD70A9E}">
      <dgm:prSet phldrT="[Text]" custT="1"/>
      <dgm:spPr>
        <a:solidFill>
          <a:schemeClr val="accent5">
            <a:lumMod val="50000"/>
          </a:schemeClr>
        </a:solidFill>
      </dgm:spPr>
      <dgm:t>
        <a:bodyPr/>
        <a:lstStyle/>
        <a:p>
          <a:r>
            <a:rPr lang="en-US" sz="3200" b="1" dirty="0">
              <a:latin typeface="Product Sans Thin" panose="020B0203030502040203"/>
            </a:rPr>
            <a:t>CLEARLY ILLEGAL</a:t>
          </a:r>
        </a:p>
      </dgm:t>
    </dgm:pt>
    <dgm:pt modelId="{B39D03EC-FB54-43AD-86D7-B5E6672983D8}" type="parTrans" cxnId="{18488570-81EF-4EAF-A513-F6CC49DB1B4E}">
      <dgm:prSet/>
      <dgm:spPr/>
      <dgm:t>
        <a:bodyPr/>
        <a:lstStyle/>
        <a:p>
          <a:endParaRPr lang="en-US" sz="3200" b="1" dirty="0">
            <a:latin typeface="Product Sans Thin" panose="020B0203030502040203"/>
          </a:endParaRPr>
        </a:p>
      </dgm:t>
    </dgm:pt>
    <dgm:pt modelId="{6C88451B-E8C1-495B-92CB-DE8B66F3336A}" type="sibTrans" cxnId="{18488570-81EF-4EAF-A513-F6CC49DB1B4E}">
      <dgm:prSet/>
      <dgm:spPr/>
      <dgm:t>
        <a:bodyPr/>
        <a:lstStyle/>
        <a:p>
          <a:endParaRPr lang="en-US" sz="3200" b="1" dirty="0">
            <a:latin typeface="Product Sans Thin" panose="020B0203030502040203"/>
          </a:endParaRPr>
        </a:p>
      </dgm:t>
    </dgm:pt>
    <dgm:pt modelId="{256FA846-6E15-4EDE-84D1-2AE305090A7B}" type="pres">
      <dgm:prSet presAssocID="{8B21BA4A-DD43-4C8A-83DD-E793DB8EDCE6}" presName="Name0" presStyleCnt="0">
        <dgm:presLayoutVars>
          <dgm:dir/>
          <dgm:resizeHandles val="exact"/>
        </dgm:presLayoutVars>
      </dgm:prSet>
      <dgm:spPr/>
    </dgm:pt>
    <dgm:pt modelId="{7DE49C32-5813-4C72-BB83-1AF6AC5E94B1}" type="pres">
      <dgm:prSet presAssocID="{8B21BA4A-DD43-4C8A-83DD-E793DB8EDCE6}" presName="fgShape" presStyleLbl="fgShp" presStyleIdx="0" presStyleCnt="1" custScaleX="99025" custScaleY="179869" custLinFactNeighborX="-15" custLinFactNeighborY="59207">
        <dgm:style>
          <a:lnRef idx="2">
            <a:schemeClr val="accent4"/>
          </a:lnRef>
          <a:fillRef idx="1">
            <a:schemeClr val="lt1"/>
          </a:fillRef>
          <a:effectRef idx="0">
            <a:schemeClr val="accent4"/>
          </a:effectRef>
          <a:fontRef idx="minor">
            <a:schemeClr val="dk1"/>
          </a:fontRef>
        </dgm:style>
      </dgm:prSet>
      <dgm:spPr/>
    </dgm:pt>
    <dgm:pt modelId="{EC0B0C69-A009-407A-A0CB-AB1A70D587F9}" type="pres">
      <dgm:prSet presAssocID="{8B21BA4A-DD43-4C8A-83DD-E793DB8EDCE6}" presName="linComp" presStyleCnt="0"/>
      <dgm:spPr/>
    </dgm:pt>
    <dgm:pt modelId="{625B930E-94AD-494C-ABF7-96CED44875B9}" type="pres">
      <dgm:prSet presAssocID="{5094362D-F3E3-451C-979A-B013D14864FF}" presName="compNode" presStyleCnt="0"/>
      <dgm:spPr/>
    </dgm:pt>
    <dgm:pt modelId="{9C16B922-EC71-497B-B94F-E85303B732D3}" type="pres">
      <dgm:prSet presAssocID="{5094362D-F3E3-451C-979A-B013D14864FF}" presName="bkgdShape" presStyleLbl="node1" presStyleIdx="0" presStyleCnt="3"/>
      <dgm:spPr/>
    </dgm:pt>
    <dgm:pt modelId="{CE2C479D-4E58-4D31-8616-DD9B2B0E4A6A}" type="pres">
      <dgm:prSet presAssocID="{5094362D-F3E3-451C-979A-B013D14864FF}" presName="nodeTx" presStyleLbl="node1" presStyleIdx="0" presStyleCnt="3">
        <dgm:presLayoutVars>
          <dgm:bulletEnabled val="1"/>
        </dgm:presLayoutVars>
      </dgm:prSet>
      <dgm:spPr/>
    </dgm:pt>
    <dgm:pt modelId="{CFB0AB75-3D5B-47F7-BA60-321E8D2F9A60}" type="pres">
      <dgm:prSet presAssocID="{5094362D-F3E3-451C-979A-B013D14864FF}" presName="invisiNode" presStyleLbl="node1" presStyleIdx="0" presStyleCnt="3"/>
      <dgm:spPr/>
    </dgm:pt>
    <dgm:pt modelId="{984CD229-66D0-43AB-B530-4B9EB2E03305}" type="pres">
      <dgm:prSet presAssocID="{5094362D-F3E3-451C-979A-B013D14864FF}" presName="imagNode"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adge Tick with solid fill"/>
        </a:ext>
      </dgm:extLst>
    </dgm:pt>
    <dgm:pt modelId="{C557BF27-6DE9-41F7-A168-82D174CB24BA}" type="pres">
      <dgm:prSet presAssocID="{3ABCE7A0-4BEC-41D3-B3BB-E617E71C0080}" presName="sibTrans" presStyleLbl="sibTrans2D1" presStyleIdx="0" presStyleCnt="0"/>
      <dgm:spPr/>
    </dgm:pt>
    <dgm:pt modelId="{755C2A17-8970-434D-A182-284EBBB8B20F}" type="pres">
      <dgm:prSet presAssocID="{F1680B46-858A-4FD0-A4D5-8E0BBCD89060}" presName="compNode" presStyleCnt="0"/>
      <dgm:spPr/>
    </dgm:pt>
    <dgm:pt modelId="{BE0EA573-1492-43AF-9DA7-D8E5E4B8DB41}" type="pres">
      <dgm:prSet presAssocID="{F1680B46-858A-4FD0-A4D5-8E0BBCD89060}" presName="bkgdShape" presStyleLbl="node1" presStyleIdx="1" presStyleCnt="3" custLinFactNeighborX="0" custLinFactNeighborY="-3124"/>
      <dgm:spPr/>
    </dgm:pt>
    <dgm:pt modelId="{E3407108-F098-499B-8C20-290FB41A5BA8}" type="pres">
      <dgm:prSet presAssocID="{F1680B46-858A-4FD0-A4D5-8E0BBCD89060}" presName="nodeTx" presStyleLbl="node1" presStyleIdx="1" presStyleCnt="3">
        <dgm:presLayoutVars>
          <dgm:bulletEnabled val="1"/>
        </dgm:presLayoutVars>
      </dgm:prSet>
      <dgm:spPr/>
    </dgm:pt>
    <dgm:pt modelId="{7700F43D-7E5A-4733-9066-675BC1B13FC5}" type="pres">
      <dgm:prSet presAssocID="{F1680B46-858A-4FD0-A4D5-8E0BBCD89060}" presName="invisiNode" presStyleLbl="node1" presStyleIdx="1" presStyleCnt="3"/>
      <dgm:spPr/>
    </dgm:pt>
    <dgm:pt modelId="{74038374-AB4E-4E2E-B78A-2035F1F20E36}" type="pres">
      <dgm:prSet presAssocID="{F1680B46-858A-4FD0-A4D5-8E0BBCD89060}" presName="imagNode"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adge Question Mark with solid fill"/>
        </a:ext>
      </dgm:extLst>
    </dgm:pt>
    <dgm:pt modelId="{68C39925-8D84-4ACB-9E8F-0E194909E848}" type="pres">
      <dgm:prSet presAssocID="{52D3B3B3-FC98-40F4-8F2B-3875E92BDFA4}" presName="sibTrans" presStyleLbl="sibTrans2D1" presStyleIdx="0" presStyleCnt="0"/>
      <dgm:spPr/>
    </dgm:pt>
    <dgm:pt modelId="{226A9A20-9246-40BB-AB7E-B4C62597666F}" type="pres">
      <dgm:prSet presAssocID="{B7411676-77E8-4534-82E2-1CE52FD70A9E}" presName="compNode" presStyleCnt="0"/>
      <dgm:spPr/>
    </dgm:pt>
    <dgm:pt modelId="{25F7EB50-4702-4EE2-89C3-CB7DA22BDADE}" type="pres">
      <dgm:prSet presAssocID="{B7411676-77E8-4534-82E2-1CE52FD70A9E}" presName="bkgdShape" presStyleLbl="node1" presStyleIdx="2" presStyleCnt="3"/>
      <dgm:spPr/>
    </dgm:pt>
    <dgm:pt modelId="{F0B4FA70-F487-4BC9-A28F-45A72CF48F8E}" type="pres">
      <dgm:prSet presAssocID="{B7411676-77E8-4534-82E2-1CE52FD70A9E}" presName="nodeTx" presStyleLbl="node1" presStyleIdx="2" presStyleCnt="3">
        <dgm:presLayoutVars>
          <dgm:bulletEnabled val="1"/>
        </dgm:presLayoutVars>
      </dgm:prSet>
      <dgm:spPr/>
    </dgm:pt>
    <dgm:pt modelId="{B05DFE25-4739-466C-97C9-D2E0689AC3A5}" type="pres">
      <dgm:prSet presAssocID="{B7411676-77E8-4534-82E2-1CE52FD70A9E}" presName="invisiNode" presStyleLbl="node1" presStyleIdx="2" presStyleCnt="3"/>
      <dgm:spPr/>
    </dgm:pt>
    <dgm:pt modelId="{9FBABEA9-2D92-4F9D-BE44-18FF1A99EDE5}" type="pres">
      <dgm:prSet presAssocID="{B7411676-77E8-4534-82E2-1CE52FD70A9E}"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lose with solid fill"/>
        </a:ext>
      </dgm:extLst>
    </dgm:pt>
  </dgm:ptLst>
  <dgm:cxnLst>
    <dgm:cxn modelId="{7B0E2509-16D0-4F7C-9112-BC1CF893B603}" type="presOf" srcId="{F1680B46-858A-4FD0-A4D5-8E0BBCD89060}" destId="{E3407108-F098-499B-8C20-290FB41A5BA8}" srcOrd="1" destOrd="0" presId="urn:microsoft.com/office/officeart/2005/8/layout/hList7"/>
    <dgm:cxn modelId="{31DC7921-C5C0-448C-9F32-D080659CB114}" type="presOf" srcId="{B7411676-77E8-4534-82E2-1CE52FD70A9E}" destId="{F0B4FA70-F487-4BC9-A28F-45A72CF48F8E}" srcOrd="1" destOrd="0" presId="urn:microsoft.com/office/officeart/2005/8/layout/hList7"/>
    <dgm:cxn modelId="{EA14792A-96DF-4997-B415-1052D803F460}" srcId="{8B21BA4A-DD43-4C8A-83DD-E793DB8EDCE6}" destId="{F1680B46-858A-4FD0-A4D5-8E0BBCD89060}" srcOrd="1" destOrd="0" parTransId="{CCA0F8F9-8672-4CB2-8DB1-BDDB3EF13DF6}" sibTransId="{52D3B3B3-FC98-40F4-8F2B-3875E92BDFA4}"/>
    <dgm:cxn modelId="{227B742F-70EC-404C-A63F-2E3FE9F2CD2D}" srcId="{8B21BA4A-DD43-4C8A-83DD-E793DB8EDCE6}" destId="{5094362D-F3E3-451C-979A-B013D14864FF}" srcOrd="0" destOrd="0" parTransId="{D79FB28C-DE66-401E-839D-D0826EFAB2F7}" sibTransId="{3ABCE7A0-4BEC-41D3-B3BB-E617E71C0080}"/>
    <dgm:cxn modelId="{8F179339-F551-4E7E-A789-7E86A1435C4E}" type="presOf" srcId="{B7411676-77E8-4534-82E2-1CE52FD70A9E}" destId="{25F7EB50-4702-4EE2-89C3-CB7DA22BDADE}" srcOrd="0" destOrd="0" presId="urn:microsoft.com/office/officeart/2005/8/layout/hList7"/>
    <dgm:cxn modelId="{878C8E6B-06A1-415C-863A-E8A296351FEE}" type="presOf" srcId="{F1680B46-858A-4FD0-A4D5-8E0BBCD89060}" destId="{BE0EA573-1492-43AF-9DA7-D8E5E4B8DB41}" srcOrd="0" destOrd="0" presId="urn:microsoft.com/office/officeart/2005/8/layout/hList7"/>
    <dgm:cxn modelId="{18488570-81EF-4EAF-A513-F6CC49DB1B4E}" srcId="{8B21BA4A-DD43-4C8A-83DD-E793DB8EDCE6}" destId="{B7411676-77E8-4534-82E2-1CE52FD70A9E}" srcOrd="2" destOrd="0" parTransId="{B39D03EC-FB54-43AD-86D7-B5E6672983D8}" sibTransId="{6C88451B-E8C1-495B-92CB-DE8B66F3336A}"/>
    <dgm:cxn modelId="{CBC39C99-CF84-48A6-96E8-04DFAB8CCDDA}" type="presOf" srcId="{5094362D-F3E3-451C-979A-B013D14864FF}" destId="{9C16B922-EC71-497B-B94F-E85303B732D3}" srcOrd="0" destOrd="0" presId="urn:microsoft.com/office/officeart/2005/8/layout/hList7"/>
    <dgm:cxn modelId="{4E8E899D-240B-4973-932E-9971B0C543D5}" type="presOf" srcId="{5094362D-F3E3-451C-979A-B013D14864FF}" destId="{CE2C479D-4E58-4D31-8616-DD9B2B0E4A6A}" srcOrd="1" destOrd="0" presId="urn:microsoft.com/office/officeart/2005/8/layout/hList7"/>
    <dgm:cxn modelId="{ED7D29A1-3AAB-4B37-B748-34F2B7E0CD88}" type="presOf" srcId="{3ABCE7A0-4BEC-41D3-B3BB-E617E71C0080}" destId="{C557BF27-6DE9-41F7-A168-82D174CB24BA}" srcOrd="0" destOrd="0" presId="urn:microsoft.com/office/officeart/2005/8/layout/hList7"/>
    <dgm:cxn modelId="{27B9ABBE-40D5-4F50-909B-FA8EAC89C0CF}" type="presOf" srcId="{52D3B3B3-FC98-40F4-8F2B-3875E92BDFA4}" destId="{68C39925-8D84-4ACB-9E8F-0E194909E848}" srcOrd="0" destOrd="0" presId="urn:microsoft.com/office/officeart/2005/8/layout/hList7"/>
    <dgm:cxn modelId="{AFA633F6-492D-4E17-9DCA-061DEFB78B0A}" type="presOf" srcId="{8B21BA4A-DD43-4C8A-83DD-E793DB8EDCE6}" destId="{256FA846-6E15-4EDE-84D1-2AE305090A7B}" srcOrd="0" destOrd="0" presId="urn:microsoft.com/office/officeart/2005/8/layout/hList7"/>
    <dgm:cxn modelId="{05C2E9F2-B5F1-4D9D-990A-64B090547782}" type="presParOf" srcId="{256FA846-6E15-4EDE-84D1-2AE305090A7B}" destId="{7DE49C32-5813-4C72-BB83-1AF6AC5E94B1}" srcOrd="0" destOrd="0" presId="urn:microsoft.com/office/officeart/2005/8/layout/hList7"/>
    <dgm:cxn modelId="{4666B6BE-3F51-4936-9E53-8A7D8B97A9DA}" type="presParOf" srcId="{256FA846-6E15-4EDE-84D1-2AE305090A7B}" destId="{EC0B0C69-A009-407A-A0CB-AB1A70D587F9}" srcOrd="1" destOrd="0" presId="urn:microsoft.com/office/officeart/2005/8/layout/hList7"/>
    <dgm:cxn modelId="{1911833B-06A1-4739-9EE5-B36F132E4CA9}" type="presParOf" srcId="{EC0B0C69-A009-407A-A0CB-AB1A70D587F9}" destId="{625B930E-94AD-494C-ABF7-96CED44875B9}" srcOrd="0" destOrd="0" presId="urn:microsoft.com/office/officeart/2005/8/layout/hList7"/>
    <dgm:cxn modelId="{FE62B953-D646-41CE-997C-804488115661}" type="presParOf" srcId="{625B930E-94AD-494C-ABF7-96CED44875B9}" destId="{9C16B922-EC71-497B-B94F-E85303B732D3}" srcOrd="0" destOrd="0" presId="urn:microsoft.com/office/officeart/2005/8/layout/hList7"/>
    <dgm:cxn modelId="{B3E3BBFF-00CD-4069-8857-C2B0943C5C2F}" type="presParOf" srcId="{625B930E-94AD-494C-ABF7-96CED44875B9}" destId="{CE2C479D-4E58-4D31-8616-DD9B2B0E4A6A}" srcOrd="1" destOrd="0" presId="urn:microsoft.com/office/officeart/2005/8/layout/hList7"/>
    <dgm:cxn modelId="{38C9C010-7410-4819-9961-EA5DD1E09AD5}" type="presParOf" srcId="{625B930E-94AD-494C-ABF7-96CED44875B9}" destId="{CFB0AB75-3D5B-47F7-BA60-321E8D2F9A60}" srcOrd="2" destOrd="0" presId="urn:microsoft.com/office/officeart/2005/8/layout/hList7"/>
    <dgm:cxn modelId="{58FD26F0-78E8-4107-BC54-BA558FA74E2A}" type="presParOf" srcId="{625B930E-94AD-494C-ABF7-96CED44875B9}" destId="{984CD229-66D0-43AB-B530-4B9EB2E03305}" srcOrd="3" destOrd="0" presId="urn:microsoft.com/office/officeart/2005/8/layout/hList7"/>
    <dgm:cxn modelId="{1B2A160F-D78A-4A8F-9F89-D4FFD8324A6A}" type="presParOf" srcId="{EC0B0C69-A009-407A-A0CB-AB1A70D587F9}" destId="{C557BF27-6DE9-41F7-A168-82D174CB24BA}" srcOrd="1" destOrd="0" presId="urn:microsoft.com/office/officeart/2005/8/layout/hList7"/>
    <dgm:cxn modelId="{E92A1BAD-1EF9-421F-B458-0E887DE7AC76}" type="presParOf" srcId="{EC0B0C69-A009-407A-A0CB-AB1A70D587F9}" destId="{755C2A17-8970-434D-A182-284EBBB8B20F}" srcOrd="2" destOrd="0" presId="urn:microsoft.com/office/officeart/2005/8/layout/hList7"/>
    <dgm:cxn modelId="{950BDD75-ACC2-412B-901E-05519EFD8A0A}" type="presParOf" srcId="{755C2A17-8970-434D-A182-284EBBB8B20F}" destId="{BE0EA573-1492-43AF-9DA7-D8E5E4B8DB41}" srcOrd="0" destOrd="0" presId="urn:microsoft.com/office/officeart/2005/8/layout/hList7"/>
    <dgm:cxn modelId="{37C78618-6D7E-450A-B582-08B0D967FD52}" type="presParOf" srcId="{755C2A17-8970-434D-A182-284EBBB8B20F}" destId="{E3407108-F098-499B-8C20-290FB41A5BA8}" srcOrd="1" destOrd="0" presId="urn:microsoft.com/office/officeart/2005/8/layout/hList7"/>
    <dgm:cxn modelId="{39CD8346-0FED-4B05-B511-BF22AD43D5B3}" type="presParOf" srcId="{755C2A17-8970-434D-A182-284EBBB8B20F}" destId="{7700F43D-7E5A-4733-9066-675BC1B13FC5}" srcOrd="2" destOrd="0" presId="urn:microsoft.com/office/officeart/2005/8/layout/hList7"/>
    <dgm:cxn modelId="{CE085880-B974-4257-A45F-6611E59B7680}" type="presParOf" srcId="{755C2A17-8970-434D-A182-284EBBB8B20F}" destId="{74038374-AB4E-4E2E-B78A-2035F1F20E36}" srcOrd="3" destOrd="0" presId="urn:microsoft.com/office/officeart/2005/8/layout/hList7"/>
    <dgm:cxn modelId="{9B1C77C0-3064-4C4E-B58B-F6EC9AFBB18C}" type="presParOf" srcId="{EC0B0C69-A009-407A-A0CB-AB1A70D587F9}" destId="{68C39925-8D84-4ACB-9E8F-0E194909E848}" srcOrd="3" destOrd="0" presId="urn:microsoft.com/office/officeart/2005/8/layout/hList7"/>
    <dgm:cxn modelId="{054F5BA4-05A4-4092-915F-902D4AB312E2}" type="presParOf" srcId="{EC0B0C69-A009-407A-A0CB-AB1A70D587F9}" destId="{226A9A20-9246-40BB-AB7E-B4C62597666F}" srcOrd="4" destOrd="0" presId="urn:microsoft.com/office/officeart/2005/8/layout/hList7"/>
    <dgm:cxn modelId="{8CAA3905-1155-469E-A08D-733EEABF1922}" type="presParOf" srcId="{226A9A20-9246-40BB-AB7E-B4C62597666F}" destId="{25F7EB50-4702-4EE2-89C3-CB7DA22BDADE}" srcOrd="0" destOrd="0" presId="urn:microsoft.com/office/officeart/2005/8/layout/hList7"/>
    <dgm:cxn modelId="{3E824F33-0702-4637-B386-F1D903CD8EA0}" type="presParOf" srcId="{226A9A20-9246-40BB-AB7E-B4C62597666F}" destId="{F0B4FA70-F487-4BC9-A28F-45A72CF48F8E}" srcOrd="1" destOrd="0" presId="urn:microsoft.com/office/officeart/2005/8/layout/hList7"/>
    <dgm:cxn modelId="{3931408C-C763-4196-B2C6-A0F225D3BB9E}" type="presParOf" srcId="{226A9A20-9246-40BB-AB7E-B4C62597666F}" destId="{B05DFE25-4739-466C-97C9-D2E0689AC3A5}" srcOrd="2" destOrd="0" presId="urn:microsoft.com/office/officeart/2005/8/layout/hList7"/>
    <dgm:cxn modelId="{CCC7E9E6-500D-490D-BB07-68F5CD6891F0}" type="presParOf" srcId="{226A9A20-9246-40BB-AB7E-B4C62597666F}" destId="{9FBABEA9-2D92-4F9D-BE44-18FF1A99EDE5}"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BE993F-13A1-49B1-9CEC-809EE1A8D59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DBCCAF3-7C37-49D8-80C0-AACAB57C46EF}">
      <dgm:prSet custT="1"/>
      <dgm:spPr/>
      <dgm:t>
        <a:bodyPr/>
        <a:lstStyle/>
        <a:p>
          <a:pPr>
            <a:lnSpc>
              <a:spcPct val="100000"/>
            </a:lnSpc>
          </a:pPr>
          <a:r>
            <a:rPr lang="en-US" sz="2000" dirty="0">
              <a:latin typeface="Product Sans Thin" panose="020B0203030502040203"/>
            </a:rPr>
            <a:t>As noted in some jurisdictions, the </a:t>
          </a:r>
          <a:r>
            <a:rPr lang="en-US" sz="2000" b="1" dirty="0">
              <a:latin typeface="Product Sans Thin" panose="020B0203030502040203"/>
            </a:rPr>
            <a:t>economic substance </a:t>
          </a:r>
          <a:r>
            <a:rPr lang="en-US" sz="2000" dirty="0">
              <a:latin typeface="Product Sans Thin" panose="020B0203030502040203"/>
            </a:rPr>
            <a:t>of a transaction will prevail over its form when the form does not reflect, or is inconsistent with, the economic substance</a:t>
          </a:r>
        </a:p>
      </dgm:t>
    </dgm:pt>
    <dgm:pt modelId="{07D4B137-B4AD-464F-94F5-E49D2CE2067D}" type="parTrans" cxnId="{A29A6B8D-7FCE-496B-8F28-3EF9864E0372}">
      <dgm:prSet/>
      <dgm:spPr/>
      <dgm:t>
        <a:bodyPr/>
        <a:lstStyle/>
        <a:p>
          <a:endParaRPr lang="en-US" sz="2000">
            <a:latin typeface="Product Sans Thin" panose="020B0203030502040203"/>
          </a:endParaRPr>
        </a:p>
      </dgm:t>
    </dgm:pt>
    <dgm:pt modelId="{AF6DF460-A26E-4484-A56D-BD71EBA3E8DB}" type="sibTrans" cxnId="{A29A6B8D-7FCE-496B-8F28-3EF9864E0372}">
      <dgm:prSet/>
      <dgm:spPr/>
      <dgm:t>
        <a:bodyPr/>
        <a:lstStyle/>
        <a:p>
          <a:endParaRPr lang="en-US" sz="2000">
            <a:latin typeface="Product Sans Thin" panose="020B0203030502040203"/>
          </a:endParaRPr>
        </a:p>
      </dgm:t>
    </dgm:pt>
    <dgm:pt modelId="{D461A08D-45BF-4AFE-A870-81DBBA64045B}">
      <dgm:prSet custT="1"/>
      <dgm:spPr/>
      <dgm:t>
        <a:bodyPr/>
        <a:lstStyle/>
        <a:p>
          <a:pPr>
            <a:lnSpc>
              <a:spcPct val="100000"/>
            </a:lnSpc>
          </a:pPr>
          <a:r>
            <a:rPr lang="en-US" sz="2000" dirty="0">
              <a:latin typeface="Product Sans Thin" panose="020B0203030502040203"/>
            </a:rPr>
            <a:t>Unacceptable TP might be deemed to refer to any tax strategy that is inconsistent with its economic substance</a:t>
          </a:r>
        </a:p>
      </dgm:t>
    </dgm:pt>
    <dgm:pt modelId="{225E418C-38FE-4621-805D-B91D7674F6D0}" type="parTrans" cxnId="{3DB31ED1-89B9-47F7-943A-21FC61547316}">
      <dgm:prSet/>
      <dgm:spPr/>
      <dgm:t>
        <a:bodyPr/>
        <a:lstStyle/>
        <a:p>
          <a:endParaRPr lang="en-US" sz="2000">
            <a:latin typeface="Product Sans Thin" panose="020B0203030502040203"/>
          </a:endParaRPr>
        </a:p>
      </dgm:t>
    </dgm:pt>
    <dgm:pt modelId="{C92E9B9C-EFAF-482B-8927-DCB815F26221}" type="sibTrans" cxnId="{3DB31ED1-89B9-47F7-943A-21FC61547316}">
      <dgm:prSet/>
      <dgm:spPr/>
      <dgm:t>
        <a:bodyPr/>
        <a:lstStyle/>
        <a:p>
          <a:endParaRPr lang="en-US" sz="2000">
            <a:latin typeface="Product Sans Thin" panose="020B0203030502040203"/>
          </a:endParaRPr>
        </a:p>
      </dgm:t>
    </dgm:pt>
    <dgm:pt modelId="{E2F181FE-F190-407D-AA44-915E35BB3B72}">
      <dgm:prSet custT="1"/>
      <dgm:spPr/>
      <dgm:t>
        <a:bodyPr/>
        <a:lstStyle/>
        <a:p>
          <a:pPr>
            <a:lnSpc>
              <a:spcPct val="100000"/>
            </a:lnSpc>
          </a:pPr>
          <a:r>
            <a:rPr lang="en-US" sz="2000" dirty="0">
              <a:latin typeface="Product Sans Thin" panose="020B0203030502040203"/>
            </a:rPr>
            <a:t> TPTF also acknowledges that it may be challenging to develop ethical provisions for PAs without a clear definition or description of the issue at hand in relation to TP services</a:t>
          </a:r>
        </a:p>
      </dgm:t>
    </dgm:pt>
    <dgm:pt modelId="{90E6CB92-F806-49FE-A188-DF93C95A5921}" type="parTrans" cxnId="{B05F029C-B4B3-4C51-AE9A-2925AAC5B572}">
      <dgm:prSet/>
      <dgm:spPr/>
      <dgm:t>
        <a:bodyPr/>
        <a:lstStyle/>
        <a:p>
          <a:endParaRPr lang="en-US" sz="2000">
            <a:latin typeface="Product Sans Thin" panose="020B0203030502040203"/>
          </a:endParaRPr>
        </a:p>
      </dgm:t>
    </dgm:pt>
    <dgm:pt modelId="{38081FD8-B329-4AA8-B67D-027200E1A3D2}" type="sibTrans" cxnId="{B05F029C-B4B3-4C51-AE9A-2925AAC5B572}">
      <dgm:prSet/>
      <dgm:spPr/>
      <dgm:t>
        <a:bodyPr/>
        <a:lstStyle/>
        <a:p>
          <a:endParaRPr lang="en-US" sz="2000">
            <a:latin typeface="Product Sans Thin" panose="020B0203030502040203"/>
          </a:endParaRPr>
        </a:p>
      </dgm:t>
    </dgm:pt>
    <dgm:pt modelId="{6BDA5B01-2317-4912-8DC2-6128FE1DD629}">
      <dgm:prSet custT="1"/>
      <dgm:spPr/>
      <dgm:t>
        <a:bodyPr/>
        <a:lstStyle/>
        <a:p>
          <a:pPr>
            <a:lnSpc>
              <a:spcPct val="100000"/>
            </a:lnSpc>
          </a:pPr>
          <a:r>
            <a:rPr lang="en-US" sz="2000" b="1" dirty="0">
              <a:solidFill>
                <a:schemeClr val="accent6"/>
              </a:solidFill>
              <a:latin typeface="Product Sans Thin" panose="020B0203030502040203"/>
            </a:rPr>
            <a:t>To delineate the gray zone by providing guidance on relevant contextual considerations as well as considerations of economic substance and commercial purpose (See paragraphs 380.15 A2 and 280.15 A2) </a:t>
          </a:r>
        </a:p>
      </dgm:t>
    </dgm:pt>
    <dgm:pt modelId="{66E0DF18-C454-4590-A225-3D3F84D5CD5D}" type="parTrans" cxnId="{BB731604-EB31-4D5E-8629-B9CEB88E5FF5}">
      <dgm:prSet/>
      <dgm:spPr/>
      <dgm:t>
        <a:bodyPr/>
        <a:lstStyle/>
        <a:p>
          <a:endParaRPr lang="en-US" sz="2000">
            <a:latin typeface="Product Sans Thin" panose="020B0203030502040203"/>
          </a:endParaRPr>
        </a:p>
      </dgm:t>
    </dgm:pt>
    <dgm:pt modelId="{D1AE1F13-DD0D-4E37-96A7-59750FB1734D}" type="sibTrans" cxnId="{BB731604-EB31-4D5E-8629-B9CEB88E5FF5}">
      <dgm:prSet/>
      <dgm:spPr/>
      <dgm:t>
        <a:bodyPr/>
        <a:lstStyle/>
        <a:p>
          <a:endParaRPr lang="en-US" sz="2000">
            <a:latin typeface="Product Sans Thin" panose="020B0203030502040203"/>
          </a:endParaRPr>
        </a:p>
      </dgm:t>
    </dgm:pt>
    <dgm:pt modelId="{193C0875-FF23-4427-8264-340867DF7D06}" type="pres">
      <dgm:prSet presAssocID="{24BE993F-13A1-49B1-9CEC-809EE1A8D595}" presName="root" presStyleCnt="0">
        <dgm:presLayoutVars>
          <dgm:dir/>
          <dgm:resizeHandles val="exact"/>
        </dgm:presLayoutVars>
      </dgm:prSet>
      <dgm:spPr/>
    </dgm:pt>
    <dgm:pt modelId="{EA41F861-2CDE-4B67-9E9C-724AD825E2E0}" type="pres">
      <dgm:prSet presAssocID="{4DBCCAF3-7C37-49D8-80C0-AACAB57C46EF}" presName="compNode" presStyleCnt="0"/>
      <dgm:spPr/>
    </dgm:pt>
    <dgm:pt modelId="{BA01F46E-0DC9-44B5-A50F-7F610616ADA5}" type="pres">
      <dgm:prSet presAssocID="{4DBCCAF3-7C37-49D8-80C0-AACAB57C46EF}" presName="bgRect" presStyleLbl="bgShp" presStyleIdx="0" presStyleCnt="4" custScaleY="134295"/>
      <dgm:spPr/>
    </dgm:pt>
    <dgm:pt modelId="{6E6136F2-2675-40BA-B65B-B3BA8CCC67D1}" type="pres">
      <dgm:prSet presAssocID="{4DBCCAF3-7C37-49D8-80C0-AACAB57C46E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Judge"/>
        </a:ext>
      </dgm:extLst>
    </dgm:pt>
    <dgm:pt modelId="{49D18338-1E75-43AE-BC01-6E9BC61E062D}" type="pres">
      <dgm:prSet presAssocID="{4DBCCAF3-7C37-49D8-80C0-AACAB57C46EF}" presName="spaceRect" presStyleCnt="0"/>
      <dgm:spPr/>
    </dgm:pt>
    <dgm:pt modelId="{1E5AB14C-B5D0-42E2-A506-D43775D8606C}" type="pres">
      <dgm:prSet presAssocID="{4DBCCAF3-7C37-49D8-80C0-AACAB57C46EF}" presName="parTx" presStyleLbl="revTx" presStyleIdx="0" presStyleCnt="4" custLinFactNeighborX="127" custLinFactNeighborY="-9090">
        <dgm:presLayoutVars>
          <dgm:chMax val="0"/>
          <dgm:chPref val="0"/>
        </dgm:presLayoutVars>
      </dgm:prSet>
      <dgm:spPr/>
    </dgm:pt>
    <dgm:pt modelId="{A31D4ADC-7966-43DA-A785-E3870F8007FB}" type="pres">
      <dgm:prSet presAssocID="{AF6DF460-A26E-4484-A56D-BD71EBA3E8DB}" presName="sibTrans" presStyleCnt="0"/>
      <dgm:spPr/>
    </dgm:pt>
    <dgm:pt modelId="{CA2B75FF-F124-48FB-9912-CF03F3A39756}" type="pres">
      <dgm:prSet presAssocID="{D461A08D-45BF-4AFE-A870-81DBBA64045B}" presName="compNode" presStyleCnt="0"/>
      <dgm:spPr/>
    </dgm:pt>
    <dgm:pt modelId="{891BB17D-5FFE-4F14-8F70-5DA381A39197}" type="pres">
      <dgm:prSet presAssocID="{D461A08D-45BF-4AFE-A870-81DBBA64045B}" presName="bgRect" presStyleLbl="bgShp" presStyleIdx="1" presStyleCnt="4" custScaleY="135634"/>
      <dgm:spPr/>
    </dgm:pt>
    <dgm:pt modelId="{5932F58F-BA07-449E-8947-466ECA98EBF1}" type="pres">
      <dgm:prSet presAssocID="{D461A08D-45BF-4AFE-A870-81DBBA64045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No sign"/>
        </a:ext>
      </dgm:extLst>
    </dgm:pt>
    <dgm:pt modelId="{4F5FE90E-255C-435C-8BA0-7470E915CE97}" type="pres">
      <dgm:prSet presAssocID="{D461A08D-45BF-4AFE-A870-81DBBA64045B}" presName="spaceRect" presStyleCnt="0"/>
      <dgm:spPr/>
    </dgm:pt>
    <dgm:pt modelId="{67FDAF63-9A33-4261-901E-7BAE8A188661}" type="pres">
      <dgm:prSet presAssocID="{D461A08D-45BF-4AFE-A870-81DBBA64045B}" presName="parTx" presStyleLbl="revTx" presStyleIdx="1" presStyleCnt="4" custLinFactNeighborY="-9090">
        <dgm:presLayoutVars>
          <dgm:chMax val="0"/>
          <dgm:chPref val="0"/>
        </dgm:presLayoutVars>
      </dgm:prSet>
      <dgm:spPr/>
    </dgm:pt>
    <dgm:pt modelId="{0C01E0B3-570D-43BF-BD4E-496DB7FDE01A}" type="pres">
      <dgm:prSet presAssocID="{C92E9B9C-EFAF-482B-8927-DCB815F26221}" presName="sibTrans" presStyleCnt="0"/>
      <dgm:spPr/>
    </dgm:pt>
    <dgm:pt modelId="{2E19A3DF-A286-47E5-8ABC-D72D4EED2A1B}" type="pres">
      <dgm:prSet presAssocID="{E2F181FE-F190-407D-AA44-915E35BB3B72}" presName="compNode" presStyleCnt="0"/>
      <dgm:spPr/>
    </dgm:pt>
    <dgm:pt modelId="{E4C2CA84-8D04-4954-904F-503114D830B0}" type="pres">
      <dgm:prSet presAssocID="{E2F181FE-F190-407D-AA44-915E35BB3B72}" presName="bgRect" presStyleLbl="bgShp" presStyleIdx="2" presStyleCnt="4" custScaleY="168972"/>
      <dgm:spPr/>
    </dgm:pt>
    <dgm:pt modelId="{F7976D54-F021-4C13-8CCB-DEFE808C123D}" type="pres">
      <dgm:prSet presAssocID="{E2F181FE-F190-407D-AA44-915E35BB3B7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Irritant"/>
        </a:ext>
      </dgm:extLst>
    </dgm:pt>
    <dgm:pt modelId="{EEA05336-B503-4518-9656-2FF9B3855FEC}" type="pres">
      <dgm:prSet presAssocID="{E2F181FE-F190-407D-AA44-915E35BB3B72}" presName="spaceRect" presStyleCnt="0"/>
      <dgm:spPr/>
    </dgm:pt>
    <dgm:pt modelId="{1E488075-0F92-40AD-A764-10C77E3AFD55}" type="pres">
      <dgm:prSet presAssocID="{E2F181FE-F190-407D-AA44-915E35BB3B72}" presName="parTx" presStyleLbl="revTx" presStyleIdx="2" presStyleCnt="4" custScaleY="116212">
        <dgm:presLayoutVars>
          <dgm:chMax val="0"/>
          <dgm:chPref val="0"/>
        </dgm:presLayoutVars>
      </dgm:prSet>
      <dgm:spPr/>
    </dgm:pt>
    <dgm:pt modelId="{AD325366-547C-411F-8DF7-411EDEAB140A}" type="pres">
      <dgm:prSet presAssocID="{38081FD8-B329-4AA8-B67D-027200E1A3D2}" presName="sibTrans" presStyleCnt="0"/>
      <dgm:spPr/>
    </dgm:pt>
    <dgm:pt modelId="{9A13973E-A7C7-441E-A51C-8FDB49F64229}" type="pres">
      <dgm:prSet presAssocID="{6BDA5B01-2317-4912-8DC2-6128FE1DD629}" presName="compNode" presStyleCnt="0"/>
      <dgm:spPr/>
    </dgm:pt>
    <dgm:pt modelId="{626DF6DD-EAAC-4382-AF03-93579B3B31E9}" type="pres">
      <dgm:prSet presAssocID="{6BDA5B01-2317-4912-8DC2-6128FE1DD629}" presName="bgRect" presStyleLbl="bgShp" presStyleIdx="3" presStyleCnt="4" custScaleY="156945"/>
      <dgm:spPr/>
    </dgm:pt>
    <dgm:pt modelId="{E4C24F08-819E-45E8-AD0C-98A67FF58299}" type="pres">
      <dgm:prSet presAssocID="{6BDA5B01-2317-4912-8DC2-6128FE1DD62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Questions"/>
        </a:ext>
      </dgm:extLst>
    </dgm:pt>
    <dgm:pt modelId="{4A682150-2FC7-41F8-B102-B7CAE05C6F4B}" type="pres">
      <dgm:prSet presAssocID="{6BDA5B01-2317-4912-8DC2-6128FE1DD629}" presName="spaceRect" presStyleCnt="0"/>
      <dgm:spPr/>
    </dgm:pt>
    <dgm:pt modelId="{919FAF69-303D-48E4-8371-4A85EADE421A}" type="pres">
      <dgm:prSet presAssocID="{6BDA5B01-2317-4912-8DC2-6128FE1DD629}" presName="parTx" presStyleLbl="revTx" presStyleIdx="3" presStyleCnt="4" custLinFactNeighborX="125" custLinFactNeighborY="-9248">
        <dgm:presLayoutVars>
          <dgm:chMax val="0"/>
          <dgm:chPref val="0"/>
        </dgm:presLayoutVars>
      </dgm:prSet>
      <dgm:spPr/>
    </dgm:pt>
  </dgm:ptLst>
  <dgm:cxnLst>
    <dgm:cxn modelId="{BB731604-EB31-4D5E-8629-B9CEB88E5FF5}" srcId="{24BE993F-13A1-49B1-9CEC-809EE1A8D595}" destId="{6BDA5B01-2317-4912-8DC2-6128FE1DD629}" srcOrd="3" destOrd="0" parTransId="{66E0DF18-C454-4590-A225-3D3F84D5CD5D}" sibTransId="{D1AE1F13-DD0D-4E37-96A7-59750FB1734D}"/>
    <dgm:cxn modelId="{91FC1235-2CA0-4B3D-A6CF-9619810B4C40}" type="presOf" srcId="{24BE993F-13A1-49B1-9CEC-809EE1A8D595}" destId="{193C0875-FF23-4427-8264-340867DF7D06}" srcOrd="0" destOrd="0" presId="urn:microsoft.com/office/officeart/2018/2/layout/IconVerticalSolidList"/>
    <dgm:cxn modelId="{A3A7054C-62D7-46CF-90DB-E4539A5A98B9}" type="presOf" srcId="{E2F181FE-F190-407D-AA44-915E35BB3B72}" destId="{1E488075-0F92-40AD-A764-10C77E3AFD55}" srcOrd="0" destOrd="0" presId="urn:microsoft.com/office/officeart/2018/2/layout/IconVerticalSolidList"/>
    <dgm:cxn modelId="{A29A6B8D-7FCE-496B-8F28-3EF9864E0372}" srcId="{24BE993F-13A1-49B1-9CEC-809EE1A8D595}" destId="{4DBCCAF3-7C37-49D8-80C0-AACAB57C46EF}" srcOrd="0" destOrd="0" parTransId="{07D4B137-B4AD-464F-94F5-E49D2CE2067D}" sibTransId="{AF6DF460-A26E-4484-A56D-BD71EBA3E8DB}"/>
    <dgm:cxn modelId="{4AA07994-DC07-447B-BF48-1219CB580F0B}" type="presOf" srcId="{4DBCCAF3-7C37-49D8-80C0-AACAB57C46EF}" destId="{1E5AB14C-B5D0-42E2-A506-D43775D8606C}" srcOrd="0" destOrd="0" presId="urn:microsoft.com/office/officeart/2018/2/layout/IconVerticalSolidList"/>
    <dgm:cxn modelId="{B05F029C-B4B3-4C51-AE9A-2925AAC5B572}" srcId="{24BE993F-13A1-49B1-9CEC-809EE1A8D595}" destId="{E2F181FE-F190-407D-AA44-915E35BB3B72}" srcOrd="2" destOrd="0" parTransId="{90E6CB92-F806-49FE-A188-DF93C95A5921}" sibTransId="{38081FD8-B329-4AA8-B67D-027200E1A3D2}"/>
    <dgm:cxn modelId="{3DB31ED1-89B9-47F7-943A-21FC61547316}" srcId="{24BE993F-13A1-49B1-9CEC-809EE1A8D595}" destId="{D461A08D-45BF-4AFE-A870-81DBBA64045B}" srcOrd="1" destOrd="0" parTransId="{225E418C-38FE-4621-805D-B91D7674F6D0}" sibTransId="{C92E9B9C-EFAF-482B-8927-DCB815F26221}"/>
    <dgm:cxn modelId="{93F32AD1-CEF0-4583-90CE-C6DCA759DE04}" type="presOf" srcId="{6BDA5B01-2317-4912-8DC2-6128FE1DD629}" destId="{919FAF69-303D-48E4-8371-4A85EADE421A}" srcOrd="0" destOrd="0" presId="urn:microsoft.com/office/officeart/2018/2/layout/IconVerticalSolidList"/>
    <dgm:cxn modelId="{E9646DEC-004A-48C3-9012-8229E66AB369}" type="presOf" srcId="{D461A08D-45BF-4AFE-A870-81DBBA64045B}" destId="{67FDAF63-9A33-4261-901E-7BAE8A188661}" srcOrd="0" destOrd="0" presId="urn:microsoft.com/office/officeart/2018/2/layout/IconVerticalSolidList"/>
    <dgm:cxn modelId="{91BF9B7E-D55C-4D15-97F1-48DC18ABB61B}" type="presParOf" srcId="{193C0875-FF23-4427-8264-340867DF7D06}" destId="{EA41F861-2CDE-4B67-9E9C-724AD825E2E0}" srcOrd="0" destOrd="0" presId="urn:microsoft.com/office/officeart/2018/2/layout/IconVerticalSolidList"/>
    <dgm:cxn modelId="{8D4F060F-97B8-444C-B9C6-56B78C6C0D35}" type="presParOf" srcId="{EA41F861-2CDE-4B67-9E9C-724AD825E2E0}" destId="{BA01F46E-0DC9-44B5-A50F-7F610616ADA5}" srcOrd="0" destOrd="0" presId="urn:microsoft.com/office/officeart/2018/2/layout/IconVerticalSolidList"/>
    <dgm:cxn modelId="{D8533FF9-90E0-4224-8EBE-44E53929A642}" type="presParOf" srcId="{EA41F861-2CDE-4B67-9E9C-724AD825E2E0}" destId="{6E6136F2-2675-40BA-B65B-B3BA8CCC67D1}" srcOrd="1" destOrd="0" presId="urn:microsoft.com/office/officeart/2018/2/layout/IconVerticalSolidList"/>
    <dgm:cxn modelId="{59F23FB1-B1D2-41E0-A747-6C09A0CCC790}" type="presParOf" srcId="{EA41F861-2CDE-4B67-9E9C-724AD825E2E0}" destId="{49D18338-1E75-43AE-BC01-6E9BC61E062D}" srcOrd="2" destOrd="0" presId="urn:microsoft.com/office/officeart/2018/2/layout/IconVerticalSolidList"/>
    <dgm:cxn modelId="{E00D2CC2-9F37-4A3F-9AA0-112B85BBFE28}" type="presParOf" srcId="{EA41F861-2CDE-4B67-9E9C-724AD825E2E0}" destId="{1E5AB14C-B5D0-42E2-A506-D43775D8606C}" srcOrd="3" destOrd="0" presId="urn:microsoft.com/office/officeart/2018/2/layout/IconVerticalSolidList"/>
    <dgm:cxn modelId="{78CC43F2-C1A3-4E02-8CC5-A743060ABCA5}" type="presParOf" srcId="{193C0875-FF23-4427-8264-340867DF7D06}" destId="{A31D4ADC-7966-43DA-A785-E3870F8007FB}" srcOrd="1" destOrd="0" presId="urn:microsoft.com/office/officeart/2018/2/layout/IconVerticalSolidList"/>
    <dgm:cxn modelId="{69684A1B-7D6C-42EA-B7A5-1A8B2C04ED7A}" type="presParOf" srcId="{193C0875-FF23-4427-8264-340867DF7D06}" destId="{CA2B75FF-F124-48FB-9912-CF03F3A39756}" srcOrd="2" destOrd="0" presId="urn:microsoft.com/office/officeart/2018/2/layout/IconVerticalSolidList"/>
    <dgm:cxn modelId="{7B9FC16A-6104-4EF5-A8D1-3C2B306240D4}" type="presParOf" srcId="{CA2B75FF-F124-48FB-9912-CF03F3A39756}" destId="{891BB17D-5FFE-4F14-8F70-5DA381A39197}" srcOrd="0" destOrd="0" presId="urn:microsoft.com/office/officeart/2018/2/layout/IconVerticalSolidList"/>
    <dgm:cxn modelId="{44531D34-D14E-4523-B798-6EAB6CFAB523}" type="presParOf" srcId="{CA2B75FF-F124-48FB-9912-CF03F3A39756}" destId="{5932F58F-BA07-449E-8947-466ECA98EBF1}" srcOrd="1" destOrd="0" presId="urn:microsoft.com/office/officeart/2018/2/layout/IconVerticalSolidList"/>
    <dgm:cxn modelId="{B93095D9-9E44-4FFF-BFC2-EDC5A49B7F57}" type="presParOf" srcId="{CA2B75FF-F124-48FB-9912-CF03F3A39756}" destId="{4F5FE90E-255C-435C-8BA0-7470E915CE97}" srcOrd="2" destOrd="0" presId="urn:microsoft.com/office/officeart/2018/2/layout/IconVerticalSolidList"/>
    <dgm:cxn modelId="{4B0267C6-955B-4F0F-B771-19AA676BD916}" type="presParOf" srcId="{CA2B75FF-F124-48FB-9912-CF03F3A39756}" destId="{67FDAF63-9A33-4261-901E-7BAE8A188661}" srcOrd="3" destOrd="0" presId="urn:microsoft.com/office/officeart/2018/2/layout/IconVerticalSolidList"/>
    <dgm:cxn modelId="{B8FB3720-A1BE-40EB-9F9B-E3F8FDED1D9C}" type="presParOf" srcId="{193C0875-FF23-4427-8264-340867DF7D06}" destId="{0C01E0B3-570D-43BF-BD4E-496DB7FDE01A}" srcOrd="3" destOrd="0" presId="urn:microsoft.com/office/officeart/2018/2/layout/IconVerticalSolidList"/>
    <dgm:cxn modelId="{A52FB504-8F0E-46B1-9226-FE54A592F153}" type="presParOf" srcId="{193C0875-FF23-4427-8264-340867DF7D06}" destId="{2E19A3DF-A286-47E5-8ABC-D72D4EED2A1B}" srcOrd="4" destOrd="0" presId="urn:microsoft.com/office/officeart/2018/2/layout/IconVerticalSolidList"/>
    <dgm:cxn modelId="{BA67A8D1-136E-4463-AB43-8EE90F46EEDD}" type="presParOf" srcId="{2E19A3DF-A286-47E5-8ABC-D72D4EED2A1B}" destId="{E4C2CA84-8D04-4954-904F-503114D830B0}" srcOrd="0" destOrd="0" presId="urn:microsoft.com/office/officeart/2018/2/layout/IconVerticalSolidList"/>
    <dgm:cxn modelId="{2BE770A4-E388-449C-81A2-8110F7A97F8D}" type="presParOf" srcId="{2E19A3DF-A286-47E5-8ABC-D72D4EED2A1B}" destId="{F7976D54-F021-4C13-8CCB-DEFE808C123D}" srcOrd="1" destOrd="0" presId="urn:microsoft.com/office/officeart/2018/2/layout/IconVerticalSolidList"/>
    <dgm:cxn modelId="{C9A90D3A-9661-4DAC-95DF-1EC9D8233A81}" type="presParOf" srcId="{2E19A3DF-A286-47E5-8ABC-D72D4EED2A1B}" destId="{EEA05336-B503-4518-9656-2FF9B3855FEC}" srcOrd="2" destOrd="0" presId="urn:microsoft.com/office/officeart/2018/2/layout/IconVerticalSolidList"/>
    <dgm:cxn modelId="{D382EDF0-D02B-4DC9-BA13-C77675BE7099}" type="presParOf" srcId="{2E19A3DF-A286-47E5-8ABC-D72D4EED2A1B}" destId="{1E488075-0F92-40AD-A764-10C77E3AFD55}" srcOrd="3" destOrd="0" presId="urn:microsoft.com/office/officeart/2018/2/layout/IconVerticalSolidList"/>
    <dgm:cxn modelId="{5BD914B0-64F3-4998-98BD-11E3267B2183}" type="presParOf" srcId="{193C0875-FF23-4427-8264-340867DF7D06}" destId="{AD325366-547C-411F-8DF7-411EDEAB140A}" srcOrd="5" destOrd="0" presId="urn:microsoft.com/office/officeart/2018/2/layout/IconVerticalSolidList"/>
    <dgm:cxn modelId="{ECAD86C2-3217-4858-9A90-64C340042684}" type="presParOf" srcId="{193C0875-FF23-4427-8264-340867DF7D06}" destId="{9A13973E-A7C7-441E-A51C-8FDB49F64229}" srcOrd="6" destOrd="0" presId="urn:microsoft.com/office/officeart/2018/2/layout/IconVerticalSolidList"/>
    <dgm:cxn modelId="{8BC9E36D-F896-41D6-A936-CEC316BF90CD}" type="presParOf" srcId="{9A13973E-A7C7-441E-A51C-8FDB49F64229}" destId="{626DF6DD-EAAC-4382-AF03-93579B3B31E9}" srcOrd="0" destOrd="0" presId="urn:microsoft.com/office/officeart/2018/2/layout/IconVerticalSolidList"/>
    <dgm:cxn modelId="{ABD454C3-8DF2-43FF-B3D4-6FAB3FC5CE35}" type="presParOf" srcId="{9A13973E-A7C7-441E-A51C-8FDB49F64229}" destId="{E4C24F08-819E-45E8-AD0C-98A67FF58299}" srcOrd="1" destOrd="0" presId="urn:microsoft.com/office/officeart/2018/2/layout/IconVerticalSolidList"/>
    <dgm:cxn modelId="{7B89B8EC-6331-42DD-AC2E-F6AE157A4FAD}" type="presParOf" srcId="{9A13973E-A7C7-441E-A51C-8FDB49F64229}" destId="{4A682150-2FC7-41F8-B102-B7CAE05C6F4B}" srcOrd="2" destOrd="0" presId="urn:microsoft.com/office/officeart/2018/2/layout/IconVerticalSolidList"/>
    <dgm:cxn modelId="{F39E9FD8-EBEC-43A5-8B78-49764DE56C85}" type="presParOf" srcId="{9A13973E-A7C7-441E-A51C-8FDB49F64229}" destId="{919FAF69-303D-48E4-8371-4A85EADE421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F889CB-F59E-40E9-880B-5584449F2044}"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n-US"/>
        </a:p>
      </dgm:t>
    </dgm:pt>
    <dgm:pt modelId="{EA92E63A-6D20-41C2-B9D6-5E48971E7D35}">
      <dgm:prSet phldrT="[Text]" custT="1"/>
      <dgm:spPr>
        <a:solidFill>
          <a:schemeClr val="tx2">
            <a:lumMod val="40000"/>
            <a:lumOff val="60000"/>
          </a:schemeClr>
        </a:solidFill>
      </dgm:spPr>
      <dgm:t>
        <a:bodyPr/>
        <a:lstStyle/>
        <a:p>
          <a:r>
            <a:rPr lang="en-US" sz="1800" b="1" dirty="0">
              <a:solidFill>
                <a:schemeClr val="accent6"/>
              </a:solidFill>
              <a:latin typeface="Product Sans Thin" panose="020B0203030502040203"/>
            </a:rPr>
            <a:t>IESBA approval of project proposal</a:t>
          </a:r>
        </a:p>
      </dgm:t>
    </dgm:pt>
    <dgm:pt modelId="{BC9D5380-113F-468B-AC9F-89479A844CD4}" type="parTrans" cxnId="{51FB564D-7EE2-4D67-A36E-D87EA0D0A7D7}">
      <dgm:prSet/>
      <dgm:spPr/>
      <dgm:t>
        <a:bodyPr/>
        <a:lstStyle/>
        <a:p>
          <a:endParaRPr lang="en-US" sz="1800" b="1">
            <a:solidFill>
              <a:schemeClr val="accent6"/>
            </a:solidFill>
            <a:latin typeface="Product Sans Thin" panose="020B0203030502040203"/>
          </a:endParaRPr>
        </a:p>
      </dgm:t>
    </dgm:pt>
    <dgm:pt modelId="{5C41C09A-9544-4878-AF1B-704EE4A9E18E}" type="sibTrans" cxnId="{51FB564D-7EE2-4D67-A36E-D87EA0D0A7D7}">
      <dgm:prSet custT="1"/>
      <dgm:spPr>
        <a:solidFill>
          <a:schemeClr val="tx2">
            <a:lumMod val="40000"/>
            <a:lumOff val="60000"/>
          </a:schemeClr>
        </a:solidFill>
      </dgm:spPr>
      <dgm:t>
        <a:bodyPr/>
        <a:lstStyle/>
        <a:p>
          <a:endParaRPr lang="en-US" sz="1800" b="1" dirty="0">
            <a:solidFill>
              <a:schemeClr val="accent6"/>
            </a:solidFill>
            <a:latin typeface="Product Sans Thin" panose="020B0203030502040203"/>
          </a:endParaRPr>
        </a:p>
      </dgm:t>
    </dgm:pt>
    <dgm:pt modelId="{10E806CF-67E2-47C1-B5E9-70005256C51A}">
      <dgm:prSet phldrT="[Text]" custT="1"/>
      <dgm:spPr>
        <a:solidFill>
          <a:schemeClr val="tx2">
            <a:lumMod val="40000"/>
            <a:lumOff val="60000"/>
          </a:schemeClr>
        </a:solidFill>
        <a:effectLst/>
      </dgm:spPr>
      <dgm:t>
        <a:bodyPr/>
        <a:lstStyle/>
        <a:p>
          <a:r>
            <a:rPr lang="en-US" sz="1800" b="1" dirty="0">
              <a:solidFill>
                <a:schemeClr val="accent6"/>
              </a:solidFill>
              <a:latin typeface="Product Sans Thin" panose="020B0203030502040203"/>
            </a:rPr>
            <a:t>Discussion of Issues with IESBA</a:t>
          </a:r>
        </a:p>
      </dgm:t>
    </dgm:pt>
    <dgm:pt modelId="{449B0803-8DC5-48D2-AEE2-2BF2BDCCF392}" type="parTrans" cxnId="{9E3E9951-01F3-49A2-935C-8DEBD0869DC4}">
      <dgm:prSet/>
      <dgm:spPr/>
      <dgm:t>
        <a:bodyPr/>
        <a:lstStyle/>
        <a:p>
          <a:endParaRPr lang="en-US" sz="1800" b="1">
            <a:solidFill>
              <a:schemeClr val="accent6"/>
            </a:solidFill>
            <a:latin typeface="Product Sans Thin" panose="020B0203030502040203"/>
          </a:endParaRPr>
        </a:p>
      </dgm:t>
    </dgm:pt>
    <dgm:pt modelId="{A562A360-F79C-4BB0-8E1C-24AE03EE3CE2}" type="sibTrans" cxnId="{9E3E9951-01F3-49A2-935C-8DEBD0869DC4}">
      <dgm:prSet custT="1"/>
      <dgm:spPr/>
      <dgm:t>
        <a:bodyPr/>
        <a:lstStyle/>
        <a:p>
          <a:endParaRPr lang="en-US" sz="1800" b="1" dirty="0">
            <a:solidFill>
              <a:schemeClr val="accent6"/>
            </a:solidFill>
            <a:latin typeface="Product Sans Thin" panose="020B0203030502040203"/>
          </a:endParaRPr>
        </a:p>
      </dgm:t>
    </dgm:pt>
    <dgm:pt modelId="{DFAC57BD-AFA0-47C3-A873-7DC4380B2F90}">
      <dgm:prSet phldrT="[Text]" custT="1"/>
      <dgm:spPr>
        <a:solidFill>
          <a:srgbClr val="00AA5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sz="1800" b="1" dirty="0">
              <a:solidFill>
                <a:schemeClr val="accent6"/>
              </a:solidFill>
              <a:latin typeface="Product Sans Thin" panose="020B0203030502040203"/>
            </a:rPr>
            <a:t>IESBA: First Read of proposals</a:t>
          </a:r>
        </a:p>
      </dgm:t>
    </dgm:pt>
    <dgm:pt modelId="{60088545-29B6-4B2E-A97C-F6E0A0F787F7}" type="parTrans" cxnId="{A382F633-E8A5-4EC1-946D-1C56EB5ECAC0}">
      <dgm:prSet/>
      <dgm:spPr/>
      <dgm:t>
        <a:bodyPr/>
        <a:lstStyle/>
        <a:p>
          <a:endParaRPr lang="en-US" sz="1800" b="1">
            <a:solidFill>
              <a:schemeClr val="accent6"/>
            </a:solidFill>
            <a:latin typeface="Product Sans Thin" panose="020B0203030502040203"/>
          </a:endParaRPr>
        </a:p>
      </dgm:t>
    </dgm:pt>
    <dgm:pt modelId="{3362D9E4-611D-4A75-B8D7-84AC86BB9E8F}" type="sibTrans" cxnId="{A382F633-E8A5-4EC1-946D-1C56EB5ECAC0}">
      <dgm:prSet custT="1"/>
      <dgm:spPr/>
      <dgm:t>
        <a:bodyPr/>
        <a:lstStyle/>
        <a:p>
          <a:endParaRPr lang="en-US" sz="1800" b="1" dirty="0">
            <a:solidFill>
              <a:schemeClr val="accent6"/>
            </a:solidFill>
            <a:latin typeface="Product Sans Thin" panose="020B0203030502040203"/>
          </a:endParaRPr>
        </a:p>
      </dgm:t>
    </dgm:pt>
    <dgm:pt modelId="{414CE07E-0D16-4430-89D9-B9087265D7C5}">
      <dgm:prSet phldrT="[Text]" custT="1"/>
      <dgm:spPr>
        <a:solidFill>
          <a:srgbClr val="FFC000"/>
        </a:solidFill>
      </dgm:spPr>
      <dgm:t>
        <a:bodyPr/>
        <a:lstStyle/>
        <a:p>
          <a:r>
            <a:rPr lang="en-US" sz="1800" b="1" dirty="0">
              <a:solidFill>
                <a:schemeClr val="accent6"/>
              </a:solidFill>
              <a:latin typeface="Product Sans Thin" panose="020B0203030502040203"/>
            </a:rPr>
            <a:t>Approval of Exposure Draft</a:t>
          </a:r>
        </a:p>
      </dgm:t>
    </dgm:pt>
    <dgm:pt modelId="{3BFFD7D9-7952-4999-9FCF-40887DEF94D0}" type="parTrans" cxnId="{0A13AD0D-83EE-4ED7-94BB-02D10D6A5A6D}">
      <dgm:prSet/>
      <dgm:spPr/>
      <dgm:t>
        <a:bodyPr/>
        <a:lstStyle/>
        <a:p>
          <a:endParaRPr lang="en-US" sz="1800" b="1">
            <a:solidFill>
              <a:schemeClr val="accent6"/>
            </a:solidFill>
            <a:latin typeface="Product Sans Thin" panose="020B0203030502040203"/>
          </a:endParaRPr>
        </a:p>
      </dgm:t>
    </dgm:pt>
    <dgm:pt modelId="{24994456-3625-45B1-88F9-BED034BBE326}" type="sibTrans" cxnId="{0A13AD0D-83EE-4ED7-94BB-02D10D6A5A6D}">
      <dgm:prSet custT="1"/>
      <dgm:spPr/>
      <dgm:t>
        <a:bodyPr/>
        <a:lstStyle/>
        <a:p>
          <a:endParaRPr lang="en-US" sz="1800" b="1" dirty="0">
            <a:solidFill>
              <a:schemeClr val="accent6"/>
            </a:solidFill>
            <a:latin typeface="Product Sans Thin" panose="020B0203030502040203"/>
          </a:endParaRPr>
        </a:p>
      </dgm:t>
    </dgm:pt>
    <dgm:pt modelId="{8D2F1ED2-18B3-4F7E-949C-80F6CFBFC48C}">
      <dgm:prSet phldrT="[Text]" custT="1">
        <dgm:style>
          <a:lnRef idx="3">
            <a:schemeClr val="lt1"/>
          </a:lnRef>
          <a:fillRef idx="1">
            <a:schemeClr val="accent5"/>
          </a:fillRef>
          <a:effectRef idx="1">
            <a:schemeClr val="accent5"/>
          </a:effectRef>
          <a:fontRef idx="minor">
            <a:schemeClr val="lt1"/>
          </a:fontRef>
        </dgm:style>
      </dgm:prSet>
      <dgm:spPr>
        <a:solidFill>
          <a:schemeClr val="tx2">
            <a:lumMod val="40000"/>
            <a:lumOff val="60000"/>
          </a:schemeClr>
        </a:solidFill>
      </dgm:spPr>
      <dgm:t>
        <a:bodyPr/>
        <a:lstStyle/>
        <a:p>
          <a:r>
            <a:rPr lang="en-US" sz="1800" b="1" dirty="0">
              <a:solidFill>
                <a:schemeClr val="accent6"/>
              </a:solidFill>
              <a:latin typeface="Product Sans Thin" panose="020B0203030502040203"/>
            </a:rPr>
            <a:t>Update to IESBA</a:t>
          </a:r>
        </a:p>
      </dgm:t>
    </dgm:pt>
    <dgm:pt modelId="{20054740-5E88-4894-AE3E-4FB73F889562}" type="sibTrans" cxnId="{2F821DD9-B817-4A88-9690-37AFE7053494}">
      <dgm:prSet custT="1">
        <dgm:style>
          <a:lnRef idx="2">
            <a:schemeClr val="accent5"/>
          </a:lnRef>
          <a:fillRef idx="1">
            <a:schemeClr val="lt1"/>
          </a:fillRef>
          <a:effectRef idx="0">
            <a:schemeClr val="accent5"/>
          </a:effectRef>
          <a:fontRef idx="minor">
            <a:schemeClr val="dk1"/>
          </a:fontRef>
        </dgm:style>
      </dgm:prSet>
      <dgm:spPr>
        <a:solidFill>
          <a:schemeClr val="bg1"/>
        </a:solidFill>
        <a:ln>
          <a:solidFill>
            <a:schemeClr val="bg1"/>
          </a:solidFill>
        </a:ln>
      </dgm:spPr>
      <dgm:t>
        <a:bodyPr/>
        <a:lstStyle/>
        <a:p>
          <a:endParaRPr lang="en-US" sz="1800" b="1" dirty="0">
            <a:solidFill>
              <a:schemeClr val="accent6"/>
            </a:solidFill>
            <a:latin typeface="Product Sans Thin" panose="020B0203030502040203"/>
          </a:endParaRPr>
        </a:p>
      </dgm:t>
    </dgm:pt>
    <dgm:pt modelId="{087C2E4B-0677-4FC3-8CF3-E5F4D3E81148}" type="parTrans" cxnId="{2F821DD9-B817-4A88-9690-37AFE7053494}">
      <dgm:prSet/>
      <dgm:spPr/>
      <dgm:t>
        <a:bodyPr/>
        <a:lstStyle/>
        <a:p>
          <a:endParaRPr lang="en-US" sz="1800" b="1">
            <a:solidFill>
              <a:schemeClr val="accent6"/>
            </a:solidFill>
            <a:latin typeface="Product Sans Thin" panose="020B0203030502040203"/>
          </a:endParaRPr>
        </a:p>
      </dgm:t>
    </dgm:pt>
    <dgm:pt modelId="{DB965111-23D5-435F-BA1A-A4168E111D17}">
      <dgm:prSet phldrT="[Text]" custT="1"/>
      <dgm:spPr>
        <a:solidFill>
          <a:srgbClr val="FFC000"/>
        </a:solidFill>
      </dgm:spPr>
      <dgm:t>
        <a:bodyPr/>
        <a:lstStyle/>
        <a:p>
          <a:r>
            <a:rPr lang="en-US" sz="1800" b="1" dirty="0">
              <a:solidFill>
                <a:schemeClr val="accent6"/>
              </a:solidFill>
              <a:latin typeface="Product Sans Thin" panose="020B0203030502040203"/>
            </a:rPr>
            <a:t>High level update</a:t>
          </a:r>
        </a:p>
      </dgm:t>
    </dgm:pt>
    <dgm:pt modelId="{5AB46A0D-19B8-45A3-BBA5-9204C582B4A9}" type="parTrans" cxnId="{ED96101C-B713-45AA-B62E-AC6E87835F38}">
      <dgm:prSet/>
      <dgm:spPr/>
      <dgm:t>
        <a:bodyPr/>
        <a:lstStyle/>
        <a:p>
          <a:endParaRPr lang="en-US" sz="1800" b="1">
            <a:solidFill>
              <a:schemeClr val="accent6"/>
            </a:solidFill>
            <a:latin typeface="Product Sans Thin" panose="020B0203030502040203"/>
          </a:endParaRPr>
        </a:p>
      </dgm:t>
    </dgm:pt>
    <dgm:pt modelId="{6D458C40-E8F1-4E01-B6FE-9C599AB9AB54}" type="sibTrans" cxnId="{ED96101C-B713-45AA-B62E-AC6E87835F38}">
      <dgm:prSet custT="1"/>
      <dgm:spPr/>
      <dgm:t>
        <a:bodyPr/>
        <a:lstStyle/>
        <a:p>
          <a:endParaRPr lang="en-US" sz="1800" b="1" dirty="0">
            <a:solidFill>
              <a:schemeClr val="accent6"/>
            </a:solidFill>
            <a:latin typeface="Product Sans Thin" panose="020B0203030502040203"/>
          </a:endParaRPr>
        </a:p>
      </dgm:t>
    </dgm:pt>
    <dgm:pt modelId="{0B7929B7-D71B-4B05-A279-95315C4C449D}">
      <dgm:prSet phldrT="[Text]" custT="1"/>
      <dgm:spPr>
        <a:solidFill>
          <a:schemeClr val="tx2">
            <a:lumMod val="40000"/>
            <a:lumOff val="60000"/>
          </a:schemeClr>
        </a:solidFill>
        <a:effectLst/>
      </dgm:spPr>
      <dgm:t>
        <a:bodyPr/>
        <a:lstStyle/>
        <a:p>
          <a:r>
            <a:rPr lang="en-US" sz="1800" b="1" dirty="0">
              <a:solidFill>
                <a:schemeClr val="accent6"/>
              </a:solidFill>
              <a:latin typeface="Product Sans Thin" panose="020B0203030502040203"/>
            </a:rPr>
            <a:t>Discussion of Issues with IESBA and IESBA CAG</a:t>
          </a:r>
          <a:endParaRPr lang="en-US" sz="1800" dirty="0">
            <a:solidFill>
              <a:schemeClr val="accent6"/>
            </a:solidFill>
            <a:latin typeface="Product Sans Thin" panose="020B0203030502040203"/>
          </a:endParaRPr>
        </a:p>
      </dgm:t>
    </dgm:pt>
    <dgm:pt modelId="{E5446563-3CE9-4749-B894-85E70A0E456A}" type="parTrans" cxnId="{42A9A534-A759-4AD6-8FEB-73A0ECA473CA}">
      <dgm:prSet/>
      <dgm:spPr/>
      <dgm:t>
        <a:bodyPr/>
        <a:lstStyle/>
        <a:p>
          <a:endParaRPr lang="en-US" sz="1800">
            <a:solidFill>
              <a:schemeClr val="accent6"/>
            </a:solidFill>
            <a:latin typeface="Product Sans Thin" panose="020B0203030502040203"/>
          </a:endParaRPr>
        </a:p>
      </dgm:t>
    </dgm:pt>
    <dgm:pt modelId="{0D9FAEB5-7BBD-4CF2-A313-D14E545A7F97}" type="sibTrans" cxnId="{42A9A534-A759-4AD6-8FEB-73A0ECA473CA}">
      <dgm:prSet custT="1"/>
      <dgm:spPr/>
      <dgm:t>
        <a:bodyPr/>
        <a:lstStyle/>
        <a:p>
          <a:endParaRPr lang="en-US" sz="1800" dirty="0">
            <a:solidFill>
              <a:schemeClr val="accent6"/>
            </a:solidFill>
            <a:latin typeface="Product Sans Thin" panose="020B0203030502040203"/>
          </a:endParaRPr>
        </a:p>
      </dgm:t>
    </dgm:pt>
    <dgm:pt modelId="{CF502476-257C-4944-8DEB-E58734080572}">
      <dgm:prSet custT="1"/>
      <dgm:spPr>
        <a:solidFill>
          <a:srgbClr val="FFC000"/>
        </a:solidFill>
      </dgm:spPr>
      <dgm:t>
        <a:bodyPr/>
        <a:lstStyle/>
        <a:p>
          <a:pPr marL="0" lvl="0" indent="0" algn="ctr" defTabSz="711200">
            <a:lnSpc>
              <a:spcPct val="90000"/>
            </a:lnSpc>
            <a:spcBef>
              <a:spcPct val="0"/>
            </a:spcBef>
            <a:spcAft>
              <a:spcPct val="35000"/>
            </a:spcAft>
            <a:buNone/>
          </a:pPr>
          <a:r>
            <a:rPr lang="en-US" sz="1800" b="1" kern="1200" dirty="0">
              <a:solidFill>
                <a:schemeClr val="accent6"/>
              </a:solidFill>
              <a:latin typeface="Product Sans Thin" panose="020B0203030502040203"/>
              <a:ea typeface="+mn-ea"/>
              <a:cs typeface="+mn-cs"/>
            </a:rPr>
            <a:t>Full review of ED responses</a:t>
          </a:r>
        </a:p>
      </dgm:t>
    </dgm:pt>
    <dgm:pt modelId="{323911BA-79C5-4874-AED7-50B496A2674A}" type="parTrans" cxnId="{D5D0DC23-4BC8-4589-BD38-1BDBFC661E6B}">
      <dgm:prSet/>
      <dgm:spPr/>
      <dgm:t>
        <a:bodyPr/>
        <a:lstStyle/>
        <a:p>
          <a:endParaRPr lang="en-US" sz="1800">
            <a:solidFill>
              <a:schemeClr val="accent6"/>
            </a:solidFill>
            <a:latin typeface="Product Sans Thin" panose="020B0203030502040203"/>
          </a:endParaRPr>
        </a:p>
      </dgm:t>
    </dgm:pt>
    <dgm:pt modelId="{EF2B551B-3049-40B6-AC80-66AB017D4C45}" type="sibTrans" cxnId="{D5D0DC23-4BC8-4589-BD38-1BDBFC661E6B}">
      <dgm:prSet custT="1"/>
      <dgm:spPr/>
      <dgm:t>
        <a:bodyPr/>
        <a:lstStyle/>
        <a:p>
          <a:endParaRPr lang="en-US" sz="1800" dirty="0">
            <a:solidFill>
              <a:schemeClr val="accent6"/>
            </a:solidFill>
            <a:latin typeface="Product Sans Thin" panose="020B0203030502040203"/>
          </a:endParaRPr>
        </a:p>
      </dgm:t>
    </dgm:pt>
    <dgm:pt modelId="{F7201502-BEFA-4C12-A4BD-AEDB1DBE23CE}">
      <dgm:prSet custT="1"/>
      <dgm:spPr>
        <a:solidFill>
          <a:srgbClr val="FFC000"/>
        </a:solidFill>
      </dgm:spPr>
      <dgm:t>
        <a:bodyPr/>
        <a:lstStyle/>
        <a:p>
          <a:r>
            <a:rPr lang="en-US" sz="1800" b="1" dirty="0">
              <a:solidFill>
                <a:schemeClr val="accent6"/>
              </a:solidFill>
              <a:latin typeface="Product Sans Thin" panose="020B0203030502040203"/>
            </a:rPr>
            <a:t>Approval of final pronouncement</a:t>
          </a:r>
        </a:p>
      </dgm:t>
    </dgm:pt>
    <dgm:pt modelId="{F2CA036F-D7A0-4880-B7E4-AA68E7624089}" type="parTrans" cxnId="{63CEFE81-5D3A-447E-9AE3-67CFF8119BDC}">
      <dgm:prSet/>
      <dgm:spPr/>
      <dgm:t>
        <a:bodyPr/>
        <a:lstStyle/>
        <a:p>
          <a:endParaRPr lang="en-US" sz="1800">
            <a:solidFill>
              <a:schemeClr val="accent6"/>
            </a:solidFill>
            <a:latin typeface="Product Sans Thin" panose="020B0203030502040203"/>
          </a:endParaRPr>
        </a:p>
      </dgm:t>
    </dgm:pt>
    <dgm:pt modelId="{ECAC61EA-A5F6-463C-9EC7-D9713A41F4C1}" type="sibTrans" cxnId="{63CEFE81-5D3A-447E-9AE3-67CFF8119BDC}">
      <dgm:prSet/>
      <dgm:spPr/>
      <dgm:t>
        <a:bodyPr/>
        <a:lstStyle/>
        <a:p>
          <a:endParaRPr lang="en-US" sz="1800">
            <a:solidFill>
              <a:schemeClr val="accent6"/>
            </a:solidFill>
            <a:latin typeface="Product Sans Thin" panose="020B0203030502040203"/>
          </a:endParaRPr>
        </a:p>
      </dgm:t>
    </dgm:pt>
    <dgm:pt modelId="{3ACCD468-90F3-4B93-BE6E-587C2F6675B5}">
      <dgm:prSet custT="1"/>
      <dgm:spPr>
        <a:solidFill>
          <a:schemeClr val="tx2">
            <a:lumMod val="40000"/>
            <a:lumOff val="60000"/>
          </a:schemeClr>
        </a:solidFill>
      </dgm:spPr>
      <dgm:t>
        <a:bodyPr/>
        <a:lstStyle/>
        <a:p>
          <a:r>
            <a:rPr lang="en-US" sz="1800" b="1" dirty="0">
              <a:solidFill>
                <a:schemeClr val="accent6"/>
              </a:solidFill>
              <a:latin typeface="Product Sans Thin" panose="020B0203030502040203"/>
            </a:rPr>
            <a:t>Global Roundtables</a:t>
          </a:r>
        </a:p>
      </dgm:t>
    </dgm:pt>
    <dgm:pt modelId="{DB32B74D-F81B-4F2C-BA4D-827AC5B7BF98}" type="parTrans" cxnId="{DA1714D5-AB45-45D1-A079-4DD237FE895F}">
      <dgm:prSet/>
      <dgm:spPr/>
      <dgm:t>
        <a:bodyPr/>
        <a:lstStyle/>
        <a:p>
          <a:endParaRPr lang="en-US" sz="1800">
            <a:solidFill>
              <a:schemeClr val="accent6"/>
            </a:solidFill>
          </a:endParaRPr>
        </a:p>
      </dgm:t>
    </dgm:pt>
    <dgm:pt modelId="{BB5D9316-6F2D-461F-AEE4-5AD8A57940E2}" type="sibTrans" cxnId="{DA1714D5-AB45-45D1-A079-4DD237FE895F}">
      <dgm:prSet custT="1"/>
      <dgm:spPr/>
      <dgm:t>
        <a:bodyPr/>
        <a:lstStyle/>
        <a:p>
          <a:endParaRPr lang="en-US" sz="1800" dirty="0">
            <a:solidFill>
              <a:schemeClr val="accent6"/>
            </a:solidFill>
          </a:endParaRPr>
        </a:p>
      </dgm:t>
    </dgm:pt>
    <dgm:pt modelId="{0A2561C5-7E6E-44AB-9250-D9FEFD60011B}" type="pres">
      <dgm:prSet presAssocID="{1DF889CB-F59E-40E9-880B-5584449F2044}" presName="diagram" presStyleCnt="0">
        <dgm:presLayoutVars>
          <dgm:dir/>
          <dgm:resizeHandles val="exact"/>
        </dgm:presLayoutVars>
      </dgm:prSet>
      <dgm:spPr/>
    </dgm:pt>
    <dgm:pt modelId="{9BFF54C7-9349-402D-9C4F-DBAC1013008D}" type="pres">
      <dgm:prSet presAssocID="{EA92E63A-6D20-41C2-B9D6-5E48971E7D35}" presName="node" presStyleLbl="node1" presStyleIdx="0" presStyleCnt="10">
        <dgm:presLayoutVars>
          <dgm:bulletEnabled val="1"/>
        </dgm:presLayoutVars>
      </dgm:prSet>
      <dgm:spPr/>
    </dgm:pt>
    <dgm:pt modelId="{85EB095F-B8FA-48DA-98E6-A25EBC7FCD27}" type="pres">
      <dgm:prSet presAssocID="{5C41C09A-9544-4878-AF1B-704EE4A9E18E}" presName="sibTrans" presStyleLbl="sibTrans2D1" presStyleIdx="0" presStyleCnt="9"/>
      <dgm:spPr/>
    </dgm:pt>
    <dgm:pt modelId="{E1688076-5E25-4385-8311-A7CD833CF4E7}" type="pres">
      <dgm:prSet presAssocID="{5C41C09A-9544-4878-AF1B-704EE4A9E18E}" presName="connectorText" presStyleLbl="sibTrans2D1" presStyleIdx="0" presStyleCnt="9"/>
      <dgm:spPr/>
    </dgm:pt>
    <dgm:pt modelId="{8F890A5B-93B8-4844-A591-AF0638405DD4}" type="pres">
      <dgm:prSet presAssocID="{8D2F1ED2-18B3-4F7E-949C-80F6CFBFC48C}" presName="node" presStyleLbl="node1" presStyleIdx="1" presStyleCnt="10">
        <dgm:presLayoutVars>
          <dgm:bulletEnabled val="1"/>
        </dgm:presLayoutVars>
      </dgm:prSet>
      <dgm:spPr/>
    </dgm:pt>
    <dgm:pt modelId="{2FC604D8-E459-4674-9789-45DAD91FFDB4}" type="pres">
      <dgm:prSet presAssocID="{20054740-5E88-4894-AE3E-4FB73F889562}" presName="sibTrans" presStyleLbl="sibTrans2D1" presStyleIdx="1" presStyleCnt="9" custAng="10800000" custFlipVert="0" custFlipHor="1" custScaleX="142937" custScaleY="146955" custLinFactNeighborX="13477" custLinFactNeighborY="-2679"/>
      <dgm:spPr>
        <a:prstGeom prst="rightBrace">
          <a:avLst/>
        </a:prstGeom>
      </dgm:spPr>
    </dgm:pt>
    <dgm:pt modelId="{D8330808-B3A2-4D15-80C7-E6D03E24294D}" type="pres">
      <dgm:prSet presAssocID="{20054740-5E88-4894-AE3E-4FB73F889562}" presName="connectorText" presStyleLbl="sibTrans2D1" presStyleIdx="1" presStyleCnt="9"/>
      <dgm:spPr/>
    </dgm:pt>
    <dgm:pt modelId="{2677523E-16D4-4146-A922-5AAF61A3BF79}" type="pres">
      <dgm:prSet presAssocID="{0B7929B7-D71B-4B05-A279-95315C4C449D}" presName="node" presStyleLbl="node1" presStyleIdx="2" presStyleCnt="10" custScaleY="110217">
        <dgm:presLayoutVars>
          <dgm:bulletEnabled val="1"/>
        </dgm:presLayoutVars>
      </dgm:prSet>
      <dgm:spPr/>
    </dgm:pt>
    <dgm:pt modelId="{1A715495-09B5-4160-8473-6CA9F46F072B}" type="pres">
      <dgm:prSet presAssocID="{0D9FAEB5-7BBD-4CF2-A313-D14E545A7F97}" presName="sibTrans" presStyleLbl="sibTrans2D1" presStyleIdx="2" presStyleCnt="9"/>
      <dgm:spPr/>
    </dgm:pt>
    <dgm:pt modelId="{8D50B2FF-024C-489C-BA0D-116BB871C6EC}" type="pres">
      <dgm:prSet presAssocID="{0D9FAEB5-7BBD-4CF2-A313-D14E545A7F97}" presName="connectorText" presStyleLbl="sibTrans2D1" presStyleIdx="2" presStyleCnt="9"/>
      <dgm:spPr/>
    </dgm:pt>
    <dgm:pt modelId="{73E94E3D-44A8-417B-A40A-DA841B454E97}" type="pres">
      <dgm:prSet presAssocID="{3ACCD468-90F3-4B93-BE6E-587C2F6675B5}" presName="node" presStyleLbl="node1" presStyleIdx="3" presStyleCnt="10">
        <dgm:presLayoutVars>
          <dgm:bulletEnabled val="1"/>
        </dgm:presLayoutVars>
      </dgm:prSet>
      <dgm:spPr/>
    </dgm:pt>
    <dgm:pt modelId="{5C1FB9EE-735C-49B9-A613-677CEA6EA4BA}" type="pres">
      <dgm:prSet presAssocID="{BB5D9316-6F2D-461F-AEE4-5AD8A57940E2}" presName="sibTrans" presStyleLbl="sibTrans2D1" presStyleIdx="3" presStyleCnt="9"/>
      <dgm:spPr/>
    </dgm:pt>
    <dgm:pt modelId="{BCB5D934-B02E-4996-8F24-7BA27B4BD786}" type="pres">
      <dgm:prSet presAssocID="{BB5D9316-6F2D-461F-AEE4-5AD8A57940E2}" presName="connectorText" presStyleLbl="sibTrans2D1" presStyleIdx="3" presStyleCnt="9"/>
      <dgm:spPr/>
    </dgm:pt>
    <dgm:pt modelId="{C5DB6AC2-4528-4734-9A07-E24A8394582F}" type="pres">
      <dgm:prSet presAssocID="{10E806CF-67E2-47C1-B5E9-70005256C51A}" presName="node" presStyleLbl="node1" presStyleIdx="4" presStyleCnt="10">
        <dgm:presLayoutVars>
          <dgm:bulletEnabled val="1"/>
        </dgm:presLayoutVars>
      </dgm:prSet>
      <dgm:spPr/>
    </dgm:pt>
    <dgm:pt modelId="{65454695-2658-4CBE-8330-C85133DC691E}" type="pres">
      <dgm:prSet presAssocID="{A562A360-F79C-4BB0-8E1C-24AE03EE3CE2}" presName="sibTrans" presStyleLbl="sibTrans2D1" presStyleIdx="4" presStyleCnt="9" custLinFactNeighborX="8359" custLinFactNeighborY="29455"/>
      <dgm:spPr/>
    </dgm:pt>
    <dgm:pt modelId="{DB3557A9-A0AF-44E4-8210-5FAD9133F510}" type="pres">
      <dgm:prSet presAssocID="{A562A360-F79C-4BB0-8E1C-24AE03EE3CE2}" presName="connectorText" presStyleLbl="sibTrans2D1" presStyleIdx="4" presStyleCnt="9"/>
      <dgm:spPr/>
    </dgm:pt>
    <dgm:pt modelId="{5533CF7E-BE37-4CF4-A099-7910AC328748}" type="pres">
      <dgm:prSet presAssocID="{DFAC57BD-AFA0-47C3-A873-7DC4380B2F90}" presName="node" presStyleLbl="node1" presStyleIdx="5" presStyleCnt="10">
        <dgm:presLayoutVars>
          <dgm:bulletEnabled val="1"/>
        </dgm:presLayoutVars>
      </dgm:prSet>
      <dgm:spPr/>
    </dgm:pt>
    <dgm:pt modelId="{D9A2F1D1-1F61-427C-A5C3-23C2C2C9DE97}" type="pres">
      <dgm:prSet presAssocID="{3362D9E4-611D-4A75-B8D7-84AC86BB9E8F}" presName="sibTrans" presStyleLbl="sibTrans2D1" presStyleIdx="5" presStyleCnt="9" custLinFactNeighborX="3844" custLinFactNeighborY="39878"/>
      <dgm:spPr/>
    </dgm:pt>
    <dgm:pt modelId="{6B3FBC4C-820D-4109-B6E5-DFC9AB603642}" type="pres">
      <dgm:prSet presAssocID="{3362D9E4-611D-4A75-B8D7-84AC86BB9E8F}" presName="connectorText" presStyleLbl="sibTrans2D1" presStyleIdx="5" presStyleCnt="9"/>
      <dgm:spPr/>
    </dgm:pt>
    <dgm:pt modelId="{603C5E02-525C-4141-8DF5-E0BD6D23F5F5}" type="pres">
      <dgm:prSet presAssocID="{414CE07E-0D16-4430-89D9-B9087265D7C5}" presName="node" presStyleLbl="node1" presStyleIdx="6" presStyleCnt="10">
        <dgm:presLayoutVars>
          <dgm:bulletEnabled val="1"/>
        </dgm:presLayoutVars>
      </dgm:prSet>
      <dgm:spPr/>
    </dgm:pt>
    <dgm:pt modelId="{A45FB84C-B2EC-4DAB-AC9D-6D41CAFC4667}" type="pres">
      <dgm:prSet presAssocID="{24994456-3625-45B1-88F9-BED034BBE326}" presName="sibTrans" presStyleLbl="sibTrans2D1" presStyleIdx="6" presStyleCnt="9"/>
      <dgm:spPr/>
    </dgm:pt>
    <dgm:pt modelId="{BB861E51-B219-45E3-8CD0-2E63A882C815}" type="pres">
      <dgm:prSet presAssocID="{24994456-3625-45B1-88F9-BED034BBE326}" presName="connectorText" presStyleLbl="sibTrans2D1" presStyleIdx="6" presStyleCnt="9"/>
      <dgm:spPr/>
    </dgm:pt>
    <dgm:pt modelId="{6243E2CA-E46F-4D31-AEE5-5BD22C47CD69}" type="pres">
      <dgm:prSet presAssocID="{DB965111-23D5-435F-BA1A-A4168E111D17}" presName="node" presStyleLbl="node1" presStyleIdx="7" presStyleCnt="10">
        <dgm:presLayoutVars>
          <dgm:bulletEnabled val="1"/>
        </dgm:presLayoutVars>
      </dgm:prSet>
      <dgm:spPr/>
    </dgm:pt>
    <dgm:pt modelId="{0129CD8C-7E37-4A68-8860-0113272218EE}" type="pres">
      <dgm:prSet presAssocID="{6D458C40-E8F1-4E01-B6FE-9C599AB9AB54}" presName="sibTrans" presStyleLbl="sibTrans2D1" presStyleIdx="7" presStyleCnt="9"/>
      <dgm:spPr/>
    </dgm:pt>
    <dgm:pt modelId="{3F846A23-9E7A-4B0E-8972-9BBAD5741ACF}" type="pres">
      <dgm:prSet presAssocID="{6D458C40-E8F1-4E01-B6FE-9C599AB9AB54}" presName="connectorText" presStyleLbl="sibTrans2D1" presStyleIdx="7" presStyleCnt="9"/>
      <dgm:spPr/>
    </dgm:pt>
    <dgm:pt modelId="{BC088B25-CE09-403B-A561-E65862749C49}" type="pres">
      <dgm:prSet presAssocID="{CF502476-257C-4944-8DEB-E58734080572}" presName="node" presStyleLbl="node1" presStyleIdx="8" presStyleCnt="10">
        <dgm:presLayoutVars>
          <dgm:bulletEnabled val="1"/>
        </dgm:presLayoutVars>
      </dgm:prSet>
      <dgm:spPr/>
    </dgm:pt>
    <dgm:pt modelId="{D1936327-FB29-49F7-B549-CAAFF980C99E}" type="pres">
      <dgm:prSet presAssocID="{EF2B551B-3049-40B6-AC80-66AB017D4C45}" presName="sibTrans" presStyleLbl="sibTrans2D1" presStyleIdx="8" presStyleCnt="9"/>
      <dgm:spPr/>
    </dgm:pt>
    <dgm:pt modelId="{F250710B-FD4C-47D3-8059-0789223CB9D5}" type="pres">
      <dgm:prSet presAssocID="{EF2B551B-3049-40B6-AC80-66AB017D4C45}" presName="connectorText" presStyleLbl="sibTrans2D1" presStyleIdx="8" presStyleCnt="9"/>
      <dgm:spPr/>
    </dgm:pt>
    <dgm:pt modelId="{8B24B766-852F-4A0B-9CEC-97371727857C}" type="pres">
      <dgm:prSet presAssocID="{F7201502-BEFA-4C12-A4BD-AEDB1DBE23CE}" presName="node" presStyleLbl="node1" presStyleIdx="9" presStyleCnt="10" custScaleX="106734" custLinFactNeighborX="810" custLinFactNeighborY="1956">
        <dgm:presLayoutVars>
          <dgm:bulletEnabled val="1"/>
        </dgm:presLayoutVars>
      </dgm:prSet>
      <dgm:spPr/>
    </dgm:pt>
  </dgm:ptLst>
  <dgm:cxnLst>
    <dgm:cxn modelId="{02844D0B-7999-4095-9F89-65C27B446CB1}" type="presOf" srcId="{EF2B551B-3049-40B6-AC80-66AB017D4C45}" destId="{F250710B-FD4C-47D3-8059-0789223CB9D5}" srcOrd="1" destOrd="0" presId="urn:microsoft.com/office/officeart/2005/8/layout/process5"/>
    <dgm:cxn modelId="{0A13AD0D-83EE-4ED7-94BB-02D10D6A5A6D}" srcId="{1DF889CB-F59E-40E9-880B-5584449F2044}" destId="{414CE07E-0D16-4430-89D9-B9087265D7C5}" srcOrd="6" destOrd="0" parTransId="{3BFFD7D9-7952-4999-9FCF-40887DEF94D0}" sibTransId="{24994456-3625-45B1-88F9-BED034BBE326}"/>
    <dgm:cxn modelId="{ED96101C-B713-45AA-B62E-AC6E87835F38}" srcId="{1DF889CB-F59E-40E9-880B-5584449F2044}" destId="{DB965111-23D5-435F-BA1A-A4168E111D17}" srcOrd="7" destOrd="0" parTransId="{5AB46A0D-19B8-45A3-BBA5-9204C582B4A9}" sibTransId="{6D458C40-E8F1-4E01-B6FE-9C599AB9AB54}"/>
    <dgm:cxn modelId="{D5D0DC23-4BC8-4589-BD38-1BDBFC661E6B}" srcId="{1DF889CB-F59E-40E9-880B-5584449F2044}" destId="{CF502476-257C-4944-8DEB-E58734080572}" srcOrd="8" destOrd="0" parTransId="{323911BA-79C5-4874-AED7-50B496A2674A}" sibTransId="{EF2B551B-3049-40B6-AC80-66AB017D4C45}"/>
    <dgm:cxn modelId="{44FC6B30-3D47-45DC-B7B3-5C387D703023}" type="presOf" srcId="{5C41C09A-9544-4878-AF1B-704EE4A9E18E}" destId="{E1688076-5E25-4385-8311-A7CD833CF4E7}" srcOrd="1" destOrd="0" presId="urn:microsoft.com/office/officeart/2005/8/layout/process5"/>
    <dgm:cxn modelId="{82000933-4FE6-4C54-AF28-2E3D9D4C08E0}" type="presOf" srcId="{10E806CF-67E2-47C1-B5E9-70005256C51A}" destId="{C5DB6AC2-4528-4734-9A07-E24A8394582F}" srcOrd="0" destOrd="0" presId="urn:microsoft.com/office/officeart/2005/8/layout/process5"/>
    <dgm:cxn modelId="{A382F633-E8A5-4EC1-946D-1C56EB5ECAC0}" srcId="{1DF889CB-F59E-40E9-880B-5584449F2044}" destId="{DFAC57BD-AFA0-47C3-A873-7DC4380B2F90}" srcOrd="5" destOrd="0" parTransId="{60088545-29B6-4B2E-A97C-F6E0A0F787F7}" sibTransId="{3362D9E4-611D-4A75-B8D7-84AC86BB9E8F}"/>
    <dgm:cxn modelId="{42A9A534-A759-4AD6-8FEB-73A0ECA473CA}" srcId="{1DF889CB-F59E-40E9-880B-5584449F2044}" destId="{0B7929B7-D71B-4B05-A279-95315C4C449D}" srcOrd="2" destOrd="0" parTransId="{E5446563-3CE9-4749-B894-85E70A0E456A}" sibTransId="{0D9FAEB5-7BBD-4CF2-A313-D14E545A7F97}"/>
    <dgm:cxn modelId="{71F37538-C6F7-4E34-8F42-DDDC16FFC91E}" type="presOf" srcId="{DFAC57BD-AFA0-47C3-A873-7DC4380B2F90}" destId="{5533CF7E-BE37-4CF4-A099-7910AC328748}" srcOrd="0" destOrd="0" presId="urn:microsoft.com/office/officeart/2005/8/layout/process5"/>
    <dgm:cxn modelId="{15327C5C-324A-4F15-B5C4-51E5BEE0764B}" type="presOf" srcId="{BB5D9316-6F2D-461F-AEE4-5AD8A57940E2}" destId="{BCB5D934-B02E-4996-8F24-7BA27B4BD786}" srcOrd="1" destOrd="0" presId="urn:microsoft.com/office/officeart/2005/8/layout/process5"/>
    <dgm:cxn modelId="{AEAE0D4B-ADAC-4C5E-A543-1B5906F92E23}" type="presOf" srcId="{DB965111-23D5-435F-BA1A-A4168E111D17}" destId="{6243E2CA-E46F-4D31-AEE5-5BD22C47CD69}" srcOrd="0" destOrd="0" presId="urn:microsoft.com/office/officeart/2005/8/layout/process5"/>
    <dgm:cxn modelId="{51FB564D-7EE2-4D67-A36E-D87EA0D0A7D7}" srcId="{1DF889CB-F59E-40E9-880B-5584449F2044}" destId="{EA92E63A-6D20-41C2-B9D6-5E48971E7D35}" srcOrd="0" destOrd="0" parTransId="{BC9D5380-113F-468B-AC9F-89479A844CD4}" sibTransId="{5C41C09A-9544-4878-AF1B-704EE4A9E18E}"/>
    <dgm:cxn modelId="{9E3E9951-01F3-49A2-935C-8DEBD0869DC4}" srcId="{1DF889CB-F59E-40E9-880B-5584449F2044}" destId="{10E806CF-67E2-47C1-B5E9-70005256C51A}" srcOrd="4" destOrd="0" parTransId="{449B0803-8DC5-48D2-AEE2-2BF2BDCCF392}" sibTransId="{A562A360-F79C-4BB0-8E1C-24AE03EE3CE2}"/>
    <dgm:cxn modelId="{DB135373-1E3D-4EC5-A1D3-DAA0A9B71F27}" type="presOf" srcId="{24994456-3625-45B1-88F9-BED034BBE326}" destId="{BB861E51-B219-45E3-8CD0-2E63A882C815}" srcOrd="1" destOrd="0" presId="urn:microsoft.com/office/officeart/2005/8/layout/process5"/>
    <dgm:cxn modelId="{07407B73-BD0E-4455-9D07-0E1B9217302D}" type="presOf" srcId="{3362D9E4-611D-4A75-B8D7-84AC86BB9E8F}" destId="{6B3FBC4C-820D-4109-B6E5-DFC9AB603642}" srcOrd="1" destOrd="0" presId="urn:microsoft.com/office/officeart/2005/8/layout/process5"/>
    <dgm:cxn modelId="{0D378C57-9EFC-4E95-BF1B-0B7D1FE3E212}" type="presOf" srcId="{0D9FAEB5-7BBD-4CF2-A313-D14E545A7F97}" destId="{8D50B2FF-024C-489C-BA0D-116BB871C6EC}" srcOrd="1" destOrd="0" presId="urn:microsoft.com/office/officeart/2005/8/layout/process5"/>
    <dgm:cxn modelId="{D95D7B7D-3A61-4420-B199-0B1437479BF0}" type="presOf" srcId="{20054740-5E88-4894-AE3E-4FB73F889562}" destId="{2FC604D8-E459-4674-9789-45DAD91FFDB4}" srcOrd="0" destOrd="0" presId="urn:microsoft.com/office/officeart/2005/8/layout/process5"/>
    <dgm:cxn modelId="{63CEFE81-5D3A-447E-9AE3-67CFF8119BDC}" srcId="{1DF889CB-F59E-40E9-880B-5584449F2044}" destId="{F7201502-BEFA-4C12-A4BD-AEDB1DBE23CE}" srcOrd="9" destOrd="0" parTransId="{F2CA036F-D7A0-4880-B7E4-AA68E7624089}" sibTransId="{ECAC61EA-A5F6-463C-9EC7-D9713A41F4C1}"/>
    <dgm:cxn modelId="{DB850988-CF68-4B80-B080-AF7BAEB6A4CD}" type="presOf" srcId="{3362D9E4-611D-4A75-B8D7-84AC86BB9E8F}" destId="{D9A2F1D1-1F61-427C-A5C3-23C2C2C9DE97}" srcOrd="0" destOrd="0" presId="urn:microsoft.com/office/officeart/2005/8/layout/process5"/>
    <dgm:cxn modelId="{868ECC8C-04A8-4B04-BDB9-BFF32FBFF57A}" type="presOf" srcId="{0D9FAEB5-7BBD-4CF2-A313-D14E545A7F97}" destId="{1A715495-09B5-4160-8473-6CA9F46F072B}" srcOrd="0" destOrd="0" presId="urn:microsoft.com/office/officeart/2005/8/layout/process5"/>
    <dgm:cxn modelId="{7074A494-32B2-49A6-B81A-0DAC65D178BD}" type="presOf" srcId="{414CE07E-0D16-4430-89D9-B9087265D7C5}" destId="{603C5E02-525C-4141-8DF5-E0BD6D23F5F5}" srcOrd="0" destOrd="0" presId="urn:microsoft.com/office/officeart/2005/8/layout/process5"/>
    <dgm:cxn modelId="{1957269F-E6B0-40C9-B484-E1C778E21D1B}" type="presOf" srcId="{A562A360-F79C-4BB0-8E1C-24AE03EE3CE2}" destId="{DB3557A9-A0AF-44E4-8210-5FAD9133F510}" srcOrd="1" destOrd="0" presId="urn:microsoft.com/office/officeart/2005/8/layout/process5"/>
    <dgm:cxn modelId="{E0ABF6A6-F2B7-4639-AF45-71D2128E4ACF}" type="presOf" srcId="{F7201502-BEFA-4C12-A4BD-AEDB1DBE23CE}" destId="{8B24B766-852F-4A0B-9CEC-97371727857C}" srcOrd="0" destOrd="0" presId="urn:microsoft.com/office/officeart/2005/8/layout/process5"/>
    <dgm:cxn modelId="{025552AE-AE9F-4AF7-94A0-7EDEFA0D03F5}" type="presOf" srcId="{24994456-3625-45B1-88F9-BED034BBE326}" destId="{A45FB84C-B2EC-4DAB-AC9D-6D41CAFC4667}" srcOrd="0" destOrd="0" presId="urn:microsoft.com/office/officeart/2005/8/layout/process5"/>
    <dgm:cxn modelId="{5E192EB1-ADEC-4C60-B57D-C5615BAD38AA}" type="presOf" srcId="{BB5D9316-6F2D-461F-AEE4-5AD8A57940E2}" destId="{5C1FB9EE-735C-49B9-A613-677CEA6EA4BA}" srcOrd="0" destOrd="0" presId="urn:microsoft.com/office/officeart/2005/8/layout/process5"/>
    <dgm:cxn modelId="{6D66DEB4-3B40-49EC-96FE-6B2A2EEF4E92}" type="presOf" srcId="{6D458C40-E8F1-4E01-B6FE-9C599AB9AB54}" destId="{3F846A23-9E7A-4B0E-8972-9BBAD5741ACF}" srcOrd="1" destOrd="0" presId="urn:microsoft.com/office/officeart/2005/8/layout/process5"/>
    <dgm:cxn modelId="{25490EB6-38D8-4087-ABFF-BF85A6585D9F}" type="presOf" srcId="{EF2B551B-3049-40B6-AC80-66AB017D4C45}" destId="{D1936327-FB29-49F7-B549-CAAFF980C99E}" srcOrd="0" destOrd="0" presId="urn:microsoft.com/office/officeart/2005/8/layout/process5"/>
    <dgm:cxn modelId="{2728AFC0-5302-445B-A3E3-E9C5264D027A}" type="presOf" srcId="{3ACCD468-90F3-4B93-BE6E-587C2F6675B5}" destId="{73E94E3D-44A8-417B-A40A-DA841B454E97}" srcOrd="0" destOrd="0" presId="urn:microsoft.com/office/officeart/2005/8/layout/process5"/>
    <dgm:cxn modelId="{2994BDC8-9C3C-4337-BB9A-C9D5A849D62E}" type="presOf" srcId="{CF502476-257C-4944-8DEB-E58734080572}" destId="{BC088B25-CE09-403B-A561-E65862749C49}" srcOrd="0" destOrd="0" presId="urn:microsoft.com/office/officeart/2005/8/layout/process5"/>
    <dgm:cxn modelId="{35FD36CF-7389-412F-A992-FCD089AA277A}" type="presOf" srcId="{6D458C40-E8F1-4E01-B6FE-9C599AB9AB54}" destId="{0129CD8C-7E37-4A68-8860-0113272218EE}" srcOrd="0" destOrd="0" presId="urn:microsoft.com/office/officeart/2005/8/layout/process5"/>
    <dgm:cxn modelId="{DA1714D5-AB45-45D1-A079-4DD237FE895F}" srcId="{1DF889CB-F59E-40E9-880B-5584449F2044}" destId="{3ACCD468-90F3-4B93-BE6E-587C2F6675B5}" srcOrd="3" destOrd="0" parTransId="{DB32B74D-F81B-4F2C-BA4D-827AC5B7BF98}" sibTransId="{BB5D9316-6F2D-461F-AEE4-5AD8A57940E2}"/>
    <dgm:cxn modelId="{877A3BD6-7FA6-4A57-83C9-63E7AC75E2CB}" type="presOf" srcId="{1DF889CB-F59E-40E9-880B-5584449F2044}" destId="{0A2561C5-7E6E-44AB-9250-D9FEFD60011B}" srcOrd="0" destOrd="0" presId="urn:microsoft.com/office/officeart/2005/8/layout/process5"/>
    <dgm:cxn modelId="{2F821DD9-B817-4A88-9690-37AFE7053494}" srcId="{1DF889CB-F59E-40E9-880B-5584449F2044}" destId="{8D2F1ED2-18B3-4F7E-949C-80F6CFBFC48C}" srcOrd="1" destOrd="0" parTransId="{087C2E4B-0677-4FC3-8CF3-E5F4D3E81148}" sibTransId="{20054740-5E88-4894-AE3E-4FB73F889562}"/>
    <dgm:cxn modelId="{614692E1-E8CF-40F7-BF58-FBF39229521E}" type="presOf" srcId="{20054740-5E88-4894-AE3E-4FB73F889562}" destId="{D8330808-B3A2-4D15-80C7-E6D03E24294D}" srcOrd="1" destOrd="0" presId="urn:microsoft.com/office/officeart/2005/8/layout/process5"/>
    <dgm:cxn modelId="{E35563ED-D321-485A-BB17-91B39630F5E2}" type="presOf" srcId="{EA92E63A-6D20-41C2-B9D6-5E48971E7D35}" destId="{9BFF54C7-9349-402D-9C4F-DBAC1013008D}" srcOrd="0" destOrd="0" presId="urn:microsoft.com/office/officeart/2005/8/layout/process5"/>
    <dgm:cxn modelId="{DB989BED-667E-42CF-AF90-5936C4F7EC00}" type="presOf" srcId="{8D2F1ED2-18B3-4F7E-949C-80F6CFBFC48C}" destId="{8F890A5B-93B8-4844-A591-AF0638405DD4}" srcOrd="0" destOrd="0" presId="urn:microsoft.com/office/officeart/2005/8/layout/process5"/>
    <dgm:cxn modelId="{4EC661F2-C3A1-4348-BD42-2B8122464896}" type="presOf" srcId="{A562A360-F79C-4BB0-8E1C-24AE03EE3CE2}" destId="{65454695-2658-4CBE-8330-C85133DC691E}" srcOrd="0" destOrd="0" presId="urn:microsoft.com/office/officeart/2005/8/layout/process5"/>
    <dgm:cxn modelId="{0A3C81F6-BFD3-43DB-89A9-0D86B3EC66CA}" type="presOf" srcId="{5C41C09A-9544-4878-AF1B-704EE4A9E18E}" destId="{85EB095F-B8FA-48DA-98E6-A25EBC7FCD27}" srcOrd="0" destOrd="0" presId="urn:microsoft.com/office/officeart/2005/8/layout/process5"/>
    <dgm:cxn modelId="{8F4C9FFF-910B-44D6-A1D1-DACE7A957431}" type="presOf" srcId="{0B7929B7-D71B-4B05-A279-95315C4C449D}" destId="{2677523E-16D4-4146-A922-5AAF61A3BF79}" srcOrd="0" destOrd="0" presId="urn:microsoft.com/office/officeart/2005/8/layout/process5"/>
    <dgm:cxn modelId="{FE64EB7F-93A6-44F3-9066-C0E4EB3D1277}" type="presParOf" srcId="{0A2561C5-7E6E-44AB-9250-D9FEFD60011B}" destId="{9BFF54C7-9349-402D-9C4F-DBAC1013008D}" srcOrd="0" destOrd="0" presId="urn:microsoft.com/office/officeart/2005/8/layout/process5"/>
    <dgm:cxn modelId="{FF7473B6-9363-4605-A6D6-FAB2406A65B0}" type="presParOf" srcId="{0A2561C5-7E6E-44AB-9250-D9FEFD60011B}" destId="{85EB095F-B8FA-48DA-98E6-A25EBC7FCD27}" srcOrd="1" destOrd="0" presId="urn:microsoft.com/office/officeart/2005/8/layout/process5"/>
    <dgm:cxn modelId="{5D174297-C9A0-4F83-8118-D74312C15FCC}" type="presParOf" srcId="{85EB095F-B8FA-48DA-98E6-A25EBC7FCD27}" destId="{E1688076-5E25-4385-8311-A7CD833CF4E7}" srcOrd="0" destOrd="0" presId="urn:microsoft.com/office/officeart/2005/8/layout/process5"/>
    <dgm:cxn modelId="{5B36C557-D140-4CEE-A139-4AEB92F4E439}" type="presParOf" srcId="{0A2561C5-7E6E-44AB-9250-D9FEFD60011B}" destId="{8F890A5B-93B8-4844-A591-AF0638405DD4}" srcOrd="2" destOrd="0" presId="urn:microsoft.com/office/officeart/2005/8/layout/process5"/>
    <dgm:cxn modelId="{B591B079-9486-4E8E-8415-373DC4E35007}" type="presParOf" srcId="{0A2561C5-7E6E-44AB-9250-D9FEFD60011B}" destId="{2FC604D8-E459-4674-9789-45DAD91FFDB4}" srcOrd="3" destOrd="0" presId="urn:microsoft.com/office/officeart/2005/8/layout/process5"/>
    <dgm:cxn modelId="{C607C2C8-A81E-495C-9456-1325830027B3}" type="presParOf" srcId="{2FC604D8-E459-4674-9789-45DAD91FFDB4}" destId="{D8330808-B3A2-4D15-80C7-E6D03E24294D}" srcOrd="0" destOrd="0" presId="urn:microsoft.com/office/officeart/2005/8/layout/process5"/>
    <dgm:cxn modelId="{745123C2-CC6A-46AD-8E35-9D5860261451}" type="presParOf" srcId="{0A2561C5-7E6E-44AB-9250-D9FEFD60011B}" destId="{2677523E-16D4-4146-A922-5AAF61A3BF79}" srcOrd="4" destOrd="0" presId="urn:microsoft.com/office/officeart/2005/8/layout/process5"/>
    <dgm:cxn modelId="{01393282-0004-4B40-82CA-A464CD0D90DC}" type="presParOf" srcId="{0A2561C5-7E6E-44AB-9250-D9FEFD60011B}" destId="{1A715495-09B5-4160-8473-6CA9F46F072B}" srcOrd="5" destOrd="0" presId="urn:microsoft.com/office/officeart/2005/8/layout/process5"/>
    <dgm:cxn modelId="{ED5258FE-7486-4186-A35D-296B14966A0B}" type="presParOf" srcId="{1A715495-09B5-4160-8473-6CA9F46F072B}" destId="{8D50B2FF-024C-489C-BA0D-116BB871C6EC}" srcOrd="0" destOrd="0" presId="urn:microsoft.com/office/officeart/2005/8/layout/process5"/>
    <dgm:cxn modelId="{A7F1EAA4-0E3A-4C4D-BC26-7216E8FBBFA5}" type="presParOf" srcId="{0A2561C5-7E6E-44AB-9250-D9FEFD60011B}" destId="{73E94E3D-44A8-417B-A40A-DA841B454E97}" srcOrd="6" destOrd="0" presId="urn:microsoft.com/office/officeart/2005/8/layout/process5"/>
    <dgm:cxn modelId="{DDDDD146-C5FB-4B3E-9904-CFA53EBC843E}" type="presParOf" srcId="{0A2561C5-7E6E-44AB-9250-D9FEFD60011B}" destId="{5C1FB9EE-735C-49B9-A613-677CEA6EA4BA}" srcOrd="7" destOrd="0" presId="urn:microsoft.com/office/officeart/2005/8/layout/process5"/>
    <dgm:cxn modelId="{8E82978E-1C31-4FA8-8D3B-C7FBBBF4DC3F}" type="presParOf" srcId="{5C1FB9EE-735C-49B9-A613-677CEA6EA4BA}" destId="{BCB5D934-B02E-4996-8F24-7BA27B4BD786}" srcOrd="0" destOrd="0" presId="urn:microsoft.com/office/officeart/2005/8/layout/process5"/>
    <dgm:cxn modelId="{0B9FAAAD-385A-4215-AD46-BE9D0D67E3C9}" type="presParOf" srcId="{0A2561C5-7E6E-44AB-9250-D9FEFD60011B}" destId="{C5DB6AC2-4528-4734-9A07-E24A8394582F}" srcOrd="8" destOrd="0" presId="urn:microsoft.com/office/officeart/2005/8/layout/process5"/>
    <dgm:cxn modelId="{B4DD6585-4A0B-41BE-9A87-A317312FC1F0}" type="presParOf" srcId="{0A2561C5-7E6E-44AB-9250-D9FEFD60011B}" destId="{65454695-2658-4CBE-8330-C85133DC691E}" srcOrd="9" destOrd="0" presId="urn:microsoft.com/office/officeart/2005/8/layout/process5"/>
    <dgm:cxn modelId="{5086DE25-CC6A-4FB3-A89E-6BDC3A21B491}" type="presParOf" srcId="{65454695-2658-4CBE-8330-C85133DC691E}" destId="{DB3557A9-A0AF-44E4-8210-5FAD9133F510}" srcOrd="0" destOrd="0" presId="urn:microsoft.com/office/officeart/2005/8/layout/process5"/>
    <dgm:cxn modelId="{85EF0114-98B9-432E-B0AB-78EAC8120B84}" type="presParOf" srcId="{0A2561C5-7E6E-44AB-9250-D9FEFD60011B}" destId="{5533CF7E-BE37-4CF4-A099-7910AC328748}" srcOrd="10" destOrd="0" presId="urn:microsoft.com/office/officeart/2005/8/layout/process5"/>
    <dgm:cxn modelId="{53803084-2769-4EC1-A0B2-ADF3F37DD8B1}" type="presParOf" srcId="{0A2561C5-7E6E-44AB-9250-D9FEFD60011B}" destId="{D9A2F1D1-1F61-427C-A5C3-23C2C2C9DE97}" srcOrd="11" destOrd="0" presId="urn:microsoft.com/office/officeart/2005/8/layout/process5"/>
    <dgm:cxn modelId="{85DC982C-1166-42AA-8F86-686C97D95316}" type="presParOf" srcId="{D9A2F1D1-1F61-427C-A5C3-23C2C2C9DE97}" destId="{6B3FBC4C-820D-4109-B6E5-DFC9AB603642}" srcOrd="0" destOrd="0" presId="urn:microsoft.com/office/officeart/2005/8/layout/process5"/>
    <dgm:cxn modelId="{22844A86-0DFE-423B-B878-962D812A3F48}" type="presParOf" srcId="{0A2561C5-7E6E-44AB-9250-D9FEFD60011B}" destId="{603C5E02-525C-4141-8DF5-E0BD6D23F5F5}" srcOrd="12" destOrd="0" presId="urn:microsoft.com/office/officeart/2005/8/layout/process5"/>
    <dgm:cxn modelId="{258D9392-5460-43F6-B274-DC0048CF872D}" type="presParOf" srcId="{0A2561C5-7E6E-44AB-9250-D9FEFD60011B}" destId="{A45FB84C-B2EC-4DAB-AC9D-6D41CAFC4667}" srcOrd="13" destOrd="0" presId="urn:microsoft.com/office/officeart/2005/8/layout/process5"/>
    <dgm:cxn modelId="{17544712-D91A-473D-A3B3-CA9B732A109A}" type="presParOf" srcId="{A45FB84C-B2EC-4DAB-AC9D-6D41CAFC4667}" destId="{BB861E51-B219-45E3-8CD0-2E63A882C815}" srcOrd="0" destOrd="0" presId="urn:microsoft.com/office/officeart/2005/8/layout/process5"/>
    <dgm:cxn modelId="{A5AC5998-ABA2-40F5-805A-DB67B87812B7}" type="presParOf" srcId="{0A2561C5-7E6E-44AB-9250-D9FEFD60011B}" destId="{6243E2CA-E46F-4D31-AEE5-5BD22C47CD69}" srcOrd="14" destOrd="0" presId="urn:microsoft.com/office/officeart/2005/8/layout/process5"/>
    <dgm:cxn modelId="{BA27C573-D9CA-455A-9A16-699D96CCE666}" type="presParOf" srcId="{0A2561C5-7E6E-44AB-9250-D9FEFD60011B}" destId="{0129CD8C-7E37-4A68-8860-0113272218EE}" srcOrd="15" destOrd="0" presId="urn:microsoft.com/office/officeart/2005/8/layout/process5"/>
    <dgm:cxn modelId="{83FBFE9D-F195-41F9-B609-A37FFC99E3C4}" type="presParOf" srcId="{0129CD8C-7E37-4A68-8860-0113272218EE}" destId="{3F846A23-9E7A-4B0E-8972-9BBAD5741ACF}" srcOrd="0" destOrd="0" presId="urn:microsoft.com/office/officeart/2005/8/layout/process5"/>
    <dgm:cxn modelId="{5D0AF438-A254-487F-BC69-E14DAD195A39}" type="presParOf" srcId="{0A2561C5-7E6E-44AB-9250-D9FEFD60011B}" destId="{BC088B25-CE09-403B-A561-E65862749C49}" srcOrd="16" destOrd="0" presId="urn:microsoft.com/office/officeart/2005/8/layout/process5"/>
    <dgm:cxn modelId="{C8928D28-20E9-4ECA-885A-B68672BBB335}" type="presParOf" srcId="{0A2561C5-7E6E-44AB-9250-D9FEFD60011B}" destId="{D1936327-FB29-49F7-B549-CAAFF980C99E}" srcOrd="17" destOrd="0" presId="urn:microsoft.com/office/officeart/2005/8/layout/process5"/>
    <dgm:cxn modelId="{4291EC20-FDFB-426C-BD76-531201A43045}" type="presParOf" srcId="{D1936327-FB29-49F7-B549-CAAFF980C99E}" destId="{F250710B-FD4C-47D3-8059-0789223CB9D5}" srcOrd="0" destOrd="0" presId="urn:microsoft.com/office/officeart/2005/8/layout/process5"/>
    <dgm:cxn modelId="{05F9E055-8F70-4CAB-B2DB-562F0A760EB7}" type="presParOf" srcId="{0A2561C5-7E6E-44AB-9250-D9FEFD60011B}" destId="{8B24B766-852F-4A0B-9CEC-97371727857C}" srcOrd="1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F9CC4-CE02-4BA7-9CE1-0A669D4C5096}">
      <dsp:nvSpPr>
        <dsp:cNvPr id="0" name=""/>
        <dsp:cNvSpPr/>
      </dsp:nvSpPr>
      <dsp:spPr>
        <a:xfrm>
          <a:off x="1478811" y="382797"/>
          <a:ext cx="631230" cy="6312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A150347-AB96-444D-83A7-A1A9D3C21D6F}">
      <dsp:nvSpPr>
        <dsp:cNvPr id="0" name=""/>
        <dsp:cNvSpPr/>
      </dsp:nvSpPr>
      <dsp:spPr>
        <a:xfrm>
          <a:off x="781925" y="1336661"/>
          <a:ext cx="2025001"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 action="ppaction://hlinksldjump"/>
            </a:rPr>
            <a:t>GLOBAL ROUNDTABLES</a:t>
          </a:r>
          <a:endParaRPr lang="en-US" sz="2400" b="1" kern="1200" dirty="0">
            <a:solidFill>
              <a:srgbClr val="494949">
                <a:hueOff val="0"/>
                <a:satOff val="0"/>
                <a:lumOff val="0"/>
                <a:alphaOff val="0"/>
              </a:srgbClr>
            </a:solidFill>
            <a:latin typeface="Product Sans Thin" panose="020B0203030502040203"/>
            <a:ea typeface="+mn-ea"/>
            <a:cs typeface="+mn-cs"/>
          </a:endParaRPr>
        </a:p>
      </dsp:txBody>
      <dsp:txXfrm>
        <a:off x="781925" y="1336661"/>
        <a:ext cx="2025001" cy="1176605"/>
      </dsp:txXfrm>
    </dsp:sp>
    <dsp:sp modelId="{3DCA6677-D332-438A-A2DF-1DD571461E5A}">
      <dsp:nvSpPr>
        <dsp:cNvPr id="0" name=""/>
        <dsp:cNvSpPr/>
      </dsp:nvSpPr>
      <dsp:spPr>
        <a:xfrm>
          <a:off x="3649773" y="382797"/>
          <a:ext cx="631230" cy="6312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7CC1FA8-8857-4852-A91F-E2D3E44E7E6B}">
      <dsp:nvSpPr>
        <dsp:cNvPr id="0" name=""/>
        <dsp:cNvSpPr/>
      </dsp:nvSpPr>
      <dsp:spPr>
        <a:xfrm>
          <a:off x="3052405" y="1336661"/>
          <a:ext cx="1825967"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 action="ppaction://hlinksldjump"/>
            </a:rPr>
            <a:t>ROLE OF PA ACTING IN PI</a:t>
          </a:r>
          <a:endParaRPr lang="en-US" sz="2400" b="1" kern="1200" dirty="0">
            <a:solidFill>
              <a:srgbClr val="494949">
                <a:hueOff val="0"/>
                <a:satOff val="0"/>
                <a:lumOff val="0"/>
                <a:alphaOff val="0"/>
              </a:srgbClr>
            </a:solidFill>
            <a:latin typeface="Product Sans Thin" panose="020B0203030502040203"/>
            <a:ea typeface="+mn-ea"/>
            <a:cs typeface="+mn-cs"/>
          </a:endParaRPr>
        </a:p>
      </dsp:txBody>
      <dsp:txXfrm>
        <a:off x="3052405" y="1336661"/>
        <a:ext cx="1825967" cy="1176605"/>
      </dsp:txXfrm>
    </dsp:sp>
    <dsp:sp modelId="{8AC725E9-00F4-42C3-B37B-5F602B4355A3}">
      <dsp:nvSpPr>
        <dsp:cNvPr id="0" name=""/>
        <dsp:cNvSpPr/>
      </dsp:nvSpPr>
      <dsp:spPr>
        <a:xfrm>
          <a:off x="5756870" y="382797"/>
          <a:ext cx="631230" cy="6312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A431BCE-7623-4EEE-8D36-B105E94FF6C5}">
      <dsp:nvSpPr>
        <dsp:cNvPr id="0" name=""/>
        <dsp:cNvSpPr/>
      </dsp:nvSpPr>
      <dsp:spPr>
        <a:xfrm>
          <a:off x="5123851" y="1336661"/>
          <a:ext cx="1897268"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 action="ppaction://hlinksldjump"/>
            </a:rPr>
            <a:t>PROPOSED ETHICAL FRAMEWORK</a:t>
          </a:r>
          <a:endParaRPr lang="en-US" sz="2400" b="1" kern="1200" dirty="0">
            <a:solidFill>
              <a:srgbClr val="494949">
                <a:hueOff val="0"/>
                <a:satOff val="0"/>
                <a:lumOff val="0"/>
                <a:alphaOff val="0"/>
              </a:srgbClr>
            </a:solidFill>
            <a:latin typeface="Product Sans Thin" panose="020B0203030502040203"/>
            <a:ea typeface="+mn-ea"/>
            <a:cs typeface="+mn-cs"/>
          </a:endParaRPr>
        </a:p>
      </dsp:txBody>
      <dsp:txXfrm>
        <a:off x="5123851" y="1336661"/>
        <a:ext cx="1897268" cy="1176605"/>
      </dsp:txXfrm>
    </dsp:sp>
    <dsp:sp modelId="{B94A71CD-53C7-4D7E-A804-EF853E8AD3EA}">
      <dsp:nvSpPr>
        <dsp:cNvPr id="0" name=""/>
        <dsp:cNvSpPr/>
      </dsp:nvSpPr>
      <dsp:spPr>
        <a:xfrm>
          <a:off x="7823897" y="382797"/>
          <a:ext cx="631230" cy="63123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D2C5402-68D0-48F1-884E-258E7312390B}">
      <dsp:nvSpPr>
        <dsp:cNvPr id="0" name=""/>
        <dsp:cNvSpPr/>
      </dsp:nvSpPr>
      <dsp:spPr>
        <a:xfrm>
          <a:off x="7266598" y="1336661"/>
          <a:ext cx="1745829"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 action="ppaction://hlinksldjump"/>
            </a:rPr>
            <a:t>ETHICAL FRAMEWORK – SPECIFIC ELEMENTS</a:t>
          </a:r>
          <a:endParaRPr lang="en-US" sz="2400" b="1" kern="1200" dirty="0">
            <a:solidFill>
              <a:srgbClr val="494949">
                <a:hueOff val="0"/>
                <a:satOff val="0"/>
                <a:lumOff val="0"/>
                <a:alphaOff val="0"/>
              </a:srgbClr>
            </a:solidFill>
            <a:latin typeface="Product Sans Thin" panose="020B0203030502040203"/>
            <a:ea typeface="+mn-ea"/>
            <a:cs typeface="+mn-cs"/>
          </a:endParaRPr>
        </a:p>
      </dsp:txBody>
      <dsp:txXfrm>
        <a:off x="7266598" y="1336661"/>
        <a:ext cx="1745829" cy="1176605"/>
      </dsp:txXfrm>
    </dsp:sp>
    <dsp:sp modelId="{42AF8AC7-88B9-4EF3-BB8F-3D160EDF8BFC}">
      <dsp:nvSpPr>
        <dsp:cNvPr id="0" name=""/>
        <dsp:cNvSpPr/>
      </dsp:nvSpPr>
      <dsp:spPr>
        <a:xfrm>
          <a:off x="3757454" y="2863949"/>
          <a:ext cx="631230" cy="63123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96AF488-666B-41D4-95AF-EA7C5AB20E02}">
      <dsp:nvSpPr>
        <dsp:cNvPr id="0" name=""/>
        <dsp:cNvSpPr/>
      </dsp:nvSpPr>
      <dsp:spPr>
        <a:xfrm>
          <a:off x="3200155" y="3817813"/>
          <a:ext cx="1745829"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494949">
                  <a:hueOff val="0"/>
                  <a:satOff val="0"/>
                  <a:lumOff val="0"/>
                  <a:alphaOff val="0"/>
                </a:srgbClr>
              </a:solidFill>
              <a:latin typeface="Product Sans Thin" panose="020B0203030502040203"/>
              <a:ea typeface="+mn-ea"/>
              <a:cs typeface="+mn-cs"/>
              <a:hlinkClick xmlns:r="http://schemas.openxmlformats.org/officeDocument/2006/relationships" r:id="" action="ppaction://hlinksldjump"/>
            </a:rPr>
            <a:t>GRAY ZONE</a:t>
          </a:r>
          <a:endParaRPr lang="en-US" sz="2400" b="1" kern="1200" dirty="0">
            <a:solidFill>
              <a:srgbClr val="494949">
                <a:hueOff val="0"/>
                <a:satOff val="0"/>
                <a:lumOff val="0"/>
                <a:alphaOff val="0"/>
              </a:srgbClr>
            </a:solidFill>
            <a:latin typeface="Product Sans Thin" panose="020B0203030502040203"/>
            <a:ea typeface="+mn-ea"/>
            <a:cs typeface="+mn-cs"/>
          </a:endParaRPr>
        </a:p>
      </dsp:txBody>
      <dsp:txXfrm>
        <a:off x="3200155" y="3817813"/>
        <a:ext cx="1745829" cy="1176605"/>
      </dsp:txXfrm>
    </dsp:sp>
    <dsp:sp modelId="{AF2D8919-4B45-4E3C-B930-B8E0F39ABB05}">
      <dsp:nvSpPr>
        <dsp:cNvPr id="0" name=""/>
        <dsp:cNvSpPr/>
      </dsp:nvSpPr>
      <dsp:spPr>
        <a:xfrm>
          <a:off x="5582264" y="2957012"/>
          <a:ext cx="631230" cy="63123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3D89E47-8A31-4F27-B31B-0E71584EC010}">
      <dsp:nvSpPr>
        <dsp:cNvPr id="0" name=""/>
        <dsp:cNvSpPr/>
      </dsp:nvSpPr>
      <dsp:spPr>
        <a:xfrm>
          <a:off x="5191463" y="3817813"/>
          <a:ext cx="1402734" cy="117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latin typeface="Product Sans Thin" panose="020B0203030502040203"/>
              <a:hlinkClick xmlns:r="http://schemas.openxmlformats.org/officeDocument/2006/relationships" r:id="" action="ppaction://hlinksldjump"/>
            </a:rPr>
            <a:t>TIMELINE</a:t>
          </a:r>
          <a:endParaRPr lang="en-US" sz="2400" b="1" kern="1200" dirty="0">
            <a:latin typeface="Product Sans Thin" panose="020B0203030502040203"/>
          </a:endParaRPr>
        </a:p>
      </dsp:txBody>
      <dsp:txXfrm>
        <a:off x="5191463" y="3817813"/>
        <a:ext cx="1402734" cy="1176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A4184-80FF-4799-B914-BB032303E5F6}">
      <dsp:nvSpPr>
        <dsp:cNvPr id="0" name=""/>
        <dsp:cNvSpPr/>
      </dsp:nvSpPr>
      <dsp:spPr>
        <a:xfrm>
          <a:off x="2208649" y="417"/>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Product Sans Thin" panose="020B0203030502040203"/>
            </a:rPr>
            <a:t>fundamental principles </a:t>
          </a:r>
          <a:r>
            <a:rPr lang="en-US" sz="1800" kern="1200" dirty="0">
              <a:latin typeface="Product Sans Thin" panose="020B0203030502040203"/>
            </a:rPr>
            <a:t>(FP) and highlight the types of </a:t>
          </a:r>
          <a:r>
            <a:rPr lang="en-US" sz="1800" b="1" kern="1200" dirty="0">
              <a:latin typeface="Product Sans Thin" panose="020B0203030502040203"/>
            </a:rPr>
            <a:t>threats</a:t>
          </a:r>
        </a:p>
      </dsp:txBody>
      <dsp:txXfrm>
        <a:off x="2208649" y="417"/>
        <a:ext cx="8834599" cy="563480"/>
      </dsp:txXfrm>
    </dsp:sp>
    <dsp:sp modelId="{FCF78F23-2526-4774-A973-7B96FDA55E4E}">
      <dsp:nvSpPr>
        <dsp:cNvPr id="0" name=""/>
        <dsp:cNvSpPr/>
      </dsp:nvSpPr>
      <dsp:spPr>
        <a:xfrm>
          <a:off x="0" y="417"/>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Comply</a:t>
          </a:r>
        </a:p>
      </dsp:txBody>
      <dsp:txXfrm>
        <a:off x="0" y="417"/>
        <a:ext cx="2208649" cy="563480"/>
      </dsp:txXfrm>
    </dsp:sp>
    <dsp:sp modelId="{B5EBE845-85CB-4AC7-8625-23CD402CA06A}">
      <dsp:nvSpPr>
        <dsp:cNvPr id="0" name=""/>
        <dsp:cNvSpPr/>
      </dsp:nvSpPr>
      <dsp:spPr>
        <a:xfrm>
          <a:off x="2208649" y="597706"/>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mindset and behavior expected following the </a:t>
          </a:r>
          <a:r>
            <a:rPr lang="en-US" sz="1800" b="1" kern="1200" dirty="0">
              <a:latin typeface="Product Sans Thin" panose="020B0203030502040203"/>
            </a:rPr>
            <a:t>Role and Mindset </a:t>
          </a:r>
          <a:r>
            <a:rPr lang="en-US" sz="1800" kern="1200" dirty="0">
              <a:latin typeface="Product Sans Thin" panose="020B0203030502040203"/>
            </a:rPr>
            <a:t>provisions of the Code</a:t>
          </a:r>
        </a:p>
      </dsp:txBody>
      <dsp:txXfrm>
        <a:off x="2208649" y="597706"/>
        <a:ext cx="8834599" cy="563480"/>
      </dsp:txXfrm>
    </dsp:sp>
    <dsp:sp modelId="{5B1B6ED7-65D0-4EA5-BD46-C0CBD194ABE1}">
      <dsp:nvSpPr>
        <dsp:cNvPr id="0" name=""/>
        <dsp:cNvSpPr/>
      </dsp:nvSpPr>
      <dsp:spPr>
        <a:xfrm>
          <a:off x="0" y="597706"/>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Exhibit</a:t>
          </a:r>
        </a:p>
      </dsp:txBody>
      <dsp:txXfrm>
        <a:off x="0" y="597706"/>
        <a:ext cx="2208649" cy="563480"/>
      </dsp:txXfrm>
    </dsp:sp>
    <dsp:sp modelId="{567783F2-3621-4EB9-88E0-AA1E4440431D}">
      <dsp:nvSpPr>
        <dsp:cNvPr id="0" name=""/>
        <dsp:cNvSpPr/>
      </dsp:nvSpPr>
      <dsp:spPr>
        <a:xfrm>
          <a:off x="2208649" y="1194995"/>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applicable tax laws and regulations, the legislative </a:t>
          </a:r>
          <a:r>
            <a:rPr lang="en-US" sz="1800" b="1" kern="1200" dirty="0">
              <a:latin typeface="Product Sans Thin" panose="020B0203030502040203"/>
            </a:rPr>
            <a:t>intent</a:t>
          </a:r>
          <a:r>
            <a:rPr lang="en-US" sz="1800" kern="1200" dirty="0">
              <a:latin typeface="Product Sans Thin" panose="020B0203030502040203"/>
            </a:rPr>
            <a:t> behind the relevant laws and regulations, and the </a:t>
          </a:r>
          <a:r>
            <a:rPr lang="en-US" sz="1800" b="1" kern="1200" dirty="0">
              <a:latin typeface="Product Sans Thin" panose="020B0203030502040203"/>
            </a:rPr>
            <a:t>economic purpose </a:t>
          </a:r>
          <a:r>
            <a:rPr lang="en-US" sz="1800" kern="1200" dirty="0">
              <a:latin typeface="Product Sans Thin" panose="020B0203030502040203"/>
            </a:rPr>
            <a:t>and </a:t>
          </a:r>
          <a:r>
            <a:rPr lang="en-US" sz="1800" b="1" kern="1200" dirty="0">
              <a:latin typeface="Product Sans Thin" panose="020B0203030502040203"/>
            </a:rPr>
            <a:t>substance</a:t>
          </a:r>
          <a:r>
            <a:rPr lang="en-US" sz="1800" kern="1200" dirty="0">
              <a:latin typeface="Product Sans Thin" panose="020B0203030502040203"/>
            </a:rPr>
            <a:t> of the transaction</a:t>
          </a:r>
        </a:p>
      </dsp:txBody>
      <dsp:txXfrm>
        <a:off x="2208649" y="1194995"/>
        <a:ext cx="8834599" cy="563480"/>
      </dsp:txXfrm>
    </dsp:sp>
    <dsp:sp modelId="{B9CB00D6-74FD-4E4E-890A-4ACDDA70A893}">
      <dsp:nvSpPr>
        <dsp:cNvPr id="0" name=""/>
        <dsp:cNvSpPr/>
      </dsp:nvSpPr>
      <dsp:spPr>
        <a:xfrm>
          <a:off x="0" y="1194995"/>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Review</a:t>
          </a:r>
        </a:p>
      </dsp:txBody>
      <dsp:txXfrm>
        <a:off x="0" y="1194995"/>
        <a:ext cx="2208649" cy="563480"/>
      </dsp:txXfrm>
    </dsp:sp>
    <dsp:sp modelId="{00670AC5-CE20-4ACE-AD7B-8E9B94B5108F}">
      <dsp:nvSpPr>
        <dsp:cNvPr id="0" name=""/>
        <dsp:cNvSpPr/>
      </dsp:nvSpPr>
      <dsp:spPr>
        <a:xfrm>
          <a:off x="2208649" y="1792284"/>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professional judgment to establish a </a:t>
          </a:r>
          <a:r>
            <a:rPr lang="en-US" sz="1800" b="1" kern="1200" dirty="0">
              <a:latin typeface="Product Sans Thin" panose="020B0203030502040203"/>
            </a:rPr>
            <a:t>credible basis </a:t>
          </a:r>
          <a:r>
            <a:rPr lang="en-US" sz="1800" kern="1200" dirty="0">
              <a:latin typeface="Product Sans Thin" panose="020B0203030502040203"/>
            </a:rPr>
            <a:t>for the TP advice in circumstances of uncertainty</a:t>
          </a:r>
        </a:p>
      </dsp:txBody>
      <dsp:txXfrm>
        <a:off x="2208649" y="1792284"/>
        <a:ext cx="8834599" cy="563480"/>
      </dsp:txXfrm>
    </dsp:sp>
    <dsp:sp modelId="{FF3157BF-F327-408E-8D45-38ADEB9DEDCE}">
      <dsp:nvSpPr>
        <dsp:cNvPr id="0" name=""/>
        <dsp:cNvSpPr/>
      </dsp:nvSpPr>
      <dsp:spPr>
        <a:xfrm>
          <a:off x="0" y="1792284"/>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Exercise</a:t>
          </a:r>
        </a:p>
      </dsp:txBody>
      <dsp:txXfrm>
        <a:off x="0" y="1792284"/>
        <a:ext cx="2208649" cy="563480"/>
      </dsp:txXfrm>
    </dsp:sp>
    <dsp:sp modelId="{DA4C2995-9F42-4225-A7E9-88523759CA80}">
      <dsp:nvSpPr>
        <dsp:cNvPr id="0" name=""/>
        <dsp:cNvSpPr/>
      </dsp:nvSpPr>
      <dsp:spPr>
        <a:xfrm>
          <a:off x="2208649" y="2389573"/>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internally or externally with </a:t>
          </a:r>
          <a:r>
            <a:rPr lang="en-US" sz="1800" b="1" kern="1200" dirty="0">
              <a:latin typeface="Product Sans Thin" panose="020B0203030502040203"/>
            </a:rPr>
            <a:t>qualified experts</a:t>
          </a:r>
          <a:r>
            <a:rPr lang="en-US" sz="1800" kern="1200" dirty="0">
              <a:latin typeface="Product Sans Thin" panose="020B0203030502040203"/>
            </a:rPr>
            <a:t>, which might be part of specific actions to address </a:t>
          </a:r>
          <a:r>
            <a:rPr lang="en-US" sz="1800" b="1" kern="1200" dirty="0">
              <a:latin typeface="Product Sans Thin" panose="020B0203030502040203"/>
            </a:rPr>
            <a:t>identified threats</a:t>
          </a:r>
        </a:p>
      </dsp:txBody>
      <dsp:txXfrm>
        <a:off x="2208649" y="2389573"/>
        <a:ext cx="8834599" cy="563480"/>
      </dsp:txXfrm>
    </dsp:sp>
    <dsp:sp modelId="{33E470A6-8939-4B21-A169-B8C1E1442A76}">
      <dsp:nvSpPr>
        <dsp:cNvPr id="0" name=""/>
        <dsp:cNvSpPr/>
      </dsp:nvSpPr>
      <dsp:spPr>
        <a:xfrm>
          <a:off x="0" y="2389573"/>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Consult</a:t>
          </a:r>
        </a:p>
      </dsp:txBody>
      <dsp:txXfrm>
        <a:off x="0" y="2389573"/>
        <a:ext cx="2208649" cy="563480"/>
      </dsp:txXfrm>
    </dsp:sp>
    <dsp:sp modelId="{98098AEC-073E-436E-AD88-6B0B07BA37FE}">
      <dsp:nvSpPr>
        <dsp:cNvPr id="0" name=""/>
        <dsp:cNvSpPr/>
      </dsp:nvSpPr>
      <dsp:spPr>
        <a:xfrm>
          <a:off x="2208649" y="2986862"/>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relevant matters or concerns with the individual client, management or those charged with governance, including as part of an </a:t>
          </a:r>
          <a:r>
            <a:rPr lang="en-US" sz="1800" b="1" kern="1200" dirty="0">
              <a:latin typeface="Product Sans Thin" panose="020B0203030502040203"/>
            </a:rPr>
            <a:t>escalation process where necessary</a:t>
          </a:r>
        </a:p>
      </dsp:txBody>
      <dsp:txXfrm>
        <a:off x="2208649" y="2986862"/>
        <a:ext cx="8834599" cy="563480"/>
      </dsp:txXfrm>
    </dsp:sp>
    <dsp:sp modelId="{D147E258-D69E-49FB-A999-2AACED10610A}">
      <dsp:nvSpPr>
        <dsp:cNvPr id="0" name=""/>
        <dsp:cNvSpPr/>
      </dsp:nvSpPr>
      <dsp:spPr>
        <a:xfrm>
          <a:off x="0" y="2986862"/>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Communicate</a:t>
          </a:r>
        </a:p>
      </dsp:txBody>
      <dsp:txXfrm>
        <a:off x="0" y="2986862"/>
        <a:ext cx="2208649" cy="563480"/>
      </dsp:txXfrm>
    </dsp:sp>
    <dsp:sp modelId="{CB3EB1F6-22E4-47F1-A971-DF17F2E3451E}">
      <dsp:nvSpPr>
        <dsp:cNvPr id="0" name=""/>
        <dsp:cNvSpPr/>
      </dsp:nvSpPr>
      <dsp:spPr>
        <a:xfrm>
          <a:off x="2208649" y="3584151"/>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need for t</a:t>
          </a:r>
          <a:r>
            <a:rPr lang="en-US" sz="1800" b="1" kern="1200" dirty="0">
              <a:latin typeface="Product Sans Thin" panose="020B0203030502040203"/>
            </a:rPr>
            <a:t>ransparency</a:t>
          </a:r>
          <a:r>
            <a:rPr lang="en-US" sz="1800" kern="1200" dirty="0">
              <a:latin typeface="Product Sans Thin" panose="020B0203030502040203"/>
            </a:rPr>
            <a:t>, having regard to PAs’ </a:t>
          </a:r>
          <a:r>
            <a:rPr lang="en-US" sz="1800" b="1" kern="1200" dirty="0">
              <a:latin typeface="Product Sans Thin" panose="020B0203030502040203"/>
            </a:rPr>
            <a:t>duty of confidentiality </a:t>
          </a:r>
          <a:r>
            <a:rPr lang="en-US" sz="1800" kern="1200" dirty="0">
              <a:latin typeface="Product Sans Thin" panose="020B0203030502040203"/>
            </a:rPr>
            <a:t>under the Code</a:t>
          </a:r>
        </a:p>
      </dsp:txBody>
      <dsp:txXfrm>
        <a:off x="2208649" y="3584151"/>
        <a:ext cx="8834599" cy="563480"/>
      </dsp:txXfrm>
    </dsp:sp>
    <dsp:sp modelId="{0118EE0A-52CB-47F0-AB74-2B6B508C2939}">
      <dsp:nvSpPr>
        <dsp:cNvPr id="0" name=""/>
        <dsp:cNvSpPr/>
      </dsp:nvSpPr>
      <dsp:spPr>
        <a:xfrm>
          <a:off x="0" y="3584151"/>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Evaluate</a:t>
          </a:r>
        </a:p>
      </dsp:txBody>
      <dsp:txXfrm>
        <a:off x="0" y="3584151"/>
        <a:ext cx="2208649" cy="563480"/>
      </dsp:txXfrm>
    </dsp:sp>
    <dsp:sp modelId="{B701BFD6-359C-46FE-B2D7-14A999FD162B}">
      <dsp:nvSpPr>
        <dsp:cNvPr id="0" name=""/>
        <dsp:cNvSpPr/>
      </dsp:nvSpPr>
      <dsp:spPr>
        <a:xfrm>
          <a:off x="2208649" y="4181440"/>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appropriate level of </a:t>
          </a:r>
          <a:r>
            <a:rPr lang="en-US" sz="1800" b="1" kern="1200" dirty="0">
              <a:latin typeface="Product Sans Thin" panose="020B0203030502040203"/>
            </a:rPr>
            <a:t>documentation</a:t>
          </a:r>
          <a:r>
            <a:rPr lang="en-US" sz="1800" kern="1200" dirty="0">
              <a:latin typeface="Product Sans Thin" panose="020B0203030502040203"/>
            </a:rPr>
            <a:t> throughout the process to substantiate their </a:t>
          </a:r>
          <a:r>
            <a:rPr lang="en-US" sz="1800" b="1" kern="1200" dirty="0">
              <a:latin typeface="Product Sans Thin" panose="020B0203030502040203"/>
            </a:rPr>
            <a:t>judgments, decisions and actions</a:t>
          </a:r>
        </a:p>
      </dsp:txBody>
      <dsp:txXfrm>
        <a:off x="2208649" y="4181440"/>
        <a:ext cx="8834599" cy="563480"/>
      </dsp:txXfrm>
    </dsp:sp>
    <dsp:sp modelId="{1FE2E408-2C3C-45CC-893E-E22A221D30EF}">
      <dsp:nvSpPr>
        <dsp:cNvPr id="0" name=""/>
        <dsp:cNvSpPr/>
      </dsp:nvSpPr>
      <dsp:spPr>
        <a:xfrm>
          <a:off x="0" y="4181440"/>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Develop</a:t>
          </a:r>
        </a:p>
      </dsp:txBody>
      <dsp:txXfrm>
        <a:off x="0" y="4181440"/>
        <a:ext cx="2208649" cy="563480"/>
      </dsp:txXfrm>
    </dsp:sp>
    <dsp:sp modelId="{202BA5A6-F134-47E3-A0E9-046D5583550E}">
      <dsp:nvSpPr>
        <dsp:cNvPr id="0" name=""/>
        <dsp:cNvSpPr/>
      </dsp:nvSpPr>
      <dsp:spPr>
        <a:xfrm>
          <a:off x="2208649" y="4778729"/>
          <a:ext cx="8834599" cy="563480"/>
        </a:xfrm>
        <a:prstGeom prst="rect">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1416" tIns="143124" rIns="171416" bIns="143124" numCol="1" spcCol="1270" anchor="ctr" anchorCtr="0">
          <a:noAutofit/>
        </a:bodyPr>
        <a:lstStyle/>
        <a:p>
          <a:pPr marL="0" lvl="0" indent="0" algn="l" defTabSz="800100">
            <a:lnSpc>
              <a:spcPct val="90000"/>
            </a:lnSpc>
            <a:spcBef>
              <a:spcPct val="0"/>
            </a:spcBef>
            <a:spcAft>
              <a:spcPct val="35000"/>
            </a:spcAft>
            <a:buNone/>
          </a:pPr>
          <a:r>
            <a:rPr lang="en-US" sz="1800" kern="1200" dirty="0">
              <a:latin typeface="Product Sans Thin" panose="020B0203030502040203"/>
            </a:rPr>
            <a:t>suspected NOCLAR when encounter information that suggests TP might have </a:t>
          </a:r>
          <a:r>
            <a:rPr lang="en-US" sz="1800" b="1" kern="1200" dirty="0">
              <a:latin typeface="Product Sans Thin" panose="020B0203030502040203"/>
            </a:rPr>
            <a:t>“stepped over the line” </a:t>
          </a:r>
          <a:r>
            <a:rPr lang="en-US" sz="1800" kern="1200" dirty="0">
              <a:latin typeface="Product Sans Thin" panose="020B0203030502040203"/>
            </a:rPr>
            <a:t>into an actual or suspected breach of tax laws and regulations</a:t>
          </a:r>
        </a:p>
      </dsp:txBody>
      <dsp:txXfrm>
        <a:off x="2208649" y="4778729"/>
        <a:ext cx="8834599" cy="563480"/>
      </dsp:txXfrm>
    </dsp:sp>
    <dsp:sp modelId="{4D16DC58-52A4-46C2-A955-D7DCD62C1774}">
      <dsp:nvSpPr>
        <dsp:cNvPr id="0" name=""/>
        <dsp:cNvSpPr/>
      </dsp:nvSpPr>
      <dsp:spPr>
        <a:xfrm>
          <a:off x="0" y="4778729"/>
          <a:ext cx="2208649" cy="56348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6874" tIns="55659" rIns="116874" bIns="55659"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rgbClr val="FFFFFF"/>
              </a:solidFill>
              <a:latin typeface="Product Sans Thin" panose="020B0203030502040203"/>
              <a:ea typeface="+mn-ea"/>
              <a:cs typeface="+mn-cs"/>
            </a:rPr>
            <a:t>Respond</a:t>
          </a:r>
        </a:p>
      </dsp:txBody>
      <dsp:txXfrm>
        <a:off x="0" y="4778729"/>
        <a:ext cx="2208649" cy="563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16B922-EC71-497B-B94F-E85303B732D3}">
      <dsp:nvSpPr>
        <dsp:cNvPr id="0" name=""/>
        <dsp:cNvSpPr/>
      </dsp:nvSpPr>
      <dsp:spPr>
        <a:xfrm>
          <a:off x="1878" y="-15560"/>
          <a:ext cx="2922590" cy="3142908"/>
        </a:xfrm>
        <a:prstGeom prst="roundRect">
          <a:avLst>
            <a:gd name="adj" fmla="val 10000"/>
          </a:avLst>
        </a:prstGeom>
        <a:solidFill>
          <a:srgbClr val="00B05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Product Sans Thin" panose="020B0203030502040203"/>
            </a:rPr>
            <a:t>CLEARLY LEGAL</a:t>
          </a:r>
        </a:p>
      </dsp:txBody>
      <dsp:txXfrm>
        <a:off x="1878" y="1241603"/>
        <a:ext cx="2922590" cy="1257163"/>
      </dsp:txXfrm>
    </dsp:sp>
    <dsp:sp modelId="{984CD229-66D0-43AB-B530-4B9EB2E03305}">
      <dsp:nvSpPr>
        <dsp:cNvPr id="0" name=""/>
        <dsp:cNvSpPr/>
      </dsp:nvSpPr>
      <dsp:spPr>
        <a:xfrm>
          <a:off x="939879" y="173014"/>
          <a:ext cx="1046588" cy="1046588"/>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BE0EA573-1492-43AF-9DA7-D8E5E4B8DB41}">
      <dsp:nvSpPr>
        <dsp:cNvPr id="0" name=""/>
        <dsp:cNvSpPr/>
      </dsp:nvSpPr>
      <dsp:spPr>
        <a:xfrm>
          <a:off x="3012146" y="-15560"/>
          <a:ext cx="2922590" cy="3142908"/>
        </a:xfrm>
        <a:prstGeom prst="roundRect">
          <a:avLst>
            <a:gd name="adj" fmla="val 10000"/>
          </a:avLst>
        </a:prstGeom>
        <a:solidFill>
          <a:schemeClr val="bg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Product Sans Thin" panose="020B0203030502040203"/>
            </a:rPr>
            <a:t>GRAY ZONE</a:t>
          </a:r>
        </a:p>
      </dsp:txBody>
      <dsp:txXfrm>
        <a:off x="3012146" y="1241603"/>
        <a:ext cx="2922590" cy="1257163"/>
      </dsp:txXfrm>
    </dsp:sp>
    <dsp:sp modelId="{74038374-AB4E-4E2E-B78A-2035F1F20E36}">
      <dsp:nvSpPr>
        <dsp:cNvPr id="0" name=""/>
        <dsp:cNvSpPr/>
      </dsp:nvSpPr>
      <dsp:spPr>
        <a:xfrm>
          <a:off x="3950147" y="173014"/>
          <a:ext cx="1046588" cy="1046588"/>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25F7EB50-4702-4EE2-89C3-CB7DA22BDADE}">
      <dsp:nvSpPr>
        <dsp:cNvPr id="0" name=""/>
        <dsp:cNvSpPr/>
      </dsp:nvSpPr>
      <dsp:spPr>
        <a:xfrm>
          <a:off x="6022414" y="-15560"/>
          <a:ext cx="2922590" cy="3142908"/>
        </a:xfrm>
        <a:prstGeom prst="roundRect">
          <a:avLst>
            <a:gd name="adj" fmla="val 10000"/>
          </a:avLst>
        </a:prstGeom>
        <a:solidFill>
          <a:schemeClr val="accent5">
            <a:lumMod val="5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Product Sans Thin" panose="020B0203030502040203"/>
            </a:rPr>
            <a:t>CLEARLY ILLEGAL</a:t>
          </a:r>
        </a:p>
      </dsp:txBody>
      <dsp:txXfrm>
        <a:off x="6022414" y="1241603"/>
        <a:ext cx="2922590" cy="1257163"/>
      </dsp:txXfrm>
    </dsp:sp>
    <dsp:sp modelId="{9FBABEA9-2D92-4F9D-BE44-18FF1A99EDE5}">
      <dsp:nvSpPr>
        <dsp:cNvPr id="0" name=""/>
        <dsp:cNvSpPr/>
      </dsp:nvSpPr>
      <dsp:spPr>
        <a:xfrm>
          <a:off x="6960415" y="173014"/>
          <a:ext cx="1046588" cy="1046588"/>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DE49C32-5813-4C72-BB83-1AF6AC5E94B1}">
      <dsp:nvSpPr>
        <dsp:cNvPr id="0" name=""/>
        <dsp:cNvSpPr/>
      </dsp:nvSpPr>
      <dsp:spPr>
        <a:xfrm>
          <a:off x="396767" y="2310500"/>
          <a:ext cx="8150878" cy="847967"/>
        </a:xfrm>
        <a:prstGeom prst="leftRightArrow">
          <a:avLst/>
        </a:prstGeom>
        <a:solidFill>
          <a:schemeClr val="lt1"/>
        </a:solidFill>
        <a:ln w="12700" cap="flat" cmpd="sng" algn="ctr">
          <a:solidFill>
            <a:schemeClr val="accent4"/>
          </a:solidFill>
          <a:prstDash val="solid"/>
          <a:miter lim="800000"/>
        </a:ln>
        <a:effectLst/>
        <a:scene3d>
          <a:camera prst="orthographicFront"/>
          <a:lightRig rig="threePt" dir="t">
            <a:rot lat="0" lon="0" rev="7500000"/>
          </a:lightRig>
        </a:scene3d>
        <a:sp3d z="152400" extrusionH="63500"/>
      </dsp:spPr>
      <dsp:style>
        <a:lnRef idx="2">
          <a:schemeClr val="accent4"/>
        </a:lnRef>
        <a:fillRef idx="1">
          <a:schemeClr val="lt1"/>
        </a:fillRef>
        <a:effectRef idx="0">
          <a:schemeClr val="accent4"/>
        </a:effectRef>
        <a:fontRef idx="minor">
          <a:schemeClr val="dk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1F46E-0DC9-44B5-A50F-7F610616ADA5}">
      <dsp:nvSpPr>
        <dsp:cNvPr id="0" name=""/>
        <dsp:cNvSpPr/>
      </dsp:nvSpPr>
      <dsp:spPr>
        <a:xfrm>
          <a:off x="0" y="136915"/>
          <a:ext cx="11125552" cy="95834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6136F2-2675-40BA-B65B-B3BA8CCC67D1}">
      <dsp:nvSpPr>
        <dsp:cNvPr id="0" name=""/>
        <dsp:cNvSpPr/>
      </dsp:nvSpPr>
      <dsp:spPr>
        <a:xfrm>
          <a:off x="215867" y="419844"/>
          <a:ext cx="392869" cy="3924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5AB14C-B5D0-42E2-A506-D43775D8606C}">
      <dsp:nvSpPr>
        <dsp:cNvPr id="0" name=""/>
        <dsp:cNvSpPr/>
      </dsp:nvSpPr>
      <dsp:spPr>
        <a:xfrm>
          <a:off x="837655" y="190360"/>
          <a:ext cx="10275970" cy="75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244" tIns="80244" rIns="80244" bIns="8024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Product Sans Thin" panose="020B0203030502040203"/>
            </a:rPr>
            <a:t>As noted in some jurisdictions, the </a:t>
          </a:r>
          <a:r>
            <a:rPr lang="en-US" sz="2000" b="1" kern="1200" dirty="0">
              <a:latin typeface="Product Sans Thin" panose="020B0203030502040203"/>
            </a:rPr>
            <a:t>economic substance </a:t>
          </a:r>
          <a:r>
            <a:rPr lang="en-US" sz="2000" kern="1200" dirty="0">
              <a:latin typeface="Product Sans Thin" panose="020B0203030502040203"/>
            </a:rPr>
            <a:t>of a transaction will prevail over its form when the form does not reflect, or is inconsistent with, the economic substance</a:t>
          </a:r>
        </a:p>
      </dsp:txBody>
      <dsp:txXfrm>
        <a:off x="837655" y="190360"/>
        <a:ext cx="10275970" cy="758212"/>
      </dsp:txXfrm>
    </dsp:sp>
    <dsp:sp modelId="{891BB17D-5FFE-4F14-8F70-5DA381A39197}">
      <dsp:nvSpPr>
        <dsp:cNvPr id="0" name=""/>
        <dsp:cNvSpPr/>
      </dsp:nvSpPr>
      <dsp:spPr>
        <a:xfrm>
          <a:off x="0" y="1284812"/>
          <a:ext cx="11125552" cy="9678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32F58F-BA07-449E-8947-466ECA98EBF1}">
      <dsp:nvSpPr>
        <dsp:cNvPr id="0" name=""/>
        <dsp:cNvSpPr/>
      </dsp:nvSpPr>
      <dsp:spPr>
        <a:xfrm>
          <a:off x="215867" y="1572519"/>
          <a:ext cx="392869" cy="3924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FDAF63-9A33-4261-901E-7BAE8A188661}">
      <dsp:nvSpPr>
        <dsp:cNvPr id="0" name=""/>
        <dsp:cNvSpPr/>
      </dsp:nvSpPr>
      <dsp:spPr>
        <a:xfrm>
          <a:off x="824604" y="1343035"/>
          <a:ext cx="10275970" cy="75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244" tIns="80244" rIns="80244" bIns="8024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Product Sans Thin" panose="020B0203030502040203"/>
            </a:rPr>
            <a:t>Unacceptable TP might be deemed to refer to any tax strategy that is inconsistent with its economic substance</a:t>
          </a:r>
        </a:p>
      </dsp:txBody>
      <dsp:txXfrm>
        <a:off x="824604" y="1343035"/>
        <a:ext cx="10275970" cy="758212"/>
      </dsp:txXfrm>
    </dsp:sp>
    <dsp:sp modelId="{E4C2CA84-8D04-4954-904F-503114D830B0}">
      <dsp:nvSpPr>
        <dsp:cNvPr id="0" name=""/>
        <dsp:cNvSpPr/>
      </dsp:nvSpPr>
      <dsp:spPr>
        <a:xfrm>
          <a:off x="0" y="2442265"/>
          <a:ext cx="11125552" cy="120580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976D54-F021-4C13-8CCB-DEFE808C123D}">
      <dsp:nvSpPr>
        <dsp:cNvPr id="0" name=""/>
        <dsp:cNvSpPr/>
      </dsp:nvSpPr>
      <dsp:spPr>
        <a:xfrm>
          <a:off x="215867" y="2848923"/>
          <a:ext cx="392869" cy="3924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488075-0F92-40AD-A764-10C77E3AFD55}">
      <dsp:nvSpPr>
        <dsp:cNvPr id="0" name=""/>
        <dsp:cNvSpPr/>
      </dsp:nvSpPr>
      <dsp:spPr>
        <a:xfrm>
          <a:off x="824604" y="2626900"/>
          <a:ext cx="10275970" cy="881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244" tIns="80244" rIns="80244" bIns="80244"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Product Sans Thin" panose="020B0203030502040203"/>
            </a:rPr>
            <a:t> TPTF also acknowledges that it may be challenging to develop ethical provisions for PAs without a clear definition or description of the issue at hand in relation to TP services</a:t>
          </a:r>
        </a:p>
      </dsp:txBody>
      <dsp:txXfrm>
        <a:off x="824604" y="2626900"/>
        <a:ext cx="10275970" cy="881133"/>
      </dsp:txXfrm>
    </dsp:sp>
    <dsp:sp modelId="{626DF6DD-EAAC-4382-AF03-93579B3B31E9}">
      <dsp:nvSpPr>
        <dsp:cNvPr id="0" name=""/>
        <dsp:cNvSpPr/>
      </dsp:nvSpPr>
      <dsp:spPr>
        <a:xfrm>
          <a:off x="0" y="3837621"/>
          <a:ext cx="11125552" cy="11199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C24F08-819E-45E8-AD0C-98A67FF58299}">
      <dsp:nvSpPr>
        <dsp:cNvPr id="0" name=""/>
        <dsp:cNvSpPr/>
      </dsp:nvSpPr>
      <dsp:spPr>
        <a:xfrm>
          <a:off x="215867" y="4201367"/>
          <a:ext cx="392869" cy="39248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9FAF69-303D-48E4-8371-4A85EADE421A}">
      <dsp:nvSpPr>
        <dsp:cNvPr id="0" name=""/>
        <dsp:cNvSpPr/>
      </dsp:nvSpPr>
      <dsp:spPr>
        <a:xfrm>
          <a:off x="837449" y="3970685"/>
          <a:ext cx="10275970" cy="75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244" tIns="80244" rIns="80244" bIns="80244" numCol="1" spcCol="1270" anchor="ctr" anchorCtr="0">
          <a:noAutofit/>
        </a:bodyPr>
        <a:lstStyle/>
        <a:p>
          <a:pPr marL="0" lvl="0" indent="0" algn="l" defTabSz="889000">
            <a:lnSpc>
              <a:spcPct val="100000"/>
            </a:lnSpc>
            <a:spcBef>
              <a:spcPct val="0"/>
            </a:spcBef>
            <a:spcAft>
              <a:spcPct val="35000"/>
            </a:spcAft>
            <a:buNone/>
          </a:pPr>
          <a:r>
            <a:rPr lang="en-US" sz="2000" b="1" kern="1200" dirty="0">
              <a:solidFill>
                <a:schemeClr val="accent6"/>
              </a:solidFill>
              <a:latin typeface="Product Sans Thin" panose="020B0203030502040203"/>
            </a:rPr>
            <a:t>To delineate the gray zone by providing guidance on relevant contextual considerations as well as considerations of economic substance and commercial purpose (See paragraphs 380.15 A2 and 280.15 A2) </a:t>
          </a:r>
        </a:p>
      </dsp:txBody>
      <dsp:txXfrm>
        <a:off x="837449" y="3970685"/>
        <a:ext cx="10275970" cy="7582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F54C7-9349-402D-9C4F-DBAC1013008D}">
      <dsp:nvSpPr>
        <dsp:cNvPr id="0" name=""/>
        <dsp:cNvSpPr/>
      </dsp:nvSpPr>
      <dsp:spPr>
        <a:xfrm>
          <a:off x="116942" y="838810"/>
          <a:ext cx="1690538" cy="1014323"/>
        </a:xfrm>
        <a:prstGeom prst="roundRect">
          <a:avLst>
            <a:gd name="adj" fmla="val 1000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IESBA approval of project proposal</a:t>
          </a:r>
        </a:p>
      </dsp:txBody>
      <dsp:txXfrm>
        <a:off x="146651" y="868519"/>
        <a:ext cx="1631120" cy="954905"/>
      </dsp:txXfrm>
    </dsp:sp>
    <dsp:sp modelId="{85EB095F-B8FA-48DA-98E6-A25EBC7FCD27}">
      <dsp:nvSpPr>
        <dsp:cNvPr id="0" name=""/>
        <dsp:cNvSpPr/>
      </dsp:nvSpPr>
      <dsp:spPr>
        <a:xfrm>
          <a:off x="1956248" y="1136344"/>
          <a:ext cx="358394" cy="419253"/>
        </a:xfrm>
        <a:prstGeom prst="rightArrow">
          <a:avLst>
            <a:gd name="adj1" fmla="val 60000"/>
            <a:gd name="adj2" fmla="val 50000"/>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a:off x="1956248" y="1220195"/>
        <a:ext cx="250876" cy="251551"/>
      </dsp:txXfrm>
    </dsp:sp>
    <dsp:sp modelId="{8F890A5B-93B8-4844-A591-AF0638405DD4}">
      <dsp:nvSpPr>
        <dsp:cNvPr id="0" name=""/>
        <dsp:cNvSpPr/>
      </dsp:nvSpPr>
      <dsp:spPr>
        <a:xfrm>
          <a:off x="2483696" y="838810"/>
          <a:ext cx="1690538" cy="1014323"/>
        </a:xfrm>
        <a:prstGeom prst="roundRect">
          <a:avLst>
            <a:gd name="adj" fmla="val 10000"/>
          </a:avLst>
        </a:prstGeom>
        <a:solidFill>
          <a:schemeClr val="tx2">
            <a:lumMod val="40000"/>
            <a:lumOff val="60000"/>
          </a:schemeClr>
        </a:solidFill>
        <a:ln w="19050" cap="flat" cmpd="sng" algn="ctr">
          <a:solidFill>
            <a:schemeClr val="lt1"/>
          </a:solidFill>
          <a:prstDash val="solid"/>
          <a:miter lim="800000"/>
        </a:ln>
        <a:effectLst/>
      </dsp:spPr>
      <dsp:style>
        <a:lnRef idx="3">
          <a:schemeClr val="lt1"/>
        </a:lnRef>
        <a:fillRef idx="1">
          <a:schemeClr val="accent5"/>
        </a:fillRef>
        <a:effectRef idx="1">
          <a:schemeClr val="accent5"/>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Update to IESBA</a:t>
          </a:r>
        </a:p>
      </dsp:txBody>
      <dsp:txXfrm>
        <a:off x="2513405" y="868519"/>
        <a:ext cx="1631120" cy="954905"/>
      </dsp:txXfrm>
    </dsp:sp>
    <dsp:sp modelId="{2FC604D8-E459-4674-9789-45DAD91FFDB4}">
      <dsp:nvSpPr>
        <dsp:cNvPr id="0" name=""/>
        <dsp:cNvSpPr/>
      </dsp:nvSpPr>
      <dsp:spPr>
        <a:xfrm rot="10800000" flipH="1">
          <a:off x="4294361" y="1026682"/>
          <a:ext cx="512277" cy="616114"/>
        </a:xfrm>
        <a:prstGeom prst="rightBrace">
          <a:avLst/>
        </a:prstGeom>
        <a:solidFill>
          <a:schemeClr val="bg1"/>
        </a:solidFill>
        <a:ln w="12700" cap="flat" cmpd="sng" algn="ctr">
          <a:solidFill>
            <a:schemeClr val="bg1"/>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a:off x="4294361" y="1149905"/>
        <a:ext cx="358594" cy="369668"/>
      </dsp:txXfrm>
    </dsp:sp>
    <dsp:sp modelId="{2677523E-16D4-4146-A922-5AAF61A3BF79}">
      <dsp:nvSpPr>
        <dsp:cNvPr id="0" name=""/>
        <dsp:cNvSpPr/>
      </dsp:nvSpPr>
      <dsp:spPr>
        <a:xfrm>
          <a:off x="4850451" y="786993"/>
          <a:ext cx="1690538" cy="1117956"/>
        </a:xfrm>
        <a:prstGeom prst="roundRect">
          <a:avLst>
            <a:gd name="adj" fmla="val 1000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Discussion of Issues with IESBA and IESBA CAG</a:t>
          </a:r>
          <a:endParaRPr lang="en-US" sz="1800" kern="1200" dirty="0">
            <a:solidFill>
              <a:schemeClr val="accent6"/>
            </a:solidFill>
            <a:latin typeface="Product Sans Thin" panose="020B0203030502040203"/>
          </a:endParaRPr>
        </a:p>
      </dsp:txBody>
      <dsp:txXfrm>
        <a:off x="4883195" y="819737"/>
        <a:ext cx="1625050" cy="1052468"/>
      </dsp:txXfrm>
    </dsp:sp>
    <dsp:sp modelId="{1A715495-09B5-4160-8473-6CA9F46F072B}">
      <dsp:nvSpPr>
        <dsp:cNvPr id="0" name=""/>
        <dsp:cNvSpPr/>
      </dsp:nvSpPr>
      <dsp:spPr>
        <a:xfrm>
          <a:off x="6689757" y="1136344"/>
          <a:ext cx="358394" cy="419253"/>
        </a:xfrm>
        <a:prstGeom prst="rightArrow">
          <a:avLst>
            <a:gd name="adj1" fmla="val 60000"/>
            <a:gd name="adj2" fmla="val 50000"/>
          </a:avLst>
        </a:prstGeom>
        <a:solidFill>
          <a:schemeClr val="accent5">
            <a:hueOff val="2871253"/>
            <a:satOff val="1269"/>
            <a:lumOff val="-779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dirty="0">
            <a:solidFill>
              <a:schemeClr val="accent6"/>
            </a:solidFill>
            <a:latin typeface="Product Sans Thin" panose="020B0203030502040203"/>
          </a:endParaRPr>
        </a:p>
      </dsp:txBody>
      <dsp:txXfrm>
        <a:off x="6689757" y="1220195"/>
        <a:ext cx="250876" cy="251551"/>
      </dsp:txXfrm>
    </dsp:sp>
    <dsp:sp modelId="{73E94E3D-44A8-417B-A40A-DA841B454E97}">
      <dsp:nvSpPr>
        <dsp:cNvPr id="0" name=""/>
        <dsp:cNvSpPr/>
      </dsp:nvSpPr>
      <dsp:spPr>
        <a:xfrm>
          <a:off x="7217205" y="838810"/>
          <a:ext cx="1690538" cy="1014323"/>
        </a:xfrm>
        <a:prstGeom prst="roundRect">
          <a:avLst>
            <a:gd name="adj" fmla="val 1000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Global Roundtables</a:t>
          </a:r>
        </a:p>
      </dsp:txBody>
      <dsp:txXfrm>
        <a:off x="7246914" y="868519"/>
        <a:ext cx="1631120" cy="954905"/>
      </dsp:txXfrm>
    </dsp:sp>
    <dsp:sp modelId="{5C1FB9EE-735C-49B9-A613-677CEA6EA4BA}">
      <dsp:nvSpPr>
        <dsp:cNvPr id="0" name=""/>
        <dsp:cNvSpPr/>
      </dsp:nvSpPr>
      <dsp:spPr>
        <a:xfrm>
          <a:off x="9056511" y="1136344"/>
          <a:ext cx="358394" cy="419253"/>
        </a:xfrm>
        <a:prstGeom prst="rightArrow">
          <a:avLst>
            <a:gd name="adj1" fmla="val 60000"/>
            <a:gd name="adj2" fmla="val 50000"/>
          </a:avLst>
        </a:prstGeom>
        <a:solidFill>
          <a:schemeClr val="accent5">
            <a:hueOff val="4306880"/>
            <a:satOff val="1904"/>
            <a:lumOff val="-116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dirty="0">
            <a:solidFill>
              <a:schemeClr val="accent6"/>
            </a:solidFill>
          </a:endParaRPr>
        </a:p>
      </dsp:txBody>
      <dsp:txXfrm>
        <a:off x="9056511" y="1220195"/>
        <a:ext cx="250876" cy="251551"/>
      </dsp:txXfrm>
    </dsp:sp>
    <dsp:sp modelId="{C5DB6AC2-4528-4734-9A07-E24A8394582F}">
      <dsp:nvSpPr>
        <dsp:cNvPr id="0" name=""/>
        <dsp:cNvSpPr/>
      </dsp:nvSpPr>
      <dsp:spPr>
        <a:xfrm>
          <a:off x="9583959" y="838810"/>
          <a:ext cx="1690538" cy="1014323"/>
        </a:xfrm>
        <a:prstGeom prst="roundRect">
          <a:avLst>
            <a:gd name="adj" fmla="val 1000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Discussion of Issues with IESBA</a:t>
          </a:r>
        </a:p>
      </dsp:txBody>
      <dsp:txXfrm>
        <a:off x="9613668" y="868519"/>
        <a:ext cx="1631120" cy="954905"/>
      </dsp:txXfrm>
    </dsp:sp>
    <dsp:sp modelId="{65454695-2658-4CBE-8330-C85133DC691E}">
      <dsp:nvSpPr>
        <dsp:cNvPr id="0" name=""/>
        <dsp:cNvSpPr/>
      </dsp:nvSpPr>
      <dsp:spPr>
        <a:xfrm rot="5400000">
          <a:off x="10268553" y="2120093"/>
          <a:ext cx="385857" cy="419253"/>
        </a:xfrm>
        <a:prstGeom prst="rightArrow">
          <a:avLst>
            <a:gd name="adj1" fmla="val 60000"/>
            <a:gd name="adj2" fmla="val 50000"/>
          </a:avLst>
        </a:prstGeom>
        <a:solidFill>
          <a:schemeClr val="accent5">
            <a:hueOff val="5742506"/>
            <a:satOff val="2538"/>
            <a:lumOff val="-15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rot="-5400000">
        <a:off x="10335706" y="2136792"/>
        <a:ext cx="251551" cy="270100"/>
      </dsp:txXfrm>
    </dsp:sp>
    <dsp:sp modelId="{5533CF7E-BE37-4CF4-A099-7910AC328748}">
      <dsp:nvSpPr>
        <dsp:cNvPr id="0" name=""/>
        <dsp:cNvSpPr/>
      </dsp:nvSpPr>
      <dsp:spPr>
        <a:xfrm>
          <a:off x="9583959" y="2581165"/>
          <a:ext cx="1690538" cy="1014323"/>
        </a:xfrm>
        <a:prstGeom prst="roundRect">
          <a:avLst>
            <a:gd name="adj" fmla="val 10000"/>
          </a:avLst>
        </a:prstGeom>
        <a:solidFill>
          <a:srgbClr val="00AA55"/>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IESBA: First Read of proposals</a:t>
          </a:r>
        </a:p>
      </dsp:txBody>
      <dsp:txXfrm>
        <a:off x="9613668" y="2610874"/>
        <a:ext cx="1631120" cy="954905"/>
      </dsp:txXfrm>
    </dsp:sp>
    <dsp:sp modelId="{D9A2F1D1-1F61-427C-A5C3-23C2C2C9DE97}">
      <dsp:nvSpPr>
        <dsp:cNvPr id="0" name=""/>
        <dsp:cNvSpPr/>
      </dsp:nvSpPr>
      <dsp:spPr>
        <a:xfrm rot="10800000">
          <a:off x="9090574" y="3045890"/>
          <a:ext cx="358394" cy="419253"/>
        </a:xfrm>
        <a:prstGeom prst="rightArrow">
          <a:avLst>
            <a:gd name="adj1" fmla="val 60000"/>
            <a:gd name="adj2" fmla="val 50000"/>
          </a:avLst>
        </a:prstGeom>
        <a:solidFill>
          <a:schemeClr val="accent5">
            <a:hueOff val="7178133"/>
            <a:satOff val="3173"/>
            <a:lumOff val="-1948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rot="10800000">
        <a:off x="9198092" y="3129741"/>
        <a:ext cx="250876" cy="251551"/>
      </dsp:txXfrm>
    </dsp:sp>
    <dsp:sp modelId="{603C5E02-525C-4141-8DF5-E0BD6D23F5F5}">
      <dsp:nvSpPr>
        <dsp:cNvPr id="0" name=""/>
        <dsp:cNvSpPr/>
      </dsp:nvSpPr>
      <dsp:spPr>
        <a:xfrm>
          <a:off x="7217205" y="2581165"/>
          <a:ext cx="1690538" cy="1014323"/>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Approval of Exposure Draft</a:t>
          </a:r>
        </a:p>
      </dsp:txBody>
      <dsp:txXfrm>
        <a:off x="7246914" y="2610874"/>
        <a:ext cx="1631120" cy="954905"/>
      </dsp:txXfrm>
    </dsp:sp>
    <dsp:sp modelId="{A45FB84C-B2EC-4DAB-AC9D-6D41CAFC4667}">
      <dsp:nvSpPr>
        <dsp:cNvPr id="0" name=""/>
        <dsp:cNvSpPr/>
      </dsp:nvSpPr>
      <dsp:spPr>
        <a:xfrm rot="10800000">
          <a:off x="6710043" y="2878700"/>
          <a:ext cx="358394" cy="419253"/>
        </a:xfrm>
        <a:prstGeom prst="rightArrow">
          <a:avLst>
            <a:gd name="adj1" fmla="val 60000"/>
            <a:gd name="adj2" fmla="val 50000"/>
          </a:avLst>
        </a:prstGeom>
        <a:solidFill>
          <a:schemeClr val="accent5">
            <a:hueOff val="8613759"/>
            <a:satOff val="3808"/>
            <a:lumOff val="-2338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rot="10800000">
        <a:off x="6817561" y="2962551"/>
        <a:ext cx="250876" cy="251551"/>
      </dsp:txXfrm>
    </dsp:sp>
    <dsp:sp modelId="{6243E2CA-E46F-4D31-AEE5-5BD22C47CD69}">
      <dsp:nvSpPr>
        <dsp:cNvPr id="0" name=""/>
        <dsp:cNvSpPr/>
      </dsp:nvSpPr>
      <dsp:spPr>
        <a:xfrm>
          <a:off x="4850451" y="2581165"/>
          <a:ext cx="1690538" cy="1014323"/>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High level update</a:t>
          </a:r>
        </a:p>
      </dsp:txBody>
      <dsp:txXfrm>
        <a:off x="4880160" y="2610874"/>
        <a:ext cx="1631120" cy="954905"/>
      </dsp:txXfrm>
    </dsp:sp>
    <dsp:sp modelId="{0129CD8C-7E37-4A68-8860-0113272218EE}">
      <dsp:nvSpPr>
        <dsp:cNvPr id="0" name=""/>
        <dsp:cNvSpPr/>
      </dsp:nvSpPr>
      <dsp:spPr>
        <a:xfrm rot="10800000">
          <a:off x="4343289" y="2878700"/>
          <a:ext cx="358394" cy="419253"/>
        </a:xfrm>
        <a:prstGeom prst="rightArrow">
          <a:avLst>
            <a:gd name="adj1" fmla="val 60000"/>
            <a:gd name="adj2" fmla="val 50000"/>
          </a:avLst>
        </a:prstGeom>
        <a:solidFill>
          <a:schemeClr val="accent5">
            <a:hueOff val="10049386"/>
            <a:satOff val="4442"/>
            <a:lumOff val="-272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accent6"/>
            </a:solidFill>
            <a:latin typeface="Product Sans Thin" panose="020B0203030502040203"/>
          </a:endParaRPr>
        </a:p>
      </dsp:txBody>
      <dsp:txXfrm rot="10800000">
        <a:off x="4450807" y="2962551"/>
        <a:ext cx="250876" cy="251551"/>
      </dsp:txXfrm>
    </dsp:sp>
    <dsp:sp modelId="{BC088B25-CE09-403B-A561-E65862749C49}">
      <dsp:nvSpPr>
        <dsp:cNvPr id="0" name=""/>
        <dsp:cNvSpPr/>
      </dsp:nvSpPr>
      <dsp:spPr>
        <a:xfrm>
          <a:off x="2483696" y="2581165"/>
          <a:ext cx="1690538" cy="1014323"/>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711200">
            <a:lnSpc>
              <a:spcPct val="90000"/>
            </a:lnSpc>
            <a:spcBef>
              <a:spcPct val="0"/>
            </a:spcBef>
            <a:spcAft>
              <a:spcPct val="35000"/>
            </a:spcAft>
            <a:buNone/>
          </a:pPr>
          <a:r>
            <a:rPr lang="en-US" sz="1800" b="1" kern="1200" dirty="0">
              <a:solidFill>
                <a:schemeClr val="accent6"/>
              </a:solidFill>
              <a:latin typeface="Product Sans Thin" panose="020B0203030502040203"/>
              <a:ea typeface="+mn-ea"/>
              <a:cs typeface="+mn-cs"/>
            </a:rPr>
            <a:t>Full review of ED responses</a:t>
          </a:r>
        </a:p>
      </dsp:txBody>
      <dsp:txXfrm>
        <a:off x="2513405" y="2610874"/>
        <a:ext cx="1631120" cy="954905"/>
      </dsp:txXfrm>
    </dsp:sp>
    <dsp:sp modelId="{D1936327-FB29-49F7-B549-CAAFF980C99E}">
      <dsp:nvSpPr>
        <dsp:cNvPr id="0" name=""/>
        <dsp:cNvSpPr/>
      </dsp:nvSpPr>
      <dsp:spPr>
        <a:xfrm rot="10771699">
          <a:off x="1986799" y="2888304"/>
          <a:ext cx="351148" cy="419253"/>
        </a:xfrm>
        <a:prstGeom prst="rightArrow">
          <a:avLst>
            <a:gd name="adj1" fmla="val 60000"/>
            <a:gd name="adj2" fmla="val 50000"/>
          </a:avLst>
        </a:prstGeom>
        <a:solidFill>
          <a:schemeClr val="accent5">
            <a:hueOff val="11485012"/>
            <a:satOff val="5077"/>
            <a:lumOff val="-311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dirty="0">
            <a:solidFill>
              <a:schemeClr val="accent6"/>
            </a:solidFill>
            <a:latin typeface="Product Sans Thin" panose="020B0203030502040203"/>
          </a:endParaRPr>
        </a:p>
      </dsp:txBody>
      <dsp:txXfrm rot="10800000">
        <a:off x="2092141" y="2971721"/>
        <a:ext cx="245804" cy="251551"/>
      </dsp:txXfrm>
    </dsp:sp>
    <dsp:sp modelId="{8B24B766-852F-4A0B-9CEC-97371727857C}">
      <dsp:nvSpPr>
        <dsp:cNvPr id="0" name=""/>
        <dsp:cNvSpPr/>
      </dsp:nvSpPr>
      <dsp:spPr>
        <a:xfrm>
          <a:off x="16795" y="2601005"/>
          <a:ext cx="1804379" cy="1014323"/>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accent6"/>
              </a:solidFill>
              <a:latin typeface="Product Sans Thin" panose="020B0203030502040203"/>
            </a:rPr>
            <a:t>Approval of final pronouncement</a:t>
          </a:r>
        </a:p>
      </dsp:txBody>
      <dsp:txXfrm>
        <a:off x="46504" y="2630714"/>
        <a:ext cx="1744961" cy="954905"/>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8217F18B-FBA3-4F6B-97D9-EA188CD16FE5}" type="datetimeFigureOut">
              <a:rPr lang="en-US" smtClean="0"/>
              <a:t>30-Aug-22</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BAD342E5-AFF1-4E5D-BEDB-B5261E7DADB0}" type="slidenum">
              <a:rPr lang="en-US" smtClean="0"/>
              <a:t>‹#›</a:t>
            </a:fld>
            <a:endParaRPr lang="en-US" dirty="0"/>
          </a:p>
        </p:txBody>
      </p:sp>
    </p:spTree>
    <p:extLst>
      <p:ext uri="{BB962C8B-B14F-4D97-AF65-F5344CB8AC3E}">
        <p14:creationId xmlns:p14="http://schemas.microsoft.com/office/powerpoint/2010/main" val="3754479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1</a:t>
            </a:fld>
            <a:endParaRPr lang="en-US" dirty="0"/>
          </a:p>
        </p:txBody>
      </p:sp>
    </p:spTree>
    <p:extLst>
      <p:ext uri="{BB962C8B-B14F-4D97-AF65-F5344CB8AC3E}">
        <p14:creationId xmlns:p14="http://schemas.microsoft.com/office/powerpoint/2010/main" val="5788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2</a:t>
            </a:fld>
            <a:endParaRPr lang="en-US" dirty="0"/>
          </a:p>
        </p:txBody>
      </p:sp>
    </p:spTree>
    <p:extLst>
      <p:ext uri="{BB962C8B-B14F-4D97-AF65-F5344CB8AC3E}">
        <p14:creationId xmlns:p14="http://schemas.microsoft.com/office/powerpoint/2010/main" val="3387011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3</a:t>
            </a:fld>
            <a:endParaRPr lang="en-US" dirty="0"/>
          </a:p>
        </p:txBody>
      </p:sp>
    </p:spTree>
    <p:extLst>
      <p:ext uri="{BB962C8B-B14F-4D97-AF65-F5344CB8AC3E}">
        <p14:creationId xmlns:p14="http://schemas.microsoft.com/office/powerpoint/2010/main" val="3104377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6</a:t>
            </a:fld>
            <a:endParaRPr lang="en-US" dirty="0"/>
          </a:p>
        </p:txBody>
      </p:sp>
    </p:spTree>
    <p:extLst>
      <p:ext uri="{BB962C8B-B14F-4D97-AF65-F5344CB8AC3E}">
        <p14:creationId xmlns:p14="http://schemas.microsoft.com/office/powerpoint/2010/main" val="4070424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10</a:t>
            </a:fld>
            <a:endParaRPr lang="en-US" dirty="0"/>
          </a:p>
        </p:txBody>
      </p:sp>
    </p:spTree>
    <p:extLst>
      <p:ext uri="{BB962C8B-B14F-4D97-AF65-F5344CB8AC3E}">
        <p14:creationId xmlns:p14="http://schemas.microsoft.com/office/powerpoint/2010/main" val="3315948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22</a:t>
            </a:fld>
            <a:endParaRPr lang="en-US" dirty="0"/>
          </a:p>
        </p:txBody>
      </p:sp>
    </p:spTree>
    <p:extLst>
      <p:ext uri="{BB962C8B-B14F-4D97-AF65-F5344CB8AC3E}">
        <p14:creationId xmlns:p14="http://schemas.microsoft.com/office/powerpoint/2010/main" val="1020215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D342E5-AFF1-4E5D-BEDB-B5261E7DADB0}" type="slidenum">
              <a:rPr lang="en-US" smtClean="0"/>
              <a:t>26</a:t>
            </a:fld>
            <a:endParaRPr lang="en-US" dirty="0"/>
          </a:p>
        </p:txBody>
      </p:sp>
    </p:spTree>
    <p:extLst>
      <p:ext uri="{BB962C8B-B14F-4D97-AF65-F5344CB8AC3E}">
        <p14:creationId xmlns:p14="http://schemas.microsoft.com/office/powerpoint/2010/main" val="1785921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31</a:t>
            </a:fld>
            <a:endParaRPr lang="en-US" dirty="0"/>
          </a:p>
        </p:txBody>
      </p:sp>
    </p:spTree>
    <p:extLst>
      <p:ext uri="{BB962C8B-B14F-4D97-AF65-F5344CB8AC3E}">
        <p14:creationId xmlns:p14="http://schemas.microsoft.com/office/powerpoint/2010/main" val="4360492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www.linkedin.com/company/iesba/" TargetMode="External"/><Relationship Id="rId7" Type="http://schemas.openxmlformats.org/officeDocument/2006/relationships/hyperlink" Target="https://www.linkedin.com/company/ipsasb/" TargetMode="External"/><Relationship Id="rId2" Type="http://schemas.openxmlformats.org/officeDocument/2006/relationships/hyperlink" Target="https://twitter.com/Ethics_Board" TargetMode="External"/><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hyperlink" Target="https://twitter.com/IPSASB_News" TargetMode="External"/><Relationship Id="rId10" Type="http://schemas.openxmlformats.org/officeDocument/2006/relationships/image" Target="../media/image17.jpg"/><Relationship Id="rId4" Type="http://schemas.openxmlformats.org/officeDocument/2006/relationships/hyperlink" Target="https://www.youtube.com/channel/UC0VaH8c5S0a_ASiToeonj0g" TargetMode="External"/><Relationship Id="rId9" Type="http://schemas.openxmlformats.org/officeDocument/2006/relationships/image" Target="../media/image1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A picture containing outdoor&#10;&#10;Description automatically generated">
            <a:extLst>
              <a:ext uri="{FF2B5EF4-FFF2-40B4-BE49-F238E27FC236}">
                <a16:creationId xmlns:a16="http://schemas.microsoft.com/office/drawing/2014/main" id="{AB243662-BBA5-4983-9E42-C044319DEEA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23"/>
          <a:stretch/>
        </p:blipFill>
        <p:spPr>
          <a:xfrm>
            <a:off x="0" y="1359401"/>
            <a:ext cx="12192000" cy="5498599"/>
          </a:xfrm>
          <a:prstGeom prst="rect">
            <a:avLst/>
          </a:prstGeom>
        </p:spPr>
      </p:pic>
      <p:sp>
        <p:nvSpPr>
          <p:cNvPr id="21" name="Text Placeholder 20">
            <a:extLst>
              <a:ext uri="{FF2B5EF4-FFF2-40B4-BE49-F238E27FC236}">
                <a16:creationId xmlns:a16="http://schemas.microsoft.com/office/drawing/2014/main" id="{D372EE30-0CA9-9349-914F-931308613F0C}"/>
              </a:ext>
            </a:extLst>
          </p:cNvPr>
          <p:cNvSpPr>
            <a:spLocks noGrp="1"/>
          </p:cNvSpPr>
          <p:nvPr>
            <p:ph type="body" sz="quarter" idx="14" hasCustomPrompt="1"/>
          </p:nvPr>
        </p:nvSpPr>
        <p:spPr>
          <a:xfrm>
            <a:off x="765175" y="4844311"/>
            <a:ext cx="9907588" cy="2039040"/>
          </a:xfrm>
        </p:spPr>
        <p:txBody>
          <a:bodyPr>
            <a:normAutofit/>
          </a:bodyPr>
          <a:lstStyle>
            <a:lvl1pPr marL="0" indent="0">
              <a:buNone/>
              <a:defRPr sz="3000">
                <a:solidFill>
                  <a:schemeClr val="bg1"/>
                </a:solidFill>
                <a:latin typeface="Product Sans Light" panose="020B0303030502040203" pitchFamily="34" charset="0"/>
              </a:defRPr>
            </a:lvl1pPr>
          </a:lstStyle>
          <a:p>
            <a:pPr lvl="0"/>
            <a:r>
              <a:rPr lang="en-US" dirty="0"/>
              <a:t>Name(s) of presenter(s)</a:t>
            </a:r>
          </a:p>
          <a:p>
            <a:pPr lvl="0"/>
            <a:r>
              <a:rPr lang="en-US" dirty="0"/>
              <a:t>Date</a:t>
            </a:r>
          </a:p>
        </p:txBody>
      </p:sp>
      <p:pic>
        <p:nvPicPr>
          <p:cNvPr id="28" name="Picture 27">
            <a:extLst>
              <a:ext uri="{FF2B5EF4-FFF2-40B4-BE49-F238E27FC236}">
                <a16:creationId xmlns:a16="http://schemas.microsoft.com/office/drawing/2014/main" id="{FC4CAB7F-A97C-6F46-942A-943284A3E138}"/>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29976" y="1635464"/>
            <a:ext cx="12221976" cy="2932783"/>
          </a:xfrm>
          <a:prstGeom prst="rect">
            <a:avLst/>
          </a:prstGeom>
        </p:spPr>
      </p:pic>
      <p:pic>
        <p:nvPicPr>
          <p:cNvPr id="12" name="Picture 11">
            <a:extLst>
              <a:ext uri="{FF2B5EF4-FFF2-40B4-BE49-F238E27FC236}">
                <a16:creationId xmlns:a16="http://schemas.microsoft.com/office/drawing/2014/main" id="{BC755942-84D2-2949-9D61-AAE823131D00}"/>
              </a:ext>
            </a:extLst>
          </p:cNvPr>
          <p:cNvPicPr>
            <a:picLocks noChangeAspect="1"/>
          </p:cNvPicPr>
          <p:nvPr userDrawn="1"/>
        </p:nvPicPr>
        <p:blipFill>
          <a:blip r:embed="rId3">
            <a:alphaModFix/>
            <a:extLst>
              <a:ext uri="{28A0092B-C50C-407E-A947-70E740481C1C}">
                <a14:useLocalDpi xmlns:a14="http://schemas.microsoft.com/office/drawing/2010/main" val="0"/>
              </a:ext>
            </a:extLst>
          </a:blip>
          <a:stretch>
            <a:fillRect/>
          </a:stretch>
        </p:blipFill>
        <p:spPr>
          <a:xfrm>
            <a:off x="0" y="430247"/>
            <a:ext cx="12221976" cy="2932783"/>
          </a:xfrm>
          <a:prstGeom prst="rect">
            <a:avLst/>
          </a:prstGeom>
        </p:spPr>
      </p:pic>
      <p:sp>
        <p:nvSpPr>
          <p:cNvPr id="7" name="Text Placeholder 6">
            <a:extLst>
              <a:ext uri="{FF2B5EF4-FFF2-40B4-BE49-F238E27FC236}">
                <a16:creationId xmlns:a16="http://schemas.microsoft.com/office/drawing/2014/main" id="{B2DC392D-8E34-E842-905D-2C0D9EF77B9F}"/>
              </a:ext>
            </a:extLst>
          </p:cNvPr>
          <p:cNvSpPr>
            <a:spLocks noGrp="1"/>
          </p:cNvSpPr>
          <p:nvPr>
            <p:ph type="body" sz="quarter" idx="11" hasCustomPrompt="1"/>
          </p:nvPr>
        </p:nvSpPr>
        <p:spPr>
          <a:xfrm>
            <a:off x="765861" y="3388380"/>
            <a:ext cx="9906901" cy="1179867"/>
          </a:xfrm>
        </p:spPr>
        <p:txBody>
          <a:bodyPr anchor="ctr">
            <a:normAutofit/>
          </a:bodyPr>
          <a:lstStyle>
            <a:lvl1pPr marL="0" indent="0">
              <a:buNone/>
              <a:defRPr sz="3000">
                <a:solidFill>
                  <a:srgbClr val="0B5494"/>
                </a:solidFill>
              </a:defRPr>
            </a:lvl1pPr>
          </a:lstStyle>
          <a:p>
            <a:pPr lvl="0"/>
            <a:r>
              <a:rPr lang="en-US" dirty="0"/>
              <a:t>Subtitle here</a:t>
            </a:r>
          </a:p>
        </p:txBody>
      </p:sp>
      <p:sp>
        <p:nvSpPr>
          <p:cNvPr id="11" name="Text Placeholder 10">
            <a:extLst>
              <a:ext uri="{FF2B5EF4-FFF2-40B4-BE49-F238E27FC236}">
                <a16:creationId xmlns:a16="http://schemas.microsoft.com/office/drawing/2014/main" id="{88279C55-74D0-264F-B945-2C8B89835431}"/>
              </a:ext>
            </a:extLst>
          </p:cNvPr>
          <p:cNvSpPr>
            <a:spLocks noGrp="1"/>
          </p:cNvSpPr>
          <p:nvPr>
            <p:ph type="body" sz="quarter" idx="12" hasCustomPrompt="1"/>
          </p:nvPr>
        </p:nvSpPr>
        <p:spPr>
          <a:xfrm>
            <a:off x="765175" y="894824"/>
            <a:ext cx="9907588" cy="2417876"/>
          </a:xfrm>
          <a:noFill/>
        </p:spPr>
        <p:txBody>
          <a:bodyPr anchor="b">
            <a:normAutofit/>
          </a:bodyPr>
          <a:lstStyle>
            <a:lvl1pPr marL="0" indent="0">
              <a:buNone/>
              <a:defRPr sz="6000">
                <a:solidFill>
                  <a:srgbClr val="0B5494"/>
                </a:solidFill>
              </a:defRPr>
            </a:lvl1pPr>
          </a:lstStyle>
          <a:p>
            <a:pPr lvl="0"/>
            <a:r>
              <a:rPr lang="en-US" dirty="0"/>
              <a:t>Presentation title to go here</a:t>
            </a:r>
          </a:p>
        </p:txBody>
      </p:sp>
      <p:pic>
        <p:nvPicPr>
          <p:cNvPr id="19" name="Picture 18">
            <a:extLst>
              <a:ext uri="{FF2B5EF4-FFF2-40B4-BE49-F238E27FC236}">
                <a16:creationId xmlns:a16="http://schemas.microsoft.com/office/drawing/2014/main" id="{5784D37B-3DF2-8B49-A9B6-293C3148E6A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765861" y="430247"/>
            <a:ext cx="2711972" cy="464577"/>
          </a:xfrm>
          <a:prstGeom prst="rect">
            <a:avLst/>
          </a:prstGeom>
        </p:spPr>
      </p:pic>
    </p:spTree>
    <p:extLst>
      <p:ext uri="{BB962C8B-B14F-4D97-AF65-F5344CB8AC3E}">
        <p14:creationId xmlns:p14="http://schemas.microsoft.com/office/powerpoint/2010/main" val="673227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with vert image alt)">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C34133F-8ABA-8C41-8951-83582D1E63D8}"/>
              </a:ext>
            </a:extLst>
          </p:cNvPr>
          <p:cNvGrpSpPr/>
          <p:nvPr userDrawn="1"/>
        </p:nvGrpSpPr>
        <p:grpSpPr>
          <a:xfrm>
            <a:off x="7315199" y="0"/>
            <a:ext cx="4863445" cy="6845599"/>
            <a:chOff x="518112" y="1753386"/>
            <a:chExt cx="4073516" cy="5104613"/>
          </a:xfrm>
          <a:blipFill dpi="0" rotWithShape="1">
            <a:blip r:embed="rId2">
              <a:extLst>
                <a:ext uri="{28A0092B-C50C-407E-A947-70E740481C1C}">
                  <a14:useLocalDpi xmlns:a14="http://schemas.microsoft.com/office/drawing/2010/main" val="0"/>
                </a:ext>
              </a:extLst>
            </a:blip>
            <a:srcRect/>
            <a:stretch>
              <a:fillRect/>
            </a:stretch>
          </a:blipFill>
        </p:grpSpPr>
        <p:sp>
          <p:nvSpPr>
            <p:cNvPr id="10" name="Rectangle 9">
              <a:extLst>
                <a:ext uri="{FF2B5EF4-FFF2-40B4-BE49-F238E27FC236}">
                  <a16:creationId xmlns:a16="http://schemas.microsoft.com/office/drawing/2014/main" id="{2747C9DB-9490-4040-8FD7-82C9E70063D4}"/>
                </a:ext>
              </a:extLst>
            </p:cNvPr>
            <p:cNvSpPr/>
            <p:nvPr userDrawn="1"/>
          </p:nvSpPr>
          <p:spPr>
            <a:xfrm>
              <a:off x="3094339" y="1753386"/>
              <a:ext cx="1497289"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1" name="Rectangle 10">
              <a:extLst>
                <a:ext uri="{FF2B5EF4-FFF2-40B4-BE49-F238E27FC236}">
                  <a16:creationId xmlns:a16="http://schemas.microsoft.com/office/drawing/2014/main" id="{1E348A8A-F1FB-164B-A4C0-F0ADE3F509FF}"/>
                </a:ext>
              </a:extLst>
            </p:cNvPr>
            <p:cNvSpPr/>
            <p:nvPr userDrawn="1"/>
          </p:nvSpPr>
          <p:spPr>
            <a:xfrm>
              <a:off x="518112" y="1753386"/>
              <a:ext cx="977914"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3" name="Rectangle 12">
              <a:extLst>
                <a:ext uri="{FF2B5EF4-FFF2-40B4-BE49-F238E27FC236}">
                  <a16:creationId xmlns:a16="http://schemas.microsoft.com/office/drawing/2014/main" id="{31BCFB59-55AA-F84A-9EE6-C097383D3278}"/>
                </a:ext>
              </a:extLst>
            </p:cNvPr>
            <p:cNvSpPr/>
            <p:nvPr userDrawn="1"/>
          </p:nvSpPr>
          <p:spPr>
            <a:xfrm>
              <a:off x="1545994" y="1753386"/>
              <a:ext cx="1497289"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tx1"/>
                  </a:solidFill>
                </a:rPr>
                <a:t>v</a:t>
              </a:r>
            </a:p>
          </p:txBody>
        </p:sp>
      </p:grpSp>
      <p:sp>
        <p:nvSpPr>
          <p:cNvPr id="4" name="Content Placeholder 3">
            <a:extLst>
              <a:ext uri="{FF2B5EF4-FFF2-40B4-BE49-F238E27FC236}">
                <a16:creationId xmlns:a16="http://schemas.microsoft.com/office/drawing/2014/main" id="{98C3F4AE-E54B-234E-BA27-6B7270DF28E6}"/>
              </a:ext>
            </a:extLst>
          </p:cNvPr>
          <p:cNvSpPr>
            <a:spLocks noGrp="1"/>
          </p:cNvSpPr>
          <p:nvPr>
            <p:ph sz="half" idx="2"/>
          </p:nvPr>
        </p:nvSpPr>
        <p:spPr>
          <a:xfrm>
            <a:off x="838200" y="1371599"/>
            <a:ext cx="6476999" cy="4805363"/>
          </a:xfrm>
        </p:spPr>
        <p:txBody>
          <a:bodyPr/>
          <a:lstStyle>
            <a:lvl3pPr>
              <a:defRPr/>
            </a:lvl3pPr>
            <a:lvl4pPr marL="1600200" marR="0" indent="-228600" algn="l" defTabSz="914400" rtl="0" eaLnBrk="1" fontAlgn="auto" latinLnBrk="0" hangingPunct="1">
              <a:lnSpc>
                <a:spcPct val="90000"/>
              </a:lnSpc>
              <a:spcBef>
                <a:spcPts val="500"/>
              </a:spcBef>
              <a:spcAft>
                <a:spcPts val="0"/>
              </a:spcAft>
              <a:buClrTx/>
              <a:buSzPct val="75000"/>
              <a:buFont typeface="System Font Regular"/>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12" name="Picture 11">
            <a:extLst>
              <a:ext uri="{FF2B5EF4-FFF2-40B4-BE49-F238E27FC236}">
                <a16:creationId xmlns:a16="http://schemas.microsoft.com/office/drawing/2014/main" id="{60F19A3D-28BB-1148-BC12-2C796648DB6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14" name="Date Placeholder 1">
            <a:extLst>
              <a:ext uri="{FF2B5EF4-FFF2-40B4-BE49-F238E27FC236}">
                <a16:creationId xmlns:a16="http://schemas.microsoft.com/office/drawing/2014/main" id="{06591EAA-F508-3C47-9146-1E4DA5C537B7}"/>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dirty="0"/>
              <a:t>05-24-2021</a:t>
            </a:r>
            <a:endParaRPr lang="en-US" dirty="0"/>
          </a:p>
        </p:txBody>
      </p:sp>
      <p:sp>
        <p:nvSpPr>
          <p:cNvPr id="15" name="Slide Number Placeholder 3">
            <a:extLst>
              <a:ext uri="{FF2B5EF4-FFF2-40B4-BE49-F238E27FC236}">
                <a16:creationId xmlns:a16="http://schemas.microsoft.com/office/drawing/2014/main" id="{DD430948-36BB-364D-97BA-1D593C3B8714}"/>
              </a:ext>
            </a:extLst>
          </p:cNvPr>
          <p:cNvSpPr>
            <a:spLocks noGrp="1"/>
          </p:cNvSpPr>
          <p:nvPr>
            <p:ph type="sldNum" sz="quarter" idx="12"/>
          </p:nvPr>
        </p:nvSpPr>
        <p:spPr>
          <a:xfrm>
            <a:off x="8610600" y="6356350"/>
            <a:ext cx="2743200" cy="365125"/>
          </a:xfrm>
        </p:spPr>
        <p:txBody>
          <a:bodyPr/>
          <a:lstStyle>
            <a:lvl1pPr>
              <a:defRPr>
                <a:solidFill>
                  <a:schemeClr val="bg1"/>
                </a:solidFill>
              </a:defRPr>
            </a:lvl1pPr>
          </a:lstStyle>
          <a:p>
            <a:fld id="{A68F81FF-A8B7-8E49-9D5B-3CAD5ADFEE36}" type="slidenum">
              <a:rPr lang="en-US" smtClean="0"/>
              <a:pPr/>
              <a:t>‹#›</a:t>
            </a:fld>
            <a:endParaRPr lang="en-US" dirty="0"/>
          </a:p>
        </p:txBody>
      </p:sp>
      <p:sp>
        <p:nvSpPr>
          <p:cNvPr id="17" name="Title 1">
            <a:extLst>
              <a:ext uri="{FF2B5EF4-FFF2-40B4-BE49-F238E27FC236}">
                <a16:creationId xmlns:a16="http://schemas.microsoft.com/office/drawing/2014/main" id="{F152490E-FFCC-4912-9346-9ED8E1EBA700}"/>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Tree>
    <p:extLst>
      <p:ext uri="{BB962C8B-B14F-4D97-AF65-F5344CB8AC3E}">
        <p14:creationId xmlns:p14="http://schemas.microsoft.com/office/powerpoint/2010/main" val="2268267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Boxe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2AB7CC0-4987-F84D-9358-AA39C2F9EABC}"/>
              </a:ext>
            </a:extLst>
          </p:cNvPr>
          <p:cNvSpPr>
            <a:spLocks noGrp="1"/>
          </p:cNvSpPr>
          <p:nvPr>
            <p:ph type="sldNum" sz="quarter" idx="12"/>
          </p:nvPr>
        </p:nvSpPr>
        <p:spPr>
          <a:xfrm>
            <a:off x="8610600" y="6356350"/>
            <a:ext cx="2743200" cy="365125"/>
          </a:xfrm>
        </p:spPr>
        <p:txBody>
          <a:bodyPr/>
          <a:lstStyle/>
          <a:p>
            <a:fld id="{A68F81FF-A8B7-8E49-9D5B-3CAD5ADFEE36}" type="slidenum">
              <a:rPr lang="en-US" smtClean="0"/>
              <a:t>‹#›</a:t>
            </a:fld>
            <a:endParaRPr lang="en-US" dirty="0"/>
          </a:p>
        </p:txBody>
      </p:sp>
      <p:sp>
        <p:nvSpPr>
          <p:cNvPr id="9" name="Text Placeholder 2">
            <a:extLst>
              <a:ext uri="{FF2B5EF4-FFF2-40B4-BE49-F238E27FC236}">
                <a16:creationId xmlns:a16="http://schemas.microsoft.com/office/drawing/2014/main" id="{6E55BB7F-B53C-9F4A-A2CF-27D3570D286F}"/>
              </a:ext>
            </a:extLst>
          </p:cNvPr>
          <p:cNvSpPr>
            <a:spLocks noGrp="1"/>
          </p:cNvSpPr>
          <p:nvPr>
            <p:ph type="body" idx="1"/>
          </p:nvPr>
        </p:nvSpPr>
        <p:spPr>
          <a:xfrm>
            <a:off x="839788" y="1423981"/>
            <a:ext cx="5157787" cy="823912"/>
          </a:xfrm>
        </p:spPr>
        <p:txBody>
          <a:bodyPr anchor="b"/>
          <a:lstStyle>
            <a:lvl1pPr marL="0" indent="0">
              <a:buNone/>
              <a:defRPr sz="2400" b="0">
                <a:solidFill>
                  <a:srgbClr val="0B549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0" name="Content Placeholder 3">
            <a:extLst>
              <a:ext uri="{FF2B5EF4-FFF2-40B4-BE49-F238E27FC236}">
                <a16:creationId xmlns:a16="http://schemas.microsoft.com/office/drawing/2014/main" id="{31731153-8464-A746-AB4F-09994EAFBA5B}"/>
              </a:ext>
            </a:extLst>
          </p:cNvPr>
          <p:cNvSpPr>
            <a:spLocks noGrp="1"/>
          </p:cNvSpPr>
          <p:nvPr>
            <p:ph sz="half" idx="2"/>
          </p:nvPr>
        </p:nvSpPr>
        <p:spPr>
          <a:xfrm>
            <a:off x="839788" y="2247893"/>
            <a:ext cx="5157787"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Text Placeholder 4">
            <a:extLst>
              <a:ext uri="{FF2B5EF4-FFF2-40B4-BE49-F238E27FC236}">
                <a16:creationId xmlns:a16="http://schemas.microsoft.com/office/drawing/2014/main" id="{F9B9B6CF-D6E0-7541-8330-17BE83CDFEE0}"/>
              </a:ext>
            </a:extLst>
          </p:cNvPr>
          <p:cNvSpPr>
            <a:spLocks noGrp="1"/>
          </p:cNvSpPr>
          <p:nvPr>
            <p:ph type="body" sz="quarter" idx="3"/>
          </p:nvPr>
        </p:nvSpPr>
        <p:spPr>
          <a:xfrm>
            <a:off x="6172200" y="1423981"/>
            <a:ext cx="5183188" cy="823912"/>
          </a:xfrm>
        </p:spPr>
        <p:txBody>
          <a:bodyPr anchor="b"/>
          <a:lstStyle>
            <a:lvl1pPr marL="0" indent="0">
              <a:buNone/>
              <a:defRPr sz="2400" b="0">
                <a:solidFill>
                  <a:srgbClr val="0B549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2" name="Content Placeholder 5">
            <a:extLst>
              <a:ext uri="{FF2B5EF4-FFF2-40B4-BE49-F238E27FC236}">
                <a16:creationId xmlns:a16="http://schemas.microsoft.com/office/drawing/2014/main" id="{9A211F6D-1E1D-374F-9B3B-BB3CE5EFA064}"/>
              </a:ext>
            </a:extLst>
          </p:cNvPr>
          <p:cNvSpPr>
            <a:spLocks noGrp="1"/>
          </p:cNvSpPr>
          <p:nvPr>
            <p:ph sz="quarter" idx="4"/>
          </p:nvPr>
        </p:nvSpPr>
        <p:spPr>
          <a:xfrm>
            <a:off x="6172200" y="2247893"/>
            <a:ext cx="5183188" cy="3684588"/>
          </a:xfrm>
        </p:spPr>
        <p:txBody>
          <a:bodyPr/>
          <a:lstStyle>
            <a:lvl3pPr marL="1143000" marR="0" indent="-228600" algn="l" defTabSz="914400" rtl="0" eaLnBrk="1" fontAlgn="auto" latinLnBrk="0" hangingPunct="1">
              <a:lnSpc>
                <a:spcPct val="90000"/>
              </a:lnSpc>
              <a:spcBef>
                <a:spcPts val="500"/>
              </a:spcBef>
              <a:spcAft>
                <a:spcPts val="0"/>
              </a:spcAft>
              <a:buClrTx/>
              <a:buSzPct val="75000"/>
              <a:buFont typeface="Courier New" panose="02070309020205020404" pitchFamily="49" charset="0"/>
              <a:buChar char="o"/>
              <a:tabLst/>
              <a:defRPr/>
            </a:lvl3pPr>
            <a:lvl4pPr marL="1714500" indent="-285750">
              <a:buFont typeface="System Font Regular"/>
              <a:buChar char="–"/>
              <a:defRPr/>
            </a:lvl4pPr>
          </a:lstStyle>
          <a:p>
            <a:pPr lvl="0"/>
            <a:r>
              <a:rPr lang="en-US" dirty="0"/>
              <a:t>Edit Master text styles</a:t>
            </a:r>
          </a:p>
          <a:p>
            <a:pPr lvl="1"/>
            <a:r>
              <a:rPr lang="en-US" dirty="0"/>
              <a:t>Second level</a:t>
            </a:r>
          </a:p>
          <a:p>
            <a:pPr lvl="2"/>
            <a:r>
              <a:rPr lang="en-US" dirty="0"/>
              <a:t>Third level</a:t>
            </a:r>
          </a:p>
          <a:p>
            <a:pPr marL="1657350" marR="0" lvl="3" indent="-228600" algn="l" defTabSz="914400" rtl="0" eaLnBrk="1" fontAlgn="auto" latinLnBrk="0" hangingPunct="1">
              <a:lnSpc>
                <a:spcPct val="90000"/>
              </a:lnSpc>
              <a:spcBef>
                <a:spcPts val="500"/>
              </a:spcBef>
              <a:spcAft>
                <a:spcPts val="0"/>
              </a:spcAft>
              <a:buClrTx/>
              <a:buSzPct val="75000"/>
              <a:buFont typeface="Courier New" panose="02070309020205020404" pitchFamily="49" charset="0"/>
              <a:buChar char="o"/>
              <a:tabLst/>
              <a:defRPr/>
            </a:pPr>
            <a:r>
              <a:rPr lang="en-US" dirty="0"/>
              <a:t>Fourth level</a:t>
            </a:r>
          </a:p>
          <a:p>
            <a:pPr lvl="2"/>
            <a:endParaRPr lang="en-US" dirty="0"/>
          </a:p>
        </p:txBody>
      </p:sp>
      <p:sp>
        <p:nvSpPr>
          <p:cNvPr id="13" name="Date Placeholder 6">
            <a:extLst>
              <a:ext uri="{FF2B5EF4-FFF2-40B4-BE49-F238E27FC236}">
                <a16:creationId xmlns:a16="http://schemas.microsoft.com/office/drawing/2014/main" id="{36763471-A710-2D44-8CE7-4A59F2202F3F}"/>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Product Sans Thin" panose="020B020303050204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2D11A3-E810-D24B-AE52-D1291F84FA3D}" type="datetimeFigureOut">
              <a:rPr lang="en-US" smtClean="0"/>
              <a:pPr/>
              <a:t>30-Aug-22</a:t>
            </a:fld>
            <a:endParaRPr lang="en-US" dirty="0"/>
          </a:p>
        </p:txBody>
      </p:sp>
      <p:pic>
        <p:nvPicPr>
          <p:cNvPr id="18" name="Picture 17">
            <a:extLst>
              <a:ext uri="{FF2B5EF4-FFF2-40B4-BE49-F238E27FC236}">
                <a16:creationId xmlns:a16="http://schemas.microsoft.com/office/drawing/2014/main" id="{E6656E22-8A20-264A-A686-2077136CDD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14" name="Title 1">
            <a:extLst>
              <a:ext uri="{FF2B5EF4-FFF2-40B4-BE49-F238E27FC236}">
                <a16:creationId xmlns:a16="http://schemas.microsoft.com/office/drawing/2014/main" id="{44377A8E-7939-4414-832B-DF2FB7FCEDC8}"/>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Tree>
    <p:extLst>
      <p:ext uri="{BB962C8B-B14F-4D97-AF65-F5344CB8AC3E}">
        <p14:creationId xmlns:p14="http://schemas.microsoft.com/office/powerpoint/2010/main" val="864214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D64937-1A05-B34F-90BB-BF72B0D8C7D2}"/>
              </a:ext>
            </a:extLst>
          </p:cNvPr>
          <p:cNvSpPr>
            <a:spLocks noGrp="1"/>
          </p:cNvSpPr>
          <p:nvPr>
            <p:ph type="dt" sz="half" idx="10"/>
          </p:nvPr>
        </p:nvSpPr>
        <p:spPr/>
        <p:txBody>
          <a:bodyPr/>
          <a:lstStyle/>
          <a:p>
            <a:r>
              <a:rPr lang="en-CA" dirty="0"/>
              <a:t>05-24-2021</a:t>
            </a:r>
            <a:endParaRPr lang="en-US" dirty="0"/>
          </a:p>
        </p:txBody>
      </p:sp>
      <p:sp>
        <p:nvSpPr>
          <p:cNvPr id="5" name="Slide Number Placeholder 4">
            <a:extLst>
              <a:ext uri="{FF2B5EF4-FFF2-40B4-BE49-F238E27FC236}">
                <a16:creationId xmlns:a16="http://schemas.microsoft.com/office/drawing/2014/main" id="{3D9C75A3-FC22-C440-ADCA-0F0446391B52}"/>
              </a:ext>
            </a:extLst>
          </p:cNvPr>
          <p:cNvSpPr>
            <a:spLocks noGrp="1"/>
          </p:cNvSpPr>
          <p:nvPr>
            <p:ph type="sldNum" sz="quarter" idx="12"/>
          </p:nvPr>
        </p:nvSpPr>
        <p:spPr/>
        <p:txBody>
          <a:bodyPr/>
          <a:lstStyle/>
          <a:p>
            <a:fld id="{A68F81FF-A8B7-8E49-9D5B-3CAD5ADFEE36}" type="slidenum">
              <a:rPr lang="en-US" smtClean="0"/>
              <a:t>‹#›</a:t>
            </a:fld>
            <a:endParaRPr lang="en-US" dirty="0"/>
          </a:p>
        </p:txBody>
      </p:sp>
      <p:sp>
        <p:nvSpPr>
          <p:cNvPr id="8" name="Picture Placeholder 7">
            <a:extLst>
              <a:ext uri="{FF2B5EF4-FFF2-40B4-BE49-F238E27FC236}">
                <a16:creationId xmlns:a16="http://schemas.microsoft.com/office/drawing/2014/main" id="{E23EA5B0-5BC9-604A-BADC-22C777AB3324}"/>
              </a:ext>
            </a:extLst>
          </p:cNvPr>
          <p:cNvSpPr>
            <a:spLocks noGrp="1"/>
          </p:cNvSpPr>
          <p:nvPr>
            <p:ph type="pic" sz="quarter" idx="13"/>
          </p:nvPr>
        </p:nvSpPr>
        <p:spPr>
          <a:xfrm>
            <a:off x="838184" y="452486"/>
            <a:ext cx="10515616" cy="5476973"/>
          </a:xfrm>
        </p:spPr>
        <p:txBody>
          <a:bodyPr/>
          <a:lstStyle/>
          <a:p>
            <a:endParaRPr lang="en-US" dirty="0"/>
          </a:p>
        </p:txBody>
      </p:sp>
    </p:spTree>
    <p:extLst>
      <p:ext uri="{BB962C8B-B14F-4D97-AF65-F5344CB8AC3E}">
        <p14:creationId xmlns:p14="http://schemas.microsoft.com/office/powerpoint/2010/main" val="30517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53020A6-35B0-2148-8BB1-10241E03D8BE}"/>
              </a:ext>
            </a:extLst>
          </p:cNvPr>
          <p:cNvSpPr>
            <a:spLocks noGrp="1"/>
          </p:cNvSpPr>
          <p:nvPr>
            <p:ph type="pic" idx="1"/>
          </p:nvPr>
        </p:nvSpPr>
        <p:spPr>
          <a:xfrm>
            <a:off x="5183188" y="1357313"/>
            <a:ext cx="6172200" cy="4503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5" name="Date Placeholder 4">
            <a:extLst>
              <a:ext uri="{FF2B5EF4-FFF2-40B4-BE49-F238E27FC236}">
                <a16:creationId xmlns:a16="http://schemas.microsoft.com/office/drawing/2014/main" id="{9E23E997-4DCA-8742-B052-C5C8981FB84A}"/>
              </a:ext>
            </a:extLst>
          </p:cNvPr>
          <p:cNvSpPr>
            <a:spLocks noGrp="1"/>
          </p:cNvSpPr>
          <p:nvPr>
            <p:ph type="dt" sz="half" idx="10"/>
          </p:nvPr>
        </p:nvSpPr>
        <p:spPr/>
        <p:txBody>
          <a:bodyPr/>
          <a:lstStyle/>
          <a:p>
            <a:r>
              <a:rPr lang="en-CA" dirty="0"/>
              <a:t>05-24-2021</a:t>
            </a:r>
            <a:endParaRPr lang="en-US" dirty="0"/>
          </a:p>
        </p:txBody>
      </p:sp>
      <p:sp>
        <p:nvSpPr>
          <p:cNvPr id="7" name="Slide Number Placeholder 6">
            <a:extLst>
              <a:ext uri="{FF2B5EF4-FFF2-40B4-BE49-F238E27FC236}">
                <a16:creationId xmlns:a16="http://schemas.microsoft.com/office/drawing/2014/main" id="{CB393941-3B9D-4345-A9EA-A04120EFDBAE}"/>
              </a:ext>
            </a:extLst>
          </p:cNvPr>
          <p:cNvSpPr>
            <a:spLocks noGrp="1"/>
          </p:cNvSpPr>
          <p:nvPr>
            <p:ph type="sldNum" sz="quarter" idx="12"/>
          </p:nvPr>
        </p:nvSpPr>
        <p:spPr/>
        <p:txBody>
          <a:bodyPr/>
          <a:lstStyle/>
          <a:p>
            <a:fld id="{A68F81FF-A8B7-8E49-9D5B-3CAD5ADFEE36}" type="slidenum">
              <a:rPr lang="en-US" smtClean="0"/>
              <a:t>‹#›</a:t>
            </a:fld>
            <a:endParaRPr lang="en-US" dirty="0"/>
          </a:p>
        </p:txBody>
      </p:sp>
      <p:sp>
        <p:nvSpPr>
          <p:cNvPr id="11" name="Content Placeholder 3">
            <a:extLst>
              <a:ext uri="{FF2B5EF4-FFF2-40B4-BE49-F238E27FC236}">
                <a16:creationId xmlns:a16="http://schemas.microsoft.com/office/drawing/2014/main" id="{F2798FE5-6721-474C-871F-E61BB27925C1}"/>
              </a:ext>
            </a:extLst>
          </p:cNvPr>
          <p:cNvSpPr>
            <a:spLocks noGrp="1"/>
          </p:cNvSpPr>
          <p:nvPr>
            <p:ph sz="half" idx="2"/>
          </p:nvPr>
        </p:nvSpPr>
        <p:spPr>
          <a:xfrm>
            <a:off x="747384" y="1357313"/>
            <a:ext cx="4281816" cy="428942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10" name="Picture 9">
            <a:extLst>
              <a:ext uri="{FF2B5EF4-FFF2-40B4-BE49-F238E27FC236}">
                <a16:creationId xmlns:a16="http://schemas.microsoft.com/office/drawing/2014/main" id="{9365A979-ECB6-944B-B048-D15BBCA47E7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8" name="Title 1">
            <a:extLst>
              <a:ext uri="{FF2B5EF4-FFF2-40B4-BE49-F238E27FC236}">
                <a16:creationId xmlns:a16="http://schemas.microsoft.com/office/drawing/2014/main" id="{001710DD-ADAB-40F1-822D-847785A4B9D7}"/>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Tree>
    <p:extLst>
      <p:ext uri="{BB962C8B-B14F-4D97-AF65-F5344CB8AC3E}">
        <p14:creationId xmlns:p14="http://schemas.microsoft.com/office/powerpoint/2010/main" val="480286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ack Cover">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056E563-204B-4A86-9584-ADE6D714DDFA}"/>
              </a:ext>
            </a:extLst>
          </p:cNvPr>
          <p:cNvGrpSpPr/>
          <p:nvPr userDrawn="1"/>
        </p:nvGrpSpPr>
        <p:grpSpPr>
          <a:xfrm>
            <a:off x="1693404" y="5780005"/>
            <a:ext cx="9811512" cy="629918"/>
            <a:chOff x="1007885" y="2739164"/>
            <a:chExt cx="9455868" cy="584201"/>
          </a:xfrm>
        </p:grpSpPr>
        <p:sp>
          <p:nvSpPr>
            <p:cNvPr id="11" name="Rectangle 10">
              <a:extLst>
                <a:ext uri="{FF2B5EF4-FFF2-40B4-BE49-F238E27FC236}">
                  <a16:creationId xmlns:a16="http://schemas.microsoft.com/office/drawing/2014/main" id="{1B918966-6278-419D-86CE-78AA30AAF5A7}"/>
                </a:ext>
              </a:extLst>
            </p:cNvPr>
            <p:cNvSpPr/>
            <p:nvPr userDrawn="1"/>
          </p:nvSpPr>
          <p:spPr>
            <a:xfrm>
              <a:off x="1529370" y="2846598"/>
              <a:ext cx="8934383" cy="342528"/>
            </a:xfrm>
            <a:prstGeom prst="rect">
              <a:avLst/>
            </a:prstGeom>
          </p:spPr>
          <p:txBody>
            <a:bodyPr wrap="square">
              <a:spAutoFit/>
            </a:bodyPr>
            <a:lstStyle/>
            <a:p>
              <a:pPr marL="0" marR="0" algn="l">
                <a:spcBef>
                  <a:spcPts val="0"/>
                </a:spcBef>
                <a:spcAft>
                  <a:spcPts val="0"/>
                </a:spcAft>
                <a:buFont typeface="Arial" panose="020B0604020202020204" pitchFamily="34" charset="0"/>
                <a:buNone/>
              </a:pPr>
              <a:r>
                <a:rPr lang="en-CA" sz="1800" b="0" i="0" u="none" strike="noStrike" dirty="0">
                  <a:solidFill>
                    <a:srgbClr val="000000"/>
                  </a:solidFill>
                  <a:effectLst/>
                  <a:latin typeface="Product Sans Light" panose="020B0303030502040203" pitchFamily="34" charset="0"/>
                </a:rPr>
                <a:t> </a:t>
              </a:r>
              <a:r>
                <a:rPr lang="en-CA" sz="1800" b="0" i="0" u="sng" strike="noStrike" dirty="0">
                  <a:solidFill>
                    <a:srgbClr val="0B5494"/>
                  </a:solidFill>
                  <a:effectLst/>
                  <a:latin typeface="Product Sans Light" panose="020B0303030502040203" pitchFamily="34" charset="0"/>
                  <a:hlinkClick r:id="rId2">
                    <a:extLst>
                      <a:ext uri="{A12FA001-AC4F-418D-AE19-62706E023703}">
                        <ahyp:hlinkClr xmlns:ahyp="http://schemas.microsoft.com/office/drawing/2018/hyperlinkcolor" val="tx"/>
                      </a:ext>
                    </a:extLst>
                  </a:hlinkClick>
                </a:rPr>
                <a:t>@Ethics_Board</a:t>
              </a:r>
              <a:r>
                <a:rPr lang="en-CA" sz="1600" b="0" i="0" u="none" strike="noStrike" dirty="0">
                  <a:solidFill>
                    <a:srgbClr val="000000"/>
                  </a:solidFill>
                  <a:effectLst/>
                  <a:latin typeface="Product Sans Light" panose="020B0303030502040203" pitchFamily="34" charset="0"/>
                </a:rPr>
                <a:t>		                  </a:t>
              </a:r>
              <a:r>
                <a:rPr lang="en-CA" sz="1800" b="0" i="0" u="sng" strike="noStrike" dirty="0">
                  <a:solidFill>
                    <a:srgbClr val="0B5494"/>
                  </a:solidFill>
                  <a:effectLst/>
                  <a:latin typeface="Product Sans Light" panose="020B0303030502040203" pitchFamily="34" charset="0"/>
                  <a:hlinkClick r:id="rId3">
                    <a:extLst>
                      <a:ext uri="{A12FA001-AC4F-418D-AE19-62706E023703}">
                        <ahyp:hlinkClr xmlns:ahyp="http://schemas.microsoft.com/office/drawing/2018/hyperlinkcolor" val="tx"/>
                      </a:ext>
                    </a:extLst>
                  </a:hlinkClick>
                </a:rPr>
                <a:t>@IESBA</a:t>
              </a:r>
              <a:r>
                <a:rPr lang="en-CA" sz="1800" b="0" i="0" u="none" strike="noStrike" dirty="0">
                  <a:solidFill>
                    <a:srgbClr val="000000"/>
                  </a:solidFill>
                  <a:effectLst/>
                  <a:latin typeface="Product Sans Light" panose="020B0303030502040203" pitchFamily="34" charset="0"/>
                </a:rPr>
                <a:t>				</a:t>
              </a:r>
              <a:r>
                <a:rPr lang="en-CA" sz="1800" b="0" i="0" u="none" strike="noStrike" dirty="0">
                  <a:solidFill>
                    <a:srgbClr val="0B5494"/>
                  </a:solidFill>
                  <a:effectLst/>
                  <a:latin typeface="Product Sans Light" panose="020B0303030502040203" pitchFamily="34" charset="0"/>
                </a:rPr>
                <a:t>    </a:t>
              </a:r>
              <a:r>
                <a:rPr lang="en-CA" sz="1800" b="0" i="0" u="sng" strike="noStrike" dirty="0">
                  <a:solidFill>
                    <a:srgbClr val="0B5494"/>
                  </a:solidFill>
                  <a:effectLst/>
                  <a:latin typeface="Product Sans Light" panose="020B0303030502040203" pitchFamily="34" charset="0"/>
                  <a:hlinkClick r:id="rId4">
                    <a:extLst>
                      <a:ext uri="{A12FA001-AC4F-418D-AE19-62706E023703}">
                        <ahyp:hlinkClr xmlns:ahyp="http://schemas.microsoft.com/office/drawing/2018/hyperlinkcolor" val="tx"/>
                      </a:ext>
                    </a:extLst>
                  </a:hlinkClick>
                </a:rPr>
                <a:t>@IESBA</a:t>
              </a:r>
              <a:endParaRPr lang="en-CA" sz="1600" b="0" i="0" u="none" strike="noStrike" dirty="0">
                <a:solidFill>
                  <a:srgbClr val="0B5494"/>
                </a:solidFill>
                <a:effectLst/>
                <a:latin typeface="Product Sans Light" panose="020B0303030502040203" pitchFamily="34" charset="0"/>
              </a:endParaRPr>
            </a:p>
          </p:txBody>
        </p:sp>
        <p:pic>
          <p:nvPicPr>
            <p:cNvPr id="12" name="Picture 11">
              <a:hlinkClick r:id="rId5"/>
              <a:extLst>
                <a:ext uri="{FF2B5EF4-FFF2-40B4-BE49-F238E27FC236}">
                  <a16:creationId xmlns:a16="http://schemas.microsoft.com/office/drawing/2014/main" id="{75F103B6-7D40-495F-B856-BAD56A17415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07885" y="2739165"/>
              <a:ext cx="596900" cy="584200"/>
            </a:xfrm>
            <a:prstGeom prst="rect">
              <a:avLst/>
            </a:prstGeom>
          </p:spPr>
        </p:pic>
        <p:pic>
          <p:nvPicPr>
            <p:cNvPr id="13" name="Picture 12">
              <a:hlinkClick r:id="rId7"/>
              <a:extLst>
                <a:ext uri="{FF2B5EF4-FFF2-40B4-BE49-F238E27FC236}">
                  <a16:creationId xmlns:a16="http://schemas.microsoft.com/office/drawing/2014/main" id="{DBA2C49C-5171-4C06-971F-B29996FDDFEF}"/>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4453788" y="2739164"/>
              <a:ext cx="596900" cy="584200"/>
            </a:xfrm>
            <a:prstGeom prst="rect">
              <a:avLst/>
            </a:prstGeom>
          </p:spPr>
        </p:pic>
      </p:grpSp>
      <p:pic>
        <p:nvPicPr>
          <p:cNvPr id="14" name="Picture 13" descr="A picture containing text&#10;&#10;Description automatically generated">
            <a:extLst>
              <a:ext uri="{FF2B5EF4-FFF2-40B4-BE49-F238E27FC236}">
                <a16:creationId xmlns:a16="http://schemas.microsoft.com/office/drawing/2014/main" id="{F8A45A77-335F-4A7E-97BB-8231D92A3F8E}"/>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920856" y="5866938"/>
            <a:ext cx="1836328" cy="427147"/>
          </a:xfrm>
          <a:prstGeom prst="rect">
            <a:avLst/>
          </a:prstGeom>
        </p:spPr>
      </p:pic>
      <p:pic>
        <p:nvPicPr>
          <p:cNvPr id="17" name="Picture 16" descr="A blue and white logo&#10;&#10;Description automatically generated with low confidence">
            <a:extLst>
              <a:ext uri="{FF2B5EF4-FFF2-40B4-BE49-F238E27FC236}">
                <a16:creationId xmlns:a16="http://schemas.microsoft.com/office/drawing/2014/main" id="{1160CEAE-27E9-46C8-8F06-649C8B4791A8}"/>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229417" y="1983072"/>
            <a:ext cx="5733166" cy="1673917"/>
          </a:xfrm>
          <a:prstGeom prst="rect">
            <a:avLst/>
          </a:prstGeom>
        </p:spPr>
      </p:pic>
      <p:sp>
        <p:nvSpPr>
          <p:cNvPr id="21" name="TextBox 20">
            <a:extLst>
              <a:ext uri="{FF2B5EF4-FFF2-40B4-BE49-F238E27FC236}">
                <a16:creationId xmlns:a16="http://schemas.microsoft.com/office/drawing/2014/main" id="{35941F45-47E0-46BC-A474-6E89FC3B2FF0}"/>
              </a:ext>
            </a:extLst>
          </p:cNvPr>
          <p:cNvSpPr txBox="1"/>
          <p:nvPr userDrawn="1"/>
        </p:nvSpPr>
        <p:spPr>
          <a:xfrm>
            <a:off x="3239146" y="3735092"/>
            <a:ext cx="914400" cy="914400"/>
          </a:xfrm>
          <a:prstGeom prst="rect">
            <a:avLst/>
          </a:prstGeom>
        </p:spPr>
        <p:txBody>
          <a:bodyPr vert="horz" wrap="none" lIns="91440" tIns="45720" rIns="91440" bIns="45720" rtlCol="0" anchor="b">
            <a:normAutofit/>
          </a:bodyPr>
          <a:lstStyle/>
          <a:p>
            <a:pPr algn="l"/>
            <a:endParaRPr lang="en-US" sz="2200" dirty="0">
              <a:solidFill>
                <a:srgbClr val="0B5494"/>
              </a:solidFill>
            </a:endParaRPr>
          </a:p>
        </p:txBody>
      </p:sp>
      <p:sp>
        <p:nvSpPr>
          <p:cNvPr id="22" name="TextBox 21">
            <a:extLst>
              <a:ext uri="{FF2B5EF4-FFF2-40B4-BE49-F238E27FC236}">
                <a16:creationId xmlns:a16="http://schemas.microsoft.com/office/drawing/2014/main" id="{CFD301A1-6DC6-4202-9D57-925864E85118}"/>
              </a:ext>
            </a:extLst>
          </p:cNvPr>
          <p:cNvSpPr txBox="1"/>
          <p:nvPr userDrawn="1"/>
        </p:nvSpPr>
        <p:spPr>
          <a:xfrm>
            <a:off x="604434" y="3716849"/>
            <a:ext cx="10900482" cy="470000"/>
          </a:xfrm>
          <a:prstGeom prst="rect">
            <a:avLst/>
          </a:prstGeom>
          <a:noFill/>
        </p:spPr>
        <p:txBody>
          <a:bodyPr wrap="square">
            <a:spAutoFit/>
          </a:bodyPr>
          <a:lstStyle/>
          <a:p>
            <a:pPr marL="0" marR="0" algn="ctr">
              <a:lnSpc>
                <a:spcPct val="107000"/>
              </a:lnSpc>
              <a:spcBef>
                <a:spcPts val="0"/>
              </a:spcBef>
              <a:spcAft>
                <a:spcPts val="800"/>
              </a:spcAft>
            </a:pPr>
            <a:r>
              <a:rPr lang="en-US" sz="2400" b="1" i="1" dirty="0">
                <a:effectLst/>
                <a:latin typeface="Calibri" panose="020F0502020204030204" pitchFamily="34" charset="0"/>
                <a:ea typeface="Calibri" panose="020F0502020204030204" pitchFamily="34" charset="0"/>
                <a:cs typeface="Times New Roman" panose="02020603050405020304" pitchFamily="18" charset="0"/>
              </a:rPr>
              <a:t>www.ethicsboard.org</a:t>
            </a:r>
          </a:p>
        </p:txBody>
      </p:sp>
    </p:spTree>
    <p:extLst>
      <p:ext uri="{BB962C8B-B14F-4D97-AF65-F5344CB8AC3E}">
        <p14:creationId xmlns:p14="http://schemas.microsoft.com/office/powerpoint/2010/main" val="1268044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4" y="512251"/>
            <a:ext cx="2742556" cy="800747"/>
          </a:xfrm>
          <a:prstGeom prst="rect">
            <a:avLst/>
          </a:prstGeom>
        </p:spPr>
      </p:pic>
    </p:spTree>
    <p:extLst>
      <p:ext uri="{BB962C8B-B14F-4D97-AF65-F5344CB8AC3E}">
        <p14:creationId xmlns:p14="http://schemas.microsoft.com/office/powerpoint/2010/main" val="811350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2835801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455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1"/>
            <a:ext cx="7721600" cy="641349"/>
          </a:xfrm>
        </p:spPr>
        <p:txBody>
          <a:bodyPr/>
          <a:lstStyle>
            <a:lvl1pPr algn="l">
              <a:defRPr sz="3200" b="1"/>
            </a:lvl1pPr>
          </a:lstStyle>
          <a:p>
            <a:r>
              <a:rPr lang="en-US"/>
              <a:t>Click to edit Master title style</a:t>
            </a:r>
            <a:endParaRPr lang="en-US" dirty="0"/>
          </a:p>
        </p:txBody>
      </p:sp>
      <p:sp>
        <p:nvSpPr>
          <p:cNvPr id="3" name="Content Placeholder 2"/>
          <p:cNvSpPr>
            <a:spLocks noGrp="1"/>
          </p:cNvSpPr>
          <p:nvPr>
            <p:ph idx="1"/>
          </p:nvPr>
        </p:nvSpPr>
        <p:spPr>
          <a:xfrm>
            <a:off x="4766733" y="1799166"/>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9" y="1799169"/>
            <a:ext cx="4112684" cy="4093632"/>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3608685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9" y="4406903"/>
            <a:ext cx="10818284" cy="1362076"/>
          </a:xfrm>
        </p:spPr>
        <p:txBody>
          <a:bodyPr/>
          <a:lstStyle>
            <a:lvl1pPr algn="l">
              <a:defRPr sz="5333" b="1" cap="all"/>
            </a:lvl1pPr>
          </a:lstStyle>
          <a:p>
            <a:r>
              <a:rPr lang="en-US"/>
              <a:t>Click to edit Master title style</a:t>
            </a:r>
            <a:endParaRPr lang="en-US" dirty="0"/>
          </a:p>
        </p:txBody>
      </p:sp>
      <p:sp>
        <p:nvSpPr>
          <p:cNvPr id="3" name="Text Placeholder 2"/>
          <p:cNvSpPr>
            <a:spLocks noGrp="1"/>
          </p:cNvSpPr>
          <p:nvPr>
            <p:ph type="body" idx="1"/>
          </p:nvPr>
        </p:nvSpPr>
        <p:spPr>
          <a:xfrm>
            <a:off x="508009" y="2906713"/>
            <a:ext cx="10818284" cy="1500187"/>
          </a:xfrm>
        </p:spPr>
        <p:txBody>
          <a:bodyPr anchor="b"/>
          <a:lstStyle>
            <a:lvl1pPr marL="0" indent="0">
              <a:buNone/>
              <a:defRPr sz="3200"/>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1243191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1 (alt Title Slide)">
    <p:spTree>
      <p:nvGrpSpPr>
        <p:cNvPr id="1" name=""/>
        <p:cNvGrpSpPr/>
        <p:nvPr/>
      </p:nvGrpSpPr>
      <p:grpSpPr>
        <a:xfrm>
          <a:off x="0" y="0"/>
          <a:ext cx="0" cy="0"/>
          <a:chOff x="0" y="0"/>
          <a:chExt cx="0" cy="0"/>
        </a:xfrm>
      </p:grpSpPr>
      <p:pic>
        <p:nvPicPr>
          <p:cNvPr id="13" name="Picture 12" descr="A picture containing blur&#10;&#10;Description automatically generated">
            <a:extLst>
              <a:ext uri="{FF2B5EF4-FFF2-40B4-BE49-F238E27FC236}">
                <a16:creationId xmlns:a16="http://schemas.microsoft.com/office/drawing/2014/main" id="{7A85BD9F-E558-4254-89DB-9A7B3D1C56D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9976" y="1635465"/>
            <a:ext cx="12259180" cy="5260636"/>
          </a:xfrm>
          <a:prstGeom prst="rect">
            <a:avLst/>
          </a:prstGeom>
        </p:spPr>
      </p:pic>
      <p:sp>
        <p:nvSpPr>
          <p:cNvPr id="21" name="Text Placeholder 20">
            <a:extLst>
              <a:ext uri="{FF2B5EF4-FFF2-40B4-BE49-F238E27FC236}">
                <a16:creationId xmlns:a16="http://schemas.microsoft.com/office/drawing/2014/main" id="{E0EC3E29-B62B-5848-BFF2-3B22373AA7B8}"/>
              </a:ext>
            </a:extLst>
          </p:cNvPr>
          <p:cNvSpPr>
            <a:spLocks noGrp="1"/>
          </p:cNvSpPr>
          <p:nvPr>
            <p:ph type="body" sz="quarter" idx="14" hasCustomPrompt="1"/>
          </p:nvPr>
        </p:nvSpPr>
        <p:spPr>
          <a:xfrm>
            <a:off x="765175" y="4844311"/>
            <a:ext cx="9907588" cy="2077140"/>
          </a:xfrm>
        </p:spPr>
        <p:txBody>
          <a:bodyPr>
            <a:normAutofit/>
          </a:bodyPr>
          <a:lstStyle>
            <a:lvl1pPr marL="0" indent="0">
              <a:buNone/>
              <a:defRPr sz="3000">
                <a:solidFill>
                  <a:srgbClr val="0B5494"/>
                </a:solidFill>
                <a:latin typeface="Product Sans Thin" panose="020B0203030502040203" pitchFamily="34" charset="0"/>
              </a:defRPr>
            </a:lvl1pPr>
          </a:lstStyle>
          <a:p>
            <a:pPr lvl="0"/>
            <a:r>
              <a:rPr lang="en-US" dirty="0"/>
              <a:t>Name(s) of presenter(s)</a:t>
            </a:r>
          </a:p>
          <a:p>
            <a:pPr lvl="0"/>
            <a:r>
              <a:rPr lang="en-US" dirty="0"/>
              <a:t>Date</a:t>
            </a:r>
          </a:p>
        </p:txBody>
      </p:sp>
      <p:pic>
        <p:nvPicPr>
          <p:cNvPr id="22" name="Picture 21">
            <a:extLst>
              <a:ext uri="{FF2B5EF4-FFF2-40B4-BE49-F238E27FC236}">
                <a16:creationId xmlns:a16="http://schemas.microsoft.com/office/drawing/2014/main" id="{F629DFBE-95EF-9447-850B-5A38238E4F7F}"/>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29976" y="1635464"/>
            <a:ext cx="12221976" cy="2932783"/>
          </a:xfrm>
          <a:prstGeom prst="rect">
            <a:avLst/>
          </a:prstGeom>
        </p:spPr>
      </p:pic>
      <p:pic>
        <p:nvPicPr>
          <p:cNvPr id="23" name="Picture 22">
            <a:extLst>
              <a:ext uri="{FF2B5EF4-FFF2-40B4-BE49-F238E27FC236}">
                <a16:creationId xmlns:a16="http://schemas.microsoft.com/office/drawing/2014/main" id="{FC8F5955-3DDD-F944-85A3-05004DFA4A43}"/>
              </a:ext>
            </a:extLst>
          </p:cNvPr>
          <p:cNvPicPr>
            <a:picLocks noChangeAspect="1"/>
          </p:cNvPicPr>
          <p:nvPr userDrawn="1"/>
        </p:nvPicPr>
        <p:blipFill>
          <a:blip r:embed="rId3">
            <a:alphaModFix/>
            <a:extLst>
              <a:ext uri="{28A0092B-C50C-407E-A947-70E740481C1C}">
                <a14:useLocalDpi xmlns:a14="http://schemas.microsoft.com/office/drawing/2010/main" val="0"/>
              </a:ext>
            </a:extLst>
          </a:blip>
          <a:stretch>
            <a:fillRect/>
          </a:stretch>
        </p:blipFill>
        <p:spPr>
          <a:xfrm>
            <a:off x="0" y="430247"/>
            <a:ext cx="12221976" cy="2932783"/>
          </a:xfrm>
          <a:prstGeom prst="rect">
            <a:avLst/>
          </a:prstGeom>
        </p:spPr>
      </p:pic>
      <p:sp>
        <p:nvSpPr>
          <p:cNvPr id="24" name="Text Placeholder 6">
            <a:extLst>
              <a:ext uri="{FF2B5EF4-FFF2-40B4-BE49-F238E27FC236}">
                <a16:creationId xmlns:a16="http://schemas.microsoft.com/office/drawing/2014/main" id="{0F003CDE-CD75-5443-B99B-2ED7BCD5EE4D}"/>
              </a:ext>
            </a:extLst>
          </p:cNvPr>
          <p:cNvSpPr>
            <a:spLocks noGrp="1"/>
          </p:cNvSpPr>
          <p:nvPr>
            <p:ph type="body" sz="quarter" idx="11" hasCustomPrompt="1"/>
          </p:nvPr>
        </p:nvSpPr>
        <p:spPr>
          <a:xfrm>
            <a:off x="765861" y="3388380"/>
            <a:ext cx="9906901" cy="1179867"/>
          </a:xfrm>
        </p:spPr>
        <p:txBody>
          <a:bodyPr anchor="ctr">
            <a:normAutofit/>
          </a:bodyPr>
          <a:lstStyle>
            <a:lvl1pPr marL="0" indent="0">
              <a:buNone/>
              <a:defRPr sz="3000">
                <a:solidFill>
                  <a:srgbClr val="0B5494"/>
                </a:solidFill>
              </a:defRPr>
            </a:lvl1pPr>
          </a:lstStyle>
          <a:p>
            <a:pPr lvl="0"/>
            <a:r>
              <a:rPr lang="en-US" dirty="0"/>
              <a:t>Subtitle here</a:t>
            </a:r>
          </a:p>
        </p:txBody>
      </p:sp>
      <p:sp>
        <p:nvSpPr>
          <p:cNvPr id="25" name="Text Placeholder 10">
            <a:extLst>
              <a:ext uri="{FF2B5EF4-FFF2-40B4-BE49-F238E27FC236}">
                <a16:creationId xmlns:a16="http://schemas.microsoft.com/office/drawing/2014/main" id="{0E875A9D-8B55-2C4C-B935-74B25F46DA9B}"/>
              </a:ext>
            </a:extLst>
          </p:cNvPr>
          <p:cNvSpPr>
            <a:spLocks noGrp="1"/>
          </p:cNvSpPr>
          <p:nvPr>
            <p:ph type="body" sz="quarter" idx="12" hasCustomPrompt="1"/>
          </p:nvPr>
        </p:nvSpPr>
        <p:spPr>
          <a:xfrm>
            <a:off x="765175" y="894824"/>
            <a:ext cx="9907588" cy="2417876"/>
          </a:xfrm>
          <a:noFill/>
        </p:spPr>
        <p:txBody>
          <a:bodyPr anchor="b">
            <a:normAutofit/>
          </a:bodyPr>
          <a:lstStyle>
            <a:lvl1pPr marL="0" indent="0">
              <a:buNone/>
              <a:defRPr sz="6000">
                <a:solidFill>
                  <a:srgbClr val="0B5494"/>
                </a:solidFill>
              </a:defRPr>
            </a:lvl1pPr>
          </a:lstStyle>
          <a:p>
            <a:pPr lvl="0"/>
            <a:r>
              <a:rPr lang="en-US" dirty="0"/>
              <a:t>Presentation title to go here</a:t>
            </a:r>
          </a:p>
        </p:txBody>
      </p:sp>
      <p:pic>
        <p:nvPicPr>
          <p:cNvPr id="26" name="Picture 25">
            <a:extLst>
              <a:ext uri="{FF2B5EF4-FFF2-40B4-BE49-F238E27FC236}">
                <a16:creationId xmlns:a16="http://schemas.microsoft.com/office/drawing/2014/main" id="{848D7A3D-F2E1-CC45-95C1-83C1A0A06EB1}"/>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765861" y="430247"/>
            <a:ext cx="2711972" cy="464577"/>
          </a:xfrm>
          <a:prstGeom prst="rect">
            <a:avLst/>
          </a:prstGeom>
        </p:spPr>
      </p:pic>
    </p:spTree>
    <p:extLst>
      <p:ext uri="{BB962C8B-B14F-4D97-AF65-F5344CB8AC3E}">
        <p14:creationId xmlns:p14="http://schemas.microsoft.com/office/powerpoint/2010/main" val="19242085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68"/>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99168"/>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4192831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4084595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47004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68"/>
            <a:ext cx="11277600" cy="4093633"/>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dirty="0"/>
              <a:t>Click icon to add picture</a:t>
            </a:r>
          </a:p>
        </p:txBody>
      </p:sp>
    </p:spTree>
    <p:extLst>
      <p:ext uri="{BB962C8B-B14F-4D97-AF65-F5344CB8AC3E}">
        <p14:creationId xmlns:p14="http://schemas.microsoft.com/office/powerpoint/2010/main" val="40510715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7" name="Rectangle 5"/>
          <p:cNvSpPr>
            <a:spLocks noChangeArrowheads="1"/>
          </p:cNvSpPr>
          <p:nvPr userDrawn="1"/>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6" name="TextBox 5"/>
          <p:cNvSpPr txBox="1"/>
          <p:nvPr userDrawn="1"/>
        </p:nvSpPr>
        <p:spPr>
          <a:xfrm>
            <a:off x="2953425" y="3659416"/>
            <a:ext cx="6285151" cy="995209"/>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5867" kern="300" dirty="0">
                <a:solidFill>
                  <a:srgbClr val="005BAA"/>
                </a:solidFill>
                <a:latin typeface="Bauer Bodoni Std" pitchFamily="18" charset="0"/>
              </a:rPr>
              <a:t>The Ethics Board</a:t>
            </a:r>
          </a:p>
        </p:txBody>
      </p:sp>
      <p:sp>
        <p:nvSpPr>
          <p:cNvPr id="8" name="TextBox 7"/>
          <p:cNvSpPr txBox="1"/>
          <p:nvPr userDrawn="1"/>
        </p:nvSpPr>
        <p:spPr>
          <a:xfrm>
            <a:off x="4545104" y="5105401"/>
            <a:ext cx="3045064" cy="461665"/>
          </a:xfrm>
          <a:prstGeom prst="rect">
            <a:avLst/>
          </a:prstGeom>
          <a:noFill/>
        </p:spPr>
        <p:txBody>
          <a:bodyPr wrap="none" rtlCol="0">
            <a:spAutoFit/>
          </a:bodyPr>
          <a:lstStyle/>
          <a:p>
            <a:r>
              <a:rPr lang="en-US" sz="2400" dirty="0">
                <a:solidFill>
                  <a:schemeClr val="tx2">
                    <a:lumMod val="65000"/>
                    <a:lumOff val="35000"/>
                  </a:schemeClr>
                </a:solidFill>
                <a:hlinkClick r:id="rId3"/>
              </a:rPr>
              <a:t>www.ethicsboard.org</a:t>
            </a:r>
            <a:endParaRPr lang="en-US" sz="2400" dirty="0">
              <a:solidFill>
                <a:schemeClr val="tx2">
                  <a:lumMod val="65000"/>
                  <a:lumOff val="35000"/>
                </a:schemeClr>
              </a:solidFill>
            </a:endParaRPr>
          </a:p>
        </p:txBody>
      </p:sp>
    </p:spTree>
    <p:extLst>
      <p:ext uri="{BB962C8B-B14F-4D97-AF65-F5344CB8AC3E}">
        <p14:creationId xmlns:p14="http://schemas.microsoft.com/office/powerpoint/2010/main" val="1832311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Standard 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808080"/>
                </a:solidFill>
              </a:defRPr>
            </a:lvl1pPr>
            <a:lvl2pPr>
              <a:defRPr>
                <a:solidFill>
                  <a:srgbClr val="808080"/>
                </a:solidFill>
              </a:defRPr>
            </a:lvl2pPr>
            <a:lvl3pPr>
              <a:defRPr>
                <a:solidFill>
                  <a:srgbClr val="808080"/>
                </a:solidFill>
              </a:defRPr>
            </a:lvl3pPr>
            <a:lvl4pPr marL="857187" indent="-228584">
              <a:defRPr>
                <a:solidFill>
                  <a:srgbClr val="808080"/>
                </a:solidFill>
                <a:latin typeface="Arial" panose="020B0604020202020204" pitchFamily="34" charset="0"/>
                <a:cs typeface="Arial" panose="020B0604020202020204" pitchFamily="34" charset="0"/>
              </a:defRPr>
            </a:lvl4pPr>
            <a:lvl5pPr marL="1084182" indent="-228584">
              <a:defRPr>
                <a:solidFill>
                  <a:srgbClr val="8080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7905136" y="6511062"/>
            <a:ext cx="3677264" cy="304412"/>
          </a:xfrm>
          <a:prstGeom prst="rect">
            <a:avLst/>
          </a:prstGeom>
        </p:spPr>
        <p:txBody>
          <a:bodyPr/>
          <a:lstStyle>
            <a:lvl1pPr marL="0" marR="0" indent="0" algn="r" defTabSz="457167" rtl="0" eaLnBrk="1" fontAlgn="auto" latinLnBrk="0" hangingPunct="1">
              <a:lnSpc>
                <a:spcPct val="100000"/>
              </a:lnSpc>
              <a:spcBef>
                <a:spcPts val="0"/>
              </a:spcBef>
              <a:spcAft>
                <a:spcPts val="0"/>
              </a:spcAft>
              <a:buClrTx/>
              <a:buSzTx/>
              <a:buFontTx/>
              <a:buNone/>
              <a:tabLst/>
              <a:defRPr sz="900">
                <a:solidFill>
                  <a:srgbClr val="808080"/>
                </a:solidFill>
              </a:defRPr>
            </a:lvl1pPr>
          </a:lstStyle>
          <a:p>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a:t>
            </a:fld>
            <a:r>
              <a:rPr lang="en-US" dirty="0">
                <a:latin typeface="Arial" panose="020B0604020202020204" pitchFamily="34" charset="0"/>
                <a:cs typeface="MS PGothic" charset="0"/>
              </a:rPr>
              <a:t>  |  Confidential and Proprietary Information</a:t>
            </a:r>
          </a:p>
        </p:txBody>
      </p:sp>
    </p:spTree>
    <p:extLst>
      <p:ext uri="{BB962C8B-B14F-4D97-AF65-F5344CB8AC3E}">
        <p14:creationId xmlns:p14="http://schemas.microsoft.com/office/powerpoint/2010/main" val="38892632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4" y="512251"/>
            <a:ext cx="2742556" cy="800747"/>
          </a:xfrm>
          <a:prstGeom prst="rect">
            <a:avLst/>
          </a:prstGeom>
        </p:spPr>
      </p:pic>
    </p:spTree>
    <p:extLst>
      <p:ext uri="{BB962C8B-B14F-4D97-AF65-F5344CB8AC3E}">
        <p14:creationId xmlns:p14="http://schemas.microsoft.com/office/powerpoint/2010/main" val="2673601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21004410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9396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1"/>
            <a:ext cx="7721600" cy="641349"/>
          </a:xfrm>
        </p:spPr>
        <p:txBody>
          <a:bodyPr/>
          <a:lstStyle>
            <a:lvl1pPr algn="l">
              <a:defRPr sz="3200" b="1"/>
            </a:lvl1pPr>
          </a:lstStyle>
          <a:p>
            <a:r>
              <a:rPr lang="en-US"/>
              <a:t>Click to edit Master title style</a:t>
            </a:r>
            <a:endParaRPr lang="en-US" dirty="0"/>
          </a:p>
        </p:txBody>
      </p:sp>
      <p:sp>
        <p:nvSpPr>
          <p:cNvPr id="3" name="Content Placeholder 2"/>
          <p:cNvSpPr>
            <a:spLocks noGrp="1"/>
          </p:cNvSpPr>
          <p:nvPr>
            <p:ph idx="1"/>
          </p:nvPr>
        </p:nvSpPr>
        <p:spPr>
          <a:xfrm>
            <a:off x="4766733" y="1799166"/>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9" y="1799169"/>
            <a:ext cx="4112684" cy="4093632"/>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2558563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3" name="Picture 2" descr="Background pattern&#10;&#10;Description automatically generated">
            <a:extLst>
              <a:ext uri="{FF2B5EF4-FFF2-40B4-BE49-F238E27FC236}">
                <a16:creationId xmlns:a16="http://schemas.microsoft.com/office/drawing/2014/main" id="{D83A9A97-3FE1-4EDA-8AA4-850C7B3DF6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 y="1359401"/>
            <a:ext cx="12192001" cy="5555749"/>
          </a:xfrm>
          <a:prstGeom prst="rect">
            <a:avLst/>
          </a:prstGeom>
        </p:spPr>
      </p:pic>
      <p:sp>
        <p:nvSpPr>
          <p:cNvPr id="10" name="Text Placeholder 20">
            <a:extLst>
              <a:ext uri="{FF2B5EF4-FFF2-40B4-BE49-F238E27FC236}">
                <a16:creationId xmlns:a16="http://schemas.microsoft.com/office/drawing/2014/main" id="{5B735781-C98E-3546-A3E5-41DD7AAEDB10}"/>
              </a:ext>
            </a:extLst>
          </p:cNvPr>
          <p:cNvSpPr>
            <a:spLocks noGrp="1"/>
          </p:cNvSpPr>
          <p:nvPr>
            <p:ph type="body" sz="quarter" idx="14" hasCustomPrompt="1"/>
          </p:nvPr>
        </p:nvSpPr>
        <p:spPr>
          <a:xfrm>
            <a:off x="765175" y="4844311"/>
            <a:ext cx="9907588" cy="2096190"/>
          </a:xfrm>
        </p:spPr>
        <p:txBody>
          <a:bodyPr>
            <a:normAutofit/>
          </a:bodyPr>
          <a:lstStyle>
            <a:lvl1pPr marL="0" indent="0">
              <a:buNone/>
              <a:defRPr sz="3000" b="0" i="0">
                <a:solidFill>
                  <a:srgbClr val="0B5494"/>
                </a:solidFill>
                <a:latin typeface="Product Sans Thin" panose="020B0203030502040203" pitchFamily="34" charset="0"/>
              </a:defRPr>
            </a:lvl1pPr>
          </a:lstStyle>
          <a:p>
            <a:pPr lvl="0"/>
            <a:r>
              <a:rPr lang="en-US" dirty="0"/>
              <a:t>Name(s) of presenter(s)</a:t>
            </a:r>
          </a:p>
          <a:p>
            <a:pPr lvl="0"/>
            <a:r>
              <a:rPr lang="en-US" dirty="0"/>
              <a:t>Date</a:t>
            </a:r>
          </a:p>
        </p:txBody>
      </p:sp>
      <p:pic>
        <p:nvPicPr>
          <p:cNvPr id="11" name="Picture 10">
            <a:extLst>
              <a:ext uri="{FF2B5EF4-FFF2-40B4-BE49-F238E27FC236}">
                <a16:creationId xmlns:a16="http://schemas.microsoft.com/office/drawing/2014/main" id="{B0548A2B-C299-E44F-9499-8F728F8B4DA2}"/>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29976" y="1635464"/>
            <a:ext cx="12221976" cy="2932783"/>
          </a:xfrm>
          <a:prstGeom prst="rect">
            <a:avLst/>
          </a:prstGeom>
        </p:spPr>
      </p:pic>
      <p:pic>
        <p:nvPicPr>
          <p:cNvPr id="13" name="Picture 12">
            <a:extLst>
              <a:ext uri="{FF2B5EF4-FFF2-40B4-BE49-F238E27FC236}">
                <a16:creationId xmlns:a16="http://schemas.microsoft.com/office/drawing/2014/main" id="{86ED859E-0E54-394B-B2F4-63D1B380DB8F}"/>
              </a:ext>
            </a:extLst>
          </p:cNvPr>
          <p:cNvPicPr>
            <a:picLocks noChangeAspect="1"/>
          </p:cNvPicPr>
          <p:nvPr userDrawn="1"/>
        </p:nvPicPr>
        <p:blipFill>
          <a:blip r:embed="rId3">
            <a:alphaModFix/>
            <a:extLst>
              <a:ext uri="{28A0092B-C50C-407E-A947-70E740481C1C}">
                <a14:useLocalDpi xmlns:a14="http://schemas.microsoft.com/office/drawing/2010/main" val="0"/>
              </a:ext>
            </a:extLst>
          </a:blip>
          <a:stretch>
            <a:fillRect/>
          </a:stretch>
        </p:blipFill>
        <p:spPr>
          <a:xfrm>
            <a:off x="0" y="430247"/>
            <a:ext cx="12221976" cy="2932783"/>
          </a:xfrm>
          <a:prstGeom prst="rect">
            <a:avLst/>
          </a:prstGeom>
        </p:spPr>
      </p:pic>
      <p:sp>
        <p:nvSpPr>
          <p:cNvPr id="15" name="Text Placeholder 6">
            <a:extLst>
              <a:ext uri="{FF2B5EF4-FFF2-40B4-BE49-F238E27FC236}">
                <a16:creationId xmlns:a16="http://schemas.microsoft.com/office/drawing/2014/main" id="{630EF5FB-5DCB-C84B-ADDB-AC9E3E6B58A3}"/>
              </a:ext>
            </a:extLst>
          </p:cNvPr>
          <p:cNvSpPr>
            <a:spLocks noGrp="1"/>
          </p:cNvSpPr>
          <p:nvPr>
            <p:ph type="body" sz="quarter" idx="11" hasCustomPrompt="1"/>
          </p:nvPr>
        </p:nvSpPr>
        <p:spPr>
          <a:xfrm>
            <a:off x="765861" y="3388380"/>
            <a:ext cx="9906901" cy="1179867"/>
          </a:xfrm>
        </p:spPr>
        <p:txBody>
          <a:bodyPr anchor="ctr">
            <a:normAutofit/>
          </a:bodyPr>
          <a:lstStyle>
            <a:lvl1pPr marL="0" indent="0">
              <a:buNone/>
              <a:defRPr sz="3000">
                <a:solidFill>
                  <a:srgbClr val="0B5494"/>
                </a:solidFill>
              </a:defRPr>
            </a:lvl1pPr>
          </a:lstStyle>
          <a:p>
            <a:pPr lvl="0"/>
            <a:r>
              <a:rPr lang="en-US" dirty="0"/>
              <a:t>Subtitle here</a:t>
            </a:r>
          </a:p>
        </p:txBody>
      </p:sp>
      <p:sp>
        <p:nvSpPr>
          <p:cNvPr id="16" name="Text Placeholder 10">
            <a:extLst>
              <a:ext uri="{FF2B5EF4-FFF2-40B4-BE49-F238E27FC236}">
                <a16:creationId xmlns:a16="http://schemas.microsoft.com/office/drawing/2014/main" id="{89B6BD9B-253D-404B-9EC4-14D3E5C7B0CB}"/>
              </a:ext>
            </a:extLst>
          </p:cNvPr>
          <p:cNvSpPr>
            <a:spLocks noGrp="1"/>
          </p:cNvSpPr>
          <p:nvPr>
            <p:ph type="body" sz="quarter" idx="12" hasCustomPrompt="1"/>
          </p:nvPr>
        </p:nvSpPr>
        <p:spPr>
          <a:xfrm>
            <a:off x="765175" y="894824"/>
            <a:ext cx="9907588" cy="2417876"/>
          </a:xfrm>
          <a:noFill/>
        </p:spPr>
        <p:txBody>
          <a:bodyPr anchor="b">
            <a:normAutofit/>
          </a:bodyPr>
          <a:lstStyle>
            <a:lvl1pPr marL="0" indent="0">
              <a:buNone/>
              <a:defRPr sz="6000">
                <a:solidFill>
                  <a:srgbClr val="0B5494"/>
                </a:solidFill>
              </a:defRPr>
            </a:lvl1pPr>
          </a:lstStyle>
          <a:p>
            <a:pPr lvl="0"/>
            <a:r>
              <a:rPr lang="en-US" dirty="0"/>
              <a:t>Presentation title to go here</a:t>
            </a:r>
          </a:p>
        </p:txBody>
      </p:sp>
      <p:pic>
        <p:nvPicPr>
          <p:cNvPr id="20" name="Picture 19">
            <a:extLst>
              <a:ext uri="{FF2B5EF4-FFF2-40B4-BE49-F238E27FC236}">
                <a16:creationId xmlns:a16="http://schemas.microsoft.com/office/drawing/2014/main" id="{5DDB95AD-1F20-1F45-AA37-1F83A42C35F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765861" y="430247"/>
            <a:ext cx="2711972" cy="464577"/>
          </a:xfrm>
          <a:prstGeom prst="rect">
            <a:avLst/>
          </a:prstGeom>
        </p:spPr>
      </p:pic>
    </p:spTree>
    <p:extLst>
      <p:ext uri="{BB962C8B-B14F-4D97-AF65-F5344CB8AC3E}">
        <p14:creationId xmlns:p14="http://schemas.microsoft.com/office/powerpoint/2010/main" val="2502460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9" y="4406903"/>
            <a:ext cx="10818284" cy="1362076"/>
          </a:xfrm>
        </p:spPr>
        <p:txBody>
          <a:bodyPr/>
          <a:lstStyle>
            <a:lvl1pPr algn="l">
              <a:defRPr sz="5333" b="1" cap="all"/>
            </a:lvl1pPr>
          </a:lstStyle>
          <a:p>
            <a:r>
              <a:rPr lang="en-US"/>
              <a:t>Click to edit Master title style</a:t>
            </a:r>
            <a:endParaRPr lang="en-US" dirty="0"/>
          </a:p>
        </p:txBody>
      </p:sp>
      <p:sp>
        <p:nvSpPr>
          <p:cNvPr id="3" name="Text Placeholder 2"/>
          <p:cNvSpPr>
            <a:spLocks noGrp="1"/>
          </p:cNvSpPr>
          <p:nvPr>
            <p:ph type="body" idx="1"/>
          </p:nvPr>
        </p:nvSpPr>
        <p:spPr>
          <a:xfrm>
            <a:off x="508009" y="2906713"/>
            <a:ext cx="10818284" cy="1500187"/>
          </a:xfrm>
        </p:spPr>
        <p:txBody>
          <a:bodyPr anchor="b"/>
          <a:lstStyle>
            <a:lvl1pPr marL="0" indent="0">
              <a:buNone/>
              <a:defRPr sz="3200"/>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14513444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68"/>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99168"/>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0611262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31740086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0080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68"/>
            <a:ext cx="11277600" cy="4093633"/>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dirty="0"/>
              <a:t>Click icon to add picture</a:t>
            </a:r>
          </a:p>
        </p:txBody>
      </p:sp>
    </p:spTree>
    <p:extLst>
      <p:ext uri="{BB962C8B-B14F-4D97-AF65-F5344CB8AC3E}">
        <p14:creationId xmlns:p14="http://schemas.microsoft.com/office/powerpoint/2010/main" val="3108220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7" name="Rectangle 5"/>
          <p:cNvSpPr>
            <a:spLocks noChangeArrowheads="1"/>
          </p:cNvSpPr>
          <p:nvPr userDrawn="1"/>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6" name="TextBox 5"/>
          <p:cNvSpPr txBox="1"/>
          <p:nvPr userDrawn="1"/>
        </p:nvSpPr>
        <p:spPr>
          <a:xfrm>
            <a:off x="2953425" y="3659416"/>
            <a:ext cx="6285151" cy="995209"/>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5867" kern="300" dirty="0">
                <a:solidFill>
                  <a:srgbClr val="005BAA"/>
                </a:solidFill>
                <a:latin typeface="Bauer Bodoni Std" pitchFamily="18" charset="0"/>
              </a:rPr>
              <a:t>The Ethics Board</a:t>
            </a:r>
          </a:p>
        </p:txBody>
      </p:sp>
      <p:sp>
        <p:nvSpPr>
          <p:cNvPr id="8" name="TextBox 7"/>
          <p:cNvSpPr txBox="1"/>
          <p:nvPr userDrawn="1"/>
        </p:nvSpPr>
        <p:spPr>
          <a:xfrm>
            <a:off x="4545104" y="5105401"/>
            <a:ext cx="3045064" cy="461665"/>
          </a:xfrm>
          <a:prstGeom prst="rect">
            <a:avLst/>
          </a:prstGeom>
          <a:noFill/>
        </p:spPr>
        <p:txBody>
          <a:bodyPr wrap="none" rtlCol="0">
            <a:spAutoFit/>
          </a:bodyPr>
          <a:lstStyle/>
          <a:p>
            <a:r>
              <a:rPr lang="en-US" sz="2400" dirty="0">
                <a:solidFill>
                  <a:schemeClr val="tx2">
                    <a:lumMod val="65000"/>
                    <a:lumOff val="35000"/>
                  </a:schemeClr>
                </a:solidFill>
                <a:hlinkClick r:id="rId3"/>
              </a:rPr>
              <a:t>www.ethicsboard.org</a:t>
            </a:r>
            <a:endParaRPr lang="en-US" sz="2400" dirty="0">
              <a:solidFill>
                <a:schemeClr val="tx2">
                  <a:lumMod val="65000"/>
                  <a:lumOff val="35000"/>
                </a:schemeClr>
              </a:solidFill>
            </a:endParaRPr>
          </a:p>
        </p:txBody>
      </p:sp>
    </p:spTree>
    <p:extLst>
      <p:ext uri="{BB962C8B-B14F-4D97-AF65-F5344CB8AC3E}">
        <p14:creationId xmlns:p14="http://schemas.microsoft.com/office/powerpoint/2010/main" val="34665394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Standard 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808080"/>
                </a:solidFill>
              </a:defRPr>
            </a:lvl1pPr>
            <a:lvl2pPr>
              <a:defRPr>
                <a:solidFill>
                  <a:srgbClr val="808080"/>
                </a:solidFill>
              </a:defRPr>
            </a:lvl2pPr>
            <a:lvl3pPr>
              <a:defRPr>
                <a:solidFill>
                  <a:srgbClr val="808080"/>
                </a:solidFill>
              </a:defRPr>
            </a:lvl3pPr>
            <a:lvl4pPr marL="857187" indent="-228584">
              <a:defRPr>
                <a:solidFill>
                  <a:srgbClr val="808080"/>
                </a:solidFill>
                <a:latin typeface="Arial" panose="020B0604020202020204" pitchFamily="34" charset="0"/>
                <a:cs typeface="Arial" panose="020B0604020202020204" pitchFamily="34" charset="0"/>
              </a:defRPr>
            </a:lvl4pPr>
            <a:lvl5pPr marL="1084182" indent="-228584">
              <a:defRPr>
                <a:solidFill>
                  <a:srgbClr val="8080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7905136" y="6511062"/>
            <a:ext cx="3677264" cy="304412"/>
          </a:xfrm>
          <a:prstGeom prst="rect">
            <a:avLst/>
          </a:prstGeom>
        </p:spPr>
        <p:txBody>
          <a:bodyPr/>
          <a:lstStyle>
            <a:lvl1pPr marL="0" marR="0" indent="0" algn="r" defTabSz="457167" rtl="0" eaLnBrk="1" fontAlgn="auto" latinLnBrk="0" hangingPunct="1">
              <a:lnSpc>
                <a:spcPct val="100000"/>
              </a:lnSpc>
              <a:spcBef>
                <a:spcPts val="0"/>
              </a:spcBef>
              <a:spcAft>
                <a:spcPts val="0"/>
              </a:spcAft>
              <a:buClrTx/>
              <a:buSzTx/>
              <a:buFontTx/>
              <a:buNone/>
              <a:tabLst/>
              <a:defRPr sz="900">
                <a:solidFill>
                  <a:srgbClr val="808080"/>
                </a:solidFill>
              </a:defRPr>
            </a:lvl1pPr>
          </a:lstStyle>
          <a:p>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a:t>
            </a:fld>
            <a:r>
              <a:rPr lang="en-US" dirty="0">
                <a:latin typeface="Arial" panose="020B0604020202020204" pitchFamily="34" charset="0"/>
                <a:cs typeface="MS PGothic" charset="0"/>
              </a:rPr>
              <a:t>  |  Confidential and Proprietary Information</a:t>
            </a:r>
          </a:p>
        </p:txBody>
      </p:sp>
    </p:spTree>
    <p:extLst>
      <p:ext uri="{BB962C8B-B14F-4D97-AF65-F5344CB8AC3E}">
        <p14:creationId xmlns:p14="http://schemas.microsoft.com/office/powerpoint/2010/main" val="34511453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10058400" cy="533400"/>
          </a:xfrm>
        </p:spPr>
        <p:txBody>
          <a:bodyPr anchor="ct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lumMod val="65000"/>
                    <a:lumOff val="35000"/>
                  </a:schemeClr>
                </a:solidFill>
              </a:defRPr>
            </a:lvl1pPr>
            <a:lvl2pPr>
              <a:defRPr>
                <a:solidFill>
                  <a:schemeClr val="tx2">
                    <a:lumMod val="65000"/>
                    <a:lumOff val="35000"/>
                  </a:schemeClr>
                </a:solidFill>
              </a:defRPr>
            </a:lvl2pPr>
            <a:lvl3pPr>
              <a:defRPr>
                <a:solidFill>
                  <a:schemeClr val="tx2">
                    <a:lumMod val="65000"/>
                    <a:lumOff val="35000"/>
                  </a:schemeClr>
                </a:solidFill>
              </a:defRPr>
            </a:lvl3pPr>
            <a:lvl4pPr>
              <a:defRPr>
                <a:solidFill>
                  <a:schemeClr val="tx2">
                    <a:lumMod val="65000"/>
                    <a:lumOff val="35000"/>
                  </a:schemeClr>
                </a:solidFill>
              </a:defRPr>
            </a:lvl4pPr>
            <a:lvl5pPr>
              <a:defRPr>
                <a:solidFill>
                  <a:schemeClr val="tx2">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
        <p:nvSpPr>
          <p:cNvPr id="6" name="Slide Number Placeholder 5"/>
          <p:cNvSpPr>
            <a:spLocks noGrp="1"/>
          </p:cNvSpPr>
          <p:nvPr>
            <p:ph type="sldNum" sz="quarter" idx="4"/>
          </p:nvPr>
        </p:nvSpPr>
        <p:spPr>
          <a:xfrm>
            <a:off x="8808016" y="6511061"/>
            <a:ext cx="2774384" cy="304412"/>
          </a:xfrm>
          <a:prstGeom prst="rect">
            <a:avLst/>
          </a:prstGeom>
        </p:spPr>
        <p:txBody>
          <a:bodyPr vert="horz" lIns="0" tIns="0" rIns="0" bIns="0" rtlCol="0" anchor="ctr"/>
          <a:lstStyle>
            <a:lvl1pPr algn="ctr">
              <a:defRPr sz="900">
                <a:solidFill>
                  <a:srgbClr val="808080"/>
                </a:solidFill>
                <a:latin typeface="Arial Narrow"/>
                <a:cs typeface="Arial Narrow"/>
              </a:defRPr>
            </a:lvl1p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4747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661203CD-23E0-4342-877C-A894DCEA5DB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flipH="1">
            <a:off x="-29976" y="1409942"/>
            <a:ext cx="12221976" cy="5565859"/>
          </a:xfrm>
          <a:prstGeom prst="rect">
            <a:avLst/>
          </a:prstGeom>
        </p:spPr>
      </p:pic>
      <p:sp>
        <p:nvSpPr>
          <p:cNvPr id="9" name="Text Placeholder 20">
            <a:extLst>
              <a:ext uri="{FF2B5EF4-FFF2-40B4-BE49-F238E27FC236}">
                <a16:creationId xmlns:a16="http://schemas.microsoft.com/office/drawing/2014/main" id="{A87F8C68-A834-C040-B991-FE55C7B99A3F}"/>
              </a:ext>
            </a:extLst>
          </p:cNvPr>
          <p:cNvSpPr>
            <a:spLocks noGrp="1"/>
          </p:cNvSpPr>
          <p:nvPr>
            <p:ph type="body" sz="quarter" idx="14" hasCustomPrompt="1"/>
          </p:nvPr>
        </p:nvSpPr>
        <p:spPr>
          <a:xfrm>
            <a:off x="765175" y="4844311"/>
            <a:ext cx="9907588" cy="2013690"/>
          </a:xfrm>
        </p:spPr>
        <p:txBody>
          <a:bodyPr>
            <a:normAutofit/>
          </a:bodyPr>
          <a:lstStyle>
            <a:lvl1pPr marL="0" indent="0">
              <a:buNone/>
              <a:defRPr sz="3000" b="0" i="0">
                <a:solidFill>
                  <a:srgbClr val="0B5494"/>
                </a:solidFill>
                <a:latin typeface="Product Sans Thin" panose="020B0203030502040203" pitchFamily="34" charset="0"/>
              </a:defRPr>
            </a:lvl1pPr>
          </a:lstStyle>
          <a:p>
            <a:pPr lvl="0"/>
            <a:r>
              <a:rPr lang="en-US" dirty="0"/>
              <a:t>Name(s) of presenter(s)</a:t>
            </a:r>
          </a:p>
          <a:p>
            <a:pPr lvl="0"/>
            <a:r>
              <a:rPr lang="en-US" dirty="0"/>
              <a:t>Date</a:t>
            </a:r>
          </a:p>
        </p:txBody>
      </p:sp>
      <p:pic>
        <p:nvPicPr>
          <p:cNvPr id="10" name="Picture 9">
            <a:extLst>
              <a:ext uri="{FF2B5EF4-FFF2-40B4-BE49-F238E27FC236}">
                <a16:creationId xmlns:a16="http://schemas.microsoft.com/office/drawing/2014/main" id="{672AAEB9-6CC3-CD4F-AFD3-F5FC597D3B16}"/>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29976" y="1635464"/>
            <a:ext cx="12221976" cy="2932783"/>
          </a:xfrm>
          <a:prstGeom prst="rect">
            <a:avLst/>
          </a:prstGeom>
        </p:spPr>
      </p:pic>
      <p:pic>
        <p:nvPicPr>
          <p:cNvPr id="11" name="Picture 10">
            <a:extLst>
              <a:ext uri="{FF2B5EF4-FFF2-40B4-BE49-F238E27FC236}">
                <a16:creationId xmlns:a16="http://schemas.microsoft.com/office/drawing/2014/main" id="{18947CF2-97EB-674C-B6DA-43C3B4698F9F}"/>
              </a:ext>
            </a:extLst>
          </p:cNvPr>
          <p:cNvPicPr>
            <a:picLocks noChangeAspect="1"/>
          </p:cNvPicPr>
          <p:nvPr userDrawn="1"/>
        </p:nvPicPr>
        <p:blipFill>
          <a:blip r:embed="rId3">
            <a:alphaModFix/>
            <a:extLst>
              <a:ext uri="{28A0092B-C50C-407E-A947-70E740481C1C}">
                <a14:useLocalDpi xmlns:a14="http://schemas.microsoft.com/office/drawing/2010/main" val="0"/>
              </a:ext>
            </a:extLst>
          </a:blip>
          <a:stretch>
            <a:fillRect/>
          </a:stretch>
        </p:blipFill>
        <p:spPr>
          <a:xfrm>
            <a:off x="-1" y="430247"/>
            <a:ext cx="12192001" cy="2932783"/>
          </a:xfrm>
          <a:prstGeom prst="rect">
            <a:avLst/>
          </a:prstGeom>
        </p:spPr>
      </p:pic>
      <p:sp>
        <p:nvSpPr>
          <p:cNvPr id="13" name="Text Placeholder 6">
            <a:extLst>
              <a:ext uri="{FF2B5EF4-FFF2-40B4-BE49-F238E27FC236}">
                <a16:creationId xmlns:a16="http://schemas.microsoft.com/office/drawing/2014/main" id="{3F95E47B-1676-064D-B8E5-08B06B625494}"/>
              </a:ext>
            </a:extLst>
          </p:cNvPr>
          <p:cNvSpPr>
            <a:spLocks noGrp="1"/>
          </p:cNvSpPr>
          <p:nvPr>
            <p:ph type="body" sz="quarter" idx="11" hasCustomPrompt="1"/>
          </p:nvPr>
        </p:nvSpPr>
        <p:spPr>
          <a:xfrm>
            <a:off x="765861" y="3388380"/>
            <a:ext cx="9906901" cy="1179867"/>
          </a:xfrm>
        </p:spPr>
        <p:txBody>
          <a:bodyPr anchor="ctr">
            <a:normAutofit/>
          </a:bodyPr>
          <a:lstStyle>
            <a:lvl1pPr marL="0" indent="0">
              <a:buNone/>
              <a:defRPr sz="3000">
                <a:solidFill>
                  <a:srgbClr val="0B5494"/>
                </a:solidFill>
              </a:defRPr>
            </a:lvl1pPr>
          </a:lstStyle>
          <a:p>
            <a:pPr lvl="0"/>
            <a:r>
              <a:rPr lang="en-US" dirty="0"/>
              <a:t>Subtitle here</a:t>
            </a:r>
          </a:p>
        </p:txBody>
      </p:sp>
      <p:sp>
        <p:nvSpPr>
          <p:cNvPr id="15" name="Text Placeholder 10">
            <a:extLst>
              <a:ext uri="{FF2B5EF4-FFF2-40B4-BE49-F238E27FC236}">
                <a16:creationId xmlns:a16="http://schemas.microsoft.com/office/drawing/2014/main" id="{2D775E79-4EA2-1741-8E6A-F64432D45861}"/>
              </a:ext>
            </a:extLst>
          </p:cNvPr>
          <p:cNvSpPr>
            <a:spLocks noGrp="1"/>
          </p:cNvSpPr>
          <p:nvPr>
            <p:ph type="body" sz="quarter" idx="12" hasCustomPrompt="1"/>
          </p:nvPr>
        </p:nvSpPr>
        <p:spPr>
          <a:xfrm>
            <a:off x="765175" y="894824"/>
            <a:ext cx="9907588" cy="2417876"/>
          </a:xfrm>
          <a:noFill/>
        </p:spPr>
        <p:txBody>
          <a:bodyPr anchor="b">
            <a:normAutofit/>
          </a:bodyPr>
          <a:lstStyle>
            <a:lvl1pPr marL="0" indent="0">
              <a:buNone/>
              <a:defRPr sz="6000">
                <a:solidFill>
                  <a:srgbClr val="0B5494"/>
                </a:solidFill>
              </a:defRPr>
            </a:lvl1pPr>
          </a:lstStyle>
          <a:p>
            <a:pPr lvl="0"/>
            <a:r>
              <a:rPr lang="en-US" dirty="0"/>
              <a:t>Presentation title to go here</a:t>
            </a:r>
          </a:p>
        </p:txBody>
      </p:sp>
      <p:pic>
        <p:nvPicPr>
          <p:cNvPr id="16" name="Picture 15">
            <a:extLst>
              <a:ext uri="{FF2B5EF4-FFF2-40B4-BE49-F238E27FC236}">
                <a16:creationId xmlns:a16="http://schemas.microsoft.com/office/drawing/2014/main" id="{30031E86-8034-144D-9632-B1856DECFCC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765861" y="430247"/>
            <a:ext cx="2711972" cy="464577"/>
          </a:xfrm>
          <a:prstGeom prst="rect">
            <a:avLst/>
          </a:prstGeom>
        </p:spPr>
      </p:pic>
    </p:spTree>
    <p:extLst>
      <p:ext uri="{BB962C8B-B14F-4D97-AF65-F5344CB8AC3E}">
        <p14:creationId xmlns:p14="http://schemas.microsoft.com/office/powerpoint/2010/main" val="2872409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BA1D3E-9956-9541-A964-313064928B1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100135"/>
            <a:ext cx="12192000" cy="4543426"/>
          </a:xfrm>
          <a:prstGeom prst="rect">
            <a:avLst/>
          </a:prstGeom>
        </p:spPr>
      </p:pic>
      <p:pic>
        <p:nvPicPr>
          <p:cNvPr id="8" name="Picture 7">
            <a:extLst>
              <a:ext uri="{FF2B5EF4-FFF2-40B4-BE49-F238E27FC236}">
                <a16:creationId xmlns:a16="http://schemas.microsoft.com/office/drawing/2014/main" id="{0CD48361-1CF2-8544-9830-31C4AD415DB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950406"/>
            <a:ext cx="12192000" cy="1115179"/>
          </a:xfrm>
          <a:prstGeom prst="rect">
            <a:avLst/>
          </a:prstGeom>
          <a:noFill/>
        </p:spPr>
      </p:pic>
      <p:sp>
        <p:nvSpPr>
          <p:cNvPr id="2" name="Date Placeholder 1">
            <a:extLst>
              <a:ext uri="{FF2B5EF4-FFF2-40B4-BE49-F238E27FC236}">
                <a16:creationId xmlns:a16="http://schemas.microsoft.com/office/drawing/2014/main" id="{440EC403-9074-2E4B-B686-CE4BDA677248}"/>
              </a:ext>
            </a:extLst>
          </p:cNvPr>
          <p:cNvSpPr>
            <a:spLocks noGrp="1"/>
          </p:cNvSpPr>
          <p:nvPr>
            <p:ph type="dt" sz="half" idx="10"/>
          </p:nvPr>
        </p:nvSpPr>
        <p:spPr/>
        <p:txBody>
          <a:bodyPr/>
          <a:lstStyle>
            <a:lvl1pPr>
              <a:defRPr>
                <a:solidFill>
                  <a:srgbClr val="838383"/>
                </a:solidFill>
              </a:defRPr>
            </a:lvl1pPr>
          </a:lstStyle>
          <a:p>
            <a:r>
              <a:rPr lang="en-CA" dirty="0"/>
              <a:t>05-24-2021</a:t>
            </a:r>
            <a:endParaRPr lang="en-US" dirty="0"/>
          </a:p>
        </p:txBody>
      </p:sp>
      <p:sp>
        <p:nvSpPr>
          <p:cNvPr id="4" name="Slide Number Placeholder 3">
            <a:extLst>
              <a:ext uri="{FF2B5EF4-FFF2-40B4-BE49-F238E27FC236}">
                <a16:creationId xmlns:a16="http://schemas.microsoft.com/office/drawing/2014/main" id="{189A3C8A-7236-8343-AAF2-6EF87EE95C60}"/>
              </a:ext>
            </a:extLst>
          </p:cNvPr>
          <p:cNvSpPr>
            <a:spLocks noGrp="1"/>
          </p:cNvSpPr>
          <p:nvPr>
            <p:ph type="sldNum" sz="quarter" idx="12"/>
          </p:nvPr>
        </p:nvSpPr>
        <p:spPr/>
        <p:txBody>
          <a:bodyPr/>
          <a:lstStyle>
            <a:lvl1pPr>
              <a:defRPr>
                <a:solidFill>
                  <a:srgbClr val="838383"/>
                </a:solidFill>
              </a:defRPr>
            </a:lvl1pPr>
          </a:lstStyle>
          <a:p>
            <a:fld id="{A68F81FF-A8B7-8E49-9D5B-3CAD5ADFEE36}" type="slidenum">
              <a:rPr lang="en-US" smtClean="0"/>
              <a:pPr/>
              <a:t>‹#›</a:t>
            </a:fld>
            <a:endParaRPr lang="en-US" dirty="0"/>
          </a:p>
        </p:txBody>
      </p:sp>
      <p:sp>
        <p:nvSpPr>
          <p:cNvPr id="9" name="Title 1">
            <a:extLst>
              <a:ext uri="{FF2B5EF4-FFF2-40B4-BE49-F238E27FC236}">
                <a16:creationId xmlns:a16="http://schemas.microsoft.com/office/drawing/2014/main" id="{06079699-09D7-4544-BF06-E77DEC20A061}"/>
              </a:ext>
            </a:extLst>
          </p:cNvPr>
          <p:cNvSpPr>
            <a:spLocks noGrp="1"/>
          </p:cNvSpPr>
          <p:nvPr>
            <p:ph type="title" hasCustomPrompt="1"/>
          </p:nvPr>
        </p:nvSpPr>
        <p:spPr>
          <a:xfrm>
            <a:off x="831850" y="2950406"/>
            <a:ext cx="9326563" cy="1115179"/>
          </a:xfrm>
        </p:spPr>
        <p:txBody>
          <a:bodyPr anchor="b"/>
          <a:lstStyle>
            <a:lvl1pPr>
              <a:defRPr sz="6000"/>
            </a:lvl1pPr>
          </a:lstStyle>
          <a:p>
            <a:r>
              <a:rPr lang="en-US" dirty="0"/>
              <a:t>Transition slide</a:t>
            </a:r>
          </a:p>
        </p:txBody>
      </p:sp>
    </p:spTree>
    <p:extLst>
      <p:ext uri="{BB962C8B-B14F-4D97-AF65-F5344CB8AC3E}">
        <p14:creationId xmlns:p14="http://schemas.microsoft.com/office/powerpoint/2010/main" val="112715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ontent Slide (no image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FC82E5-D0D8-EE4A-A621-5AB9F4BAB1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2" name="Title 1">
            <a:extLst>
              <a:ext uri="{FF2B5EF4-FFF2-40B4-BE49-F238E27FC236}">
                <a16:creationId xmlns:a16="http://schemas.microsoft.com/office/drawing/2014/main" id="{47D64BA9-4817-6446-BC17-D95F499700F7}"/>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
        <p:nvSpPr>
          <p:cNvPr id="3" name="Content Placeholder 2">
            <a:extLst>
              <a:ext uri="{FF2B5EF4-FFF2-40B4-BE49-F238E27FC236}">
                <a16:creationId xmlns:a16="http://schemas.microsoft.com/office/drawing/2014/main" id="{611F7315-1D15-7F4A-AACF-F20BF2D5C663}"/>
              </a:ext>
            </a:extLst>
          </p:cNvPr>
          <p:cNvSpPr>
            <a:spLocks noGrp="1"/>
          </p:cNvSpPr>
          <p:nvPr>
            <p:ph idx="1"/>
          </p:nvPr>
        </p:nvSpPr>
        <p:spPr>
          <a:xfrm>
            <a:off x="838200" y="1414463"/>
            <a:ext cx="10515600" cy="4762500"/>
          </a:xfrm>
        </p:spPr>
        <p:txBody>
          <a:bodyPr/>
          <a:lstStyle>
            <a:lvl1pPr>
              <a:defRPr>
                <a:latin typeface="Product Sans Thin" panose="020B0203030502040203" pitchFamily="34" charset="0"/>
              </a:defRPr>
            </a:lvl1pPr>
            <a:lvl2pPr>
              <a:defRPr>
                <a:latin typeface="Product Sans Thin" panose="020B0203030502040203" pitchFamily="34" charset="0"/>
              </a:defRPr>
            </a:lvl2pPr>
            <a:lvl3pPr>
              <a:defRPr>
                <a:latin typeface="Product Sans Thin" panose="020B0203030502040203" pitchFamily="34" charset="0"/>
              </a:defRPr>
            </a:lvl3pPr>
            <a:lvl4pPr>
              <a:defRPr>
                <a:latin typeface="Product Sans Thin" panose="020B0203030502040203" pitchFamily="34" charset="0"/>
              </a:defRPr>
            </a:lvl4pPr>
            <a:lvl5pPr marL="18288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latin typeface="Product Sans Thin" panose="020B020303050204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Date Placeholder 1">
            <a:extLst>
              <a:ext uri="{FF2B5EF4-FFF2-40B4-BE49-F238E27FC236}">
                <a16:creationId xmlns:a16="http://schemas.microsoft.com/office/drawing/2014/main" id="{71B5729D-97A3-B74D-8F1F-CE9FF284F34D}"/>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dirty="0"/>
              <a:t>05-24-2021</a:t>
            </a:r>
            <a:endParaRPr lang="en-US" dirty="0"/>
          </a:p>
        </p:txBody>
      </p:sp>
      <p:sp>
        <p:nvSpPr>
          <p:cNvPr id="9" name="Slide Number Placeholder 3">
            <a:extLst>
              <a:ext uri="{FF2B5EF4-FFF2-40B4-BE49-F238E27FC236}">
                <a16:creationId xmlns:a16="http://schemas.microsoft.com/office/drawing/2014/main" id="{E26F95E0-5E50-0E47-8FFD-6D000044AD9A}"/>
              </a:ext>
            </a:extLst>
          </p:cNvPr>
          <p:cNvSpPr>
            <a:spLocks noGrp="1"/>
          </p:cNvSpPr>
          <p:nvPr>
            <p:ph type="sldNum" sz="quarter" idx="12"/>
          </p:nvPr>
        </p:nvSpPr>
        <p:spPr>
          <a:xfrm>
            <a:off x="8610600" y="6356350"/>
            <a:ext cx="2743200" cy="365125"/>
          </a:xfrm>
        </p:spPr>
        <p:txBody>
          <a:bodyPr/>
          <a:lstStyle>
            <a:lvl1pPr>
              <a:defRPr>
                <a:solidFill>
                  <a:srgbClr val="838383"/>
                </a:solidFill>
              </a:defRPr>
            </a:lvl1pPr>
          </a:lstStyle>
          <a:p>
            <a:fld id="{A68F81FF-A8B7-8E49-9D5B-3CAD5ADFEE36}" type="slidenum">
              <a:rPr lang="en-US" smtClean="0"/>
              <a:pPr/>
              <a:t>‹#›</a:t>
            </a:fld>
            <a:endParaRPr lang="en-US" dirty="0"/>
          </a:p>
        </p:txBody>
      </p:sp>
    </p:spTree>
    <p:extLst>
      <p:ext uri="{BB962C8B-B14F-4D97-AF65-F5344CB8AC3E}">
        <p14:creationId xmlns:p14="http://schemas.microsoft.com/office/powerpoint/2010/main" val="625728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boxes)">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40D8CAB-D224-9E4B-913B-4650ACA6EC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16" name="Content Placeholder 3">
            <a:extLst>
              <a:ext uri="{FF2B5EF4-FFF2-40B4-BE49-F238E27FC236}">
                <a16:creationId xmlns:a16="http://schemas.microsoft.com/office/drawing/2014/main" id="{AAFBE3DE-3C9F-453F-9586-4057CDA650F4}"/>
              </a:ext>
            </a:extLst>
          </p:cNvPr>
          <p:cNvSpPr>
            <a:spLocks noGrp="1"/>
          </p:cNvSpPr>
          <p:nvPr>
            <p:ph sz="half" idx="2"/>
          </p:nvPr>
        </p:nvSpPr>
        <p:spPr>
          <a:xfrm>
            <a:off x="838200" y="1371599"/>
            <a:ext cx="6739386" cy="4805363"/>
          </a:xfrm>
        </p:spPr>
        <p:txBody>
          <a:bodyPr/>
          <a:lstStyle>
            <a:lvl3pPr>
              <a:defRPr/>
            </a:lvl3pPr>
            <a:lvl4pPr marL="1600200" marR="0" indent="-228600" algn="l" defTabSz="914400" rtl="0" eaLnBrk="1" fontAlgn="auto" latinLnBrk="0" hangingPunct="1">
              <a:lnSpc>
                <a:spcPct val="90000"/>
              </a:lnSpc>
              <a:spcBef>
                <a:spcPts val="500"/>
              </a:spcBef>
              <a:spcAft>
                <a:spcPts val="0"/>
              </a:spcAft>
              <a:buClrTx/>
              <a:buSzPct val="75000"/>
              <a:buFont typeface="System Font Regular"/>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2" name="Rectangle 21">
            <a:extLst>
              <a:ext uri="{FF2B5EF4-FFF2-40B4-BE49-F238E27FC236}">
                <a16:creationId xmlns:a16="http://schemas.microsoft.com/office/drawing/2014/main" id="{2455D951-7751-A541-A387-61A043688CE1}"/>
              </a:ext>
            </a:extLst>
          </p:cNvPr>
          <p:cNvSpPr/>
          <p:nvPr userDrawn="1"/>
        </p:nvSpPr>
        <p:spPr>
          <a:xfrm>
            <a:off x="8401051" y="1771656"/>
            <a:ext cx="1814513" cy="1814513"/>
          </a:xfrm>
          <a:prstGeom prst="rect">
            <a:avLst/>
          </a:prstGeom>
          <a:solidFill>
            <a:srgbClr val="289D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3" name="Group 22">
            <a:extLst>
              <a:ext uri="{FF2B5EF4-FFF2-40B4-BE49-F238E27FC236}">
                <a16:creationId xmlns:a16="http://schemas.microsoft.com/office/drawing/2014/main" id="{CAB157B1-00FA-D34E-A866-01820DB00A7C}"/>
              </a:ext>
            </a:extLst>
          </p:cNvPr>
          <p:cNvGrpSpPr/>
          <p:nvPr userDrawn="1"/>
        </p:nvGrpSpPr>
        <p:grpSpPr>
          <a:xfrm>
            <a:off x="8401051" y="1771656"/>
            <a:ext cx="3819525" cy="3800481"/>
            <a:chOff x="8401051" y="1771656"/>
            <a:chExt cx="3819525" cy="3800481"/>
          </a:xfrm>
        </p:grpSpPr>
        <p:sp>
          <p:nvSpPr>
            <p:cNvPr id="24" name="Rectangle 23">
              <a:extLst>
                <a:ext uri="{FF2B5EF4-FFF2-40B4-BE49-F238E27FC236}">
                  <a16:creationId xmlns:a16="http://schemas.microsoft.com/office/drawing/2014/main" id="{28894650-A92B-D44F-BD58-2949EF2709EE}"/>
                </a:ext>
              </a:extLst>
            </p:cNvPr>
            <p:cNvSpPr/>
            <p:nvPr userDrawn="1"/>
          </p:nvSpPr>
          <p:spPr>
            <a:xfrm>
              <a:off x="10406062" y="1771656"/>
              <a:ext cx="1814514" cy="181451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Rectangle 25">
              <a:extLst>
                <a:ext uri="{FF2B5EF4-FFF2-40B4-BE49-F238E27FC236}">
                  <a16:creationId xmlns:a16="http://schemas.microsoft.com/office/drawing/2014/main" id="{E5911023-1E8C-E743-B810-68A41E000E15}"/>
                </a:ext>
              </a:extLst>
            </p:cNvPr>
            <p:cNvSpPr/>
            <p:nvPr userDrawn="1"/>
          </p:nvSpPr>
          <p:spPr>
            <a:xfrm>
              <a:off x="8401051" y="3757624"/>
              <a:ext cx="1814513" cy="18145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7" name="Rectangle 26">
            <a:extLst>
              <a:ext uri="{FF2B5EF4-FFF2-40B4-BE49-F238E27FC236}">
                <a16:creationId xmlns:a16="http://schemas.microsoft.com/office/drawing/2014/main" id="{2C1E3DB1-D883-E84F-93ED-11F1B86ED64D}"/>
              </a:ext>
            </a:extLst>
          </p:cNvPr>
          <p:cNvSpPr/>
          <p:nvPr userDrawn="1"/>
        </p:nvSpPr>
        <p:spPr>
          <a:xfrm>
            <a:off x="10406062" y="3757624"/>
            <a:ext cx="1814513" cy="1814513"/>
          </a:xfrm>
          <a:prstGeom prst="rect">
            <a:avLst/>
          </a:prstGeom>
          <a:solidFill>
            <a:srgbClr val="0B5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8" name="Picture 27" descr="Text, letter&#10;&#10;Description automatically generated">
            <a:extLst>
              <a:ext uri="{FF2B5EF4-FFF2-40B4-BE49-F238E27FC236}">
                <a16:creationId xmlns:a16="http://schemas.microsoft.com/office/drawing/2014/main" id="{749A8FFF-4E71-6648-9129-15CE07D93471}"/>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401051" y="3757625"/>
            <a:ext cx="1814984" cy="1814512"/>
          </a:xfrm>
          <a:prstGeom prst="rect">
            <a:avLst/>
          </a:prstGeom>
        </p:spPr>
      </p:pic>
      <p:sp>
        <p:nvSpPr>
          <p:cNvPr id="14" name="Date Placeholder 1">
            <a:extLst>
              <a:ext uri="{FF2B5EF4-FFF2-40B4-BE49-F238E27FC236}">
                <a16:creationId xmlns:a16="http://schemas.microsoft.com/office/drawing/2014/main" id="{46500801-EEE0-5640-B67D-583E10ABD4D2}"/>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dirty="0"/>
              <a:t>05-24-2021</a:t>
            </a:r>
            <a:endParaRPr lang="en-US" dirty="0"/>
          </a:p>
        </p:txBody>
      </p:sp>
      <p:sp>
        <p:nvSpPr>
          <p:cNvPr id="15" name="Slide Number Placeholder 3">
            <a:extLst>
              <a:ext uri="{FF2B5EF4-FFF2-40B4-BE49-F238E27FC236}">
                <a16:creationId xmlns:a16="http://schemas.microsoft.com/office/drawing/2014/main" id="{7B28734D-DE14-9442-AE67-2090A1DCAD08}"/>
              </a:ext>
            </a:extLst>
          </p:cNvPr>
          <p:cNvSpPr>
            <a:spLocks noGrp="1"/>
          </p:cNvSpPr>
          <p:nvPr>
            <p:ph type="sldNum" sz="quarter" idx="12"/>
          </p:nvPr>
        </p:nvSpPr>
        <p:spPr>
          <a:xfrm>
            <a:off x="8610600" y="6356350"/>
            <a:ext cx="2743200" cy="365125"/>
          </a:xfrm>
        </p:spPr>
        <p:txBody>
          <a:bodyPr/>
          <a:lstStyle>
            <a:lvl1pPr>
              <a:defRPr>
                <a:solidFill>
                  <a:srgbClr val="838383"/>
                </a:solidFill>
              </a:defRPr>
            </a:lvl1pPr>
          </a:lstStyle>
          <a:p>
            <a:fld id="{A68F81FF-A8B7-8E49-9D5B-3CAD5ADFEE36}" type="slidenum">
              <a:rPr lang="en-US" smtClean="0"/>
              <a:pPr/>
              <a:t>‹#›</a:t>
            </a:fld>
            <a:endParaRPr lang="en-US" dirty="0"/>
          </a:p>
        </p:txBody>
      </p:sp>
      <p:sp>
        <p:nvSpPr>
          <p:cNvPr id="18" name="Title 1">
            <a:extLst>
              <a:ext uri="{FF2B5EF4-FFF2-40B4-BE49-F238E27FC236}">
                <a16:creationId xmlns:a16="http://schemas.microsoft.com/office/drawing/2014/main" id="{850B06AE-126A-4DA2-811F-104FAE999A2F}"/>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Tree>
    <p:extLst>
      <p:ext uri="{BB962C8B-B14F-4D97-AF65-F5344CB8AC3E}">
        <p14:creationId xmlns:p14="http://schemas.microsoft.com/office/powerpoint/2010/main" val="3028484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0" name="Content Placeholder 3">
            <a:extLst>
              <a:ext uri="{FF2B5EF4-FFF2-40B4-BE49-F238E27FC236}">
                <a16:creationId xmlns:a16="http://schemas.microsoft.com/office/drawing/2014/main" id="{CDE7FCE0-DABC-FF4C-A67F-37313C276B9F}"/>
              </a:ext>
            </a:extLst>
          </p:cNvPr>
          <p:cNvSpPr>
            <a:spLocks noGrp="1"/>
          </p:cNvSpPr>
          <p:nvPr>
            <p:ph sz="half" idx="2" hasCustomPrompt="1"/>
          </p:nvPr>
        </p:nvSpPr>
        <p:spPr>
          <a:xfrm>
            <a:off x="838200" y="1428750"/>
            <a:ext cx="6219825" cy="4922543"/>
          </a:xfrm>
        </p:spPr>
        <p:txBody>
          <a:bodyPr/>
          <a:lstStyle>
            <a:lvl1pPr marL="514350" indent="-514350">
              <a:lnSpc>
                <a:spcPct val="150000"/>
              </a:lnSpc>
              <a:buSzPct val="120000"/>
              <a:buFont typeface="+mj-lt"/>
              <a:buAutoNum type="arabicParenR"/>
              <a:defRPr>
                <a:solidFill>
                  <a:srgbClr val="0B5494"/>
                </a:solidFill>
                <a:latin typeface="Product Sans Light" panose="020B0303030502040203" pitchFamily="34" charset="0"/>
              </a:defRPr>
            </a:lvl1pPr>
            <a:lvl2pPr>
              <a:buClrTx/>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Agenda item 1</a:t>
            </a:r>
          </a:p>
          <a:p>
            <a:pPr lvl="0"/>
            <a:r>
              <a:rPr lang="en-US" dirty="0"/>
              <a:t>Agenda item 2</a:t>
            </a:r>
          </a:p>
          <a:p>
            <a:pPr lvl="0"/>
            <a:r>
              <a:rPr lang="en-US" dirty="0"/>
              <a:t>Agenda item 3</a:t>
            </a:r>
          </a:p>
          <a:p>
            <a:pPr lvl="0"/>
            <a:r>
              <a:rPr lang="en-US" dirty="0"/>
              <a:t>Agenda item 4</a:t>
            </a:r>
          </a:p>
        </p:txBody>
      </p:sp>
      <p:pic>
        <p:nvPicPr>
          <p:cNvPr id="13" name="Picture 12">
            <a:extLst>
              <a:ext uri="{FF2B5EF4-FFF2-40B4-BE49-F238E27FC236}">
                <a16:creationId xmlns:a16="http://schemas.microsoft.com/office/drawing/2014/main" id="{A40D8CAB-D224-9E4B-913B-4650ACA6EC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14" name="Title 1">
            <a:extLst>
              <a:ext uri="{FF2B5EF4-FFF2-40B4-BE49-F238E27FC236}">
                <a16:creationId xmlns:a16="http://schemas.microsoft.com/office/drawing/2014/main" id="{4AB5B9CB-E993-D64C-AC33-64C0B1891D03}"/>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Agenda</a:t>
            </a:r>
          </a:p>
        </p:txBody>
      </p:sp>
      <p:sp>
        <p:nvSpPr>
          <p:cNvPr id="16" name="Date Placeholder 1">
            <a:extLst>
              <a:ext uri="{FF2B5EF4-FFF2-40B4-BE49-F238E27FC236}">
                <a16:creationId xmlns:a16="http://schemas.microsoft.com/office/drawing/2014/main" id="{15357D13-28E9-504B-AD5E-34C08981C768}"/>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dirty="0"/>
              <a:t>05-24-2021</a:t>
            </a:r>
            <a:endParaRPr lang="en-US" dirty="0"/>
          </a:p>
        </p:txBody>
      </p:sp>
      <p:sp>
        <p:nvSpPr>
          <p:cNvPr id="17" name="Slide Number Placeholder 3">
            <a:extLst>
              <a:ext uri="{FF2B5EF4-FFF2-40B4-BE49-F238E27FC236}">
                <a16:creationId xmlns:a16="http://schemas.microsoft.com/office/drawing/2014/main" id="{376C37B9-9236-DC46-AEA1-4D13C0A1036F}"/>
              </a:ext>
            </a:extLst>
          </p:cNvPr>
          <p:cNvSpPr>
            <a:spLocks noGrp="1"/>
          </p:cNvSpPr>
          <p:nvPr>
            <p:ph type="sldNum" sz="quarter" idx="12"/>
          </p:nvPr>
        </p:nvSpPr>
        <p:spPr>
          <a:xfrm>
            <a:off x="8610600" y="6356350"/>
            <a:ext cx="2743200" cy="365125"/>
          </a:xfrm>
        </p:spPr>
        <p:txBody>
          <a:bodyPr/>
          <a:lstStyle>
            <a:lvl1pPr>
              <a:defRPr>
                <a:solidFill>
                  <a:srgbClr val="838383"/>
                </a:solidFill>
              </a:defRPr>
            </a:lvl1pPr>
          </a:lstStyle>
          <a:p>
            <a:fld id="{A68F81FF-A8B7-8E49-9D5B-3CAD5ADFEE36}" type="slidenum">
              <a:rPr lang="en-US" smtClean="0"/>
              <a:pPr/>
              <a:t>‹#›</a:t>
            </a:fld>
            <a:endParaRPr lang="en-US" dirty="0"/>
          </a:p>
        </p:txBody>
      </p:sp>
      <p:sp>
        <p:nvSpPr>
          <p:cNvPr id="33" name="Rectangle 32">
            <a:extLst>
              <a:ext uri="{FF2B5EF4-FFF2-40B4-BE49-F238E27FC236}">
                <a16:creationId xmlns:a16="http://schemas.microsoft.com/office/drawing/2014/main" id="{AA046ADC-C429-F94E-913A-D027F8174AB6}"/>
              </a:ext>
            </a:extLst>
          </p:cNvPr>
          <p:cNvSpPr/>
          <p:nvPr userDrawn="1"/>
        </p:nvSpPr>
        <p:spPr>
          <a:xfrm>
            <a:off x="8401051" y="1771656"/>
            <a:ext cx="1814513" cy="1814513"/>
          </a:xfrm>
          <a:prstGeom prst="rect">
            <a:avLst/>
          </a:prstGeom>
          <a:solidFill>
            <a:srgbClr val="289D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34" name="Group 33">
            <a:extLst>
              <a:ext uri="{FF2B5EF4-FFF2-40B4-BE49-F238E27FC236}">
                <a16:creationId xmlns:a16="http://schemas.microsoft.com/office/drawing/2014/main" id="{95C268B5-C466-A749-A42E-4369F8388FAA}"/>
              </a:ext>
            </a:extLst>
          </p:cNvPr>
          <p:cNvGrpSpPr/>
          <p:nvPr userDrawn="1"/>
        </p:nvGrpSpPr>
        <p:grpSpPr>
          <a:xfrm>
            <a:off x="8401051" y="1771656"/>
            <a:ext cx="3819525" cy="3800481"/>
            <a:chOff x="8401051" y="1771656"/>
            <a:chExt cx="3819525" cy="3800481"/>
          </a:xfrm>
        </p:grpSpPr>
        <p:sp>
          <p:nvSpPr>
            <p:cNvPr id="35" name="Rectangle 34">
              <a:extLst>
                <a:ext uri="{FF2B5EF4-FFF2-40B4-BE49-F238E27FC236}">
                  <a16:creationId xmlns:a16="http://schemas.microsoft.com/office/drawing/2014/main" id="{E6A62B3B-4AF7-2742-BB66-C19F716FDA29}"/>
                </a:ext>
              </a:extLst>
            </p:cNvPr>
            <p:cNvSpPr/>
            <p:nvPr userDrawn="1"/>
          </p:nvSpPr>
          <p:spPr>
            <a:xfrm>
              <a:off x="10406062" y="1771656"/>
              <a:ext cx="1814514" cy="181451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Rectangle 35">
              <a:extLst>
                <a:ext uri="{FF2B5EF4-FFF2-40B4-BE49-F238E27FC236}">
                  <a16:creationId xmlns:a16="http://schemas.microsoft.com/office/drawing/2014/main" id="{10495851-64A6-1647-BE51-32E8939E73B4}"/>
                </a:ext>
              </a:extLst>
            </p:cNvPr>
            <p:cNvSpPr/>
            <p:nvPr userDrawn="1"/>
          </p:nvSpPr>
          <p:spPr>
            <a:xfrm>
              <a:off x="8401051" y="3757624"/>
              <a:ext cx="1814513" cy="18145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37" name="Rectangle 36">
            <a:extLst>
              <a:ext uri="{FF2B5EF4-FFF2-40B4-BE49-F238E27FC236}">
                <a16:creationId xmlns:a16="http://schemas.microsoft.com/office/drawing/2014/main" id="{10A2D29C-F7F7-DB49-B3C5-D45351D4D317}"/>
              </a:ext>
            </a:extLst>
          </p:cNvPr>
          <p:cNvSpPr/>
          <p:nvPr userDrawn="1"/>
        </p:nvSpPr>
        <p:spPr>
          <a:xfrm>
            <a:off x="10406062" y="3757624"/>
            <a:ext cx="1814513" cy="1814513"/>
          </a:xfrm>
          <a:prstGeom prst="rect">
            <a:avLst/>
          </a:prstGeom>
          <a:solidFill>
            <a:srgbClr val="0B5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38" name="Picture 37" descr="Text, letter&#10;&#10;Description automatically generated">
            <a:extLst>
              <a:ext uri="{FF2B5EF4-FFF2-40B4-BE49-F238E27FC236}">
                <a16:creationId xmlns:a16="http://schemas.microsoft.com/office/drawing/2014/main" id="{ACE42BB7-EB50-754D-B8A3-A38D7EBEB832}"/>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401051" y="3757625"/>
            <a:ext cx="1814984" cy="1814512"/>
          </a:xfrm>
          <a:prstGeom prst="rect">
            <a:avLst/>
          </a:prstGeom>
        </p:spPr>
      </p:pic>
    </p:spTree>
    <p:extLst>
      <p:ext uri="{BB962C8B-B14F-4D97-AF65-F5344CB8AC3E}">
        <p14:creationId xmlns:p14="http://schemas.microsoft.com/office/powerpoint/2010/main" val="101287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with vert imag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FD654AC-93C5-5749-8FCC-E5FB9426D17C}"/>
              </a:ext>
            </a:extLst>
          </p:cNvPr>
          <p:cNvGrpSpPr/>
          <p:nvPr userDrawn="1"/>
        </p:nvGrpSpPr>
        <p:grpSpPr>
          <a:xfrm>
            <a:off x="7315199" y="-10288"/>
            <a:ext cx="4863445" cy="6855887"/>
            <a:chOff x="518112" y="1753386"/>
            <a:chExt cx="4073516" cy="5104613"/>
          </a:xfrm>
          <a:blipFill dpi="0" rotWithShape="1">
            <a:blip r:embed="rId2">
              <a:extLst>
                <a:ext uri="{28A0092B-C50C-407E-A947-70E740481C1C}">
                  <a14:useLocalDpi xmlns:a14="http://schemas.microsoft.com/office/drawing/2010/main" val="0"/>
                </a:ext>
              </a:extLst>
            </a:blip>
            <a:srcRect/>
            <a:stretch>
              <a:fillRect/>
            </a:stretch>
          </a:blipFill>
        </p:grpSpPr>
        <p:sp>
          <p:nvSpPr>
            <p:cNvPr id="11" name="Rectangle 10">
              <a:extLst>
                <a:ext uri="{FF2B5EF4-FFF2-40B4-BE49-F238E27FC236}">
                  <a16:creationId xmlns:a16="http://schemas.microsoft.com/office/drawing/2014/main" id="{84684600-E216-FA45-9DA6-6B7A968D6EB4}"/>
                </a:ext>
              </a:extLst>
            </p:cNvPr>
            <p:cNvSpPr/>
            <p:nvPr userDrawn="1"/>
          </p:nvSpPr>
          <p:spPr>
            <a:xfrm>
              <a:off x="3094339" y="1753386"/>
              <a:ext cx="1497289"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3" name="Rectangle 12">
              <a:extLst>
                <a:ext uri="{FF2B5EF4-FFF2-40B4-BE49-F238E27FC236}">
                  <a16:creationId xmlns:a16="http://schemas.microsoft.com/office/drawing/2014/main" id="{FCA50844-F620-754E-A12B-9A483D2F32F6}"/>
                </a:ext>
              </a:extLst>
            </p:cNvPr>
            <p:cNvSpPr/>
            <p:nvPr userDrawn="1"/>
          </p:nvSpPr>
          <p:spPr>
            <a:xfrm>
              <a:off x="518112" y="1753386"/>
              <a:ext cx="977914"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4" name="Rectangle 13">
              <a:extLst>
                <a:ext uri="{FF2B5EF4-FFF2-40B4-BE49-F238E27FC236}">
                  <a16:creationId xmlns:a16="http://schemas.microsoft.com/office/drawing/2014/main" id="{59176982-5E1E-A245-81B5-9210E4EA747D}"/>
                </a:ext>
              </a:extLst>
            </p:cNvPr>
            <p:cNvSpPr/>
            <p:nvPr userDrawn="1"/>
          </p:nvSpPr>
          <p:spPr>
            <a:xfrm>
              <a:off x="1545994" y="1753386"/>
              <a:ext cx="1497289" cy="51046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grpSp>
      <p:sp>
        <p:nvSpPr>
          <p:cNvPr id="4" name="Content Placeholder 3">
            <a:extLst>
              <a:ext uri="{FF2B5EF4-FFF2-40B4-BE49-F238E27FC236}">
                <a16:creationId xmlns:a16="http://schemas.microsoft.com/office/drawing/2014/main" id="{98C3F4AE-E54B-234E-BA27-6B7270DF28E6}"/>
              </a:ext>
            </a:extLst>
          </p:cNvPr>
          <p:cNvSpPr>
            <a:spLocks noGrp="1"/>
          </p:cNvSpPr>
          <p:nvPr>
            <p:ph sz="half" idx="2"/>
          </p:nvPr>
        </p:nvSpPr>
        <p:spPr>
          <a:xfrm>
            <a:off x="838200" y="1371599"/>
            <a:ext cx="6416043" cy="4805363"/>
          </a:xfrm>
        </p:spPr>
        <p:txBody>
          <a:bodyPr/>
          <a:lstStyle>
            <a:lvl3pPr>
              <a:defRPr/>
            </a:lvl3pPr>
            <a:lvl4pPr marL="1600200" marR="0" indent="-228600" algn="l" defTabSz="914400" rtl="0" eaLnBrk="1" fontAlgn="auto" latinLnBrk="0" hangingPunct="1">
              <a:lnSpc>
                <a:spcPct val="90000"/>
              </a:lnSpc>
              <a:spcBef>
                <a:spcPts val="500"/>
              </a:spcBef>
              <a:spcAft>
                <a:spcPts val="0"/>
              </a:spcAft>
              <a:buClrTx/>
              <a:buSzPct val="75000"/>
              <a:buFont typeface="System Font Regular"/>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pic>
        <p:nvPicPr>
          <p:cNvPr id="12" name="Picture 11">
            <a:extLst>
              <a:ext uri="{FF2B5EF4-FFF2-40B4-BE49-F238E27FC236}">
                <a16:creationId xmlns:a16="http://schemas.microsoft.com/office/drawing/2014/main" id="{60F19A3D-28BB-1148-BC12-2C796648DB6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358" y="-10287"/>
            <a:ext cx="12192000" cy="1115179"/>
          </a:xfrm>
          <a:prstGeom prst="rect">
            <a:avLst/>
          </a:prstGeom>
        </p:spPr>
      </p:pic>
      <p:sp>
        <p:nvSpPr>
          <p:cNvPr id="15" name="Date Placeholder 1">
            <a:extLst>
              <a:ext uri="{FF2B5EF4-FFF2-40B4-BE49-F238E27FC236}">
                <a16:creationId xmlns:a16="http://schemas.microsoft.com/office/drawing/2014/main" id="{7769D9AB-7B87-544F-BE76-0EBE8E677126}"/>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dirty="0"/>
              <a:t>05-24-2021</a:t>
            </a:r>
            <a:endParaRPr lang="en-US" dirty="0"/>
          </a:p>
        </p:txBody>
      </p:sp>
      <p:sp>
        <p:nvSpPr>
          <p:cNvPr id="17" name="Slide Number Placeholder 3">
            <a:extLst>
              <a:ext uri="{FF2B5EF4-FFF2-40B4-BE49-F238E27FC236}">
                <a16:creationId xmlns:a16="http://schemas.microsoft.com/office/drawing/2014/main" id="{BC8910A6-A3B8-EC4B-BD26-4664C23A4251}"/>
              </a:ext>
            </a:extLst>
          </p:cNvPr>
          <p:cNvSpPr>
            <a:spLocks noGrp="1"/>
          </p:cNvSpPr>
          <p:nvPr>
            <p:ph type="sldNum" sz="quarter" idx="12"/>
          </p:nvPr>
        </p:nvSpPr>
        <p:spPr>
          <a:xfrm>
            <a:off x="8610600" y="6356350"/>
            <a:ext cx="2743200" cy="365125"/>
          </a:xfrm>
        </p:spPr>
        <p:txBody>
          <a:bodyPr/>
          <a:lstStyle>
            <a:lvl1pPr>
              <a:defRPr>
                <a:solidFill>
                  <a:srgbClr val="838383"/>
                </a:solidFill>
              </a:defRPr>
            </a:lvl1pPr>
          </a:lstStyle>
          <a:p>
            <a:fld id="{A68F81FF-A8B7-8E49-9D5B-3CAD5ADFEE36}" type="slidenum">
              <a:rPr lang="en-US" smtClean="0"/>
              <a:pPr/>
              <a:t>‹#›</a:t>
            </a:fld>
            <a:endParaRPr lang="en-US" dirty="0"/>
          </a:p>
        </p:txBody>
      </p:sp>
      <p:sp>
        <p:nvSpPr>
          <p:cNvPr id="18" name="Title 1">
            <a:extLst>
              <a:ext uri="{FF2B5EF4-FFF2-40B4-BE49-F238E27FC236}">
                <a16:creationId xmlns:a16="http://schemas.microsoft.com/office/drawing/2014/main" id="{BEC32625-7956-4078-9A04-BB491993D832}"/>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dirty="0"/>
              <a:t>Title of slide</a:t>
            </a:r>
          </a:p>
        </p:txBody>
      </p:sp>
    </p:spTree>
    <p:extLst>
      <p:ext uri="{BB962C8B-B14F-4D97-AF65-F5344CB8AC3E}">
        <p14:creationId xmlns:p14="http://schemas.microsoft.com/office/powerpoint/2010/main" val="2046589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8.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9.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9.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FC05BB-E5A2-4A44-B6AE-6B79F43363D1}"/>
              </a:ext>
            </a:extLst>
          </p:cNvPr>
          <p:cNvSpPr>
            <a:spLocks noGrp="1"/>
          </p:cNvSpPr>
          <p:nvPr>
            <p:ph type="title"/>
          </p:nvPr>
        </p:nvSpPr>
        <p:spPr>
          <a:xfrm>
            <a:off x="838200" y="17785"/>
            <a:ext cx="10515600" cy="167290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Click to edit Master title style</a:t>
            </a:r>
          </a:p>
        </p:txBody>
      </p:sp>
      <p:sp>
        <p:nvSpPr>
          <p:cNvPr id="3" name="Text Placeholder 2">
            <a:extLst>
              <a:ext uri="{FF2B5EF4-FFF2-40B4-BE49-F238E27FC236}">
                <a16:creationId xmlns:a16="http://schemas.microsoft.com/office/drawing/2014/main" id="{FC5A1DB0-3B24-A64B-A2AB-D090086A8D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7EF48FA7-54B8-4549-832A-88EEA393AD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838383"/>
                </a:solidFill>
                <a:latin typeface="Product Sans Thin" panose="020B0203030502040203" pitchFamily="34" charset="0"/>
              </a:defRPr>
            </a:lvl1pPr>
          </a:lstStyle>
          <a:p>
            <a:r>
              <a:rPr lang="en-CA" dirty="0"/>
              <a:t>05-24-2021</a:t>
            </a:r>
            <a:endParaRPr lang="en-US" dirty="0"/>
          </a:p>
        </p:txBody>
      </p:sp>
      <p:sp>
        <p:nvSpPr>
          <p:cNvPr id="6" name="Slide Number Placeholder 5">
            <a:extLst>
              <a:ext uri="{FF2B5EF4-FFF2-40B4-BE49-F238E27FC236}">
                <a16:creationId xmlns:a16="http://schemas.microsoft.com/office/drawing/2014/main" id="{738AEB7B-A82F-754B-AEEF-517E6867BB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38383"/>
                </a:solidFill>
                <a:latin typeface="Product Sans Thin" panose="020B0203030502040203" pitchFamily="34" charset="0"/>
              </a:defRPr>
            </a:lvl1pPr>
          </a:lstStyle>
          <a:p>
            <a:fld id="{16DFC2C5-FBBF-1943-8567-35264678A384}" type="slidenum">
              <a:rPr lang="en-US" smtClean="0"/>
              <a:pPr/>
              <a:t>‹#›</a:t>
            </a:fld>
            <a:endParaRPr lang="en-US" dirty="0"/>
          </a:p>
        </p:txBody>
      </p:sp>
      <p:sp>
        <p:nvSpPr>
          <p:cNvPr id="9" name="Title 1">
            <a:extLst>
              <a:ext uri="{FF2B5EF4-FFF2-40B4-BE49-F238E27FC236}">
                <a16:creationId xmlns:a16="http://schemas.microsoft.com/office/drawing/2014/main" id="{5687429D-C16A-3946-912E-75F6C9C2E1C8}"/>
              </a:ext>
            </a:extLst>
          </p:cNvPr>
          <p:cNvSpPr txBox="1">
            <a:spLocks/>
          </p:cNvSpPr>
          <p:nvPr userDrawn="1"/>
        </p:nvSpPr>
        <p:spPr>
          <a:xfrm>
            <a:off x="7345051" y="3746953"/>
            <a:ext cx="10513244" cy="62217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bg1"/>
                </a:solidFill>
                <a:latin typeface="Product Sans Thin" panose="020B0203030502040203" pitchFamily="34" charset="0"/>
                <a:ea typeface="+mj-ea"/>
                <a:cs typeface="+mj-cs"/>
              </a:defRPr>
            </a:lvl1pPr>
          </a:lstStyle>
          <a:p>
            <a:endParaRPr lang="en-US" sz="2200" dirty="0">
              <a:solidFill>
                <a:srgbClr val="0B5494"/>
              </a:solidFill>
            </a:endParaRPr>
          </a:p>
        </p:txBody>
      </p:sp>
    </p:spTree>
    <p:extLst>
      <p:ext uri="{BB962C8B-B14F-4D97-AF65-F5344CB8AC3E}">
        <p14:creationId xmlns:p14="http://schemas.microsoft.com/office/powerpoint/2010/main" val="2627043345"/>
      </p:ext>
    </p:extLst>
  </p:cSld>
  <p:clrMap bg1="lt1" tx1="dk1" bg2="lt2" tx2="dk2" accent1="accent1" accent2="accent2" accent3="accent3" accent4="accent4" accent5="accent5" accent6="accent6" hlink="hlink" folHlink="folHlink"/>
  <p:sldLayoutIdLst>
    <p:sldLayoutId id="2147483872" r:id="rId1"/>
    <p:sldLayoutId id="2147483874" r:id="rId2"/>
    <p:sldLayoutId id="2147483906" r:id="rId3"/>
    <p:sldLayoutId id="2147483905" r:id="rId4"/>
    <p:sldLayoutId id="2147483878" r:id="rId5"/>
    <p:sldLayoutId id="2147483873" r:id="rId6"/>
    <p:sldLayoutId id="2147483875" r:id="rId7"/>
    <p:sldLayoutId id="2147483912" r:id="rId8"/>
    <p:sldLayoutId id="2147483899" r:id="rId9"/>
    <p:sldLayoutId id="2147483910" r:id="rId10"/>
    <p:sldLayoutId id="2147483911" r:id="rId11"/>
    <p:sldLayoutId id="2147483877" r:id="rId12"/>
    <p:sldLayoutId id="2147483880" r:id="rId13"/>
    <p:sldLayoutId id="2147483913" r:id="rId14"/>
  </p:sldLayoutIdLst>
  <p:hf hdr="0" ftr="0"/>
  <p:txStyles>
    <p:titleStyle>
      <a:lvl1pPr marL="0" marR="0" indent="0" algn="l" defTabSz="914400" rtl="0" eaLnBrk="1" fontAlgn="auto" latinLnBrk="0" hangingPunct="0">
        <a:lnSpc>
          <a:spcPct val="100000"/>
        </a:lnSpc>
        <a:spcBef>
          <a:spcPct val="0"/>
        </a:spcBef>
        <a:spcAft>
          <a:spcPts val="0"/>
        </a:spcAft>
        <a:buClrTx/>
        <a:buSzTx/>
        <a:buFontTx/>
        <a:buNone/>
        <a:tabLst/>
        <a:defRPr sz="4400" kern="1200">
          <a:solidFill>
            <a:srgbClr val="0B5494"/>
          </a:solidFill>
          <a:latin typeface="Product Sans Thin" panose="020B020303050204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rgbClr val="4A4A4A"/>
          </a:solidFill>
          <a:latin typeface="Product Sans Thin" panose="020B0203030502040203" pitchFamily="34" charset="0"/>
          <a:ea typeface="+mn-ea"/>
          <a:cs typeface="+mn-cs"/>
        </a:defRPr>
      </a:lvl1pPr>
      <a:lvl2pPr marL="685800" indent="-228600" algn="l" defTabSz="914400" rtl="0" eaLnBrk="1" latinLnBrk="0" hangingPunct="1">
        <a:lnSpc>
          <a:spcPct val="90000"/>
        </a:lnSpc>
        <a:spcBef>
          <a:spcPts val="500"/>
        </a:spcBef>
        <a:buClr>
          <a:srgbClr val="4A4A4A"/>
        </a:buClr>
        <a:buFont typeface="System Font Regular"/>
        <a:buChar char="–"/>
        <a:defRPr sz="2400" kern="1200">
          <a:solidFill>
            <a:srgbClr val="4A4A4A"/>
          </a:solidFill>
          <a:latin typeface="Product Sans Thin" panose="020B0203030502040203" pitchFamily="34" charset="0"/>
          <a:ea typeface="+mn-ea"/>
          <a:cs typeface="+mn-cs"/>
        </a:defRPr>
      </a:lvl2pPr>
      <a:lvl3pPr marL="1143000" indent="-228600" algn="l" defTabSz="914400" rtl="0" eaLnBrk="1" latinLnBrk="0" hangingPunct="1">
        <a:lnSpc>
          <a:spcPct val="90000"/>
        </a:lnSpc>
        <a:spcBef>
          <a:spcPts val="500"/>
        </a:spcBef>
        <a:buSzPct val="75000"/>
        <a:buFont typeface="Courier New" panose="02070309020205020404" pitchFamily="49" charset="0"/>
        <a:buChar char="o"/>
        <a:defRPr sz="2000" kern="1200">
          <a:solidFill>
            <a:srgbClr val="4A4A4A"/>
          </a:solidFill>
          <a:latin typeface="Product Sans Thin" panose="020B0203030502040203" pitchFamily="34" charset="0"/>
          <a:ea typeface="+mn-ea"/>
          <a:cs typeface="+mn-cs"/>
        </a:defRPr>
      </a:lvl3pPr>
      <a:lvl4pPr marL="1657350" marR="0" indent="-285750" algn="l" defTabSz="914400" rtl="0" eaLnBrk="1" fontAlgn="auto" latinLnBrk="0" hangingPunct="1">
        <a:lnSpc>
          <a:spcPct val="90000"/>
        </a:lnSpc>
        <a:spcBef>
          <a:spcPts val="500"/>
        </a:spcBef>
        <a:spcAft>
          <a:spcPts val="0"/>
        </a:spcAft>
        <a:buClrTx/>
        <a:buSzPct val="75000"/>
        <a:buFont typeface="System Font Regular"/>
        <a:buChar char="–"/>
        <a:tabLst/>
        <a:defRPr sz="1800" kern="1200">
          <a:solidFill>
            <a:srgbClr val="4A4A4A"/>
          </a:solidFill>
          <a:latin typeface="Product Sans Thin" panose="020B0203030502040203" pitchFamily="34" charset="0"/>
          <a:ea typeface="+mn-ea"/>
          <a:cs typeface="+mn-cs"/>
        </a:defRPr>
      </a:lvl4pPr>
      <a:lvl5pPr marL="18288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sz="1800" kern="1200">
          <a:solidFill>
            <a:srgbClr val="4A4A4A"/>
          </a:solidFill>
          <a:latin typeface="Product Sans Thin" panose="020B020303050204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4040" y="3"/>
            <a:ext cx="12187961" cy="167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8566156"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chemeClr val="bg2"/>
                </a:solidFill>
                <a:cs typeface="MS PGothic" charset="0"/>
              </a:rPr>
              <a:t>Page </a:t>
            </a:r>
            <a:fld id="{95158037-59F0-9C4B-B231-1C776117AADA}" type="slidenum">
              <a:rPr lang="en-US" sz="1067" smtClean="0">
                <a:solidFill>
                  <a:schemeClr val="bg2"/>
                </a:solidFill>
              </a:rPr>
              <a:pPr algn="r">
                <a:defRPr/>
              </a:pPr>
              <a:t>‹#›</a:t>
            </a:fld>
            <a:r>
              <a:rPr lang="en-US" sz="1067" dirty="0">
                <a:solidFill>
                  <a:schemeClr val="bg2"/>
                </a:solidFill>
                <a:cs typeface="MS PGothic" charset="0"/>
              </a:rPr>
              <a:t> | Proprietary and Copyrighted Information</a:t>
            </a:r>
          </a:p>
        </p:txBody>
      </p:sp>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14258" y="6319900"/>
            <a:ext cx="1371277" cy="400373"/>
          </a:xfrm>
          <a:prstGeom prst="rect">
            <a:avLst/>
          </a:prstGeom>
        </p:spPr>
      </p:pic>
    </p:spTree>
    <p:extLst>
      <p:ext uri="{BB962C8B-B14F-4D97-AF65-F5344CB8AC3E}">
        <p14:creationId xmlns:p14="http://schemas.microsoft.com/office/powerpoint/2010/main" val="1406423425"/>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85"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54"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33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89" indent="-457189"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auto">
          <a:xfrm>
            <a:off x="4040" y="3"/>
            <a:ext cx="12187961" cy="167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8566156"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chemeClr val="bg2"/>
                </a:solidFill>
                <a:cs typeface="MS PGothic" charset="0"/>
              </a:rPr>
              <a:t>Page </a:t>
            </a:r>
            <a:fld id="{95158037-59F0-9C4B-B231-1C776117AADA}" type="slidenum">
              <a:rPr lang="en-US" sz="1067" smtClean="0">
                <a:solidFill>
                  <a:schemeClr val="bg2"/>
                </a:solidFill>
              </a:rPr>
              <a:pPr algn="r">
                <a:defRPr/>
              </a:pPr>
              <a:t>‹#›</a:t>
            </a:fld>
            <a:r>
              <a:rPr lang="en-US" sz="1067" dirty="0">
                <a:solidFill>
                  <a:schemeClr val="bg2"/>
                </a:solidFill>
                <a:cs typeface="MS PGothic" charset="0"/>
              </a:rPr>
              <a:t> | Proprietary and Copyrighted Information</a:t>
            </a:r>
          </a:p>
        </p:txBody>
      </p:sp>
      <p:pic>
        <p:nvPicPr>
          <p:cNvPr id="9" name="Picture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14258" y="6319900"/>
            <a:ext cx="1371277" cy="400373"/>
          </a:xfrm>
          <a:prstGeom prst="rect">
            <a:avLst/>
          </a:prstGeom>
        </p:spPr>
      </p:pic>
    </p:spTree>
    <p:extLst>
      <p:ext uri="{BB962C8B-B14F-4D97-AF65-F5344CB8AC3E}">
        <p14:creationId xmlns:p14="http://schemas.microsoft.com/office/powerpoint/2010/main" val="2470859202"/>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1" r:id="rId12"/>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85"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54"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33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89" indent="-457189"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ADC016-379D-4A95-BEB3-709D6D5D5A1C}"/>
              </a:ext>
            </a:extLst>
          </p:cNvPr>
          <p:cNvSpPr>
            <a:spLocks noGrp="1"/>
          </p:cNvSpPr>
          <p:nvPr>
            <p:ph type="body" sz="quarter" idx="11"/>
          </p:nvPr>
        </p:nvSpPr>
        <p:spPr>
          <a:xfrm>
            <a:off x="771403" y="3429000"/>
            <a:ext cx="9906901" cy="1179867"/>
          </a:xfrm>
        </p:spPr>
        <p:txBody>
          <a:bodyPr>
            <a:noAutofit/>
          </a:bodyPr>
          <a:lstStyle/>
          <a:p>
            <a:pPr marL="236538" indent="-236538"/>
            <a:r>
              <a:rPr lang="en-US" b="1" kern="0" dirty="0">
                <a:latin typeface="Product Sans Thin" panose="020B0203030502040203"/>
              </a:rPr>
              <a:t>Jens Poll, Task Force Chair</a:t>
            </a:r>
          </a:p>
          <a:p>
            <a:pPr marL="236538" indent="-236538"/>
            <a:r>
              <a:rPr lang="en-US" b="1" kern="0" dirty="0">
                <a:latin typeface="Product Sans Thin" panose="020B0203030502040203"/>
              </a:rPr>
              <a:t>IESBA CAG Meeting, September 6, 2022</a:t>
            </a:r>
          </a:p>
        </p:txBody>
      </p:sp>
      <p:sp>
        <p:nvSpPr>
          <p:cNvPr id="7" name="Text Placeholder 3">
            <a:extLst>
              <a:ext uri="{FF2B5EF4-FFF2-40B4-BE49-F238E27FC236}">
                <a16:creationId xmlns:a16="http://schemas.microsoft.com/office/drawing/2014/main" id="{32E4FAE1-E9FD-4A1C-9F0F-20ABC2559608}"/>
              </a:ext>
            </a:extLst>
          </p:cNvPr>
          <p:cNvSpPr>
            <a:spLocks noGrp="1"/>
          </p:cNvSpPr>
          <p:nvPr>
            <p:ph type="body" sz="quarter" idx="12"/>
          </p:nvPr>
        </p:nvSpPr>
        <p:spPr>
          <a:xfrm>
            <a:off x="680121" y="609901"/>
            <a:ext cx="9907588" cy="2417876"/>
          </a:xfrm>
        </p:spPr>
        <p:txBody>
          <a:bodyPr/>
          <a:lstStyle/>
          <a:p>
            <a:r>
              <a:rPr lang="en-US" dirty="0"/>
              <a:t>Tax Planning &amp; Related Services</a:t>
            </a:r>
          </a:p>
        </p:txBody>
      </p:sp>
    </p:spTree>
    <p:extLst>
      <p:ext uri="{BB962C8B-B14F-4D97-AF65-F5344CB8AC3E}">
        <p14:creationId xmlns:p14="http://schemas.microsoft.com/office/powerpoint/2010/main" val="1075983996"/>
      </p:ext>
    </p:extLst>
  </p:cSld>
  <p:clrMapOvr>
    <a:masterClrMapping/>
  </p:clrMapOvr>
  <mc:AlternateContent xmlns:mc="http://schemas.openxmlformats.org/markup-compatibility/2006" xmlns:p14="http://schemas.microsoft.com/office/powerpoint/2010/main">
    <mc:Choice Requires="p14">
      <p:transition p14:dur="300" advTm="2746">
        <p:push dir="u"/>
      </p:transition>
    </mc:Choice>
    <mc:Fallback xmlns="">
      <p:transition advTm="2746">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00111" y="0"/>
            <a:ext cx="10381873" cy="1068518"/>
          </a:xfrm>
        </p:spPr>
        <p:txBody>
          <a:bodyPr>
            <a:normAutofit/>
          </a:bodyPr>
          <a:lstStyle/>
          <a:p>
            <a:r>
              <a:rPr lang="en-US" dirty="0"/>
              <a:t>PROPOSED TEXT</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10</a:t>
            </a:fld>
            <a:endParaRPr lang="en-US" dirty="0"/>
          </a:p>
        </p:txBody>
      </p:sp>
      <p:sp>
        <p:nvSpPr>
          <p:cNvPr id="11" name="TextBox 10">
            <a:extLst>
              <a:ext uri="{FF2B5EF4-FFF2-40B4-BE49-F238E27FC236}">
                <a16:creationId xmlns:a16="http://schemas.microsoft.com/office/drawing/2014/main" id="{A991F702-2187-47A6-935B-2AB5F669C1BF}"/>
              </a:ext>
            </a:extLst>
          </p:cNvPr>
          <p:cNvSpPr txBox="1"/>
          <p:nvPr/>
        </p:nvSpPr>
        <p:spPr>
          <a:xfrm>
            <a:off x="400111" y="1303989"/>
            <a:ext cx="8928462" cy="952953"/>
          </a:xfrm>
          <a:prstGeom prst="rect">
            <a:avLst/>
          </a:prstGeom>
          <a:noFill/>
        </p:spPr>
        <p:txBody>
          <a:bodyPr wrap="square">
            <a:spAutoFit/>
          </a:bodyPr>
          <a:lstStyle/>
          <a:p>
            <a:pPr marL="0" marR="0" algn="just">
              <a:lnSpc>
                <a:spcPts val="1400"/>
              </a:lnSpc>
              <a:spcBef>
                <a:spcPts val="600"/>
              </a:spcBef>
              <a:spcAft>
                <a:spcPts val="600"/>
              </a:spcAft>
            </a:pPr>
            <a:r>
              <a:rPr lang="en-US" sz="2800" b="1" dirty="0">
                <a:effectLst/>
                <a:latin typeface="Product Sans Thin" panose="020B0203030502040203"/>
                <a:ea typeface="Calibri" panose="020F0502020204030204" pitchFamily="34" charset="0"/>
                <a:cs typeface="Times New Roman" panose="02020603050405020304" pitchFamily="18" charset="0"/>
              </a:rPr>
              <a:t>Requirements and Application Material</a:t>
            </a:r>
            <a:endParaRPr lang="en-US" sz="2400" dirty="0">
              <a:effectLst/>
              <a:latin typeface="Product Sans Thin" panose="020B0203030502040203"/>
              <a:ea typeface="Calibri" panose="020F0502020204030204" pitchFamily="34" charset="0"/>
              <a:cs typeface="Times New Roman" panose="02020603050405020304" pitchFamily="18" charset="0"/>
            </a:endParaRPr>
          </a:p>
          <a:p>
            <a:pPr marL="0" marR="0" algn="just">
              <a:lnSpc>
                <a:spcPts val="1400"/>
              </a:lnSpc>
              <a:spcBef>
                <a:spcPts val="600"/>
              </a:spcBef>
              <a:spcAft>
                <a:spcPts val="600"/>
              </a:spcAft>
            </a:pPr>
            <a:r>
              <a:rPr lang="en-US" sz="1800" b="1" dirty="0">
                <a:effectLst/>
                <a:latin typeface="Product Sans Thin" panose="020B0203030502040203"/>
                <a:ea typeface="Calibri" panose="020F0502020204030204" pitchFamily="34" charset="0"/>
                <a:cs typeface="Times New Roman" panose="02020603050405020304" pitchFamily="18" charset="0"/>
              </a:rPr>
              <a:t>General</a:t>
            </a:r>
            <a:endParaRPr lang="en-US" sz="2400" dirty="0">
              <a:effectLst/>
              <a:latin typeface="Product Sans Thin" panose="020B0203030502040203"/>
              <a:ea typeface="Calibri" panose="020F0502020204030204" pitchFamily="34" charset="0"/>
              <a:cs typeface="Times New Roman" panose="02020603050405020304" pitchFamily="18" charset="0"/>
            </a:endParaRPr>
          </a:p>
          <a:p>
            <a:pPr marL="804545" marR="0" indent="-804545" algn="just">
              <a:lnSpc>
                <a:spcPts val="1400"/>
              </a:lnSpc>
              <a:spcBef>
                <a:spcPts val="600"/>
              </a:spcBef>
              <a:spcAft>
                <a:spcPts val="600"/>
              </a:spcAft>
            </a:pPr>
            <a:r>
              <a:rPr lang="en-US" sz="1800" i="1" dirty="0">
                <a:effectLst/>
                <a:latin typeface="Product Sans Thin" panose="020B0203030502040203"/>
                <a:ea typeface="Calibri" panose="020F0502020204030204" pitchFamily="34" charset="0"/>
                <a:cs typeface="Times New Roman" panose="02020603050405020304" pitchFamily="18" charset="0"/>
              </a:rPr>
              <a:t>Professional Accountants’ Public Interest Role in Relation to Tax Planning</a:t>
            </a:r>
            <a:endParaRPr lang="en-US" sz="2400" dirty="0">
              <a:effectLst/>
              <a:latin typeface="Product Sans Thin" panose="020B0203030502040203"/>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CFDDF709-7E59-4D77-AAED-50AB1EFAA453}"/>
              </a:ext>
            </a:extLst>
          </p:cNvPr>
          <p:cNvSpPr txBox="1"/>
          <p:nvPr/>
        </p:nvSpPr>
        <p:spPr>
          <a:xfrm>
            <a:off x="468350" y="2346467"/>
            <a:ext cx="10858500" cy="4339650"/>
          </a:xfrm>
          <a:prstGeom prst="rect">
            <a:avLst/>
          </a:prstGeom>
          <a:noFill/>
        </p:spPr>
        <p:txBody>
          <a:bodyPr wrap="square">
            <a:spAutoFit/>
          </a:bodyPr>
          <a:lstStyle/>
          <a:p>
            <a:pPr marL="800100" marR="0" indent="-800100" algn="just">
              <a:spcBef>
                <a:spcPts val="600"/>
              </a:spcBef>
              <a:spcAft>
                <a:spcPts val="600"/>
              </a:spcAft>
            </a:pPr>
            <a:r>
              <a:rPr lang="en-US" sz="1900" dirty="0">
                <a:effectLst/>
                <a:latin typeface="Product Sans Thin" panose="020B0203030502040203"/>
                <a:ea typeface="Calibri" panose="020F0502020204030204" pitchFamily="34" charset="0"/>
                <a:cs typeface="Times New Roman" panose="02020603050405020304" pitchFamily="18" charset="0"/>
              </a:rPr>
              <a:t>280.4 A1		Professional accountants play an important role in tax planning by contributing their 		knowledge, skills and experience to assist employing organizations meet their tax 			planning goals while complying with tax laws and regulations. In doing so, accountants 		help to facilitate a more efficient and effective operation of a jurisdiction’s tax system, 		which is in the public interest.</a:t>
            </a:r>
          </a:p>
          <a:p>
            <a:pPr marL="800100" marR="0" indent="-800100" algn="just">
              <a:spcBef>
                <a:spcPts val="600"/>
              </a:spcBef>
              <a:spcAft>
                <a:spcPts val="600"/>
              </a:spcAft>
            </a:pPr>
            <a:r>
              <a:rPr lang="en-US" sz="1900" dirty="0">
                <a:effectLst/>
                <a:latin typeface="Product Sans Thin" panose="020B0203030502040203"/>
                <a:ea typeface="Calibri" panose="020F0502020204030204" pitchFamily="34" charset="0"/>
                <a:cs typeface="Times New Roman" panose="02020603050405020304" pitchFamily="18" charset="0"/>
              </a:rPr>
              <a:t>280.4 A2		Employing organizations are entitled to organize their affairs for tax planning purposes. 		While there are a variety of ways to achieve such purposes, employing organizations 		have a responsibility to pay taxes as determined by the relevant tax laws and regulations. 		In this regard, professional accountants have a responsibility to advise their employing 		organizations on how best to meet their tax planning goals. Equally, accountants have a 		responsibility to assist employing organizations in meeting their responsibility to pay taxes 		and not seek to avoid it through tax evasion or by taking advantage of tax minimization 		arrangements that, although not prohibited by tax laws 	and regulations, might still create 		threats to compliance with the fundamental principles. </a:t>
            </a:r>
          </a:p>
        </p:txBody>
      </p:sp>
    </p:spTree>
    <p:extLst>
      <p:ext uri="{BB962C8B-B14F-4D97-AF65-F5344CB8AC3E}">
        <p14:creationId xmlns:p14="http://schemas.microsoft.com/office/powerpoint/2010/main" val="3412547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pic>
        <p:nvPicPr>
          <p:cNvPr id="9" name="Picture 8" descr="Question mark on green pastel background">
            <a:extLst>
              <a:ext uri="{FF2B5EF4-FFF2-40B4-BE49-F238E27FC236}">
                <a16:creationId xmlns:a16="http://schemas.microsoft.com/office/drawing/2014/main" id="{8694B127-2A20-4E9A-9D89-54552F7375F8}"/>
              </a:ext>
            </a:extLst>
          </p:cNvPr>
          <p:cNvPicPr>
            <a:picLocks noChangeAspect="1"/>
          </p:cNvPicPr>
          <p:nvPr/>
        </p:nvPicPr>
        <p:blipFill rotWithShape="1">
          <a:blip r:embed="rId2"/>
          <a:srcRect t="3582" b="21418"/>
          <a:stretch/>
        </p:blipFill>
        <p:spPr>
          <a:xfrm>
            <a:off x="0" y="1"/>
            <a:ext cx="12192000" cy="6857999"/>
          </a:xfrm>
          <a:prstGeom prst="rect">
            <a:avLst/>
          </a:prstGeom>
        </p:spPr>
      </p:pic>
      <p:sp useBgFill="1">
        <p:nvSpPr>
          <p:cNvPr id="15" name="Freeform: Shape 1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2" name="Title 1">
            <a:extLst>
              <a:ext uri="{FF2B5EF4-FFF2-40B4-BE49-F238E27FC236}">
                <a16:creationId xmlns:a16="http://schemas.microsoft.com/office/drawing/2014/main" id="{82112890-8E90-4742-877F-31EA36316CC8}"/>
              </a:ext>
            </a:extLst>
          </p:cNvPr>
          <p:cNvSpPr>
            <a:spLocks noGrp="1"/>
          </p:cNvSpPr>
          <p:nvPr>
            <p:ph type="title"/>
          </p:nvPr>
        </p:nvSpPr>
        <p:spPr>
          <a:xfrm>
            <a:off x="1037809" y="1071350"/>
            <a:ext cx="4775162" cy="1339382"/>
          </a:xfrm>
        </p:spPr>
        <p:txBody>
          <a:bodyPr vert="horz" lIns="91440" tIns="45720" rIns="91440" bIns="45720" rtlCol="0" anchor="ctr">
            <a:normAutofit/>
          </a:bodyPr>
          <a:lstStyle/>
          <a:p>
            <a:pPr algn="ctr" hangingPunct="1">
              <a:lnSpc>
                <a:spcPct val="90000"/>
              </a:lnSpc>
            </a:pPr>
            <a:r>
              <a:rPr lang="en-US" sz="3600" dirty="0">
                <a:solidFill>
                  <a:schemeClr val="tx1"/>
                </a:solidFill>
                <a:latin typeface="Product Sans Thin" panose="020B0203030502040203"/>
              </a:rPr>
              <a:t>Matters for Consideration</a:t>
            </a:r>
          </a:p>
        </p:txBody>
      </p:sp>
      <p:sp>
        <p:nvSpPr>
          <p:cNvPr id="1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7" name="TextBox 6">
            <a:extLst>
              <a:ext uri="{FF2B5EF4-FFF2-40B4-BE49-F238E27FC236}">
                <a16:creationId xmlns:a16="http://schemas.microsoft.com/office/drawing/2014/main" id="{179AD52A-B039-4238-8F87-46F923E1619A}"/>
              </a:ext>
            </a:extLst>
          </p:cNvPr>
          <p:cNvSpPr txBox="1"/>
          <p:nvPr/>
        </p:nvSpPr>
        <p:spPr>
          <a:xfrm>
            <a:off x="936054" y="2137470"/>
            <a:ext cx="5231990" cy="310974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ts val="3000"/>
              </a:lnSpc>
              <a:spcBef>
                <a:spcPts val="600"/>
              </a:spcBef>
              <a:spcAft>
                <a:spcPts val="600"/>
              </a:spcAft>
              <a:buClrTx/>
              <a:buSzPts val="1000"/>
              <a:buFontTx/>
              <a:buNone/>
              <a:tabLst/>
              <a:defRPr/>
            </a:pPr>
            <a:r>
              <a:rPr kumimoji="0" lang="en-US" sz="2800" b="0" i="0" u="none" strike="noStrike" kern="1200" cap="none" spc="0" normalizeH="0" baseline="0" noProof="0" dirty="0">
                <a:ln>
                  <a:noFill/>
                </a:ln>
                <a:solidFill>
                  <a:srgbClr val="494949"/>
                </a:solidFill>
                <a:effectLst/>
                <a:uLnTx/>
                <a:uFillTx/>
                <a:latin typeface="Product Sans Thin" panose="020B0203030502040203"/>
                <a:ea typeface="MS Mincho" panose="02020609040205080304" pitchFamily="49" charset="-128"/>
              </a:rPr>
              <a:t>CAG representations are asked to share any comments, questions, or reactions to the TPTF’s proposal on public interest</a:t>
            </a:r>
          </a:p>
        </p:txBody>
      </p:sp>
      <p:sp>
        <p:nvSpPr>
          <p:cNvPr id="5" name="Slide Number Placeholder 4">
            <a:extLst>
              <a:ext uri="{FF2B5EF4-FFF2-40B4-BE49-F238E27FC236}">
                <a16:creationId xmlns:a16="http://schemas.microsoft.com/office/drawing/2014/main" id="{AE8732B1-C14C-412E-8C3B-CD11125FFC3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A68F81FF-A8B7-8E49-9D5B-3CAD5ADFEE36}"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11</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4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DEB5-D49F-47CE-8840-252DC8C3A06C}"/>
              </a:ext>
            </a:extLst>
          </p:cNvPr>
          <p:cNvSpPr>
            <a:spLocks noGrp="1"/>
          </p:cNvSpPr>
          <p:nvPr>
            <p:ph type="sldNum" sz="quarter" idx="12"/>
          </p:nvPr>
        </p:nvSpPr>
        <p:spPr/>
        <p:txBody>
          <a:bodyPr/>
          <a:lstStyle/>
          <a:p>
            <a:fld id="{A68F81FF-A8B7-8E49-9D5B-3CAD5ADFEE36}" type="slidenum">
              <a:rPr lang="en-US" smtClean="0"/>
              <a:pPr/>
              <a:t>12</a:t>
            </a:fld>
            <a:endParaRPr lang="en-US" dirty="0"/>
          </a:p>
        </p:txBody>
      </p:sp>
      <p:sp>
        <p:nvSpPr>
          <p:cNvPr id="4" name="Title 3">
            <a:extLst>
              <a:ext uri="{FF2B5EF4-FFF2-40B4-BE49-F238E27FC236}">
                <a16:creationId xmlns:a16="http://schemas.microsoft.com/office/drawing/2014/main" id="{C0931807-3B13-49A9-B5AF-855FE126D426}"/>
              </a:ext>
            </a:extLst>
          </p:cNvPr>
          <p:cNvSpPr>
            <a:spLocks noGrp="1"/>
          </p:cNvSpPr>
          <p:nvPr>
            <p:ph type="title"/>
          </p:nvPr>
        </p:nvSpPr>
        <p:spPr>
          <a:xfrm>
            <a:off x="541376" y="2871410"/>
            <a:ext cx="9948345" cy="1115179"/>
          </a:xfrm>
        </p:spPr>
        <p:txBody>
          <a:bodyPr>
            <a:normAutofit fontScale="90000"/>
          </a:bodyPr>
          <a:lstStyle/>
          <a:p>
            <a:r>
              <a:rPr lang="en-US" b="1" dirty="0"/>
              <a:t>PROPOSED ETHICAL FRAMEWORK</a:t>
            </a:r>
          </a:p>
        </p:txBody>
      </p:sp>
    </p:spTree>
    <p:extLst>
      <p:ext uri="{BB962C8B-B14F-4D97-AF65-F5344CB8AC3E}">
        <p14:creationId xmlns:p14="http://schemas.microsoft.com/office/powerpoint/2010/main" val="496844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376335" y="0"/>
            <a:ext cx="10381873" cy="1068518"/>
          </a:xfrm>
        </p:spPr>
        <p:txBody>
          <a:bodyPr>
            <a:normAutofit/>
          </a:bodyPr>
          <a:lstStyle/>
          <a:p>
            <a:r>
              <a:rPr lang="en-US" dirty="0"/>
              <a:t>PROPOSED ETHICAL FRAMEWORK</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13</a:t>
            </a:fld>
            <a:endParaRPr lang="en-US" dirty="0"/>
          </a:p>
        </p:txBody>
      </p:sp>
      <p:graphicFrame>
        <p:nvGraphicFramePr>
          <p:cNvPr id="30" name="Content Placeholder 6">
            <a:extLst>
              <a:ext uri="{FF2B5EF4-FFF2-40B4-BE49-F238E27FC236}">
                <a16:creationId xmlns:a16="http://schemas.microsoft.com/office/drawing/2014/main" id="{A78DF257-46A0-1B20-5A4B-5AB8E55A87A9}"/>
              </a:ext>
            </a:extLst>
          </p:cNvPr>
          <p:cNvGraphicFramePr>
            <a:graphicFrameLocks noGrp="1"/>
          </p:cNvGraphicFramePr>
          <p:nvPr>
            <p:ph idx="1"/>
            <p:extLst>
              <p:ext uri="{D42A27DB-BD31-4B8C-83A1-F6EECF244321}">
                <p14:modId xmlns:p14="http://schemas.microsoft.com/office/powerpoint/2010/main" val="761903521"/>
              </p:ext>
            </p:extLst>
          </p:nvPr>
        </p:nvGraphicFramePr>
        <p:xfrm>
          <a:off x="468350" y="1288211"/>
          <a:ext cx="11043249" cy="5342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5750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DEB5-D49F-47CE-8840-252DC8C3A06C}"/>
              </a:ext>
            </a:extLst>
          </p:cNvPr>
          <p:cNvSpPr>
            <a:spLocks noGrp="1"/>
          </p:cNvSpPr>
          <p:nvPr>
            <p:ph type="sldNum" sz="quarter" idx="12"/>
          </p:nvPr>
        </p:nvSpPr>
        <p:spPr/>
        <p:txBody>
          <a:bodyPr/>
          <a:lstStyle/>
          <a:p>
            <a:fld id="{A68F81FF-A8B7-8E49-9D5B-3CAD5ADFEE36}" type="slidenum">
              <a:rPr lang="en-US" smtClean="0"/>
              <a:pPr/>
              <a:t>14</a:t>
            </a:fld>
            <a:endParaRPr lang="en-US" dirty="0"/>
          </a:p>
        </p:txBody>
      </p:sp>
      <p:sp>
        <p:nvSpPr>
          <p:cNvPr id="4" name="Title 3">
            <a:extLst>
              <a:ext uri="{FF2B5EF4-FFF2-40B4-BE49-F238E27FC236}">
                <a16:creationId xmlns:a16="http://schemas.microsoft.com/office/drawing/2014/main" id="{C0931807-3B13-49A9-B5AF-855FE126D426}"/>
              </a:ext>
            </a:extLst>
          </p:cNvPr>
          <p:cNvSpPr>
            <a:spLocks noGrp="1"/>
          </p:cNvSpPr>
          <p:nvPr>
            <p:ph type="title"/>
          </p:nvPr>
        </p:nvSpPr>
        <p:spPr>
          <a:xfrm>
            <a:off x="483866" y="2737071"/>
            <a:ext cx="11104284" cy="1115179"/>
          </a:xfrm>
        </p:spPr>
        <p:txBody>
          <a:bodyPr>
            <a:normAutofit/>
          </a:bodyPr>
          <a:lstStyle/>
          <a:p>
            <a:r>
              <a:rPr lang="en-US" sz="4400" b="1" dirty="0"/>
              <a:t>ETHICAL FRAMEWORK – SPECIFIC ELEMENTS</a:t>
            </a:r>
          </a:p>
        </p:txBody>
      </p:sp>
    </p:spTree>
    <p:extLst>
      <p:ext uri="{BB962C8B-B14F-4D97-AF65-F5344CB8AC3E}">
        <p14:creationId xmlns:p14="http://schemas.microsoft.com/office/powerpoint/2010/main" val="1797375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1043249" cy="1068518"/>
          </a:xfrm>
        </p:spPr>
        <p:txBody>
          <a:bodyPr>
            <a:normAutofit fontScale="90000"/>
          </a:bodyPr>
          <a:lstStyle/>
          <a:p>
            <a:r>
              <a:rPr lang="en-US" dirty="0"/>
              <a:t>ROUNDTABLE DISCUSSIONS – INTENT OF LEGISLATION </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15</a:t>
            </a:fld>
            <a:endParaRPr lang="en-US" dirty="0"/>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510395" y="1275860"/>
            <a:ext cx="11043249" cy="4762500"/>
          </a:xfrm>
        </p:spPr>
        <p:txBody>
          <a:bodyPr>
            <a:noAutofit/>
          </a:bodyPr>
          <a:lstStyle/>
          <a:p>
            <a:pPr>
              <a:spcBef>
                <a:spcPts val="300"/>
              </a:spcBef>
              <a:spcAft>
                <a:spcPts val="300"/>
              </a:spcAft>
            </a:pPr>
            <a:r>
              <a:rPr lang="en-US" sz="2200" kern="400" dirty="0">
                <a:latin typeface="Product Sans Thin" panose="020B0203030502040203"/>
                <a:ea typeface="Times New Roman" panose="02020603050405020304" pitchFamily="18" charset="0"/>
                <a:cs typeface="Times New Roman" panose="02020603050405020304" pitchFamily="18" charset="0"/>
              </a:rPr>
              <a:t>General agreement across all roundtables:</a:t>
            </a:r>
            <a:endParaRPr lang="en-US" sz="2200" kern="400" dirty="0">
              <a:effectLst/>
              <a:latin typeface="Product Sans Thin" panose="020B0203030502040203"/>
              <a:ea typeface="Times New Roman" panose="02020603050405020304" pitchFamily="18" charset="0"/>
              <a:cs typeface="Times New Roman" panose="02020603050405020304" pitchFamily="18" charset="0"/>
            </a:endParaRP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Understanding the legislature’s intent is an essential part of applying the tax legislation</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PAs to gather all relevant facts and circumstances, especially in determining if a particular tax transaction would stand scrutiny in a court of law</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PAs should not succumb to pressure from the employing organization or client to adopt a particular tax strategy</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Suggested whether preapproval from, or advance consultation with, tax authorities would be advisable</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PAs should not be involved in transactions that are or would be perceived as artificial or contrived</a:t>
            </a:r>
          </a:p>
          <a:p>
            <a:pPr>
              <a:spcBef>
                <a:spcPts val="300"/>
              </a:spcBef>
              <a:spcAft>
                <a:spcPts val="300"/>
              </a:spcAft>
            </a:pPr>
            <a:r>
              <a:rPr lang="en-US" sz="2200" kern="400" dirty="0">
                <a:latin typeface="Product Sans Thin" panose="020B0203030502040203"/>
                <a:cs typeface="Times New Roman" panose="02020603050405020304" pitchFamily="18" charset="0"/>
              </a:rPr>
              <a:t>Challenges:</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complexity in cross-border transactions involving multiple jurisdictions with differing PI considerations</a:t>
            </a:r>
          </a:p>
          <a:p>
            <a:pPr marL="742950" lvl="2" indent="-285750">
              <a:lnSpc>
                <a:spcPct val="100000"/>
              </a:lnSpc>
              <a:spcBef>
                <a:spcPts val="300"/>
              </a:spcBef>
              <a:spcAft>
                <a:spcPts val="300"/>
              </a:spcAft>
            </a:pPr>
            <a:r>
              <a:rPr lang="en-US" sz="2200" kern="400" dirty="0">
                <a:latin typeface="Product Sans Thin" panose="020B0203030502040203"/>
                <a:cs typeface="Times New Roman" panose="02020603050405020304" pitchFamily="18" charset="0"/>
              </a:rPr>
              <a:t>court of law taking a different view on a tax matter than the PA</a:t>
            </a:r>
            <a:endParaRPr lang="en-US" sz="2200" dirty="0">
              <a:latin typeface="Product Sans Thin" panose="020B0203030502040203"/>
            </a:endParaRPr>
          </a:p>
        </p:txBody>
      </p:sp>
    </p:spTree>
    <p:extLst>
      <p:ext uri="{BB962C8B-B14F-4D97-AF65-F5344CB8AC3E}">
        <p14:creationId xmlns:p14="http://schemas.microsoft.com/office/powerpoint/2010/main" val="871283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0381873" cy="1068518"/>
          </a:xfrm>
        </p:spPr>
        <p:txBody>
          <a:bodyPr>
            <a:normAutofit/>
          </a:bodyPr>
          <a:lstStyle/>
          <a:p>
            <a:r>
              <a:rPr lang="en-US" dirty="0"/>
              <a:t>TASK FORCE PROPOSAL</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16</a:t>
            </a:fld>
            <a:endParaRPr lang="en-US" dirty="0"/>
          </a:p>
        </p:txBody>
      </p:sp>
      <p:sp>
        <p:nvSpPr>
          <p:cNvPr id="7" name="Content Placeholder 6">
            <a:extLst>
              <a:ext uri="{FF2B5EF4-FFF2-40B4-BE49-F238E27FC236}">
                <a16:creationId xmlns:a16="http://schemas.microsoft.com/office/drawing/2014/main" id="{F237D9F7-1CE8-4092-A941-6910F80C0EBF}"/>
              </a:ext>
            </a:extLst>
          </p:cNvPr>
          <p:cNvSpPr>
            <a:spLocks noGrp="1"/>
          </p:cNvSpPr>
          <p:nvPr>
            <p:ph idx="1"/>
          </p:nvPr>
        </p:nvSpPr>
        <p:spPr>
          <a:xfrm>
            <a:off x="468350" y="1344872"/>
            <a:ext cx="11043249" cy="4762500"/>
          </a:xfrm>
        </p:spPr>
        <p:txBody>
          <a:bodyPr>
            <a:noAutofit/>
          </a:bodyPr>
          <a:lstStyle/>
          <a:p>
            <a:pPr>
              <a:spcBef>
                <a:spcPts val="800"/>
              </a:spcBef>
              <a:spcAft>
                <a:spcPts val="800"/>
              </a:spcAft>
            </a:pPr>
            <a:r>
              <a:rPr lang="en-US" sz="2400" kern="400" dirty="0">
                <a:latin typeface="Product Sans Thin" panose="020B0203030502040203"/>
                <a:cs typeface="Times New Roman" panose="02020603050405020304" pitchFamily="18" charset="0"/>
              </a:rPr>
              <a:t>Intent is a subjective matter open to interpretation and different treatment in different jurisdictions</a:t>
            </a:r>
          </a:p>
          <a:p>
            <a:pPr>
              <a:spcBef>
                <a:spcPts val="800"/>
              </a:spcBef>
              <a:spcAft>
                <a:spcPts val="800"/>
              </a:spcAft>
            </a:pPr>
            <a:r>
              <a:rPr lang="en-US" sz="2400" kern="400" dirty="0">
                <a:latin typeface="Product Sans Thin" panose="020B0203030502040203"/>
                <a:cs typeface="Times New Roman" panose="02020603050405020304" pitchFamily="18" charset="0"/>
              </a:rPr>
              <a:t>PAs need to adhere to the intent of the tax legislation</a:t>
            </a:r>
          </a:p>
          <a:p>
            <a:pPr>
              <a:spcBef>
                <a:spcPts val="800"/>
              </a:spcBef>
              <a:spcAft>
                <a:spcPts val="800"/>
              </a:spcAft>
            </a:pPr>
            <a:r>
              <a:rPr lang="en-US" sz="2400" kern="400" dirty="0">
                <a:latin typeface="Product Sans Thin" panose="020B0203030502040203"/>
                <a:cs typeface="Times New Roman" panose="02020603050405020304" pitchFamily="18" charset="0"/>
              </a:rPr>
              <a:t>PAs’ responsibility to be informed about the various complexities and to develop the professional competence</a:t>
            </a:r>
          </a:p>
          <a:p>
            <a:pPr>
              <a:spcBef>
                <a:spcPts val="800"/>
              </a:spcBef>
              <a:spcAft>
                <a:spcPts val="800"/>
              </a:spcAft>
            </a:pPr>
            <a:r>
              <a:rPr lang="en-US" sz="2400" kern="400" dirty="0">
                <a:latin typeface="Product Sans Thin" panose="020B0203030502040203"/>
                <a:cs typeface="Times New Roman" panose="02020603050405020304" pitchFamily="18" charset="0"/>
              </a:rPr>
              <a:t>PAs who are not equipped with the necessary expertise or experience to advise the client to rely upon the judgments of other firms or, if applicable, other firms within their network, that have the appropriate competencies and operate within the same ethical framework</a:t>
            </a:r>
          </a:p>
          <a:p>
            <a:pPr>
              <a:spcBef>
                <a:spcPts val="800"/>
              </a:spcBef>
              <a:spcAft>
                <a:spcPts val="800"/>
              </a:spcAft>
            </a:pPr>
            <a:r>
              <a:rPr lang="en-US" sz="2400" kern="400" dirty="0">
                <a:latin typeface="Product Sans Thin" panose="020B0203030502040203"/>
                <a:cs typeface="Times New Roman" panose="02020603050405020304" pitchFamily="18" charset="0"/>
              </a:rPr>
              <a:t>PAs expected to apply an inquiring mind and not advise on, or engage in, transactions that are unlikely to prevail in a court of law</a:t>
            </a:r>
          </a:p>
        </p:txBody>
      </p:sp>
    </p:spTree>
    <p:extLst>
      <p:ext uri="{BB962C8B-B14F-4D97-AF65-F5344CB8AC3E}">
        <p14:creationId xmlns:p14="http://schemas.microsoft.com/office/powerpoint/2010/main" val="1306411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1043249" cy="1068518"/>
          </a:xfrm>
        </p:spPr>
        <p:txBody>
          <a:bodyPr>
            <a:normAutofit fontScale="90000"/>
          </a:bodyPr>
          <a:lstStyle/>
          <a:p>
            <a:r>
              <a:rPr lang="en-US" dirty="0"/>
              <a:t>ROUNDTABLE DISCUSSIONS – ESTABLISHING CREDIBLE BASIS</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17</a:t>
            </a:fld>
            <a:endParaRPr lang="en-US" dirty="0"/>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468349" y="1303237"/>
            <a:ext cx="11043249" cy="5337725"/>
          </a:xfrm>
        </p:spPr>
        <p:txBody>
          <a:bodyPr>
            <a:noAutofit/>
          </a:bodyPr>
          <a:lstStyle/>
          <a:p>
            <a:pPr>
              <a:spcBef>
                <a:spcPts val="500"/>
              </a:spcBef>
              <a:spcAft>
                <a:spcPts val="500"/>
              </a:spcAft>
            </a:pPr>
            <a:r>
              <a:rPr lang="en-US" sz="2200" kern="400" dirty="0">
                <a:latin typeface="Product Sans Thin" panose="020B0203030502040203"/>
                <a:ea typeface="Times New Roman" panose="02020603050405020304" pitchFamily="18" charset="0"/>
                <a:cs typeface="Times New Roman" panose="02020603050405020304" pitchFamily="18" charset="0"/>
              </a:rPr>
              <a:t>General agreement across all roundtables:</a:t>
            </a:r>
            <a:endParaRPr lang="en-US" sz="2200" kern="400" dirty="0">
              <a:effectLst/>
              <a:latin typeface="Product Sans Thin" panose="020B0203030502040203"/>
              <a:ea typeface="Times New Roman" panose="02020603050405020304" pitchFamily="18" charset="0"/>
              <a:cs typeface="Times New Roman" panose="02020603050405020304" pitchFamily="18" charset="0"/>
            </a:endParaRP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Uncertainty - be fully transparent about the risks and PA’s assessment of the likelihood that the transaction would prevail</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PAs should perform their due diligence by reviewing any precedents about whether the tax authority is likely to challenge the tax strategy</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If the threshold was less than 50%, the PA should not advise the employing organization or client to proceed </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Some participants indicated that the generally accepted threshold in their jurisdictions is lower than 50%, and in some jurisdictions such as the U.S., significantly lower than 50%</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Some scenarios where a TP strategy or transaction has a very low likelihood of success, though it is not illegal (i.e., might be 10% or 20% likely to prevail)</a:t>
            </a:r>
          </a:p>
          <a:p>
            <a:pPr marL="1257300" lvl="3">
              <a:lnSpc>
                <a:spcPct val="100000"/>
              </a:lnSpc>
              <a:spcAft>
                <a:spcPts val="500"/>
              </a:spcAft>
            </a:pPr>
            <a:r>
              <a:rPr lang="en-US" sz="1800" kern="400" dirty="0">
                <a:effectLst/>
                <a:latin typeface="Product Sans Thin" panose="020B0203030502040203"/>
                <a:ea typeface="Times New Roman" panose="02020603050405020304" pitchFamily="18" charset="0"/>
              </a:rPr>
              <a:t>reinforced the importance of disclosure and documentation</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Consider seeking expert advice if tax strategy is inadvisable and the client disagrees</a:t>
            </a:r>
          </a:p>
        </p:txBody>
      </p:sp>
    </p:spTree>
    <p:extLst>
      <p:ext uri="{BB962C8B-B14F-4D97-AF65-F5344CB8AC3E}">
        <p14:creationId xmlns:p14="http://schemas.microsoft.com/office/powerpoint/2010/main" val="1174199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347580" y="27376"/>
            <a:ext cx="10381873" cy="1068518"/>
          </a:xfrm>
        </p:spPr>
        <p:txBody>
          <a:bodyPr>
            <a:normAutofit/>
          </a:bodyPr>
          <a:lstStyle/>
          <a:p>
            <a:r>
              <a:rPr lang="en-US" dirty="0"/>
              <a:t>TASK FORCE PROPOSAL</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18</a:t>
            </a:fld>
            <a:endParaRPr lang="en-US" dirty="0"/>
          </a:p>
        </p:txBody>
      </p:sp>
      <p:sp>
        <p:nvSpPr>
          <p:cNvPr id="7" name="Content Placeholder 6">
            <a:extLst>
              <a:ext uri="{FF2B5EF4-FFF2-40B4-BE49-F238E27FC236}">
                <a16:creationId xmlns:a16="http://schemas.microsoft.com/office/drawing/2014/main" id="{F237D9F7-1CE8-4092-A941-6910F80C0EBF}"/>
              </a:ext>
            </a:extLst>
          </p:cNvPr>
          <p:cNvSpPr>
            <a:spLocks noGrp="1"/>
          </p:cNvSpPr>
          <p:nvPr>
            <p:ph idx="1"/>
          </p:nvPr>
        </p:nvSpPr>
        <p:spPr>
          <a:xfrm>
            <a:off x="468350" y="1285884"/>
            <a:ext cx="11043249" cy="4762500"/>
          </a:xfrm>
        </p:spPr>
        <p:txBody>
          <a:bodyPr>
            <a:noAutofit/>
          </a:bodyPr>
          <a:lstStyle/>
          <a:p>
            <a:pPr>
              <a:spcBef>
                <a:spcPts val="500"/>
              </a:spcBef>
              <a:spcAft>
                <a:spcPts val="500"/>
              </a:spcAft>
            </a:pPr>
            <a:r>
              <a:rPr lang="en-US" sz="2400" kern="400" dirty="0">
                <a:latin typeface="Product Sans Thin" panose="020B0203030502040203"/>
                <a:cs typeface="Times New Roman" panose="02020603050405020304" pitchFamily="18" charset="0"/>
              </a:rPr>
              <a:t>“Likely to prevail”</a:t>
            </a:r>
          </a:p>
          <a:p>
            <a:pPr lvl="1">
              <a:spcAft>
                <a:spcPts val="500"/>
              </a:spcAft>
            </a:pPr>
            <a:r>
              <a:rPr lang="en-US" sz="2000" kern="400" dirty="0">
                <a:latin typeface="Product Sans Thin" panose="020B0203030502040203"/>
                <a:cs typeface="Times New Roman" panose="02020603050405020304" pitchFamily="18" charset="0"/>
              </a:rPr>
              <a:t>not be appropriate to ascribe a numerical probabilistic measure </a:t>
            </a:r>
          </a:p>
          <a:p>
            <a:pPr>
              <a:spcBef>
                <a:spcPts val="500"/>
              </a:spcBef>
              <a:spcAft>
                <a:spcPts val="500"/>
              </a:spcAft>
            </a:pPr>
            <a:r>
              <a:rPr lang="en-US" sz="2400" kern="400" dirty="0">
                <a:latin typeface="Product Sans Thin" panose="020B0203030502040203"/>
                <a:cs typeface="Times New Roman" panose="02020603050405020304" pitchFamily="18" charset="0"/>
              </a:rPr>
              <a:t>PA should not advise the employing organization or client to proceed if they believe it is unlikely the tax treatment will prevail, i.e., </a:t>
            </a:r>
            <a:r>
              <a:rPr lang="en-US" sz="2400" u="sng" kern="400" dirty="0">
                <a:latin typeface="Product Sans Thin" panose="020B0203030502040203"/>
                <a:cs typeface="Times New Roman" panose="02020603050405020304" pitchFamily="18" charset="0"/>
              </a:rPr>
              <a:t>the PA has not been able to establish a credible basis </a:t>
            </a:r>
          </a:p>
          <a:p>
            <a:pPr>
              <a:spcBef>
                <a:spcPts val="500"/>
              </a:spcBef>
              <a:spcAft>
                <a:spcPts val="500"/>
              </a:spcAft>
            </a:pPr>
            <a:r>
              <a:rPr lang="en-US" sz="2400" kern="400" dirty="0">
                <a:latin typeface="Product Sans Thin" panose="020B0203030502040203"/>
                <a:cs typeface="Times New Roman" panose="02020603050405020304" pitchFamily="18" charset="0"/>
              </a:rPr>
              <a:t>See paragraphs 380.12 A2 and 280.12 A2 - guidance setting out various actions a PA might take to establish a credible basis for the TP arrangement</a:t>
            </a:r>
          </a:p>
          <a:p>
            <a:pPr>
              <a:spcBef>
                <a:spcPts val="500"/>
              </a:spcBef>
              <a:spcAft>
                <a:spcPts val="500"/>
              </a:spcAft>
            </a:pPr>
            <a:r>
              <a:rPr lang="en-US" sz="2400" kern="400" dirty="0">
                <a:latin typeface="Product Sans Thin" panose="020B0203030502040203"/>
                <a:cs typeface="Times New Roman" panose="02020603050405020304" pitchFamily="18" charset="0"/>
              </a:rPr>
              <a:t>Important considerations:</a:t>
            </a:r>
          </a:p>
          <a:p>
            <a:pPr lvl="1">
              <a:spcAft>
                <a:spcPts val="500"/>
              </a:spcAft>
            </a:pPr>
            <a:r>
              <a:rPr lang="en-US" sz="2000" kern="400" dirty="0">
                <a:latin typeface="Product Sans Thin" panose="020B0203030502040203"/>
                <a:cs typeface="Times New Roman" panose="02020603050405020304" pitchFamily="18" charset="0"/>
              </a:rPr>
              <a:t>the need to undertake appropriate due diligence, </a:t>
            </a:r>
          </a:p>
          <a:p>
            <a:pPr lvl="1">
              <a:spcAft>
                <a:spcPts val="500"/>
              </a:spcAft>
            </a:pPr>
            <a:r>
              <a:rPr lang="en-US" sz="2000" kern="400" dirty="0">
                <a:latin typeface="Product Sans Thin" panose="020B0203030502040203"/>
                <a:cs typeface="Times New Roman" panose="02020603050405020304" pitchFamily="18" charset="0"/>
              </a:rPr>
              <a:t>consideration of transparency to the tax authority, </a:t>
            </a:r>
          </a:p>
          <a:p>
            <a:pPr lvl="1">
              <a:spcAft>
                <a:spcPts val="500"/>
              </a:spcAft>
            </a:pPr>
            <a:r>
              <a:rPr lang="en-US" sz="2000" kern="400" dirty="0">
                <a:latin typeface="Product Sans Thin" panose="020B0203030502040203"/>
                <a:cs typeface="Times New Roman" panose="02020603050405020304" pitchFamily="18" charset="0"/>
              </a:rPr>
              <a:t>documentation, and </a:t>
            </a:r>
          </a:p>
          <a:p>
            <a:pPr lvl="1">
              <a:spcAft>
                <a:spcPts val="500"/>
              </a:spcAft>
            </a:pPr>
            <a:r>
              <a:rPr lang="en-US" sz="2000" kern="400" dirty="0">
                <a:latin typeface="Product Sans Thin" panose="020B0203030502040203"/>
                <a:cs typeface="Times New Roman" panose="02020603050405020304" pitchFamily="18" charset="0"/>
              </a:rPr>
              <a:t>consideration of whether to continue the employment or client relationship in case of disagreement</a:t>
            </a:r>
          </a:p>
          <a:p>
            <a:pPr marL="0" indent="0">
              <a:spcBef>
                <a:spcPts val="500"/>
              </a:spcBef>
              <a:spcAft>
                <a:spcPts val="500"/>
              </a:spcAft>
              <a:buNone/>
            </a:pPr>
            <a:endParaRPr lang="en-US" dirty="0">
              <a:latin typeface="Product Sans Thin" panose="020B0203030502040203"/>
            </a:endParaRPr>
          </a:p>
        </p:txBody>
      </p:sp>
    </p:spTree>
    <p:extLst>
      <p:ext uri="{BB962C8B-B14F-4D97-AF65-F5344CB8AC3E}">
        <p14:creationId xmlns:p14="http://schemas.microsoft.com/office/powerpoint/2010/main" val="4052372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20583" y="25709"/>
            <a:ext cx="10381873" cy="1068518"/>
          </a:xfrm>
        </p:spPr>
        <p:txBody>
          <a:bodyPr>
            <a:normAutofit/>
          </a:bodyPr>
          <a:lstStyle/>
          <a:p>
            <a:r>
              <a:rPr lang="en-US" dirty="0"/>
              <a:t>PROPOSED TEXT</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19</a:t>
            </a:fld>
            <a:endParaRPr lang="en-US" dirty="0"/>
          </a:p>
        </p:txBody>
      </p:sp>
      <p:sp>
        <p:nvSpPr>
          <p:cNvPr id="6" name="TextBox 5">
            <a:extLst>
              <a:ext uri="{FF2B5EF4-FFF2-40B4-BE49-F238E27FC236}">
                <a16:creationId xmlns:a16="http://schemas.microsoft.com/office/drawing/2014/main" id="{6978157E-1AAE-4FD5-BAD7-402E1A4B785D}"/>
              </a:ext>
            </a:extLst>
          </p:cNvPr>
          <p:cNvSpPr txBox="1"/>
          <p:nvPr/>
        </p:nvSpPr>
        <p:spPr>
          <a:xfrm>
            <a:off x="468350" y="1321494"/>
            <a:ext cx="11211197" cy="3891835"/>
          </a:xfrm>
          <a:prstGeom prst="rect">
            <a:avLst/>
          </a:prstGeom>
          <a:noFill/>
        </p:spPr>
        <p:txBody>
          <a:bodyPr wrap="square">
            <a:spAutoFit/>
          </a:bodyPr>
          <a:lstStyle/>
          <a:p>
            <a:pPr marL="0" marR="0" algn="just">
              <a:lnSpc>
                <a:spcPct val="150000"/>
              </a:lnSpc>
              <a:spcBef>
                <a:spcPts val="300"/>
              </a:spcBef>
              <a:spcAft>
                <a:spcPts val="300"/>
              </a:spcAft>
            </a:pPr>
            <a:r>
              <a:rPr lang="en-US" sz="2000" b="1" dirty="0">
                <a:effectLst/>
                <a:latin typeface="Product Sans Thin" panose="020B0203030502040203"/>
                <a:ea typeface="Times New Roman" panose="02020603050405020304" pitchFamily="18" charset="0"/>
                <a:cs typeface="Times New Roman" panose="02020603050405020304" pitchFamily="18" charset="0"/>
              </a:rPr>
              <a:t>Basis for Advising on or Recommending a Tax Planning Arrangement</a:t>
            </a:r>
            <a:endParaRPr lang="en-US" sz="2000" dirty="0">
              <a:effectLst/>
              <a:latin typeface="Product Sans Thin" panose="020B0203030502040203"/>
              <a:ea typeface="Calibri" panose="020F0502020204030204" pitchFamily="34" charset="0"/>
              <a:cs typeface="Times New Roman" panose="02020603050405020304" pitchFamily="18" charset="0"/>
            </a:endParaRPr>
          </a:p>
          <a:p>
            <a:pPr marL="804545" marR="0" indent="-804545" algn="just">
              <a:lnSpc>
                <a:spcPct val="150000"/>
              </a:lnSpc>
              <a:spcBef>
                <a:spcPts val="300"/>
              </a:spcBef>
              <a:spcAft>
                <a:spcPts val="300"/>
              </a:spcAft>
            </a:pPr>
            <a:r>
              <a:rPr lang="en-US" sz="2000" b="1" dirty="0">
                <a:effectLst/>
                <a:latin typeface="Product Sans Thin" panose="020B0203030502040203"/>
                <a:ea typeface="Calibri" panose="020F0502020204030204" pitchFamily="34" charset="0"/>
                <a:cs typeface="Times New Roman" panose="02020603050405020304" pitchFamily="18" charset="0"/>
              </a:rPr>
              <a:t>R280.12</a:t>
            </a:r>
            <a:r>
              <a:rPr lang="en-US" sz="2000" dirty="0">
                <a:effectLst/>
                <a:latin typeface="Product Sans Thin" panose="020B0203030502040203"/>
                <a:ea typeface="Calibri" panose="020F0502020204030204" pitchFamily="34" charset="0"/>
                <a:cs typeface="Times New Roman" panose="02020603050405020304" pitchFamily="18" charset="0"/>
              </a:rPr>
              <a:t>		If a professional accountant is involved in advising on or recommending a tax planning 			arrangement for an employing organization, the accountant shall only do so if the 			accountant has established a credible basis in laws and regulations for the arrangement.</a:t>
            </a:r>
          </a:p>
          <a:p>
            <a:pPr marL="804545" marR="0" indent="-804545" algn="just">
              <a:lnSpc>
                <a:spcPct val="150000"/>
              </a:lnSpc>
              <a:spcBef>
                <a:spcPts val="300"/>
              </a:spcBef>
              <a:spcAft>
                <a:spcPts val="300"/>
              </a:spcAft>
            </a:pPr>
            <a:r>
              <a:rPr lang="en-US" sz="2000" dirty="0">
                <a:effectLst/>
                <a:latin typeface="Product Sans Thin" panose="020B0203030502040203"/>
                <a:ea typeface="Calibri" panose="020F0502020204030204" pitchFamily="34" charset="0"/>
                <a:cs typeface="Times New Roman" panose="02020603050405020304" pitchFamily="18" charset="0"/>
              </a:rPr>
              <a:t>280.12 A1      	If the tax planning arrangement does not have a credible basis in laws and regulations, 			paragraph R280.12 does not preclude the professional accountant from explaining to the 		accountant’s immediate superior or other responsible individual within the employing 			organization the accountant’s rationale.  </a:t>
            </a:r>
          </a:p>
        </p:txBody>
      </p:sp>
    </p:spTree>
    <p:extLst>
      <p:ext uri="{BB962C8B-B14F-4D97-AF65-F5344CB8AC3E}">
        <p14:creationId xmlns:p14="http://schemas.microsoft.com/office/powerpoint/2010/main" val="4046939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576D0ED-A3FC-4950-877D-48098B9FCF0C}"/>
              </a:ext>
            </a:extLst>
          </p:cNvPr>
          <p:cNvSpPr>
            <a:spLocks noGrp="1"/>
          </p:cNvSpPr>
          <p:nvPr>
            <p:ph type="title"/>
          </p:nvPr>
        </p:nvSpPr>
        <p:spPr>
          <a:xfrm>
            <a:off x="319883" y="135881"/>
            <a:ext cx="7565925" cy="892666"/>
          </a:xfrm>
        </p:spPr>
        <p:txBody>
          <a:bodyPr vert="horz" lIns="91440" tIns="45720" rIns="91440" bIns="45720" rtlCol="0" anchor="t">
            <a:normAutofit/>
          </a:bodyPr>
          <a:lstStyle/>
          <a:p>
            <a:r>
              <a:rPr lang="en-US" dirty="0"/>
              <a:t>OBJECTIVES OF THE SESSION </a:t>
            </a:r>
          </a:p>
        </p:txBody>
      </p:sp>
      <p:sp>
        <p:nvSpPr>
          <p:cNvPr id="4" name="Slide Number Placeholder 3">
            <a:extLst>
              <a:ext uri="{FF2B5EF4-FFF2-40B4-BE49-F238E27FC236}">
                <a16:creationId xmlns:a16="http://schemas.microsoft.com/office/drawing/2014/main" id="{7A1C4B08-C1BC-490C-8042-72F790CAADFC}"/>
              </a:ext>
            </a:extLst>
          </p:cNvPr>
          <p:cNvSpPr>
            <a:spLocks noGrp="1"/>
          </p:cNvSpPr>
          <p:nvPr>
            <p:ph type="sldNum" sz="quarter" idx="12"/>
          </p:nvPr>
        </p:nvSpPr>
        <p:spPr>
          <a:xfrm>
            <a:off x="10469880" y="320040"/>
            <a:ext cx="914400" cy="320040"/>
          </a:xfrm>
        </p:spPr>
        <p:txBody>
          <a:bodyPr vert="horz" lIns="91440" tIns="45720" rIns="91440" bIns="45720" rtlCol="0" anchor="ctr">
            <a:normAutofit/>
          </a:bodyPr>
          <a:lstStyle/>
          <a:p>
            <a:pPr>
              <a:spcAft>
                <a:spcPts val="600"/>
              </a:spcAft>
            </a:pPr>
            <a:fld id="{A68F81FF-A8B7-8E49-9D5B-3CAD5ADFEE36}" type="slidenum">
              <a:rPr lang="en-US" smtClean="0">
                <a:solidFill>
                  <a:schemeClr val="tx1">
                    <a:tint val="75000"/>
                  </a:schemeClr>
                </a:solidFill>
                <a:latin typeface="+mn-lt"/>
              </a:rPr>
              <a:pPr>
                <a:spcAft>
                  <a:spcPts val="600"/>
                </a:spcAft>
              </a:pPr>
              <a:t>2</a:t>
            </a:fld>
            <a:endParaRPr lang="en-US" dirty="0">
              <a:solidFill>
                <a:schemeClr val="tx1">
                  <a:tint val="75000"/>
                </a:schemeClr>
              </a:solidFill>
              <a:latin typeface="+mn-lt"/>
            </a:endParaRPr>
          </a:p>
        </p:txBody>
      </p:sp>
      <p:sp>
        <p:nvSpPr>
          <p:cNvPr id="3" name="Content Placeholder 2">
            <a:extLst>
              <a:ext uri="{FF2B5EF4-FFF2-40B4-BE49-F238E27FC236}">
                <a16:creationId xmlns:a16="http://schemas.microsoft.com/office/drawing/2014/main" id="{AD89690A-A2F2-44F9-93FC-EB9296AFC1C0}"/>
              </a:ext>
            </a:extLst>
          </p:cNvPr>
          <p:cNvSpPr>
            <a:spLocks noGrp="1"/>
          </p:cNvSpPr>
          <p:nvPr>
            <p:ph sz="half" idx="2"/>
          </p:nvPr>
        </p:nvSpPr>
        <p:spPr>
          <a:xfrm>
            <a:off x="489804" y="1771696"/>
            <a:ext cx="6153912" cy="4406080"/>
          </a:xfrm>
        </p:spPr>
        <p:txBody>
          <a:bodyPr vert="horz" lIns="91440" tIns="45720" rIns="91440" bIns="45720" rtlCol="0">
            <a:noAutofit/>
          </a:bodyPr>
          <a:lstStyle/>
          <a:p>
            <a:pPr marL="0" marR="0" lvl="0" indent="0" algn="just">
              <a:lnSpc>
                <a:spcPts val="4000"/>
              </a:lnSpc>
              <a:spcBef>
                <a:spcPts val="1200"/>
              </a:spcBef>
              <a:spcAft>
                <a:spcPts val="1200"/>
              </a:spcAft>
              <a:buSzPts val="1000"/>
              <a:buNone/>
            </a:pPr>
            <a:r>
              <a:rPr lang="en-US" dirty="0">
                <a:solidFill>
                  <a:schemeClr val="tx1"/>
                </a:solidFill>
                <a:effectLst/>
                <a:latin typeface="Product Sans Thin" panose="020B0203030502040203"/>
                <a:ea typeface="MS Mincho" panose="02020609040205080304" pitchFamily="49" charset="-128"/>
                <a:cs typeface="Times New Roman" panose="02020603050405020304" pitchFamily="18" charset="0"/>
              </a:rPr>
              <a:t>To provide feedback on the Task Force’s preliminary consideration of:</a:t>
            </a:r>
          </a:p>
          <a:p>
            <a:pPr marL="401638" indent="-401638">
              <a:lnSpc>
                <a:spcPts val="4000"/>
              </a:lnSpc>
              <a:spcBef>
                <a:spcPts val="1200"/>
              </a:spcBef>
              <a:spcAft>
                <a:spcPts val="1200"/>
              </a:spcAft>
              <a:buSzPct val="100000"/>
              <a:buFont typeface="Wingdings" panose="05000000000000000000" pitchFamily="2" charset="2"/>
              <a:buChar char="Ø"/>
            </a:pPr>
            <a:r>
              <a:rPr lang="en-US" sz="2400" dirty="0">
                <a:solidFill>
                  <a:srgbClr val="002060"/>
                </a:solidFill>
                <a:latin typeface="Product Sans Thin" panose="020B0203030502040203"/>
                <a:ea typeface="MS Mincho" panose="02020609040205080304" pitchFamily="49" charset="-128"/>
                <a:cs typeface="Times New Roman" panose="02020603050405020304" pitchFamily="18" charset="0"/>
              </a:rPr>
              <a:t>feedback received from the three global virtual roundtables held in April 2022; and</a:t>
            </a:r>
          </a:p>
          <a:p>
            <a:pPr marL="401638" indent="-401638">
              <a:lnSpc>
                <a:spcPts val="4000"/>
              </a:lnSpc>
              <a:spcBef>
                <a:spcPts val="1200"/>
              </a:spcBef>
              <a:spcAft>
                <a:spcPts val="1200"/>
              </a:spcAft>
              <a:buSzPct val="100000"/>
              <a:buFont typeface="Wingdings" panose="05000000000000000000" pitchFamily="2" charset="2"/>
              <a:buChar char="Ø"/>
            </a:pPr>
            <a:r>
              <a:rPr lang="en-US" sz="2400" dirty="0">
                <a:solidFill>
                  <a:srgbClr val="002060"/>
                </a:solidFill>
                <a:latin typeface="Product Sans Thin" panose="020B0203030502040203"/>
                <a:ea typeface="MS Mincho" panose="02020609040205080304" pitchFamily="49" charset="-128"/>
                <a:cs typeface="Times New Roman" panose="02020603050405020304" pitchFamily="18" charset="0"/>
              </a:rPr>
              <a:t>Task Force’s proposals on key issues identified from the global roundtables.</a:t>
            </a:r>
          </a:p>
        </p:txBody>
      </p:sp>
    </p:spTree>
    <p:extLst>
      <p:ext uri="{BB962C8B-B14F-4D97-AF65-F5344CB8AC3E}">
        <p14:creationId xmlns:p14="http://schemas.microsoft.com/office/powerpoint/2010/main" val="4093093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260319" y="0"/>
            <a:ext cx="10381873" cy="1068518"/>
          </a:xfrm>
        </p:spPr>
        <p:txBody>
          <a:bodyPr>
            <a:normAutofit/>
          </a:bodyPr>
          <a:lstStyle/>
          <a:p>
            <a:r>
              <a:rPr lang="en-US" dirty="0"/>
              <a:t>PROPOSED TEXT (continued)</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20</a:t>
            </a:fld>
            <a:endParaRPr lang="en-US" dirty="0"/>
          </a:p>
        </p:txBody>
      </p:sp>
      <p:sp>
        <p:nvSpPr>
          <p:cNvPr id="6" name="TextBox 5">
            <a:extLst>
              <a:ext uri="{FF2B5EF4-FFF2-40B4-BE49-F238E27FC236}">
                <a16:creationId xmlns:a16="http://schemas.microsoft.com/office/drawing/2014/main" id="{6978157E-1AAE-4FD5-BAD7-402E1A4B785D}"/>
              </a:ext>
            </a:extLst>
          </p:cNvPr>
          <p:cNvSpPr txBox="1"/>
          <p:nvPr/>
        </p:nvSpPr>
        <p:spPr>
          <a:xfrm>
            <a:off x="308086" y="1183456"/>
            <a:ext cx="11802027" cy="5607945"/>
          </a:xfrm>
          <a:prstGeom prst="rect">
            <a:avLst/>
          </a:prstGeom>
          <a:noFill/>
        </p:spPr>
        <p:txBody>
          <a:bodyPr wrap="square">
            <a:spAutoFit/>
          </a:bodyPr>
          <a:lstStyle/>
          <a:p>
            <a:pPr algn="just">
              <a:lnSpc>
                <a:spcPts val="2400"/>
              </a:lnSpc>
            </a:pPr>
            <a:r>
              <a:rPr lang="en-US" sz="1900" dirty="0">
                <a:effectLst/>
                <a:latin typeface="Product Sans Thin" panose="020B0203030502040203"/>
                <a:ea typeface="Calibri" panose="020F0502020204030204" pitchFamily="34" charset="0"/>
              </a:rPr>
              <a:t>280.12 A2	What is a credible basis will vary from jurisdiction to jurisdiction. Whether a tax planning 			arrangement will prevail is ultimately a matter to be determined by a court or other appropriate 		adjudicative body. Actions that a professional accountant might take to establish a credible basis in 		relation to a particular tax planning arrangement include:</a:t>
            </a:r>
          </a:p>
          <a:p>
            <a:pPr lvl="4">
              <a:lnSpc>
                <a:spcPts val="2400"/>
              </a:lnSpc>
            </a:pPr>
            <a:r>
              <a:rPr lang="en-US" sz="1900" dirty="0">
                <a:effectLst/>
                <a:latin typeface="Product Sans Thin" panose="020B0203030502040203"/>
                <a:ea typeface="Calibri" panose="020F0502020204030204" pitchFamily="34" charset="0"/>
              </a:rPr>
              <a:t>•	Reviewing the relevant facts and circumstances, including the economic purpose and 	substance of the arrangement.</a:t>
            </a:r>
          </a:p>
          <a:p>
            <a:pPr lvl="4">
              <a:lnSpc>
                <a:spcPts val="2400"/>
              </a:lnSpc>
            </a:pPr>
            <a:r>
              <a:rPr lang="en-US" sz="1900" dirty="0">
                <a:effectLst/>
                <a:latin typeface="Product Sans Thin" panose="020B0203030502040203"/>
                <a:ea typeface="Calibri" panose="020F0502020204030204" pitchFamily="34" charset="0"/>
              </a:rPr>
              <a:t>•	Assessing the reasonableness of any assumptions.</a:t>
            </a:r>
          </a:p>
          <a:p>
            <a:pPr lvl="4">
              <a:lnSpc>
                <a:spcPts val="2400"/>
              </a:lnSpc>
            </a:pPr>
            <a:r>
              <a:rPr lang="en-US" sz="1900" dirty="0">
                <a:effectLst/>
                <a:latin typeface="Product Sans Thin" panose="020B0203030502040203"/>
                <a:ea typeface="Calibri" panose="020F0502020204030204" pitchFamily="34" charset="0"/>
              </a:rPr>
              <a:t>•	Reviewing the relevant tax legislation.</a:t>
            </a:r>
          </a:p>
          <a:p>
            <a:pPr lvl="4">
              <a:lnSpc>
                <a:spcPts val="2400"/>
              </a:lnSpc>
            </a:pPr>
            <a:r>
              <a:rPr lang="en-US" sz="1900" dirty="0">
                <a:effectLst/>
                <a:latin typeface="Product Sans Thin" panose="020B0203030502040203"/>
                <a:ea typeface="Calibri" panose="020F0502020204030204" pitchFamily="34" charset="0"/>
              </a:rPr>
              <a:t>•	Reviewing legislative proceedings that discuss the </a:t>
            </a:r>
            <a:r>
              <a:rPr lang="en-US" sz="1900" b="1" dirty="0">
                <a:effectLst/>
                <a:latin typeface="Product Sans Thin" panose="020B0203030502040203"/>
                <a:ea typeface="Calibri" panose="020F0502020204030204" pitchFamily="34" charset="0"/>
              </a:rPr>
              <a:t>intent</a:t>
            </a:r>
            <a:r>
              <a:rPr lang="en-US" sz="1900" dirty="0">
                <a:effectLst/>
                <a:latin typeface="Product Sans Thin" panose="020B0203030502040203"/>
                <a:ea typeface="Calibri" panose="020F0502020204030204" pitchFamily="34" charset="0"/>
              </a:rPr>
              <a:t> of the relevant tax legislation.</a:t>
            </a:r>
          </a:p>
          <a:p>
            <a:pPr lvl="4">
              <a:lnSpc>
                <a:spcPts val="2400"/>
              </a:lnSpc>
            </a:pPr>
            <a:r>
              <a:rPr lang="en-US" sz="1900" dirty="0">
                <a:effectLst/>
                <a:latin typeface="Product Sans Thin" panose="020B0203030502040203"/>
                <a:ea typeface="Calibri" panose="020F0502020204030204" pitchFamily="34" charset="0"/>
              </a:rPr>
              <a:t>•	Reviewing relevant literature such as court decisions, law or industry journals, and tax 	authority rulings or guidance.</a:t>
            </a:r>
          </a:p>
          <a:p>
            <a:pPr lvl="4">
              <a:lnSpc>
                <a:spcPts val="2400"/>
              </a:lnSpc>
            </a:pPr>
            <a:r>
              <a:rPr lang="en-US" sz="1900" dirty="0">
                <a:effectLst/>
                <a:latin typeface="Product Sans Thin" panose="020B0203030502040203"/>
                <a:ea typeface="Calibri" panose="020F0502020204030204" pitchFamily="34" charset="0"/>
              </a:rPr>
              <a:t>•	Considering whether the basis used for the proposed arrangement is a common 		practice that has not been challenged by the relevant tax authorities.</a:t>
            </a:r>
          </a:p>
          <a:p>
            <a:pPr lvl="4">
              <a:lnSpc>
                <a:spcPts val="2400"/>
              </a:lnSpc>
            </a:pPr>
            <a:r>
              <a:rPr lang="en-US" sz="1900" dirty="0">
                <a:effectLst/>
                <a:latin typeface="Product Sans Thin" panose="020B0203030502040203"/>
                <a:ea typeface="Calibri" panose="020F0502020204030204" pitchFamily="34" charset="0"/>
              </a:rPr>
              <a:t>•	Considering how likely the proposed arrangement would be accepted by the relevant tax 	authorities if all the relevant facts and circumstances were disclosed.</a:t>
            </a:r>
          </a:p>
          <a:p>
            <a:pPr lvl="4">
              <a:lnSpc>
                <a:spcPts val="2400"/>
              </a:lnSpc>
            </a:pPr>
            <a:r>
              <a:rPr lang="en-US" sz="1900" dirty="0">
                <a:effectLst/>
                <a:latin typeface="Product Sans Thin" panose="020B0203030502040203"/>
                <a:ea typeface="Calibri" panose="020F0502020204030204" pitchFamily="34" charset="0"/>
              </a:rPr>
              <a:t>•	Consulting with experts within or outside the employing organization regarding what a 	reasonable interpretation of the relevant tax laws and regulations might be.</a:t>
            </a:r>
          </a:p>
          <a:p>
            <a:pPr lvl="4">
              <a:lnSpc>
                <a:spcPts val="2400"/>
              </a:lnSpc>
            </a:pPr>
            <a:r>
              <a:rPr lang="en-US" sz="1900" dirty="0">
                <a:effectLst/>
                <a:latin typeface="Product Sans Thin" panose="020B0203030502040203"/>
                <a:ea typeface="Calibri" panose="020F0502020204030204" pitchFamily="34" charset="0"/>
              </a:rPr>
              <a:t>•	Consulting with the relevant tax authorities.</a:t>
            </a:r>
          </a:p>
        </p:txBody>
      </p:sp>
    </p:spTree>
    <p:extLst>
      <p:ext uri="{BB962C8B-B14F-4D97-AF65-F5344CB8AC3E}">
        <p14:creationId xmlns:p14="http://schemas.microsoft.com/office/powerpoint/2010/main" val="2475603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pic>
        <p:nvPicPr>
          <p:cNvPr id="9" name="Picture 8" descr="Question mark on green pastel background">
            <a:extLst>
              <a:ext uri="{FF2B5EF4-FFF2-40B4-BE49-F238E27FC236}">
                <a16:creationId xmlns:a16="http://schemas.microsoft.com/office/drawing/2014/main" id="{8694B127-2A20-4E9A-9D89-54552F7375F8}"/>
              </a:ext>
            </a:extLst>
          </p:cNvPr>
          <p:cNvPicPr>
            <a:picLocks noChangeAspect="1"/>
          </p:cNvPicPr>
          <p:nvPr/>
        </p:nvPicPr>
        <p:blipFill rotWithShape="1">
          <a:blip r:embed="rId2"/>
          <a:srcRect t="3582" b="21418"/>
          <a:stretch/>
        </p:blipFill>
        <p:spPr>
          <a:xfrm>
            <a:off x="0" y="1"/>
            <a:ext cx="12192000" cy="6857999"/>
          </a:xfrm>
          <a:prstGeom prst="rect">
            <a:avLst/>
          </a:prstGeom>
        </p:spPr>
      </p:pic>
      <p:sp useBgFill="1">
        <p:nvSpPr>
          <p:cNvPr id="15" name="Freeform: Shape 1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2" name="Title 1">
            <a:extLst>
              <a:ext uri="{FF2B5EF4-FFF2-40B4-BE49-F238E27FC236}">
                <a16:creationId xmlns:a16="http://schemas.microsoft.com/office/drawing/2014/main" id="{82112890-8E90-4742-877F-31EA36316CC8}"/>
              </a:ext>
            </a:extLst>
          </p:cNvPr>
          <p:cNvSpPr>
            <a:spLocks noGrp="1"/>
          </p:cNvSpPr>
          <p:nvPr>
            <p:ph type="title"/>
          </p:nvPr>
        </p:nvSpPr>
        <p:spPr>
          <a:xfrm>
            <a:off x="1037809" y="1071350"/>
            <a:ext cx="4775162" cy="1339382"/>
          </a:xfrm>
        </p:spPr>
        <p:txBody>
          <a:bodyPr vert="horz" lIns="91440" tIns="45720" rIns="91440" bIns="45720" rtlCol="0" anchor="ctr">
            <a:normAutofit/>
          </a:bodyPr>
          <a:lstStyle/>
          <a:p>
            <a:pPr algn="ctr" hangingPunct="1">
              <a:lnSpc>
                <a:spcPct val="90000"/>
              </a:lnSpc>
            </a:pPr>
            <a:r>
              <a:rPr lang="en-US" sz="3600" dirty="0">
                <a:solidFill>
                  <a:schemeClr val="tx1"/>
                </a:solidFill>
                <a:latin typeface="Product Sans Thin" panose="020B0203030502040203"/>
              </a:rPr>
              <a:t>Matters for Consideration</a:t>
            </a:r>
          </a:p>
        </p:txBody>
      </p:sp>
      <p:sp>
        <p:nvSpPr>
          <p:cNvPr id="1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7" name="TextBox 6">
            <a:extLst>
              <a:ext uri="{FF2B5EF4-FFF2-40B4-BE49-F238E27FC236}">
                <a16:creationId xmlns:a16="http://schemas.microsoft.com/office/drawing/2014/main" id="{179AD52A-B039-4238-8F87-46F923E1619A}"/>
              </a:ext>
            </a:extLst>
          </p:cNvPr>
          <p:cNvSpPr txBox="1"/>
          <p:nvPr/>
        </p:nvSpPr>
        <p:spPr>
          <a:xfrm>
            <a:off x="936054" y="2137470"/>
            <a:ext cx="5231990" cy="3109740"/>
          </a:xfrm>
          <a:prstGeom prst="rect">
            <a:avLst/>
          </a:prstGeom>
        </p:spPr>
        <p:txBody>
          <a:bodyPr vert="horz" lIns="91440" tIns="45720" rIns="91440" bIns="45720" rtlCol="0" anchor="ctr">
            <a:normAutofit/>
          </a:bodyPr>
          <a:lstStyle/>
          <a:p>
            <a:pPr>
              <a:lnSpc>
                <a:spcPts val="3000"/>
              </a:lnSpc>
              <a:spcBef>
                <a:spcPts val="600"/>
              </a:spcBef>
              <a:spcAft>
                <a:spcPts val="600"/>
              </a:spcAft>
              <a:buSzPts val="1000"/>
              <a:defRPr/>
            </a:pPr>
            <a:r>
              <a:rPr lang="en-US" sz="2800" dirty="0">
                <a:solidFill>
                  <a:srgbClr val="494949"/>
                </a:solidFill>
                <a:latin typeface="Product Sans Thin" panose="020B0203030502040203"/>
                <a:ea typeface="MS Mincho" panose="02020609040205080304" pitchFamily="49" charset="-128"/>
              </a:rPr>
              <a:t>CAG representations are asked to share any comments, questions, or reactions to the TPTF’s proposal on establishment of a credible basis</a:t>
            </a:r>
          </a:p>
        </p:txBody>
      </p:sp>
      <p:sp>
        <p:nvSpPr>
          <p:cNvPr id="5" name="Slide Number Placeholder 4">
            <a:extLst>
              <a:ext uri="{FF2B5EF4-FFF2-40B4-BE49-F238E27FC236}">
                <a16:creationId xmlns:a16="http://schemas.microsoft.com/office/drawing/2014/main" id="{AE8732B1-C14C-412E-8C3B-CD11125FFC3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A68F81FF-A8B7-8E49-9D5B-3CAD5ADFEE36}"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21</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3755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370379" y="0"/>
            <a:ext cx="11043249" cy="1068518"/>
          </a:xfrm>
        </p:spPr>
        <p:txBody>
          <a:bodyPr>
            <a:normAutofit/>
          </a:bodyPr>
          <a:lstStyle/>
          <a:p>
            <a:r>
              <a:rPr lang="en-US" sz="4000" dirty="0"/>
              <a:t>ROUNDTABLE DISCUSSIONS – STAND BACK TEST</a:t>
            </a:r>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22</a:t>
            </a:fld>
            <a:endParaRPr lang="en-US" dirty="0"/>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468349" y="1303237"/>
            <a:ext cx="11043249" cy="5337725"/>
          </a:xfrm>
        </p:spPr>
        <p:txBody>
          <a:bodyPr>
            <a:noAutofit/>
          </a:bodyPr>
          <a:lstStyle/>
          <a:p>
            <a:pPr>
              <a:spcBef>
                <a:spcPts val="500"/>
              </a:spcBef>
              <a:spcAft>
                <a:spcPts val="500"/>
              </a:spcAft>
            </a:pPr>
            <a:r>
              <a:rPr lang="en-US" sz="2200" kern="400" dirty="0">
                <a:latin typeface="Product Sans Thin" panose="020B0203030502040203"/>
                <a:cs typeface="Times New Roman" panose="02020603050405020304" pitchFamily="18" charset="0"/>
              </a:rPr>
              <a:t>Framework include a stand-back test </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heightened public attention on the issue of “tax avoidance,” </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TP has become an important part of the calculus among investors and other stakeholders regarding how clients and employing organizations meet sustainability goals, and </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the need to protect the profession’s role and reputation in TP</a:t>
            </a:r>
          </a:p>
          <a:p>
            <a:pPr>
              <a:spcBef>
                <a:spcPts val="500"/>
              </a:spcBef>
              <a:spcAft>
                <a:spcPts val="500"/>
              </a:spcAft>
            </a:pPr>
            <a:r>
              <a:rPr lang="en-US" sz="2200" kern="400" dirty="0">
                <a:effectLst/>
                <a:latin typeface="Product Sans Thin" panose="020B0203030502040203"/>
                <a:ea typeface="Times New Roman" panose="02020603050405020304" pitchFamily="18" charset="0"/>
                <a:cs typeface="Times New Roman" panose="02020603050405020304" pitchFamily="18" charset="0"/>
              </a:rPr>
              <a:t>TF proposal:</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consider the reputational, commercial and wider economic risks and consequences arising from the way stakeholders might view the arrangement before proceeding with the advice or recommendation on the TP arrangement (See paragraphs R380.13 – 380.13 A2 and R280.13 – 280.13 A2.)</a:t>
            </a:r>
          </a:p>
          <a:p>
            <a:pPr marL="742950" lvl="2" indent="-285750">
              <a:lnSpc>
                <a:spcPct val="100000"/>
              </a:lnSpc>
              <a:spcAft>
                <a:spcPts val="500"/>
              </a:spcAft>
            </a:pPr>
            <a:r>
              <a:rPr lang="en-US" sz="2200" kern="400" dirty="0">
                <a:effectLst/>
                <a:latin typeface="Product Sans Thin" panose="020B0203030502040203"/>
                <a:ea typeface="Times New Roman" panose="02020603050405020304" pitchFamily="18" charset="0"/>
                <a:cs typeface="Times New Roman" panose="02020603050405020304" pitchFamily="18" charset="0"/>
              </a:rPr>
              <a:t>will assist the PA in complying with the FP of professional behavior</a:t>
            </a:r>
          </a:p>
          <a:p>
            <a:pPr marL="742950" lvl="2" indent="-285750">
              <a:lnSpc>
                <a:spcPct val="100000"/>
              </a:lnSpc>
              <a:spcAft>
                <a:spcPts val="500"/>
              </a:spcAft>
            </a:pPr>
            <a:r>
              <a:rPr lang="en-US" sz="2200" kern="400" dirty="0">
                <a:effectLst/>
                <a:latin typeface="Product Sans Thin" panose="020B0203030502040203"/>
                <a:ea typeface="Times New Roman" panose="02020603050405020304" pitchFamily="18" charset="0"/>
                <a:cs typeface="Times New Roman" panose="02020603050405020304" pitchFamily="18" charset="0"/>
              </a:rPr>
              <a:t>consistent with paragraph 100.6 A4 of the role and mindset provisions that in acting in the PI</a:t>
            </a:r>
            <a:endParaRPr lang="en-US" sz="2200" kern="400" dirty="0">
              <a:latin typeface="Product Sans Thin" panose="020B0203030502040203"/>
              <a:cs typeface="Times New Roman" panose="02020603050405020304" pitchFamily="18" charset="0"/>
            </a:endParaRPr>
          </a:p>
          <a:p>
            <a:pPr marL="742950" lvl="2" indent="-285750">
              <a:lnSpc>
                <a:spcPct val="100000"/>
              </a:lnSpc>
              <a:spcAft>
                <a:spcPts val="500"/>
              </a:spcAft>
            </a:pPr>
            <a:endParaRPr lang="en-US" sz="2200" kern="400" dirty="0">
              <a:latin typeface="Product Sans Thin" panose="020B0203030502040203"/>
              <a:cs typeface="Times New Roman" panose="02020603050405020304" pitchFamily="18" charset="0"/>
            </a:endParaRPr>
          </a:p>
          <a:p>
            <a:pPr marL="0" indent="0">
              <a:spcBef>
                <a:spcPts val="500"/>
              </a:spcBef>
              <a:spcAft>
                <a:spcPts val="500"/>
              </a:spcAft>
              <a:buNone/>
            </a:pPr>
            <a:endParaRPr lang="en-US" sz="2200" kern="400" dirty="0">
              <a:effectLst/>
              <a:latin typeface="Product Sans Thin" panose="020B0203030502040203"/>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097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13759" y="0"/>
            <a:ext cx="10381873" cy="1068518"/>
          </a:xfrm>
        </p:spPr>
        <p:txBody>
          <a:bodyPr>
            <a:normAutofit/>
          </a:bodyPr>
          <a:lstStyle/>
          <a:p>
            <a:r>
              <a:rPr lang="en-US" dirty="0"/>
              <a:t>PROPOSED TEXT</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23</a:t>
            </a:fld>
            <a:endParaRPr lang="en-US" dirty="0"/>
          </a:p>
        </p:txBody>
      </p:sp>
      <p:sp>
        <p:nvSpPr>
          <p:cNvPr id="6" name="TextBox 5">
            <a:extLst>
              <a:ext uri="{FF2B5EF4-FFF2-40B4-BE49-F238E27FC236}">
                <a16:creationId xmlns:a16="http://schemas.microsoft.com/office/drawing/2014/main" id="{DE69CAB8-C47A-4987-B115-278610962263}"/>
              </a:ext>
            </a:extLst>
          </p:cNvPr>
          <p:cNvSpPr txBox="1"/>
          <p:nvPr/>
        </p:nvSpPr>
        <p:spPr>
          <a:xfrm>
            <a:off x="475174" y="1295486"/>
            <a:ext cx="10695214" cy="5324535"/>
          </a:xfrm>
          <a:prstGeom prst="rect">
            <a:avLst/>
          </a:prstGeom>
          <a:noFill/>
        </p:spPr>
        <p:txBody>
          <a:bodyPr wrap="square">
            <a:spAutoFit/>
          </a:bodyPr>
          <a:lstStyle/>
          <a:p>
            <a:pPr marL="804545" indent="-804545" algn="just">
              <a:spcBef>
                <a:spcPts val="600"/>
              </a:spcBef>
              <a:spcAft>
                <a:spcPts val="600"/>
              </a:spcAft>
            </a:pPr>
            <a:r>
              <a:rPr lang="en-US" sz="2000" b="1" dirty="0">
                <a:effectLst/>
                <a:latin typeface="Product Sans Thin" panose="020B0203030502040203"/>
                <a:ea typeface="Times New Roman" panose="02020603050405020304" pitchFamily="18" charset="0"/>
                <a:cs typeface="Times New Roman" panose="02020603050405020304" pitchFamily="18" charset="0"/>
              </a:rPr>
              <a:t>Basis for Advising on or Recommending a Tax Planning Arrangement</a:t>
            </a:r>
            <a:endParaRPr lang="en-US" sz="2000" dirty="0">
              <a:effectLst/>
              <a:latin typeface="Product Sans Thin" panose="020B0203030502040203"/>
              <a:ea typeface="Calibri" panose="020F0502020204030204" pitchFamily="34" charset="0"/>
              <a:cs typeface="Times New Roman" panose="02020603050405020304" pitchFamily="18" charset="0"/>
            </a:endParaRPr>
          </a:p>
          <a:p>
            <a:pPr marL="804545" marR="0" indent="-804545" algn="just">
              <a:spcBef>
                <a:spcPts val="600"/>
              </a:spcBef>
              <a:spcAft>
                <a:spcPts val="600"/>
              </a:spcAft>
            </a:pPr>
            <a:r>
              <a:rPr lang="en-US" sz="2000" b="1" dirty="0">
                <a:effectLst/>
                <a:latin typeface="Product Sans Thin" panose="020B0203030502040203"/>
                <a:ea typeface="Calibri" panose="020F0502020204030204" pitchFamily="34" charset="0"/>
                <a:cs typeface="Times New Roman" panose="02020603050405020304" pitchFamily="18" charset="0"/>
              </a:rPr>
              <a:t>….</a:t>
            </a:r>
          </a:p>
          <a:p>
            <a:pPr marL="804545" marR="0" indent="-804545" algn="just">
              <a:spcBef>
                <a:spcPts val="600"/>
              </a:spcBef>
              <a:spcAft>
                <a:spcPts val="600"/>
              </a:spcAft>
            </a:pPr>
            <a:r>
              <a:rPr lang="en-US" sz="2000" b="1" dirty="0">
                <a:effectLst/>
                <a:latin typeface="Product Sans Thin" panose="020B0203030502040203"/>
                <a:ea typeface="Calibri" panose="020F0502020204030204" pitchFamily="34" charset="0"/>
                <a:cs typeface="Times New Roman" panose="02020603050405020304" pitchFamily="18" charset="0"/>
              </a:rPr>
              <a:t>R280.13		</a:t>
            </a:r>
            <a:r>
              <a:rPr lang="en-US" sz="2000" dirty="0">
                <a:effectLst/>
                <a:latin typeface="Product Sans Thin" panose="020B0203030502040203"/>
                <a:ea typeface="Calibri" panose="020F0502020204030204" pitchFamily="34" charset="0"/>
                <a:cs typeface="Times New Roman" panose="02020603050405020304" pitchFamily="18" charset="0"/>
              </a:rPr>
              <a:t>In determining whether to proceed with the advice or recommendation on the tax 		planning arrangement, the professional accountant shall consider the reputational, 		commercial and wider economic risks and consequences arising from the way 			stakeholders might view the arrangement. </a:t>
            </a:r>
          </a:p>
          <a:p>
            <a:pPr marL="804545" marR="0" indent="-804545" algn="just">
              <a:spcBef>
                <a:spcPts val="600"/>
              </a:spcBef>
              <a:spcAft>
                <a:spcPts val="600"/>
              </a:spcAft>
            </a:pPr>
            <a:r>
              <a:rPr lang="en-US" sz="2000" dirty="0">
                <a:effectLst/>
                <a:latin typeface="Product Sans Thin" panose="020B0203030502040203"/>
                <a:ea typeface="Times New Roman" panose="02020603050405020304" pitchFamily="18" charset="0"/>
                <a:cs typeface="Times New Roman" panose="02020603050405020304" pitchFamily="18" charset="0"/>
              </a:rPr>
              <a:t>280.13 A1	T</a:t>
            </a:r>
            <a:r>
              <a:rPr lang="en-US" sz="2000" dirty="0">
                <a:effectLst/>
                <a:latin typeface="Product Sans Thin" panose="020B0203030502040203"/>
                <a:ea typeface="Calibri" panose="020F0502020204030204" pitchFamily="34" charset="0"/>
                <a:cs typeface="Times New Roman" panose="02020603050405020304" pitchFamily="18" charset="0"/>
              </a:rPr>
              <a:t>he reputational and commercial risks and consequences might relate to business 		implications for the employing organization of a prolonged dispute with the relevant 		tax or other authorities. These might involve adverse publicity, costs, fines or 			penalties, loss of management time over a significant period, and potential adverse 		consequences for the employing organization’s business.</a:t>
            </a:r>
          </a:p>
          <a:p>
            <a:pPr marL="804545" marR="0" indent="-804545" algn="just">
              <a:spcBef>
                <a:spcPts val="600"/>
              </a:spcBef>
              <a:spcAft>
                <a:spcPts val="600"/>
              </a:spcAft>
            </a:pPr>
            <a:r>
              <a:rPr lang="en-US" sz="2000" dirty="0">
                <a:effectLst/>
                <a:latin typeface="Product Sans Thin" panose="020B0203030502040203"/>
                <a:ea typeface="Times New Roman" panose="02020603050405020304" pitchFamily="18" charset="0"/>
                <a:cs typeface="Times New Roman" panose="02020603050405020304" pitchFamily="18" charset="0"/>
              </a:rPr>
              <a:t>280.13 A2	An awareness of the wider economic risks and consequences might take into 			account the impact of the tax planning arrangement on the tax base of the 			jurisdiction, or the relative impacts of the arrangement on the tax bases of multiple 		jurisdictions, where the employing organization operates.</a:t>
            </a:r>
            <a:endParaRPr lang="en-US" sz="2000" dirty="0">
              <a:effectLst/>
              <a:latin typeface="Product Sans Thin" panose="020B0203030502040203"/>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4804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pic>
        <p:nvPicPr>
          <p:cNvPr id="9" name="Picture 8" descr="Question mark on green pastel background">
            <a:extLst>
              <a:ext uri="{FF2B5EF4-FFF2-40B4-BE49-F238E27FC236}">
                <a16:creationId xmlns:a16="http://schemas.microsoft.com/office/drawing/2014/main" id="{8694B127-2A20-4E9A-9D89-54552F7375F8}"/>
              </a:ext>
            </a:extLst>
          </p:cNvPr>
          <p:cNvPicPr>
            <a:picLocks noChangeAspect="1"/>
          </p:cNvPicPr>
          <p:nvPr/>
        </p:nvPicPr>
        <p:blipFill rotWithShape="1">
          <a:blip r:embed="rId2"/>
          <a:srcRect t="3582" b="21418"/>
          <a:stretch/>
        </p:blipFill>
        <p:spPr>
          <a:xfrm>
            <a:off x="0" y="1"/>
            <a:ext cx="12192000" cy="6857999"/>
          </a:xfrm>
          <a:prstGeom prst="rect">
            <a:avLst/>
          </a:prstGeom>
        </p:spPr>
      </p:pic>
      <p:sp useBgFill="1">
        <p:nvSpPr>
          <p:cNvPr id="15" name="Freeform: Shape 1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2" name="Title 1">
            <a:extLst>
              <a:ext uri="{FF2B5EF4-FFF2-40B4-BE49-F238E27FC236}">
                <a16:creationId xmlns:a16="http://schemas.microsoft.com/office/drawing/2014/main" id="{82112890-8E90-4742-877F-31EA36316CC8}"/>
              </a:ext>
            </a:extLst>
          </p:cNvPr>
          <p:cNvSpPr>
            <a:spLocks noGrp="1"/>
          </p:cNvSpPr>
          <p:nvPr>
            <p:ph type="title"/>
          </p:nvPr>
        </p:nvSpPr>
        <p:spPr>
          <a:xfrm>
            <a:off x="1037809" y="1071350"/>
            <a:ext cx="4775162" cy="1339382"/>
          </a:xfrm>
        </p:spPr>
        <p:txBody>
          <a:bodyPr vert="horz" lIns="91440" tIns="45720" rIns="91440" bIns="45720" rtlCol="0" anchor="ctr">
            <a:normAutofit/>
          </a:bodyPr>
          <a:lstStyle/>
          <a:p>
            <a:pPr algn="ctr" hangingPunct="1">
              <a:lnSpc>
                <a:spcPct val="90000"/>
              </a:lnSpc>
            </a:pPr>
            <a:r>
              <a:rPr lang="en-US" sz="3600" dirty="0">
                <a:solidFill>
                  <a:schemeClr val="tx1"/>
                </a:solidFill>
                <a:latin typeface="Product Sans Thin" panose="020B0203030502040203"/>
              </a:rPr>
              <a:t>Matters for Consideration</a:t>
            </a:r>
          </a:p>
        </p:txBody>
      </p:sp>
      <p:sp>
        <p:nvSpPr>
          <p:cNvPr id="1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7" name="TextBox 6">
            <a:extLst>
              <a:ext uri="{FF2B5EF4-FFF2-40B4-BE49-F238E27FC236}">
                <a16:creationId xmlns:a16="http://schemas.microsoft.com/office/drawing/2014/main" id="{179AD52A-B039-4238-8F87-46F923E1619A}"/>
              </a:ext>
            </a:extLst>
          </p:cNvPr>
          <p:cNvSpPr txBox="1"/>
          <p:nvPr/>
        </p:nvSpPr>
        <p:spPr>
          <a:xfrm>
            <a:off x="936054" y="2137470"/>
            <a:ext cx="5231990" cy="3109740"/>
          </a:xfrm>
          <a:prstGeom prst="rect">
            <a:avLst/>
          </a:prstGeom>
        </p:spPr>
        <p:txBody>
          <a:bodyPr vert="horz" lIns="91440" tIns="45720" rIns="91440" bIns="45720" rtlCol="0" anchor="ctr">
            <a:normAutofit/>
          </a:bodyPr>
          <a:lstStyle/>
          <a:p>
            <a:pPr>
              <a:lnSpc>
                <a:spcPts val="3000"/>
              </a:lnSpc>
              <a:spcBef>
                <a:spcPts val="600"/>
              </a:spcBef>
              <a:spcAft>
                <a:spcPts val="600"/>
              </a:spcAft>
              <a:buSzPts val="1000"/>
              <a:defRPr/>
            </a:pPr>
            <a:r>
              <a:rPr lang="en-US" sz="2800" dirty="0">
                <a:solidFill>
                  <a:srgbClr val="494949"/>
                </a:solidFill>
                <a:latin typeface="Product Sans Thin" panose="020B0203030502040203"/>
                <a:ea typeface="MS Mincho" panose="02020609040205080304" pitchFamily="49" charset="-128"/>
              </a:rPr>
              <a:t>CAG representations are asked to share any comments, questions, or reactions to the TPTF’s proposal on stand back test</a:t>
            </a:r>
          </a:p>
        </p:txBody>
      </p:sp>
      <p:sp>
        <p:nvSpPr>
          <p:cNvPr id="5" name="Slide Number Placeholder 4">
            <a:extLst>
              <a:ext uri="{FF2B5EF4-FFF2-40B4-BE49-F238E27FC236}">
                <a16:creationId xmlns:a16="http://schemas.microsoft.com/office/drawing/2014/main" id="{AE8732B1-C14C-412E-8C3B-CD11125FFC3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A68F81FF-A8B7-8E49-9D5B-3CAD5ADFEE36}"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24</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7117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DEB5-D49F-47CE-8840-252DC8C3A06C}"/>
              </a:ext>
            </a:extLst>
          </p:cNvPr>
          <p:cNvSpPr>
            <a:spLocks noGrp="1"/>
          </p:cNvSpPr>
          <p:nvPr>
            <p:ph type="sldNum" sz="quarter" idx="12"/>
          </p:nvPr>
        </p:nvSpPr>
        <p:spPr/>
        <p:txBody>
          <a:bodyPr/>
          <a:lstStyle/>
          <a:p>
            <a:fld id="{A68F81FF-A8B7-8E49-9D5B-3CAD5ADFEE36}" type="slidenum">
              <a:rPr lang="en-US" smtClean="0"/>
              <a:pPr/>
              <a:t>25</a:t>
            </a:fld>
            <a:endParaRPr lang="en-US" dirty="0"/>
          </a:p>
        </p:txBody>
      </p:sp>
      <p:sp>
        <p:nvSpPr>
          <p:cNvPr id="4" name="Title 3">
            <a:extLst>
              <a:ext uri="{FF2B5EF4-FFF2-40B4-BE49-F238E27FC236}">
                <a16:creationId xmlns:a16="http://schemas.microsoft.com/office/drawing/2014/main" id="{C0931807-3B13-49A9-B5AF-855FE126D426}"/>
              </a:ext>
            </a:extLst>
          </p:cNvPr>
          <p:cNvSpPr>
            <a:spLocks noGrp="1"/>
          </p:cNvSpPr>
          <p:nvPr>
            <p:ph type="title"/>
          </p:nvPr>
        </p:nvSpPr>
        <p:spPr>
          <a:xfrm>
            <a:off x="596406" y="2871410"/>
            <a:ext cx="9867177" cy="1115179"/>
          </a:xfrm>
        </p:spPr>
        <p:txBody>
          <a:bodyPr>
            <a:noAutofit/>
          </a:bodyPr>
          <a:lstStyle/>
          <a:p>
            <a:r>
              <a:rPr lang="en-US" b="1" dirty="0"/>
              <a:t>GRAY ZONE</a:t>
            </a:r>
          </a:p>
        </p:txBody>
      </p:sp>
    </p:spTree>
    <p:extLst>
      <p:ext uri="{BB962C8B-B14F-4D97-AF65-F5344CB8AC3E}">
        <p14:creationId xmlns:p14="http://schemas.microsoft.com/office/powerpoint/2010/main" val="4263269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90654" y="0"/>
            <a:ext cx="10342214" cy="1068518"/>
          </a:xfrm>
        </p:spPr>
        <p:txBody>
          <a:bodyPr>
            <a:normAutofit/>
          </a:bodyPr>
          <a:lstStyle/>
          <a:p>
            <a:r>
              <a:rPr lang="en-US" dirty="0"/>
              <a:t>BROAD SPECTRUM OF TAX PLANNING</a:t>
            </a:r>
            <a:endParaRPr lang="en-US" sz="3600" dirty="0"/>
          </a:p>
        </p:txBody>
      </p:sp>
      <p:sp>
        <p:nvSpPr>
          <p:cNvPr id="3" name="Content Placeholder 2">
            <a:extLst>
              <a:ext uri="{FF2B5EF4-FFF2-40B4-BE49-F238E27FC236}">
                <a16:creationId xmlns:a16="http://schemas.microsoft.com/office/drawing/2014/main" id="{18AEB346-1617-4C6E-A1DA-0B8392BF9F49}"/>
              </a:ext>
            </a:extLst>
          </p:cNvPr>
          <p:cNvSpPr>
            <a:spLocks noGrp="1"/>
          </p:cNvSpPr>
          <p:nvPr>
            <p:ph idx="1"/>
          </p:nvPr>
        </p:nvSpPr>
        <p:spPr>
          <a:xfrm>
            <a:off x="317268" y="1279727"/>
            <a:ext cx="11448012" cy="5342313"/>
          </a:xfrm>
        </p:spPr>
        <p:txBody>
          <a:bodyPr>
            <a:noAutofit/>
          </a:bodyPr>
          <a:lstStyle/>
          <a:p>
            <a:pPr marL="457200" lvl="1" indent="0" algn="just">
              <a:lnSpc>
                <a:spcPts val="2000"/>
              </a:lnSpc>
              <a:spcBef>
                <a:spcPts val="600"/>
              </a:spcBef>
              <a:spcAft>
                <a:spcPts val="600"/>
              </a:spcAft>
              <a:buNone/>
            </a:pPr>
            <a:endParaRPr lang="en-US" sz="2000" dirty="0">
              <a:latin typeface="Product Sans Thin" panose="020B0203030502040203"/>
              <a:ea typeface="MS Mincho" panose="02020609040205080304" pitchFamily="49" charset="-128"/>
              <a:cs typeface="Calibri" panose="020F0502020204030204" pitchFamily="34" charset="0"/>
            </a:endParaRPr>
          </a:p>
          <a:p>
            <a:pPr marL="457200" lvl="1" indent="0" algn="just">
              <a:lnSpc>
                <a:spcPts val="2000"/>
              </a:lnSpc>
              <a:spcBef>
                <a:spcPts val="600"/>
              </a:spcBef>
              <a:spcAft>
                <a:spcPts val="600"/>
              </a:spcAft>
              <a:buNone/>
            </a:pPr>
            <a:endParaRPr lang="en-US" sz="2000" dirty="0">
              <a:latin typeface="Product Sans Thin" panose="020B0203030502040203"/>
              <a:ea typeface="MS Mincho" panose="02020609040205080304" pitchFamily="49" charset="-128"/>
              <a:cs typeface="Calibri" panose="020F0502020204030204" pitchFamily="34" charset="0"/>
            </a:endParaRPr>
          </a:p>
          <a:p>
            <a:pPr marL="457200" lvl="1" indent="0" algn="just">
              <a:lnSpc>
                <a:spcPts val="2000"/>
              </a:lnSpc>
              <a:spcBef>
                <a:spcPts val="600"/>
              </a:spcBef>
              <a:spcAft>
                <a:spcPts val="600"/>
              </a:spcAft>
              <a:buNone/>
            </a:pPr>
            <a:endParaRPr lang="en-US" sz="2000" dirty="0">
              <a:latin typeface="Product Sans Thin" panose="020B0203030502040203"/>
              <a:ea typeface="MS Mincho" panose="02020609040205080304" pitchFamily="49" charset="-128"/>
              <a:cs typeface="Calibri" panose="020F0502020204030204" pitchFamily="34" charset="0"/>
            </a:endParaRPr>
          </a:p>
          <a:p>
            <a:pPr marL="347345" indent="-347345" algn="just">
              <a:lnSpc>
                <a:spcPts val="2000"/>
              </a:lnSpc>
              <a:spcBef>
                <a:spcPts val="600"/>
              </a:spcBef>
              <a:spcAft>
                <a:spcPts val="600"/>
              </a:spcAft>
            </a:pPr>
            <a:endParaRPr lang="en-US" sz="2200" dirty="0">
              <a:effectLst/>
              <a:latin typeface="Calibri" panose="020F0502020204030204" pitchFamily="34" charset="0"/>
              <a:ea typeface="MS Mincho" panose="02020609040205080304" pitchFamily="49" charset="-128"/>
              <a:cs typeface="Times New Roman" panose="02020603050405020304" pitchFamily="18" charset="0"/>
            </a:endParaRPr>
          </a:p>
          <a:p>
            <a:pPr marL="347345" lvl="1" indent="-347345" algn="just">
              <a:lnSpc>
                <a:spcPts val="2000"/>
              </a:lnSpc>
              <a:spcBef>
                <a:spcPts val="600"/>
              </a:spcBef>
              <a:spcAft>
                <a:spcPts val="600"/>
              </a:spcAft>
              <a:buFont typeface="Arial" panose="020B0604020202020204" pitchFamily="34" charset="0"/>
              <a:buChar char="•"/>
            </a:pPr>
            <a:endParaRPr lang="en-US" sz="1800" dirty="0">
              <a:effectLst/>
              <a:latin typeface="Product Sans Thin" panose="020B0203030502040203"/>
              <a:ea typeface="MS Mincho" panose="02020609040205080304" pitchFamily="49" charset="-128"/>
              <a:cs typeface="Times New Roman" panose="02020603050405020304" pitchFamily="18" charset="0"/>
            </a:endParaRPr>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26</a:t>
            </a:fld>
            <a:endParaRPr lang="en-US" dirty="0"/>
          </a:p>
        </p:txBody>
      </p:sp>
      <p:graphicFrame>
        <p:nvGraphicFramePr>
          <p:cNvPr id="4" name="Diagram 3">
            <a:extLst>
              <a:ext uri="{FF2B5EF4-FFF2-40B4-BE49-F238E27FC236}">
                <a16:creationId xmlns:a16="http://schemas.microsoft.com/office/drawing/2014/main" id="{469AF3D2-FFBC-41A7-841F-3F12D6A25771}"/>
              </a:ext>
            </a:extLst>
          </p:cNvPr>
          <p:cNvGraphicFramePr/>
          <p:nvPr/>
        </p:nvGraphicFramePr>
        <p:xfrm>
          <a:off x="1460321" y="2056831"/>
          <a:ext cx="8946883" cy="3142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0B6738FA-F1DE-4E41-A30D-92B1EDCA5E91}"/>
              </a:ext>
            </a:extLst>
          </p:cNvPr>
          <p:cNvSpPr txBox="1"/>
          <p:nvPr/>
        </p:nvSpPr>
        <p:spPr>
          <a:xfrm>
            <a:off x="5166223" y="4650023"/>
            <a:ext cx="1535083" cy="321425"/>
          </a:xfrm>
          <a:prstGeom prst="rect">
            <a:avLst/>
          </a:prstGeom>
        </p:spPr>
        <p:txBody>
          <a:bodyPr vert="horz" wrap="none" lIns="91440" tIns="45720" rIns="91440" bIns="45720" rtlCol="0" anchor="b">
            <a:noAutofit/>
          </a:bodyPr>
          <a:lstStyle/>
          <a:p>
            <a:pPr algn="ctr"/>
            <a:r>
              <a:rPr lang="en-US" sz="2000" b="1" dirty="0">
                <a:solidFill>
                  <a:srgbClr val="0B5494"/>
                </a:solidFill>
                <a:latin typeface="Product Sans Thin" panose="020B0203030502040203"/>
              </a:rPr>
              <a:t>ETHICAL CONSIDERATIONS</a:t>
            </a:r>
          </a:p>
        </p:txBody>
      </p:sp>
      <p:sp>
        <p:nvSpPr>
          <p:cNvPr id="10" name="TextBox 9">
            <a:extLst>
              <a:ext uri="{FF2B5EF4-FFF2-40B4-BE49-F238E27FC236}">
                <a16:creationId xmlns:a16="http://schemas.microsoft.com/office/drawing/2014/main" id="{FE2C439E-EE99-4F44-BC18-8A550F3EDBB1}"/>
              </a:ext>
            </a:extLst>
          </p:cNvPr>
          <p:cNvSpPr txBox="1"/>
          <p:nvPr/>
        </p:nvSpPr>
        <p:spPr>
          <a:xfrm>
            <a:off x="3904074" y="6068441"/>
            <a:ext cx="4274399" cy="470471"/>
          </a:xfrm>
          <a:prstGeom prst="rect">
            <a:avLst/>
          </a:prstGeom>
        </p:spPr>
        <p:txBody>
          <a:bodyPr vert="horz" wrap="none" lIns="91440" tIns="45720" rIns="91440" bIns="45720" rtlCol="0" anchor="b">
            <a:noAutofit/>
          </a:bodyPr>
          <a:lstStyle/>
          <a:p>
            <a:pPr algn="l"/>
            <a:r>
              <a:rPr lang="en-US" sz="4000" b="1" dirty="0">
                <a:solidFill>
                  <a:srgbClr val="0B5494"/>
                </a:solidFill>
                <a:latin typeface="Product Sans Thin" panose="020B0203030502040203"/>
              </a:rPr>
              <a:t>FOCUS OF PROJECT</a:t>
            </a:r>
          </a:p>
        </p:txBody>
      </p:sp>
      <p:sp>
        <p:nvSpPr>
          <p:cNvPr id="11" name="Arrow: Up 10">
            <a:extLst>
              <a:ext uri="{FF2B5EF4-FFF2-40B4-BE49-F238E27FC236}">
                <a16:creationId xmlns:a16="http://schemas.microsoft.com/office/drawing/2014/main" id="{15DCD776-CDBB-4B20-814F-6EC58E6CF8F2}"/>
              </a:ext>
            </a:extLst>
          </p:cNvPr>
          <p:cNvSpPr/>
          <p:nvPr/>
        </p:nvSpPr>
        <p:spPr>
          <a:xfrm>
            <a:off x="5582498" y="5268507"/>
            <a:ext cx="702527" cy="619531"/>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42290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0381873" cy="1068518"/>
          </a:xfrm>
        </p:spPr>
        <p:txBody>
          <a:bodyPr>
            <a:normAutofit/>
          </a:bodyPr>
          <a:lstStyle/>
          <a:p>
            <a:r>
              <a:rPr lang="en-US" dirty="0"/>
              <a:t>ROUNDTABLE DISCUSSIONS - TERMINOLOGY</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27</a:t>
            </a:fld>
            <a:endParaRPr lang="en-US" dirty="0"/>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579408" y="1454720"/>
            <a:ext cx="10818962" cy="4762500"/>
          </a:xfrm>
        </p:spPr>
        <p:txBody>
          <a:bodyPr>
            <a:normAutofit lnSpcReduction="10000"/>
          </a:bodyPr>
          <a:lstStyle/>
          <a:p>
            <a:pPr>
              <a:spcAft>
                <a:spcPts val="1000"/>
              </a:spcAft>
            </a:pPr>
            <a:r>
              <a:rPr lang="en-US" sz="2400" kern="400" dirty="0">
                <a:latin typeface="Product Sans Thin" panose="020B0203030502040203"/>
                <a:ea typeface="Times New Roman" panose="02020603050405020304" pitchFamily="18" charset="0"/>
                <a:cs typeface="Times New Roman" panose="02020603050405020304" pitchFamily="18" charset="0"/>
              </a:rPr>
              <a:t>S</a:t>
            </a:r>
            <a:r>
              <a:rPr lang="en-US" sz="2400" kern="400" dirty="0">
                <a:effectLst/>
                <a:latin typeface="Product Sans Thin" panose="020B0203030502040203"/>
                <a:ea typeface="Times New Roman" panose="02020603050405020304" pitchFamily="18" charset="0"/>
                <a:cs typeface="Times New Roman" panose="02020603050405020304" pitchFamily="18" charset="0"/>
              </a:rPr>
              <a:t>ignificant challenge is the issue of what the appropriate terminology should be</a:t>
            </a:r>
          </a:p>
          <a:p>
            <a:pPr marL="742950" lvl="2" indent="-285750">
              <a:lnSpc>
                <a:spcPct val="100000"/>
              </a:lnSpc>
              <a:spcBef>
                <a:spcPts val="1000"/>
              </a:spcBef>
              <a:spcAft>
                <a:spcPts val="1000"/>
              </a:spcAft>
            </a:pPr>
            <a:r>
              <a:rPr lang="en-US" kern="400" dirty="0">
                <a:latin typeface="Product Sans Thin" panose="020B0203030502040203"/>
                <a:cs typeface="Times New Roman" panose="02020603050405020304" pitchFamily="18" charset="0"/>
              </a:rPr>
              <a:t>a view that what is “improper” could also relate to the red zone as what is illegal would clearly be improper</a:t>
            </a:r>
          </a:p>
          <a:p>
            <a:pPr>
              <a:spcAft>
                <a:spcPts val="1000"/>
              </a:spcAft>
            </a:pPr>
            <a:r>
              <a:rPr lang="en-US" sz="2400" kern="400" dirty="0">
                <a:latin typeface="Product Sans Thin" panose="020B0203030502040203"/>
                <a:cs typeface="Times New Roman" panose="02020603050405020304" pitchFamily="18" charset="0"/>
              </a:rPr>
              <a:t>Legality and economic substance of transactions are relevant considerations when determining what is acceptable TP</a:t>
            </a:r>
          </a:p>
          <a:p>
            <a:pPr>
              <a:spcAft>
                <a:spcPts val="1000"/>
              </a:spcAft>
            </a:pPr>
            <a:r>
              <a:rPr lang="en-US" sz="2400" kern="400" dirty="0">
                <a:latin typeface="Product Sans Thin" panose="020B0203030502040203"/>
                <a:cs typeface="Times New Roman" panose="02020603050405020304" pitchFamily="18" charset="0"/>
              </a:rPr>
              <a:t>Uncertainty is the key issue rather than the treatment of the tax scheme itself</a:t>
            </a:r>
          </a:p>
          <a:p>
            <a:pPr>
              <a:spcAft>
                <a:spcPts val="1000"/>
              </a:spcAft>
            </a:pPr>
            <a:r>
              <a:rPr lang="en-US" sz="2400" kern="400" dirty="0">
                <a:latin typeface="Product Sans Thin" panose="020B0203030502040203"/>
                <a:cs typeface="Times New Roman" panose="02020603050405020304" pitchFamily="18" charset="0"/>
              </a:rPr>
              <a:t>Suggestions:</a:t>
            </a:r>
          </a:p>
          <a:p>
            <a:pPr marL="742950" lvl="2" indent="-285750">
              <a:lnSpc>
                <a:spcPct val="100000"/>
              </a:lnSpc>
              <a:spcBef>
                <a:spcPts val="1000"/>
              </a:spcBef>
              <a:spcAft>
                <a:spcPts val="1000"/>
              </a:spcAft>
            </a:pPr>
            <a:r>
              <a:rPr lang="en-US" kern="400" dirty="0">
                <a:latin typeface="Product Sans Thin" panose="020B0203030502040203"/>
                <a:cs typeface="Times New Roman" panose="02020603050405020304" pitchFamily="18" charset="0"/>
              </a:rPr>
              <a:t>Use the term “reasonable” instead of “appropriate” or “proper” when referring to TP</a:t>
            </a:r>
          </a:p>
          <a:p>
            <a:pPr marL="742950" lvl="2" indent="-285750">
              <a:lnSpc>
                <a:spcPct val="100000"/>
              </a:lnSpc>
              <a:spcBef>
                <a:spcPts val="1000"/>
              </a:spcBef>
              <a:spcAft>
                <a:spcPts val="1000"/>
              </a:spcAft>
            </a:pPr>
            <a:r>
              <a:rPr lang="en-US" kern="400" dirty="0">
                <a:latin typeface="Product Sans Thin" panose="020B0203030502040203"/>
                <a:cs typeface="Times New Roman" panose="02020603050405020304" pitchFamily="18" charset="0"/>
              </a:rPr>
              <a:t>focus on good practical guidance without necessarily defining the gray zone</a:t>
            </a:r>
          </a:p>
          <a:p>
            <a:pPr marL="0" indent="0">
              <a:spcAft>
                <a:spcPts val="1000"/>
              </a:spcAft>
              <a:buNone/>
            </a:pPr>
            <a:endParaRPr lang="en-US" sz="2400" kern="400" dirty="0">
              <a:latin typeface="Product Sans Thin" panose="020B0203030502040203"/>
              <a:cs typeface="Times New Roman" panose="02020603050405020304" pitchFamily="18" charset="0"/>
            </a:endParaRPr>
          </a:p>
          <a:p>
            <a:pPr marL="0" indent="0">
              <a:spcAft>
                <a:spcPts val="1000"/>
              </a:spcAft>
              <a:buNone/>
            </a:pPr>
            <a:endParaRPr lang="en-US" dirty="0">
              <a:latin typeface="Product Sans Thin" panose="020B0203030502040203"/>
            </a:endParaRPr>
          </a:p>
        </p:txBody>
      </p:sp>
    </p:spTree>
    <p:extLst>
      <p:ext uri="{BB962C8B-B14F-4D97-AF65-F5344CB8AC3E}">
        <p14:creationId xmlns:p14="http://schemas.microsoft.com/office/powerpoint/2010/main" val="3199078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0381873" cy="1068518"/>
          </a:xfrm>
        </p:spPr>
        <p:txBody>
          <a:bodyPr>
            <a:normAutofit/>
          </a:bodyPr>
          <a:lstStyle/>
          <a:p>
            <a:r>
              <a:rPr lang="en-US" dirty="0"/>
              <a:t>TASK FORCE PROPOSAL</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28</a:t>
            </a:fld>
            <a:endParaRPr lang="en-US" dirty="0"/>
          </a:p>
        </p:txBody>
      </p:sp>
      <p:graphicFrame>
        <p:nvGraphicFramePr>
          <p:cNvPr id="29" name="Content Placeholder 6">
            <a:extLst>
              <a:ext uri="{FF2B5EF4-FFF2-40B4-BE49-F238E27FC236}">
                <a16:creationId xmlns:a16="http://schemas.microsoft.com/office/drawing/2014/main" id="{DE11E90C-1804-BACC-2293-279EEB1BBEDE}"/>
              </a:ext>
            </a:extLst>
          </p:cNvPr>
          <p:cNvGraphicFramePr>
            <a:graphicFrameLocks noGrp="1"/>
          </p:cNvGraphicFramePr>
          <p:nvPr>
            <p:ph idx="1"/>
            <p:extLst>
              <p:ext uri="{D42A27DB-BD31-4B8C-83A1-F6EECF244321}">
                <p14:modId xmlns:p14="http://schemas.microsoft.com/office/powerpoint/2010/main" val="2252139839"/>
              </p:ext>
            </p:extLst>
          </p:nvPr>
        </p:nvGraphicFramePr>
        <p:xfrm>
          <a:off x="468350" y="1410789"/>
          <a:ext cx="11125552" cy="50945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9895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0381873" cy="1068518"/>
          </a:xfrm>
        </p:spPr>
        <p:txBody>
          <a:bodyPr>
            <a:normAutofit/>
          </a:bodyPr>
          <a:lstStyle/>
          <a:p>
            <a:r>
              <a:rPr lang="en-US" dirty="0"/>
              <a:t>PROPOSED TEXT</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29</a:t>
            </a:fld>
            <a:endParaRPr lang="en-US" dirty="0"/>
          </a:p>
        </p:txBody>
      </p:sp>
      <p:sp>
        <p:nvSpPr>
          <p:cNvPr id="6" name="TextBox 5">
            <a:extLst>
              <a:ext uri="{FF2B5EF4-FFF2-40B4-BE49-F238E27FC236}">
                <a16:creationId xmlns:a16="http://schemas.microsoft.com/office/drawing/2014/main" id="{7B6B2A66-6F86-4953-9956-35EE35E70AFC}"/>
              </a:ext>
            </a:extLst>
          </p:cNvPr>
          <p:cNvSpPr txBox="1"/>
          <p:nvPr/>
        </p:nvSpPr>
        <p:spPr>
          <a:xfrm>
            <a:off x="468350" y="1206504"/>
            <a:ext cx="11333941" cy="5514971"/>
          </a:xfrm>
          <a:prstGeom prst="rect">
            <a:avLst/>
          </a:prstGeom>
          <a:noFill/>
        </p:spPr>
        <p:txBody>
          <a:bodyPr wrap="square">
            <a:spAutoFit/>
          </a:bodyPr>
          <a:lstStyle/>
          <a:p>
            <a:pPr marL="0" marR="0" algn="just">
              <a:lnSpc>
                <a:spcPts val="2500"/>
              </a:lnSpc>
            </a:pPr>
            <a:r>
              <a:rPr lang="en-US" sz="1900" b="1" dirty="0">
                <a:effectLst/>
                <a:latin typeface="Product Sans Thin" panose="020B0203030502040203"/>
                <a:ea typeface="Times New Roman" panose="02020603050405020304" pitchFamily="18" charset="0"/>
                <a:cs typeface="Times New Roman" panose="02020603050405020304" pitchFamily="18" charset="0"/>
              </a:rPr>
              <a:t>Circumstances of Uncertainty</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804545" marR="0" indent="-804545" algn="just">
              <a:lnSpc>
                <a:spcPts val="2500"/>
              </a:lnSpc>
            </a:pPr>
            <a:r>
              <a:rPr lang="en-US" sz="1900" dirty="0">
                <a:effectLst/>
                <a:latin typeface="Product Sans Thin" panose="020B0203030502040203"/>
                <a:ea typeface="Calibri" panose="020F0502020204030204" pitchFamily="34" charset="0"/>
                <a:cs typeface="Times New Roman" panose="02020603050405020304" pitchFamily="18" charset="0"/>
              </a:rPr>
              <a:t>…</a:t>
            </a:r>
          </a:p>
          <a:p>
            <a:pPr marL="804545" marR="0" indent="-804545" algn="just">
              <a:lnSpc>
                <a:spcPts val="2500"/>
              </a:lnSpc>
            </a:pPr>
            <a:r>
              <a:rPr lang="en-US" sz="1900" dirty="0">
                <a:effectLst/>
                <a:latin typeface="Product Sans Thin" panose="020B0203030502040203"/>
                <a:ea typeface="Calibri" panose="020F0502020204030204" pitchFamily="34" charset="0"/>
                <a:cs typeface="Times New Roman" panose="02020603050405020304" pitchFamily="18" charset="0"/>
              </a:rPr>
              <a:t>280.15 A2	Circumstances that might give rise to uncertainty include:</a:t>
            </a:r>
          </a:p>
          <a:p>
            <a:pPr marL="2171700" lvl="4" indent="-342900" algn="just">
              <a:lnSpc>
                <a:spcPts val="2500"/>
              </a:lnSpc>
              <a:buFont typeface="Symbol" panose="05050102010706020507" pitchFamily="18" charset="2"/>
              <a:buChar char=""/>
            </a:pPr>
            <a:r>
              <a:rPr lang="en-US" sz="1900" dirty="0">
                <a:effectLst/>
                <a:latin typeface="Product Sans Thin" panose="020B0203030502040203"/>
                <a:ea typeface="Times New Roman" panose="02020603050405020304" pitchFamily="18" charset="0"/>
                <a:cs typeface="Times New Roman" panose="02020603050405020304" pitchFamily="18" charset="0"/>
              </a:rPr>
              <a:t>Difficulty in establishing an adequate factual basis.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171700" lvl="4" indent="-342900" algn="just">
              <a:lnSpc>
                <a:spcPts val="2500"/>
              </a:lnSpc>
              <a:buFont typeface="Symbol" panose="05050102010706020507" pitchFamily="18" charset="2"/>
              <a:buChar char=""/>
            </a:pPr>
            <a:r>
              <a:rPr lang="en-US" sz="1900" dirty="0">
                <a:effectLst/>
                <a:latin typeface="Product Sans Thin" panose="020B0203030502040203"/>
                <a:ea typeface="Times New Roman" panose="02020603050405020304" pitchFamily="18" charset="0"/>
                <a:cs typeface="Times New Roman" panose="02020603050405020304" pitchFamily="18" charset="0"/>
              </a:rPr>
              <a:t>Lack of clarity in the tax laws and regulations and their interpretation, including:</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Gaps in the tax laws and regulations.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Challenges to previous court rulings.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Conflicting tax laws and regulations in different jurisdictions in circumstances involving cross-border transactions.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Innovative business models not addressed by the current tax laws and regulations.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Recent court or tax authority rulings or positions that cast doubt on similar tax planning arrangements.</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Complexity in interpreting or applying the tax laws and regulations from a technical or legal point of view.</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571750" lvl="5" indent="-285750" algn="just">
              <a:lnSpc>
                <a:spcPts val="2500"/>
              </a:lnSpc>
              <a:buFont typeface="Courier New" panose="02070309020205020404" pitchFamily="49" charset="0"/>
              <a:buChar char="o"/>
            </a:pPr>
            <a:r>
              <a:rPr lang="en-US" sz="1900" dirty="0">
                <a:effectLst/>
                <a:latin typeface="Product Sans Thin" panose="020B0203030502040203"/>
                <a:ea typeface="Times New Roman" panose="02020603050405020304" pitchFamily="18" charset="0"/>
                <a:cs typeface="Times New Roman" panose="02020603050405020304" pitchFamily="18" charset="0"/>
              </a:rPr>
              <a:t>Lack of a legal precedent, ruling or position.</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171700" lvl="4" indent="-342900" algn="just">
              <a:lnSpc>
                <a:spcPts val="2500"/>
              </a:lnSpc>
              <a:buFont typeface="Symbol" panose="05050102010706020507" pitchFamily="18" charset="2"/>
              <a:buChar char=""/>
            </a:pPr>
            <a:r>
              <a:rPr lang="en-US" sz="1900" dirty="0">
                <a:effectLst/>
                <a:latin typeface="Product Sans Thin" panose="020B0203030502040203"/>
                <a:ea typeface="Times New Roman" panose="02020603050405020304" pitchFamily="18" charset="0"/>
                <a:cs typeface="Times New Roman" panose="02020603050405020304" pitchFamily="18" charset="0"/>
              </a:rPr>
              <a:t>Lack of clarity regarding the economic purpose and substance of the tax planning.</a:t>
            </a:r>
            <a:endParaRPr lang="en-US" sz="1900" dirty="0">
              <a:effectLst/>
              <a:latin typeface="Product Sans Thin" panose="020B0203030502040203"/>
              <a:ea typeface="Calibri" panose="020F0502020204030204" pitchFamily="34" charset="0"/>
              <a:cs typeface="Times New Roman" panose="02020603050405020304" pitchFamily="18" charset="0"/>
            </a:endParaRPr>
          </a:p>
          <a:p>
            <a:pPr marL="2171700" lvl="4" indent="-342900" algn="just">
              <a:lnSpc>
                <a:spcPts val="2500"/>
              </a:lnSpc>
              <a:buFont typeface="Symbol" panose="05050102010706020507" pitchFamily="18" charset="2"/>
              <a:buChar char=""/>
            </a:pPr>
            <a:r>
              <a:rPr lang="en-US" sz="1900" dirty="0">
                <a:effectLst/>
                <a:latin typeface="Product Sans Thin" panose="020B0203030502040203"/>
                <a:ea typeface="Times New Roman" panose="02020603050405020304" pitchFamily="18" charset="0"/>
                <a:cs typeface="Times New Roman" panose="02020603050405020304" pitchFamily="18" charset="0"/>
              </a:rPr>
              <a:t>Lack of clarity about the ultimate beneficiaries of the tax planning arrangement.</a:t>
            </a:r>
            <a:endParaRPr lang="en-US" sz="1900" dirty="0">
              <a:effectLst/>
              <a:latin typeface="Product Sans Thin" panose="020B0203030502040203"/>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658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0930-B02B-4F88-92E0-41BA229D77CC}"/>
              </a:ext>
            </a:extLst>
          </p:cNvPr>
          <p:cNvSpPr>
            <a:spLocks noGrp="1"/>
          </p:cNvSpPr>
          <p:nvPr>
            <p:ph type="title"/>
          </p:nvPr>
        </p:nvSpPr>
        <p:spPr>
          <a:xfrm>
            <a:off x="524741" y="620392"/>
            <a:ext cx="3808268" cy="5504688"/>
          </a:xfrm>
        </p:spPr>
        <p:txBody>
          <a:bodyPr vert="horz" lIns="91440" tIns="45720" rIns="91440" bIns="45720" rtlCol="0" anchor="ctr">
            <a:normAutofit/>
          </a:bodyPr>
          <a:lstStyle/>
          <a:p>
            <a:pPr hangingPunct="1">
              <a:lnSpc>
                <a:spcPct val="90000"/>
              </a:lnSpc>
            </a:pPr>
            <a:r>
              <a:rPr lang="en-US" sz="6000" kern="1200" dirty="0">
                <a:latin typeface="Product Sans Thin" panose="020B0203030502040203"/>
              </a:rPr>
              <a:t>Agenda of the Session</a:t>
            </a:r>
          </a:p>
        </p:txBody>
      </p:sp>
      <p:sp>
        <p:nvSpPr>
          <p:cNvPr id="5" name="Slide Number Placeholder 4">
            <a:extLst>
              <a:ext uri="{FF2B5EF4-FFF2-40B4-BE49-F238E27FC236}">
                <a16:creationId xmlns:a16="http://schemas.microsoft.com/office/drawing/2014/main" id="{B05072DB-3968-4061-BF43-15FC4E45DBE1}"/>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A68F81FF-A8B7-8E49-9D5B-3CAD5ADFEE36}" type="slidenum">
              <a:rPr lang="en-US" smtClean="0">
                <a:solidFill>
                  <a:schemeClr val="tx1">
                    <a:tint val="75000"/>
                  </a:schemeClr>
                </a:solidFill>
                <a:latin typeface="+mn-lt"/>
              </a:rPr>
              <a:pPr>
                <a:spcAft>
                  <a:spcPts val="600"/>
                </a:spcAft>
              </a:pPr>
              <a:t>3</a:t>
            </a:fld>
            <a:endParaRPr lang="en-US" dirty="0">
              <a:solidFill>
                <a:schemeClr val="tx1">
                  <a:tint val="75000"/>
                </a:schemeClr>
              </a:solidFill>
              <a:latin typeface="+mn-lt"/>
            </a:endParaRPr>
          </a:p>
        </p:txBody>
      </p:sp>
      <p:graphicFrame>
        <p:nvGraphicFramePr>
          <p:cNvPr id="25" name="TextBox 2">
            <a:extLst>
              <a:ext uri="{FF2B5EF4-FFF2-40B4-BE49-F238E27FC236}">
                <a16:creationId xmlns:a16="http://schemas.microsoft.com/office/drawing/2014/main" id="{0A7EE7BB-09EA-4343-A58C-6CC277E89A76}"/>
              </a:ext>
            </a:extLst>
          </p:cNvPr>
          <p:cNvGraphicFramePr/>
          <p:nvPr>
            <p:extLst>
              <p:ext uri="{D42A27DB-BD31-4B8C-83A1-F6EECF244321}">
                <p14:modId xmlns:p14="http://schemas.microsoft.com/office/powerpoint/2010/main" val="1626461266"/>
              </p:ext>
            </p:extLst>
          </p:nvPr>
        </p:nvGraphicFramePr>
        <p:xfrm>
          <a:off x="937527" y="1242927"/>
          <a:ext cx="9794353" cy="5377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4">
            <a:extLst>
              <a:ext uri="{FF2B5EF4-FFF2-40B4-BE49-F238E27FC236}">
                <a16:creationId xmlns:a16="http://schemas.microsoft.com/office/drawing/2014/main" id="{BAB4CC8D-474E-4601-AA07-E696548AF51B}"/>
              </a:ext>
            </a:extLst>
          </p:cNvPr>
          <p:cNvSpPr txBox="1">
            <a:spLocks/>
          </p:cNvSpPr>
          <p:nvPr/>
        </p:nvSpPr>
        <p:spPr>
          <a:xfrm>
            <a:off x="391529" y="125329"/>
            <a:ext cx="7565925" cy="892666"/>
          </a:xfrm>
          <a:prstGeom prst="rect">
            <a:avLst/>
          </a:prstGeom>
        </p:spPr>
        <p:txBody>
          <a:bodyPr vert="horz" lIns="91440" tIns="45720" rIns="91440" bIns="45720" rtlCol="0" anchor="t">
            <a:normAutofit/>
          </a:bodyPr>
          <a:lstStyle>
            <a:lvl1pPr marL="0" marR="0" indent="0" algn="l" defTabSz="914400" rtl="0" eaLnBrk="1" fontAlgn="auto" latinLnBrk="0" hangingPunct="0">
              <a:lnSpc>
                <a:spcPct val="100000"/>
              </a:lnSpc>
              <a:spcBef>
                <a:spcPct val="0"/>
              </a:spcBef>
              <a:spcAft>
                <a:spcPts val="0"/>
              </a:spcAft>
              <a:buClrTx/>
              <a:buSzTx/>
              <a:buFontTx/>
              <a:buNone/>
              <a:tabLst/>
              <a:defRPr sz="4400" kern="1200">
                <a:solidFill>
                  <a:schemeClr val="bg1"/>
                </a:solidFill>
                <a:latin typeface="Product Sans Thin" panose="020B0203030502040203" pitchFamily="34" charset="0"/>
                <a:ea typeface="+mj-ea"/>
                <a:cs typeface="+mj-cs"/>
              </a:defRPr>
            </a:lvl1pPr>
          </a:lstStyle>
          <a:p>
            <a:r>
              <a:rPr lang="en-US" dirty="0"/>
              <a:t>AGENDA OF THE SESSION</a:t>
            </a:r>
          </a:p>
        </p:txBody>
      </p:sp>
    </p:spTree>
    <p:extLst>
      <p:ext uri="{BB962C8B-B14F-4D97-AF65-F5344CB8AC3E}">
        <p14:creationId xmlns:p14="http://schemas.microsoft.com/office/powerpoint/2010/main" val="1582182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pic>
        <p:nvPicPr>
          <p:cNvPr id="9" name="Picture 8" descr="Question mark on green pastel background">
            <a:extLst>
              <a:ext uri="{FF2B5EF4-FFF2-40B4-BE49-F238E27FC236}">
                <a16:creationId xmlns:a16="http://schemas.microsoft.com/office/drawing/2014/main" id="{8694B127-2A20-4E9A-9D89-54552F7375F8}"/>
              </a:ext>
            </a:extLst>
          </p:cNvPr>
          <p:cNvPicPr>
            <a:picLocks noChangeAspect="1"/>
          </p:cNvPicPr>
          <p:nvPr/>
        </p:nvPicPr>
        <p:blipFill rotWithShape="1">
          <a:blip r:embed="rId2"/>
          <a:srcRect t="3582" b="21418"/>
          <a:stretch/>
        </p:blipFill>
        <p:spPr>
          <a:xfrm>
            <a:off x="0" y="1"/>
            <a:ext cx="12192000" cy="6857999"/>
          </a:xfrm>
          <a:prstGeom prst="rect">
            <a:avLst/>
          </a:prstGeom>
        </p:spPr>
      </p:pic>
      <p:sp useBgFill="1">
        <p:nvSpPr>
          <p:cNvPr id="15" name="Freeform: Shape 1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2" name="Title 1">
            <a:extLst>
              <a:ext uri="{FF2B5EF4-FFF2-40B4-BE49-F238E27FC236}">
                <a16:creationId xmlns:a16="http://schemas.microsoft.com/office/drawing/2014/main" id="{82112890-8E90-4742-877F-31EA36316CC8}"/>
              </a:ext>
            </a:extLst>
          </p:cNvPr>
          <p:cNvSpPr>
            <a:spLocks noGrp="1"/>
          </p:cNvSpPr>
          <p:nvPr>
            <p:ph type="title"/>
          </p:nvPr>
        </p:nvSpPr>
        <p:spPr>
          <a:xfrm>
            <a:off x="1037809" y="1071350"/>
            <a:ext cx="4775162" cy="1339382"/>
          </a:xfrm>
        </p:spPr>
        <p:txBody>
          <a:bodyPr vert="horz" lIns="91440" tIns="45720" rIns="91440" bIns="45720" rtlCol="0" anchor="ctr">
            <a:normAutofit/>
          </a:bodyPr>
          <a:lstStyle/>
          <a:p>
            <a:pPr algn="ctr" hangingPunct="1">
              <a:lnSpc>
                <a:spcPct val="90000"/>
              </a:lnSpc>
            </a:pPr>
            <a:r>
              <a:rPr lang="en-US" sz="3600" dirty="0">
                <a:solidFill>
                  <a:schemeClr val="tx1"/>
                </a:solidFill>
                <a:latin typeface="Product Sans Thin" panose="020B0203030502040203"/>
              </a:rPr>
              <a:t>Matters for Consideration</a:t>
            </a:r>
          </a:p>
        </p:txBody>
      </p:sp>
      <p:sp>
        <p:nvSpPr>
          <p:cNvPr id="1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7" name="TextBox 6">
            <a:extLst>
              <a:ext uri="{FF2B5EF4-FFF2-40B4-BE49-F238E27FC236}">
                <a16:creationId xmlns:a16="http://schemas.microsoft.com/office/drawing/2014/main" id="{179AD52A-B039-4238-8F87-46F923E1619A}"/>
              </a:ext>
            </a:extLst>
          </p:cNvPr>
          <p:cNvSpPr txBox="1"/>
          <p:nvPr/>
        </p:nvSpPr>
        <p:spPr>
          <a:xfrm>
            <a:off x="936054" y="2137470"/>
            <a:ext cx="5231990" cy="3109740"/>
          </a:xfrm>
          <a:prstGeom prst="rect">
            <a:avLst/>
          </a:prstGeom>
        </p:spPr>
        <p:txBody>
          <a:bodyPr vert="horz" lIns="91440" tIns="45720" rIns="91440" bIns="45720" rtlCol="0" anchor="ctr">
            <a:normAutofit/>
          </a:bodyPr>
          <a:lstStyle/>
          <a:p>
            <a:pPr>
              <a:lnSpc>
                <a:spcPts val="3000"/>
              </a:lnSpc>
              <a:spcBef>
                <a:spcPts val="600"/>
              </a:spcBef>
              <a:spcAft>
                <a:spcPts val="600"/>
              </a:spcAft>
              <a:buSzPts val="1000"/>
              <a:defRPr/>
            </a:pPr>
            <a:r>
              <a:rPr lang="en-US" sz="2800" dirty="0">
                <a:solidFill>
                  <a:srgbClr val="494949"/>
                </a:solidFill>
                <a:latin typeface="Product Sans Thin" panose="020B0203030502040203"/>
                <a:ea typeface="MS Mincho" panose="02020609040205080304" pitchFamily="49" charset="-128"/>
              </a:rPr>
              <a:t>CAG representations are asked to share any comments, questions, or reactions to the TPTF’s proposal on the description of gray zone</a:t>
            </a:r>
          </a:p>
        </p:txBody>
      </p:sp>
      <p:sp>
        <p:nvSpPr>
          <p:cNvPr id="5" name="Slide Number Placeholder 4">
            <a:extLst>
              <a:ext uri="{FF2B5EF4-FFF2-40B4-BE49-F238E27FC236}">
                <a16:creationId xmlns:a16="http://schemas.microsoft.com/office/drawing/2014/main" id="{AE8732B1-C14C-412E-8C3B-CD11125FFC3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A68F81FF-A8B7-8E49-9D5B-3CAD5ADFEE36}"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30</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50319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085"/>
            <a:ext cx="10470995" cy="531408"/>
          </a:xfrm>
        </p:spPr>
        <p:txBody>
          <a:bodyPr>
            <a:noAutofit/>
          </a:bodyPr>
          <a:lstStyle/>
          <a:p>
            <a:r>
              <a:rPr lang="en-US" dirty="0">
                <a:latin typeface="Product Sans Thin" panose="020B0203030502040203"/>
              </a:rPr>
              <a:t>TIMELINE</a:t>
            </a:r>
          </a:p>
        </p:txBody>
      </p:sp>
      <p:graphicFrame>
        <p:nvGraphicFramePr>
          <p:cNvPr id="5" name="Content Placeholder 4">
            <a:extLst>
              <a:ext uri="{FF2B5EF4-FFF2-40B4-BE49-F238E27FC236}">
                <a16:creationId xmlns:a16="http://schemas.microsoft.com/office/drawing/2014/main" id="{ABCFB3E0-0FE4-4C3C-AE5E-4AB0AFD0C643}"/>
              </a:ext>
            </a:extLst>
          </p:cNvPr>
          <p:cNvGraphicFramePr>
            <a:graphicFrameLocks noGrp="1"/>
          </p:cNvGraphicFramePr>
          <p:nvPr>
            <p:ph idx="1"/>
            <p:extLst>
              <p:ext uri="{D42A27DB-BD31-4B8C-83A1-F6EECF244321}">
                <p14:modId xmlns:p14="http://schemas.microsoft.com/office/powerpoint/2010/main" val="1326600000"/>
              </p:ext>
            </p:extLst>
          </p:nvPr>
        </p:nvGraphicFramePr>
        <p:xfrm>
          <a:off x="457200" y="1530638"/>
          <a:ext cx="11277600" cy="4382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09080B4C-5FAE-48A3-A345-070AC97542CC}"/>
              </a:ext>
            </a:extLst>
          </p:cNvPr>
          <p:cNvSpPr txBox="1"/>
          <p:nvPr/>
        </p:nvSpPr>
        <p:spPr>
          <a:xfrm>
            <a:off x="337578" y="3383325"/>
            <a:ext cx="1935291" cy="338554"/>
          </a:xfrm>
          <a:prstGeom prst="rect">
            <a:avLst/>
          </a:prstGeom>
          <a:noFill/>
        </p:spPr>
        <p:txBody>
          <a:bodyPr wrap="square" rtlCol="0">
            <a:spAutoFit/>
          </a:bodyPr>
          <a:lstStyle/>
          <a:p>
            <a:pPr algn="ctr"/>
            <a:r>
              <a:rPr lang="en-US" sz="1600" dirty="0">
                <a:latin typeface="Product Sans Thin" panose="020B0203030502040203"/>
              </a:rPr>
              <a:t>September 2021</a:t>
            </a:r>
          </a:p>
        </p:txBody>
      </p:sp>
      <p:sp>
        <p:nvSpPr>
          <p:cNvPr id="8" name="TextBox 7">
            <a:extLst>
              <a:ext uri="{FF2B5EF4-FFF2-40B4-BE49-F238E27FC236}">
                <a16:creationId xmlns:a16="http://schemas.microsoft.com/office/drawing/2014/main" id="{9DF2E333-E70D-48C5-8281-DA95C814F6DC}"/>
              </a:ext>
            </a:extLst>
          </p:cNvPr>
          <p:cNvSpPr txBox="1"/>
          <p:nvPr/>
        </p:nvSpPr>
        <p:spPr>
          <a:xfrm>
            <a:off x="9984971" y="5158085"/>
            <a:ext cx="1792777" cy="338554"/>
          </a:xfrm>
          <a:prstGeom prst="rect">
            <a:avLst/>
          </a:prstGeom>
          <a:noFill/>
        </p:spPr>
        <p:txBody>
          <a:bodyPr wrap="square" rtlCol="0">
            <a:spAutoFit/>
          </a:bodyPr>
          <a:lstStyle/>
          <a:p>
            <a:pPr algn="ctr"/>
            <a:r>
              <a:rPr lang="en-US" sz="1600" b="1" dirty="0">
                <a:latin typeface="Product Sans Thin" panose="020B0203030502040203"/>
              </a:rPr>
              <a:t>September 2022</a:t>
            </a:r>
          </a:p>
        </p:txBody>
      </p:sp>
      <p:sp>
        <p:nvSpPr>
          <p:cNvPr id="9" name="TextBox 8">
            <a:extLst>
              <a:ext uri="{FF2B5EF4-FFF2-40B4-BE49-F238E27FC236}">
                <a16:creationId xmlns:a16="http://schemas.microsoft.com/office/drawing/2014/main" id="{7D47461E-F708-42B7-AB22-3FA4849943C6}"/>
              </a:ext>
            </a:extLst>
          </p:cNvPr>
          <p:cNvSpPr txBox="1"/>
          <p:nvPr/>
        </p:nvSpPr>
        <p:spPr>
          <a:xfrm>
            <a:off x="7545185" y="5083548"/>
            <a:ext cx="1895303" cy="338554"/>
          </a:xfrm>
          <a:prstGeom prst="rect">
            <a:avLst/>
          </a:prstGeom>
          <a:noFill/>
        </p:spPr>
        <p:txBody>
          <a:bodyPr wrap="square" rtlCol="0">
            <a:spAutoFit/>
          </a:bodyPr>
          <a:lstStyle/>
          <a:p>
            <a:pPr algn="ctr"/>
            <a:r>
              <a:rPr lang="en-US" sz="1600" dirty="0">
                <a:latin typeface="Product Sans Thin" panose="020B0203030502040203"/>
              </a:rPr>
              <a:t>December 2022</a:t>
            </a:r>
          </a:p>
        </p:txBody>
      </p:sp>
      <p:sp>
        <p:nvSpPr>
          <p:cNvPr id="10" name="TextBox 9">
            <a:extLst>
              <a:ext uri="{FF2B5EF4-FFF2-40B4-BE49-F238E27FC236}">
                <a16:creationId xmlns:a16="http://schemas.microsoft.com/office/drawing/2014/main" id="{2754D47C-4077-4A66-88D0-11E257590ADE}"/>
              </a:ext>
            </a:extLst>
          </p:cNvPr>
          <p:cNvSpPr txBox="1"/>
          <p:nvPr/>
        </p:nvSpPr>
        <p:spPr>
          <a:xfrm>
            <a:off x="5402580" y="5071614"/>
            <a:ext cx="1524000" cy="338554"/>
          </a:xfrm>
          <a:prstGeom prst="rect">
            <a:avLst/>
          </a:prstGeom>
          <a:noFill/>
        </p:spPr>
        <p:txBody>
          <a:bodyPr wrap="square" rtlCol="0">
            <a:spAutoFit/>
          </a:bodyPr>
          <a:lstStyle/>
          <a:p>
            <a:pPr algn="ctr"/>
            <a:r>
              <a:rPr lang="en-US" sz="1600" dirty="0">
                <a:latin typeface="Product Sans Thin" panose="020B0203030502040203"/>
              </a:rPr>
              <a:t>June 2023 </a:t>
            </a:r>
          </a:p>
        </p:txBody>
      </p:sp>
      <p:sp>
        <p:nvSpPr>
          <p:cNvPr id="11" name="TextBox 10">
            <a:extLst>
              <a:ext uri="{FF2B5EF4-FFF2-40B4-BE49-F238E27FC236}">
                <a16:creationId xmlns:a16="http://schemas.microsoft.com/office/drawing/2014/main" id="{02FAF82D-1E3A-42DB-BBC5-7389086E6DEE}"/>
              </a:ext>
            </a:extLst>
          </p:cNvPr>
          <p:cNvSpPr txBox="1"/>
          <p:nvPr/>
        </p:nvSpPr>
        <p:spPr>
          <a:xfrm>
            <a:off x="2722166" y="5077849"/>
            <a:ext cx="2133600" cy="338554"/>
          </a:xfrm>
          <a:prstGeom prst="rect">
            <a:avLst/>
          </a:prstGeom>
          <a:noFill/>
        </p:spPr>
        <p:txBody>
          <a:bodyPr wrap="square" rtlCol="0">
            <a:spAutoFit/>
          </a:bodyPr>
          <a:lstStyle/>
          <a:p>
            <a:pPr algn="ctr"/>
            <a:r>
              <a:rPr lang="en-US" sz="1600" dirty="0">
                <a:latin typeface="Product Sans Thin" panose="020B0203030502040203"/>
              </a:rPr>
              <a:t>September 2023</a:t>
            </a:r>
          </a:p>
        </p:txBody>
      </p:sp>
      <p:sp>
        <p:nvSpPr>
          <p:cNvPr id="12" name="TextBox 11">
            <a:extLst>
              <a:ext uri="{FF2B5EF4-FFF2-40B4-BE49-F238E27FC236}">
                <a16:creationId xmlns:a16="http://schemas.microsoft.com/office/drawing/2014/main" id="{B0FF45F9-7572-4F4A-8009-04B9E28DFF2B}"/>
              </a:ext>
            </a:extLst>
          </p:cNvPr>
          <p:cNvSpPr txBox="1"/>
          <p:nvPr/>
        </p:nvSpPr>
        <p:spPr>
          <a:xfrm>
            <a:off x="2881744" y="3376989"/>
            <a:ext cx="1676400" cy="338554"/>
          </a:xfrm>
          <a:prstGeom prst="rect">
            <a:avLst/>
          </a:prstGeom>
          <a:noFill/>
        </p:spPr>
        <p:txBody>
          <a:bodyPr wrap="square" rtlCol="0">
            <a:spAutoFit/>
          </a:bodyPr>
          <a:lstStyle/>
          <a:p>
            <a:pPr algn="ctr"/>
            <a:r>
              <a:rPr lang="en-US" sz="1600" dirty="0">
                <a:latin typeface="Product Sans Thin" panose="020B0203030502040203"/>
              </a:rPr>
              <a:t>December 2021</a:t>
            </a:r>
          </a:p>
        </p:txBody>
      </p:sp>
      <p:sp>
        <p:nvSpPr>
          <p:cNvPr id="13" name="Slide Number Placeholder 4">
            <a:extLst>
              <a:ext uri="{FF2B5EF4-FFF2-40B4-BE49-F238E27FC236}">
                <a16:creationId xmlns:a16="http://schemas.microsoft.com/office/drawing/2014/main" id="{FA80B122-FA67-4543-90F8-5CF15623E9E0}"/>
              </a:ext>
            </a:extLst>
          </p:cNvPr>
          <p:cNvSpPr>
            <a:spLocks noGrp="1"/>
          </p:cNvSpPr>
          <p:nvPr>
            <p:ph type="sldNum" sz="quarter" idx="12"/>
          </p:nvPr>
        </p:nvSpPr>
        <p:spPr>
          <a:xfrm>
            <a:off x="8610600" y="6356350"/>
            <a:ext cx="2743200" cy="365125"/>
          </a:xfrm>
        </p:spPr>
        <p:txBody>
          <a:bodyPr/>
          <a:lstStyle/>
          <a:p>
            <a:fld id="{A68F81FF-A8B7-8E49-9D5B-3CAD5ADFEE36}" type="slidenum">
              <a:rPr lang="en-US" smtClean="0"/>
              <a:pPr/>
              <a:t>31</a:t>
            </a:fld>
            <a:endParaRPr lang="en-US" dirty="0"/>
          </a:p>
        </p:txBody>
      </p:sp>
      <p:sp>
        <p:nvSpPr>
          <p:cNvPr id="14" name="TextBox 13">
            <a:extLst>
              <a:ext uri="{FF2B5EF4-FFF2-40B4-BE49-F238E27FC236}">
                <a16:creationId xmlns:a16="http://schemas.microsoft.com/office/drawing/2014/main" id="{9A035BAF-A1B6-45AB-B730-101BCE106AFA}"/>
              </a:ext>
            </a:extLst>
          </p:cNvPr>
          <p:cNvSpPr txBox="1"/>
          <p:nvPr/>
        </p:nvSpPr>
        <p:spPr>
          <a:xfrm>
            <a:off x="5334000" y="3376989"/>
            <a:ext cx="1524000" cy="338554"/>
          </a:xfrm>
          <a:prstGeom prst="rect">
            <a:avLst/>
          </a:prstGeom>
          <a:noFill/>
        </p:spPr>
        <p:txBody>
          <a:bodyPr wrap="square" rtlCol="0">
            <a:spAutoFit/>
          </a:bodyPr>
          <a:lstStyle/>
          <a:p>
            <a:pPr algn="ctr"/>
            <a:r>
              <a:rPr lang="en-US" sz="1600" dirty="0">
                <a:latin typeface="Product Sans Thin" panose="020B0203030502040203"/>
              </a:rPr>
              <a:t>March 2022</a:t>
            </a:r>
          </a:p>
        </p:txBody>
      </p:sp>
      <p:grpSp>
        <p:nvGrpSpPr>
          <p:cNvPr id="15" name="Group 14">
            <a:extLst>
              <a:ext uri="{FF2B5EF4-FFF2-40B4-BE49-F238E27FC236}">
                <a16:creationId xmlns:a16="http://schemas.microsoft.com/office/drawing/2014/main" id="{6C2E3C14-DAFC-48CB-A69F-96B99CD590C3}"/>
              </a:ext>
            </a:extLst>
          </p:cNvPr>
          <p:cNvGrpSpPr/>
          <p:nvPr/>
        </p:nvGrpSpPr>
        <p:grpSpPr>
          <a:xfrm>
            <a:off x="4729103" y="2685310"/>
            <a:ext cx="361896" cy="423350"/>
            <a:chOff x="1862786" y="1126036"/>
            <a:chExt cx="361896" cy="423350"/>
          </a:xfrm>
          <a:solidFill>
            <a:schemeClr val="tx2">
              <a:lumMod val="40000"/>
              <a:lumOff val="60000"/>
            </a:schemeClr>
          </a:solidFill>
        </p:grpSpPr>
        <p:sp>
          <p:nvSpPr>
            <p:cNvPr id="16" name="Arrow: Right 15">
              <a:extLst>
                <a:ext uri="{FF2B5EF4-FFF2-40B4-BE49-F238E27FC236}">
                  <a16:creationId xmlns:a16="http://schemas.microsoft.com/office/drawing/2014/main" id="{7AD954BF-EEA1-400C-BD46-FB6C3A14DB7B}"/>
                </a:ext>
              </a:extLst>
            </p:cNvPr>
            <p:cNvSpPr/>
            <p:nvPr/>
          </p:nvSpPr>
          <p:spPr>
            <a:xfrm>
              <a:off x="1862786" y="1126036"/>
              <a:ext cx="361896" cy="423350"/>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9F5ED37C-5F71-4118-9B83-BC476F09BB64}"/>
                </a:ext>
              </a:extLst>
            </p:cNvPr>
            <p:cNvSpPr txBox="1"/>
            <p:nvPr/>
          </p:nvSpPr>
          <p:spPr>
            <a:xfrm>
              <a:off x="1862786" y="1210706"/>
              <a:ext cx="253327" cy="25401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b="1" kern="1200" dirty="0"/>
            </a:p>
          </p:txBody>
        </p:sp>
      </p:grpSp>
      <p:sp>
        <p:nvSpPr>
          <p:cNvPr id="18" name="TextBox 17">
            <a:extLst>
              <a:ext uri="{FF2B5EF4-FFF2-40B4-BE49-F238E27FC236}">
                <a16:creationId xmlns:a16="http://schemas.microsoft.com/office/drawing/2014/main" id="{B1897628-898B-4FD4-97FE-D90CE5A98D1F}"/>
              </a:ext>
            </a:extLst>
          </p:cNvPr>
          <p:cNvSpPr txBox="1"/>
          <p:nvPr/>
        </p:nvSpPr>
        <p:spPr>
          <a:xfrm>
            <a:off x="7730837" y="3360958"/>
            <a:ext cx="1524000" cy="338554"/>
          </a:xfrm>
          <a:prstGeom prst="rect">
            <a:avLst/>
          </a:prstGeom>
          <a:noFill/>
        </p:spPr>
        <p:txBody>
          <a:bodyPr wrap="square" rtlCol="0">
            <a:spAutoFit/>
          </a:bodyPr>
          <a:lstStyle/>
          <a:p>
            <a:pPr algn="ctr"/>
            <a:r>
              <a:rPr lang="en-US" sz="1600" dirty="0">
                <a:latin typeface="Product Sans Thin" panose="020B0203030502040203"/>
              </a:rPr>
              <a:t>April 2022</a:t>
            </a:r>
          </a:p>
        </p:txBody>
      </p:sp>
      <p:sp>
        <p:nvSpPr>
          <p:cNvPr id="19" name="TextBox 18">
            <a:extLst>
              <a:ext uri="{FF2B5EF4-FFF2-40B4-BE49-F238E27FC236}">
                <a16:creationId xmlns:a16="http://schemas.microsoft.com/office/drawing/2014/main" id="{6AEC41C1-893F-4CBE-A7F0-41DC78021AED}"/>
              </a:ext>
            </a:extLst>
          </p:cNvPr>
          <p:cNvSpPr txBox="1"/>
          <p:nvPr/>
        </p:nvSpPr>
        <p:spPr>
          <a:xfrm>
            <a:off x="337578" y="5071614"/>
            <a:ext cx="2133600" cy="338554"/>
          </a:xfrm>
          <a:prstGeom prst="rect">
            <a:avLst/>
          </a:prstGeom>
          <a:noFill/>
        </p:spPr>
        <p:txBody>
          <a:bodyPr wrap="square" rtlCol="0">
            <a:spAutoFit/>
          </a:bodyPr>
          <a:lstStyle/>
          <a:p>
            <a:pPr algn="ctr"/>
            <a:r>
              <a:rPr lang="en-US" sz="1600" dirty="0">
                <a:latin typeface="Product Sans Thin" panose="020B0203030502040203"/>
              </a:rPr>
              <a:t>December 2023</a:t>
            </a:r>
          </a:p>
        </p:txBody>
      </p:sp>
      <p:sp>
        <p:nvSpPr>
          <p:cNvPr id="21" name="TextBox 20">
            <a:extLst>
              <a:ext uri="{FF2B5EF4-FFF2-40B4-BE49-F238E27FC236}">
                <a16:creationId xmlns:a16="http://schemas.microsoft.com/office/drawing/2014/main" id="{5FBCE189-BB95-4772-88BA-DEC9464E8D97}"/>
              </a:ext>
            </a:extLst>
          </p:cNvPr>
          <p:cNvSpPr txBox="1"/>
          <p:nvPr/>
        </p:nvSpPr>
        <p:spPr>
          <a:xfrm>
            <a:off x="10119360" y="3360958"/>
            <a:ext cx="1524000" cy="338554"/>
          </a:xfrm>
          <a:prstGeom prst="rect">
            <a:avLst/>
          </a:prstGeom>
          <a:noFill/>
        </p:spPr>
        <p:txBody>
          <a:bodyPr wrap="square" rtlCol="0">
            <a:spAutoFit/>
          </a:bodyPr>
          <a:lstStyle/>
          <a:p>
            <a:pPr algn="ctr"/>
            <a:r>
              <a:rPr lang="en-US" sz="1600" dirty="0">
                <a:latin typeface="Product Sans Thin" panose="020B0203030502040203"/>
              </a:rPr>
              <a:t>June 2022</a:t>
            </a:r>
          </a:p>
        </p:txBody>
      </p:sp>
    </p:spTree>
    <p:extLst>
      <p:ext uri="{BB962C8B-B14F-4D97-AF65-F5344CB8AC3E}">
        <p14:creationId xmlns:p14="http://schemas.microsoft.com/office/powerpoint/2010/main" val="2088552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3004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DEB5-D49F-47CE-8840-252DC8C3A06C}"/>
              </a:ext>
            </a:extLst>
          </p:cNvPr>
          <p:cNvSpPr>
            <a:spLocks noGrp="1"/>
          </p:cNvSpPr>
          <p:nvPr>
            <p:ph type="sldNum" sz="quarter" idx="12"/>
          </p:nvPr>
        </p:nvSpPr>
        <p:spPr/>
        <p:txBody>
          <a:bodyPr/>
          <a:lstStyle/>
          <a:p>
            <a:fld id="{A68F81FF-A8B7-8E49-9D5B-3CAD5ADFEE36}" type="slidenum">
              <a:rPr lang="en-US" smtClean="0"/>
              <a:pPr/>
              <a:t>4</a:t>
            </a:fld>
            <a:endParaRPr lang="en-US" dirty="0"/>
          </a:p>
        </p:txBody>
      </p:sp>
      <p:sp>
        <p:nvSpPr>
          <p:cNvPr id="4" name="Title 3">
            <a:extLst>
              <a:ext uri="{FF2B5EF4-FFF2-40B4-BE49-F238E27FC236}">
                <a16:creationId xmlns:a16="http://schemas.microsoft.com/office/drawing/2014/main" id="{C0931807-3B13-49A9-B5AF-855FE126D426}"/>
              </a:ext>
            </a:extLst>
          </p:cNvPr>
          <p:cNvSpPr>
            <a:spLocks noGrp="1"/>
          </p:cNvSpPr>
          <p:nvPr>
            <p:ph type="title"/>
          </p:nvPr>
        </p:nvSpPr>
        <p:spPr/>
        <p:txBody>
          <a:bodyPr>
            <a:noAutofit/>
          </a:bodyPr>
          <a:lstStyle/>
          <a:p>
            <a:r>
              <a:rPr lang="en-US" b="1" dirty="0"/>
              <a:t>GLOBAL ROUNDTABLES</a:t>
            </a:r>
          </a:p>
        </p:txBody>
      </p:sp>
    </p:spTree>
    <p:extLst>
      <p:ext uri="{BB962C8B-B14F-4D97-AF65-F5344CB8AC3E}">
        <p14:creationId xmlns:p14="http://schemas.microsoft.com/office/powerpoint/2010/main" val="3617813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255565" y="-5751"/>
            <a:ext cx="10381873" cy="1068518"/>
          </a:xfrm>
        </p:spPr>
        <p:txBody>
          <a:bodyPr>
            <a:normAutofit/>
          </a:bodyPr>
          <a:lstStyle/>
          <a:p>
            <a:r>
              <a:rPr lang="en-US" dirty="0"/>
              <a:t>GLOBAL ROUNDTABLES - PARTICIPANTS</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5</a:t>
            </a:fld>
            <a:endParaRPr lang="en-US" dirty="0"/>
          </a:p>
        </p:txBody>
      </p:sp>
      <p:sp>
        <p:nvSpPr>
          <p:cNvPr id="9" name="TextBox 8">
            <a:extLst>
              <a:ext uri="{FF2B5EF4-FFF2-40B4-BE49-F238E27FC236}">
                <a16:creationId xmlns:a16="http://schemas.microsoft.com/office/drawing/2014/main" id="{D75CBB10-5566-40D7-924F-8912966F61D8}"/>
              </a:ext>
            </a:extLst>
          </p:cNvPr>
          <p:cNvSpPr txBox="1"/>
          <p:nvPr/>
        </p:nvSpPr>
        <p:spPr>
          <a:xfrm>
            <a:off x="275874" y="6356349"/>
            <a:ext cx="7847332" cy="365125"/>
          </a:xfrm>
          <a:prstGeom prst="rect">
            <a:avLst/>
          </a:prstGeom>
        </p:spPr>
        <p:txBody>
          <a:bodyPr vert="horz" wrap="none" lIns="91440" tIns="45720" rIns="91440" bIns="45720" rtlCol="0" anchor="b">
            <a:normAutofit/>
          </a:bodyPr>
          <a:lstStyle/>
          <a:p>
            <a:pPr algn="l"/>
            <a:r>
              <a:rPr lang="en-US" sz="1400" dirty="0">
                <a:effectLst/>
                <a:latin typeface="Product Sans Thin" panose="020B0203030502040203"/>
                <a:ea typeface="Calibri" panose="020F0502020204030204" pitchFamily="34" charset="0"/>
              </a:rPr>
              <a:t>1. Some of the Professional Bodies have responsibilities for setting ethics standards in their jurisdictions </a:t>
            </a:r>
            <a:endParaRPr lang="en-US" sz="1400" dirty="0">
              <a:solidFill>
                <a:srgbClr val="0B5494"/>
              </a:solidFill>
              <a:latin typeface="Product Sans Thin" panose="020B0203030502040203"/>
            </a:endParaRPr>
          </a:p>
        </p:txBody>
      </p:sp>
      <p:graphicFrame>
        <p:nvGraphicFramePr>
          <p:cNvPr id="10" name="Table 9">
            <a:extLst>
              <a:ext uri="{FF2B5EF4-FFF2-40B4-BE49-F238E27FC236}">
                <a16:creationId xmlns:a16="http://schemas.microsoft.com/office/drawing/2014/main" id="{8DB33E2E-4268-4976-9992-FB953A278F43}"/>
              </a:ext>
            </a:extLst>
          </p:cNvPr>
          <p:cNvGraphicFramePr>
            <a:graphicFrameLocks noGrp="1"/>
          </p:cNvGraphicFramePr>
          <p:nvPr/>
        </p:nvGraphicFramePr>
        <p:xfrm>
          <a:off x="8655170" y="3358550"/>
          <a:ext cx="3327090" cy="2620681"/>
        </p:xfrm>
        <a:graphic>
          <a:graphicData uri="http://schemas.openxmlformats.org/drawingml/2006/table">
            <a:tbl>
              <a:tblPr/>
              <a:tblGrid>
                <a:gridCol w="1109030">
                  <a:extLst>
                    <a:ext uri="{9D8B030D-6E8A-4147-A177-3AD203B41FA5}">
                      <a16:colId xmlns:a16="http://schemas.microsoft.com/office/drawing/2014/main" val="1305067834"/>
                    </a:ext>
                  </a:extLst>
                </a:gridCol>
                <a:gridCol w="1109030">
                  <a:extLst>
                    <a:ext uri="{9D8B030D-6E8A-4147-A177-3AD203B41FA5}">
                      <a16:colId xmlns:a16="http://schemas.microsoft.com/office/drawing/2014/main" val="2965722916"/>
                    </a:ext>
                  </a:extLst>
                </a:gridCol>
                <a:gridCol w="1109030">
                  <a:extLst>
                    <a:ext uri="{9D8B030D-6E8A-4147-A177-3AD203B41FA5}">
                      <a16:colId xmlns:a16="http://schemas.microsoft.com/office/drawing/2014/main" val="3487012260"/>
                    </a:ext>
                  </a:extLst>
                </a:gridCol>
              </a:tblGrid>
              <a:tr h="645710">
                <a:tc>
                  <a:txBody>
                    <a:bodyPr/>
                    <a:lstStyle/>
                    <a:p>
                      <a:pPr algn="ctr" fontAlgn="ctr"/>
                      <a:r>
                        <a:rPr lang="en-US" sz="1000" b="1" i="0" u="none" strike="noStrike" dirty="0">
                          <a:solidFill>
                            <a:srgbClr val="000000"/>
                          </a:solidFill>
                          <a:effectLst/>
                          <a:latin typeface="Arial" panose="020B0604020202020204" pitchFamily="34" charset="0"/>
                        </a:rPr>
                        <a:t>The Americas</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dirty="0">
                          <a:solidFill>
                            <a:srgbClr val="000000"/>
                          </a:solidFill>
                          <a:effectLst/>
                          <a:latin typeface="Arial" panose="020B0604020202020204" pitchFamily="34" charset="0"/>
                        </a:rPr>
                        <a:t>Europe, Middle East, and Africa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dirty="0">
                          <a:solidFill>
                            <a:srgbClr val="000000"/>
                          </a:solidFill>
                          <a:effectLst/>
                          <a:latin typeface="Arial" panose="020B0604020202020204" pitchFamily="34" charset="0"/>
                        </a:rPr>
                        <a:t>Asia Pacific</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740208154"/>
                  </a:ext>
                </a:extLst>
              </a:tr>
              <a:tr h="178822">
                <a:tc>
                  <a:txBody>
                    <a:bodyPr/>
                    <a:lstStyle/>
                    <a:p>
                      <a:pPr algn="l" fontAlgn="ctr"/>
                      <a:r>
                        <a:rPr lang="en-US" sz="1000" b="1" i="0" u="none" strike="noStrike" dirty="0">
                          <a:solidFill>
                            <a:srgbClr val="000000"/>
                          </a:solidFill>
                          <a:effectLst/>
                          <a:latin typeface="Arial" panose="020B0604020202020204" pitchFamily="34" charset="0"/>
                        </a:rPr>
                        <a:t>Brazil</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Belgium</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Australia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3639088"/>
                  </a:ext>
                </a:extLst>
              </a:tr>
              <a:tr h="471771">
                <a:tc>
                  <a:txBody>
                    <a:bodyPr/>
                    <a:lstStyle/>
                    <a:p>
                      <a:pPr algn="l" fontAlgn="ctr"/>
                      <a:r>
                        <a:rPr lang="en-US" sz="1000" b="1" i="0" u="none" strike="noStrike" dirty="0">
                          <a:solidFill>
                            <a:srgbClr val="000000"/>
                          </a:solidFill>
                          <a:effectLst/>
                          <a:latin typeface="Arial" panose="020B0604020202020204" pitchFamily="34" charset="0"/>
                        </a:rPr>
                        <a:t>Canada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Greece</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Hong Kong SAR</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9655628"/>
                  </a:ext>
                </a:extLst>
              </a:tr>
              <a:tr h="325296">
                <a:tc>
                  <a:txBody>
                    <a:bodyPr/>
                    <a:lstStyle/>
                    <a:p>
                      <a:pPr algn="l" fontAlgn="ctr"/>
                      <a:r>
                        <a:rPr lang="en-US" sz="1000" b="1" i="0" u="none" strike="noStrike" dirty="0">
                          <a:solidFill>
                            <a:srgbClr val="000000"/>
                          </a:solidFill>
                          <a:effectLst/>
                          <a:latin typeface="Arial" panose="020B0604020202020204" pitchFamily="34" charset="0"/>
                        </a:rPr>
                        <a:t>Mexico</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India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Indonesia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2565346"/>
                  </a:ext>
                </a:extLst>
              </a:tr>
              <a:tr h="178822">
                <a:tc>
                  <a:txBody>
                    <a:bodyPr/>
                    <a:lstStyle/>
                    <a:p>
                      <a:pPr algn="l" fontAlgn="ctr"/>
                      <a:r>
                        <a:rPr lang="en-US" sz="1000" b="1" i="0" u="none" strike="noStrike" dirty="0">
                          <a:solidFill>
                            <a:srgbClr val="000000"/>
                          </a:solidFill>
                          <a:effectLst/>
                          <a:latin typeface="Arial" panose="020B0604020202020204" pitchFamily="34" charset="0"/>
                        </a:rPr>
                        <a:t>USA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Italy</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Japan</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3193373"/>
                  </a:ext>
                </a:extLst>
              </a:tr>
              <a:tr h="316142">
                <a:tc>
                  <a:txBody>
                    <a:bodyPr/>
                    <a:lstStyle/>
                    <a:p>
                      <a:pPr algn="l" fontAlgn="ctr"/>
                      <a:r>
                        <a:rPr lang="en-US" sz="1000" b="0" i="0" u="none" strike="noStrike" dirty="0">
                          <a:solidFill>
                            <a:srgbClr val="000000"/>
                          </a:solidFill>
                          <a:effectLst/>
                          <a:latin typeface="Arial" panose="020B0604020202020204" pitchFamily="34" charset="0"/>
                        </a:rPr>
                        <a:t> </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Netherlands</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Malaysia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3527151"/>
                  </a:ext>
                </a:extLst>
              </a:tr>
              <a:tr h="325296">
                <a:tc>
                  <a:txBody>
                    <a:bodyPr/>
                    <a:lstStyle/>
                    <a:p>
                      <a:pPr algn="l" fontAlgn="ctr"/>
                      <a:r>
                        <a:rPr lang="en-US" sz="1000" b="0" i="0" u="none" strike="noStrike" dirty="0">
                          <a:solidFill>
                            <a:srgbClr val="000000"/>
                          </a:solidFill>
                          <a:effectLst/>
                          <a:latin typeface="Arial" panose="020B0604020202020204" pitchFamily="34" charset="0"/>
                        </a:rPr>
                        <a:t> </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South Africa</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New Zealand</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8880994"/>
                  </a:ext>
                </a:extLst>
              </a:tr>
              <a:tr h="178822">
                <a:tc>
                  <a:txBody>
                    <a:bodyPr/>
                    <a:lstStyle/>
                    <a:p>
                      <a:pPr algn="l" fontAlgn="ctr"/>
                      <a:r>
                        <a:rPr lang="en-US" sz="1000" b="0" i="0" u="none" strike="noStrike" dirty="0">
                          <a:solidFill>
                            <a:srgbClr val="000000"/>
                          </a:solidFill>
                          <a:effectLst/>
                          <a:latin typeface="Arial" panose="020B0604020202020204" pitchFamily="34" charset="0"/>
                        </a:rPr>
                        <a:t> </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Arial" panose="020B0604020202020204" pitchFamily="34" charset="0"/>
                        </a:rPr>
                        <a:t>UK</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Singapore</a:t>
                      </a:r>
                    </a:p>
                  </a:txBody>
                  <a:tcPr marL="4763" marR="4763" marT="476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3040513"/>
                  </a:ext>
                </a:extLst>
              </a:tr>
            </a:tbl>
          </a:graphicData>
        </a:graphic>
      </p:graphicFrame>
      <p:pic>
        <p:nvPicPr>
          <p:cNvPr id="91" name="Picture 90">
            <a:extLst>
              <a:ext uri="{FF2B5EF4-FFF2-40B4-BE49-F238E27FC236}">
                <a16:creationId xmlns:a16="http://schemas.microsoft.com/office/drawing/2014/main" id="{2C2AC63E-3429-427F-BF0D-302F1BA82D00}"/>
              </a:ext>
            </a:extLst>
          </p:cNvPr>
          <p:cNvPicPr>
            <a:picLocks noChangeAspect="1"/>
          </p:cNvPicPr>
          <p:nvPr/>
        </p:nvPicPr>
        <p:blipFill>
          <a:blip r:embed="rId2"/>
          <a:stretch>
            <a:fillRect/>
          </a:stretch>
        </p:blipFill>
        <p:spPr>
          <a:xfrm>
            <a:off x="209739" y="1322717"/>
            <a:ext cx="8400861" cy="4813540"/>
          </a:xfrm>
          <a:prstGeom prst="rect">
            <a:avLst/>
          </a:prstGeom>
        </p:spPr>
      </p:pic>
    </p:spTree>
    <p:extLst>
      <p:ext uri="{BB962C8B-B14F-4D97-AF65-F5344CB8AC3E}">
        <p14:creationId xmlns:p14="http://schemas.microsoft.com/office/powerpoint/2010/main" val="4191070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11">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useBgFill="1">
        <p:nvSpPr>
          <p:cNvPr id="36" name="Rectangle 13">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37" name="Rectangle 15">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38" name="Rectangle 17">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39" name="Rectangle 19">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40" name="Freeform: Shape 21">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41" name="Rectangle 23">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panose="02020603050405020304"/>
              <a:ea typeface="+mn-ea"/>
              <a:cs typeface="+mn-cs"/>
            </a:endParaRPr>
          </a:p>
        </p:txBody>
      </p:sp>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6722" y="968514"/>
            <a:ext cx="3201366" cy="3387497"/>
          </a:xfrm>
        </p:spPr>
        <p:txBody>
          <a:bodyPr anchor="b">
            <a:normAutofit/>
          </a:bodyPr>
          <a:lstStyle/>
          <a:p>
            <a:pPr algn="r">
              <a:lnSpc>
                <a:spcPct val="90000"/>
              </a:lnSpc>
            </a:pPr>
            <a:r>
              <a:rPr lang="en-US" sz="3400" dirty="0">
                <a:solidFill>
                  <a:srgbClr val="FFFFFF"/>
                </a:solidFill>
              </a:rPr>
              <a:t>COMMON THEMES FROM ROUNDTABLE KEYNOTE PRESENTATIONS</a:t>
            </a:r>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4630882" y="69011"/>
            <a:ext cx="6819246" cy="5700877"/>
          </a:xfrm>
        </p:spPr>
        <p:txBody>
          <a:bodyPr anchor="ctr">
            <a:normAutofit/>
          </a:bodyPr>
          <a:lstStyle/>
          <a:p>
            <a:pPr algn="just">
              <a:spcAft>
                <a:spcPts val="1000"/>
              </a:spcAft>
            </a:pPr>
            <a:r>
              <a:rPr lang="en-US" sz="2000" b="1" kern="400" dirty="0">
                <a:effectLst/>
                <a:latin typeface="Product Sans Thin" panose="020B0203030502040203"/>
                <a:ea typeface="Times New Roman" panose="02020603050405020304" pitchFamily="18" charset="0"/>
                <a:cs typeface="Times New Roman" panose="02020603050405020304" pitchFamily="18" charset="0"/>
              </a:rPr>
              <a:t>Dealing with the Ethical Dimension of Tax Planning is Not Necessarily Straightforward</a:t>
            </a:r>
          </a:p>
          <a:p>
            <a:pPr marL="742950" lvl="2" indent="-285750" algn="just">
              <a:spcBef>
                <a:spcPts val="1000"/>
              </a:spcBef>
              <a:spcAft>
                <a:spcPts val="1000"/>
              </a:spcAft>
            </a:pPr>
            <a:r>
              <a:rPr lang="en-US" kern="400" dirty="0">
                <a:latin typeface="Product Sans Thin" panose="020B0203030502040203"/>
                <a:cs typeface="Times New Roman" panose="02020603050405020304" pitchFamily="18" charset="0"/>
              </a:rPr>
              <a:t>Determining and balancing an employing organization’s or a client’s interest versus the public interest</a:t>
            </a:r>
          </a:p>
          <a:p>
            <a:pPr marL="742950" lvl="2" indent="-285750" algn="just">
              <a:spcBef>
                <a:spcPts val="1000"/>
              </a:spcBef>
              <a:spcAft>
                <a:spcPts val="1000"/>
              </a:spcAft>
            </a:pPr>
            <a:r>
              <a:rPr lang="en-US" kern="400" dirty="0">
                <a:latin typeface="Product Sans Thin" panose="020B0203030502040203"/>
                <a:cs typeface="Times New Roman" panose="02020603050405020304" pitchFamily="18" charset="0"/>
              </a:rPr>
              <a:t>Understanding the intent of the tax legislation</a:t>
            </a:r>
          </a:p>
          <a:p>
            <a:pPr algn="just">
              <a:spcAft>
                <a:spcPts val="1000"/>
              </a:spcAft>
            </a:pPr>
            <a:r>
              <a:rPr lang="en-US" sz="2000" b="1" kern="400" dirty="0">
                <a:latin typeface="Product Sans Thin" panose="020B0203030502040203"/>
                <a:cs typeface="Times New Roman" panose="02020603050405020304" pitchFamily="18" charset="0"/>
              </a:rPr>
              <a:t>Navigating the Uncertainties around Tax Strategies</a:t>
            </a:r>
          </a:p>
          <a:p>
            <a:pPr marL="742950" lvl="2" indent="-285750" algn="just">
              <a:spcBef>
                <a:spcPts val="1000"/>
              </a:spcBef>
              <a:spcAft>
                <a:spcPts val="1000"/>
              </a:spcAft>
            </a:pPr>
            <a:r>
              <a:rPr lang="en-US" kern="400" dirty="0">
                <a:latin typeface="Product Sans Thin" panose="020B0203030502040203"/>
                <a:cs typeface="Times New Roman" panose="02020603050405020304" pitchFamily="18" charset="0"/>
              </a:rPr>
              <a:t>PAs having to navigate the complexities and uncertainties arising from multi-jurisdictional transactions in today’s e-commerce world</a:t>
            </a:r>
          </a:p>
          <a:p>
            <a:pPr algn="just">
              <a:spcAft>
                <a:spcPts val="1000"/>
              </a:spcAft>
            </a:pPr>
            <a:r>
              <a:rPr lang="en-US" sz="2000" b="1" kern="400" dirty="0">
                <a:latin typeface="Product Sans Thin" panose="020B0203030502040203"/>
                <a:cs typeface="Times New Roman" panose="02020603050405020304" pitchFamily="18" charset="0"/>
              </a:rPr>
              <a:t>Communication and Documentation</a:t>
            </a:r>
          </a:p>
          <a:p>
            <a:pPr algn="just">
              <a:spcAft>
                <a:spcPts val="1000"/>
              </a:spcAft>
            </a:pPr>
            <a:endParaRPr lang="en-US" sz="2000" dirty="0">
              <a:latin typeface="Product Sans Thin" panose="020B0203030502040203"/>
            </a:endParaRPr>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a:xfrm>
            <a:off x="11704320" y="6455664"/>
            <a:ext cx="448056"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A68F81FF-A8B7-8E49-9D5B-3CAD5ADFEE36}" type="slidenum">
              <a:rPr kumimoji="0" lang="en-US" sz="1100" b="0" i="0" u="none" strike="noStrike" kern="1200" cap="none" spc="0" normalizeH="0" baseline="0" noProof="0">
                <a:ln>
                  <a:noFill/>
                </a:ln>
                <a:solidFill>
                  <a:srgbClr val="494949">
                    <a:lumMod val="50000"/>
                    <a:lumOff val="50000"/>
                  </a:srgbClr>
                </a:solidFill>
                <a:effectLst/>
                <a:uLnTx/>
                <a:uFillTx/>
                <a:latin typeface="Product Sans Thin" panose="020B0203030502040203" pitchFamily="34" charset="0"/>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6</a:t>
            </a:fld>
            <a:endParaRPr kumimoji="0" lang="en-US" sz="1100" b="0" i="0" u="none" strike="noStrike" kern="1200" cap="none" spc="0" normalizeH="0" baseline="0" noProof="0" dirty="0">
              <a:ln>
                <a:noFill/>
              </a:ln>
              <a:solidFill>
                <a:srgbClr val="494949">
                  <a:lumMod val="50000"/>
                  <a:lumOff val="50000"/>
                </a:srgbClr>
              </a:solidFill>
              <a:effectLst/>
              <a:uLnTx/>
              <a:uFillTx/>
              <a:latin typeface="Product Sans Thin" panose="020B0203030502040203" pitchFamily="34" charset="0"/>
              <a:ea typeface="+mn-ea"/>
              <a:cs typeface="+mn-cs"/>
            </a:endParaRPr>
          </a:p>
        </p:txBody>
      </p:sp>
      <p:sp>
        <p:nvSpPr>
          <p:cNvPr id="13" name="Rectangle: Rounded Corners 12">
            <a:extLst>
              <a:ext uri="{FF2B5EF4-FFF2-40B4-BE49-F238E27FC236}">
                <a16:creationId xmlns:a16="http://schemas.microsoft.com/office/drawing/2014/main" id="{52CBCD3A-1C41-41A2-8698-56634D8E8B26}"/>
              </a:ext>
            </a:extLst>
          </p:cNvPr>
          <p:cNvSpPr/>
          <p:nvPr/>
        </p:nvSpPr>
        <p:spPr>
          <a:xfrm>
            <a:off x="4580286" y="5178955"/>
            <a:ext cx="7087458" cy="1276709"/>
          </a:xfrm>
          <a:prstGeom prst="roundRect">
            <a:avLst/>
          </a:prstGeom>
          <a:ln/>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400" cap="none" spc="0" normalizeH="0" baseline="0" noProof="0" dirty="0">
                <a:ln>
                  <a:noFill/>
                </a:ln>
                <a:solidFill>
                  <a:srgbClr val="0B5494"/>
                </a:solidFill>
                <a:effectLst/>
                <a:uLnTx/>
                <a:uFillTx/>
                <a:latin typeface="Product Sans Thin" panose="020B0203030502040203"/>
                <a:ea typeface="+mn-ea"/>
                <a:cs typeface="Times New Roman" panose="02020603050405020304" pitchFamily="18" charset="0"/>
              </a:rPr>
              <a:t>Tax Planning is an area where all key players, from policymakers to regulators, preparers, firms and professional bodies, have a role to play in working together towards promoting tax advisers’ ethical behavior</a:t>
            </a:r>
          </a:p>
        </p:txBody>
      </p:sp>
    </p:spTree>
    <p:extLst>
      <p:ext uri="{BB962C8B-B14F-4D97-AF65-F5344CB8AC3E}">
        <p14:creationId xmlns:p14="http://schemas.microsoft.com/office/powerpoint/2010/main" val="4041670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DEB5-D49F-47CE-8840-252DC8C3A06C}"/>
              </a:ext>
            </a:extLst>
          </p:cNvPr>
          <p:cNvSpPr>
            <a:spLocks noGrp="1"/>
          </p:cNvSpPr>
          <p:nvPr>
            <p:ph type="sldNum" sz="quarter" idx="12"/>
          </p:nvPr>
        </p:nvSpPr>
        <p:spPr/>
        <p:txBody>
          <a:bodyPr/>
          <a:lstStyle/>
          <a:p>
            <a:fld id="{A68F81FF-A8B7-8E49-9D5B-3CAD5ADFEE36}" type="slidenum">
              <a:rPr lang="en-US" smtClean="0"/>
              <a:pPr/>
              <a:t>7</a:t>
            </a:fld>
            <a:endParaRPr lang="en-US" dirty="0"/>
          </a:p>
        </p:txBody>
      </p:sp>
      <p:sp>
        <p:nvSpPr>
          <p:cNvPr id="4" name="Title 3">
            <a:extLst>
              <a:ext uri="{FF2B5EF4-FFF2-40B4-BE49-F238E27FC236}">
                <a16:creationId xmlns:a16="http://schemas.microsoft.com/office/drawing/2014/main" id="{C0931807-3B13-49A9-B5AF-855FE126D426}"/>
              </a:ext>
            </a:extLst>
          </p:cNvPr>
          <p:cNvSpPr>
            <a:spLocks noGrp="1"/>
          </p:cNvSpPr>
          <p:nvPr>
            <p:ph type="title"/>
          </p:nvPr>
        </p:nvSpPr>
        <p:spPr>
          <a:xfrm>
            <a:off x="613314" y="2656936"/>
            <a:ext cx="10129448" cy="1138687"/>
          </a:xfrm>
        </p:spPr>
        <p:txBody>
          <a:bodyPr>
            <a:normAutofit fontScale="90000"/>
          </a:bodyPr>
          <a:lstStyle/>
          <a:p>
            <a:r>
              <a:rPr lang="en-US" sz="4000" b="1" dirty="0"/>
              <a:t>ROLE OF THE PA IN ACTING IN THE PUBLIC INTEREST</a:t>
            </a:r>
          </a:p>
        </p:txBody>
      </p:sp>
    </p:spTree>
    <p:extLst>
      <p:ext uri="{BB962C8B-B14F-4D97-AF65-F5344CB8AC3E}">
        <p14:creationId xmlns:p14="http://schemas.microsoft.com/office/powerpoint/2010/main" val="159638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382086" y="0"/>
            <a:ext cx="10381873" cy="1068518"/>
          </a:xfrm>
        </p:spPr>
        <p:txBody>
          <a:bodyPr>
            <a:normAutofit fontScale="90000"/>
          </a:bodyPr>
          <a:lstStyle/>
          <a:p>
            <a:r>
              <a:rPr lang="en-US" dirty="0"/>
              <a:t>ROUNDTABLE DISCUSSIONS – PUBLIC INTEREST</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8</a:t>
            </a:fld>
            <a:endParaRPr lang="en-US" dirty="0"/>
          </a:p>
        </p:txBody>
      </p:sp>
      <p:sp>
        <p:nvSpPr>
          <p:cNvPr id="7" name="Content Placeholder 6">
            <a:extLst>
              <a:ext uri="{FF2B5EF4-FFF2-40B4-BE49-F238E27FC236}">
                <a16:creationId xmlns:a16="http://schemas.microsoft.com/office/drawing/2014/main" id="{B1633C97-17F8-4104-9E1B-1D418F2EAD7A}"/>
              </a:ext>
            </a:extLst>
          </p:cNvPr>
          <p:cNvSpPr>
            <a:spLocks noGrp="1"/>
          </p:cNvSpPr>
          <p:nvPr>
            <p:ph idx="1"/>
          </p:nvPr>
        </p:nvSpPr>
        <p:spPr>
          <a:xfrm>
            <a:off x="468350" y="1218351"/>
            <a:ext cx="11043249" cy="4762500"/>
          </a:xfrm>
        </p:spPr>
        <p:txBody>
          <a:bodyPr>
            <a:noAutofit/>
          </a:bodyPr>
          <a:lstStyle/>
          <a:p>
            <a:pPr>
              <a:spcBef>
                <a:spcPts val="500"/>
              </a:spcBef>
              <a:spcAft>
                <a:spcPts val="500"/>
              </a:spcAft>
            </a:pPr>
            <a:r>
              <a:rPr lang="en-US" sz="2400" kern="400" dirty="0">
                <a:latin typeface="Product Sans Thin" panose="020B0203030502040203"/>
                <a:ea typeface="Times New Roman" panose="02020603050405020304" pitchFamily="18" charset="0"/>
                <a:cs typeface="Times New Roman" panose="02020603050405020304" pitchFamily="18" charset="0"/>
              </a:rPr>
              <a:t>General agreement across all roundtables:</a:t>
            </a:r>
            <a:endParaRPr lang="en-US" sz="2400" kern="400" dirty="0">
              <a:effectLst/>
              <a:latin typeface="Product Sans Thin" panose="020B0203030502040203"/>
              <a:ea typeface="Times New Roman" panose="02020603050405020304" pitchFamily="18" charset="0"/>
              <a:cs typeface="Times New Roman" panose="02020603050405020304" pitchFamily="18" charset="0"/>
            </a:endParaRP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Perception that PAs play a crucial role in protecting PI</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PAs play a role by providing their employing organizations and clients with high-quality TP advice</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PAs who provide the tax advice must comply with tax legislation</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PAs should guide their employing organizations or clients in understanding the tax laws and regulations and cooperating with tax authorities</a:t>
            </a:r>
          </a:p>
          <a:p>
            <a:pPr>
              <a:spcBef>
                <a:spcPts val="500"/>
              </a:spcBef>
              <a:spcAft>
                <a:spcPts val="500"/>
              </a:spcAft>
            </a:pPr>
            <a:r>
              <a:rPr lang="en-US" sz="2400" kern="400" dirty="0">
                <a:latin typeface="Product Sans Thin" panose="020B0203030502040203"/>
                <a:cs typeface="Times New Roman" panose="02020603050405020304" pitchFamily="18" charset="0"/>
              </a:rPr>
              <a:t>Challenges:</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Which parties are captured under the notion of “public interest”</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PI does not necessarily equate to public or popular opinion as perception of TP varies from jurisdiction to jurisdiction</a:t>
            </a:r>
          </a:p>
          <a:p>
            <a:pPr marL="742950" lvl="2" indent="-285750">
              <a:lnSpc>
                <a:spcPct val="100000"/>
              </a:lnSpc>
              <a:spcAft>
                <a:spcPts val="500"/>
              </a:spcAft>
            </a:pPr>
            <a:r>
              <a:rPr lang="en-US" sz="2200" kern="400" dirty="0">
                <a:latin typeface="Product Sans Thin" panose="020B0203030502040203"/>
                <a:cs typeface="Times New Roman" panose="02020603050405020304" pitchFamily="18" charset="0"/>
              </a:rPr>
              <a:t>Complexity increases because tax policies can be influenced by political changes in the particular jurisdiction</a:t>
            </a:r>
          </a:p>
          <a:p>
            <a:pPr marL="0" indent="0">
              <a:spcBef>
                <a:spcPts val="500"/>
              </a:spcBef>
              <a:spcAft>
                <a:spcPts val="500"/>
              </a:spcAft>
              <a:buNone/>
            </a:pPr>
            <a:endParaRPr lang="en-US" dirty="0">
              <a:latin typeface="Product Sans Thin" panose="020B0203030502040203"/>
            </a:endParaRPr>
          </a:p>
        </p:txBody>
      </p:sp>
    </p:spTree>
    <p:extLst>
      <p:ext uri="{BB962C8B-B14F-4D97-AF65-F5344CB8AC3E}">
        <p14:creationId xmlns:p14="http://schemas.microsoft.com/office/powerpoint/2010/main" val="1869648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F339F-2A0C-43BE-AEA8-566077A019B0}"/>
              </a:ext>
            </a:extLst>
          </p:cNvPr>
          <p:cNvSpPr>
            <a:spLocks noGrp="1"/>
          </p:cNvSpPr>
          <p:nvPr>
            <p:ph type="title"/>
          </p:nvPr>
        </p:nvSpPr>
        <p:spPr>
          <a:xfrm>
            <a:off x="468350" y="27377"/>
            <a:ext cx="10381873" cy="1068518"/>
          </a:xfrm>
        </p:spPr>
        <p:txBody>
          <a:bodyPr>
            <a:normAutofit/>
          </a:bodyPr>
          <a:lstStyle/>
          <a:p>
            <a:r>
              <a:rPr lang="en-US" dirty="0"/>
              <a:t>TASK FORCE PROPOSAL</a:t>
            </a:r>
            <a:endParaRPr lang="en-US" sz="3600" dirty="0"/>
          </a:p>
        </p:txBody>
      </p:sp>
      <p:sp>
        <p:nvSpPr>
          <p:cNvPr id="5" name="Slide Number Placeholder 4">
            <a:extLst>
              <a:ext uri="{FF2B5EF4-FFF2-40B4-BE49-F238E27FC236}">
                <a16:creationId xmlns:a16="http://schemas.microsoft.com/office/drawing/2014/main" id="{34DAF521-0EED-4A41-81B6-B6A0FB7BBBAB}"/>
              </a:ext>
            </a:extLst>
          </p:cNvPr>
          <p:cNvSpPr>
            <a:spLocks noGrp="1"/>
          </p:cNvSpPr>
          <p:nvPr>
            <p:ph type="sldNum" sz="quarter" idx="12"/>
          </p:nvPr>
        </p:nvSpPr>
        <p:spPr/>
        <p:txBody>
          <a:bodyPr/>
          <a:lstStyle/>
          <a:p>
            <a:fld id="{A68F81FF-A8B7-8E49-9D5B-3CAD5ADFEE36}" type="slidenum">
              <a:rPr lang="en-US" smtClean="0"/>
              <a:pPr/>
              <a:t>9</a:t>
            </a:fld>
            <a:endParaRPr lang="en-US" dirty="0"/>
          </a:p>
        </p:txBody>
      </p:sp>
      <p:sp>
        <p:nvSpPr>
          <p:cNvPr id="7" name="Content Placeholder 6">
            <a:extLst>
              <a:ext uri="{FF2B5EF4-FFF2-40B4-BE49-F238E27FC236}">
                <a16:creationId xmlns:a16="http://schemas.microsoft.com/office/drawing/2014/main" id="{F237D9F7-1CE8-4092-A941-6910F80C0EBF}"/>
              </a:ext>
            </a:extLst>
          </p:cNvPr>
          <p:cNvSpPr>
            <a:spLocks noGrp="1"/>
          </p:cNvSpPr>
          <p:nvPr>
            <p:ph idx="1"/>
          </p:nvPr>
        </p:nvSpPr>
        <p:spPr>
          <a:xfrm>
            <a:off x="468350" y="1344872"/>
            <a:ext cx="11043249" cy="4762500"/>
          </a:xfrm>
        </p:spPr>
        <p:txBody>
          <a:bodyPr>
            <a:noAutofit/>
          </a:bodyPr>
          <a:lstStyle/>
          <a:p>
            <a:pPr>
              <a:spcBef>
                <a:spcPts val="600"/>
              </a:spcBef>
              <a:spcAft>
                <a:spcPts val="600"/>
              </a:spcAft>
            </a:pPr>
            <a:r>
              <a:rPr lang="en-US" sz="2400" kern="400" dirty="0">
                <a:latin typeface="Product Sans Thin" panose="020B0203030502040203"/>
                <a:cs typeface="Times New Roman" panose="02020603050405020304" pitchFamily="18" charset="0"/>
              </a:rPr>
              <a:t>PAs are expected to exercise their professional judgment in carrying out TP services</a:t>
            </a:r>
          </a:p>
          <a:p>
            <a:pPr>
              <a:spcBef>
                <a:spcPts val="600"/>
              </a:spcBef>
              <a:spcAft>
                <a:spcPts val="600"/>
              </a:spcAft>
            </a:pPr>
            <a:r>
              <a:rPr lang="en-US" sz="2400" kern="400" dirty="0">
                <a:latin typeface="Product Sans Thin" panose="020B0203030502040203"/>
                <a:cs typeface="Times New Roman" panose="02020603050405020304" pitchFamily="18" charset="0"/>
              </a:rPr>
              <a:t>Should not attempt to define or describe the public interest in the abstract. Instead, the Code should: </a:t>
            </a:r>
          </a:p>
          <a:p>
            <a:pPr marL="914400" lvl="2" indent="-457200">
              <a:lnSpc>
                <a:spcPct val="100000"/>
              </a:lnSpc>
              <a:spcBef>
                <a:spcPts val="600"/>
              </a:spcBef>
              <a:spcAft>
                <a:spcPts val="600"/>
              </a:spcAft>
              <a:buAutoNum type="alphaLcParenBoth"/>
            </a:pPr>
            <a:r>
              <a:rPr lang="en-US" sz="2200" kern="400" dirty="0">
                <a:latin typeface="Product Sans Thin" panose="020B0203030502040203"/>
                <a:cs typeface="Times New Roman" panose="02020603050405020304" pitchFamily="18" charset="0"/>
              </a:rPr>
              <a:t>Acknowledge that a large part of what acting in the PI means for PAs is for them to   </a:t>
            </a:r>
          </a:p>
          <a:p>
            <a:pPr marL="457200" lvl="2" indent="0">
              <a:lnSpc>
                <a:spcPct val="100000"/>
              </a:lnSpc>
              <a:spcBef>
                <a:spcPts val="600"/>
              </a:spcBef>
              <a:spcAft>
                <a:spcPts val="600"/>
              </a:spcAft>
              <a:buNone/>
            </a:pPr>
            <a:r>
              <a:rPr lang="en-US" sz="2200" kern="400" dirty="0">
                <a:latin typeface="Product Sans Thin" panose="020B0203030502040203"/>
                <a:cs typeface="Times New Roman" panose="02020603050405020304" pitchFamily="18" charset="0"/>
              </a:rPr>
              <a:t>       assist their employing organizations or clients comply with tax laws and regulations. </a:t>
            </a:r>
          </a:p>
          <a:p>
            <a:pPr marL="457200" lvl="2" indent="0">
              <a:lnSpc>
                <a:spcPct val="100000"/>
              </a:lnSpc>
              <a:spcBef>
                <a:spcPts val="600"/>
              </a:spcBef>
              <a:spcAft>
                <a:spcPts val="600"/>
              </a:spcAft>
              <a:buNone/>
            </a:pPr>
            <a:r>
              <a:rPr lang="en-US" sz="2200" kern="400" dirty="0">
                <a:latin typeface="Product Sans Thin" panose="020B0203030502040203"/>
                <a:cs typeface="Times New Roman" panose="02020603050405020304" pitchFamily="18" charset="0"/>
              </a:rPr>
              <a:t>	(See paragraphs 380.4 A1 and 280.4 A1)</a:t>
            </a:r>
          </a:p>
          <a:p>
            <a:pPr marL="914400" lvl="2" indent="-457200">
              <a:lnSpc>
                <a:spcPct val="100000"/>
              </a:lnSpc>
              <a:spcBef>
                <a:spcPts val="600"/>
              </a:spcBef>
              <a:spcAft>
                <a:spcPts val="600"/>
              </a:spcAft>
              <a:buAutoNum type="alphaLcParenBoth" startAt="2"/>
            </a:pPr>
            <a:r>
              <a:rPr lang="en-US" sz="2200" kern="400" dirty="0">
                <a:latin typeface="Product Sans Thin" panose="020B0203030502040203"/>
                <a:cs typeface="Times New Roman" panose="02020603050405020304" pitchFamily="18" charset="0"/>
              </a:rPr>
              <a:t>Recognize that employing organizations and clients share a responsibility to society to </a:t>
            </a:r>
          </a:p>
          <a:p>
            <a:pPr marL="457200" lvl="2" indent="0">
              <a:lnSpc>
                <a:spcPct val="100000"/>
              </a:lnSpc>
              <a:spcBef>
                <a:spcPts val="600"/>
              </a:spcBef>
              <a:spcAft>
                <a:spcPts val="600"/>
              </a:spcAft>
              <a:buNone/>
            </a:pPr>
            <a:r>
              <a:rPr lang="en-US" sz="2200" kern="400" dirty="0">
                <a:latin typeface="Product Sans Thin" panose="020B0203030502040203"/>
                <a:cs typeface="Times New Roman" panose="02020603050405020304" pitchFamily="18" charset="0"/>
              </a:rPr>
              <a:t>       pay their legally assessed tax dues (See paragraphs 380.4 A2 and 280.4 A2.)</a:t>
            </a:r>
          </a:p>
          <a:p>
            <a:pPr marL="914400" lvl="2" indent="-457200">
              <a:lnSpc>
                <a:spcPct val="100000"/>
              </a:lnSpc>
              <a:spcBef>
                <a:spcPts val="600"/>
              </a:spcBef>
              <a:spcAft>
                <a:spcPts val="600"/>
              </a:spcAft>
              <a:buAutoNum type="alphaLcParenBoth" startAt="3"/>
            </a:pPr>
            <a:r>
              <a:rPr lang="en-US" sz="2200" kern="400" dirty="0">
                <a:latin typeface="Product Sans Thin" panose="020B0203030502040203"/>
                <a:cs typeface="Times New Roman" panose="02020603050405020304" pitchFamily="18" charset="0"/>
              </a:rPr>
              <a:t>Speak to the relevance of reputational risks to the employing organizations and clients </a:t>
            </a:r>
          </a:p>
          <a:p>
            <a:pPr marL="457200" lvl="2" indent="0">
              <a:lnSpc>
                <a:spcPct val="100000"/>
              </a:lnSpc>
              <a:spcBef>
                <a:spcPts val="600"/>
              </a:spcBef>
              <a:spcAft>
                <a:spcPts val="600"/>
              </a:spcAft>
              <a:buNone/>
            </a:pPr>
            <a:r>
              <a:rPr lang="en-US" sz="2200" kern="400" dirty="0">
                <a:latin typeface="Product Sans Thin" panose="020B0203030502040203"/>
                <a:cs typeface="Times New Roman" panose="02020603050405020304" pitchFamily="18" charset="0"/>
              </a:rPr>
              <a:t>       on the one hand, and to the profession on the other given that reputational damage </a:t>
            </a:r>
          </a:p>
          <a:p>
            <a:pPr marL="457200" lvl="2" indent="0">
              <a:lnSpc>
                <a:spcPct val="100000"/>
              </a:lnSpc>
              <a:spcBef>
                <a:spcPts val="600"/>
              </a:spcBef>
              <a:spcAft>
                <a:spcPts val="600"/>
              </a:spcAft>
              <a:buNone/>
            </a:pPr>
            <a:r>
              <a:rPr lang="en-US" sz="2200" kern="400" dirty="0">
                <a:latin typeface="Product Sans Thin" panose="020B0203030502040203"/>
                <a:cs typeface="Times New Roman" panose="02020603050405020304" pitchFamily="18" charset="0"/>
              </a:rPr>
              <a:t>       can have far-reaching consequences to them and their stakeholders</a:t>
            </a:r>
          </a:p>
          <a:p>
            <a:pPr marL="0" indent="0">
              <a:spcBef>
                <a:spcPts val="600"/>
              </a:spcBef>
              <a:spcAft>
                <a:spcPts val="600"/>
              </a:spcAft>
              <a:buNone/>
            </a:pPr>
            <a:endParaRPr lang="en-US" dirty="0">
              <a:latin typeface="Product Sans Thin" panose="020B0203030502040203"/>
            </a:endParaRPr>
          </a:p>
        </p:txBody>
      </p:sp>
    </p:spTree>
    <p:extLst>
      <p:ext uri="{BB962C8B-B14F-4D97-AF65-F5344CB8AC3E}">
        <p14:creationId xmlns:p14="http://schemas.microsoft.com/office/powerpoint/2010/main" val="2002313008"/>
      </p:ext>
    </p:extLst>
  </p:cSld>
  <p:clrMapOvr>
    <a:masterClrMapping/>
  </p:clrMapOvr>
</p:sld>
</file>

<file path=ppt/theme/theme1.xml><?xml version="1.0" encoding="utf-8"?>
<a:theme xmlns:a="http://schemas.openxmlformats.org/drawingml/2006/main" name="Custom Design">
  <a:themeElements>
    <a:clrScheme name="IFAC Colours">
      <a:dk1>
        <a:srgbClr val="494949"/>
      </a:dk1>
      <a:lt1>
        <a:srgbClr val="FFFFFF"/>
      </a:lt1>
      <a:dk2>
        <a:srgbClr val="838383"/>
      </a:dk2>
      <a:lt2>
        <a:srgbClr val="C3C8CD"/>
      </a:lt2>
      <a:accent1>
        <a:srgbClr val="00AA55"/>
      </a:accent1>
      <a:accent2>
        <a:srgbClr val="00A3A6"/>
      </a:accent2>
      <a:accent3>
        <a:srgbClr val="7928A1"/>
      </a:accent3>
      <a:accent4>
        <a:srgbClr val="870C24"/>
      </a:accent4>
      <a:accent5>
        <a:srgbClr val="E65722"/>
      </a:accent5>
      <a:accent6>
        <a:srgbClr val="083861"/>
      </a:accent6>
      <a:hlink>
        <a:srgbClr val="7A4679"/>
      </a:hlink>
      <a:folHlink>
        <a:srgbClr val="7030A0"/>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b">
        <a:normAutofit/>
      </a:bodyPr>
      <a:lstStyle>
        <a:defPPr algn="l">
          <a:defRPr sz="2200" dirty="0" smtClean="0">
            <a:solidFill>
              <a:srgbClr val="0B5494"/>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3.xml><?xml version="1.0" encoding="utf-8"?>
<a:theme xmlns:a="http://schemas.openxmlformats.org/drawingml/2006/main" name="1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070AA681E7D548B8B494A836FA7E69" ma:contentTypeVersion="15" ma:contentTypeDescription="Create a new document." ma:contentTypeScope="" ma:versionID="aa140a607c47107ae00f5c4debfe5258">
  <xsd:schema xmlns:xsd="http://www.w3.org/2001/XMLSchema" xmlns:xs="http://www.w3.org/2001/XMLSchema" xmlns:p="http://schemas.microsoft.com/office/2006/metadata/properties" xmlns:ns2="38e2ba9e-27b9-4c48-9a8a-216353f57068" xmlns:ns3="a5f5a3eb-0a2d-4d6a-9165-21ef9946a014" targetNamespace="http://schemas.microsoft.com/office/2006/metadata/properties" ma:root="true" ma:fieldsID="81f25c6b7c7abc841dd80a5a536a4d1f" ns2:_="" ns3:_="">
    <xsd:import namespace="38e2ba9e-27b9-4c48-9a8a-216353f57068"/>
    <xsd:import namespace="a5f5a3eb-0a2d-4d6a-9165-21ef9946a0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e2ba9e-27b9-4c48-9a8a-216353f570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c7e2ae9-edfb-4f0f-b9fa-bdacd0fc226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5f5a3eb-0a2d-4d6a-9165-21ef9946a01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f7cc8cff-5d31-4a56-b24b-a9f0825dd0ce}" ma:internalName="TaxCatchAll" ma:showField="CatchAllData" ma:web="a5f5a3eb-0a2d-4d6a-9165-21ef9946a0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E2DF36-2213-4D83-A20C-3B7D01FD41B4}"/>
</file>

<file path=customXml/itemProps2.xml><?xml version="1.0" encoding="utf-8"?>
<ds:datastoreItem xmlns:ds="http://schemas.openxmlformats.org/officeDocument/2006/customXml" ds:itemID="{3A41D7B3-A54A-414C-BF3E-FCD188AD255D}"/>
</file>

<file path=docProps/app.xml><?xml version="1.0" encoding="utf-8"?>
<Properties xmlns="http://schemas.openxmlformats.org/officeDocument/2006/extended-properties" xmlns:vt="http://schemas.openxmlformats.org/officeDocument/2006/docPropsVTypes">
  <Template/>
  <TotalTime>19845</TotalTime>
  <Words>2735</Words>
  <Application>Microsoft Office PowerPoint</Application>
  <PresentationFormat>Widescreen</PresentationFormat>
  <Paragraphs>269</Paragraphs>
  <Slides>32</Slides>
  <Notes>8</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32</vt:i4>
      </vt:variant>
    </vt:vector>
  </HeadingPairs>
  <TitlesOfParts>
    <vt:vector size="46" baseType="lpstr">
      <vt:lpstr>Arial</vt:lpstr>
      <vt:lpstr>Arial Narrow</vt:lpstr>
      <vt:lpstr>Bauer Bodoni Std</vt:lpstr>
      <vt:lpstr>Calibri</vt:lpstr>
      <vt:lpstr>Courier New</vt:lpstr>
      <vt:lpstr>Product Sans Light</vt:lpstr>
      <vt:lpstr>Product Sans Thin</vt:lpstr>
      <vt:lpstr>Symbol</vt:lpstr>
      <vt:lpstr>System Font Regular</vt:lpstr>
      <vt:lpstr>Times New Roman</vt:lpstr>
      <vt:lpstr>Wingdings</vt:lpstr>
      <vt:lpstr>Custom Design</vt:lpstr>
      <vt:lpstr>IESBA_Powerpoint_template_GREEN RIBBON_WIDESCREEN</vt:lpstr>
      <vt:lpstr>1_IESBA_Powerpoint_template_GREEN RIBBON_WIDESCREEN</vt:lpstr>
      <vt:lpstr>PowerPoint Presentation</vt:lpstr>
      <vt:lpstr>OBJECTIVES OF THE SESSION </vt:lpstr>
      <vt:lpstr>Agenda of the Session</vt:lpstr>
      <vt:lpstr>GLOBAL ROUNDTABLES</vt:lpstr>
      <vt:lpstr>GLOBAL ROUNDTABLES - PARTICIPANTS</vt:lpstr>
      <vt:lpstr>COMMON THEMES FROM ROUNDTABLE KEYNOTE PRESENTATIONS</vt:lpstr>
      <vt:lpstr>ROLE OF THE PA IN ACTING IN THE PUBLIC INTEREST</vt:lpstr>
      <vt:lpstr>ROUNDTABLE DISCUSSIONS – PUBLIC INTEREST</vt:lpstr>
      <vt:lpstr>TASK FORCE PROPOSAL</vt:lpstr>
      <vt:lpstr>PROPOSED TEXT</vt:lpstr>
      <vt:lpstr>Matters for Consideration</vt:lpstr>
      <vt:lpstr>PROPOSED ETHICAL FRAMEWORK</vt:lpstr>
      <vt:lpstr>PROPOSED ETHICAL FRAMEWORK</vt:lpstr>
      <vt:lpstr>ETHICAL FRAMEWORK – SPECIFIC ELEMENTS</vt:lpstr>
      <vt:lpstr>ROUNDTABLE DISCUSSIONS – INTENT OF LEGISLATION </vt:lpstr>
      <vt:lpstr>TASK FORCE PROPOSAL</vt:lpstr>
      <vt:lpstr>ROUNDTABLE DISCUSSIONS – ESTABLISHING CREDIBLE BASIS</vt:lpstr>
      <vt:lpstr>TASK FORCE PROPOSAL</vt:lpstr>
      <vt:lpstr>PROPOSED TEXT</vt:lpstr>
      <vt:lpstr>PROPOSED TEXT (continued)</vt:lpstr>
      <vt:lpstr>Matters for Consideration</vt:lpstr>
      <vt:lpstr>ROUNDTABLE DISCUSSIONS – STAND BACK TEST</vt:lpstr>
      <vt:lpstr>PROPOSED TEXT</vt:lpstr>
      <vt:lpstr>Matters for Consideration</vt:lpstr>
      <vt:lpstr>GRAY ZONE</vt:lpstr>
      <vt:lpstr>BROAD SPECTRUM OF TAX PLANNING</vt:lpstr>
      <vt:lpstr>ROUNDTABLE DISCUSSIONS - TERMINOLOGY</vt:lpstr>
      <vt:lpstr>TASK FORCE PROPOSAL</vt:lpstr>
      <vt:lpstr>PROPOSED TEXT</vt:lpstr>
      <vt:lpstr>Matters for Consideration</vt:lpstr>
      <vt:lpstr>TIMELINE</vt:lpstr>
      <vt:lpstr>PowerPoint Presentation</vt:lpstr>
    </vt:vector>
  </TitlesOfParts>
  <Manager/>
  <Company>International Public Sector Accounting Board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Megan Hartman</dc:creator>
  <cp:keywords/>
  <dc:description/>
  <cp:lastModifiedBy>Carla Vijian</cp:lastModifiedBy>
  <cp:revision>934</cp:revision>
  <cp:lastPrinted>2020-01-09T14:46:46Z</cp:lastPrinted>
  <dcterms:created xsi:type="dcterms:W3CDTF">2018-10-18T19:25:41Z</dcterms:created>
  <dcterms:modified xsi:type="dcterms:W3CDTF">2022-08-30T14:54:25Z</dcterms:modified>
  <cp:category/>
</cp:coreProperties>
</file>