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871" r:id="rId1"/>
  </p:sldMasterIdLst>
  <p:notesMasterIdLst>
    <p:notesMasterId r:id="rId20"/>
  </p:notesMasterIdLst>
  <p:sldIdLst>
    <p:sldId id="256" r:id="rId2"/>
    <p:sldId id="278" r:id="rId3"/>
    <p:sldId id="290" r:id="rId4"/>
    <p:sldId id="294" r:id="rId5"/>
    <p:sldId id="298" r:id="rId6"/>
    <p:sldId id="299" r:id="rId7"/>
    <p:sldId id="300" r:id="rId8"/>
    <p:sldId id="301" r:id="rId9"/>
    <p:sldId id="303" r:id="rId10"/>
    <p:sldId id="313" r:id="rId11"/>
    <p:sldId id="302" r:id="rId12"/>
    <p:sldId id="314" r:id="rId13"/>
    <p:sldId id="304" r:id="rId14"/>
    <p:sldId id="305" r:id="rId15"/>
    <p:sldId id="308" r:id="rId16"/>
    <p:sldId id="312" r:id="rId17"/>
    <p:sldId id="311" r:id="rId18"/>
    <p:sldId id="267" r:id="rId19"/>
  </p:sldIdLst>
  <p:sldSz cx="12192000" cy="6858000"/>
  <p:notesSz cx="6858000" cy="99456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04" userDrawn="1">
          <p15:clr>
            <a:srgbClr val="A4A3A4"/>
          </p15:clr>
        </p15:guide>
        <p15:guide id="2" pos="432" userDrawn="1">
          <p15:clr>
            <a:srgbClr val="A4A3A4"/>
          </p15:clr>
        </p15:guide>
        <p15:guide id="3" pos="2928" userDrawn="1">
          <p15:clr>
            <a:srgbClr val="A4A3A4"/>
          </p15:clr>
        </p15:guide>
        <p15:guide id="4" pos="7440" userDrawn="1">
          <p15:clr>
            <a:srgbClr val="A4A3A4"/>
          </p15:clr>
        </p15:guide>
        <p15:guide id="5" pos="3192" userDrawn="1">
          <p15:clr>
            <a:srgbClr val="A4A3A4"/>
          </p15:clr>
        </p15:guide>
        <p15:guide id="6" orient="horz" pos="2664" userDrawn="1">
          <p15:clr>
            <a:srgbClr val="A4A3A4"/>
          </p15:clr>
        </p15:guide>
        <p15:guide id="7" orient="horz" pos="2208" userDrawn="1">
          <p15:clr>
            <a:srgbClr val="A4A3A4"/>
          </p15:clr>
        </p15:guide>
        <p15:guide id="8" orient="horz" pos="984" userDrawn="1">
          <p15:clr>
            <a:srgbClr val="A4A3A4"/>
          </p15:clr>
        </p15:guide>
        <p15:guide id="9" orient="horz" pos="4008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2276D6-496F-52B6-6D00-824CB7935334}" name="Ken Siong" initials="KS" userId="S::KenSiong@ethicsboard.org::f7679ae9-de6b-4f69-a967-87584c14b70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snkim0018@hanmail.net" initials="s" lastIdx="2" clrIdx="6">
    <p:extLst>
      <p:ext uri="{19B8F6BF-5375-455C-9EA6-DF929625EA0E}">
        <p15:presenceInfo xmlns:p15="http://schemas.microsoft.com/office/powerpoint/2012/main" userId="ac1bde267ce9af90" providerId="Windows Live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Ken Siong" initials="KS" lastIdx="19" clrIdx="7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9" name="rjhfleck@gmail.com" initials="r" lastIdx="7" clrIdx="8">
    <p:extLst>
      <p:ext uri="{19B8F6BF-5375-455C-9EA6-DF929625EA0E}">
        <p15:presenceInfo xmlns:p15="http://schemas.microsoft.com/office/powerpoint/2012/main" userId="87dd6d942a517341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494"/>
    <a:srgbClr val="00B050"/>
    <a:srgbClr val="FFFFFF"/>
    <a:srgbClr val="E65722"/>
    <a:srgbClr val="002060"/>
    <a:srgbClr val="1F8EEC"/>
    <a:srgbClr val="DBDBDB"/>
    <a:srgbClr val="BBFFDD"/>
    <a:srgbClr val="92D050"/>
    <a:srgbClr val="0000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7F14F7-BE48-4D10-AB1E-59D663CD0887}" v="8" dt="2022-03-04T17:11:45.4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78" autoAdjust="0"/>
    <p:restoredTop sz="96405" autoAdjust="0"/>
  </p:normalViewPr>
  <p:slideViewPr>
    <p:cSldViewPr snapToGrid="0">
      <p:cViewPr varScale="1">
        <p:scale>
          <a:sx n="61" d="100"/>
          <a:sy n="61" d="100"/>
        </p:scale>
        <p:origin x="28" y="56"/>
      </p:cViewPr>
      <p:guideLst>
        <p:guide orient="horz" pos="2904"/>
        <p:guide pos="432"/>
        <p:guide pos="2928"/>
        <p:guide pos="7440"/>
        <p:guide pos="3192"/>
        <p:guide orient="horz" pos="2664"/>
        <p:guide orient="horz" pos="2208"/>
        <p:guide orient="horz" pos="984"/>
        <p:guide orient="horz" pos="40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5" d="100"/>
        <a:sy n="11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Relationship Id="rId30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ff Kwan" userId="c3a5c4b8-7020-4697-b49e-ebe9f60812c0" providerId="ADAL" clId="{77FA6E94-6872-492E-A2F9-FEBAE8FACC88}"/>
    <pc:docChg chg="undo custSel addSld delSld modSld">
      <pc:chgData name="Geoff Kwan" userId="c3a5c4b8-7020-4697-b49e-ebe9f60812c0" providerId="ADAL" clId="{77FA6E94-6872-492E-A2F9-FEBAE8FACC88}" dt="2022-03-01T09:44:05.698" v="1264" actId="1076"/>
      <pc:docMkLst>
        <pc:docMk/>
      </pc:docMkLst>
      <pc:sldChg chg="modSp mod">
        <pc:chgData name="Geoff Kwan" userId="c3a5c4b8-7020-4697-b49e-ebe9f60812c0" providerId="ADAL" clId="{77FA6E94-6872-492E-A2F9-FEBAE8FACC88}" dt="2022-03-01T05:58:27.052" v="366" actId="20577"/>
        <pc:sldMkLst>
          <pc:docMk/>
          <pc:sldMk cId="1691839240" sldId="256"/>
        </pc:sldMkLst>
        <pc:spChg chg="mod">
          <ac:chgData name="Geoff Kwan" userId="c3a5c4b8-7020-4697-b49e-ebe9f60812c0" providerId="ADAL" clId="{77FA6E94-6872-492E-A2F9-FEBAE8FACC88}" dt="2022-03-01T05:58:27.052" v="366" actId="20577"/>
          <ac:spMkLst>
            <pc:docMk/>
            <pc:sldMk cId="1691839240" sldId="256"/>
            <ac:spMk id="3" creationId="{A048284E-A6B3-4F4E-80B4-07EA3458CF42}"/>
          </ac:spMkLst>
        </pc:spChg>
      </pc:sldChg>
      <pc:sldChg chg="modSp mod">
        <pc:chgData name="Geoff Kwan" userId="c3a5c4b8-7020-4697-b49e-ebe9f60812c0" providerId="ADAL" clId="{77FA6E94-6872-492E-A2F9-FEBAE8FACC88}" dt="2022-03-01T07:49:11.224" v="387" actId="14100"/>
        <pc:sldMkLst>
          <pc:docMk/>
          <pc:sldMk cId="3187291116" sldId="278"/>
        </pc:sldMkLst>
        <pc:spChg chg="mod">
          <ac:chgData name="Geoff Kwan" userId="c3a5c4b8-7020-4697-b49e-ebe9f60812c0" providerId="ADAL" clId="{77FA6E94-6872-492E-A2F9-FEBAE8FACC88}" dt="2022-03-01T07:49:11.224" v="387" actId="14100"/>
          <ac:spMkLst>
            <pc:docMk/>
            <pc:sldMk cId="3187291116" sldId="278"/>
            <ac:spMk id="4" creationId="{F3E549B3-A2C9-4B13-80EC-CC24F839CED6}"/>
          </ac:spMkLst>
        </pc:spChg>
      </pc:sldChg>
      <pc:sldChg chg="del">
        <pc:chgData name="Geoff Kwan" userId="c3a5c4b8-7020-4697-b49e-ebe9f60812c0" providerId="ADAL" clId="{77FA6E94-6872-492E-A2F9-FEBAE8FACC88}" dt="2022-03-01T05:37:39.629" v="84" actId="47"/>
        <pc:sldMkLst>
          <pc:docMk/>
          <pc:sldMk cId="2057691415" sldId="287"/>
        </pc:sldMkLst>
      </pc:sldChg>
      <pc:sldChg chg="del">
        <pc:chgData name="Geoff Kwan" userId="c3a5c4b8-7020-4697-b49e-ebe9f60812c0" providerId="ADAL" clId="{77FA6E94-6872-492E-A2F9-FEBAE8FACC88}" dt="2022-03-01T05:43:21.799" v="153" actId="47"/>
        <pc:sldMkLst>
          <pc:docMk/>
          <pc:sldMk cId="3512794621" sldId="288"/>
        </pc:sldMkLst>
      </pc:sldChg>
      <pc:sldChg chg="addSp delSp modSp mod">
        <pc:chgData name="Geoff Kwan" userId="c3a5c4b8-7020-4697-b49e-ebe9f60812c0" providerId="ADAL" clId="{77FA6E94-6872-492E-A2F9-FEBAE8FACC88}" dt="2022-03-01T09:11:38.714" v="1173" actId="1076"/>
        <pc:sldMkLst>
          <pc:docMk/>
          <pc:sldMk cId="748148864" sldId="290"/>
        </pc:sldMkLst>
        <pc:spChg chg="del mod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3" creationId="{1E720893-95A5-4696-8DA6-D651CB62ABB0}"/>
          </ac:spMkLst>
        </pc:spChg>
        <pc:spChg chg="del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8" creationId="{F96B34C4-FC45-4EC2-B87E-7F98AFBDA922}"/>
          </ac:spMkLst>
        </pc:spChg>
        <pc:spChg chg="del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9" creationId="{0790D8A0-BC1C-4597-BFAD-A0645514C1B4}"/>
          </ac:spMkLst>
        </pc:spChg>
        <pc:spChg chg="del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10" creationId="{7236FCE4-DC7B-4BC9-BF51-CE402DE3EEC8}"/>
          </ac:spMkLst>
        </pc:spChg>
        <pc:spChg chg="del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11" creationId="{5854E09D-3A47-432E-A33F-FE7E4786244B}"/>
          </ac:spMkLst>
        </pc:spChg>
        <pc:spChg chg="del">
          <ac:chgData name="Geoff Kwan" userId="c3a5c4b8-7020-4697-b49e-ebe9f60812c0" providerId="ADAL" clId="{77FA6E94-6872-492E-A2F9-FEBAE8FACC88}" dt="2022-03-01T05:39:01.599" v="133" actId="478"/>
          <ac:spMkLst>
            <pc:docMk/>
            <pc:sldMk cId="748148864" sldId="290"/>
            <ac:spMk id="12" creationId="{81D7AC03-378D-43A5-A867-5BA292EFC42A}"/>
          </ac:spMkLst>
        </pc:spChg>
        <pc:spChg chg="mod">
          <ac:chgData name="Geoff Kwan" userId="c3a5c4b8-7020-4697-b49e-ebe9f60812c0" providerId="ADAL" clId="{77FA6E94-6872-492E-A2F9-FEBAE8FACC88}" dt="2022-03-01T05:39:26.068" v="134"/>
          <ac:spMkLst>
            <pc:docMk/>
            <pc:sldMk cId="748148864" sldId="290"/>
            <ac:spMk id="14" creationId="{48AEFCC2-FE54-4A2A-B467-3C5572335EF8}"/>
          </ac:spMkLst>
        </pc:spChg>
        <pc:spChg chg="mod">
          <ac:chgData name="Geoff Kwan" userId="c3a5c4b8-7020-4697-b49e-ebe9f60812c0" providerId="ADAL" clId="{77FA6E94-6872-492E-A2F9-FEBAE8FACC88}" dt="2022-03-01T05:43:04.939" v="150" actId="255"/>
          <ac:spMkLst>
            <pc:docMk/>
            <pc:sldMk cId="748148864" sldId="290"/>
            <ac:spMk id="15" creationId="{EDD02A2D-D24B-4C23-8FCB-E916CF095D14}"/>
          </ac:spMkLst>
        </pc:spChg>
        <pc:spChg chg="add del mod">
          <ac:chgData name="Geoff Kwan" userId="c3a5c4b8-7020-4697-b49e-ebe9f60812c0" providerId="ADAL" clId="{77FA6E94-6872-492E-A2F9-FEBAE8FACC88}" dt="2022-03-01T09:06:08.890" v="1058" actId="20577"/>
          <ac:spMkLst>
            <pc:docMk/>
            <pc:sldMk cId="748148864" sldId="290"/>
            <ac:spMk id="16" creationId="{8EC58609-BFB9-4BF1-8958-0E4B39FB5503}"/>
          </ac:spMkLst>
        </pc:spChg>
        <pc:spChg chg="mod">
          <ac:chgData name="Geoff Kwan" userId="c3a5c4b8-7020-4697-b49e-ebe9f60812c0" providerId="ADAL" clId="{77FA6E94-6872-492E-A2F9-FEBAE8FACC88}" dt="2022-03-01T05:39:26.068" v="134"/>
          <ac:spMkLst>
            <pc:docMk/>
            <pc:sldMk cId="748148864" sldId="290"/>
            <ac:spMk id="18" creationId="{523C71EB-62D3-40DE-853B-6BCA568226CD}"/>
          </ac:spMkLst>
        </pc:spChg>
        <pc:spChg chg="mod">
          <ac:chgData name="Geoff Kwan" userId="c3a5c4b8-7020-4697-b49e-ebe9f60812c0" providerId="ADAL" clId="{77FA6E94-6872-492E-A2F9-FEBAE8FACC88}" dt="2022-03-01T05:39:26.068" v="134"/>
          <ac:spMkLst>
            <pc:docMk/>
            <pc:sldMk cId="748148864" sldId="290"/>
            <ac:spMk id="19" creationId="{CC7E8161-148E-4AEE-ADC6-78B34CE36C3A}"/>
          </ac:spMkLst>
        </pc:spChg>
        <pc:spChg chg="add del mod">
          <ac:chgData name="Geoff Kwan" userId="c3a5c4b8-7020-4697-b49e-ebe9f60812c0" providerId="ADAL" clId="{77FA6E94-6872-492E-A2F9-FEBAE8FACC88}" dt="2022-03-01T05:42:22.623" v="143" actId="478"/>
          <ac:spMkLst>
            <pc:docMk/>
            <pc:sldMk cId="748148864" sldId="290"/>
            <ac:spMk id="20" creationId="{A19FF314-C953-4EE3-858F-ED2B1BCEDFCB}"/>
          </ac:spMkLst>
        </pc:spChg>
        <pc:spChg chg="add del mod">
          <ac:chgData name="Geoff Kwan" userId="c3a5c4b8-7020-4697-b49e-ebe9f60812c0" providerId="ADAL" clId="{77FA6E94-6872-492E-A2F9-FEBAE8FACC88}" dt="2022-03-01T05:39:35.504" v="137" actId="478"/>
          <ac:spMkLst>
            <pc:docMk/>
            <pc:sldMk cId="748148864" sldId="290"/>
            <ac:spMk id="21" creationId="{562207C6-FF83-405A-A8EF-A82772F81A88}"/>
          </ac:spMkLst>
        </pc:spChg>
        <pc:spChg chg="add del mod">
          <ac:chgData name="Geoff Kwan" userId="c3a5c4b8-7020-4697-b49e-ebe9f60812c0" providerId="ADAL" clId="{77FA6E94-6872-492E-A2F9-FEBAE8FACC88}" dt="2022-03-01T05:39:50.365" v="139" actId="478"/>
          <ac:spMkLst>
            <pc:docMk/>
            <pc:sldMk cId="748148864" sldId="290"/>
            <ac:spMk id="22" creationId="{020F938B-E142-4E9B-859A-3C11881F119A}"/>
          </ac:spMkLst>
        </pc:spChg>
        <pc:grpChg chg="add del mod">
          <ac:chgData name="Geoff Kwan" userId="c3a5c4b8-7020-4697-b49e-ebe9f60812c0" providerId="ADAL" clId="{77FA6E94-6872-492E-A2F9-FEBAE8FACC88}" dt="2022-03-01T05:57:55.058" v="361" actId="1076"/>
          <ac:grpSpMkLst>
            <pc:docMk/>
            <pc:sldMk cId="748148864" sldId="290"/>
            <ac:grpSpMk id="13" creationId="{08748791-EE2B-4F00-B540-8A4E7222CC79}"/>
          </ac:grpSpMkLst>
        </pc:grpChg>
        <pc:grpChg chg="add del mod">
          <ac:chgData name="Geoff Kwan" userId="c3a5c4b8-7020-4697-b49e-ebe9f60812c0" providerId="ADAL" clId="{77FA6E94-6872-492E-A2F9-FEBAE8FACC88}" dt="2022-03-01T05:42:22.623" v="143" actId="478"/>
          <ac:grpSpMkLst>
            <pc:docMk/>
            <pc:sldMk cId="748148864" sldId="290"/>
            <ac:grpSpMk id="17" creationId="{2435732C-8DD2-415E-93EE-C3AA692BBD13}"/>
          </ac:grpSpMkLst>
        </pc:grpChg>
        <pc:picChg chg="mod modCrop">
          <ac:chgData name="Geoff Kwan" userId="c3a5c4b8-7020-4697-b49e-ebe9f60812c0" providerId="ADAL" clId="{77FA6E94-6872-492E-A2F9-FEBAE8FACC88}" dt="2022-03-01T09:11:34.947" v="1172" actId="1076"/>
          <ac:picMkLst>
            <pc:docMk/>
            <pc:sldMk cId="748148864" sldId="290"/>
            <ac:picMk id="7" creationId="{CEB0321A-78C8-4B6A-8F90-E611B0320311}"/>
          </ac:picMkLst>
        </pc:picChg>
        <pc:picChg chg="add mod">
          <ac:chgData name="Geoff Kwan" userId="c3a5c4b8-7020-4697-b49e-ebe9f60812c0" providerId="ADAL" clId="{77FA6E94-6872-492E-A2F9-FEBAE8FACC88}" dt="2022-03-01T09:11:38.714" v="1173" actId="1076"/>
          <ac:picMkLst>
            <pc:docMk/>
            <pc:sldMk cId="748148864" sldId="290"/>
            <ac:picMk id="23" creationId="{83062903-55C4-4B04-9AA5-96343A8389DE}"/>
          </ac:picMkLst>
        </pc:picChg>
      </pc:sldChg>
      <pc:sldChg chg="del">
        <pc:chgData name="Geoff Kwan" userId="c3a5c4b8-7020-4697-b49e-ebe9f60812c0" providerId="ADAL" clId="{77FA6E94-6872-492E-A2F9-FEBAE8FACC88}" dt="2022-03-01T05:37:35.149" v="82" actId="47"/>
        <pc:sldMkLst>
          <pc:docMk/>
          <pc:sldMk cId="2284075742" sldId="292"/>
        </pc:sldMkLst>
      </pc:sldChg>
      <pc:sldChg chg="del">
        <pc:chgData name="Geoff Kwan" userId="c3a5c4b8-7020-4697-b49e-ebe9f60812c0" providerId="ADAL" clId="{77FA6E94-6872-492E-A2F9-FEBAE8FACC88}" dt="2022-03-01T05:37:37.101" v="83" actId="47"/>
        <pc:sldMkLst>
          <pc:docMk/>
          <pc:sldMk cId="430482278" sldId="293"/>
        </pc:sldMkLst>
      </pc:sldChg>
      <pc:sldChg chg="del">
        <pc:chgData name="Geoff Kwan" userId="c3a5c4b8-7020-4697-b49e-ebe9f60812c0" providerId="ADAL" clId="{77FA6E94-6872-492E-A2F9-FEBAE8FACC88}" dt="2022-03-01T05:30:46.519" v="35" actId="47"/>
        <pc:sldMkLst>
          <pc:docMk/>
          <pc:sldMk cId="61104574" sldId="295"/>
        </pc:sldMkLst>
      </pc:sldChg>
      <pc:sldChg chg="del">
        <pc:chgData name="Geoff Kwan" userId="c3a5c4b8-7020-4697-b49e-ebe9f60812c0" providerId="ADAL" clId="{77FA6E94-6872-492E-A2F9-FEBAE8FACC88}" dt="2022-03-01T05:30:48.429" v="36" actId="47"/>
        <pc:sldMkLst>
          <pc:docMk/>
          <pc:sldMk cId="1907236247" sldId="296"/>
        </pc:sldMkLst>
      </pc:sldChg>
      <pc:sldChg chg="modSp mod">
        <pc:chgData name="Geoff Kwan" userId="c3a5c4b8-7020-4697-b49e-ebe9f60812c0" providerId="ADAL" clId="{77FA6E94-6872-492E-A2F9-FEBAE8FACC88}" dt="2022-03-01T09:33:17.177" v="1174" actId="1076"/>
        <pc:sldMkLst>
          <pc:docMk/>
          <pc:sldMk cId="3323816556" sldId="298"/>
        </pc:sldMkLst>
        <pc:spChg chg="mod">
          <ac:chgData name="Geoff Kwan" userId="c3a5c4b8-7020-4697-b49e-ebe9f60812c0" providerId="ADAL" clId="{77FA6E94-6872-492E-A2F9-FEBAE8FACC88}" dt="2022-03-01T09:33:17.177" v="1174" actId="1076"/>
          <ac:spMkLst>
            <pc:docMk/>
            <pc:sldMk cId="3323816556" sldId="298"/>
            <ac:spMk id="3" creationId="{05744BD5-CF23-4F27-AC12-53E433B196A0}"/>
          </ac:spMkLst>
        </pc:spChg>
      </pc:sldChg>
      <pc:sldChg chg="modSp mod">
        <pc:chgData name="Geoff Kwan" userId="c3a5c4b8-7020-4697-b49e-ebe9f60812c0" providerId="ADAL" clId="{77FA6E94-6872-492E-A2F9-FEBAE8FACC88}" dt="2022-03-01T09:34:30.075" v="1175" actId="1076"/>
        <pc:sldMkLst>
          <pc:docMk/>
          <pc:sldMk cId="144249300" sldId="299"/>
        </pc:sldMkLst>
        <pc:spChg chg="mod">
          <ac:chgData name="Geoff Kwan" userId="c3a5c4b8-7020-4697-b49e-ebe9f60812c0" providerId="ADAL" clId="{77FA6E94-6872-492E-A2F9-FEBAE8FACC88}" dt="2022-03-01T09:07:36.993" v="1073" actId="1076"/>
          <ac:spMkLst>
            <pc:docMk/>
            <pc:sldMk cId="144249300" sldId="299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9:34:30.075" v="1175" actId="1076"/>
          <ac:spMkLst>
            <pc:docMk/>
            <pc:sldMk cId="144249300" sldId="299"/>
            <ac:spMk id="10" creationId="{09E63FED-7BC7-46C6-B153-D066F6FCED98}"/>
          </ac:spMkLst>
        </pc:spChg>
      </pc:sldChg>
      <pc:sldChg chg="addSp delSp modSp mod">
        <pc:chgData name="Geoff Kwan" userId="c3a5c4b8-7020-4697-b49e-ebe9f60812c0" providerId="ADAL" clId="{77FA6E94-6872-492E-A2F9-FEBAE8FACC88}" dt="2022-03-01T09:38:50.554" v="1203" actId="20577"/>
        <pc:sldMkLst>
          <pc:docMk/>
          <pc:sldMk cId="1868652489" sldId="300"/>
        </pc:sldMkLst>
        <pc:spChg chg="del">
          <ac:chgData name="Geoff Kwan" userId="c3a5c4b8-7020-4697-b49e-ebe9f60812c0" providerId="ADAL" clId="{77FA6E94-6872-492E-A2F9-FEBAE8FACC88}" dt="2022-03-01T09:07:44.951" v="1074" actId="478"/>
          <ac:spMkLst>
            <pc:docMk/>
            <pc:sldMk cId="1868652489" sldId="300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9:38:50.554" v="1203" actId="20577"/>
          <ac:spMkLst>
            <pc:docMk/>
            <pc:sldMk cId="1868652489" sldId="300"/>
            <ac:spMk id="3" creationId="{C930A8DC-5F6A-4AD4-B406-B333E1CAA75C}"/>
          </ac:spMkLst>
        </pc:spChg>
        <pc:spChg chg="add del mod">
          <ac:chgData name="Geoff Kwan" userId="c3a5c4b8-7020-4697-b49e-ebe9f60812c0" providerId="ADAL" clId="{77FA6E94-6872-492E-A2F9-FEBAE8FACC88}" dt="2022-03-01T09:07:48.979" v="1075" actId="478"/>
          <ac:spMkLst>
            <pc:docMk/>
            <pc:sldMk cId="1868652489" sldId="300"/>
            <ac:spMk id="9" creationId="{266AF7D2-C6DA-4AF5-A99D-8502A01322E5}"/>
          </ac:spMkLst>
        </pc:spChg>
        <pc:spChg chg="add mod">
          <ac:chgData name="Geoff Kwan" userId="c3a5c4b8-7020-4697-b49e-ebe9f60812c0" providerId="ADAL" clId="{77FA6E94-6872-492E-A2F9-FEBAE8FACC88}" dt="2022-03-01T09:07:51.107" v="1076"/>
          <ac:spMkLst>
            <pc:docMk/>
            <pc:sldMk cId="1868652489" sldId="300"/>
            <ac:spMk id="12" creationId="{6135DBCB-AD76-4F01-B756-BF8006F2ABD9}"/>
          </ac:spMkLst>
        </pc:spChg>
      </pc:sldChg>
      <pc:sldChg chg="addSp delSp modSp mod">
        <pc:chgData name="Geoff Kwan" userId="c3a5c4b8-7020-4697-b49e-ebe9f60812c0" providerId="ADAL" clId="{77FA6E94-6872-492E-A2F9-FEBAE8FACC88}" dt="2022-03-01T09:08:06.654" v="1079"/>
        <pc:sldMkLst>
          <pc:docMk/>
          <pc:sldMk cId="811597050" sldId="301"/>
        </pc:sldMkLst>
        <pc:spChg chg="del">
          <ac:chgData name="Geoff Kwan" userId="c3a5c4b8-7020-4697-b49e-ebe9f60812c0" providerId="ADAL" clId="{77FA6E94-6872-492E-A2F9-FEBAE8FACC88}" dt="2022-03-01T09:08:02.256" v="1077" actId="478"/>
          <ac:spMkLst>
            <pc:docMk/>
            <pc:sldMk cId="811597050" sldId="301"/>
            <ac:spMk id="2" creationId="{A1091E25-863E-4EC4-B1AA-A45B6AE70E91}"/>
          </ac:spMkLst>
        </pc:spChg>
        <pc:spChg chg="add del mod">
          <ac:chgData name="Geoff Kwan" userId="c3a5c4b8-7020-4697-b49e-ebe9f60812c0" providerId="ADAL" clId="{77FA6E94-6872-492E-A2F9-FEBAE8FACC88}" dt="2022-03-01T09:08:04.256" v="1078" actId="478"/>
          <ac:spMkLst>
            <pc:docMk/>
            <pc:sldMk cId="811597050" sldId="301"/>
            <ac:spMk id="6" creationId="{3E4F4545-B0AF-4985-89DC-2139BF4D1516}"/>
          </ac:spMkLst>
        </pc:spChg>
        <pc:spChg chg="add mod">
          <ac:chgData name="Geoff Kwan" userId="c3a5c4b8-7020-4697-b49e-ebe9f60812c0" providerId="ADAL" clId="{77FA6E94-6872-492E-A2F9-FEBAE8FACC88}" dt="2022-03-01T09:08:06.654" v="1079"/>
          <ac:spMkLst>
            <pc:docMk/>
            <pc:sldMk cId="811597050" sldId="301"/>
            <ac:spMk id="12" creationId="{A8CA61AF-AD81-4855-BD58-D06764342EC7}"/>
          </ac:spMkLst>
        </pc:spChg>
      </pc:sldChg>
      <pc:sldChg chg="addSp delSp modSp mod">
        <pc:chgData name="Geoff Kwan" userId="c3a5c4b8-7020-4697-b49e-ebe9f60812c0" providerId="ADAL" clId="{77FA6E94-6872-492E-A2F9-FEBAE8FACC88}" dt="2022-03-01T09:08:18.389" v="1082"/>
        <pc:sldMkLst>
          <pc:docMk/>
          <pc:sldMk cId="2165974810" sldId="302"/>
        </pc:sldMkLst>
        <pc:spChg chg="del">
          <ac:chgData name="Geoff Kwan" userId="c3a5c4b8-7020-4697-b49e-ebe9f60812c0" providerId="ADAL" clId="{77FA6E94-6872-492E-A2F9-FEBAE8FACC88}" dt="2022-03-01T09:08:13.616" v="1080" actId="478"/>
          <ac:spMkLst>
            <pc:docMk/>
            <pc:sldMk cId="2165974810" sldId="302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7:56:43.920" v="400" actId="207"/>
          <ac:spMkLst>
            <pc:docMk/>
            <pc:sldMk cId="2165974810" sldId="302"/>
            <ac:spMk id="4" creationId="{3DE7617A-1653-4B9A-BF56-9D1408AABB4F}"/>
          </ac:spMkLst>
        </pc:spChg>
        <pc:spChg chg="add del mod">
          <ac:chgData name="Geoff Kwan" userId="c3a5c4b8-7020-4697-b49e-ebe9f60812c0" providerId="ADAL" clId="{77FA6E94-6872-492E-A2F9-FEBAE8FACC88}" dt="2022-03-01T09:08:16.179" v="1081" actId="478"/>
          <ac:spMkLst>
            <pc:docMk/>
            <pc:sldMk cId="2165974810" sldId="302"/>
            <ac:spMk id="8" creationId="{A4E42403-62B9-4F0F-A2E5-31500DB670F3}"/>
          </ac:spMkLst>
        </pc:spChg>
        <pc:spChg chg="add mod">
          <ac:chgData name="Geoff Kwan" userId="c3a5c4b8-7020-4697-b49e-ebe9f60812c0" providerId="ADAL" clId="{77FA6E94-6872-492E-A2F9-FEBAE8FACC88}" dt="2022-03-01T09:08:18.389" v="1082"/>
          <ac:spMkLst>
            <pc:docMk/>
            <pc:sldMk cId="2165974810" sldId="302"/>
            <ac:spMk id="11" creationId="{DA938478-4966-4247-8F25-340BA70C555E}"/>
          </ac:spMkLst>
        </pc:spChg>
      </pc:sldChg>
      <pc:sldChg chg="addSp delSp modSp mod">
        <pc:chgData name="Geoff Kwan" userId="c3a5c4b8-7020-4697-b49e-ebe9f60812c0" providerId="ADAL" clId="{77FA6E94-6872-492E-A2F9-FEBAE8FACC88}" dt="2022-03-01T09:41:08.749" v="1234" actId="20577"/>
        <pc:sldMkLst>
          <pc:docMk/>
          <pc:sldMk cId="3721048970" sldId="303"/>
        </pc:sldMkLst>
        <pc:spChg chg="del">
          <ac:chgData name="Geoff Kwan" userId="c3a5c4b8-7020-4697-b49e-ebe9f60812c0" providerId="ADAL" clId="{77FA6E94-6872-492E-A2F9-FEBAE8FACC88}" dt="2022-03-01T09:08:26.500" v="1083" actId="478"/>
          <ac:spMkLst>
            <pc:docMk/>
            <pc:sldMk cId="3721048970" sldId="303"/>
            <ac:spMk id="2" creationId="{A1091E25-863E-4EC4-B1AA-A45B6AE70E91}"/>
          </ac:spMkLst>
        </pc:spChg>
        <pc:spChg chg="add del mod">
          <ac:chgData name="Geoff Kwan" userId="c3a5c4b8-7020-4697-b49e-ebe9f60812c0" providerId="ADAL" clId="{77FA6E94-6872-492E-A2F9-FEBAE8FACC88}" dt="2022-03-01T09:08:29.776" v="1084"/>
          <ac:spMkLst>
            <pc:docMk/>
            <pc:sldMk cId="3721048970" sldId="303"/>
            <ac:spMk id="4" creationId="{335F34CD-839C-4F3C-9ECE-1FF460BFE020}"/>
          </ac:spMkLst>
        </pc:spChg>
        <pc:spChg chg="mod">
          <ac:chgData name="Geoff Kwan" userId="c3a5c4b8-7020-4697-b49e-ebe9f60812c0" providerId="ADAL" clId="{77FA6E94-6872-492E-A2F9-FEBAE8FACC88}" dt="2022-03-01T07:56:59.190" v="401" actId="207"/>
          <ac:spMkLst>
            <pc:docMk/>
            <pc:sldMk cId="3721048970" sldId="303"/>
            <ac:spMk id="9" creationId="{E41B50A1-664A-449D-A208-9C1E390D5218}"/>
          </ac:spMkLst>
        </pc:spChg>
        <pc:spChg chg="mod">
          <ac:chgData name="Geoff Kwan" userId="c3a5c4b8-7020-4697-b49e-ebe9f60812c0" providerId="ADAL" clId="{77FA6E94-6872-492E-A2F9-FEBAE8FACC88}" dt="2022-03-01T09:41:08.749" v="1234" actId="20577"/>
          <ac:spMkLst>
            <pc:docMk/>
            <pc:sldMk cId="3721048970" sldId="303"/>
            <ac:spMk id="12" creationId="{43ADAD5A-B1BD-4F59-9F6F-23DA86332BDC}"/>
          </ac:spMkLst>
        </pc:spChg>
        <pc:spChg chg="add mod">
          <ac:chgData name="Geoff Kwan" userId="c3a5c4b8-7020-4697-b49e-ebe9f60812c0" providerId="ADAL" clId="{77FA6E94-6872-492E-A2F9-FEBAE8FACC88}" dt="2022-03-01T09:08:35.243" v="1085" actId="1076"/>
          <ac:spMkLst>
            <pc:docMk/>
            <pc:sldMk cId="3721048970" sldId="303"/>
            <ac:spMk id="13" creationId="{33118421-B8DC-4B66-80B2-8BAEB7071DBE}"/>
          </ac:spMkLst>
        </pc:spChg>
      </pc:sldChg>
      <pc:sldChg chg="addSp delSp modSp mod">
        <pc:chgData name="Geoff Kwan" userId="c3a5c4b8-7020-4697-b49e-ebe9f60812c0" providerId="ADAL" clId="{77FA6E94-6872-492E-A2F9-FEBAE8FACC88}" dt="2022-03-01T09:41:24.387" v="1235" actId="1076"/>
        <pc:sldMkLst>
          <pc:docMk/>
          <pc:sldMk cId="2174575782" sldId="304"/>
        </pc:sldMkLst>
        <pc:spChg chg="del">
          <ac:chgData name="Geoff Kwan" userId="c3a5c4b8-7020-4697-b49e-ebe9f60812c0" providerId="ADAL" clId="{77FA6E94-6872-492E-A2F9-FEBAE8FACC88}" dt="2022-03-01T09:08:42.230" v="1086" actId="478"/>
          <ac:spMkLst>
            <pc:docMk/>
            <pc:sldMk cId="2174575782" sldId="304"/>
            <ac:spMk id="2" creationId="{A1091E25-863E-4EC4-B1AA-A45B6AE70E91}"/>
          </ac:spMkLst>
        </pc:spChg>
        <pc:spChg chg="add del mod">
          <ac:chgData name="Geoff Kwan" userId="c3a5c4b8-7020-4697-b49e-ebe9f60812c0" providerId="ADAL" clId="{77FA6E94-6872-492E-A2F9-FEBAE8FACC88}" dt="2022-03-01T09:08:45.211" v="1087" actId="478"/>
          <ac:spMkLst>
            <pc:docMk/>
            <pc:sldMk cId="2174575782" sldId="304"/>
            <ac:spMk id="4" creationId="{60309DF0-86E2-451D-AD4F-50C76773A331}"/>
          </ac:spMkLst>
        </pc:spChg>
        <pc:spChg chg="mod">
          <ac:chgData name="Geoff Kwan" userId="c3a5c4b8-7020-4697-b49e-ebe9f60812c0" providerId="ADAL" clId="{77FA6E94-6872-492E-A2F9-FEBAE8FACC88}" dt="2022-03-01T07:57:14.449" v="402" actId="207"/>
          <ac:spMkLst>
            <pc:docMk/>
            <pc:sldMk cId="2174575782" sldId="304"/>
            <ac:spMk id="9" creationId="{E41B50A1-664A-449D-A208-9C1E390D5218}"/>
          </ac:spMkLst>
        </pc:spChg>
        <pc:spChg chg="mod">
          <ac:chgData name="Geoff Kwan" userId="c3a5c4b8-7020-4697-b49e-ebe9f60812c0" providerId="ADAL" clId="{77FA6E94-6872-492E-A2F9-FEBAE8FACC88}" dt="2022-03-01T09:41:24.387" v="1235" actId="1076"/>
          <ac:spMkLst>
            <pc:docMk/>
            <pc:sldMk cId="2174575782" sldId="304"/>
            <ac:spMk id="12" creationId="{43ADAD5A-B1BD-4F59-9F6F-23DA86332BDC}"/>
          </ac:spMkLst>
        </pc:spChg>
        <pc:spChg chg="add mod">
          <ac:chgData name="Geoff Kwan" userId="c3a5c4b8-7020-4697-b49e-ebe9f60812c0" providerId="ADAL" clId="{77FA6E94-6872-492E-A2F9-FEBAE8FACC88}" dt="2022-03-01T09:08:47.190" v="1088"/>
          <ac:spMkLst>
            <pc:docMk/>
            <pc:sldMk cId="2174575782" sldId="304"/>
            <ac:spMk id="13" creationId="{4246B99E-D170-456A-95E1-9E4CA4BE6D7C}"/>
          </ac:spMkLst>
        </pc:spChg>
      </pc:sldChg>
      <pc:sldChg chg="modSp add del mod">
        <pc:chgData name="Geoff Kwan" userId="c3a5c4b8-7020-4697-b49e-ebe9f60812c0" providerId="ADAL" clId="{77FA6E94-6872-492E-A2F9-FEBAE8FACC88}" dt="2022-03-01T09:42:14.523" v="1257" actId="20577"/>
        <pc:sldMkLst>
          <pc:docMk/>
          <pc:sldMk cId="2670984471" sldId="305"/>
        </pc:sldMkLst>
        <pc:spChg chg="mod">
          <ac:chgData name="Geoff Kwan" userId="c3a5c4b8-7020-4697-b49e-ebe9f60812c0" providerId="ADAL" clId="{77FA6E94-6872-492E-A2F9-FEBAE8FACC88}" dt="2022-03-01T09:08:57.267" v="1090" actId="1076"/>
          <ac:spMkLst>
            <pc:docMk/>
            <pc:sldMk cId="2670984471" sldId="305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9:42:14.523" v="1257" actId="20577"/>
          <ac:spMkLst>
            <pc:docMk/>
            <pc:sldMk cId="2670984471" sldId="305"/>
            <ac:spMk id="3" creationId="{CBBDBDC4-4751-4C8A-BA68-560840276736}"/>
          </ac:spMkLst>
        </pc:spChg>
      </pc:sldChg>
      <pc:sldChg chg="modSp mod">
        <pc:chgData name="Geoff Kwan" userId="c3a5c4b8-7020-4697-b49e-ebe9f60812c0" providerId="ADAL" clId="{77FA6E94-6872-492E-A2F9-FEBAE8FACC88}" dt="2022-03-01T09:08:52.650" v="1089" actId="1076"/>
        <pc:sldMkLst>
          <pc:docMk/>
          <pc:sldMk cId="2355089438" sldId="307"/>
        </pc:sldMkLst>
        <pc:spChg chg="mod">
          <ac:chgData name="Geoff Kwan" userId="c3a5c4b8-7020-4697-b49e-ebe9f60812c0" providerId="ADAL" clId="{77FA6E94-6872-492E-A2F9-FEBAE8FACC88}" dt="2022-03-01T09:08:52.650" v="1089" actId="1076"/>
          <ac:spMkLst>
            <pc:docMk/>
            <pc:sldMk cId="2355089438" sldId="307"/>
            <ac:spMk id="2" creationId="{4B00CC87-FC8C-452B-85A9-58B0112B7AFF}"/>
          </ac:spMkLst>
        </pc:spChg>
        <pc:spChg chg="mod">
          <ac:chgData name="Geoff Kwan" userId="c3a5c4b8-7020-4697-b49e-ebe9f60812c0" providerId="ADAL" clId="{77FA6E94-6872-492E-A2F9-FEBAE8FACC88}" dt="2022-03-01T05:33:03.874" v="80" actId="948"/>
          <ac:spMkLst>
            <pc:docMk/>
            <pc:sldMk cId="2355089438" sldId="307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77FA6E94-6872-492E-A2F9-FEBAE8FACC88}" dt="2022-03-01T09:09:03.926" v="1091" actId="1076"/>
        <pc:sldMkLst>
          <pc:docMk/>
          <pc:sldMk cId="2409711534" sldId="308"/>
        </pc:sldMkLst>
        <pc:spChg chg="mod">
          <ac:chgData name="Geoff Kwan" userId="c3a5c4b8-7020-4697-b49e-ebe9f60812c0" providerId="ADAL" clId="{77FA6E94-6872-492E-A2F9-FEBAE8FACC88}" dt="2022-03-01T09:09:03.926" v="1091" actId="1076"/>
          <ac:spMkLst>
            <pc:docMk/>
            <pc:sldMk cId="2409711534" sldId="308"/>
            <ac:spMk id="2" creationId="{4B00CC87-FC8C-452B-85A9-58B0112B7AFF}"/>
          </ac:spMkLst>
        </pc:spChg>
        <pc:spChg chg="mod">
          <ac:chgData name="Geoff Kwan" userId="c3a5c4b8-7020-4697-b49e-ebe9f60812c0" providerId="ADAL" clId="{77FA6E94-6872-492E-A2F9-FEBAE8FACC88}" dt="2022-03-01T05:32:39.433" v="78" actId="1076"/>
          <ac:spMkLst>
            <pc:docMk/>
            <pc:sldMk cId="2409711534" sldId="308"/>
            <ac:spMk id="7" creationId="{ADC3B7E9-99E0-4D1B-93AE-4879B4302DD4}"/>
          </ac:spMkLst>
        </pc:spChg>
      </pc:sldChg>
      <pc:sldChg chg="modSp add del mod">
        <pc:chgData name="Geoff Kwan" userId="c3a5c4b8-7020-4697-b49e-ebe9f60812c0" providerId="ADAL" clId="{77FA6E94-6872-492E-A2F9-FEBAE8FACC88}" dt="2022-03-01T05:58:36.468" v="367" actId="47"/>
        <pc:sldMkLst>
          <pc:docMk/>
          <pc:sldMk cId="251704069" sldId="309"/>
        </pc:sldMkLst>
        <pc:spChg chg="mod">
          <ac:chgData name="Geoff Kwan" userId="c3a5c4b8-7020-4697-b49e-ebe9f60812c0" providerId="ADAL" clId="{77FA6E94-6872-492E-A2F9-FEBAE8FACC88}" dt="2022-03-01T05:38:10.307" v="131" actId="20577"/>
          <ac:spMkLst>
            <pc:docMk/>
            <pc:sldMk cId="251704069" sldId="309"/>
            <ac:spMk id="2" creationId="{A1091E25-863E-4EC4-B1AA-A45B6AE70E91}"/>
          </ac:spMkLst>
        </pc:spChg>
      </pc:sldChg>
      <pc:sldChg chg="del">
        <pc:chgData name="Geoff Kwan" userId="c3a5c4b8-7020-4697-b49e-ebe9f60812c0" providerId="ADAL" clId="{77FA6E94-6872-492E-A2F9-FEBAE8FACC88}" dt="2022-03-01T05:29:32.101" v="2" actId="47"/>
        <pc:sldMkLst>
          <pc:docMk/>
          <pc:sldMk cId="2067947708" sldId="309"/>
        </pc:sldMkLst>
      </pc:sldChg>
      <pc:sldChg chg="delSp modSp add del mod setBg delDesignElem">
        <pc:chgData name="Geoff Kwan" userId="c3a5c4b8-7020-4697-b49e-ebe9f60812c0" providerId="ADAL" clId="{77FA6E94-6872-492E-A2F9-FEBAE8FACC88}" dt="2022-03-01T09:44:05.698" v="1264" actId="1076"/>
        <pc:sldMkLst>
          <pc:docMk/>
          <pc:sldMk cId="3872525744" sldId="311"/>
        </pc:sldMkLst>
        <pc:spChg chg="mod">
          <ac:chgData name="Geoff Kwan" userId="c3a5c4b8-7020-4697-b49e-ebe9f60812c0" providerId="ADAL" clId="{77FA6E94-6872-492E-A2F9-FEBAE8FACC88}" dt="2022-03-01T09:09:28.641" v="1095" actId="14100"/>
          <ac:spMkLst>
            <pc:docMk/>
            <pc:sldMk cId="3872525744" sldId="311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9:44:05.698" v="1264" actId="1076"/>
          <ac:spMkLst>
            <pc:docMk/>
            <pc:sldMk cId="3872525744" sldId="311"/>
            <ac:spMk id="18" creationId="{8E3CAE56-E979-4C4F-881B-C223767F7BE7}"/>
          </ac:spMkLst>
        </pc:spChg>
        <pc:spChg chg="del">
          <ac:chgData name="Geoff Kwan" userId="c3a5c4b8-7020-4697-b49e-ebe9f60812c0" providerId="ADAL" clId="{77FA6E94-6872-492E-A2F9-FEBAE8FACC88}" dt="2022-03-01T07:48:21.444" v="369"/>
          <ac:spMkLst>
            <pc:docMk/>
            <pc:sldMk cId="3872525744" sldId="311"/>
            <ac:spMk id="24" creationId="{240E5BD2-4019-4012-A1AA-628900E659E9}"/>
          </ac:spMkLst>
        </pc:spChg>
        <pc:spChg chg="del">
          <ac:chgData name="Geoff Kwan" userId="c3a5c4b8-7020-4697-b49e-ebe9f60812c0" providerId="ADAL" clId="{77FA6E94-6872-492E-A2F9-FEBAE8FACC88}" dt="2022-03-01T07:48:21.444" v="369"/>
          <ac:spMkLst>
            <pc:docMk/>
            <pc:sldMk cId="3872525744" sldId="311"/>
            <ac:spMk id="25" creationId="{D928DD85-BB99-450D-A702-2683E0296282}"/>
          </ac:spMkLst>
        </pc:spChg>
        <pc:grpChg chg="mod">
          <ac:chgData name="Geoff Kwan" userId="c3a5c4b8-7020-4697-b49e-ebe9f60812c0" providerId="ADAL" clId="{77FA6E94-6872-492E-A2F9-FEBAE8FACC88}" dt="2022-03-01T09:43:51.495" v="1263" actId="1076"/>
          <ac:grpSpMkLst>
            <pc:docMk/>
            <pc:sldMk cId="3872525744" sldId="311"/>
            <ac:grpSpMk id="37" creationId="{422B1227-7069-4C2A-8F3C-D7B8880046A1}"/>
          </ac:grpSpMkLst>
        </pc:grpChg>
        <pc:picChg chg="mod">
          <ac:chgData name="Geoff Kwan" userId="c3a5c4b8-7020-4697-b49e-ebe9f60812c0" providerId="ADAL" clId="{77FA6E94-6872-492E-A2F9-FEBAE8FACC88}" dt="2022-03-01T09:42:44.549" v="1258" actId="1076"/>
          <ac:picMkLst>
            <pc:docMk/>
            <pc:sldMk cId="3872525744" sldId="311"/>
            <ac:picMk id="6" creationId="{FDB30DC5-62A1-434B-9716-BD3F9F5E0976}"/>
          </ac:picMkLst>
        </pc:picChg>
      </pc:sldChg>
      <pc:sldChg chg="add del">
        <pc:chgData name="Geoff Kwan" userId="c3a5c4b8-7020-4697-b49e-ebe9f60812c0" providerId="ADAL" clId="{77FA6E94-6872-492E-A2F9-FEBAE8FACC88}" dt="2022-03-01T07:58:51.797" v="404" actId="47"/>
        <pc:sldMkLst>
          <pc:docMk/>
          <pc:sldMk cId="2695625891" sldId="312"/>
        </pc:sldMkLst>
      </pc:sldChg>
      <pc:sldChg chg="addSp delSp modSp add mod">
        <pc:chgData name="Geoff Kwan" userId="c3a5c4b8-7020-4697-b49e-ebe9f60812c0" providerId="ADAL" clId="{77FA6E94-6872-492E-A2F9-FEBAE8FACC88}" dt="2022-03-01T09:11:17.281" v="1171" actId="20577"/>
        <pc:sldMkLst>
          <pc:docMk/>
          <pc:sldMk cId="3670383118" sldId="312"/>
        </pc:sldMkLst>
        <pc:spChg chg="mod">
          <ac:chgData name="Geoff Kwan" userId="c3a5c4b8-7020-4697-b49e-ebe9f60812c0" providerId="ADAL" clId="{77FA6E94-6872-492E-A2F9-FEBAE8FACC88}" dt="2022-03-01T09:10:21.185" v="1168" actId="27636"/>
          <ac:spMkLst>
            <pc:docMk/>
            <pc:sldMk cId="3670383118" sldId="312"/>
            <ac:spMk id="2" creationId="{A1091E25-863E-4EC4-B1AA-A45B6AE70E91}"/>
          </ac:spMkLst>
        </pc:spChg>
        <pc:spChg chg="mod">
          <ac:chgData name="Geoff Kwan" userId="c3a5c4b8-7020-4697-b49e-ebe9f60812c0" providerId="ADAL" clId="{77FA6E94-6872-492E-A2F9-FEBAE8FACC88}" dt="2022-03-01T09:11:17.281" v="1171" actId="20577"/>
          <ac:spMkLst>
            <pc:docMk/>
            <pc:sldMk cId="3670383118" sldId="312"/>
            <ac:spMk id="3" creationId="{CBBDBDC4-4751-4C8A-BA68-560840276736}"/>
          </ac:spMkLst>
        </pc:spChg>
        <pc:spChg chg="del">
          <ac:chgData name="Geoff Kwan" userId="c3a5c4b8-7020-4697-b49e-ebe9f60812c0" providerId="ADAL" clId="{77FA6E94-6872-492E-A2F9-FEBAE8FACC88}" dt="2022-03-01T08:01:36.504" v="706" actId="478"/>
          <ac:spMkLst>
            <pc:docMk/>
            <pc:sldMk cId="3670383118" sldId="312"/>
            <ac:spMk id="4" creationId="{B98CC83F-1542-4451-837E-A8FA91BC1625}"/>
          </ac:spMkLst>
        </pc:spChg>
        <pc:spChg chg="add del mod">
          <ac:chgData name="Geoff Kwan" userId="c3a5c4b8-7020-4697-b49e-ebe9f60812c0" providerId="ADAL" clId="{77FA6E94-6872-492E-A2F9-FEBAE8FACC88}" dt="2022-03-01T09:02:36.060" v="980" actId="478"/>
          <ac:spMkLst>
            <pc:docMk/>
            <pc:sldMk cId="3670383118" sldId="312"/>
            <ac:spMk id="6" creationId="{463ABF94-4676-4C4E-80C2-54E8A83C77BA}"/>
          </ac:spMkLst>
        </pc:spChg>
        <pc:picChg chg="add mod">
          <ac:chgData name="Geoff Kwan" userId="c3a5c4b8-7020-4697-b49e-ebe9f60812c0" providerId="ADAL" clId="{77FA6E94-6872-492E-A2F9-FEBAE8FACC88}" dt="2022-03-01T09:03:03.199" v="987" actId="14100"/>
          <ac:picMkLst>
            <pc:docMk/>
            <pc:sldMk cId="3670383118" sldId="312"/>
            <ac:picMk id="8" creationId="{4A44225B-7544-4854-84E4-3559E15FFE4E}"/>
          </ac:picMkLst>
        </pc:picChg>
        <pc:picChg chg="del">
          <ac:chgData name="Geoff Kwan" userId="c3a5c4b8-7020-4697-b49e-ebe9f60812c0" providerId="ADAL" clId="{77FA6E94-6872-492E-A2F9-FEBAE8FACC88}" dt="2022-03-01T08:01:34.721" v="705" actId="478"/>
          <ac:picMkLst>
            <pc:docMk/>
            <pc:sldMk cId="3670383118" sldId="312"/>
            <ac:picMk id="13" creationId="{3BB7A533-686A-4B17-A91F-333ACB0BF577}"/>
          </ac:picMkLst>
        </pc:picChg>
      </pc:sldChg>
    </pc:docChg>
  </pc:docChgLst>
  <pc:docChgLst>
    <pc:chgData name="Geoff Kwan" userId="c3a5c4b8-7020-4697-b49e-ebe9f60812c0" providerId="ADAL" clId="{FC629E80-21F6-4A02-8A47-B8E9DBC68AEA}"/>
    <pc:docChg chg="custSel modSld">
      <pc:chgData name="Geoff Kwan" userId="c3a5c4b8-7020-4697-b49e-ebe9f60812c0" providerId="ADAL" clId="{FC629E80-21F6-4A02-8A47-B8E9DBC68AEA}" dt="2021-11-27T06:04:02.899" v="7" actId="1592"/>
      <pc:docMkLst>
        <pc:docMk/>
      </pc:docMkLst>
      <pc:sldChg chg="modSp mod delCm">
        <pc:chgData name="Geoff Kwan" userId="c3a5c4b8-7020-4697-b49e-ebe9f60812c0" providerId="ADAL" clId="{FC629E80-21F6-4A02-8A47-B8E9DBC68AEA}" dt="2021-11-27T06:03:41.539" v="6" actId="1592"/>
        <pc:sldMkLst>
          <pc:docMk/>
          <pc:sldMk cId="2092983093" sldId="259"/>
        </pc:sldMkLst>
        <pc:spChg chg="mod">
          <ac:chgData name="Geoff Kwan" userId="c3a5c4b8-7020-4697-b49e-ebe9f60812c0" providerId="ADAL" clId="{FC629E80-21F6-4A02-8A47-B8E9DBC68AEA}" dt="2021-11-27T06:03:36.445" v="5" actId="313"/>
          <ac:spMkLst>
            <pc:docMk/>
            <pc:sldMk cId="2092983093" sldId="259"/>
            <ac:spMk id="9" creationId="{16E33B27-72B1-44B6-8ECE-5FE5B62E35AB}"/>
          </ac:spMkLst>
        </pc:spChg>
      </pc:sldChg>
      <pc:sldChg chg="modSp mod delCm">
        <pc:chgData name="Geoff Kwan" userId="c3a5c4b8-7020-4697-b49e-ebe9f60812c0" providerId="ADAL" clId="{FC629E80-21F6-4A02-8A47-B8E9DBC68AEA}" dt="2021-11-27T06:03:10.793" v="3" actId="20577"/>
        <pc:sldMkLst>
          <pc:docMk/>
          <pc:sldMk cId="3935869617" sldId="282"/>
        </pc:sldMkLst>
        <pc:spChg chg="mod">
          <ac:chgData name="Geoff Kwan" userId="c3a5c4b8-7020-4697-b49e-ebe9f60812c0" providerId="ADAL" clId="{FC629E80-21F6-4A02-8A47-B8E9DBC68AEA}" dt="2021-11-27T06:03:10.793" v="3" actId="20577"/>
          <ac:spMkLst>
            <pc:docMk/>
            <pc:sldMk cId="3935869617" sldId="282"/>
            <ac:spMk id="9" creationId="{E84B32F2-6FFA-4956-AF98-7BB2C81BFD00}"/>
          </ac:spMkLst>
        </pc:spChg>
      </pc:sldChg>
      <pc:sldChg chg="delCm">
        <pc:chgData name="Geoff Kwan" userId="c3a5c4b8-7020-4697-b49e-ebe9f60812c0" providerId="ADAL" clId="{FC629E80-21F6-4A02-8A47-B8E9DBC68AEA}" dt="2021-11-27T06:04:02.899" v="7" actId="1592"/>
        <pc:sldMkLst>
          <pc:docMk/>
          <pc:sldMk cId="2644151748" sldId="298"/>
        </pc:sldMkLst>
      </pc:sldChg>
    </pc:docChg>
  </pc:docChgLst>
  <pc:docChgLst>
    <pc:chgData name="Geoff Kwan" userId="c3a5c4b8-7020-4697-b49e-ebe9f60812c0" providerId="ADAL" clId="{7C5FF7AB-540E-4776-8E07-49D490F9CBEE}"/>
    <pc:docChg chg="undo custSel addSld delSld modSld">
      <pc:chgData name="Geoff Kwan" userId="c3a5c4b8-7020-4697-b49e-ebe9f60812c0" providerId="ADAL" clId="{7C5FF7AB-540E-4776-8E07-49D490F9CBEE}" dt="2022-02-28T12:20:13.523" v="2621" actId="26606"/>
      <pc:docMkLst>
        <pc:docMk/>
      </pc:docMkLst>
      <pc:sldChg chg="modSp mod">
        <pc:chgData name="Geoff Kwan" userId="c3a5c4b8-7020-4697-b49e-ebe9f60812c0" providerId="ADAL" clId="{7C5FF7AB-540E-4776-8E07-49D490F9CBEE}" dt="2022-02-24T04:28:03.222" v="155" actId="20577"/>
        <pc:sldMkLst>
          <pc:docMk/>
          <pc:sldMk cId="1691839240" sldId="256"/>
        </pc:sldMkLst>
        <pc:spChg chg="mod">
          <ac:chgData name="Geoff Kwan" userId="c3a5c4b8-7020-4697-b49e-ebe9f60812c0" providerId="ADAL" clId="{7C5FF7AB-540E-4776-8E07-49D490F9CBEE}" dt="2022-02-24T04:27:38.638" v="153" actId="20577"/>
          <ac:spMkLst>
            <pc:docMk/>
            <pc:sldMk cId="1691839240" sldId="256"/>
            <ac:spMk id="2" creationId="{7AACC860-CB23-468F-A69B-2EDCAA3C1645}"/>
          </ac:spMkLst>
        </pc:spChg>
        <pc:spChg chg="mod">
          <ac:chgData name="Geoff Kwan" userId="c3a5c4b8-7020-4697-b49e-ebe9f60812c0" providerId="ADAL" clId="{7C5FF7AB-540E-4776-8E07-49D490F9CBEE}" dt="2022-02-24T04:26:09.613" v="65" actId="20577"/>
          <ac:spMkLst>
            <pc:docMk/>
            <pc:sldMk cId="1691839240" sldId="256"/>
            <ac:spMk id="3" creationId="{A048284E-A6B3-4F4E-80B4-07EA3458CF42}"/>
          </ac:spMkLst>
        </pc:spChg>
        <pc:spChg chg="mod">
          <ac:chgData name="Geoff Kwan" userId="c3a5c4b8-7020-4697-b49e-ebe9f60812c0" providerId="ADAL" clId="{7C5FF7AB-540E-4776-8E07-49D490F9CBEE}" dt="2022-02-24T04:28:03.222" v="155" actId="20577"/>
          <ac:spMkLst>
            <pc:docMk/>
            <pc:sldMk cId="1691839240" sldId="256"/>
            <ac:spMk id="4" creationId="{FCAB5605-EB74-47C9-8E9D-F5071F124494}"/>
          </ac:spMkLst>
        </pc:sp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092983093" sldId="259"/>
        </pc:sldMkLst>
      </pc:sldChg>
      <pc:sldChg chg="del">
        <pc:chgData name="Geoff Kwan" userId="c3a5c4b8-7020-4697-b49e-ebe9f60812c0" providerId="ADAL" clId="{7C5FF7AB-540E-4776-8E07-49D490F9CBEE}" dt="2022-02-24T04:43:50.511" v="157" actId="47"/>
        <pc:sldMkLst>
          <pc:docMk/>
          <pc:sldMk cId="2611777404" sldId="266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223464544" sldId="271"/>
        </pc:sldMkLst>
      </pc:sldChg>
      <pc:sldChg chg="addSp delSp modSp mod setBg">
        <pc:chgData name="Geoff Kwan" userId="c3a5c4b8-7020-4697-b49e-ebe9f60812c0" providerId="ADAL" clId="{7C5FF7AB-540E-4776-8E07-49D490F9CBEE}" dt="2022-02-24T04:58:36.601" v="248" actId="179"/>
        <pc:sldMkLst>
          <pc:docMk/>
          <pc:sldMk cId="3187291116" sldId="278"/>
        </pc:sldMkLst>
        <pc:spChg chg="add del mod">
          <ac:chgData name="Geoff Kwan" userId="c3a5c4b8-7020-4697-b49e-ebe9f60812c0" providerId="ADAL" clId="{7C5FF7AB-540E-4776-8E07-49D490F9CBEE}" dt="2022-02-24T04:49:37.811" v="220" actId="12084"/>
          <ac:spMkLst>
            <pc:docMk/>
            <pc:sldMk cId="3187291116" sldId="278"/>
            <ac:spMk id="2" creationId="{0171E532-A0CE-4789-A0DC-4D584C62D259}"/>
          </ac:spMkLst>
        </pc:spChg>
        <pc:spChg chg="add mod">
          <ac:chgData name="Geoff Kwan" userId="c3a5c4b8-7020-4697-b49e-ebe9f60812c0" providerId="ADAL" clId="{7C5FF7AB-540E-4776-8E07-49D490F9CBEE}" dt="2022-02-24T04:58:36.601" v="248" actId="179"/>
          <ac:spMkLst>
            <pc:docMk/>
            <pc:sldMk cId="3187291116" sldId="278"/>
            <ac:spMk id="4" creationId="{F3E549B3-A2C9-4B13-80EC-CC24F839CED6}"/>
          </ac:spMkLst>
        </pc:spChg>
        <pc:spChg chg="del">
          <ac:chgData name="Geoff Kwan" userId="c3a5c4b8-7020-4697-b49e-ebe9f60812c0" providerId="ADAL" clId="{7C5FF7AB-540E-4776-8E07-49D490F9CBEE}" dt="2022-02-24T04:44:23.732" v="158" actId="478"/>
          <ac:spMkLst>
            <pc:docMk/>
            <pc:sldMk cId="3187291116" sldId="278"/>
            <ac:spMk id="9" creationId="{37F2E4D4-7B99-417D-BF80-20C7628D4FB0}"/>
          </ac:spMkLst>
        </pc:spChg>
        <pc:graphicFrameChg chg="add del mod">
          <ac:chgData name="Geoff Kwan" userId="c3a5c4b8-7020-4697-b49e-ebe9f60812c0" providerId="ADAL" clId="{7C5FF7AB-540E-4776-8E07-49D490F9CBEE}" dt="2022-02-24T04:56:23.039" v="234" actId="11529"/>
          <ac:graphicFrameMkLst>
            <pc:docMk/>
            <pc:sldMk cId="3187291116" sldId="278"/>
            <ac:graphicFrameMk id="3" creationId="{8E2D81D3-8AB3-4585-8C11-C2174302883F}"/>
          </ac:graphicFrameMkLst>
        </pc:graphicFrameChg>
        <pc:graphicFrameChg chg="del">
          <ac:chgData name="Geoff Kwan" userId="c3a5c4b8-7020-4697-b49e-ebe9f60812c0" providerId="ADAL" clId="{7C5FF7AB-540E-4776-8E07-49D490F9CBEE}" dt="2022-02-24T04:44:31.582" v="159" actId="478"/>
          <ac:graphicFrameMkLst>
            <pc:docMk/>
            <pc:sldMk cId="3187291116" sldId="278"/>
            <ac:graphicFrameMk id="10" creationId="{AFB9E9DE-31B2-46CF-A5D6-BC5B322C8BDB}"/>
          </ac:graphicFrameMkLst>
        </pc:graphicFrame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935869617" sldId="282"/>
        </pc:sldMkLst>
      </pc:sldChg>
      <pc:sldChg chg="modSp mod">
        <pc:chgData name="Geoff Kwan" userId="c3a5c4b8-7020-4697-b49e-ebe9f60812c0" providerId="ADAL" clId="{7C5FF7AB-540E-4776-8E07-49D490F9CBEE}" dt="2022-02-25T03:19:54.090" v="2287" actId="20577"/>
        <pc:sldMkLst>
          <pc:docMk/>
          <pc:sldMk cId="2057691415" sldId="287"/>
        </pc:sldMkLst>
        <pc:spChg chg="mod">
          <ac:chgData name="Geoff Kwan" userId="c3a5c4b8-7020-4697-b49e-ebe9f60812c0" providerId="ADAL" clId="{7C5FF7AB-540E-4776-8E07-49D490F9CBEE}" dt="2022-02-25T03:19:54.090" v="2287" actId="20577"/>
          <ac:spMkLst>
            <pc:docMk/>
            <pc:sldMk cId="2057691415" sldId="287"/>
            <ac:spMk id="7" creationId="{ADC3B7E9-99E0-4D1B-93AE-4879B4302DD4}"/>
          </ac:spMkLst>
        </pc:spChg>
      </pc:sldChg>
      <pc:sldChg chg="addSp delSp modSp new mod">
        <pc:chgData name="Geoff Kwan" userId="c3a5c4b8-7020-4697-b49e-ebe9f60812c0" providerId="ADAL" clId="{7C5FF7AB-540E-4776-8E07-49D490F9CBEE}" dt="2022-02-24T23:24:44.613" v="1571" actId="1076"/>
        <pc:sldMkLst>
          <pc:docMk/>
          <pc:sldMk cId="3512794621" sldId="288"/>
        </pc:sldMkLst>
        <pc:spChg chg="mod">
          <ac:chgData name="Geoff Kwan" userId="c3a5c4b8-7020-4697-b49e-ebe9f60812c0" providerId="ADAL" clId="{7C5FF7AB-540E-4776-8E07-49D490F9CBEE}" dt="2022-02-24T07:29:36.183" v="468" actId="20577"/>
          <ac:spMkLst>
            <pc:docMk/>
            <pc:sldMk cId="3512794621" sldId="288"/>
            <ac:spMk id="2" creationId="{1E63E6D2-E3ED-4682-A461-2767EFCEAF25}"/>
          </ac:spMkLst>
        </pc:spChg>
        <pc:spChg chg="del">
          <ac:chgData name="Geoff Kwan" userId="c3a5c4b8-7020-4697-b49e-ebe9f60812c0" providerId="ADAL" clId="{7C5FF7AB-540E-4776-8E07-49D490F9CBEE}" dt="2022-02-24T04:59:55.751" v="250" actId="478"/>
          <ac:spMkLst>
            <pc:docMk/>
            <pc:sldMk cId="3512794621" sldId="288"/>
            <ac:spMk id="3" creationId="{0C2A7844-39F1-4F87-B1B9-9F97E82884B5}"/>
          </ac:spMkLst>
        </pc:spChg>
        <pc:spChg chg="del">
          <ac:chgData name="Geoff Kwan" userId="c3a5c4b8-7020-4697-b49e-ebe9f60812c0" providerId="ADAL" clId="{7C5FF7AB-540E-4776-8E07-49D490F9CBEE}" dt="2022-02-24T05:01:38.695" v="251" actId="478"/>
          <ac:spMkLst>
            <pc:docMk/>
            <pc:sldMk cId="3512794621" sldId="288"/>
            <ac:spMk id="4" creationId="{EDF3E10F-043C-4E3C-905B-AE9A2881D31C}"/>
          </ac:spMkLst>
        </pc:spChg>
        <pc:spChg chg="add mod topLvl">
          <ac:chgData name="Geoff Kwan" userId="c3a5c4b8-7020-4697-b49e-ebe9f60812c0" providerId="ADAL" clId="{7C5FF7AB-540E-4776-8E07-49D490F9CBEE}" dt="2022-02-24T22:29:04.686" v="998" actId="255"/>
          <ac:spMkLst>
            <pc:docMk/>
            <pc:sldMk cId="3512794621" sldId="288"/>
            <ac:spMk id="6" creationId="{EA99167A-9F07-4B96-97EE-C7C3475F58F5}"/>
          </ac:spMkLst>
        </pc:spChg>
        <pc:spChg chg="add mod">
          <ac:chgData name="Geoff Kwan" userId="c3a5c4b8-7020-4697-b49e-ebe9f60812c0" providerId="ADAL" clId="{7C5FF7AB-540E-4776-8E07-49D490F9CBEE}" dt="2022-02-24T21:40:26.706" v="665" actId="14100"/>
          <ac:spMkLst>
            <pc:docMk/>
            <pc:sldMk cId="3512794621" sldId="288"/>
            <ac:spMk id="7" creationId="{D6D51263-F794-4FB5-AEB8-C990A8D7BB2C}"/>
          </ac:spMkLst>
        </pc:spChg>
        <pc:spChg chg="add mod topLvl">
          <ac:chgData name="Geoff Kwan" userId="c3a5c4b8-7020-4697-b49e-ebe9f60812c0" providerId="ADAL" clId="{7C5FF7AB-540E-4776-8E07-49D490F9CBEE}" dt="2022-02-24T22:29:29.770" v="1003" actId="20577"/>
          <ac:spMkLst>
            <pc:docMk/>
            <pc:sldMk cId="3512794621" sldId="288"/>
            <ac:spMk id="10" creationId="{98452752-48A5-4855-AFD9-F443C382B579}"/>
          </ac:spMkLst>
        </pc:spChg>
        <pc:spChg chg="add mod">
          <ac:chgData name="Geoff Kwan" userId="c3a5c4b8-7020-4697-b49e-ebe9f60812c0" providerId="ADAL" clId="{7C5FF7AB-540E-4776-8E07-49D490F9CBEE}" dt="2022-02-24T22:58:32.324" v="1545" actId="14100"/>
          <ac:spMkLst>
            <pc:docMk/>
            <pc:sldMk cId="3512794621" sldId="288"/>
            <ac:spMk id="12" creationId="{4B447908-0940-42F5-BF59-E5BF31F96D6D}"/>
          </ac:spMkLst>
        </pc:spChg>
        <pc:spChg chg="add mod">
          <ac:chgData name="Geoff Kwan" userId="c3a5c4b8-7020-4697-b49e-ebe9f60812c0" providerId="ADAL" clId="{7C5FF7AB-540E-4776-8E07-49D490F9CBEE}" dt="2022-02-24T22:28:56.439" v="997" actId="255"/>
          <ac:spMkLst>
            <pc:docMk/>
            <pc:sldMk cId="3512794621" sldId="288"/>
            <ac:spMk id="13" creationId="{411CD7DD-A10B-455A-BCA2-47D1C54BB304}"/>
          </ac:spMkLst>
        </pc:spChg>
        <pc:spChg chg="add mod">
          <ac:chgData name="Geoff Kwan" userId="c3a5c4b8-7020-4697-b49e-ebe9f60812c0" providerId="ADAL" clId="{7C5FF7AB-540E-4776-8E07-49D490F9CBEE}" dt="2022-02-24T23:24:44.613" v="1571" actId="1076"/>
          <ac:spMkLst>
            <pc:docMk/>
            <pc:sldMk cId="3512794621" sldId="288"/>
            <ac:spMk id="15" creationId="{A1308E1B-8BFF-479B-ACF5-A842CABF7EB1}"/>
          </ac:spMkLst>
        </pc:spChg>
        <pc:spChg chg="add mod">
          <ac:chgData name="Geoff Kwan" userId="c3a5c4b8-7020-4697-b49e-ebe9f60812c0" providerId="ADAL" clId="{7C5FF7AB-540E-4776-8E07-49D490F9CBEE}" dt="2022-02-24T21:39:03.252" v="654" actId="1076"/>
          <ac:spMkLst>
            <pc:docMk/>
            <pc:sldMk cId="3512794621" sldId="288"/>
            <ac:spMk id="17" creationId="{B22A34EA-5DBD-45AD-969D-3EBC404007DD}"/>
          </ac:spMkLst>
        </pc:spChg>
        <pc:spChg chg="add mod">
          <ac:chgData name="Geoff Kwan" userId="c3a5c4b8-7020-4697-b49e-ebe9f60812c0" providerId="ADAL" clId="{7C5FF7AB-540E-4776-8E07-49D490F9CBEE}" dt="2022-02-24T22:28:36.775" v="995" actId="1076"/>
          <ac:spMkLst>
            <pc:docMk/>
            <pc:sldMk cId="3512794621" sldId="288"/>
            <ac:spMk id="18" creationId="{ADAC044D-F0C5-4E95-B397-488FD5766EF0}"/>
          </ac:spMkLst>
        </pc:spChg>
        <pc:grpChg chg="add del mod">
          <ac:chgData name="Geoff Kwan" userId="c3a5c4b8-7020-4697-b49e-ebe9f60812c0" providerId="ADAL" clId="{7C5FF7AB-540E-4776-8E07-49D490F9CBEE}" dt="2022-02-24T07:24:21.647" v="452" actId="165"/>
          <ac:grpSpMkLst>
            <pc:docMk/>
            <pc:sldMk cId="3512794621" sldId="288"/>
            <ac:grpSpMk id="11" creationId="{AE58EF91-FA06-4865-B9B8-F82649EBF2BE}"/>
          </ac:grpSpMkLst>
        </pc:grpChg>
        <pc:grpChg chg="add mod">
          <ac:chgData name="Geoff Kwan" userId="c3a5c4b8-7020-4697-b49e-ebe9f60812c0" providerId="ADAL" clId="{7C5FF7AB-540E-4776-8E07-49D490F9CBEE}" dt="2022-02-24T22:28:09.990" v="992" actId="1076"/>
          <ac:grpSpMkLst>
            <pc:docMk/>
            <pc:sldMk cId="3512794621" sldId="288"/>
            <ac:grpSpMk id="14" creationId="{3909CB78-7C3F-4148-B425-980413583D4D}"/>
          </ac:grpSpMkLst>
        </pc:grpChg>
        <pc:grpChg chg="add mod">
          <ac:chgData name="Geoff Kwan" userId="c3a5c4b8-7020-4697-b49e-ebe9f60812c0" providerId="ADAL" clId="{7C5FF7AB-540E-4776-8E07-49D490F9CBEE}" dt="2022-02-24T22:27:32.323" v="985" actId="14100"/>
          <ac:grpSpMkLst>
            <pc:docMk/>
            <pc:sldMk cId="3512794621" sldId="288"/>
            <ac:grpSpMk id="16" creationId="{C39CB504-40E9-4DA6-B1A7-9C5F6DE12FE3}"/>
          </ac:grpSpMkLst>
        </pc:grpChg>
        <pc:picChg chg="add del">
          <ac:chgData name="Geoff Kwan" userId="c3a5c4b8-7020-4697-b49e-ebe9f60812c0" providerId="ADAL" clId="{7C5FF7AB-540E-4776-8E07-49D490F9CBEE}" dt="2022-02-24T05:15:04.642" v="264"/>
          <ac:picMkLst>
            <pc:docMk/>
            <pc:sldMk cId="3512794621" sldId="288"/>
            <ac:picMk id="8" creationId="{B19505FF-7C44-4E0F-82A0-7C6EC4E1CE92}"/>
          </ac:picMkLst>
        </pc:picChg>
        <pc:picChg chg="add del mod">
          <ac:chgData name="Geoff Kwan" userId="c3a5c4b8-7020-4697-b49e-ebe9f60812c0" providerId="ADAL" clId="{7C5FF7AB-540E-4776-8E07-49D490F9CBEE}" dt="2022-02-24T23:00:47.887" v="1569" actId="478"/>
          <ac:picMkLst>
            <pc:docMk/>
            <pc:sldMk cId="3512794621" sldId="288"/>
            <ac:picMk id="9" creationId="{6B5CF2AA-B6E9-4E4F-8D76-65F83EFB06D8}"/>
          </ac:picMkLst>
        </pc:picChg>
        <pc:picChg chg="add del mod">
          <ac:chgData name="Geoff Kwan" userId="c3a5c4b8-7020-4697-b49e-ebe9f60812c0" providerId="ADAL" clId="{7C5FF7AB-540E-4776-8E07-49D490F9CBEE}" dt="2022-02-24T23:00:52.155" v="1570" actId="478"/>
          <ac:picMkLst>
            <pc:docMk/>
            <pc:sldMk cId="3512794621" sldId="288"/>
            <ac:picMk id="1026" creationId="{8346659B-8601-461B-918A-74C6C465BC43}"/>
          </ac:picMkLst>
        </pc:picChg>
      </pc:sldChg>
      <pc:sldChg chg="addSp delSp modSp new del mod setBg">
        <pc:chgData name="Geoff Kwan" userId="c3a5c4b8-7020-4697-b49e-ebe9f60812c0" providerId="ADAL" clId="{7C5FF7AB-540E-4776-8E07-49D490F9CBEE}" dt="2022-02-24T22:54:25.047" v="1509" actId="47"/>
        <pc:sldMkLst>
          <pc:docMk/>
          <pc:sldMk cId="377037800" sldId="289"/>
        </pc:sldMkLst>
        <pc:spChg chg="mo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2" creationId="{A1091E25-863E-4EC4-B1AA-A45B6AE70E91}"/>
          </ac:spMkLst>
        </pc:spChg>
        <pc:spChg chg="del">
          <ac:chgData name="Geoff Kwan" userId="c3a5c4b8-7020-4697-b49e-ebe9f60812c0" providerId="ADAL" clId="{7C5FF7AB-540E-4776-8E07-49D490F9CBEE}" dt="2022-02-24T21:43:43.912" v="709" actId="478"/>
          <ac:spMkLst>
            <pc:docMk/>
            <pc:sldMk cId="377037800" sldId="289"/>
            <ac:spMk id="3" creationId="{75F561C3-E0B8-41B6-B7E7-77B42260D6B1}"/>
          </ac:spMkLst>
        </pc:spChg>
        <pc:spChg chg="del mod">
          <ac:chgData name="Geoff Kwan" userId="c3a5c4b8-7020-4697-b49e-ebe9f60812c0" providerId="ADAL" clId="{7C5FF7AB-540E-4776-8E07-49D490F9CBEE}" dt="2022-02-24T21:43:39.884" v="708" actId="478"/>
          <ac:spMkLst>
            <pc:docMk/>
            <pc:sldMk cId="377037800" sldId="289"/>
            <ac:spMk id="4" creationId="{9A9416B1-0A05-42C4-B7D0-640213A65A00}"/>
          </ac:spMkLst>
        </pc:spChg>
        <pc:spChg chg="mod or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5" creationId="{12E767E7-09DE-463A-9352-76EC4068106A}"/>
          </ac:spMkLst>
        </pc:spChg>
        <pc:spChg chg="add del mod">
          <ac:chgData name="Geoff Kwan" userId="c3a5c4b8-7020-4697-b49e-ebe9f60812c0" providerId="ADAL" clId="{7C5FF7AB-540E-4776-8E07-49D490F9CBEE}" dt="2022-02-24T22:52:33.932" v="1504" actId="26606"/>
          <ac:spMkLst>
            <pc:docMk/>
            <pc:sldMk cId="377037800" sldId="289"/>
            <ac:spMk id="6" creationId="{71800FB6-2459-4680-9B3E-A604A22A8776}"/>
          </ac:spMkLst>
        </pc:spChg>
        <pc:graphicFrameChg chg="add del mod">
          <ac:chgData name="Geoff Kwan" userId="c3a5c4b8-7020-4697-b49e-ebe9f60812c0" providerId="ADAL" clId="{7C5FF7AB-540E-4776-8E07-49D490F9CBEE}" dt="2022-02-24T22:51:40.369" v="1497" actId="12084"/>
          <ac:graphicFrameMkLst>
            <pc:docMk/>
            <pc:sldMk cId="377037800" sldId="289"/>
            <ac:graphicFrameMk id="7" creationId="{B4292FE1-0BA4-4317-B59D-C17B8C88584A}"/>
          </ac:graphicFrameMkLst>
        </pc:graphicFrameChg>
        <pc:picChg chg="add del">
          <ac:chgData name="Geoff Kwan" userId="c3a5c4b8-7020-4697-b49e-ebe9f60812c0" providerId="ADAL" clId="{7C5FF7AB-540E-4776-8E07-49D490F9CBEE}" dt="2022-02-24T22:52:12.284" v="1500" actId="26606"/>
          <ac:picMkLst>
            <pc:docMk/>
            <pc:sldMk cId="377037800" sldId="289"/>
            <ac:picMk id="8" creationId="{E2399B03-8251-4BC8-8072-0D7FF6A77B34}"/>
          </ac:picMkLst>
        </pc:picChg>
        <pc:picChg chg="add">
          <ac:chgData name="Geoff Kwan" userId="c3a5c4b8-7020-4697-b49e-ebe9f60812c0" providerId="ADAL" clId="{7C5FF7AB-540E-4776-8E07-49D490F9CBEE}" dt="2022-02-24T22:52:33.932" v="1504" actId="26606"/>
          <ac:picMkLst>
            <pc:docMk/>
            <pc:sldMk cId="377037800" sldId="289"/>
            <ac:picMk id="9" creationId="{18D0ADDC-38BB-44FC-8DB6-3053C55963EC}"/>
          </ac:picMkLst>
        </pc:picChg>
        <pc:picChg chg="add del">
          <ac:chgData name="Geoff Kwan" userId="c3a5c4b8-7020-4697-b49e-ebe9f60812c0" providerId="ADAL" clId="{7C5FF7AB-540E-4776-8E07-49D490F9CBEE}" dt="2022-02-24T22:52:22.113" v="1502" actId="26606"/>
          <ac:picMkLst>
            <pc:docMk/>
            <pc:sldMk cId="377037800" sldId="289"/>
            <ac:picMk id="14" creationId="{BE818A97-F24D-4E2A-BDC7-93C5460DC01F}"/>
          </ac:picMkLst>
        </pc:picChg>
        <pc:cxnChg chg="add">
          <ac:chgData name="Geoff Kwan" userId="c3a5c4b8-7020-4697-b49e-ebe9f60812c0" providerId="ADAL" clId="{7C5FF7AB-540E-4776-8E07-49D490F9CBEE}" dt="2022-02-24T22:52:33.932" v="1504" actId="26606"/>
          <ac:cxnSpMkLst>
            <pc:docMk/>
            <pc:sldMk cId="377037800" sldId="289"/>
            <ac:cxnSpMk id="10" creationId="{A7F400EE-A8A5-48AF-B4D6-291B52C6F0B0}"/>
          </ac:cxnSpMkLst>
        </pc:cxnChg>
        <pc:cxnChg chg="add del">
          <ac:chgData name="Geoff Kwan" userId="c3a5c4b8-7020-4697-b49e-ebe9f60812c0" providerId="ADAL" clId="{7C5FF7AB-540E-4776-8E07-49D490F9CBEE}" dt="2022-02-24T22:52:12.284" v="1500" actId="26606"/>
          <ac:cxnSpMkLst>
            <pc:docMk/>
            <pc:sldMk cId="377037800" sldId="289"/>
            <ac:cxnSpMk id="12" creationId="{A7F400EE-A8A5-48AF-B4D6-291B52C6F0B0}"/>
          </ac:cxnSpMkLst>
        </pc:cxnChg>
        <pc:cxnChg chg="add del">
          <ac:chgData name="Geoff Kwan" userId="c3a5c4b8-7020-4697-b49e-ebe9f60812c0" providerId="ADAL" clId="{7C5FF7AB-540E-4776-8E07-49D490F9CBEE}" dt="2022-02-24T22:52:22.113" v="1502" actId="26606"/>
          <ac:cxnSpMkLst>
            <pc:docMk/>
            <pc:sldMk cId="377037800" sldId="289"/>
            <ac:cxnSpMk id="15" creationId="{A7F400EE-A8A5-48AF-B4D6-291B52C6F0B0}"/>
          </ac:cxnSpMkLst>
        </pc:cxnChg>
      </pc:sldChg>
      <pc:sldChg chg="addSp delSp modSp add mod">
        <pc:chgData name="Geoff Kwan" userId="c3a5c4b8-7020-4697-b49e-ebe9f60812c0" providerId="ADAL" clId="{7C5FF7AB-540E-4776-8E07-49D490F9CBEE}" dt="2022-02-25T04:39:37.603" v="2586" actId="207"/>
        <pc:sldMkLst>
          <pc:docMk/>
          <pc:sldMk cId="748148864" sldId="290"/>
        </pc:sldMkLst>
        <pc:spChg chg="mod">
          <ac:chgData name="Geoff Kwan" userId="c3a5c4b8-7020-4697-b49e-ebe9f60812c0" providerId="ADAL" clId="{7C5FF7AB-540E-4776-8E07-49D490F9CBEE}" dt="2022-02-25T03:18:31.989" v="2281" actId="27636"/>
          <ac:spMkLst>
            <pc:docMk/>
            <pc:sldMk cId="748148864" sldId="290"/>
            <ac:spMk id="2" creationId="{A1091E25-863E-4EC4-B1AA-A45B6AE70E91}"/>
          </ac:spMkLst>
        </pc:spChg>
        <pc:spChg chg="add mod">
          <ac:chgData name="Geoff Kwan" userId="c3a5c4b8-7020-4697-b49e-ebe9f60812c0" providerId="ADAL" clId="{7C5FF7AB-540E-4776-8E07-49D490F9CBEE}" dt="2022-02-25T04:39:35.582" v="2585" actId="207"/>
          <ac:spMkLst>
            <pc:docMk/>
            <pc:sldMk cId="748148864" sldId="290"/>
            <ac:spMk id="3" creationId="{1E720893-95A5-4696-8DA6-D651CB62ABB0}"/>
          </ac:spMkLst>
        </pc:spChg>
        <pc:spChg chg="del mod">
          <ac:chgData name="Geoff Kwan" userId="c3a5c4b8-7020-4697-b49e-ebe9f60812c0" providerId="ADAL" clId="{7C5FF7AB-540E-4776-8E07-49D490F9CBEE}" dt="2022-02-24T23:40:00.773" v="1675" actId="478"/>
          <ac:spMkLst>
            <pc:docMk/>
            <pc:sldMk cId="748148864" sldId="290"/>
            <ac:spMk id="6" creationId="{71800FB6-2459-4680-9B3E-A604A22A8776}"/>
          </ac:spMkLst>
        </pc:spChg>
        <pc:spChg chg="add mod">
          <ac:chgData name="Geoff Kwan" userId="c3a5c4b8-7020-4697-b49e-ebe9f60812c0" providerId="ADAL" clId="{7C5FF7AB-540E-4776-8E07-49D490F9CBEE}" dt="2022-02-25T04:39:37.603" v="2586" actId="207"/>
          <ac:spMkLst>
            <pc:docMk/>
            <pc:sldMk cId="748148864" sldId="290"/>
            <ac:spMk id="8" creationId="{F96B34C4-FC45-4EC2-B87E-7F98AFBDA922}"/>
          </ac:spMkLst>
        </pc:spChg>
        <pc:spChg chg="add mod">
          <ac:chgData name="Geoff Kwan" userId="c3a5c4b8-7020-4697-b49e-ebe9f60812c0" providerId="ADAL" clId="{7C5FF7AB-540E-4776-8E07-49D490F9CBEE}" dt="2022-02-25T03:09:14.997" v="2219" actId="14100"/>
          <ac:spMkLst>
            <pc:docMk/>
            <pc:sldMk cId="748148864" sldId="290"/>
            <ac:spMk id="9" creationId="{0790D8A0-BC1C-4597-BFAD-A0645514C1B4}"/>
          </ac:spMkLst>
        </pc:spChg>
        <pc:spChg chg="add mod">
          <ac:chgData name="Geoff Kwan" userId="c3a5c4b8-7020-4697-b49e-ebe9f60812c0" providerId="ADAL" clId="{7C5FF7AB-540E-4776-8E07-49D490F9CBEE}" dt="2022-02-25T04:38:33.580" v="2581" actId="207"/>
          <ac:spMkLst>
            <pc:docMk/>
            <pc:sldMk cId="748148864" sldId="290"/>
            <ac:spMk id="10" creationId="{7236FCE4-DC7B-4BC9-BF51-CE402DE3EEC8}"/>
          </ac:spMkLst>
        </pc:spChg>
        <pc:spChg chg="add mod">
          <ac:chgData name="Geoff Kwan" userId="c3a5c4b8-7020-4697-b49e-ebe9f60812c0" providerId="ADAL" clId="{7C5FF7AB-540E-4776-8E07-49D490F9CBEE}" dt="2022-02-25T04:39:14.040" v="2584" actId="207"/>
          <ac:spMkLst>
            <pc:docMk/>
            <pc:sldMk cId="748148864" sldId="290"/>
            <ac:spMk id="11" creationId="{5854E09D-3A47-432E-A33F-FE7E4786244B}"/>
          </ac:spMkLst>
        </pc:spChg>
        <pc:spChg chg="add mod">
          <ac:chgData name="Geoff Kwan" userId="c3a5c4b8-7020-4697-b49e-ebe9f60812c0" providerId="ADAL" clId="{7C5FF7AB-540E-4776-8E07-49D490F9CBEE}" dt="2022-02-25T03:09:18.790" v="2222" actId="14100"/>
          <ac:spMkLst>
            <pc:docMk/>
            <pc:sldMk cId="748148864" sldId="290"/>
            <ac:spMk id="12" creationId="{81D7AC03-378D-43A5-A867-5BA292EFC42A}"/>
          </ac:spMkLst>
        </pc:spChg>
        <pc:spChg chg="add del mod">
          <ac:chgData name="Geoff Kwan" userId="c3a5c4b8-7020-4697-b49e-ebe9f60812c0" providerId="ADAL" clId="{7C5FF7AB-540E-4776-8E07-49D490F9CBEE}" dt="2022-02-25T03:10:42.969" v="2232" actId="478"/>
          <ac:spMkLst>
            <pc:docMk/>
            <pc:sldMk cId="748148864" sldId="290"/>
            <ac:spMk id="13" creationId="{CF95BA62-CB33-478D-8B53-F9A8A0AAE0D5}"/>
          </ac:spMkLst>
        </pc:spChg>
        <pc:picChg chg="add mod modCrop">
          <ac:chgData name="Geoff Kwan" userId="c3a5c4b8-7020-4697-b49e-ebe9f60812c0" providerId="ADAL" clId="{7C5FF7AB-540E-4776-8E07-49D490F9CBEE}" dt="2022-02-25T00:05:57.027" v="1718" actId="732"/>
          <ac:picMkLst>
            <pc:docMk/>
            <pc:sldMk cId="748148864" sldId="290"/>
            <ac:picMk id="7" creationId="{CEB0321A-78C8-4B6A-8F90-E611B0320311}"/>
          </ac:picMkLst>
        </pc:pic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093671313" sldId="290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818661355" sldId="291"/>
        </pc:sldMkLst>
      </pc:sldChg>
      <pc:sldChg chg="addSp delSp modSp add del mod setBg addAnim delAnim">
        <pc:chgData name="Geoff Kwan" userId="c3a5c4b8-7020-4697-b49e-ebe9f60812c0" providerId="ADAL" clId="{7C5FF7AB-540E-4776-8E07-49D490F9CBEE}" dt="2022-02-25T03:45:59.674" v="2358" actId="47"/>
        <pc:sldMkLst>
          <pc:docMk/>
          <pc:sldMk cId="4236671551" sldId="291"/>
        </pc:sldMkLst>
        <pc:spChg chg="mo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2" creationId="{A1091E25-863E-4EC4-B1AA-A45B6AE70E91}"/>
          </ac:spMkLst>
        </pc:spChg>
        <pc:spChg chg="mod or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5" creationId="{12E767E7-09DE-463A-9352-76EC4068106A}"/>
          </ac:spMkLst>
        </pc:spChg>
        <pc:spChg chg="del">
          <ac:chgData name="Geoff Kwan" userId="c3a5c4b8-7020-4697-b49e-ebe9f60812c0" providerId="ADAL" clId="{7C5FF7AB-540E-4776-8E07-49D490F9CBEE}" dt="2022-02-25T03:20:10.466" v="2289" actId="478"/>
          <ac:spMkLst>
            <pc:docMk/>
            <pc:sldMk cId="4236671551" sldId="291"/>
            <ac:spMk id="6" creationId="{71800FB6-2459-4680-9B3E-A604A22A8776}"/>
          </ac:spMkLst>
        </pc:spChg>
        <pc:spChg chg="add del">
          <ac:chgData name="Geoff Kwan" userId="c3a5c4b8-7020-4697-b49e-ebe9f60812c0" providerId="ADAL" clId="{7C5FF7AB-540E-4776-8E07-49D490F9CBEE}" dt="2022-02-25T03:42:39.010" v="2334" actId="26606"/>
          <ac:spMkLst>
            <pc:docMk/>
            <pc:sldMk cId="4236671551" sldId="291"/>
            <ac:spMk id="10" creationId="{16C5FA50-8D52-4617-AF91-5C7B1C8352F1}"/>
          </ac:spMkLst>
        </pc:spChg>
        <pc:spChg chg="add del">
          <ac:chgData name="Geoff Kwan" userId="c3a5c4b8-7020-4697-b49e-ebe9f60812c0" providerId="ADAL" clId="{7C5FF7AB-540E-4776-8E07-49D490F9CBEE}" dt="2022-02-25T03:42:39.010" v="2334" actId="26606"/>
          <ac:spMkLst>
            <pc:docMk/>
            <pc:sldMk cId="4236671551" sldId="291"/>
            <ac:spMk id="12" creationId="{E223798C-12AD-4B0C-A50C-D676347D67CF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4" creationId="{A7DC0AF9-0747-4070-A6D7-DF3681B9EB08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5" creationId="{E6760941-EF99-4F61-A95D-3C3E7C08DBD6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6" creationId="{74612EAD-0A8C-4C44-AFE1-3DF0669AC819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7" creationId="{44D9B9FF-D6DA-4F69-B4A0-BA1550D65CD9}"/>
          </ac:spMkLst>
        </pc:spChg>
        <pc:spChg chg="add">
          <ac:chgData name="Geoff Kwan" userId="c3a5c4b8-7020-4697-b49e-ebe9f60812c0" providerId="ADAL" clId="{7C5FF7AB-540E-4776-8E07-49D490F9CBEE}" dt="2022-02-25T03:42:39.016" v="2335" actId="26606"/>
          <ac:spMkLst>
            <pc:docMk/>
            <pc:sldMk cId="4236671551" sldId="291"/>
            <ac:spMk id="18" creationId="{C2D46295-4D0D-487B-8972-141A047FB174}"/>
          </ac:spMkLst>
        </pc:spChg>
        <pc:picChg chg="add mod modCrop">
          <ac:chgData name="Geoff Kwan" userId="c3a5c4b8-7020-4697-b49e-ebe9f60812c0" providerId="ADAL" clId="{7C5FF7AB-540E-4776-8E07-49D490F9CBEE}" dt="2022-02-25T03:42:39.016" v="2335" actId="26606"/>
          <ac:picMkLst>
            <pc:docMk/>
            <pc:sldMk cId="4236671551" sldId="291"/>
            <ac:picMk id="3" creationId="{B1884CB0-096D-410B-A516-2C813327886B}"/>
          </ac:picMkLst>
        </pc:picChg>
        <pc:picChg chg="del">
          <ac:chgData name="Geoff Kwan" userId="c3a5c4b8-7020-4697-b49e-ebe9f60812c0" providerId="ADAL" clId="{7C5FF7AB-540E-4776-8E07-49D490F9CBEE}" dt="2022-02-25T03:20:07.105" v="2288" actId="478"/>
          <ac:picMkLst>
            <pc:docMk/>
            <pc:sldMk cId="4236671551" sldId="291"/>
            <ac:picMk id="7" creationId="{CEB0321A-78C8-4B6A-8F90-E611B0320311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5T03:18:21.122" v="2276" actId="20577"/>
        <pc:sldMkLst>
          <pc:docMk/>
          <pc:sldMk cId="2284075742" sldId="292"/>
        </pc:sldMkLst>
        <pc:spChg chg="del mod">
          <ac:chgData name="Geoff Kwan" userId="c3a5c4b8-7020-4697-b49e-ebe9f60812c0" providerId="ADAL" clId="{7C5FF7AB-540E-4776-8E07-49D490F9CBEE}" dt="2022-02-25T03:09:39.845" v="2223" actId="478"/>
          <ac:spMkLst>
            <pc:docMk/>
            <pc:sldMk cId="2284075742" sldId="292"/>
            <ac:spMk id="2" creationId="{1E63E6D2-E3ED-4682-A461-2767EFCEAF25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4" creationId="{31957AE7-73A7-4D53-9F70-7A5FA1695AA8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8" creationId="{A3168360-20CE-4110-8F5C-F3243084B914}"/>
          </ac:spMkLst>
        </pc:spChg>
        <pc:spChg chg="add del mod">
          <ac:chgData name="Geoff Kwan" userId="c3a5c4b8-7020-4697-b49e-ebe9f60812c0" providerId="ADAL" clId="{7C5FF7AB-540E-4776-8E07-49D490F9CBEE}" dt="2022-02-25T02:59:37.335" v="2182"/>
          <ac:spMkLst>
            <pc:docMk/>
            <pc:sldMk cId="2284075742" sldId="292"/>
            <ac:spMk id="9" creationId="{5D8F1F0E-869A-4C83-8B4B-ECF20E5AC9F1}"/>
          </ac:spMkLst>
        </pc:spChg>
        <pc:spChg chg="del">
          <ac:chgData name="Geoff Kwan" userId="c3a5c4b8-7020-4697-b49e-ebe9f60812c0" providerId="ADAL" clId="{7C5FF7AB-540E-4776-8E07-49D490F9CBEE}" dt="2022-02-25T02:40:50.777" v="2179" actId="478"/>
          <ac:spMkLst>
            <pc:docMk/>
            <pc:sldMk cId="2284075742" sldId="292"/>
            <ac:spMk id="12" creationId="{4B447908-0940-42F5-BF59-E5BF31F96D6D}"/>
          </ac:spMkLst>
        </pc:spChg>
        <pc:spChg chg="del">
          <ac:chgData name="Geoff Kwan" userId="c3a5c4b8-7020-4697-b49e-ebe9f60812c0" providerId="ADAL" clId="{7C5FF7AB-540E-4776-8E07-49D490F9CBEE}" dt="2022-02-25T02:40:50.777" v="2179" actId="478"/>
          <ac:spMkLst>
            <pc:docMk/>
            <pc:sldMk cId="2284075742" sldId="292"/>
            <ac:spMk id="15" creationId="{A1308E1B-8BFF-479B-ACF5-A842CABF7EB1}"/>
          </ac:spMkLst>
        </pc:spChg>
        <pc:spChg chg="add del mod">
          <ac:chgData name="Geoff Kwan" userId="c3a5c4b8-7020-4697-b49e-ebe9f60812c0" providerId="ADAL" clId="{7C5FF7AB-540E-4776-8E07-49D490F9CBEE}" dt="2022-02-25T03:09:43.186" v="2224" actId="478"/>
          <ac:spMkLst>
            <pc:docMk/>
            <pc:sldMk cId="2284075742" sldId="292"/>
            <ac:spMk id="22" creationId="{AF93D26E-F0ED-4E36-B6CC-4D055C7129CF}"/>
          </ac:spMkLst>
        </pc:spChg>
        <pc:spChg chg="add mod">
          <ac:chgData name="Geoff Kwan" userId="c3a5c4b8-7020-4697-b49e-ebe9f60812c0" providerId="ADAL" clId="{7C5FF7AB-540E-4776-8E07-49D490F9CBEE}" dt="2022-02-25T03:18:21.122" v="2276" actId="20577"/>
          <ac:spMkLst>
            <pc:docMk/>
            <pc:sldMk cId="2284075742" sldId="292"/>
            <ac:spMk id="23" creationId="{019EE84C-F3B0-4594-B6EE-56B41693D042}"/>
          </ac:spMkLst>
        </pc:spChg>
        <pc:spChg chg="add del mod">
          <ac:chgData name="Geoff Kwan" userId="c3a5c4b8-7020-4697-b49e-ebe9f60812c0" providerId="ADAL" clId="{7C5FF7AB-540E-4776-8E07-49D490F9CBEE}" dt="2022-02-25T03:10:32.779" v="2231" actId="478"/>
          <ac:spMkLst>
            <pc:docMk/>
            <pc:sldMk cId="2284075742" sldId="292"/>
            <ac:spMk id="24" creationId="{F97CA92F-1C0A-4F46-A79B-A0A04CF60A2B}"/>
          </ac:spMkLst>
        </pc:spChg>
        <pc:grpChg chg="del">
          <ac:chgData name="Geoff Kwan" userId="c3a5c4b8-7020-4697-b49e-ebe9f60812c0" providerId="ADAL" clId="{7C5FF7AB-540E-4776-8E07-49D490F9CBEE}" dt="2022-02-25T02:40:54.281" v="2180" actId="478"/>
          <ac:grpSpMkLst>
            <pc:docMk/>
            <pc:sldMk cId="2284075742" sldId="292"/>
            <ac:grpSpMk id="14" creationId="{3909CB78-7C3F-4148-B425-980413583D4D}"/>
          </ac:grpSpMkLst>
        </pc:grpChg>
        <pc:grpChg chg="del">
          <ac:chgData name="Geoff Kwan" userId="c3a5c4b8-7020-4697-b49e-ebe9f60812c0" providerId="ADAL" clId="{7C5FF7AB-540E-4776-8E07-49D490F9CBEE}" dt="2022-02-25T02:40:54.281" v="2180" actId="478"/>
          <ac:grpSpMkLst>
            <pc:docMk/>
            <pc:sldMk cId="2284075742" sldId="292"/>
            <ac:grpSpMk id="16" creationId="{C39CB504-40E9-4DA6-B1A7-9C5F6DE12FE3}"/>
          </ac:grpSpMkLst>
        </pc:grpChg>
        <pc:graphicFrameChg chg="add del mod">
          <ac:chgData name="Geoff Kwan" userId="c3a5c4b8-7020-4697-b49e-ebe9f60812c0" providerId="ADAL" clId="{7C5FF7AB-540E-4776-8E07-49D490F9CBEE}" dt="2022-02-25T02:59:37.335" v="2182"/>
          <ac:graphicFrameMkLst>
            <pc:docMk/>
            <pc:sldMk cId="2284075742" sldId="292"/>
            <ac:graphicFrameMk id="3" creationId="{1DB92B46-4E01-491E-9DC6-277A936E0050}"/>
          </ac:graphicFrameMkLst>
        </pc:graphicFrameChg>
        <pc:picChg chg="add del">
          <ac:chgData name="Geoff Kwan" userId="c3a5c4b8-7020-4697-b49e-ebe9f60812c0" providerId="ADAL" clId="{7C5FF7AB-540E-4776-8E07-49D490F9CBEE}" dt="2022-02-25T02:59:47.042" v="2184"/>
          <ac:picMkLst>
            <pc:docMk/>
            <pc:sldMk cId="2284075742" sldId="292"/>
            <ac:picMk id="11" creationId="{16E7655A-6A73-4EBE-B6CD-14E0624BA505}"/>
          </ac:picMkLst>
        </pc:picChg>
        <pc:picChg chg="add mod">
          <ac:chgData name="Geoff Kwan" userId="c3a5c4b8-7020-4697-b49e-ebe9f60812c0" providerId="ADAL" clId="{7C5FF7AB-540E-4776-8E07-49D490F9CBEE}" dt="2022-02-25T03:11:37.214" v="2237" actId="207"/>
          <ac:picMkLst>
            <pc:docMk/>
            <pc:sldMk cId="2284075742" sldId="292"/>
            <ac:picMk id="20" creationId="{19A79CB5-F70A-4162-AEB1-A7EB84E47CC2}"/>
          </ac:picMkLst>
        </pc:picChg>
        <pc:picChg chg="add mod ord">
          <ac:chgData name="Geoff Kwan" userId="c3a5c4b8-7020-4697-b49e-ebe9f60812c0" providerId="ADAL" clId="{7C5FF7AB-540E-4776-8E07-49D490F9CBEE}" dt="2022-02-25T03:10:59.112" v="2234" actId="167"/>
          <ac:picMkLst>
            <pc:docMk/>
            <pc:sldMk cId="2284075742" sldId="292"/>
            <ac:picMk id="25" creationId="{347B2716-3A70-4FE7-9B4E-3E0BA5D88DE8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5T03:18:00.923" v="2257" actId="20577"/>
        <pc:sldMkLst>
          <pc:docMk/>
          <pc:sldMk cId="430482278" sldId="293"/>
        </pc:sldMkLst>
        <pc:spChg chg="del">
          <ac:chgData name="Geoff Kwan" userId="c3a5c4b8-7020-4697-b49e-ebe9f60812c0" providerId="ADAL" clId="{7C5FF7AB-540E-4776-8E07-49D490F9CBEE}" dt="2022-02-25T03:09:46.085" v="2225" actId="478"/>
          <ac:spMkLst>
            <pc:docMk/>
            <pc:sldMk cId="430482278" sldId="293"/>
            <ac:spMk id="2" creationId="{1E63E6D2-E3ED-4682-A461-2767EFCEAF25}"/>
          </ac:spMkLst>
        </pc:spChg>
        <pc:spChg chg="add del mod">
          <ac:chgData name="Geoff Kwan" userId="c3a5c4b8-7020-4697-b49e-ebe9f60812c0" providerId="ADAL" clId="{7C5FF7AB-540E-4776-8E07-49D490F9CBEE}" dt="2022-02-25T03:09:47.089" v="2226" actId="478"/>
          <ac:spMkLst>
            <pc:docMk/>
            <pc:sldMk cId="430482278" sldId="293"/>
            <ac:spMk id="7" creationId="{56D64436-CBA5-4116-B82C-F77BFCD226B3}"/>
          </ac:spMkLst>
        </pc:spChg>
        <pc:spChg chg="add mod">
          <ac:chgData name="Geoff Kwan" userId="c3a5c4b8-7020-4697-b49e-ebe9f60812c0" providerId="ADAL" clId="{7C5FF7AB-540E-4776-8E07-49D490F9CBEE}" dt="2022-02-25T03:18:00.923" v="2257" actId="20577"/>
          <ac:spMkLst>
            <pc:docMk/>
            <pc:sldMk cId="430482278" sldId="293"/>
            <ac:spMk id="11" creationId="{79688503-D6D4-4BBE-A605-1ED059390045}"/>
          </ac:spMkLst>
        </pc:spChg>
        <pc:picChg chg="add mod">
          <ac:chgData name="Geoff Kwan" userId="c3a5c4b8-7020-4697-b49e-ebe9f60812c0" providerId="ADAL" clId="{7C5FF7AB-540E-4776-8E07-49D490F9CBEE}" dt="2022-02-25T03:15:43.054" v="2244" actId="1076"/>
          <ac:picMkLst>
            <pc:docMk/>
            <pc:sldMk cId="430482278" sldId="293"/>
            <ac:picMk id="4" creationId="{B912644E-E44C-4F27-9B90-F05B1E7C1A69}"/>
          </ac:picMkLst>
        </pc:picChg>
        <pc:picChg chg="add mod ord">
          <ac:chgData name="Geoff Kwan" userId="c3a5c4b8-7020-4697-b49e-ebe9f60812c0" providerId="ADAL" clId="{7C5FF7AB-540E-4776-8E07-49D490F9CBEE}" dt="2022-02-25T03:13:15.915" v="2240" actId="167"/>
          <ac:picMkLst>
            <pc:docMk/>
            <pc:sldMk cId="430482278" sldId="293"/>
            <ac:picMk id="12" creationId="{59481F15-8C18-4028-9668-E4631DE09E4F}"/>
          </ac:picMkLst>
        </pc:picChg>
        <pc:picChg chg="del">
          <ac:chgData name="Geoff Kwan" userId="c3a5c4b8-7020-4697-b49e-ebe9f60812c0" providerId="ADAL" clId="{7C5FF7AB-540E-4776-8E07-49D490F9CBEE}" dt="2022-02-25T03:00:55.594" v="2190" actId="478"/>
          <ac:picMkLst>
            <pc:docMk/>
            <pc:sldMk cId="430482278" sldId="293"/>
            <ac:picMk id="20" creationId="{19A79CB5-F70A-4162-AEB1-A7EB84E47CC2}"/>
          </ac:picMkLst>
        </pc:picChg>
      </pc:sldChg>
      <pc:sldChg chg="addSp delSp modSp add mod">
        <pc:chgData name="Geoff Kwan" userId="c3a5c4b8-7020-4697-b49e-ebe9f60812c0" providerId="ADAL" clId="{7C5FF7AB-540E-4776-8E07-49D490F9CBEE}" dt="2022-02-28T12:18:59.282" v="2619" actId="1076"/>
        <pc:sldMkLst>
          <pc:docMk/>
          <pc:sldMk cId="2012567857" sldId="294"/>
        </pc:sldMkLst>
        <pc:spChg chg="mod">
          <ac:chgData name="Geoff Kwan" userId="c3a5c4b8-7020-4697-b49e-ebe9f60812c0" providerId="ADAL" clId="{7C5FF7AB-540E-4776-8E07-49D490F9CBEE}" dt="2022-02-25T03:50:32.042" v="2397" actId="20577"/>
          <ac:spMkLst>
            <pc:docMk/>
            <pc:sldMk cId="2012567857" sldId="294"/>
            <ac:spMk id="2" creationId="{A1091E25-863E-4EC4-B1AA-A45B6AE70E91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8" creationId="{B9AD6A32-D281-46A1-A0B9-AA496D5ABAF2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9" creationId="{04991200-54AC-4E25-B058-CA72190AEC7A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0" creationId="{5C62A675-46FA-4BF5-BD6A-BCA6AAD3C2F2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1" creationId="{CB1B7A21-2C0B-4A20-9499-FAFF5FDE6071}"/>
          </ac:spMkLst>
        </pc:spChg>
        <pc:spChg chg="mod">
          <ac:chgData name="Geoff Kwan" userId="c3a5c4b8-7020-4697-b49e-ebe9f60812c0" providerId="ADAL" clId="{7C5FF7AB-540E-4776-8E07-49D490F9CBEE}" dt="2022-02-25T03:52:19.565" v="2403"/>
          <ac:spMkLst>
            <pc:docMk/>
            <pc:sldMk cId="2012567857" sldId="294"/>
            <ac:spMk id="12" creationId="{A085E1E8-BFCE-4125-A11E-623EFF38E4A9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12" creationId="{C7FED026-BCEE-4AD9-96A9-DDE497526001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4" creationId="{8A796477-6683-437A-B83E-2018B1FA6783}"/>
          </ac:spMkLst>
        </pc:spChg>
        <pc:spChg chg="mod">
          <ac:chgData name="Geoff Kwan" userId="c3a5c4b8-7020-4697-b49e-ebe9f60812c0" providerId="ADAL" clId="{7C5FF7AB-540E-4776-8E07-49D490F9CBEE}" dt="2022-02-28T12:18:08.826" v="2611" actId="14100"/>
          <ac:spMkLst>
            <pc:docMk/>
            <pc:sldMk cId="2012567857" sldId="294"/>
            <ac:spMk id="15" creationId="{EA17A9B2-04DB-4C45-BB79-50EFB383F664}"/>
          </ac:spMkLst>
        </pc:spChg>
        <pc:spChg chg="del mod">
          <ac:chgData name="Geoff Kwan" userId="c3a5c4b8-7020-4697-b49e-ebe9f60812c0" providerId="ADAL" clId="{7C5FF7AB-540E-4776-8E07-49D490F9CBEE}" dt="2022-02-28T12:18:12.018" v="2612" actId="478"/>
          <ac:spMkLst>
            <pc:docMk/>
            <pc:sldMk cId="2012567857" sldId="294"/>
            <ac:spMk id="16" creationId="{959563B0-542F-4E5C-A5E7-12612043C447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7" creationId="{9F083102-CCB9-46F5-91FB-F3D28B3F4F38}"/>
          </ac:spMkLst>
        </pc:spChg>
        <pc:spChg chg="mod">
          <ac:chgData name="Geoff Kwan" userId="c3a5c4b8-7020-4697-b49e-ebe9f60812c0" providerId="ADAL" clId="{7C5FF7AB-540E-4776-8E07-49D490F9CBEE}" dt="2022-02-25T03:52:23.999" v="2405"/>
          <ac:spMkLst>
            <pc:docMk/>
            <pc:sldMk cId="2012567857" sldId="294"/>
            <ac:spMk id="18" creationId="{E57CC2D8-8C13-48CF-B4C3-17ABD485D400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19" creationId="{C45446F2-20E4-454D-ABC3-9C105D281E15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0" creationId="{985E1D8A-B52A-4C1A-8071-460327702FFE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1" creationId="{69A22669-66EF-4D24-85D6-52E66BB2A47B}"/>
          </ac:spMkLst>
        </pc:spChg>
        <pc:spChg chg="mod">
          <ac:chgData name="Geoff Kwan" userId="c3a5c4b8-7020-4697-b49e-ebe9f60812c0" providerId="ADAL" clId="{7C5FF7AB-540E-4776-8E07-49D490F9CBEE}" dt="2022-02-28T12:18:31.485" v="2615"/>
          <ac:spMkLst>
            <pc:docMk/>
            <pc:sldMk cId="2012567857" sldId="294"/>
            <ac:spMk id="22" creationId="{80347EBB-8BC2-4D39-98EB-8709BC9E82E7}"/>
          </ac:spMkLst>
        </pc:spChg>
        <pc:spChg chg="add mod">
          <ac:chgData name="Geoff Kwan" userId="c3a5c4b8-7020-4697-b49e-ebe9f60812c0" providerId="ADAL" clId="{7C5FF7AB-540E-4776-8E07-49D490F9CBEE}" dt="2022-02-28T12:18:59.282" v="2619" actId="1076"/>
          <ac:spMkLst>
            <pc:docMk/>
            <pc:sldMk cId="2012567857" sldId="294"/>
            <ac:spMk id="23" creationId="{A3CE21D5-9181-410A-9B15-1EDAE3C3A85E}"/>
          </ac:spMkLst>
        </pc:spChg>
        <pc:grpChg chg="add del mod">
          <ac:chgData name="Geoff Kwan" userId="c3a5c4b8-7020-4697-b49e-ebe9f60812c0" providerId="ADAL" clId="{7C5FF7AB-540E-4776-8E07-49D490F9CBEE}" dt="2022-02-25T03:52:21.824" v="2404"/>
          <ac:grpSpMkLst>
            <pc:docMk/>
            <pc:sldMk cId="2012567857" sldId="294"/>
            <ac:grpSpMk id="7" creationId="{884A6EB9-E841-4FD8-938C-BF840A5C3E96}"/>
          </ac:grpSpMkLst>
        </pc:grpChg>
        <pc:grpChg chg="add mod">
          <ac:chgData name="Geoff Kwan" userId="c3a5c4b8-7020-4697-b49e-ebe9f60812c0" providerId="ADAL" clId="{7C5FF7AB-540E-4776-8E07-49D490F9CBEE}" dt="2022-02-28T12:18:35.967" v="2616" actId="1076"/>
          <ac:grpSpMkLst>
            <pc:docMk/>
            <pc:sldMk cId="2012567857" sldId="294"/>
            <ac:grpSpMk id="11" creationId="{6839F4C6-FB59-4DB4-8EC8-5A3A6E469278}"/>
          </ac:grpSpMkLst>
        </pc:grpChg>
        <pc:grpChg chg="add del mod">
          <ac:chgData name="Geoff Kwan" userId="c3a5c4b8-7020-4697-b49e-ebe9f60812c0" providerId="ADAL" clId="{7C5FF7AB-540E-4776-8E07-49D490F9CBEE}" dt="2022-02-28T12:18:22.922" v="2614" actId="478"/>
          <ac:grpSpMkLst>
            <pc:docMk/>
            <pc:sldMk cId="2012567857" sldId="294"/>
            <ac:grpSpMk id="13" creationId="{F25C8C39-692C-4E3D-A10E-E847406547B5}"/>
          </ac:grpSpMkLst>
        </pc:grpChg>
        <pc:picChg chg="add del mod">
          <ac:chgData name="Geoff Kwan" userId="c3a5c4b8-7020-4697-b49e-ebe9f60812c0" providerId="ADAL" clId="{7C5FF7AB-540E-4776-8E07-49D490F9CBEE}" dt="2022-02-25T03:50:36.233" v="2398" actId="478"/>
          <ac:picMkLst>
            <pc:docMk/>
            <pc:sldMk cId="2012567857" sldId="294"/>
            <ac:picMk id="3" creationId="{AE3F988A-0E1E-4057-A5DA-14F2439C0403}"/>
          </ac:picMkLst>
        </pc:picChg>
        <pc:picChg chg="add del mod">
          <ac:chgData name="Geoff Kwan" userId="c3a5c4b8-7020-4697-b49e-ebe9f60812c0" providerId="ADAL" clId="{7C5FF7AB-540E-4776-8E07-49D490F9CBEE}" dt="2022-02-25T03:44:55.977" v="2350" actId="478"/>
          <ac:picMkLst>
            <pc:docMk/>
            <pc:sldMk cId="2012567857" sldId="294"/>
            <ac:picMk id="4" creationId="{A5FA0592-1FF3-42C2-B40F-EC7C40C88307}"/>
          </ac:picMkLst>
        </pc:picChg>
        <pc:picChg chg="add del mod">
          <ac:chgData name="Geoff Kwan" userId="c3a5c4b8-7020-4697-b49e-ebe9f60812c0" providerId="ADAL" clId="{7C5FF7AB-540E-4776-8E07-49D490F9CBEE}" dt="2022-02-25T03:51:37.633" v="2402" actId="478"/>
          <ac:picMkLst>
            <pc:docMk/>
            <pc:sldMk cId="2012567857" sldId="294"/>
            <ac:picMk id="6" creationId="{F0AD1DB3-A71C-4111-B708-A8D43E9ECADE}"/>
          </ac:picMkLst>
        </pc:picChg>
        <pc:picChg chg="add mod ord">
          <ac:chgData name="Geoff Kwan" userId="c3a5c4b8-7020-4697-b49e-ebe9f60812c0" providerId="ADAL" clId="{7C5FF7AB-540E-4776-8E07-49D490F9CBEE}" dt="2022-02-28T12:18:18.622" v="2613" actId="167"/>
          <ac:picMkLst>
            <pc:docMk/>
            <pc:sldMk cId="2012567857" sldId="294"/>
            <ac:picMk id="10" creationId="{8E408EA9-F995-4C41-A7B6-DEA1928185E3}"/>
          </ac:picMkLst>
        </pc:picChg>
      </pc:sldChg>
      <pc:sldChg chg="add">
        <pc:chgData name="Geoff Kwan" userId="c3a5c4b8-7020-4697-b49e-ebe9f60812c0" providerId="ADAL" clId="{7C5FF7AB-540E-4776-8E07-49D490F9CBEE}" dt="2022-02-25T03:46:17.200" v="2361"/>
        <pc:sldMkLst>
          <pc:docMk/>
          <pc:sldMk cId="61104574" sldId="295"/>
        </pc:sldMkLst>
      </pc:sldChg>
      <pc:sldChg chg="addSp delSp modSp add del mod setBg addAnim delAnim">
        <pc:chgData name="Geoff Kwan" userId="c3a5c4b8-7020-4697-b49e-ebe9f60812c0" providerId="ADAL" clId="{7C5FF7AB-540E-4776-8E07-49D490F9CBEE}" dt="2022-02-25T03:46:11.575" v="2360" actId="47"/>
        <pc:sldMkLst>
          <pc:docMk/>
          <pc:sldMk cId="3168151180" sldId="295"/>
        </pc:sldMkLst>
        <pc:spChg chg="mo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" creationId="{A1091E25-863E-4EC4-B1AA-A45B6AE70E91}"/>
          </ac:spMkLst>
        </pc:spChg>
        <pc:spChg chg="mo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5" creationId="{12E767E7-09DE-463A-9352-76EC4068106A}"/>
          </ac:spMkLst>
        </pc:spChg>
        <pc:spChg chg="add del">
          <ac:chgData name="Geoff Kwan" userId="c3a5c4b8-7020-4697-b49e-ebe9f60812c0" providerId="ADAL" clId="{7C5FF7AB-540E-4776-8E07-49D490F9CBEE}" dt="2022-02-25T03:43:58.972" v="2339" actId="478"/>
          <ac:spMkLst>
            <pc:docMk/>
            <pc:sldMk cId="3168151180" sldId="295"/>
            <ac:spMk id="6" creationId="{D303446D-4D83-4118-BE29-3C1928A4D54C}"/>
          </ac:spMkLst>
        </pc:spChg>
        <pc:spChg chg="add del">
          <ac:chgData name="Geoff Kwan" userId="c3a5c4b8-7020-4697-b49e-ebe9f60812c0" providerId="ADAL" clId="{7C5FF7AB-540E-4776-8E07-49D490F9CBEE}" dt="2022-02-25T03:44:38.161" v="2346" actId="26606"/>
          <ac:spMkLst>
            <pc:docMk/>
            <pc:sldMk cId="3168151180" sldId="295"/>
            <ac:spMk id="12" creationId="{17CDB40A-75BB-4498-A20B-59C3984A3A94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4" creationId="{FC3C749F-9A26-4B1E-BC2E-572D03DF9593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5" creationId="{04A130CA-991E-4C92-A494-EB7D8666EFED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6" creationId="{F98D51C6-1188-49B8-B829-31D2C2813F10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18" creationId="{456BA586-8922-4113-BD35-BBF1EB1A1F42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20" creationId="{B497CCB5-5FC2-473C-AFCC-2430CEF1DF71}"/>
          </ac:spMkLst>
        </pc:spChg>
        <pc:spChg chg="add del">
          <ac:chgData name="Geoff Kwan" userId="c3a5c4b8-7020-4697-b49e-ebe9f60812c0" providerId="ADAL" clId="{7C5FF7AB-540E-4776-8E07-49D490F9CBEE}" dt="2022-02-25T03:44:43.970" v="2348" actId="26606"/>
          <ac:spMkLst>
            <pc:docMk/>
            <pc:sldMk cId="3168151180" sldId="295"/>
            <ac:spMk id="22" creationId="{599C8C75-BFDF-44E7-A028-EEB5EDD58817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4" creationId="{EF666E30-6F0A-449A-BEC2-DF59127354DF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5" creationId="{CE3C5560-7A9C-489F-9148-18C5E1D0F0B2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6" creationId="{C5CB530E-515E-412C-9DF1-5F8FFBD6F383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7" creationId="{712D4376-A578-4FF1-94FC-245E7A6A489F}"/>
          </ac:spMkLst>
        </pc:spChg>
        <pc:spChg chg="add">
          <ac:chgData name="Geoff Kwan" userId="c3a5c4b8-7020-4697-b49e-ebe9f60812c0" providerId="ADAL" clId="{7C5FF7AB-540E-4776-8E07-49D490F9CBEE}" dt="2022-02-25T03:44:43.977" v="2349" actId="26606"/>
          <ac:spMkLst>
            <pc:docMk/>
            <pc:sldMk cId="3168151180" sldId="295"/>
            <ac:spMk id="28" creationId="{AEA7509D-F04F-40CB-A0B3-EEF16499CC9F}"/>
          </ac:spMkLst>
        </pc:spChg>
        <pc:picChg chg="del">
          <ac:chgData name="Geoff Kwan" userId="c3a5c4b8-7020-4697-b49e-ebe9f60812c0" providerId="ADAL" clId="{7C5FF7AB-540E-4776-8E07-49D490F9CBEE}" dt="2022-02-25T03:43:54.672" v="2337" actId="478"/>
          <ac:picMkLst>
            <pc:docMk/>
            <pc:sldMk cId="3168151180" sldId="295"/>
            <ac:picMk id="4" creationId="{A5FA0592-1FF3-42C2-B40F-EC7C40C88307}"/>
          </ac:picMkLst>
        </pc:picChg>
        <pc:picChg chg="add mod ord">
          <ac:chgData name="Geoff Kwan" userId="c3a5c4b8-7020-4697-b49e-ebe9f60812c0" providerId="ADAL" clId="{7C5FF7AB-540E-4776-8E07-49D490F9CBEE}" dt="2022-02-25T03:44:43.977" v="2349" actId="26606"/>
          <ac:picMkLst>
            <pc:docMk/>
            <pc:sldMk cId="3168151180" sldId="295"/>
            <ac:picMk id="7" creationId="{CF08B5FE-F50E-4908-B8FA-950A81C9629C}"/>
          </ac:picMkLst>
        </pc:picChg>
        <pc:cxnChg chg="add">
          <ac:chgData name="Geoff Kwan" userId="c3a5c4b8-7020-4697-b49e-ebe9f60812c0" providerId="ADAL" clId="{7C5FF7AB-540E-4776-8E07-49D490F9CBEE}" dt="2022-02-25T03:44:43.977" v="2349" actId="26606"/>
          <ac:cxnSpMkLst>
            <pc:docMk/>
            <pc:sldMk cId="3168151180" sldId="295"/>
            <ac:cxnSpMk id="29" creationId="{56020367-4FD5-4596-8E10-C5F095CD8DBF}"/>
          </ac:cxnSpMkLst>
        </pc:cxnChg>
      </pc:sldChg>
      <pc:sldChg chg="add">
        <pc:chgData name="Geoff Kwan" userId="c3a5c4b8-7020-4697-b49e-ebe9f60812c0" providerId="ADAL" clId="{7C5FF7AB-540E-4776-8E07-49D490F9CBEE}" dt="2022-02-25T03:50:20.182" v="2362"/>
        <pc:sldMkLst>
          <pc:docMk/>
          <pc:sldMk cId="1907236247" sldId="296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3522673915" sldId="296"/>
        </pc:sldMkLst>
      </pc:sldChg>
      <pc:sldChg chg="addSp delSp modSp add mod setBg">
        <pc:chgData name="Geoff Kwan" userId="c3a5c4b8-7020-4697-b49e-ebe9f60812c0" providerId="ADAL" clId="{7C5FF7AB-540E-4776-8E07-49D490F9CBEE}" dt="2022-02-28T12:20:13.523" v="2621" actId="26606"/>
        <pc:sldMkLst>
          <pc:docMk/>
          <pc:sldMk cId="1809397566" sldId="297"/>
        </pc:sldMkLst>
        <pc:spChg chg="mo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2" creationId="{A1091E25-863E-4EC4-B1AA-A45B6AE70E91}"/>
          </ac:spMkLst>
        </pc:spChg>
        <pc:spChg chg="add del">
          <ac:chgData name="Geoff Kwan" userId="c3a5c4b8-7020-4697-b49e-ebe9f60812c0" providerId="ADAL" clId="{7C5FF7AB-540E-4776-8E07-49D490F9CBEE}" dt="2022-02-25T03:55:00.259" v="2410" actId="478"/>
          <ac:spMkLst>
            <pc:docMk/>
            <pc:sldMk cId="1809397566" sldId="297"/>
            <ac:spMk id="3" creationId="{7C500C26-ECF2-428A-89D7-ED466E7CD6B6}"/>
          </ac:spMkLst>
        </pc:spChg>
        <pc:spChg chg="add del mod">
          <ac:chgData name="Geoff Kwan" userId="c3a5c4b8-7020-4697-b49e-ebe9f60812c0" providerId="ADAL" clId="{7C5FF7AB-540E-4776-8E07-49D490F9CBEE}" dt="2022-02-25T04:35:37.388" v="2573" actId="12084"/>
          <ac:spMkLst>
            <pc:docMk/>
            <pc:sldMk cId="1809397566" sldId="297"/>
            <ac:spMk id="4" creationId="{67F1E643-9949-4B47-B2E3-70A06E37F496}"/>
          </ac:spMkLst>
        </pc:spChg>
        <pc:spChg chg="mo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5" creationId="{12E767E7-09DE-463A-9352-76EC4068106A}"/>
          </ac:spMkLst>
        </pc:spChg>
        <pc:spChg chg="add">
          <ac:chgData name="Geoff Kwan" userId="c3a5c4b8-7020-4697-b49e-ebe9f60812c0" providerId="ADAL" clId="{7C5FF7AB-540E-4776-8E07-49D490F9CBEE}" dt="2022-02-28T12:20:13.523" v="2621" actId="26606"/>
          <ac:spMkLst>
            <pc:docMk/>
            <pc:sldMk cId="1809397566" sldId="297"/>
            <ac:spMk id="11" creationId="{955A2079-FA98-4876-80F0-72364A7D2EA4}"/>
          </ac:spMkLst>
        </pc:spChg>
        <pc:grpChg chg="del">
          <ac:chgData name="Geoff Kwan" userId="c3a5c4b8-7020-4697-b49e-ebe9f60812c0" providerId="ADAL" clId="{7C5FF7AB-540E-4776-8E07-49D490F9CBEE}" dt="2022-02-25T03:54:26.251" v="2408" actId="478"/>
          <ac:grpSpMkLst>
            <pc:docMk/>
            <pc:sldMk cId="1809397566" sldId="297"/>
            <ac:grpSpMk id="13" creationId="{F25C8C39-692C-4E3D-A10E-E847406547B5}"/>
          </ac:grpSpMkLst>
        </pc:grpChg>
        <pc:graphicFrameChg chg="add mod modGraphic">
          <ac:chgData name="Geoff Kwan" userId="c3a5c4b8-7020-4697-b49e-ebe9f60812c0" providerId="ADAL" clId="{7C5FF7AB-540E-4776-8E07-49D490F9CBEE}" dt="2022-02-28T12:20:13.523" v="2621" actId="26606"/>
          <ac:graphicFrameMkLst>
            <pc:docMk/>
            <pc:sldMk cId="1809397566" sldId="297"/>
            <ac:graphicFrameMk id="6" creationId="{4DCE2904-9564-4F0F-9163-76314CC7122D}"/>
          </ac:graphicFrameMkLst>
        </pc:graphicFrame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833743520" sldId="297"/>
        </pc:sldMkLst>
      </pc:sldChg>
      <pc:sldChg chg="addSp delSp modSp add del mod setBg setClrOvrMap">
        <pc:chgData name="Geoff Kwan" userId="c3a5c4b8-7020-4697-b49e-ebe9f60812c0" providerId="ADAL" clId="{7C5FF7AB-540E-4776-8E07-49D490F9CBEE}" dt="2022-02-28T12:19:09.642" v="2620" actId="47"/>
        <pc:sldMkLst>
          <pc:docMk/>
          <pc:sldMk cId="662648082" sldId="298"/>
        </pc:sldMkLst>
        <pc:spChg chg="mo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2" creationId="{A1091E25-863E-4EC4-B1AA-A45B6AE70E91}"/>
          </ac:spMkLst>
        </pc:spChg>
        <pc:spChg chg="mod or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5" creationId="{12E767E7-09DE-463A-9352-76EC4068106A}"/>
          </ac:spMkLst>
        </pc:spChg>
        <pc:spChg chg="add">
          <ac:chgData name="Geoff Kwan" userId="c3a5c4b8-7020-4697-b49e-ebe9f60812c0" providerId="ADAL" clId="{7C5FF7AB-540E-4776-8E07-49D490F9CBEE}" dt="2022-02-28T12:17:48.964" v="2607" actId="26606"/>
          <ac:spMkLst>
            <pc:docMk/>
            <pc:sldMk cId="662648082" sldId="298"/>
            <ac:spMk id="12" creationId="{E49CC64F-7275-4E33-961B-0C5CDC439875}"/>
          </ac:spMkLst>
        </pc:spChg>
        <pc:spChg chg="mod">
          <ac:chgData name="Geoff Kwan" userId="c3a5c4b8-7020-4697-b49e-ebe9f60812c0" providerId="ADAL" clId="{7C5FF7AB-540E-4776-8E07-49D490F9CBEE}" dt="2022-02-28T12:16:16.364" v="2602" actId="6549"/>
          <ac:spMkLst>
            <pc:docMk/>
            <pc:sldMk cId="662648082" sldId="298"/>
            <ac:spMk id="14" creationId="{8A796477-6683-437A-B83E-2018B1FA6783}"/>
          </ac:spMkLst>
        </pc:spChg>
        <pc:grpChg chg="del">
          <ac:chgData name="Geoff Kwan" userId="c3a5c4b8-7020-4697-b49e-ebe9f60812c0" providerId="ADAL" clId="{7C5FF7AB-540E-4776-8E07-49D490F9CBEE}" dt="2022-02-28T12:16:18.170" v="2603" actId="478"/>
          <ac:grpSpMkLst>
            <pc:docMk/>
            <pc:sldMk cId="662648082" sldId="298"/>
            <ac:grpSpMk id="13" creationId="{F25C8C39-692C-4E3D-A10E-E847406547B5}"/>
          </ac:grpSpMkLst>
        </pc:grpChg>
        <pc:picChg chg="add mod">
          <ac:chgData name="Geoff Kwan" userId="c3a5c4b8-7020-4697-b49e-ebe9f60812c0" providerId="ADAL" clId="{7C5FF7AB-540E-4776-8E07-49D490F9CBEE}" dt="2022-02-28T12:17:48.964" v="2607" actId="26606"/>
          <ac:picMkLst>
            <pc:docMk/>
            <pc:sldMk cId="662648082" sldId="298"/>
            <ac:picMk id="10" creationId="{309CDFFF-6701-4746-BAB5-AEC49D111F94}"/>
          </ac:picMkLst>
        </pc:picChg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644151748" sldId="298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4018857645" sldId="299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24728778" sldId="300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99899292" sldId="301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123287986" sldId="302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068302968" sldId="303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115009405" sldId="305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161017442" sldId="307"/>
        </pc:sldMkLst>
      </pc:sldChg>
      <pc:sldChg chg="del">
        <pc:chgData name="Geoff Kwan" userId="c3a5c4b8-7020-4697-b49e-ebe9f60812c0" providerId="ADAL" clId="{7C5FF7AB-540E-4776-8E07-49D490F9CBEE}" dt="2022-02-24T04:43:47.198" v="156" actId="2696"/>
        <pc:sldMkLst>
          <pc:docMk/>
          <pc:sldMk cId="298555495" sldId="311"/>
        </pc:sldMkLst>
      </pc:sldChg>
    </pc:docChg>
  </pc:docChgLst>
  <pc:docChgLst>
    <pc:chgData name="Geoff Kwan" userId="c3a5c4b8-7020-4697-b49e-ebe9f60812c0" providerId="ADAL" clId="{20B4B146-0B7F-4331-AB82-0F72C2EB0D34}"/>
    <pc:docChg chg="custSel modSld">
      <pc:chgData name="Geoff Kwan" userId="c3a5c4b8-7020-4697-b49e-ebe9f60812c0" providerId="ADAL" clId="{20B4B146-0B7F-4331-AB82-0F72C2EB0D34}" dt="2021-11-19T12:50:55.166" v="81" actId="1592"/>
      <pc:docMkLst>
        <pc:docMk/>
      </pc:docMkLst>
      <pc:sldChg chg="modSp delCm">
        <pc:chgData name="Geoff Kwan" userId="c3a5c4b8-7020-4697-b49e-ebe9f60812c0" providerId="ADAL" clId="{20B4B146-0B7F-4331-AB82-0F72C2EB0D34}" dt="2021-11-19T12:46:05.127" v="27" actId="1592"/>
        <pc:sldMkLst>
          <pc:docMk/>
          <pc:sldMk cId="3187291116" sldId="278"/>
        </pc:sldMkLst>
        <pc:graphicFrameChg chg="mod">
          <ac:chgData name="Geoff Kwan" userId="c3a5c4b8-7020-4697-b49e-ebe9f60812c0" providerId="ADAL" clId="{20B4B146-0B7F-4331-AB82-0F72C2EB0D34}" dt="2021-11-19T12:45:59.606" v="26" actId="20577"/>
          <ac:graphicFrameMkLst>
            <pc:docMk/>
            <pc:sldMk cId="3187291116" sldId="278"/>
            <ac:graphicFrameMk id="10" creationId="{AFB9E9DE-31B2-46CF-A5D6-BC5B322C8BDB}"/>
          </ac:graphicFrameMkLst>
        </pc:graphicFrameChg>
      </pc:sldChg>
      <pc:sldChg chg="modSp mod delCm">
        <pc:chgData name="Geoff Kwan" userId="c3a5c4b8-7020-4697-b49e-ebe9f60812c0" providerId="ADAL" clId="{20B4B146-0B7F-4331-AB82-0F72C2EB0D34}" dt="2021-11-19T12:50:55.166" v="81" actId="1592"/>
        <pc:sldMkLst>
          <pc:docMk/>
          <pc:sldMk cId="2057691415" sldId="287"/>
        </pc:sldMkLst>
        <pc:spChg chg="mod">
          <ac:chgData name="Geoff Kwan" userId="c3a5c4b8-7020-4697-b49e-ebe9f60812c0" providerId="ADAL" clId="{20B4B146-0B7F-4331-AB82-0F72C2EB0D34}" dt="2021-11-19T12:50:51.887" v="80" actId="6549"/>
          <ac:spMkLst>
            <pc:docMk/>
            <pc:sldMk cId="2057691415" sldId="287"/>
            <ac:spMk id="7" creationId="{ADC3B7E9-99E0-4D1B-93AE-4879B4302DD4}"/>
          </ac:spMkLst>
        </pc:spChg>
      </pc:sldChg>
      <pc:sldChg chg="modSp mod delCm">
        <pc:chgData name="Geoff Kwan" userId="c3a5c4b8-7020-4697-b49e-ebe9f60812c0" providerId="ADAL" clId="{20B4B146-0B7F-4331-AB82-0F72C2EB0D34}" dt="2021-11-19T12:48:32.958" v="48" actId="1592"/>
        <pc:sldMkLst>
          <pc:docMk/>
          <pc:sldMk cId="3522673915" sldId="296"/>
        </pc:sldMkLst>
        <pc:spChg chg="mod">
          <ac:chgData name="Geoff Kwan" userId="c3a5c4b8-7020-4697-b49e-ebe9f60812c0" providerId="ADAL" clId="{20B4B146-0B7F-4331-AB82-0F72C2EB0D34}" dt="2021-11-19T12:48:18.990" v="46" actId="20577"/>
          <ac:spMkLst>
            <pc:docMk/>
            <pc:sldMk cId="3522673915" sldId="296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8:45.536" v="53" actId="1592"/>
        <pc:sldMkLst>
          <pc:docMk/>
          <pc:sldMk cId="1833743520" sldId="297"/>
        </pc:sldMkLst>
        <pc:spChg chg="mod">
          <ac:chgData name="Geoff Kwan" userId="c3a5c4b8-7020-4697-b49e-ebe9f60812c0" providerId="ADAL" clId="{20B4B146-0B7F-4331-AB82-0F72C2EB0D34}" dt="2021-11-19T12:48:42.039" v="52" actId="20577"/>
          <ac:spMkLst>
            <pc:docMk/>
            <pc:sldMk cId="1833743520" sldId="297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27.599" v="59" actId="20577"/>
        <pc:sldMkLst>
          <pc:docMk/>
          <pc:sldMk cId="2644151748" sldId="298"/>
        </pc:sldMkLst>
        <pc:spChg chg="mod">
          <ac:chgData name="Geoff Kwan" userId="c3a5c4b8-7020-4697-b49e-ebe9f60812c0" providerId="ADAL" clId="{20B4B146-0B7F-4331-AB82-0F72C2EB0D34}" dt="2021-11-19T12:49:27.599" v="59" actId="20577"/>
          <ac:spMkLst>
            <pc:docMk/>
            <pc:sldMk cId="2644151748" sldId="298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50:19.374" v="75" actId="20577"/>
        <pc:sldMkLst>
          <pc:docMk/>
          <pc:sldMk cId="4018857645" sldId="299"/>
        </pc:sldMkLst>
        <pc:spChg chg="mod">
          <ac:chgData name="Geoff Kwan" userId="c3a5c4b8-7020-4697-b49e-ebe9f60812c0" providerId="ADAL" clId="{20B4B146-0B7F-4331-AB82-0F72C2EB0D34}" dt="2021-11-19T12:50:19.374" v="75" actId="20577"/>
          <ac:spMkLst>
            <pc:docMk/>
            <pc:sldMk cId="4018857645" sldId="299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50:25.359" v="79" actId="20577"/>
        <pc:sldMkLst>
          <pc:docMk/>
          <pc:sldMk cId="124728778" sldId="300"/>
        </pc:sldMkLst>
        <pc:spChg chg="mod">
          <ac:chgData name="Geoff Kwan" userId="c3a5c4b8-7020-4697-b49e-ebe9f60812c0" providerId="ADAL" clId="{20B4B146-0B7F-4331-AB82-0F72C2EB0D34}" dt="2021-11-19T12:50:25.359" v="79" actId="20577"/>
          <ac:spMkLst>
            <pc:docMk/>
            <pc:sldMk cId="124728778" sldId="300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38.134" v="67" actId="20577"/>
        <pc:sldMkLst>
          <pc:docMk/>
          <pc:sldMk cId="199899292" sldId="301"/>
        </pc:sldMkLst>
        <pc:spChg chg="mod">
          <ac:chgData name="Geoff Kwan" userId="c3a5c4b8-7020-4697-b49e-ebe9f60812c0" providerId="ADAL" clId="{20B4B146-0B7F-4331-AB82-0F72C2EB0D34}" dt="2021-11-19T12:49:38.134" v="67" actId="20577"/>
          <ac:spMkLst>
            <pc:docMk/>
            <pc:sldMk cId="199899292" sldId="301"/>
            <ac:spMk id="2" creationId="{DFDCCE04-0658-4499-A775-6CC8EBB7B1B2}"/>
          </ac:spMkLst>
        </pc:spChg>
      </pc:sldChg>
      <pc:sldChg chg="modSp mod">
        <pc:chgData name="Geoff Kwan" userId="c3a5c4b8-7020-4697-b49e-ebe9f60812c0" providerId="ADAL" clId="{20B4B146-0B7F-4331-AB82-0F72C2EB0D34}" dt="2021-11-19T12:49:44.030" v="71" actId="20577"/>
        <pc:sldMkLst>
          <pc:docMk/>
          <pc:sldMk cId="1123287986" sldId="302"/>
        </pc:sldMkLst>
        <pc:spChg chg="mod">
          <ac:chgData name="Geoff Kwan" userId="c3a5c4b8-7020-4697-b49e-ebe9f60812c0" providerId="ADAL" clId="{20B4B146-0B7F-4331-AB82-0F72C2EB0D34}" dt="2021-11-19T12:49:44.030" v="71" actId="20577"/>
          <ac:spMkLst>
            <pc:docMk/>
            <pc:sldMk cId="1123287986" sldId="302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8:26.332" v="47" actId="1592"/>
        <pc:sldMkLst>
          <pc:docMk/>
          <pc:sldMk cId="1115009405" sldId="305"/>
        </pc:sldMkLst>
        <pc:spChg chg="mod">
          <ac:chgData name="Geoff Kwan" userId="c3a5c4b8-7020-4697-b49e-ebe9f60812c0" providerId="ADAL" clId="{20B4B146-0B7F-4331-AB82-0F72C2EB0D34}" dt="2021-11-19T12:48:12.037" v="42" actId="20577"/>
          <ac:spMkLst>
            <pc:docMk/>
            <pc:sldMk cId="1115009405" sldId="305"/>
            <ac:spMk id="2" creationId="{DFDCCE04-0658-4499-A775-6CC8EBB7B1B2}"/>
          </ac:spMkLst>
        </pc:spChg>
      </pc:sldChg>
      <pc:sldChg chg="modSp mod delCm">
        <pc:chgData name="Geoff Kwan" userId="c3a5c4b8-7020-4697-b49e-ebe9f60812c0" providerId="ADAL" clId="{20B4B146-0B7F-4331-AB82-0F72C2EB0D34}" dt="2021-11-19T12:47:18.225" v="38" actId="1592"/>
        <pc:sldMkLst>
          <pc:docMk/>
          <pc:sldMk cId="161017442" sldId="307"/>
        </pc:sldMkLst>
        <pc:spChg chg="mod">
          <ac:chgData name="Geoff Kwan" userId="c3a5c4b8-7020-4697-b49e-ebe9f60812c0" providerId="ADAL" clId="{20B4B146-0B7F-4331-AB82-0F72C2EB0D34}" dt="2021-11-19T12:47:11.967" v="37" actId="20577"/>
          <ac:spMkLst>
            <pc:docMk/>
            <pc:sldMk cId="161017442" sldId="307"/>
            <ac:spMk id="3" creationId="{260F7140-5E51-4A9D-868F-1BA8A2DBD288}"/>
          </ac:spMkLst>
        </pc:spChg>
      </pc:sldChg>
    </pc:docChg>
  </pc:docChgLst>
  <pc:docChgLst>
    <pc:chgData name="Geoff Kwan" userId="c3a5c4b8-7020-4697-b49e-ebe9f60812c0" providerId="ADAL" clId="{2500585D-5E8F-49E1-AB35-6FF284AF1289}"/>
    <pc:docChg chg="undo custSel addSld delSld modSld">
      <pc:chgData name="Geoff Kwan" userId="c3a5c4b8-7020-4697-b49e-ebe9f60812c0" providerId="ADAL" clId="{2500585D-5E8F-49E1-AB35-6FF284AF1289}" dt="2022-03-01T04:34:37.475" v="6568" actId="14100"/>
      <pc:docMkLst>
        <pc:docMk/>
      </pc:docMkLst>
      <pc:sldChg chg="modSp mod">
        <pc:chgData name="Geoff Kwan" userId="c3a5c4b8-7020-4697-b49e-ebe9f60812c0" providerId="ADAL" clId="{2500585D-5E8F-49E1-AB35-6FF284AF1289}" dt="2022-03-01T04:08:26.275" v="6274" actId="948"/>
        <pc:sldMkLst>
          <pc:docMk/>
          <pc:sldMk cId="2057691415" sldId="287"/>
        </pc:sldMkLst>
        <pc:spChg chg="mod">
          <ac:chgData name="Geoff Kwan" userId="c3a5c4b8-7020-4697-b49e-ebe9f60812c0" providerId="ADAL" clId="{2500585D-5E8F-49E1-AB35-6FF284AF1289}" dt="2022-03-01T04:08:26.275" v="6274" actId="948"/>
          <ac:spMkLst>
            <pc:docMk/>
            <pc:sldMk cId="2057691415" sldId="287"/>
            <ac:spMk id="7" creationId="{ADC3B7E9-99E0-4D1B-93AE-4879B4302DD4}"/>
          </ac:spMkLst>
        </pc:spChg>
      </pc:sldChg>
      <pc:sldChg chg="modSp mod">
        <pc:chgData name="Geoff Kwan" userId="c3a5c4b8-7020-4697-b49e-ebe9f60812c0" providerId="ADAL" clId="{2500585D-5E8F-49E1-AB35-6FF284AF1289}" dt="2022-03-01T04:14:58.018" v="6346" actId="948"/>
        <pc:sldMkLst>
          <pc:docMk/>
          <pc:sldMk cId="748148864" sldId="290"/>
        </pc:sldMkLst>
        <pc:spChg chg="mod">
          <ac:chgData name="Geoff Kwan" userId="c3a5c4b8-7020-4697-b49e-ebe9f60812c0" providerId="ADAL" clId="{2500585D-5E8F-49E1-AB35-6FF284AF1289}" dt="2022-03-01T04:14:58.018" v="6346" actId="948"/>
          <ac:spMkLst>
            <pc:docMk/>
            <pc:sldMk cId="748148864" sldId="290"/>
            <ac:spMk id="10" creationId="{7236FCE4-DC7B-4BC9-BF51-CE402DE3EEC8}"/>
          </ac:spMkLst>
        </pc:spChg>
      </pc:sldChg>
      <pc:sldChg chg="addSp delSp modSp mod">
        <pc:chgData name="Geoff Kwan" userId="c3a5c4b8-7020-4697-b49e-ebe9f60812c0" providerId="ADAL" clId="{2500585D-5E8F-49E1-AB35-6FF284AF1289}" dt="2022-03-01T04:17:38.186" v="6359" actId="207"/>
        <pc:sldMkLst>
          <pc:docMk/>
          <pc:sldMk cId="2012567857" sldId="294"/>
        </pc:sldMkLst>
        <pc:spChg chg="mod">
          <ac:chgData name="Geoff Kwan" userId="c3a5c4b8-7020-4697-b49e-ebe9f60812c0" providerId="ADAL" clId="{2500585D-5E8F-49E1-AB35-6FF284AF1289}" dt="2022-02-28T22:36:31.952" v="5" actId="207"/>
          <ac:spMkLst>
            <pc:docMk/>
            <pc:sldMk cId="2012567857" sldId="294"/>
            <ac:spMk id="12" creationId="{C7FED026-BCEE-4AD9-96A9-DDE497526001}"/>
          </ac:spMkLst>
        </pc:spChg>
        <pc:spChg chg="mod">
          <ac:chgData name="Geoff Kwan" userId="c3a5c4b8-7020-4697-b49e-ebe9f60812c0" providerId="ADAL" clId="{2500585D-5E8F-49E1-AB35-6FF284AF1289}" dt="2022-02-28T22:35:41.801" v="0" actId="207"/>
          <ac:spMkLst>
            <pc:docMk/>
            <pc:sldMk cId="2012567857" sldId="294"/>
            <ac:spMk id="19" creationId="{C45446F2-20E4-454D-ABC3-9C105D281E15}"/>
          </ac:spMkLst>
        </pc:spChg>
        <pc:spChg chg="mod">
          <ac:chgData name="Geoff Kwan" userId="c3a5c4b8-7020-4697-b49e-ebe9f60812c0" providerId="ADAL" clId="{2500585D-5E8F-49E1-AB35-6FF284AF1289}" dt="2022-02-28T22:36:24.181" v="4" actId="207"/>
          <ac:spMkLst>
            <pc:docMk/>
            <pc:sldMk cId="2012567857" sldId="294"/>
            <ac:spMk id="20" creationId="{985E1D8A-B52A-4C1A-8071-460327702FFE}"/>
          </ac:spMkLst>
        </pc:spChg>
        <pc:spChg chg="mod">
          <ac:chgData name="Geoff Kwan" userId="c3a5c4b8-7020-4697-b49e-ebe9f60812c0" providerId="ADAL" clId="{2500585D-5E8F-49E1-AB35-6FF284AF1289}" dt="2022-03-01T04:17:38.186" v="6359" actId="207"/>
          <ac:spMkLst>
            <pc:docMk/>
            <pc:sldMk cId="2012567857" sldId="294"/>
            <ac:spMk id="23" creationId="{A3CE21D5-9181-410A-9B15-1EDAE3C3A85E}"/>
          </ac:spMkLst>
        </pc:spChg>
        <pc:grpChg chg="mod">
          <ac:chgData name="Geoff Kwan" userId="c3a5c4b8-7020-4697-b49e-ebe9f60812c0" providerId="ADAL" clId="{2500585D-5E8F-49E1-AB35-6FF284AF1289}" dt="2022-02-28T23:04:26.329" v="361" actId="1076"/>
          <ac:grpSpMkLst>
            <pc:docMk/>
            <pc:sldMk cId="2012567857" sldId="294"/>
            <ac:grpSpMk id="11" creationId="{6839F4C6-FB59-4DB4-8EC8-5A3A6E469278}"/>
          </ac:grpSpMkLst>
        </pc:grpChg>
        <pc:picChg chg="del mod modCrop">
          <ac:chgData name="Geoff Kwan" userId="c3a5c4b8-7020-4697-b49e-ebe9f60812c0" providerId="ADAL" clId="{2500585D-5E8F-49E1-AB35-6FF284AF1289}" dt="2022-03-01T02:25:30.202" v="4824" actId="478"/>
          <ac:picMkLst>
            <pc:docMk/>
            <pc:sldMk cId="2012567857" sldId="294"/>
            <ac:picMk id="10" creationId="{8E408EA9-F995-4C41-A7B6-DEA1928185E3}"/>
          </ac:picMkLst>
        </pc:picChg>
        <pc:picChg chg="add mod ord">
          <ac:chgData name="Geoff Kwan" userId="c3a5c4b8-7020-4697-b49e-ebe9f60812c0" providerId="ADAL" clId="{2500585D-5E8F-49E1-AB35-6FF284AF1289}" dt="2022-03-01T02:25:35.948" v="4826" actId="167"/>
          <ac:picMkLst>
            <pc:docMk/>
            <pc:sldMk cId="2012567857" sldId="294"/>
            <ac:picMk id="13" creationId="{7D73E76B-CD71-400B-8EC1-97EBD01C830B}"/>
          </ac:picMkLst>
        </pc:picChg>
      </pc:sldChg>
      <pc:sldChg chg="addSp delSp modSp del mod">
        <pc:chgData name="Geoff Kwan" userId="c3a5c4b8-7020-4697-b49e-ebe9f60812c0" providerId="ADAL" clId="{2500585D-5E8F-49E1-AB35-6FF284AF1289}" dt="2022-03-01T02:25:49.735" v="4827" actId="47"/>
        <pc:sldMkLst>
          <pc:docMk/>
          <pc:sldMk cId="1809397566" sldId="297"/>
        </pc:sldMkLst>
        <pc:spChg chg="del">
          <ac:chgData name="Geoff Kwan" userId="c3a5c4b8-7020-4697-b49e-ebe9f60812c0" providerId="ADAL" clId="{2500585D-5E8F-49E1-AB35-6FF284AF1289}" dt="2022-02-28T22:54:21.257" v="285" actId="478"/>
          <ac:spMkLst>
            <pc:docMk/>
            <pc:sldMk cId="1809397566" sldId="297"/>
            <ac:spMk id="2" creationId="{A1091E25-863E-4EC4-B1AA-A45B6AE70E91}"/>
          </ac:spMkLst>
        </pc:spChg>
        <pc:spChg chg="add del mod">
          <ac:chgData name="Geoff Kwan" userId="c3a5c4b8-7020-4697-b49e-ebe9f60812c0" providerId="ADAL" clId="{2500585D-5E8F-49E1-AB35-6FF284AF1289}" dt="2022-02-28T23:00:38.274" v="339" actId="478"/>
          <ac:spMkLst>
            <pc:docMk/>
            <pc:sldMk cId="1809397566" sldId="297"/>
            <ac:spMk id="4" creationId="{CDB03264-AEFD-4315-B6E4-4F206F9FC227}"/>
          </ac:spMkLst>
        </pc:spChg>
        <pc:graphicFrameChg chg="mod">
          <ac:chgData name="Geoff Kwan" userId="c3a5c4b8-7020-4697-b49e-ebe9f60812c0" providerId="ADAL" clId="{2500585D-5E8F-49E1-AB35-6FF284AF1289}" dt="2022-02-28T22:54:07.026" v="284" actId="1076"/>
          <ac:graphicFrameMkLst>
            <pc:docMk/>
            <pc:sldMk cId="1809397566" sldId="297"/>
            <ac:graphicFrameMk id="6" creationId="{4DCE2904-9564-4F0F-9163-76314CC7122D}"/>
          </ac:graphicFrameMkLst>
        </pc:graphicFrameChg>
      </pc:sldChg>
      <pc:sldChg chg="addSp delSp modSp add mod">
        <pc:chgData name="Geoff Kwan" userId="c3a5c4b8-7020-4697-b49e-ebe9f60812c0" providerId="ADAL" clId="{2500585D-5E8F-49E1-AB35-6FF284AF1289}" dt="2022-03-01T02:25:23.498" v="4823"/>
        <pc:sldMkLst>
          <pc:docMk/>
          <pc:sldMk cId="3323816556" sldId="298"/>
        </pc:sldMkLst>
        <pc:spChg chg="add del mod">
          <ac:chgData name="Geoff Kwan" userId="c3a5c4b8-7020-4697-b49e-ebe9f60812c0" providerId="ADAL" clId="{2500585D-5E8F-49E1-AB35-6FF284AF1289}" dt="2022-02-28T22:50:19.810" v="213" actId="20577"/>
          <ac:spMkLst>
            <pc:docMk/>
            <pc:sldMk cId="3323816556" sldId="298"/>
            <ac:spMk id="3" creationId="{05744BD5-CF23-4F27-AC12-53E433B196A0}"/>
          </ac:spMkLst>
        </pc:spChg>
        <pc:spChg chg="del">
          <ac:chgData name="Geoff Kwan" userId="c3a5c4b8-7020-4697-b49e-ebe9f60812c0" providerId="ADAL" clId="{2500585D-5E8F-49E1-AB35-6FF284AF1289}" dt="2022-02-28T22:38:34.894" v="9" actId="478"/>
          <ac:spMkLst>
            <pc:docMk/>
            <pc:sldMk cId="3323816556" sldId="298"/>
            <ac:spMk id="23" creationId="{A3CE21D5-9181-410A-9B15-1EDAE3C3A85E}"/>
          </ac:spMkLst>
        </pc:spChg>
        <pc:grpChg chg="del">
          <ac:chgData name="Geoff Kwan" userId="c3a5c4b8-7020-4697-b49e-ebe9f60812c0" providerId="ADAL" clId="{2500585D-5E8F-49E1-AB35-6FF284AF1289}" dt="2022-02-28T22:38:32.960" v="8" actId="478"/>
          <ac:grpSpMkLst>
            <pc:docMk/>
            <pc:sldMk cId="3323816556" sldId="298"/>
            <ac:grpSpMk id="11" creationId="{6839F4C6-FB59-4DB4-8EC8-5A3A6E469278}"/>
          </ac:grpSpMkLst>
        </pc:grpChg>
        <pc:graphicFrameChg chg="add del mod">
          <ac:chgData name="Geoff Kwan" userId="c3a5c4b8-7020-4697-b49e-ebe9f60812c0" providerId="ADAL" clId="{2500585D-5E8F-49E1-AB35-6FF284AF1289}" dt="2022-02-28T22:49:50.797" v="187" actId="12084"/>
          <ac:graphicFrameMkLst>
            <pc:docMk/>
            <pc:sldMk cId="3323816556" sldId="298"/>
            <ac:graphicFrameMk id="4" creationId="{6F6E649B-87D5-4010-BEC0-A9FF32928ABD}"/>
          </ac:graphicFrameMkLst>
        </pc:graphicFrameChg>
        <pc:graphicFrameChg chg="add del mod">
          <ac:chgData name="Geoff Kwan" userId="c3a5c4b8-7020-4697-b49e-ebe9f60812c0" providerId="ADAL" clId="{2500585D-5E8F-49E1-AB35-6FF284AF1289}" dt="2022-02-28T22:40:56.940" v="12" actId="478"/>
          <ac:graphicFrameMkLst>
            <pc:docMk/>
            <pc:sldMk cId="3323816556" sldId="298"/>
            <ac:graphicFrameMk id="13" creationId="{F9BFD9E3-5A6F-4A3F-8C19-6E13CB72C2B7}"/>
          </ac:graphicFrameMkLst>
        </pc:graphicFrameChg>
        <pc:picChg chg="del">
          <ac:chgData name="Geoff Kwan" userId="c3a5c4b8-7020-4697-b49e-ebe9f60812c0" providerId="ADAL" clId="{2500585D-5E8F-49E1-AB35-6FF284AF1289}" dt="2022-02-28T22:38:39.605" v="10" actId="478"/>
          <ac:picMkLst>
            <pc:docMk/>
            <pc:sldMk cId="3323816556" sldId="298"/>
            <ac:picMk id="10" creationId="{8E408EA9-F995-4C41-A7B6-DEA1928185E3}"/>
          </ac:picMkLst>
        </pc:picChg>
        <pc:picChg chg="add del mod">
          <ac:chgData name="Geoff Kwan" userId="c3a5c4b8-7020-4697-b49e-ebe9f60812c0" providerId="ADAL" clId="{2500585D-5E8F-49E1-AB35-6FF284AF1289}" dt="2022-02-28T23:04:38.066" v="363" actId="478"/>
          <ac:picMkLst>
            <pc:docMk/>
            <pc:sldMk cId="3323816556" sldId="298"/>
            <ac:picMk id="14" creationId="{794F55AD-961A-4049-B3B7-D5F4D1C6E50B}"/>
          </ac:picMkLst>
        </pc:picChg>
        <pc:picChg chg="add del mod">
          <ac:chgData name="Geoff Kwan" userId="c3a5c4b8-7020-4697-b49e-ebe9f60812c0" providerId="ADAL" clId="{2500585D-5E8F-49E1-AB35-6FF284AF1289}" dt="2022-02-28T23:07:38.185" v="389" actId="478"/>
          <ac:picMkLst>
            <pc:docMk/>
            <pc:sldMk cId="3323816556" sldId="298"/>
            <ac:picMk id="16" creationId="{5ADDBF29-CE31-4223-B064-994F8FF62FF1}"/>
          </ac:picMkLst>
        </pc:picChg>
        <pc:picChg chg="add del mod">
          <ac:chgData name="Geoff Kwan" userId="c3a5c4b8-7020-4697-b49e-ebe9f60812c0" providerId="ADAL" clId="{2500585D-5E8F-49E1-AB35-6FF284AF1289}" dt="2022-03-01T02:25:20.890" v="4822" actId="478"/>
          <ac:picMkLst>
            <pc:docMk/>
            <pc:sldMk cId="3323816556" sldId="298"/>
            <ac:picMk id="17" creationId="{93DF2533-E6F3-4FC6-8D57-33C40575A261}"/>
          </ac:picMkLst>
        </pc:picChg>
        <pc:picChg chg="add mod">
          <ac:chgData name="Geoff Kwan" userId="c3a5c4b8-7020-4697-b49e-ebe9f60812c0" providerId="ADAL" clId="{2500585D-5E8F-49E1-AB35-6FF284AF1289}" dt="2022-03-01T02:25:23.498" v="4823"/>
          <ac:picMkLst>
            <pc:docMk/>
            <pc:sldMk cId="3323816556" sldId="298"/>
            <ac:picMk id="18" creationId="{879A0436-CBAF-4902-8207-6FE5DD1B7D42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3:47:37.921" v="6071" actId="20577"/>
        <pc:sldMkLst>
          <pc:docMk/>
          <pc:sldMk cId="144249300" sldId="299"/>
        </pc:sldMkLst>
        <pc:spChg chg="mod">
          <ac:chgData name="Geoff Kwan" userId="c3a5c4b8-7020-4697-b49e-ebe9f60812c0" providerId="ADAL" clId="{2500585D-5E8F-49E1-AB35-6FF284AF1289}" dt="2022-02-28T22:50:47.986" v="264" actId="20577"/>
          <ac:spMkLst>
            <pc:docMk/>
            <pc:sldMk cId="144249300" sldId="299"/>
            <ac:spMk id="2" creationId="{A1091E25-863E-4EC4-B1AA-A45B6AE70E91}"/>
          </ac:spMkLst>
        </pc:spChg>
        <pc:spChg chg="del">
          <ac:chgData name="Geoff Kwan" userId="c3a5c4b8-7020-4697-b49e-ebe9f60812c0" providerId="ADAL" clId="{2500585D-5E8F-49E1-AB35-6FF284AF1289}" dt="2022-02-28T22:50:53.289" v="265" actId="478"/>
          <ac:spMkLst>
            <pc:docMk/>
            <pc:sldMk cId="144249300" sldId="299"/>
            <ac:spMk id="3" creationId="{05744BD5-CF23-4F27-AC12-53E433B196A0}"/>
          </ac:spMkLst>
        </pc:spChg>
        <pc:spChg chg="add del mod">
          <ac:chgData name="Geoff Kwan" userId="c3a5c4b8-7020-4697-b49e-ebe9f60812c0" providerId="ADAL" clId="{2500585D-5E8F-49E1-AB35-6FF284AF1289}" dt="2022-02-28T23:00:45.914" v="340" actId="478"/>
          <ac:spMkLst>
            <pc:docMk/>
            <pc:sldMk cId="144249300" sldId="299"/>
            <ac:spMk id="4" creationId="{3DE7617A-1653-4B9A-BF56-9D1408AABB4F}"/>
          </ac:spMkLst>
        </pc:spChg>
        <pc:spChg chg="add del mod">
          <ac:chgData name="Geoff Kwan" userId="c3a5c4b8-7020-4697-b49e-ebe9f60812c0" providerId="ADAL" clId="{2500585D-5E8F-49E1-AB35-6FF284AF1289}" dt="2022-02-28T23:00:46.834" v="341" actId="478"/>
          <ac:spMkLst>
            <pc:docMk/>
            <pc:sldMk cId="144249300" sldId="299"/>
            <ac:spMk id="7" creationId="{73BB10D0-8312-4BAF-B09F-06142540F04D}"/>
          </ac:spMkLst>
        </pc:spChg>
        <pc:spChg chg="add del mod">
          <ac:chgData name="Geoff Kwan" userId="c3a5c4b8-7020-4697-b49e-ebe9f60812c0" providerId="ADAL" clId="{2500585D-5E8F-49E1-AB35-6FF284AF1289}" dt="2022-02-28T22:58:21.570" v="319" actId="478"/>
          <ac:spMkLst>
            <pc:docMk/>
            <pc:sldMk cId="144249300" sldId="299"/>
            <ac:spMk id="8" creationId="{587765C9-2434-4BE4-B1FC-3B8C20DF0040}"/>
          </ac:spMkLst>
        </pc:spChg>
        <pc:spChg chg="add mod">
          <ac:chgData name="Geoff Kwan" userId="c3a5c4b8-7020-4697-b49e-ebe9f60812c0" providerId="ADAL" clId="{2500585D-5E8F-49E1-AB35-6FF284AF1289}" dt="2022-02-28T23:18:27.166" v="525" actId="14100"/>
          <ac:spMkLst>
            <pc:docMk/>
            <pc:sldMk cId="144249300" sldId="299"/>
            <ac:spMk id="10" creationId="{09E63FED-7BC7-46C6-B153-D066F6FCED98}"/>
          </ac:spMkLst>
        </pc:spChg>
        <pc:graphicFrameChg chg="add mod">
          <ac:chgData name="Geoff Kwan" userId="c3a5c4b8-7020-4697-b49e-ebe9f60812c0" providerId="ADAL" clId="{2500585D-5E8F-49E1-AB35-6FF284AF1289}" dt="2022-03-01T03:47:37.921" v="6071" actId="20577"/>
          <ac:graphicFrameMkLst>
            <pc:docMk/>
            <pc:sldMk cId="144249300" sldId="299"/>
            <ac:graphicFrameMk id="11" creationId="{65204E19-90B3-4AE3-AC95-7B7876779554}"/>
          </ac:graphicFrameMkLst>
        </pc:graphicFrameChg>
        <pc:picChg chg="add del mod ord">
          <ac:chgData name="Geoff Kwan" userId="c3a5c4b8-7020-4697-b49e-ebe9f60812c0" providerId="ADAL" clId="{2500585D-5E8F-49E1-AB35-6FF284AF1289}" dt="2022-02-28T23:04:46.915" v="365" actId="478"/>
          <ac:picMkLst>
            <pc:docMk/>
            <pc:sldMk cId="144249300" sldId="299"/>
            <ac:picMk id="9" creationId="{EE66B1FC-6B35-468E-B8B0-413D5DE895E6}"/>
          </ac:picMkLst>
        </pc:picChg>
        <pc:picChg chg="add del mod">
          <ac:chgData name="Geoff Kwan" userId="c3a5c4b8-7020-4697-b49e-ebe9f60812c0" providerId="ADAL" clId="{2500585D-5E8F-49E1-AB35-6FF284AF1289}" dt="2022-02-28T23:07:44.506" v="391" actId="478"/>
          <ac:picMkLst>
            <pc:docMk/>
            <pc:sldMk cId="144249300" sldId="299"/>
            <ac:picMk id="12" creationId="{9CCEAEEA-45E8-4A3B-865F-6100D8CF74AC}"/>
          </ac:picMkLst>
        </pc:picChg>
        <pc:picChg chg="add del mod">
          <ac:chgData name="Geoff Kwan" userId="c3a5c4b8-7020-4697-b49e-ebe9f60812c0" providerId="ADAL" clId="{2500585D-5E8F-49E1-AB35-6FF284AF1289}" dt="2022-03-01T02:25:14.848" v="4820" actId="478"/>
          <ac:picMkLst>
            <pc:docMk/>
            <pc:sldMk cId="144249300" sldId="299"/>
            <ac:picMk id="13" creationId="{A1476C82-FDCD-4B05-977F-76EC2839F26F}"/>
          </ac:picMkLst>
        </pc:picChg>
        <pc:picChg chg="del">
          <ac:chgData name="Geoff Kwan" userId="c3a5c4b8-7020-4697-b49e-ebe9f60812c0" providerId="ADAL" clId="{2500585D-5E8F-49E1-AB35-6FF284AF1289}" dt="2022-02-28T22:50:55.706" v="266" actId="478"/>
          <ac:picMkLst>
            <pc:docMk/>
            <pc:sldMk cId="144249300" sldId="299"/>
            <ac:picMk id="14" creationId="{794F55AD-961A-4049-B3B7-D5F4D1C6E50B}"/>
          </ac:picMkLst>
        </pc:picChg>
        <pc:picChg chg="add mod">
          <ac:chgData name="Geoff Kwan" userId="c3a5c4b8-7020-4697-b49e-ebe9f60812c0" providerId="ADAL" clId="{2500585D-5E8F-49E1-AB35-6FF284AF1289}" dt="2022-03-01T02:25:16.930" v="4821"/>
          <ac:picMkLst>
            <pc:docMk/>
            <pc:sldMk cId="144249300" sldId="299"/>
            <ac:picMk id="15" creationId="{97B5AF2E-34D4-4BB3-8314-AAE8C0019076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1:17:07.879" v="3953" actId="167"/>
        <pc:sldMkLst>
          <pc:docMk/>
          <pc:sldMk cId="1868652489" sldId="300"/>
        </pc:sldMkLst>
        <pc:spChg chg="add mod">
          <ac:chgData name="Geoff Kwan" userId="c3a5c4b8-7020-4697-b49e-ebe9f60812c0" providerId="ADAL" clId="{2500585D-5E8F-49E1-AB35-6FF284AF1289}" dt="2022-03-01T00:47:35.380" v="2652" actId="1076"/>
          <ac:spMkLst>
            <pc:docMk/>
            <pc:sldMk cId="1868652489" sldId="300"/>
            <ac:spMk id="3" creationId="{C930A8DC-5F6A-4AD4-B406-B333E1CAA75C}"/>
          </ac:spMkLst>
        </pc:spChg>
        <pc:spChg chg="mod">
          <ac:chgData name="Geoff Kwan" userId="c3a5c4b8-7020-4697-b49e-ebe9f60812c0" providerId="ADAL" clId="{2500585D-5E8F-49E1-AB35-6FF284AF1289}" dt="2022-03-01T01:16:10.135" v="3948" actId="164"/>
          <ac:spMkLst>
            <pc:docMk/>
            <pc:sldMk cId="1868652489" sldId="300"/>
            <ac:spMk id="4" creationId="{3DE7617A-1653-4B9A-BF56-9D1408AABB4F}"/>
          </ac:spMkLst>
        </pc:spChg>
        <pc:spChg chg="mod">
          <ac:chgData name="Geoff Kwan" userId="c3a5c4b8-7020-4697-b49e-ebe9f60812c0" providerId="ADAL" clId="{2500585D-5E8F-49E1-AB35-6FF284AF1289}" dt="2022-03-01T01:16:10.135" v="3948" actId="164"/>
          <ac:spMkLst>
            <pc:docMk/>
            <pc:sldMk cId="1868652489" sldId="300"/>
            <ac:spMk id="7" creationId="{73BB10D0-8312-4BAF-B09F-06142540F04D}"/>
          </ac:spMkLst>
        </pc:spChg>
        <pc:grpChg chg="add mod">
          <ac:chgData name="Geoff Kwan" userId="c3a5c4b8-7020-4697-b49e-ebe9f60812c0" providerId="ADAL" clId="{2500585D-5E8F-49E1-AB35-6FF284AF1289}" dt="2022-03-01T01:16:10.135" v="3948" actId="164"/>
          <ac:grpSpMkLst>
            <pc:docMk/>
            <pc:sldMk cId="1868652489" sldId="300"/>
            <ac:grpSpMk id="6" creationId="{DDEF9237-8FB3-4E31-A19F-B373AC1D2C70}"/>
          </ac:grpSpMkLst>
        </pc:grpChg>
        <pc:picChg chg="add del mod">
          <ac:chgData name="Geoff Kwan" userId="c3a5c4b8-7020-4697-b49e-ebe9f60812c0" providerId="ADAL" clId="{2500585D-5E8F-49E1-AB35-6FF284AF1289}" dt="2022-02-28T23:07:48.530" v="393" actId="478"/>
          <ac:picMkLst>
            <pc:docMk/>
            <pc:sldMk cId="1868652489" sldId="300"/>
            <ac:picMk id="8" creationId="{4F129EA6-E863-4398-940F-3AAE35575C3C}"/>
          </ac:picMkLst>
        </pc:picChg>
        <pc:picChg chg="del">
          <ac:chgData name="Geoff Kwan" userId="c3a5c4b8-7020-4697-b49e-ebe9f60812c0" providerId="ADAL" clId="{2500585D-5E8F-49E1-AB35-6FF284AF1289}" dt="2022-02-28T23:04:59.074" v="367" actId="478"/>
          <ac:picMkLst>
            <pc:docMk/>
            <pc:sldMk cId="1868652489" sldId="300"/>
            <ac:picMk id="9" creationId="{EE66B1FC-6B35-468E-B8B0-413D5DE895E6}"/>
          </ac:picMkLst>
        </pc:picChg>
        <pc:picChg chg="add del mod ord modCrop">
          <ac:chgData name="Geoff Kwan" userId="c3a5c4b8-7020-4697-b49e-ebe9f60812c0" providerId="ADAL" clId="{2500585D-5E8F-49E1-AB35-6FF284AF1289}" dt="2022-03-01T01:16:46.999" v="3951" actId="478"/>
          <ac:picMkLst>
            <pc:docMk/>
            <pc:sldMk cId="1868652489" sldId="300"/>
            <ac:picMk id="10" creationId="{FF7E24B7-C6E0-4F0C-B202-539BAD22EE07}"/>
          </ac:picMkLst>
        </pc:picChg>
        <pc:picChg chg="add mod ord">
          <ac:chgData name="Geoff Kwan" userId="c3a5c4b8-7020-4697-b49e-ebe9f60812c0" providerId="ADAL" clId="{2500585D-5E8F-49E1-AB35-6FF284AF1289}" dt="2022-03-01T01:17:07.879" v="3953" actId="167"/>
          <ac:picMkLst>
            <pc:docMk/>
            <pc:sldMk cId="1868652489" sldId="300"/>
            <ac:picMk id="11" creationId="{AFA46A2C-8179-49B8-A9E0-6D0A8AB34593}"/>
          </ac:picMkLst>
        </pc:picChg>
      </pc:sldChg>
      <pc:sldChg chg="addSp delSp modSp add mod">
        <pc:chgData name="Geoff Kwan" userId="c3a5c4b8-7020-4697-b49e-ebe9f60812c0" providerId="ADAL" clId="{2500585D-5E8F-49E1-AB35-6FF284AF1289}" dt="2022-03-01T03:21:02.462" v="5757" actId="20577"/>
        <pc:sldMkLst>
          <pc:docMk/>
          <pc:sldMk cId="811597050" sldId="301"/>
        </pc:sldMkLst>
        <pc:spChg chg="mod">
          <ac:chgData name="Geoff Kwan" userId="c3a5c4b8-7020-4697-b49e-ebe9f60812c0" providerId="ADAL" clId="{2500585D-5E8F-49E1-AB35-6FF284AF1289}" dt="2022-03-01T03:21:02.462" v="5757" actId="20577"/>
          <ac:spMkLst>
            <pc:docMk/>
            <pc:sldMk cId="811597050" sldId="301"/>
            <ac:spMk id="3" creationId="{C930A8DC-5F6A-4AD4-B406-B333E1CAA75C}"/>
          </ac:spMkLst>
        </pc:spChg>
        <pc:spChg chg="del mod">
          <ac:chgData name="Geoff Kwan" userId="c3a5c4b8-7020-4697-b49e-ebe9f60812c0" providerId="ADAL" clId="{2500585D-5E8F-49E1-AB35-6FF284AF1289}" dt="2022-03-01T01:15:56.407" v="3947" actId="478"/>
          <ac:spMkLst>
            <pc:docMk/>
            <pc:sldMk cId="811597050" sldId="301"/>
            <ac:spMk id="4" creationId="{3DE7617A-1653-4B9A-BF56-9D1408AABB4F}"/>
          </ac:spMkLst>
        </pc:spChg>
        <pc:spChg chg="del mod">
          <ac:chgData name="Geoff Kwan" userId="c3a5c4b8-7020-4697-b49e-ebe9f60812c0" providerId="ADAL" clId="{2500585D-5E8F-49E1-AB35-6FF284AF1289}" dt="2022-03-01T01:15:56.407" v="3947" actId="478"/>
          <ac:spMkLst>
            <pc:docMk/>
            <pc:sldMk cId="811597050" sldId="301"/>
            <ac:spMk id="7" creationId="{73BB10D0-8312-4BAF-B09F-06142540F04D}"/>
          </ac:spMkLst>
        </pc:spChg>
        <pc:spChg chg="mod">
          <ac:chgData name="Geoff Kwan" userId="c3a5c4b8-7020-4697-b49e-ebe9f60812c0" providerId="ADAL" clId="{2500585D-5E8F-49E1-AB35-6FF284AF1289}" dt="2022-03-01T01:16:14.829" v="3949"/>
          <ac:spMkLst>
            <pc:docMk/>
            <pc:sldMk cId="811597050" sldId="301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1:16:14.829" v="3949"/>
          <ac:spMkLst>
            <pc:docMk/>
            <pc:sldMk cId="811597050" sldId="301"/>
            <ac:spMk id="11" creationId="{E8FD8D8C-E69C-4D4B-9331-235138C6751B}"/>
          </ac:spMkLst>
        </pc:spChg>
        <pc:grpChg chg="add mod">
          <ac:chgData name="Geoff Kwan" userId="c3a5c4b8-7020-4697-b49e-ebe9f60812c0" providerId="ADAL" clId="{2500585D-5E8F-49E1-AB35-6FF284AF1289}" dt="2022-03-01T01:16:14.829" v="3949"/>
          <ac:grpSpMkLst>
            <pc:docMk/>
            <pc:sldMk cId="811597050" sldId="301"/>
            <ac:grpSpMk id="8" creationId="{2F92217E-972F-42F8-B517-D38A7F558296}"/>
          </ac:grpSpMkLst>
        </pc:grpChg>
      </pc:sldChg>
      <pc:sldChg chg="modSp add mod">
        <pc:chgData name="Geoff Kwan" userId="c3a5c4b8-7020-4697-b49e-ebe9f60812c0" providerId="ADAL" clId="{2500585D-5E8F-49E1-AB35-6FF284AF1289}" dt="2022-03-01T03:48:14.247" v="6091" actId="14100"/>
        <pc:sldMkLst>
          <pc:docMk/>
          <pc:sldMk cId="2165974810" sldId="302"/>
        </pc:sldMkLst>
        <pc:spChg chg="mod">
          <ac:chgData name="Geoff Kwan" userId="c3a5c4b8-7020-4697-b49e-ebe9f60812c0" providerId="ADAL" clId="{2500585D-5E8F-49E1-AB35-6FF284AF1289}" dt="2022-03-01T03:21:09.381" v="5759" actId="113"/>
          <ac:spMkLst>
            <pc:docMk/>
            <pc:sldMk cId="2165974810" sldId="302"/>
            <ac:spMk id="3" creationId="{C930A8DC-5F6A-4AD4-B406-B333E1CAA75C}"/>
          </ac:spMkLst>
        </pc:spChg>
        <pc:spChg chg="mod ord">
          <ac:chgData name="Geoff Kwan" userId="c3a5c4b8-7020-4697-b49e-ebe9f60812c0" providerId="ADAL" clId="{2500585D-5E8F-49E1-AB35-6FF284AF1289}" dt="2022-03-01T03:48:14.247" v="6091" actId="14100"/>
          <ac:spMkLst>
            <pc:docMk/>
            <pc:sldMk cId="2165974810" sldId="302"/>
            <ac:spMk id="4" creationId="{3DE7617A-1653-4B9A-BF56-9D1408AABB4F}"/>
          </ac:spMkLst>
        </pc:spChg>
        <pc:spChg chg="mod">
          <ac:chgData name="Geoff Kwan" userId="c3a5c4b8-7020-4697-b49e-ebe9f60812c0" providerId="ADAL" clId="{2500585D-5E8F-49E1-AB35-6FF284AF1289}" dt="2022-03-01T00:53:57.049" v="2955" actId="242"/>
          <ac:spMkLst>
            <pc:docMk/>
            <pc:sldMk cId="2165974810" sldId="302"/>
            <ac:spMk id="7" creationId="{73BB10D0-8312-4BAF-B09F-06142540F04D}"/>
          </ac:spMkLst>
        </pc:spChg>
      </pc:sldChg>
      <pc:sldChg chg="addSp delSp modSp add mod">
        <pc:chgData name="Geoff Kwan" userId="c3a5c4b8-7020-4697-b49e-ebe9f60812c0" providerId="ADAL" clId="{2500585D-5E8F-49E1-AB35-6FF284AF1289}" dt="2022-03-01T03:21:17.876" v="5761" actId="207"/>
        <pc:sldMkLst>
          <pc:docMk/>
          <pc:sldMk cId="3721048970" sldId="303"/>
        </pc:sldMkLst>
        <pc:spChg chg="del">
          <ac:chgData name="Geoff Kwan" userId="c3a5c4b8-7020-4697-b49e-ebe9f60812c0" providerId="ADAL" clId="{2500585D-5E8F-49E1-AB35-6FF284AF1289}" dt="2022-03-01T01:19:19.734" v="3974" actId="478"/>
          <ac:spMkLst>
            <pc:docMk/>
            <pc:sldMk cId="3721048970" sldId="303"/>
            <ac:spMk id="3" creationId="{C930A8DC-5F6A-4AD4-B406-B333E1CAA75C}"/>
          </ac:spMkLst>
        </pc:spChg>
        <pc:spChg chg="mod">
          <ac:chgData name="Geoff Kwan" userId="c3a5c4b8-7020-4697-b49e-ebe9f60812c0" providerId="ADAL" clId="{2500585D-5E8F-49E1-AB35-6FF284AF1289}" dt="2022-03-01T01:17:53.390" v="3966" actId="20577"/>
          <ac:spMkLst>
            <pc:docMk/>
            <pc:sldMk cId="3721048970" sldId="303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1:19:00.402" v="3972" actId="108"/>
          <ac:spMkLst>
            <pc:docMk/>
            <pc:sldMk cId="3721048970" sldId="303"/>
            <ac:spMk id="11" creationId="{E8FD8D8C-E69C-4D4B-9331-235138C6751B}"/>
          </ac:spMkLst>
        </pc:spChg>
        <pc:spChg chg="add mod">
          <ac:chgData name="Geoff Kwan" userId="c3a5c4b8-7020-4697-b49e-ebe9f60812c0" providerId="ADAL" clId="{2500585D-5E8F-49E1-AB35-6FF284AF1289}" dt="2022-03-01T03:21:17.876" v="5761" actId="207"/>
          <ac:spMkLst>
            <pc:docMk/>
            <pc:sldMk cId="3721048970" sldId="303"/>
            <ac:spMk id="12" creationId="{43ADAD5A-B1BD-4F59-9F6F-23DA86332BDC}"/>
          </ac:spMkLst>
        </pc:spChg>
        <pc:grpChg chg="mod">
          <ac:chgData name="Geoff Kwan" userId="c3a5c4b8-7020-4697-b49e-ebe9f60812c0" providerId="ADAL" clId="{2500585D-5E8F-49E1-AB35-6FF284AF1289}" dt="2022-03-01T01:18:49.470" v="3971" actId="1076"/>
          <ac:grpSpMkLst>
            <pc:docMk/>
            <pc:sldMk cId="3721048970" sldId="303"/>
            <ac:grpSpMk id="8" creationId="{2F92217E-972F-42F8-B517-D38A7F558296}"/>
          </ac:grpSpMkLst>
        </pc:grpChg>
      </pc:sldChg>
      <pc:sldChg chg="modSp add mod">
        <pc:chgData name="Geoff Kwan" userId="c3a5c4b8-7020-4697-b49e-ebe9f60812c0" providerId="ADAL" clId="{2500585D-5E8F-49E1-AB35-6FF284AF1289}" dt="2022-03-01T03:48:54.707" v="6095" actId="1076"/>
        <pc:sldMkLst>
          <pc:docMk/>
          <pc:sldMk cId="2174575782" sldId="304"/>
        </pc:sldMkLst>
        <pc:spChg chg="mod ord">
          <ac:chgData name="Geoff Kwan" userId="c3a5c4b8-7020-4697-b49e-ebe9f60812c0" providerId="ADAL" clId="{2500585D-5E8F-49E1-AB35-6FF284AF1289}" dt="2022-03-01T03:48:25.149" v="6092" actId="14100"/>
          <ac:spMkLst>
            <pc:docMk/>
            <pc:sldMk cId="2174575782" sldId="304"/>
            <ac:spMk id="9" creationId="{E41B50A1-664A-449D-A208-9C1E390D5218}"/>
          </ac:spMkLst>
        </pc:spChg>
        <pc:spChg chg="mod">
          <ac:chgData name="Geoff Kwan" userId="c3a5c4b8-7020-4697-b49e-ebe9f60812c0" providerId="ADAL" clId="{2500585D-5E8F-49E1-AB35-6FF284AF1289}" dt="2022-03-01T03:48:54.707" v="6095" actId="1076"/>
          <ac:spMkLst>
            <pc:docMk/>
            <pc:sldMk cId="2174575782" sldId="304"/>
            <ac:spMk id="11" creationId="{E8FD8D8C-E69C-4D4B-9331-235138C6751B}"/>
          </ac:spMkLst>
        </pc:spChg>
        <pc:spChg chg="mod">
          <ac:chgData name="Geoff Kwan" userId="c3a5c4b8-7020-4697-b49e-ebe9f60812c0" providerId="ADAL" clId="{2500585D-5E8F-49E1-AB35-6FF284AF1289}" dt="2022-03-01T03:21:24.507" v="5763" actId="207"/>
          <ac:spMkLst>
            <pc:docMk/>
            <pc:sldMk cId="2174575782" sldId="304"/>
            <ac:spMk id="12" creationId="{43ADAD5A-B1BD-4F59-9F6F-23DA86332BDC}"/>
          </ac:spMkLst>
        </pc:spChg>
      </pc:sldChg>
      <pc:sldChg chg="addSp delSp modSp add mod">
        <pc:chgData name="Geoff Kwan" userId="c3a5c4b8-7020-4697-b49e-ebe9f60812c0" providerId="ADAL" clId="{2500585D-5E8F-49E1-AB35-6FF284AF1289}" dt="2022-03-01T04:34:37.475" v="6568" actId="14100"/>
        <pc:sldMkLst>
          <pc:docMk/>
          <pc:sldMk cId="2670984471" sldId="305"/>
        </pc:sldMkLst>
        <pc:spChg chg="mod">
          <ac:chgData name="Geoff Kwan" userId="c3a5c4b8-7020-4697-b49e-ebe9f60812c0" providerId="ADAL" clId="{2500585D-5E8F-49E1-AB35-6FF284AF1289}" dt="2022-03-01T03:34:21.850" v="5824" actId="20577"/>
          <ac:spMkLst>
            <pc:docMk/>
            <pc:sldMk cId="2670984471" sldId="305"/>
            <ac:spMk id="2" creationId="{A1091E25-863E-4EC4-B1AA-A45B6AE70E91}"/>
          </ac:spMkLst>
        </pc:spChg>
        <pc:spChg chg="add mod">
          <ac:chgData name="Geoff Kwan" userId="c3a5c4b8-7020-4697-b49e-ebe9f60812c0" providerId="ADAL" clId="{2500585D-5E8F-49E1-AB35-6FF284AF1289}" dt="2022-03-01T04:34:37.475" v="6568" actId="14100"/>
          <ac:spMkLst>
            <pc:docMk/>
            <pc:sldMk cId="2670984471" sldId="305"/>
            <ac:spMk id="3" creationId="{CBBDBDC4-4751-4C8A-BA68-560840276736}"/>
          </ac:spMkLst>
        </pc:spChg>
        <pc:spChg chg="del topLvl">
          <ac:chgData name="Geoff Kwan" userId="c3a5c4b8-7020-4697-b49e-ebe9f60812c0" providerId="ADAL" clId="{2500585D-5E8F-49E1-AB35-6FF284AF1289}" dt="2022-03-01T03:34:47.109" v="5825" actId="478"/>
          <ac:spMkLst>
            <pc:docMk/>
            <pc:sldMk cId="2670984471" sldId="305"/>
            <ac:spMk id="9" creationId="{E41B50A1-664A-449D-A208-9C1E390D5218}"/>
          </ac:spMkLst>
        </pc:spChg>
        <pc:spChg chg="del topLvl">
          <ac:chgData name="Geoff Kwan" userId="c3a5c4b8-7020-4697-b49e-ebe9f60812c0" providerId="ADAL" clId="{2500585D-5E8F-49E1-AB35-6FF284AF1289}" dt="2022-03-01T03:34:49.547" v="5826" actId="478"/>
          <ac:spMkLst>
            <pc:docMk/>
            <pc:sldMk cId="2670984471" sldId="305"/>
            <ac:spMk id="11" creationId="{E8FD8D8C-E69C-4D4B-9331-235138C6751B}"/>
          </ac:spMkLst>
        </pc:spChg>
        <pc:spChg chg="del mod">
          <ac:chgData name="Geoff Kwan" userId="c3a5c4b8-7020-4697-b49e-ebe9f60812c0" providerId="ADAL" clId="{2500585D-5E8F-49E1-AB35-6FF284AF1289}" dt="2022-03-01T03:36:49.612" v="5831" actId="478"/>
          <ac:spMkLst>
            <pc:docMk/>
            <pc:sldMk cId="2670984471" sldId="305"/>
            <ac:spMk id="12" creationId="{43ADAD5A-B1BD-4F59-9F6F-23DA86332BDC}"/>
          </ac:spMkLst>
        </pc:spChg>
        <pc:grpChg chg="del">
          <ac:chgData name="Geoff Kwan" userId="c3a5c4b8-7020-4697-b49e-ebe9f60812c0" providerId="ADAL" clId="{2500585D-5E8F-49E1-AB35-6FF284AF1289}" dt="2022-03-01T03:34:47.109" v="5825" actId="478"/>
          <ac:grpSpMkLst>
            <pc:docMk/>
            <pc:sldMk cId="2670984471" sldId="305"/>
            <ac:grpSpMk id="8" creationId="{2F92217E-972F-42F8-B517-D38A7F558296}"/>
          </ac:grpSpMkLst>
        </pc:grpChg>
        <pc:graphicFrameChg chg="add del mod">
          <ac:chgData name="Geoff Kwan" userId="c3a5c4b8-7020-4697-b49e-ebe9f60812c0" providerId="ADAL" clId="{2500585D-5E8F-49E1-AB35-6FF284AF1289}" dt="2022-03-01T04:20:01.437" v="6360" actId="11529"/>
          <ac:graphicFrameMkLst>
            <pc:docMk/>
            <pc:sldMk cId="2670984471" sldId="305"/>
            <ac:graphicFrameMk id="14" creationId="{9BD2CCCD-47C6-4F1D-A38F-39E366960E23}"/>
          </ac:graphicFrameMkLst>
        </pc:graphicFrameChg>
        <pc:picChg chg="add mod">
          <ac:chgData name="Geoff Kwan" userId="c3a5c4b8-7020-4697-b49e-ebe9f60812c0" providerId="ADAL" clId="{2500585D-5E8F-49E1-AB35-6FF284AF1289}" dt="2022-03-01T04:21:26.468" v="6369" actId="1076"/>
          <ac:picMkLst>
            <pc:docMk/>
            <pc:sldMk cId="2670984471" sldId="305"/>
            <ac:picMk id="13" creationId="{3BB7A533-686A-4B17-A91F-333ACB0BF577}"/>
          </ac:picMkLst>
        </pc:picChg>
      </pc:sldChg>
      <pc:sldChg chg="delSp modSp add del mod">
        <pc:chgData name="Geoff Kwan" userId="c3a5c4b8-7020-4697-b49e-ebe9f60812c0" providerId="ADAL" clId="{2500585D-5E8F-49E1-AB35-6FF284AF1289}" dt="2022-03-01T03:52:31.077" v="6239" actId="47"/>
        <pc:sldMkLst>
          <pc:docMk/>
          <pc:sldMk cId="2694354607" sldId="306"/>
        </pc:sldMkLst>
        <pc:spChg chg="mod">
          <ac:chgData name="Geoff Kwan" userId="c3a5c4b8-7020-4697-b49e-ebe9f60812c0" providerId="ADAL" clId="{2500585D-5E8F-49E1-AB35-6FF284AF1289}" dt="2022-03-01T03:40:33.561" v="5915" actId="20577"/>
          <ac:spMkLst>
            <pc:docMk/>
            <pc:sldMk cId="2694354607" sldId="306"/>
            <ac:spMk id="2" creationId="{A1091E25-863E-4EC4-B1AA-A45B6AE70E91}"/>
          </ac:spMkLst>
        </pc:spChg>
        <pc:spChg chg="mod">
          <ac:chgData name="Geoff Kwan" userId="c3a5c4b8-7020-4697-b49e-ebe9f60812c0" providerId="ADAL" clId="{2500585D-5E8F-49E1-AB35-6FF284AF1289}" dt="2022-03-01T03:42:21.684" v="6025" actId="179"/>
          <ac:spMkLst>
            <pc:docMk/>
            <pc:sldMk cId="2694354607" sldId="306"/>
            <ac:spMk id="12" creationId="{43ADAD5A-B1BD-4F59-9F6F-23DA86332BDC}"/>
          </ac:spMkLst>
        </pc:spChg>
        <pc:grpChg chg="del">
          <ac:chgData name="Geoff Kwan" userId="c3a5c4b8-7020-4697-b49e-ebe9f60812c0" providerId="ADAL" clId="{2500585D-5E8F-49E1-AB35-6FF284AF1289}" dt="2022-03-01T03:38:01.316" v="5836" actId="478"/>
          <ac:grpSpMkLst>
            <pc:docMk/>
            <pc:sldMk cId="2694354607" sldId="306"/>
            <ac:grpSpMk id="8" creationId="{2F92217E-972F-42F8-B517-D38A7F558296}"/>
          </ac:grpSpMkLst>
        </pc:grpChg>
      </pc:sldChg>
      <pc:sldChg chg="modSp mod">
        <pc:chgData name="Geoff Kwan" userId="c3a5c4b8-7020-4697-b49e-ebe9f60812c0" providerId="ADAL" clId="{2500585D-5E8F-49E1-AB35-6FF284AF1289}" dt="2022-03-01T04:08:06.649" v="6273" actId="20577"/>
        <pc:sldMkLst>
          <pc:docMk/>
          <pc:sldMk cId="2355089438" sldId="307"/>
        </pc:sldMkLst>
        <pc:spChg chg="mod">
          <ac:chgData name="Geoff Kwan" userId="c3a5c4b8-7020-4697-b49e-ebe9f60812c0" providerId="ADAL" clId="{2500585D-5E8F-49E1-AB35-6FF284AF1289}" dt="2022-03-01T04:08:06.649" v="6273" actId="20577"/>
          <ac:spMkLst>
            <pc:docMk/>
            <pc:sldMk cId="2355089438" sldId="307"/>
            <ac:spMk id="7" creationId="{ADC3B7E9-99E0-4D1B-93AE-4879B4302DD4}"/>
          </ac:spMkLst>
        </pc:spChg>
      </pc:sldChg>
      <pc:sldChg chg="modSp add mod">
        <pc:chgData name="Geoff Kwan" userId="c3a5c4b8-7020-4697-b49e-ebe9f60812c0" providerId="ADAL" clId="{2500585D-5E8F-49E1-AB35-6FF284AF1289}" dt="2022-03-01T04:13:02.202" v="6344" actId="20577"/>
        <pc:sldMkLst>
          <pc:docMk/>
          <pc:sldMk cId="2409711534" sldId="308"/>
        </pc:sldMkLst>
        <pc:spChg chg="mod">
          <ac:chgData name="Geoff Kwan" userId="c3a5c4b8-7020-4697-b49e-ebe9f60812c0" providerId="ADAL" clId="{2500585D-5E8F-49E1-AB35-6FF284AF1289}" dt="2022-03-01T04:13:02.202" v="6344" actId="20577"/>
          <ac:spMkLst>
            <pc:docMk/>
            <pc:sldMk cId="2409711534" sldId="308"/>
            <ac:spMk id="7" creationId="{ADC3B7E9-99E0-4D1B-93AE-4879B4302DD4}"/>
          </ac:spMkLst>
        </pc:spChg>
      </pc:sldChg>
      <pc:sldChg chg="add">
        <pc:chgData name="Geoff Kwan" userId="c3a5c4b8-7020-4697-b49e-ebe9f60812c0" providerId="ADAL" clId="{2500585D-5E8F-49E1-AB35-6FF284AF1289}" dt="2022-03-01T04:13:17.711" v="6345"/>
        <pc:sldMkLst>
          <pc:docMk/>
          <pc:sldMk cId="2067947708" sldId="309"/>
        </pc:sldMkLst>
      </pc:sldChg>
    </pc:docChg>
  </pc:docChgLst>
  <pc:docChgLst>
    <pc:chgData name="Ken Siong" userId="f7679ae9-de6b-4f69-a967-87584c14b709" providerId="ADAL" clId="{E97F14F7-BE48-4D10-AB1E-59D663CD0887}"/>
    <pc:docChg chg="undo custSel addSld delSld modSld sldOrd">
      <pc:chgData name="Ken Siong" userId="f7679ae9-de6b-4f69-a967-87584c14b709" providerId="ADAL" clId="{E97F14F7-BE48-4D10-AB1E-59D663CD0887}" dt="2022-03-04T17:22:16.040" v="1803" actId="20577"/>
      <pc:docMkLst>
        <pc:docMk/>
      </pc:docMkLst>
      <pc:sldChg chg="modSp mod">
        <pc:chgData name="Ken Siong" userId="f7679ae9-de6b-4f69-a967-87584c14b709" providerId="ADAL" clId="{E97F14F7-BE48-4D10-AB1E-59D663CD0887}" dt="2022-03-03T21:30:04.912" v="19" actId="20577"/>
        <pc:sldMkLst>
          <pc:docMk/>
          <pc:sldMk cId="1691839240" sldId="256"/>
        </pc:sldMkLst>
        <pc:spChg chg="mod">
          <ac:chgData name="Ken Siong" userId="f7679ae9-de6b-4f69-a967-87584c14b709" providerId="ADAL" clId="{E97F14F7-BE48-4D10-AB1E-59D663CD0887}" dt="2022-03-03T21:30:04.912" v="19" actId="20577"/>
          <ac:spMkLst>
            <pc:docMk/>
            <pc:sldMk cId="1691839240" sldId="256"/>
            <ac:spMk id="4" creationId="{FCAB5605-EB74-47C9-8E9D-F5071F124494}"/>
          </ac:spMkLst>
        </pc:spChg>
      </pc:sldChg>
      <pc:sldChg chg="modSp mod">
        <pc:chgData name="Ken Siong" userId="f7679ae9-de6b-4f69-a967-87584c14b709" providerId="ADAL" clId="{E97F14F7-BE48-4D10-AB1E-59D663CD0887}" dt="2022-03-04T16:50:24.452" v="1257" actId="6549"/>
        <pc:sldMkLst>
          <pc:docMk/>
          <pc:sldMk cId="3187291116" sldId="278"/>
        </pc:sldMkLst>
        <pc:spChg chg="mod">
          <ac:chgData name="Ken Siong" userId="f7679ae9-de6b-4f69-a967-87584c14b709" providerId="ADAL" clId="{E97F14F7-BE48-4D10-AB1E-59D663CD0887}" dt="2022-03-04T16:50:24.452" v="1257" actId="6549"/>
          <ac:spMkLst>
            <pc:docMk/>
            <pc:sldMk cId="3187291116" sldId="278"/>
            <ac:spMk id="4" creationId="{F3E549B3-A2C9-4B13-80EC-CC24F839CED6}"/>
          </ac:spMkLst>
        </pc:spChg>
      </pc:sldChg>
      <pc:sldChg chg="modSp mod">
        <pc:chgData name="Ken Siong" userId="f7679ae9-de6b-4f69-a967-87584c14b709" providerId="ADAL" clId="{E97F14F7-BE48-4D10-AB1E-59D663CD0887}" dt="2022-03-04T16:50:33.081" v="1258" actId="6549"/>
        <pc:sldMkLst>
          <pc:docMk/>
          <pc:sldMk cId="748148864" sldId="290"/>
        </pc:sldMkLst>
        <pc:spChg chg="mod">
          <ac:chgData name="Ken Siong" userId="f7679ae9-de6b-4f69-a967-87584c14b709" providerId="ADAL" clId="{E97F14F7-BE48-4D10-AB1E-59D663CD0887}" dt="2022-03-04T16:50:33.081" v="1258" actId="6549"/>
          <ac:spMkLst>
            <pc:docMk/>
            <pc:sldMk cId="748148864" sldId="290"/>
            <ac:spMk id="2" creationId="{A1091E25-863E-4EC4-B1AA-A45B6AE70E91}"/>
          </ac:spMkLst>
        </pc:spChg>
        <pc:spChg chg="mod">
          <ac:chgData name="Ken Siong" userId="f7679ae9-de6b-4f69-a967-87584c14b709" providerId="ADAL" clId="{E97F14F7-BE48-4D10-AB1E-59D663CD0887}" dt="2022-03-03T23:33:36.620" v="687" actId="255"/>
          <ac:spMkLst>
            <pc:docMk/>
            <pc:sldMk cId="748148864" sldId="290"/>
            <ac:spMk id="15" creationId="{EDD02A2D-D24B-4C23-8FCB-E916CF095D14}"/>
          </ac:spMkLst>
        </pc:spChg>
        <pc:spChg chg="mod">
          <ac:chgData name="Ken Siong" userId="f7679ae9-de6b-4f69-a967-87584c14b709" providerId="ADAL" clId="{E97F14F7-BE48-4D10-AB1E-59D663CD0887}" dt="2022-03-03T23:35:32.869" v="737" actId="20577"/>
          <ac:spMkLst>
            <pc:docMk/>
            <pc:sldMk cId="748148864" sldId="290"/>
            <ac:spMk id="16" creationId="{8EC58609-BFB9-4BF1-8958-0E4B39FB5503}"/>
          </ac:spMkLst>
        </pc:spChg>
        <pc:grpChg chg="mod">
          <ac:chgData name="Ken Siong" userId="f7679ae9-de6b-4f69-a967-87584c14b709" providerId="ADAL" clId="{E97F14F7-BE48-4D10-AB1E-59D663CD0887}" dt="2022-03-03T21:49:29.307" v="525" actId="1035"/>
          <ac:grpSpMkLst>
            <pc:docMk/>
            <pc:sldMk cId="748148864" sldId="290"/>
            <ac:grpSpMk id="13" creationId="{08748791-EE2B-4F00-B540-8A4E7222CC79}"/>
          </ac:grpSpMkLst>
        </pc:grpChg>
        <pc:picChg chg="mod">
          <ac:chgData name="Ken Siong" userId="f7679ae9-de6b-4f69-a967-87584c14b709" providerId="ADAL" clId="{E97F14F7-BE48-4D10-AB1E-59D663CD0887}" dt="2022-03-03T21:49:56.423" v="529" actId="14100"/>
          <ac:picMkLst>
            <pc:docMk/>
            <pc:sldMk cId="748148864" sldId="290"/>
            <ac:picMk id="23" creationId="{83062903-55C4-4B04-9AA5-96343A8389DE}"/>
          </ac:picMkLst>
        </pc:picChg>
      </pc:sldChg>
      <pc:sldChg chg="modSp mod">
        <pc:chgData name="Ken Siong" userId="f7679ae9-de6b-4f69-a967-87584c14b709" providerId="ADAL" clId="{E97F14F7-BE48-4D10-AB1E-59D663CD0887}" dt="2022-03-03T23:37:05.672" v="753" actId="2711"/>
        <pc:sldMkLst>
          <pc:docMk/>
          <pc:sldMk cId="2012567857" sldId="294"/>
        </pc:sldMkLst>
        <pc:spChg chg="mod">
          <ac:chgData name="Ken Siong" userId="f7679ae9-de6b-4f69-a967-87584c14b709" providerId="ADAL" clId="{E97F14F7-BE48-4D10-AB1E-59D663CD0887}" dt="2022-03-03T23:36:49.364" v="749" actId="2711"/>
          <ac:spMkLst>
            <pc:docMk/>
            <pc:sldMk cId="2012567857" sldId="294"/>
            <ac:spMk id="12" creationId="{C7FED026-BCEE-4AD9-96A9-DDE497526001}"/>
          </ac:spMkLst>
        </pc:spChg>
        <pc:spChg chg="mod">
          <ac:chgData name="Ken Siong" userId="f7679ae9-de6b-4f69-a967-87584c14b709" providerId="ADAL" clId="{E97F14F7-BE48-4D10-AB1E-59D663CD0887}" dt="2022-03-03T23:36:57.748" v="751" actId="2711"/>
          <ac:spMkLst>
            <pc:docMk/>
            <pc:sldMk cId="2012567857" sldId="294"/>
            <ac:spMk id="19" creationId="{C45446F2-20E4-454D-ABC3-9C105D281E15}"/>
          </ac:spMkLst>
        </pc:spChg>
        <pc:spChg chg="mod">
          <ac:chgData name="Ken Siong" userId="f7679ae9-de6b-4f69-a967-87584c14b709" providerId="ADAL" clId="{E97F14F7-BE48-4D10-AB1E-59D663CD0887}" dt="2022-03-03T23:37:05.672" v="753" actId="2711"/>
          <ac:spMkLst>
            <pc:docMk/>
            <pc:sldMk cId="2012567857" sldId="294"/>
            <ac:spMk id="20" creationId="{985E1D8A-B52A-4C1A-8071-460327702FFE}"/>
          </ac:spMkLst>
        </pc:spChg>
        <pc:spChg chg="mod">
          <ac:chgData name="Ken Siong" userId="f7679ae9-de6b-4f69-a967-87584c14b709" providerId="ADAL" clId="{E97F14F7-BE48-4D10-AB1E-59D663CD0887}" dt="2022-03-03T23:36:34.550" v="747" actId="2711"/>
          <ac:spMkLst>
            <pc:docMk/>
            <pc:sldMk cId="2012567857" sldId="294"/>
            <ac:spMk id="23" creationId="{A3CE21D5-9181-410A-9B15-1EDAE3C3A85E}"/>
          </ac:spMkLst>
        </pc:spChg>
      </pc:sldChg>
      <pc:sldChg chg="modSp mod">
        <pc:chgData name="Ken Siong" userId="f7679ae9-de6b-4f69-a967-87584c14b709" providerId="ADAL" clId="{E97F14F7-BE48-4D10-AB1E-59D663CD0887}" dt="2022-03-03T23:38:13.611" v="754" actId="2711"/>
        <pc:sldMkLst>
          <pc:docMk/>
          <pc:sldMk cId="3323816556" sldId="298"/>
        </pc:sldMkLst>
        <pc:spChg chg="mod">
          <ac:chgData name="Ken Siong" userId="f7679ae9-de6b-4f69-a967-87584c14b709" providerId="ADAL" clId="{E97F14F7-BE48-4D10-AB1E-59D663CD0887}" dt="2022-03-03T23:38:13.611" v="754" actId="2711"/>
          <ac:spMkLst>
            <pc:docMk/>
            <pc:sldMk cId="3323816556" sldId="298"/>
            <ac:spMk id="3" creationId="{05744BD5-CF23-4F27-AC12-53E433B196A0}"/>
          </ac:spMkLst>
        </pc:spChg>
      </pc:sldChg>
      <pc:sldChg chg="modSp mod">
        <pc:chgData name="Ken Siong" userId="f7679ae9-de6b-4f69-a967-87584c14b709" providerId="ADAL" clId="{E97F14F7-BE48-4D10-AB1E-59D663CD0887}" dt="2022-03-03T23:39:02.789" v="766" actId="20577"/>
        <pc:sldMkLst>
          <pc:docMk/>
          <pc:sldMk cId="144249300" sldId="299"/>
        </pc:sldMkLst>
        <pc:spChg chg="mod">
          <ac:chgData name="Ken Siong" userId="f7679ae9-de6b-4f69-a967-87584c14b709" providerId="ADAL" clId="{E97F14F7-BE48-4D10-AB1E-59D663CD0887}" dt="2022-03-03T23:38:43.416" v="763" actId="27636"/>
          <ac:spMkLst>
            <pc:docMk/>
            <pc:sldMk cId="144249300" sldId="299"/>
            <ac:spMk id="2" creationId="{A1091E25-863E-4EC4-B1AA-A45B6AE70E91}"/>
          </ac:spMkLst>
        </pc:spChg>
        <pc:spChg chg="mod">
          <ac:chgData name="Ken Siong" userId="f7679ae9-de6b-4f69-a967-87584c14b709" providerId="ADAL" clId="{E97F14F7-BE48-4D10-AB1E-59D663CD0887}" dt="2022-03-03T23:39:02.789" v="766" actId="20577"/>
          <ac:spMkLst>
            <pc:docMk/>
            <pc:sldMk cId="144249300" sldId="299"/>
            <ac:spMk id="10" creationId="{09E63FED-7BC7-46C6-B153-D066F6FCED98}"/>
          </ac:spMkLst>
        </pc:spChg>
      </pc:sldChg>
      <pc:sldChg chg="modSp mod">
        <pc:chgData name="Ken Siong" userId="f7679ae9-de6b-4f69-a967-87584c14b709" providerId="ADAL" clId="{E97F14F7-BE48-4D10-AB1E-59D663CD0887}" dt="2022-03-04T16:55:45.106" v="1311" actId="20577"/>
        <pc:sldMkLst>
          <pc:docMk/>
          <pc:sldMk cId="1868652489" sldId="300"/>
        </pc:sldMkLst>
        <pc:spChg chg="mod">
          <ac:chgData name="Ken Siong" userId="f7679ae9-de6b-4f69-a967-87584c14b709" providerId="ADAL" clId="{E97F14F7-BE48-4D10-AB1E-59D663CD0887}" dt="2022-03-04T16:55:45.106" v="1311" actId="20577"/>
          <ac:spMkLst>
            <pc:docMk/>
            <pc:sldMk cId="1868652489" sldId="300"/>
            <ac:spMk id="3" creationId="{C930A8DC-5F6A-4AD4-B406-B333E1CAA75C}"/>
          </ac:spMkLst>
        </pc:spChg>
        <pc:spChg chg="mod">
          <ac:chgData name="Ken Siong" userId="f7679ae9-de6b-4f69-a967-87584c14b709" providerId="ADAL" clId="{E97F14F7-BE48-4D10-AB1E-59D663CD0887}" dt="2022-03-03T23:42:31.720" v="775" actId="27636"/>
          <ac:spMkLst>
            <pc:docMk/>
            <pc:sldMk cId="1868652489" sldId="300"/>
            <ac:spMk id="12" creationId="{6135DBCB-AD76-4F01-B756-BF8006F2ABD9}"/>
          </ac:spMkLst>
        </pc:spChg>
      </pc:sldChg>
      <pc:sldChg chg="modSp mod">
        <pc:chgData name="Ken Siong" userId="f7679ae9-de6b-4f69-a967-87584c14b709" providerId="ADAL" clId="{E97F14F7-BE48-4D10-AB1E-59D663CD0887}" dt="2022-03-04T01:07:12.970" v="895" actId="20577"/>
        <pc:sldMkLst>
          <pc:docMk/>
          <pc:sldMk cId="811597050" sldId="301"/>
        </pc:sldMkLst>
        <pc:spChg chg="mod">
          <ac:chgData name="Ken Siong" userId="f7679ae9-de6b-4f69-a967-87584c14b709" providerId="ADAL" clId="{E97F14F7-BE48-4D10-AB1E-59D663CD0887}" dt="2022-03-04T01:07:12.970" v="895" actId="20577"/>
          <ac:spMkLst>
            <pc:docMk/>
            <pc:sldMk cId="811597050" sldId="301"/>
            <ac:spMk id="3" creationId="{C930A8DC-5F6A-4AD4-B406-B333E1CAA75C}"/>
          </ac:spMkLst>
        </pc:spChg>
        <pc:spChg chg="mod">
          <ac:chgData name="Ken Siong" userId="f7679ae9-de6b-4f69-a967-87584c14b709" providerId="ADAL" clId="{E97F14F7-BE48-4D10-AB1E-59D663CD0887}" dt="2022-03-03T23:47:44.568" v="831" actId="27636"/>
          <ac:spMkLst>
            <pc:docMk/>
            <pc:sldMk cId="811597050" sldId="301"/>
            <ac:spMk id="12" creationId="{A8CA61AF-AD81-4855-BD58-D06764342EC7}"/>
          </ac:spMkLst>
        </pc:spChg>
      </pc:sldChg>
      <pc:sldChg chg="modSp mod">
        <pc:chgData name="Ken Siong" userId="f7679ae9-de6b-4f69-a967-87584c14b709" providerId="ADAL" clId="{E97F14F7-BE48-4D10-AB1E-59D663CD0887}" dt="2022-03-04T01:08:41.865" v="916" actId="20577"/>
        <pc:sldMkLst>
          <pc:docMk/>
          <pc:sldMk cId="2165974810" sldId="302"/>
        </pc:sldMkLst>
        <pc:spChg chg="mod">
          <ac:chgData name="Ken Siong" userId="f7679ae9-de6b-4f69-a967-87584c14b709" providerId="ADAL" clId="{E97F14F7-BE48-4D10-AB1E-59D663CD0887}" dt="2022-03-04T01:08:41.865" v="916" actId="20577"/>
          <ac:spMkLst>
            <pc:docMk/>
            <pc:sldMk cId="2165974810" sldId="302"/>
            <ac:spMk id="3" creationId="{C930A8DC-5F6A-4AD4-B406-B333E1CAA75C}"/>
          </ac:spMkLst>
        </pc:spChg>
        <pc:spChg chg="mod">
          <ac:chgData name="Ken Siong" userId="f7679ae9-de6b-4f69-a967-87584c14b709" providerId="ADAL" clId="{E97F14F7-BE48-4D10-AB1E-59D663CD0887}" dt="2022-03-03T23:50:04.351" v="867" actId="27636"/>
          <ac:spMkLst>
            <pc:docMk/>
            <pc:sldMk cId="2165974810" sldId="302"/>
            <ac:spMk id="11" creationId="{DA938478-4966-4247-8F25-340BA70C555E}"/>
          </ac:spMkLst>
        </pc:spChg>
      </pc:sldChg>
      <pc:sldChg chg="modSp mod ord">
        <pc:chgData name="Ken Siong" userId="f7679ae9-de6b-4f69-a967-87584c14b709" providerId="ADAL" clId="{E97F14F7-BE48-4D10-AB1E-59D663CD0887}" dt="2022-03-04T17:03:46.597" v="1431" actId="20577"/>
        <pc:sldMkLst>
          <pc:docMk/>
          <pc:sldMk cId="3721048970" sldId="303"/>
        </pc:sldMkLst>
        <pc:spChg chg="mod">
          <ac:chgData name="Ken Siong" userId="f7679ae9-de6b-4f69-a967-87584c14b709" providerId="ADAL" clId="{E97F14F7-BE48-4D10-AB1E-59D663CD0887}" dt="2022-03-04T01:10:05.308" v="926" actId="20577"/>
          <ac:spMkLst>
            <pc:docMk/>
            <pc:sldMk cId="3721048970" sldId="303"/>
            <ac:spMk id="9" creationId="{E41B50A1-664A-449D-A208-9C1E390D5218}"/>
          </ac:spMkLst>
        </pc:spChg>
        <pc:spChg chg="mod">
          <ac:chgData name="Ken Siong" userId="f7679ae9-de6b-4f69-a967-87584c14b709" providerId="ADAL" clId="{E97F14F7-BE48-4D10-AB1E-59D663CD0887}" dt="2022-03-04T17:03:46.597" v="1431" actId="20577"/>
          <ac:spMkLst>
            <pc:docMk/>
            <pc:sldMk cId="3721048970" sldId="303"/>
            <ac:spMk id="12" creationId="{43ADAD5A-B1BD-4F59-9F6F-23DA86332BDC}"/>
          </ac:spMkLst>
        </pc:spChg>
        <pc:spChg chg="mod">
          <ac:chgData name="Ken Siong" userId="f7679ae9-de6b-4f69-a967-87584c14b709" providerId="ADAL" clId="{E97F14F7-BE48-4D10-AB1E-59D663CD0887}" dt="2022-03-04T01:09:56.406" v="925" actId="27636"/>
          <ac:spMkLst>
            <pc:docMk/>
            <pc:sldMk cId="3721048970" sldId="303"/>
            <ac:spMk id="13" creationId="{33118421-B8DC-4B66-80B2-8BAEB7071DBE}"/>
          </ac:spMkLst>
        </pc:spChg>
      </pc:sldChg>
      <pc:sldChg chg="modSp mod">
        <pc:chgData name="Ken Siong" userId="f7679ae9-de6b-4f69-a967-87584c14b709" providerId="ADAL" clId="{E97F14F7-BE48-4D10-AB1E-59D663CD0887}" dt="2022-03-04T01:15:01.403" v="1054" actId="27636"/>
        <pc:sldMkLst>
          <pc:docMk/>
          <pc:sldMk cId="2174575782" sldId="304"/>
        </pc:sldMkLst>
        <pc:spChg chg="mod">
          <ac:chgData name="Ken Siong" userId="f7679ae9-de6b-4f69-a967-87584c14b709" providerId="ADAL" clId="{E97F14F7-BE48-4D10-AB1E-59D663CD0887}" dt="2022-03-04T01:14:19.472" v="1039" actId="20577"/>
          <ac:spMkLst>
            <pc:docMk/>
            <pc:sldMk cId="2174575782" sldId="304"/>
            <ac:spMk id="12" creationId="{43ADAD5A-B1BD-4F59-9F6F-23DA86332BDC}"/>
          </ac:spMkLst>
        </pc:spChg>
        <pc:spChg chg="mod">
          <ac:chgData name="Ken Siong" userId="f7679ae9-de6b-4f69-a967-87584c14b709" providerId="ADAL" clId="{E97F14F7-BE48-4D10-AB1E-59D663CD0887}" dt="2022-03-04T01:15:01.403" v="1054" actId="27636"/>
          <ac:spMkLst>
            <pc:docMk/>
            <pc:sldMk cId="2174575782" sldId="304"/>
            <ac:spMk id="13" creationId="{4246B99E-D170-456A-95E1-9E4CA4BE6D7C}"/>
          </ac:spMkLst>
        </pc:spChg>
      </pc:sldChg>
      <pc:sldChg chg="modSp mod">
        <pc:chgData name="Ken Siong" userId="f7679ae9-de6b-4f69-a967-87584c14b709" providerId="ADAL" clId="{E97F14F7-BE48-4D10-AB1E-59D663CD0887}" dt="2022-03-04T17:22:16.040" v="1803" actId="20577"/>
        <pc:sldMkLst>
          <pc:docMk/>
          <pc:sldMk cId="2670984471" sldId="305"/>
        </pc:sldMkLst>
        <pc:spChg chg="mod">
          <ac:chgData name="Ken Siong" userId="f7679ae9-de6b-4f69-a967-87584c14b709" providerId="ADAL" clId="{E97F14F7-BE48-4D10-AB1E-59D663CD0887}" dt="2022-03-04T01:14:53.840" v="1045" actId="20577"/>
          <ac:spMkLst>
            <pc:docMk/>
            <pc:sldMk cId="2670984471" sldId="305"/>
            <ac:spMk id="2" creationId="{A1091E25-863E-4EC4-B1AA-A45B6AE70E91}"/>
          </ac:spMkLst>
        </pc:spChg>
        <pc:spChg chg="mod">
          <ac:chgData name="Ken Siong" userId="f7679ae9-de6b-4f69-a967-87584c14b709" providerId="ADAL" clId="{E97F14F7-BE48-4D10-AB1E-59D663CD0887}" dt="2022-03-04T17:22:16.040" v="1803" actId="20577"/>
          <ac:spMkLst>
            <pc:docMk/>
            <pc:sldMk cId="2670984471" sldId="305"/>
            <ac:spMk id="3" creationId="{CBBDBDC4-4751-4C8A-BA68-560840276736}"/>
          </ac:spMkLst>
        </pc:spChg>
        <pc:spChg chg="mod">
          <ac:chgData name="Ken Siong" userId="f7679ae9-de6b-4f69-a967-87584c14b709" providerId="ADAL" clId="{E97F14F7-BE48-4D10-AB1E-59D663CD0887}" dt="2022-03-04T17:17:24.204" v="1726" actId="14100"/>
          <ac:spMkLst>
            <pc:docMk/>
            <pc:sldMk cId="2670984471" sldId="305"/>
            <ac:spMk id="4" creationId="{B98CC83F-1542-4451-837E-A8FA91BC1625}"/>
          </ac:spMkLst>
        </pc:spChg>
        <pc:picChg chg="mod">
          <ac:chgData name="Ken Siong" userId="f7679ae9-de6b-4f69-a967-87584c14b709" providerId="ADAL" clId="{E97F14F7-BE48-4D10-AB1E-59D663CD0887}" dt="2022-03-04T17:17:33.909" v="1733" actId="1036"/>
          <ac:picMkLst>
            <pc:docMk/>
            <pc:sldMk cId="2670984471" sldId="305"/>
            <ac:picMk id="13" creationId="{3BB7A533-686A-4B17-A91F-333ACB0BF577}"/>
          </ac:picMkLst>
        </pc:picChg>
      </pc:sldChg>
      <pc:sldChg chg="modSp del mod">
        <pc:chgData name="Ken Siong" userId="f7679ae9-de6b-4f69-a967-87584c14b709" providerId="ADAL" clId="{E97F14F7-BE48-4D10-AB1E-59D663CD0887}" dt="2022-03-04T17:07:00.812" v="1527" actId="47"/>
        <pc:sldMkLst>
          <pc:docMk/>
          <pc:sldMk cId="2355089438" sldId="307"/>
        </pc:sldMkLst>
        <pc:spChg chg="mod">
          <ac:chgData name="Ken Siong" userId="f7679ae9-de6b-4f69-a967-87584c14b709" providerId="ADAL" clId="{E97F14F7-BE48-4D10-AB1E-59D663CD0887}" dt="2022-03-04T01:14:45.650" v="1040" actId="20577"/>
          <ac:spMkLst>
            <pc:docMk/>
            <pc:sldMk cId="2355089438" sldId="307"/>
            <ac:spMk id="7" creationId="{ADC3B7E9-99E0-4D1B-93AE-4879B4302DD4}"/>
          </ac:spMkLst>
        </pc:spChg>
      </pc:sldChg>
      <pc:sldChg chg="modSp mod">
        <pc:chgData name="Ken Siong" userId="f7679ae9-de6b-4f69-a967-87584c14b709" providerId="ADAL" clId="{E97F14F7-BE48-4D10-AB1E-59D663CD0887}" dt="2022-03-04T17:21:28.947" v="1802" actId="14100"/>
        <pc:sldMkLst>
          <pc:docMk/>
          <pc:sldMk cId="2409711534" sldId="308"/>
        </pc:sldMkLst>
        <pc:spChg chg="mod">
          <ac:chgData name="Ken Siong" userId="f7679ae9-de6b-4f69-a967-87584c14b709" providerId="ADAL" clId="{E97F14F7-BE48-4D10-AB1E-59D663CD0887}" dt="2022-03-04T17:21:28.947" v="1802" actId="14100"/>
          <ac:spMkLst>
            <pc:docMk/>
            <pc:sldMk cId="2409711534" sldId="308"/>
            <ac:spMk id="7" creationId="{ADC3B7E9-99E0-4D1B-93AE-4879B4302DD4}"/>
          </ac:spMkLst>
        </pc:spChg>
      </pc:sldChg>
      <pc:sldChg chg="modSp mod">
        <pc:chgData name="Ken Siong" userId="f7679ae9-de6b-4f69-a967-87584c14b709" providerId="ADAL" clId="{E97F14F7-BE48-4D10-AB1E-59D663CD0887}" dt="2022-03-04T01:21:21.278" v="1256" actId="20577"/>
        <pc:sldMkLst>
          <pc:docMk/>
          <pc:sldMk cId="3872525744" sldId="311"/>
        </pc:sldMkLst>
        <pc:spChg chg="mod">
          <ac:chgData name="Ken Siong" userId="f7679ae9-de6b-4f69-a967-87584c14b709" providerId="ADAL" clId="{E97F14F7-BE48-4D10-AB1E-59D663CD0887}" dt="2022-03-04T01:21:21.278" v="1256" actId="20577"/>
          <ac:spMkLst>
            <pc:docMk/>
            <pc:sldMk cId="3872525744" sldId="311"/>
            <ac:spMk id="36" creationId="{7222000D-9D98-48A0-90DE-AB7C2A4F5808}"/>
          </ac:spMkLst>
        </pc:spChg>
      </pc:sldChg>
      <pc:sldChg chg="modSp mod">
        <pc:chgData name="Ken Siong" userId="f7679ae9-de6b-4f69-a967-87584c14b709" providerId="ADAL" clId="{E97F14F7-BE48-4D10-AB1E-59D663CD0887}" dt="2022-03-04T01:20:43.850" v="1254" actId="20577"/>
        <pc:sldMkLst>
          <pc:docMk/>
          <pc:sldMk cId="3670383118" sldId="312"/>
        </pc:sldMkLst>
        <pc:spChg chg="mod">
          <ac:chgData name="Ken Siong" userId="f7679ae9-de6b-4f69-a967-87584c14b709" providerId="ADAL" clId="{E97F14F7-BE48-4D10-AB1E-59D663CD0887}" dt="2022-03-04T01:20:43.850" v="1254" actId="20577"/>
          <ac:spMkLst>
            <pc:docMk/>
            <pc:sldMk cId="3670383118" sldId="312"/>
            <ac:spMk id="3" creationId="{CBBDBDC4-4751-4C8A-BA68-560840276736}"/>
          </ac:spMkLst>
        </pc:spChg>
      </pc:sldChg>
      <pc:sldChg chg="modSp add mod">
        <pc:chgData name="Ken Siong" userId="f7679ae9-de6b-4f69-a967-87584c14b709" providerId="ADAL" clId="{E97F14F7-BE48-4D10-AB1E-59D663CD0887}" dt="2022-03-04T17:21:16.305" v="1801" actId="120"/>
        <pc:sldMkLst>
          <pc:docMk/>
          <pc:sldMk cId="3864331068" sldId="313"/>
        </pc:sldMkLst>
        <pc:spChg chg="mod">
          <ac:chgData name="Ken Siong" userId="f7679ae9-de6b-4f69-a967-87584c14b709" providerId="ADAL" clId="{E97F14F7-BE48-4D10-AB1E-59D663CD0887}" dt="2022-03-04T17:21:16.305" v="1801" actId="120"/>
          <ac:spMkLst>
            <pc:docMk/>
            <pc:sldMk cId="3864331068" sldId="313"/>
            <ac:spMk id="7" creationId="{ADC3B7E9-99E0-4D1B-93AE-4879B4302DD4}"/>
          </ac:spMkLst>
        </pc:spChg>
      </pc:sldChg>
      <pc:sldChg chg="modSp add mod">
        <pc:chgData name="Ken Siong" userId="f7679ae9-de6b-4f69-a967-87584c14b709" providerId="ADAL" clId="{E97F14F7-BE48-4D10-AB1E-59D663CD0887}" dt="2022-03-04T17:21:05.085" v="1800" actId="120"/>
        <pc:sldMkLst>
          <pc:docMk/>
          <pc:sldMk cId="3181413247" sldId="314"/>
        </pc:sldMkLst>
        <pc:spChg chg="mod">
          <ac:chgData name="Ken Siong" userId="f7679ae9-de6b-4f69-a967-87584c14b709" providerId="ADAL" clId="{E97F14F7-BE48-4D10-AB1E-59D663CD0887}" dt="2022-03-04T17:21:05.085" v="1800" actId="120"/>
          <ac:spMkLst>
            <pc:docMk/>
            <pc:sldMk cId="3181413247" sldId="314"/>
            <ac:spMk id="7" creationId="{ADC3B7E9-99E0-4D1B-93AE-4879B4302DD4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6282B6-0E26-45A5-BD54-02FA5FA3A05F}" type="doc">
      <dgm:prSet loTypeId="urn:microsoft.com/office/officeart/2011/layout/Tab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6743951-0B1B-496B-AD0D-40EE47B3E38C}">
      <dgm:prSet custT="1"/>
      <dgm:spPr/>
      <dgm:t>
        <a:bodyPr/>
        <a:lstStyle/>
        <a:p>
          <a:r>
            <a:rPr lang="en-US" sz="1600" dirty="0">
              <a:latin typeface="+mj-lt"/>
            </a:rPr>
            <a:t>ESG Assurance</a:t>
          </a:r>
        </a:p>
      </dgm:t>
    </dgm:pt>
    <dgm:pt modelId="{8B8484C2-DD00-4796-A958-78E72A1AA61C}" type="parTrans" cxnId="{F1029885-F953-4261-8CF7-6B3B6AA332B7}">
      <dgm:prSet/>
      <dgm:spPr/>
      <dgm:t>
        <a:bodyPr/>
        <a:lstStyle/>
        <a:p>
          <a:endParaRPr lang="en-US"/>
        </a:p>
      </dgm:t>
    </dgm:pt>
    <dgm:pt modelId="{E69A209C-B025-48C0-BFFA-ACDCE3F95BEB}" type="sibTrans" cxnId="{F1029885-F953-4261-8CF7-6B3B6AA332B7}">
      <dgm:prSet/>
      <dgm:spPr/>
      <dgm:t>
        <a:bodyPr/>
        <a:lstStyle/>
        <a:p>
          <a:endParaRPr lang="en-US"/>
        </a:p>
      </dgm:t>
    </dgm:pt>
    <dgm:pt modelId="{032CC6D8-8C47-4F96-B171-45C3D2F76520}">
      <dgm:prSet custT="1"/>
      <dgm:spPr/>
      <dgm:t>
        <a:bodyPr/>
        <a:lstStyle/>
        <a:p>
          <a:pPr>
            <a:buNone/>
          </a:pPr>
          <a:r>
            <a:rPr lang="en-US" sz="1400" dirty="0">
              <a:latin typeface="+mj-lt"/>
            </a:rPr>
            <a:t>Enhancing independence standards for assurance engagements on ESG information </a:t>
          </a:r>
        </a:p>
      </dgm:t>
    </dgm:pt>
    <dgm:pt modelId="{9E4191B3-32DC-49C4-80B6-F937ED5E35DD}" type="parTrans" cxnId="{71AE6A17-0354-4CFC-BCE0-2D75097286F5}">
      <dgm:prSet/>
      <dgm:spPr/>
      <dgm:t>
        <a:bodyPr/>
        <a:lstStyle/>
        <a:p>
          <a:endParaRPr lang="en-US"/>
        </a:p>
      </dgm:t>
    </dgm:pt>
    <dgm:pt modelId="{A4F79E24-9487-4477-8F97-E03646E6E332}" type="sibTrans" cxnId="{71AE6A17-0354-4CFC-BCE0-2D75097286F5}">
      <dgm:prSet/>
      <dgm:spPr/>
      <dgm:t>
        <a:bodyPr/>
        <a:lstStyle/>
        <a:p>
          <a:endParaRPr lang="en-US"/>
        </a:p>
      </dgm:t>
    </dgm:pt>
    <dgm:pt modelId="{48A9B6CD-C148-4AFB-8FFB-7218F6181B1D}">
      <dgm:prSet custT="1"/>
      <dgm:spPr/>
      <dgm:t>
        <a:bodyPr/>
        <a:lstStyle/>
        <a:p>
          <a:r>
            <a:rPr lang="en-US" sz="1600" dirty="0">
              <a:latin typeface="+mj-lt"/>
            </a:rPr>
            <a:t>Auditor Independence</a:t>
          </a:r>
        </a:p>
      </dgm:t>
    </dgm:pt>
    <dgm:pt modelId="{5B76373F-63F9-4C92-B6D5-A3B15C773104}" type="parTrans" cxnId="{244595E6-D281-40D7-AF90-D8C34EF99B16}">
      <dgm:prSet/>
      <dgm:spPr/>
      <dgm:t>
        <a:bodyPr/>
        <a:lstStyle/>
        <a:p>
          <a:endParaRPr lang="en-US"/>
        </a:p>
      </dgm:t>
    </dgm:pt>
    <dgm:pt modelId="{66B50B04-A380-4F4F-A66C-0B46BA703B5C}" type="sibTrans" cxnId="{244595E6-D281-40D7-AF90-D8C34EF99B16}">
      <dgm:prSet/>
      <dgm:spPr/>
      <dgm:t>
        <a:bodyPr/>
        <a:lstStyle/>
        <a:p>
          <a:endParaRPr lang="en-US"/>
        </a:p>
      </dgm:t>
    </dgm:pt>
    <dgm:pt modelId="{7FF1B31E-F6A4-456D-B0BB-EC5A432722C2}">
      <dgm:prSet custT="1"/>
      <dgm:spPr/>
      <dgm:t>
        <a:bodyPr/>
        <a:lstStyle/>
        <a:p>
          <a:r>
            <a:rPr lang="en-US" sz="1400" dirty="0">
              <a:latin typeface="+mj-lt"/>
            </a:rPr>
            <a:t>Strengthening independence standards for audit engagements</a:t>
          </a:r>
        </a:p>
      </dgm:t>
    </dgm:pt>
    <dgm:pt modelId="{A7A0AB85-2419-4DD9-99C9-DDE1310D3E1D}" type="parTrans" cxnId="{423BA7F8-44EF-44C3-95F1-D0C31D0F0C32}">
      <dgm:prSet/>
      <dgm:spPr/>
      <dgm:t>
        <a:bodyPr/>
        <a:lstStyle/>
        <a:p>
          <a:endParaRPr lang="en-US"/>
        </a:p>
      </dgm:t>
    </dgm:pt>
    <dgm:pt modelId="{58EF254A-F2F9-49C1-84B2-7E0308940461}" type="sibTrans" cxnId="{423BA7F8-44EF-44C3-95F1-D0C31D0F0C32}">
      <dgm:prSet/>
      <dgm:spPr/>
      <dgm:t>
        <a:bodyPr/>
        <a:lstStyle/>
        <a:p>
          <a:endParaRPr lang="en-US"/>
        </a:p>
      </dgm:t>
    </dgm:pt>
    <dgm:pt modelId="{41768595-2082-4EFB-9466-5301F116BD12}">
      <dgm:prSet custT="1"/>
      <dgm:spPr/>
      <dgm:t>
        <a:bodyPr/>
        <a:lstStyle/>
        <a:p>
          <a:r>
            <a:rPr lang="en-US" sz="1600" dirty="0">
              <a:latin typeface="+mj-lt"/>
            </a:rPr>
            <a:t>PAIB</a:t>
          </a:r>
        </a:p>
      </dgm:t>
    </dgm:pt>
    <dgm:pt modelId="{86752CEE-30A0-4AC3-AD75-A61655825B50}" type="parTrans" cxnId="{315FE13D-2040-411F-A09C-3E8319AA2DF9}">
      <dgm:prSet/>
      <dgm:spPr/>
      <dgm:t>
        <a:bodyPr/>
        <a:lstStyle/>
        <a:p>
          <a:endParaRPr lang="en-US"/>
        </a:p>
      </dgm:t>
    </dgm:pt>
    <dgm:pt modelId="{B32612D9-05E4-4A08-8352-C9F0CF929A71}" type="sibTrans" cxnId="{315FE13D-2040-411F-A09C-3E8319AA2DF9}">
      <dgm:prSet/>
      <dgm:spPr/>
      <dgm:t>
        <a:bodyPr/>
        <a:lstStyle/>
        <a:p>
          <a:endParaRPr lang="en-US"/>
        </a:p>
      </dgm:t>
    </dgm:pt>
    <dgm:pt modelId="{0683FF94-275A-400A-885D-164A05805C07}">
      <dgm:prSet custT="1"/>
      <dgm:spPr/>
      <dgm:t>
        <a:bodyPr/>
        <a:lstStyle/>
        <a:p>
          <a:r>
            <a:rPr lang="en-US" sz="1400">
              <a:latin typeface="+mj-lt"/>
            </a:rPr>
            <a:t>Raising the bar of ethical behavior for professional accountants in business</a:t>
          </a:r>
        </a:p>
      </dgm:t>
    </dgm:pt>
    <dgm:pt modelId="{105F2F53-7BF4-4762-AC48-57BB2FD6AF45}" type="parTrans" cxnId="{52FA7EAF-25AF-48D7-9172-062C6070DB68}">
      <dgm:prSet/>
      <dgm:spPr/>
      <dgm:t>
        <a:bodyPr/>
        <a:lstStyle/>
        <a:p>
          <a:endParaRPr lang="en-US"/>
        </a:p>
      </dgm:t>
    </dgm:pt>
    <dgm:pt modelId="{C5E06627-445D-4353-B60E-78170F8DB443}" type="sibTrans" cxnId="{52FA7EAF-25AF-48D7-9172-062C6070DB68}">
      <dgm:prSet/>
      <dgm:spPr/>
      <dgm:t>
        <a:bodyPr/>
        <a:lstStyle/>
        <a:p>
          <a:endParaRPr lang="en-US"/>
        </a:p>
      </dgm:t>
    </dgm:pt>
    <dgm:pt modelId="{305C1A43-4A86-410F-842D-00DD1DE64CD7}">
      <dgm:prSet custT="1"/>
      <dgm:spPr/>
      <dgm:t>
        <a:bodyPr/>
        <a:lstStyle/>
        <a:p>
          <a:r>
            <a:rPr lang="en-US" sz="1600" dirty="0">
              <a:latin typeface="+mj-lt"/>
            </a:rPr>
            <a:t>Adoption and Implementation</a:t>
          </a:r>
        </a:p>
      </dgm:t>
    </dgm:pt>
    <dgm:pt modelId="{4B1E9EA8-2587-477D-ACCC-EFE3144A4768}" type="parTrans" cxnId="{9E8C0A7A-BCEE-4412-BBAA-2C29E3F415A5}">
      <dgm:prSet/>
      <dgm:spPr/>
      <dgm:t>
        <a:bodyPr/>
        <a:lstStyle/>
        <a:p>
          <a:endParaRPr lang="en-US"/>
        </a:p>
      </dgm:t>
    </dgm:pt>
    <dgm:pt modelId="{E21F5534-57AC-49C6-A825-1C87B3FAD224}" type="sibTrans" cxnId="{9E8C0A7A-BCEE-4412-BBAA-2C29E3F415A5}">
      <dgm:prSet/>
      <dgm:spPr/>
      <dgm:t>
        <a:bodyPr/>
        <a:lstStyle/>
        <a:p>
          <a:endParaRPr lang="en-US"/>
        </a:p>
      </dgm:t>
    </dgm:pt>
    <dgm:pt modelId="{C55F1530-630F-4A7D-9874-FE866C37F727}">
      <dgm:prSet custT="1"/>
      <dgm:spPr/>
      <dgm:t>
        <a:bodyPr/>
        <a:lstStyle/>
        <a:p>
          <a:r>
            <a:rPr lang="en-US" sz="1400" dirty="0">
              <a:latin typeface="+mj-lt"/>
            </a:rPr>
            <a:t>Promoting timely adoption and effective implementation of the Code</a:t>
          </a:r>
        </a:p>
      </dgm:t>
    </dgm:pt>
    <dgm:pt modelId="{96739C33-63A3-431F-8B78-08E39C34F8C9}" type="parTrans" cxnId="{C3CA6105-1BD3-486D-BD5E-4540355184BD}">
      <dgm:prSet/>
      <dgm:spPr/>
      <dgm:t>
        <a:bodyPr/>
        <a:lstStyle/>
        <a:p>
          <a:endParaRPr lang="en-US"/>
        </a:p>
      </dgm:t>
    </dgm:pt>
    <dgm:pt modelId="{DE768564-A7D0-4060-83E9-793FBA797DFA}" type="sibTrans" cxnId="{C3CA6105-1BD3-486D-BD5E-4540355184BD}">
      <dgm:prSet/>
      <dgm:spPr/>
      <dgm:t>
        <a:bodyPr/>
        <a:lstStyle/>
        <a:p>
          <a:endParaRPr lang="en-US"/>
        </a:p>
      </dgm:t>
    </dgm:pt>
    <dgm:pt modelId="{3E692A95-E8EE-43A0-8F9F-A6821CBB0A50}" type="pres">
      <dgm:prSet presAssocID="{146282B6-0E26-45A5-BD54-02FA5FA3A05F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</dgm:pt>
    <dgm:pt modelId="{A618DE06-A70E-49FC-90D2-CB3B100BD89F}" type="pres">
      <dgm:prSet presAssocID="{66743951-0B1B-496B-AD0D-40EE47B3E38C}" presName="composite" presStyleCnt="0"/>
      <dgm:spPr/>
    </dgm:pt>
    <dgm:pt modelId="{DCC18E2A-34B4-4D9C-B8E2-4110EDD48B41}" type="pres">
      <dgm:prSet presAssocID="{66743951-0B1B-496B-AD0D-40EE47B3E38C}" presName="FirstChild" presStyleLbl="revTx" presStyleIdx="0" presStyleCnt="4" custScaleX="86703" custScaleY="84178">
        <dgm:presLayoutVars>
          <dgm:chMax val="0"/>
          <dgm:chPref val="0"/>
          <dgm:bulletEnabled val="1"/>
        </dgm:presLayoutVars>
      </dgm:prSet>
      <dgm:spPr/>
    </dgm:pt>
    <dgm:pt modelId="{EE860856-EB8A-4ABE-ACD3-37839F1AB56F}" type="pres">
      <dgm:prSet presAssocID="{66743951-0B1B-496B-AD0D-40EE47B3E38C}" presName="Parent" presStyleLbl="alignNode1" presStyleIdx="0" presStyleCnt="4" custScaleX="135204">
        <dgm:presLayoutVars>
          <dgm:chMax val="3"/>
          <dgm:chPref val="3"/>
          <dgm:bulletEnabled val="1"/>
        </dgm:presLayoutVars>
      </dgm:prSet>
      <dgm:spPr/>
    </dgm:pt>
    <dgm:pt modelId="{E46A5E9D-998C-42DF-8D51-5913C8B1BECA}" type="pres">
      <dgm:prSet presAssocID="{66743951-0B1B-496B-AD0D-40EE47B3E38C}" presName="Accent" presStyleLbl="parChTrans1D1" presStyleIdx="0" presStyleCnt="4"/>
      <dgm:spPr/>
    </dgm:pt>
    <dgm:pt modelId="{CCC45649-2832-4FD0-82E3-298D4AC30D94}" type="pres">
      <dgm:prSet presAssocID="{E69A209C-B025-48C0-BFFA-ACDCE3F95BEB}" presName="sibTrans" presStyleCnt="0"/>
      <dgm:spPr/>
    </dgm:pt>
    <dgm:pt modelId="{E152AEB1-4DFC-4B51-9029-85E9D2F74AB9}" type="pres">
      <dgm:prSet presAssocID="{48A9B6CD-C148-4AFB-8FFB-7218F6181B1D}" presName="composite" presStyleCnt="0"/>
      <dgm:spPr/>
    </dgm:pt>
    <dgm:pt modelId="{722A0C80-4156-4168-8822-1BE69FE4E48A}" type="pres">
      <dgm:prSet presAssocID="{48A9B6CD-C148-4AFB-8FFB-7218F6181B1D}" presName="FirstChild" presStyleLbl="revTx" presStyleIdx="1" presStyleCnt="4" custScaleX="86703" custScaleY="84178">
        <dgm:presLayoutVars>
          <dgm:chMax val="0"/>
          <dgm:chPref val="0"/>
          <dgm:bulletEnabled val="1"/>
        </dgm:presLayoutVars>
      </dgm:prSet>
      <dgm:spPr/>
    </dgm:pt>
    <dgm:pt modelId="{D162586B-04C1-429C-9625-10E421F3B33D}" type="pres">
      <dgm:prSet presAssocID="{48A9B6CD-C148-4AFB-8FFB-7218F6181B1D}" presName="Parent" presStyleLbl="alignNode1" presStyleIdx="1" presStyleCnt="4" custScaleX="135204">
        <dgm:presLayoutVars>
          <dgm:chMax val="3"/>
          <dgm:chPref val="3"/>
          <dgm:bulletEnabled val="1"/>
        </dgm:presLayoutVars>
      </dgm:prSet>
      <dgm:spPr/>
    </dgm:pt>
    <dgm:pt modelId="{A4730E73-8486-4DD4-B6D3-40D8B98190EE}" type="pres">
      <dgm:prSet presAssocID="{48A9B6CD-C148-4AFB-8FFB-7218F6181B1D}" presName="Accent" presStyleLbl="parChTrans1D1" presStyleIdx="1" presStyleCnt="4"/>
      <dgm:spPr/>
    </dgm:pt>
    <dgm:pt modelId="{88A5A078-C716-44F1-A9D1-8CE56CC09D22}" type="pres">
      <dgm:prSet presAssocID="{66B50B04-A380-4F4F-A66C-0B46BA703B5C}" presName="sibTrans" presStyleCnt="0"/>
      <dgm:spPr/>
    </dgm:pt>
    <dgm:pt modelId="{D4976FB4-6CA1-489C-9E2B-BF26027DEB4A}" type="pres">
      <dgm:prSet presAssocID="{41768595-2082-4EFB-9466-5301F116BD12}" presName="composite" presStyleCnt="0"/>
      <dgm:spPr/>
    </dgm:pt>
    <dgm:pt modelId="{7B447140-F826-47D1-98E2-33D375E76B88}" type="pres">
      <dgm:prSet presAssocID="{41768595-2082-4EFB-9466-5301F116BD12}" presName="FirstChild" presStyleLbl="revTx" presStyleIdx="2" presStyleCnt="4" custScaleX="86703" custScaleY="84178">
        <dgm:presLayoutVars>
          <dgm:chMax val="0"/>
          <dgm:chPref val="0"/>
          <dgm:bulletEnabled val="1"/>
        </dgm:presLayoutVars>
      </dgm:prSet>
      <dgm:spPr/>
    </dgm:pt>
    <dgm:pt modelId="{88B693F8-8B08-4785-A7A4-021B25164CCE}" type="pres">
      <dgm:prSet presAssocID="{41768595-2082-4EFB-9466-5301F116BD12}" presName="Parent" presStyleLbl="alignNode1" presStyleIdx="2" presStyleCnt="4" custScaleX="135204">
        <dgm:presLayoutVars>
          <dgm:chMax val="3"/>
          <dgm:chPref val="3"/>
          <dgm:bulletEnabled val="1"/>
        </dgm:presLayoutVars>
      </dgm:prSet>
      <dgm:spPr/>
    </dgm:pt>
    <dgm:pt modelId="{7B4B6170-6639-494A-A452-A34458A0EBB0}" type="pres">
      <dgm:prSet presAssocID="{41768595-2082-4EFB-9466-5301F116BD12}" presName="Accent" presStyleLbl="parChTrans1D1" presStyleIdx="2" presStyleCnt="4"/>
      <dgm:spPr/>
    </dgm:pt>
    <dgm:pt modelId="{EE4B8509-3B41-47A6-AB86-2CCB9A5D76B8}" type="pres">
      <dgm:prSet presAssocID="{B32612D9-05E4-4A08-8352-C9F0CF929A71}" presName="sibTrans" presStyleCnt="0"/>
      <dgm:spPr/>
    </dgm:pt>
    <dgm:pt modelId="{1D8D8BCD-36DD-413C-A5F3-3C3F3F3CCF1B}" type="pres">
      <dgm:prSet presAssocID="{305C1A43-4A86-410F-842D-00DD1DE64CD7}" presName="composite" presStyleCnt="0"/>
      <dgm:spPr/>
    </dgm:pt>
    <dgm:pt modelId="{8B31420F-62F6-47A8-B6F9-9EA93D9CC0D7}" type="pres">
      <dgm:prSet presAssocID="{305C1A43-4A86-410F-842D-00DD1DE64CD7}" presName="FirstChild" presStyleLbl="revTx" presStyleIdx="3" presStyleCnt="4" custScaleX="86703" custScaleY="84178">
        <dgm:presLayoutVars>
          <dgm:chMax val="0"/>
          <dgm:chPref val="0"/>
          <dgm:bulletEnabled val="1"/>
        </dgm:presLayoutVars>
      </dgm:prSet>
      <dgm:spPr/>
    </dgm:pt>
    <dgm:pt modelId="{5D3BF376-D0BE-4FA8-9FE9-D0D039089E54}" type="pres">
      <dgm:prSet presAssocID="{305C1A43-4A86-410F-842D-00DD1DE64CD7}" presName="Parent" presStyleLbl="alignNode1" presStyleIdx="3" presStyleCnt="4" custScaleX="135204">
        <dgm:presLayoutVars>
          <dgm:chMax val="3"/>
          <dgm:chPref val="3"/>
          <dgm:bulletEnabled val="1"/>
        </dgm:presLayoutVars>
      </dgm:prSet>
      <dgm:spPr/>
    </dgm:pt>
    <dgm:pt modelId="{FF4D7668-B894-48B9-9E24-11DCC1EF9A57}" type="pres">
      <dgm:prSet presAssocID="{305C1A43-4A86-410F-842D-00DD1DE64CD7}" presName="Accent" presStyleLbl="parChTrans1D1" presStyleIdx="3" presStyleCnt="4"/>
      <dgm:spPr/>
    </dgm:pt>
  </dgm:ptLst>
  <dgm:cxnLst>
    <dgm:cxn modelId="{C3CA6105-1BD3-486D-BD5E-4540355184BD}" srcId="{305C1A43-4A86-410F-842D-00DD1DE64CD7}" destId="{C55F1530-630F-4A7D-9874-FE866C37F727}" srcOrd="0" destOrd="0" parTransId="{96739C33-63A3-431F-8B78-08E39C34F8C9}" sibTransId="{DE768564-A7D0-4060-83E9-793FBA797DFA}"/>
    <dgm:cxn modelId="{71AE6A17-0354-4CFC-BCE0-2D75097286F5}" srcId="{66743951-0B1B-496B-AD0D-40EE47B3E38C}" destId="{032CC6D8-8C47-4F96-B171-45C3D2F76520}" srcOrd="0" destOrd="0" parTransId="{9E4191B3-32DC-49C4-80B6-F937ED5E35DD}" sibTransId="{A4F79E24-9487-4477-8F97-E03646E6E332}"/>
    <dgm:cxn modelId="{3388EC19-1C39-4B30-B2E3-CDB2074569E1}" type="presOf" srcId="{0683FF94-275A-400A-885D-164A05805C07}" destId="{7B447140-F826-47D1-98E2-33D375E76B88}" srcOrd="0" destOrd="0" presId="urn:microsoft.com/office/officeart/2011/layout/TabList"/>
    <dgm:cxn modelId="{52F17221-7681-480B-B0AF-3E4CC145DB87}" type="presOf" srcId="{305C1A43-4A86-410F-842D-00DD1DE64CD7}" destId="{5D3BF376-D0BE-4FA8-9FE9-D0D039089E54}" srcOrd="0" destOrd="0" presId="urn:microsoft.com/office/officeart/2011/layout/TabList"/>
    <dgm:cxn modelId="{315FE13D-2040-411F-A09C-3E8319AA2DF9}" srcId="{146282B6-0E26-45A5-BD54-02FA5FA3A05F}" destId="{41768595-2082-4EFB-9466-5301F116BD12}" srcOrd="2" destOrd="0" parTransId="{86752CEE-30A0-4AC3-AD75-A61655825B50}" sibTransId="{B32612D9-05E4-4A08-8352-C9F0CF929A71}"/>
    <dgm:cxn modelId="{CD0E9F63-BAF0-4CA8-B624-E2F29D1028EE}" type="presOf" srcId="{146282B6-0E26-45A5-BD54-02FA5FA3A05F}" destId="{3E692A95-E8EE-43A0-8F9F-A6821CBB0A50}" srcOrd="0" destOrd="0" presId="urn:microsoft.com/office/officeart/2011/layout/TabList"/>
    <dgm:cxn modelId="{9E8C0A7A-BCEE-4412-BBAA-2C29E3F415A5}" srcId="{146282B6-0E26-45A5-BD54-02FA5FA3A05F}" destId="{305C1A43-4A86-410F-842D-00DD1DE64CD7}" srcOrd="3" destOrd="0" parTransId="{4B1E9EA8-2587-477D-ACCC-EFE3144A4768}" sibTransId="{E21F5534-57AC-49C6-A825-1C87B3FAD224}"/>
    <dgm:cxn modelId="{E2028C80-E806-4F0E-8341-85430F2D26DA}" type="presOf" srcId="{41768595-2082-4EFB-9466-5301F116BD12}" destId="{88B693F8-8B08-4785-A7A4-021B25164CCE}" srcOrd="0" destOrd="0" presId="urn:microsoft.com/office/officeart/2011/layout/TabList"/>
    <dgm:cxn modelId="{F1029885-F953-4261-8CF7-6B3B6AA332B7}" srcId="{146282B6-0E26-45A5-BD54-02FA5FA3A05F}" destId="{66743951-0B1B-496B-AD0D-40EE47B3E38C}" srcOrd="0" destOrd="0" parTransId="{8B8484C2-DD00-4796-A958-78E72A1AA61C}" sibTransId="{E69A209C-B025-48C0-BFFA-ACDCE3F95BEB}"/>
    <dgm:cxn modelId="{EFDE788D-AC1E-48D8-ADFF-EF2FE1E262C5}" type="presOf" srcId="{032CC6D8-8C47-4F96-B171-45C3D2F76520}" destId="{DCC18E2A-34B4-4D9C-B8E2-4110EDD48B41}" srcOrd="0" destOrd="0" presId="urn:microsoft.com/office/officeart/2011/layout/TabList"/>
    <dgm:cxn modelId="{2116CBA7-2266-4F7B-AC11-A576A21FE7AD}" type="presOf" srcId="{48A9B6CD-C148-4AFB-8FFB-7218F6181B1D}" destId="{D162586B-04C1-429C-9625-10E421F3B33D}" srcOrd="0" destOrd="0" presId="urn:microsoft.com/office/officeart/2011/layout/TabList"/>
    <dgm:cxn modelId="{733A2AAD-4945-4A48-A02D-11C70476732D}" type="presOf" srcId="{66743951-0B1B-496B-AD0D-40EE47B3E38C}" destId="{EE860856-EB8A-4ABE-ACD3-37839F1AB56F}" srcOrd="0" destOrd="0" presId="urn:microsoft.com/office/officeart/2011/layout/TabList"/>
    <dgm:cxn modelId="{52FA7EAF-25AF-48D7-9172-062C6070DB68}" srcId="{41768595-2082-4EFB-9466-5301F116BD12}" destId="{0683FF94-275A-400A-885D-164A05805C07}" srcOrd="0" destOrd="0" parTransId="{105F2F53-7BF4-4762-AC48-57BB2FD6AF45}" sibTransId="{C5E06627-445D-4353-B60E-78170F8DB443}"/>
    <dgm:cxn modelId="{409EDAD4-9B94-4B3E-B66A-ABA55B51A6C9}" type="presOf" srcId="{7FF1B31E-F6A4-456D-B0BB-EC5A432722C2}" destId="{722A0C80-4156-4168-8822-1BE69FE4E48A}" srcOrd="0" destOrd="0" presId="urn:microsoft.com/office/officeart/2011/layout/TabList"/>
    <dgm:cxn modelId="{C3D4CBDE-5416-4DD6-98BB-3805B50B3E78}" type="presOf" srcId="{C55F1530-630F-4A7D-9874-FE866C37F727}" destId="{8B31420F-62F6-47A8-B6F9-9EA93D9CC0D7}" srcOrd="0" destOrd="0" presId="urn:microsoft.com/office/officeart/2011/layout/TabList"/>
    <dgm:cxn modelId="{244595E6-D281-40D7-AF90-D8C34EF99B16}" srcId="{146282B6-0E26-45A5-BD54-02FA5FA3A05F}" destId="{48A9B6CD-C148-4AFB-8FFB-7218F6181B1D}" srcOrd="1" destOrd="0" parTransId="{5B76373F-63F9-4C92-B6D5-A3B15C773104}" sibTransId="{66B50B04-A380-4F4F-A66C-0B46BA703B5C}"/>
    <dgm:cxn modelId="{423BA7F8-44EF-44C3-95F1-D0C31D0F0C32}" srcId="{48A9B6CD-C148-4AFB-8FFB-7218F6181B1D}" destId="{7FF1B31E-F6A4-456D-B0BB-EC5A432722C2}" srcOrd="0" destOrd="0" parTransId="{A7A0AB85-2419-4DD9-99C9-DDE1310D3E1D}" sibTransId="{58EF254A-F2F9-49C1-84B2-7E0308940461}"/>
    <dgm:cxn modelId="{3A96CFAA-20DA-4D0A-B51F-AE4628F4A00B}" type="presParOf" srcId="{3E692A95-E8EE-43A0-8F9F-A6821CBB0A50}" destId="{A618DE06-A70E-49FC-90D2-CB3B100BD89F}" srcOrd="0" destOrd="0" presId="urn:microsoft.com/office/officeart/2011/layout/TabList"/>
    <dgm:cxn modelId="{82223AFD-81F9-4BAD-82B1-6C4E6BE3B8BF}" type="presParOf" srcId="{A618DE06-A70E-49FC-90D2-CB3B100BD89F}" destId="{DCC18E2A-34B4-4D9C-B8E2-4110EDD48B41}" srcOrd="0" destOrd="0" presId="urn:microsoft.com/office/officeart/2011/layout/TabList"/>
    <dgm:cxn modelId="{CB1357CF-380D-4055-AD86-164DCAD2B495}" type="presParOf" srcId="{A618DE06-A70E-49FC-90D2-CB3B100BD89F}" destId="{EE860856-EB8A-4ABE-ACD3-37839F1AB56F}" srcOrd="1" destOrd="0" presId="urn:microsoft.com/office/officeart/2011/layout/TabList"/>
    <dgm:cxn modelId="{C28A4586-0E14-41F7-B654-85E29DCF504E}" type="presParOf" srcId="{A618DE06-A70E-49FC-90D2-CB3B100BD89F}" destId="{E46A5E9D-998C-42DF-8D51-5913C8B1BECA}" srcOrd="2" destOrd="0" presId="urn:microsoft.com/office/officeart/2011/layout/TabList"/>
    <dgm:cxn modelId="{05C92CE8-0D26-42FA-939A-79E794F65E11}" type="presParOf" srcId="{3E692A95-E8EE-43A0-8F9F-A6821CBB0A50}" destId="{CCC45649-2832-4FD0-82E3-298D4AC30D94}" srcOrd="1" destOrd="0" presId="urn:microsoft.com/office/officeart/2011/layout/TabList"/>
    <dgm:cxn modelId="{099E72A1-9F97-4730-BDD1-360D3F244922}" type="presParOf" srcId="{3E692A95-E8EE-43A0-8F9F-A6821CBB0A50}" destId="{E152AEB1-4DFC-4B51-9029-85E9D2F74AB9}" srcOrd="2" destOrd="0" presId="urn:microsoft.com/office/officeart/2011/layout/TabList"/>
    <dgm:cxn modelId="{C1B825DB-CA92-46C0-B112-DBCE1CEA2C9C}" type="presParOf" srcId="{E152AEB1-4DFC-4B51-9029-85E9D2F74AB9}" destId="{722A0C80-4156-4168-8822-1BE69FE4E48A}" srcOrd="0" destOrd="0" presId="urn:microsoft.com/office/officeart/2011/layout/TabList"/>
    <dgm:cxn modelId="{5733249C-4163-4585-B6EC-26104B59EC75}" type="presParOf" srcId="{E152AEB1-4DFC-4B51-9029-85E9D2F74AB9}" destId="{D162586B-04C1-429C-9625-10E421F3B33D}" srcOrd="1" destOrd="0" presId="urn:microsoft.com/office/officeart/2011/layout/TabList"/>
    <dgm:cxn modelId="{0891C8E4-C2FF-4516-9055-48842238D8EB}" type="presParOf" srcId="{E152AEB1-4DFC-4B51-9029-85E9D2F74AB9}" destId="{A4730E73-8486-4DD4-B6D3-40D8B98190EE}" srcOrd="2" destOrd="0" presId="urn:microsoft.com/office/officeart/2011/layout/TabList"/>
    <dgm:cxn modelId="{3F75C541-5632-4308-A442-715C72F6692F}" type="presParOf" srcId="{3E692A95-E8EE-43A0-8F9F-A6821CBB0A50}" destId="{88A5A078-C716-44F1-A9D1-8CE56CC09D22}" srcOrd="3" destOrd="0" presId="urn:microsoft.com/office/officeart/2011/layout/TabList"/>
    <dgm:cxn modelId="{FF07DFAA-8AEA-4092-86FE-C34C125809E4}" type="presParOf" srcId="{3E692A95-E8EE-43A0-8F9F-A6821CBB0A50}" destId="{D4976FB4-6CA1-489C-9E2B-BF26027DEB4A}" srcOrd="4" destOrd="0" presId="urn:microsoft.com/office/officeart/2011/layout/TabList"/>
    <dgm:cxn modelId="{691EC215-DF38-40B8-9F56-5B3BF32EBEC4}" type="presParOf" srcId="{D4976FB4-6CA1-489C-9E2B-BF26027DEB4A}" destId="{7B447140-F826-47D1-98E2-33D375E76B88}" srcOrd="0" destOrd="0" presId="urn:microsoft.com/office/officeart/2011/layout/TabList"/>
    <dgm:cxn modelId="{40D4DB84-6FCD-49FF-8947-21A37216966C}" type="presParOf" srcId="{D4976FB4-6CA1-489C-9E2B-BF26027DEB4A}" destId="{88B693F8-8B08-4785-A7A4-021B25164CCE}" srcOrd="1" destOrd="0" presId="urn:microsoft.com/office/officeart/2011/layout/TabList"/>
    <dgm:cxn modelId="{68B1BAD5-9AC6-4596-ADEA-06B1A22D4D7C}" type="presParOf" srcId="{D4976FB4-6CA1-489C-9E2B-BF26027DEB4A}" destId="{7B4B6170-6639-494A-A452-A34458A0EBB0}" srcOrd="2" destOrd="0" presId="urn:microsoft.com/office/officeart/2011/layout/TabList"/>
    <dgm:cxn modelId="{06DA4F02-9582-491F-8458-148E20300498}" type="presParOf" srcId="{3E692A95-E8EE-43A0-8F9F-A6821CBB0A50}" destId="{EE4B8509-3B41-47A6-AB86-2CCB9A5D76B8}" srcOrd="5" destOrd="0" presId="urn:microsoft.com/office/officeart/2011/layout/TabList"/>
    <dgm:cxn modelId="{8702FB4B-4F23-4F17-9B0B-83273D641B40}" type="presParOf" srcId="{3E692A95-E8EE-43A0-8F9F-A6821CBB0A50}" destId="{1D8D8BCD-36DD-413C-A5F3-3C3F3F3CCF1B}" srcOrd="6" destOrd="0" presId="urn:microsoft.com/office/officeart/2011/layout/TabList"/>
    <dgm:cxn modelId="{E24944C6-71F1-460F-A73B-A1A25868A70E}" type="presParOf" srcId="{1D8D8BCD-36DD-413C-A5F3-3C3F3F3CCF1B}" destId="{8B31420F-62F6-47A8-B6F9-9EA93D9CC0D7}" srcOrd="0" destOrd="0" presId="urn:microsoft.com/office/officeart/2011/layout/TabList"/>
    <dgm:cxn modelId="{2D9307EC-5508-4939-B114-063AFFCCD95D}" type="presParOf" srcId="{1D8D8BCD-36DD-413C-A5F3-3C3F3F3CCF1B}" destId="{5D3BF376-D0BE-4FA8-9FE9-D0D039089E54}" srcOrd="1" destOrd="0" presId="urn:microsoft.com/office/officeart/2011/layout/TabList"/>
    <dgm:cxn modelId="{A2CA901A-18D3-4387-8AA0-C63A1EABAD64}" type="presParOf" srcId="{1D8D8BCD-36DD-413C-A5F3-3C3F3F3CCF1B}" destId="{FF4D7668-B894-48B9-9E24-11DCC1EF9A57}" srcOrd="2" destOrd="0" presId="urn:microsoft.com/office/officeart/2011/layout/TabList"/>
  </dgm:cxnLst>
  <dgm:bg>
    <a:solidFill>
      <a:schemeClr val="bg2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4D7668-B894-48B9-9E24-11DCC1EF9A57}">
      <dsp:nvSpPr>
        <dsp:cNvPr id="0" name=""/>
        <dsp:cNvSpPr/>
      </dsp:nvSpPr>
      <dsp:spPr>
        <a:xfrm>
          <a:off x="112213" y="4004934"/>
          <a:ext cx="4903875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B6170-6639-494A-A452-A34458A0EBB0}">
      <dsp:nvSpPr>
        <dsp:cNvPr id="0" name=""/>
        <dsp:cNvSpPr/>
      </dsp:nvSpPr>
      <dsp:spPr>
        <a:xfrm>
          <a:off x="112213" y="2991853"/>
          <a:ext cx="4903875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730E73-8486-4DD4-B6D3-40D8B98190EE}">
      <dsp:nvSpPr>
        <dsp:cNvPr id="0" name=""/>
        <dsp:cNvSpPr/>
      </dsp:nvSpPr>
      <dsp:spPr>
        <a:xfrm>
          <a:off x="112213" y="1978772"/>
          <a:ext cx="4903875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6A5E9D-998C-42DF-8D51-5913C8B1BECA}">
      <dsp:nvSpPr>
        <dsp:cNvPr id="0" name=""/>
        <dsp:cNvSpPr/>
      </dsp:nvSpPr>
      <dsp:spPr>
        <a:xfrm>
          <a:off x="112213" y="965691"/>
          <a:ext cx="4903875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C18E2A-34B4-4D9C-B8E2-4110EDD48B41}">
      <dsp:nvSpPr>
        <dsp:cNvPr id="0" name=""/>
        <dsp:cNvSpPr/>
      </dsp:nvSpPr>
      <dsp:spPr>
        <a:xfrm>
          <a:off x="1628486" y="77180"/>
          <a:ext cx="3146336" cy="812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j-lt"/>
            </a:rPr>
            <a:t>Enhancing independence standards for assurance engagements on ESG information </a:t>
          </a:r>
        </a:p>
      </dsp:txBody>
      <dsp:txXfrm>
        <a:off x="1628486" y="77180"/>
        <a:ext cx="3146336" cy="812182"/>
      </dsp:txXfrm>
    </dsp:sp>
    <dsp:sp modelId="{EE860856-EB8A-4ABE-ACD3-37839F1AB56F}">
      <dsp:nvSpPr>
        <dsp:cNvPr id="0" name=""/>
        <dsp:cNvSpPr/>
      </dsp:nvSpPr>
      <dsp:spPr>
        <a:xfrm>
          <a:off x="-112213" y="852"/>
          <a:ext cx="1723861" cy="964839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ESG Assurance</a:t>
          </a:r>
        </a:p>
      </dsp:txBody>
      <dsp:txXfrm>
        <a:off x="-65105" y="47960"/>
        <a:ext cx="1629645" cy="917731"/>
      </dsp:txXfrm>
    </dsp:sp>
    <dsp:sp modelId="{722A0C80-4156-4168-8822-1BE69FE4E48A}">
      <dsp:nvSpPr>
        <dsp:cNvPr id="0" name=""/>
        <dsp:cNvSpPr/>
      </dsp:nvSpPr>
      <dsp:spPr>
        <a:xfrm>
          <a:off x="1628486" y="1090261"/>
          <a:ext cx="3146336" cy="812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j-lt"/>
            </a:rPr>
            <a:t>Strengthening independence standards for audit engagements</a:t>
          </a:r>
        </a:p>
      </dsp:txBody>
      <dsp:txXfrm>
        <a:off x="1628486" y="1090261"/>
        <a:ext cx="3146336" cy="812182"/>
      </dsp:txXfrm>
    </dsp:sp>
    <dsp:sp modelId="{D162586B-04C1-429C-9625-10E421F3B33D}">
      <dsp:nvSpPr>
        <dsp:cNvPr id="0" name=""/>
        <dsp:cNvSpPr/>
      </dsp:nvSpPr>
      <dsp:spPr>
        <a:xfrm>
          <a:off x="-112213" y="1013933"/>
          <a:ext cx="1723861" cy="964839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3828338"/>
            <a:satOff val="1692"/>
            <a:lumOff val="-10392"/>
            <a:alphaOff val="0"/>
          </a:schemeClr>
        </a:solidFill>
        <a:ln w="12700" cap="flat" cmpd="sng" algn="ctr">
          <a:solidFill>
            <a:schemeClr val="accent5">
              <a:hueOff val="3828338"/>
              <a:satOff val="1692"/>
              <a:lumOff val="-1039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Auditor Independence</a:t>
          </a:r>
        </a:p>
      </dsp:txBody>
      <dsp:txXfrm>
        <a:off x="-65105" y="1061041"/>
        <a:ext cx="1629645" cy="917731"/>
      </dsp:txXfrm>
    </dsp:sp>
    <dsp:sp modelId="{7B447140-F826-47D1-98E2-33D375E76B88}">
      <dsp:nvSpPr>
        <dsp:cNvPr id="0" name=""/>
        <dsp:cNvSpPr/>
      </dsp:nvSpPr>
      <dsp:spPr>
        <a:xfrm>
          <a:off x="1628486" y="2103342"/>
          <a:ext cx="3146336" cy="812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latin typeface="+mj-lt"/>
            </a:rPr>
            <a:t>Raising the bar of ethical behavior for professional accountants in business</a:t>
          </a:r>
        </a:p>
      </dsp:txBody>
      <dsp:txXfrm>
        <a:off x="1628486" y="2103342"/>
        <a:ext cx="3146336" cy="812182"/>
      </dsp:txXfrm>
    </dsp:sp>
    <dsp:sp modelId="{88B693F8-8B08-4785-A7A4-021B25164CCE}">
      <dsp:nvSpPr>
        <dsp:cNvPr id="0" name=""/>
        <dsp:cNvSpPr/>
      </dsp:nvSpPr>
      <dsp:spPr>
        <a:xfrm>
          <a:off x="-112213" y="2027014"/>
          <a:ext cx="1723861" cy="964839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7656675"/>
            <a:satOff val="3385"/>
            <a:lumOff val="-20784"/>
            <a:alphaOff val="0"/>
          </a:schemeClr>
        </a:solidFill>
        <a:ln w="12700" cap="flat" cmpd="sng" algn="ctr">
          <a:solidFill>
            <a:schemeClr val="accent5">
              <a:hueOff val="7656675"/>
              <a:satOff val="3385"/>
              <a:lumOff val="-2078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PAIB</a:t>
          </a:r>
        </a:p>
      </dsp:txBody>
      <dsp:txXfrm>
        <a:off x="-65105" y="2074122"/>
        <a:ext cx="1629645" cy="917731"/>
      </dsp:txXfrm>
    </dsp:sp>
    <dsp:sp modelId="{8B31420F-62F6-47A8-B6F9-9EA93D9CC0D7}">
      <dsp:nvSpPr>
        <dsp:cNvPr id="0" name=""/>
        <dsp:cNvSpPr/>
      </dsp:nvSpPr>
      <dsp:spPr>
        <a:xfrm>
          <a:off x="1628486" y="3116424"/>
          <a:ext cx="3146336" cy="812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b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+mj-lt"/>
            </a:rPr>
            <a:t>Promoting timely adoption and effective implementation of the Code</a:t>
          </a:r>
        </a:p>
      </dsp:txBody>
      <dsp:txXfrm>
        <a:off x="1628486" y="3116424"/>
        <a:ext cx="3146336" cy="812182"/>
      </dsp:txXfrm>
    </dsp:sp>
    <dsp:sp modelId="{5D3BF376-D0BE-4FA8-9FE9-D0D039089E54}">
      <dsp:nvSpPr>
        <dsp:cNvPr id="0" name=""/>
        <dsp:cNvSpPr/>
      </dsp:nvSpPr>
      <dsp:spPr>
        <a:xfrm>
          <a:off x="-112213" y="3040095"/>
          <a:ext cx="1723861" cy="964839"/>
        </a:xfrm>
        <a:prstGeom prst="round2SameRect">
          <a:avLst>
            <a:gd name="adj1" fmla="val 16670"/>
            <a:gd name="adj2" fmla="val 0"/>
          </a:avLst>
        </a:prstGeom>
        <a:solidFill>
          <a:schemeClr val="accent5">
            <a:hueOff val="11485012"/>
            <a:satOff val="5077"/>
            <a:lumOff val="-31176"/>
            <a:alphaOff val="0"/>
          </a:schemeClr>
        </a:solidFill>
        <a:ln w="12700" cap="flat" cmpd="sng" algn="ctr">
          <a:solidFill>
            <a:schemeClr val="accent5">
              <a:hueOff val="11485012"/>
              <a:satOff val="5077"/>
              <a:lumOff val="-311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+mj-lt"/>
            </a:rPr>
            <a:t>Adoption and Implementation</a:t>
          </a:r>
        </a:p>
      </dsp:txBody>
      <dsp:txXfrm>
        <a:off x="-65105" y="3087203"/>
        <a:ext cx="1629645" cy="9177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TabList">
  <dgm:title val="Tab List"/>
  <dgm:desc val="Use to show non-sequential or grouped blocks of information. Works well for lists with a small amount of Level 1 text. The first Level 2 displays next to the Level 1 text  and the remaining Level 2 text appears beneath the Level 1 text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9012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3/4/2022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86363"/>
            <a:ext cx="5486400" cy="391611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9446679"/>
            <a:ext cx="2971800" cy="499011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180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628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9865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610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3/4/2022</a:t>
            </a:fld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/>
              <a:t>05-24-2021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AACC860-CB23-468F-A69B-2EDCAA3C164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7159" y="4751948"/>
            <a:ext cx="7960303" cy="1179867"/>
          </a:xfrm>
          <a:solidFill>
            <a:schemeClr val="accent6">
              <a:lumMod val="75000"/>
              <a:alpha val="40000"/>
            </a:schemeClr>
          </a:solidFill>
        </p:spPr>
        <p:txBody>
          <a:bodyPr>
            <a:norm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Gabriela Figueiredo Dias,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IESBA Chair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Ken Siong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, Program and Senior Director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48284E-A6B3-4F4E-80B4-07EA3458CF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7159" y="3392133"/>
            <a:ext cx="9906901" cy="1179867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IESBA CAG Meeting – March 2022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B5605-EB74-47C9-8E9D-F5071F1244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7159" y="1608084"/>
            <a:ext cx="11213465" cy="2089448"/>
          </a:xfrm>
        </p:spPr>
        <p:txBody>
          <a:bodyPr anchor="t" anchorCtr="0">
            <a:noAutofit/>
          </a:bodyPr>
          <a:lstStyle/>
          <a:p>
            <a:pPr>
              <a:spcBef>
                <a:spcPts val="0"/>
              </a:spcBef>
            </a:pPr>
            <a:r>
              <a:rPr lang="en-US" sz="5400" dirty="0">
                <a:latin typeface="Arial" panose="020B0604020202020204" pitchFamily="34" charset="0"/>
                <a:cs typeface="Arial" panose="020B0604020202020204" pitchFamily="34" charset="0"/>
              </a:rPr>
              <a:t>IESBA Future Strategy</a:t>
            </a:r>
          </a:p>
        </p:txBody>
      </p:sp>
    </p:spTree>
    <p:extLst>
      <p:ext uri="{BB962C8B-B14F-4D97-AF65-F5344CB8AC3E}">
        <p14:creationId xmlns:p14="http://schemas.microsoft.com/office/powerpoint/2010/main" val="1691839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 dirty="0"/>
              <a:t>Matters for CAG Consideration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330271" y="2418424"/>
            <a:ext cx="6671945" cy="1539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ts val="600"/>
              </a:spcBef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CAG Representatives are asked views and reactions re strategic focus on ESG reporting and assurance</a:t>
            </a:r>
            <a:endParaRPr lang="en-US" sz="28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809E9-22B5-4435-8CC7-A04C4ED32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022" y="1384435"/>
            <a:ext cx="4551064" cy="454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331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BB10D0-8312-4BAF-B09F-06142540F04D}"/>
              </a:ext>
            </a:extLst>
          </p:cNvPr>
          <p:cNvSpPr/>
          <p:nvPr/>
        </p:nvSpPr>
        <p:spPr>
          <a:xfrm>
            <a:off x="685800" y="2127839"/>
            <a:ext cx="3652997" cy="1383106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+mj-lt"/>
              </a:rPr>
              <a:t>Strengthening independence standards for audit engagements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30A8DC-5F6A-4AD4-B406-B333E1CAA75C}"/>
              </a:ext>
            </a:extLst>
          </p:cNvPr>
          <p:cNvSpPr/>
          <p:nvPr/>
        </p:nvSpPr>
        <p:spPr>
          <a:xfrm>
            <a:off x="4962095" y="1535953"/>
            <a:ext cx="6848905" cy="5233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6075" indent="-3460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Continued heightened regulatory attention on auditor performance and independence</a:t>
            </a:r>
          </a:p>
          <a:p>
            <a:pPr marL="974725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E.g., EU review of audit regulation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IESBA completed 3 major independence projects (NAS, Fees and PIE) with ongoing projects in current strategy period 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Potential strategic focus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on strengthening IIS for audit engagements</a:t>
            </a:r>
          </a:p>
          <a:p>
            <a:pPr marL="974725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Section C contains a list of potential independence projects/ initiatives</a:t>
            </a:r>
          </a:p>
          <a:p>
            <a:pPr marL="974725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IESBA to consider Phase 1 Benchmarking findings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E7617A-1653-4B9A-BF56-9D1408AABB4F}"/>
              </a:ext>
            </a:extLst>
          </p:cNvPr>
          <p:cNvSpPr/>
          <p:nvPr/>
        </p:nvSpPr>
        <p:spPr>
          <a:xfrm>
            <a:off x="685800" y="1413654"/>
            <a:ext cx="3652996" cy="92949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j-lt"/>
              </a:rPr>
              <a:t>Auditor Independence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938478-4966-4247-8F25-340BA70C5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</p:spTree>
    <p:extLst>
      <p:ext uri="{BB962C8B-B14F-4D97-AF65-F5344CB8AC3E}">
        <p14:creationId xmlns:p14="http://schemas.microsoft.com/office/powerpoint/2010/main" val="2165974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 dirty="0"/>
              <a:t>Matters for CAG Consideration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330271" y="2418424"/>
            <a:ext cx="6671945" cy="15398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ts val="600"/>
              </a:spcBef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CAG Representatives are asked views and reactions re strategic focus on auditor independence</a:t>
            </a:r>
            <a:endParaRPr lang="en-US" sz="28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809E9-22B5-4435-8CC7-A04C4ED32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022" y="1384435"/>
            <a:ext cx="4551064" cy="454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413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13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F92217E-972F-42F8-B517-D38A7F558296}"/>
              </a:ext>
            </a:extLst>
          </p:cNvPr>
          <p:cNvGrpSpPr/>
          <p:nvPr/>
        </p:nvGrpSpPr>
        <p:grpSpPr>
          <a:xfrm>
            <a:off x="685800" y="1413654"/>
            <a:ext cx="3663455" cy="2104246"/>
            <a:chOff x="685800" y="1413654"/>
            <a:chExt cx="3663455" cy="210424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8FD8D8C-E69C-4D4B-9331-235138C6751B}"/>
                </a:ext>
              </a:extLst>
            </p:cNvPr>
            <p:cNvSpPr/>
            <p:nvPr/>
          </p:nvSpPr>
          <p:spPr>
            <a:xfrm>
              <a:off x="685800" y="2261189"/>
              <a:ext cx="3663455" cy="1256711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1200"/>
                </a:spcBef>
              </a:pPr>
              <a:r>
                <a:rPr lang="en-US" sz="2000" dirty="0">
                  <a:solidFill>
                    <a:schemeClr val="tx1"/>
                  </a:solidFill>
                  <a:latin typeface="+mj-lt"/>
                </a:rPr>
                <a:t>Promoting timely adoption and effective implementation of the Code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1B50A1-664A-449D-A208-9C1E390D5218}"/>
                </a:ext>
              </a:extLst>
            </p:cNvPr>
            <p:cNvSpPr/>
            <p:nvPr/>
          </p:nvSpPr>
          <p:spPr>
            <a:xfrm>
              <a:off x="685800" y="1413654"/>
              <a:ext cx="3663454" cy="99934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+mj-lt"/>
                </a:rPr>
                <a:t>Adoption &amp; Implementation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43ADAD5A-B1BD-4F59-9F6F-23DA86332BDC}"/>
              </a:ext>
            </a:extLst>
          </p:cNvPr>
          <p:cNvSpPr/>
          <p:nvPr/>
        </p:nvSpPr>
        <p:spPr>
          <a:xfrm>
            <a:off x="5035054" y="1600200"/>
            <a:ext cx="6848905" cy="538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6075" indent="-3460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Since 2018 restructured Code became effective, successful launch of eCode/</a:t>
            </a:r>
            <a:r>
              <a:rPr lang="en-US" sz="2000" dirty="0" err="1">
                <a:solidFill>
                  <a:schemeClr val="tx1"/>
                </a:solidFill>
                <a:latin typeface="+mj-lt"/>
              </a:rPr>
              <a:t>eIS</a:t>
            </a:r>
            <a:endParaRPr lang="en-US" sz="2000" dirty="0">
              <a:solidFill>
                <a:schemeClr val="tx1"/>
              </a:solidFill>
              <a:latin typeface="+mj-lt"/>
            </a:endParaRPr>
          </a:p>
          <a:p>
            <a:pPr marL="974725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Over 85 jurisdictions adopted or committed to adopt the restructured Code</a:t>
            </a:r>
          </a:p>
          <a:p>
            <a:pPr marL="346075" indent="-3460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Dedicated significant effort to facilitate A&amp;I of the Code</a:t>
            </a:r>
          </a:p>
          <a:p>
            <a:pPr marL="346075" indent="-3460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PIRs pre-commitments in current SWP</a:t>
            </a:r>
          </a:p>
          <a:p>
            <a:pPr marL="974725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NOCLAR, LAPIR Phase 2, Restructured Code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Potential strategic focus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on continued promotion of timely adoption and effective implementation of the Code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PIR of the NAS, Fees and PIE revisions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246B99E-D170-456A-95E1-9E4CA4BE6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</p:spTree>
    <p:extLst>
      <p:ext uri="{BB962C8B-B14F-4D97-AF65-F5344CB8AC3E}">
        <p14:creationId xmlns:p14="http://schemas.microsoft.com/office/powerpoint/2010/main" val="2174575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98CC83F-1542-4451-837E-A8FA91BC1625}"/>
              </a:ext>
            </a:extLst>
          </p:cNvPr>
          <p:cNvSpPr/>
          <p:nvPr/>
        </p:nvSpPr>
        <p:spPr>
          <a:xfrm>
            <a:off x="9358792" y="1442174"/>
            <a:ext cx="2595915" cy="514781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7617"/>
            <a:ext cx="10515600" cy="1068518"/>
          </a:xfrm>
        </p:spPr>
        <p:txBody>
          <a:bodyPr/>
          <a:lstStyle/>
          <a:p>
            <a:r>
              <a:rPr lang="en-US" dirty="0"/>
              <a:t>Potential Projects and Initiatives (Section C)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BB7A533-686A-4B17-A91F-333ACB0BF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6829" y="1528117"/>
            <a:ext cx="2350377" cy="49309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BBDBDC4-4751-4C8A-BA68-560840276736}"/>
              </a:ext>
            </a:extLst>
          </p:cNvPr>
          <p:cNvSpPr/>
          <p:nvPr/>
        </p:nvSpPr>
        <p:spPr>
          <a:xfrm>
            <a:off x="4979974" y="1376137"/>
            <a:ext cx="4378818" cy="5213849"/>
          </a:xfrm>
          <a:prstGeom prst="rect">
            <a:avLst/>
          </a:prstGeom>
          <a:solidFill>
            <a:srgbClr val="FFFFFF">
              <a:alpha val="85098"/>
            </a:srgbClr>
          </a:solidFill>
        </p:spPr>
        <p:txBody>
          <a:bodyPr/>
          <a:lstStyle/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Various topics already identified</a:t>
            </a: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+mj-lt"/>
              </a:rPr>
              <a:t>Stakeholder views on importance as potential future projects/ initiatives</a:t>
            </a:r>
          </a:p>
          <a:p>
            <a:pPr marL="285750" lvl="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+mj-lt"/>
              </a:rPr>
              <a:t>Key considerations re uptake and prioritization:</a:t>
            </a:r>
          </a:p>
          <a:p>
            <a:pPr marL="682625" lvl="0" indent="-396875">
              <a:spcBef>
                <a:spcPts val="5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Alignment to strategic themes and areas of focus</a:t>
            </a:r>
          </a:p>
          <a:p>
            <a:pPr marL="682625" lvl="0" indent="-396875">
              <a:spcBef>
                <a:spcPts val="5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interest benefits </a:t>
            </a:r>
            <a:r>
              <a:rPr lang="he-IL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Relevance </a:t>
            </a:r>
            <a:r>
              <a:rPr lang="he-IL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Urgency</a:t>
            </a:r>
            <a:r>
              <a:rPr lang="he-IL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 </a:t>
            </a: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Achievability</a:t>
            </a:r>
          </a:p>
          <a:p>
            <a:pPr marL="682625" lvl="0" indent="-396875">
              <a:spcBef>
                <a:spcPts val="5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Commitments already identified (e.g., NAS/ Fees/ PIE PIRs)</a:t>
            </a:r>
          </a:p>
          <a:p>
            <a:pPr marL="682625" lvl="0" indent="-396875">
              <a:spcBef>
                <a:spcPts val="5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Board capacity and resources</a:t>
            </a:r>
          </a:p>
          <a:p>
            <a:pPr marL="285750" lvl="0" indent="-28575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accent4"/>
                </a:solidFill>
                <a:latin typeface="+mj-lt"/>
              </a:rPr>
              <a:t>Maintaining flexibility will be key</a:t>
            </a:r>
          </a:p>
          <a:p>
            <a:pPr lvl="0" algn="just">
              <a:spcBef>
                <a:spcPts val="1200"/>
              </a:spcBef>
            </a:pP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0984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0CC87-FC8C-452B-85A9-58B0112B7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/>
          <a:lstStyle/>
          <a:p>
            <a:r>
              <a:rPr lang="en-US" dirty="0"/>
              <a:t>Matters for CAG Consideration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0FCBD-0799-4A3B-A635-49ED8452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C3B7E9-99E0-4D1B-93AE-4879B4302DD4}"/>
              </a:ext>
            </a:extLst>
          </p:cNvPr>
          <p:cNvSpPr/>
          <p:nvPr/>
        </p:nvSpPr>
        <p:spPr>
          <a:xfrm>
            <a:off x="588579" y="2418424"/>
            <a:ext cx="6413637" cy="26685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spcBef>
                <a:spcPts val="600"/>
              </a:spcBef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CAG Representatives are asked to p</a:t>
            </a:r>
            <a:r>
              <a:rPr lang="en-US" sz="2800" dirty="0">
                <a:solidFill>
                  <a:schemeClr val="tx1"/>
                </a:solidFill>
                <a:latin typeface="+mj-lt"/>
              </a:rPr>
              <a:t>rovide feedback on: 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List of potential projects/initiatives </a:t>
            </a:r>
          </a:p>
          <a:p>
            <a:pPr marL="457200" indent="-4572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Consideration of factors re prioritization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6809E9-22B5-4435-8CC7-A04C4ED32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7022" y="1384435"/>
            <a:ext cx="4551064" cy="454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711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5573"/>
            <a:ext cx="10515600" cy="1068518"/>
          </a:xfrm>
        </p:spPr>
        <p:txBody>
          <a:bodyPr>
            <a:normAutofit fontScale="90000"/>
          </a:bodyPr>
          <a:lstStyle/>
          <a:p>
            <a:r>
              <a:rPr lang="en-US" dirty="0"/>
              <a:t>Seeking Feedback from outside the Profession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BBDBDC4-4751-4C8A-BA68-560840276736}"/>
              </a:ext>
            </a:extLst>
          </p:cNvPr>
          <p:cNvSpPr/>
          <p:nvPr/>
        </p:nvSpPr>
        <p:spPr>
          <a:xfrm>
            <a:off x="4979973" y="1376138"/>
            <a:ext cx="6831027" cy="3901540"/>
          </a:xfrm>
          <a:prstGeom prst="rect">
            <a:avLst/>
          </a:prstGeom>
          <a:solidFill>
            <a:srgbClr val="FFFFFF">
              <a:alpha val="85098"/>
            </a:srgbClr>
          </a:solidFill>
        </p:spPr>
        <p:txBody>
          <a:bodyPr/>
          <a:lstStyle/>
          <a:p>
            <a:pPr algn="just">
              <a:spcBef>
                <a:spcPts val="1200"/>
              </a:spcBef>
            </a:pPr>
            <a:r>
              <a:rPr lang="en-US" sz="2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CAG Representatives are asked to share views on ways to effectively solicit feedback to the survey from stakeholders outside the accountancy profession</a:t>
            </a:r>
            <a:r>
              <a:rPr lang="en-US" sz="2400" dirty="0">
                <a:latin typeface="+mj-lt"/>
                <a:cs typeface="Arial" panose="020B0604020202020204" pitchFamily="34" charset="0"/>
              </a:rPr>
              <a:t>, </a:t>
            </a:r>
            <a:r>
              <a:rPr lang="en-US" sz="2400" dirty="0">
                <a:latin typeface="+mj-lt"/>
              </a:rPr>
              <a:t>e.g.: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Investors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TCWG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Preparers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Non-PA ESG assurance providers</a:t>
            </a:r>
          </a:p>
          <a:p>
            <a:pPr marL="80010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</a:rPr>
              <a:t>Academia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44225B-7544-4854-84E4-3559E15FFE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495" y="4727200"/>
            <a:ext cx="1996524" cy="199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383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DB30DC5-62A1-434B-9716-BD3F9F5E09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277" r="-2" b="-2"/>
          <a:stretch/>
        </p:blipFill>
        <p:spPr>
          <a:xfrm>
            <a:off x="2655994" y="-478"/>
            <a:ext cx="9629274" cy="6857999"/>
          </a:xfrm>
          <a:prstGeom prst="rect">
            <a:avLst/>
          </a:prstGeom>
        </p:spPr>
      </p:pic>
      <p:sp>
        <p:nvSpPr>
          <p:cNvPr id="25" name="Freeform: Shape 21">
            <a:extLst>
              <a:ext uri="{FF2B5EF4-FFF2-40B4-BE49-F238E27FC236}">
                <a16:creationId xmlns:a16="http://schemas.microsoft.com/office/drawing/2014/main" id="{D928DD85-BB99-450D-A702-2683E02962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6754318" cy="6858478"/>
          </a:xfrm>
          <a:custGeom>
            <a:avLst/>
            <a:gdLst>
              <a:gd name="connsiteX0" fmla="*/ 0 w 6754318"/>
              <a:gd name="connsiteY0" fmla="*/ 6858478 h 6858478"/>
              <a:gd name="connsiteX1" fmla="*/ 6754318 w 6754318"/>
              <a:gd name="connsiteY1" fmla="*/ 6858478 h 6858478"/>
              <a:gd name="connsiteX2" fmla="*/ 3577943 w 6754318"/>
              <a:gd name="connsiteY2" fmla="*/ 0 h 6858478"/>
              <a:gd name="connsiteX3" fmla="*/ 3572366 w 6754318"/>
              <a:gd name="connsiteY3" fmla="*/ 0 h 6858478"/>
              <a:gd name="connsiteX4" fmla="*/ 2506138 w 6754318"/>
              <a:gd name="connsiteY4" fmla="*/ 0 h 6858478"/>
              <a:gd name="connsiteX5" fmla="*/ 0 w 6754318"/>
              <a:gd name="connsiteY5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54318" h="6858478">
                <a:moveTo>
                  <a:pt x="0" y="6858478"/>
                </a:moveTo>
                <a:lnTo>
                  <a:pt x="6754318" y="6858478"/>
                </a:lnTo>
                <a:lnTo>
                  <a:pt x="3577943" y="0"/>
                </a:lnTo>
                <a:lnTo>
                  <a:pt x="3572366" y="0"/>
                </a:lnTo>
                <a:lnTo>
                  <a:pt x="250613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240E5BD2-4019-4012-A1AA-628900E65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1" y="-478"/>
            <a:ext cx="5953780" cy="6858478"/>
          </a:xfrm>
          <a:custGeom>
            <a:avLst/>
            <a:gdLst>
              <a:gd name="connsiteX0" fmla="*/ 0 w 5953780"/>
              <a:gd name="connsiteY0" fmla="*/ 6858478 h 6858478"/>
              <a:gd name="connsiteX1" fmla="*/ 5953780 w 5953780"/>
              <a:gd name="connsiteY1" fmla="*/ 6858478 h 6858478"/>
              <a:gd name="connsiteX2" fmla="*/ 2777405 w 5953780"/>
              <a:gd name="connsiteY2" fmla="*/ 0 h 6858478"/>
              <a:gd name="connsiteX3" fmla="*/ 2771828 w 5953780"/>
              <a:gd name="connsiteY3" fmla="*/ 0 h 6858478"/>
              <a:gd name="connsiteX4" fmla="*/ 1705600 w 5953780"/>
              <a:gd name="connsiteY4" fmla="*/ 0 h 6858478"/>
              <a:gd name="connsiteX5" fmla="*/ 0 w 5953780"/>
              <a:gd name="connsiteY5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53780" h="6858478">
                <a:moveTo>
                  <a:pt x="0" y="6858478"/>
                </a:moveTo>
                <a:lnTo>
                  <a:pt x="5953780" y="6858478"/>
                </a:lnTo>
                <a:lnTo>
                  <a:pt x="2777405" y="0"/>
                </a:lnTo>
                <a:lnTo>
                  <a:pt x="2771828" y="0"/>
                </a:lnTo>
                <a:lnTo>
                  <a:pt x="1705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561" y="162682"/>
            <a:ext cx="6652822" cy="9917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sz="5400" b="1" dirty="0">
                <a:solidFill>
                  <a:schemeClr val="tx1"/>
                </a:solidFill>
                <a:latin typeface="+mj-lt"/>
              </a:rPr>
              <a:t>Expected Timeline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6600" y="6356350"/>
            <a:ext cx="457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8E3CAE56-E979-4C4F-881B-C223767F7BE7}"/>
              </a:ext>
            </a:extLst>
          </p:cNvPr>
          <p:cNvSpPr/>
          <p:nvPr/>
        </p:nvSpPr>
        <p:spPr bwMode="auto">
          <a:xfrm>
            <a:off x="476087" y="1786352"/>
            <a:ext cx="11736711" cy="3118563"/>
          </a:xfrm>
          <a:prstGeom prst="rightArrow">
            <a:avLst>
              <a:gd name="adj1" fmla="val 50000"/>
              <a:gd name="adj2" fmla="val 45303"/>
            </a:avLst>
          </a:prstGeom>
          <a:solidFill>
            <a:srgbClr val="00B050">
              <a:alpha val="80000"/>
            </a:srgbClr>
          </a:solidFill>
          <a:ln w="9525" cap="flat" cmpd="sng" algn="ctr">
            <a:solidFill>
              <a:srgbClr val="FAA61A">
                <a:lumMod val="7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 W3" charset="-128"/>
              <a:cs typeface="ヒラギノ角ゴ Pro W3" charset="-128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22B1227-7069-4C2A-8F3C-D7B8880046A1}"/>
              </a:ext>
            </a:extLst>
          </p:cNvPr>
          <p:cNvGrpSpPr/>
          <p:nvPr/>
        </p:nvGrpSpPr>
        <p:grpSpPr>
          <a:xfrm>
            <a:off x="369865" y="2847970"/>
            <a:ext cx="10901240" cy="2877924"/>
            <a:chOff x="612664" y="2013770"/>
            <a:chExt cx="10901240" cy="2877924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E4C81B7F-E49D-4952-9E93-37F6DAD73B7A}"/>
                </a:ext>
              </a:extLst>
            </p:cNvPr>
            <p:cNvSpPr/>
            <p:nvPr/>
          </p:nvSpPr>
          <p:spPr>
            <a:xfrm>
              <a:off x="718886" y="2026324"/>
              <a:ext cx="1019775" cy="982775"/>
            </a:xfrm>
            <a:custGeom>
              <a:avLst/>
              <a:gdLst>
                <a:gd name="connsiteX0" fmla="*/ 0 w 1019775"/>
                <a:gd name="connsiteY0" fmla="*/ 98278 h 982775"/>
                <a:gd name="connsiteX1" fmla="*/ 98278 w 1019775"/>
                <a:gd name="connsiteY1" fmla="*/ 0 h 982775"/>
                <a:gd name="connsiteX2" fmla="*/ 921498 w 1019775"/>
                <a:gd name="connsiteY2" fmla="*/ 0 h 982775"/>
                <a:gd name="connsiteX3" fmla="*/ 1019776 w 1019775"/>
                <a:gd name="connsiteY3" fmla="*/ 98278 h 982775"/>
                <a:gd name="connsiteX4" fmla="*/ 1019775 w 1019775"/>
                <a:gd name="connsiteY4" fmla="*/ 884498 h 982775"/>
                <a:gd name="connsiteX5" fmla="*/ 921497 w 1019775"/>
                <a:gd name="connsiteY5" fmla="*/ 982776 h 982775"/>
                <a:gd name="connsiteX6" fmla="*/ 98278 w 1019775"/>
                <a:gd name="connsiteY6" fmla="*/ 982775 h 982775"/>
                <a:gd name="connsiteX7" fmla="*/ 0 w 1019775"/>
                <a:gd name="connsiteY7" fmla="*/ 884497 h 982775"/>
                <a:gd name="connsiteX8" fmla="*/ 0 w 1019775"/>
                <a:gd name="connsiteY8" fmla="*/ 98278 h 98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9775" h="982775">
                  <a:moveTo>
                    <a:pt x="0" y="98278"/>
                  </a:moveTo>
                  <a:cubicBezTo>
                    <a:pt x="0" y="44001"/>
                    <a:pt x="44001" y="0"/>
                    <a:pt x="98278" y="0"/>
                  </a:cubicBezTo>
                  <a:lnTo>
                    <a:pt x="921498" y="0"/>
                  </a:lnTo>
                  <a:cubicBezTo>
                    <a:pt x="975775" y="0"/>
                    <a:pt x="1019776" y="44001"/>
                    <a:pt x="1019776" y="98278"/>
                  </a:cubicBezTo>
                  <a:cubicBezTo>
                    <a:pt x="1019776" y="360351"/>
                    <a:pt x="1019775" y="622425"/>
                    <a:pt x="1019775" y="884498"/>
                  </a:cubicBezTo>
                  <a:cubicBezTo>
                    <a:pt x="1019775" y="938775"/>
                    <a:pt x="975774" y="982776"/>
                    <a:pt x="921497" y="982776"/>
                  </a:cubicBezTo>
                  <a:lnTo>
                    <a:pt x="98278" y="982775"/>
                  </a:lnTo>
                  <a:cubicBezTo>
                    <a:pt x="44001" y="982775"/>
                    <a:pt x="0" y="938774"/>
                    <a:pt x="0" y="884497"/>
                  </a:cubicBezTo>
                  <a:lnTo>
                    <a:pt x="0" y="98278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4" tIns="124034" rIns="124034" bIns="124034" numCol="1" spcCol="1270" anchor="ctr" anchorCtr="0">
              <a:noAutofit/>
            </a:bodyPr>
            <a:lstStyle/>
            <a:p>
              <a:pPr marL="0" marR="0" lvl="0" indent="0" algn="ctr" defTabSz="1111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Apr 2022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B7ABA5B-C992-42D8-90AF-E1783908A9F2}"/>
                </a:ext>
              </a:extLst>
            </p:cNvPr>
            <p:cNvSpPr/>
            <p:nvPr/>
          </p:nvSpPr>
          <p:spPr>
            <a:xfrm>
              <a:off x="612664" y="3349274"/>
              <a:ext cx="1223314" cy="1540806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Release strategy survey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26C52C2-8391-4D78-87DD-7A99BE4D9BC6}"/>
                </a:ext>
              </a:extLst>
            </p:cNvPr>
            <p:cNvSpPr/>
            <p:nvPr/>
          </p:nvSpPr>
          <p:spPr>
            <a:xfrm>
              <a:off x="2153797" y="2013771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marR="0" lvl="0" indent="0" algn="ctr" defTabSz="1111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Jun 2022</a:t>
              </a: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B397A70-5E56-4024-B20A-BFC0B5D7276D}"/>
                </a:ext>
              </a:extLst>
            </p:cNvPr>
            <p:cNvSpPr/>
            <p:nvPr/>
          </p:nvSpPr>
          <p:spPr>
            <a:xfrm>
              <a:off x="1989614" y="3350888"/>
              <a:ext cx="1223315" cy="1540806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Close of strategy survey  </a:t>
              </a: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447EF19-C850-4F4C-9813-EB03C0265CEB}"/>
                </a:ext>
              </a:extLst>
            </p:cNvPr>
            <p:cNvSpPr/>
            <p:nvPr/>
          </p:nvSpPr>
          <p:spPr>
            <a:xfrm>
              <a:off x="3463230" y="2013771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marR="0" lvl="0" indent="0" algn="ctr" defTabSz="1111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Sep 2022</a:t>
              </a: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4CFBF2D-2F47-428B-99B2-52D5BE31B6D9}"/>
                </a:ext>
              </a:extLst>
            </p:cNvPr>
            <p:cNvSpPr/>
            <p:nvPr/>
          </p:nvSpPr>
          <p:spPr>
            <a:xfrm>
              <a:off x="3366565" y="3350888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Full analysis of survey responses</a:t>
              </a: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8962931-ED96-4B22-AE1F-91D51E9A60A3}"/>
                </a:ext>
              </a:extLst>
            </p:cNvPr>
            <p:cNvSpPr/>
            <p:nvPr/>
          </p:nvSpPr>
          <p:spPr>
            <a:xfrm>
              <a:off x="4787286" y="2013771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marR="0" lvl="0" indent="0" algn="ctr" defTabSz="1111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Dec 2022</a:t>
              </a: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792F163-4A13-4439-8FD9-263FDB0BCC94}"/>
                </a:ext>
              </a:extLst>
            </p:cNvPr>
            <p:cNvSpPr/>
            <p:nvPr/>
          </p:nvSpPr>
          <p:spPr>
            <a:xfrm>
              <a:off x="4761456" y="3335520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First read of draft CP</a:t>
              </a: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10737CF-047E-4BA8-9C52-01B71EFBDBDE}"/>
                </a:ext>
              </a:extLst>
            </p:cNvPr>
            <p:cNvSpPr/>
            <p:nvPr/>
          </p:nvSpPr>
          <p:spPr>
            <a:xfrm>
              <a:off x="6283855" y="2021846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marR="0" lvl="0" indent="0" algn="ctr" defTabSz="1111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Mar 2023</a:t>
              </a: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8EF1005F-4DB1-49C2-923C-CEDA3F9F2EF8}"/>
                </a:ext>
              </a:extLst>
            </p:cNvPr>
            <p:cNvSpPr/>
            <p:nvPr/>
          </p:nvSpPr>
          <p:spPr>
            <a:xfrm>
              <a:off x="7649968" y="2024752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marR="0" lvl="0" indent="0" algn="ctr" defTabSz="1111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Sep 2023</a:t>
              </a: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F18B03F-A9A5-4ECD-BAE8-57E662B8AEA8}"/>
                </a:ext>
              </a:extLst>
            </p:cNvPr>
            <p:cNvSpPr/>
            <p:nvPr/>
          </p:nvSpPr>
          <p:spPr>
            <a:xfrm>
              <a:off x="9036949" y="2021846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marR="0" lvl="0" indent="0" algn="ctr" defTabSz="1111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Dec 2023</a:t>
              </a: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6C22749-5753-49FD-8835-9C4D5A389E72}"/>
                </a:ext>
              </a:extLst>
            </p:cNvPr>
            <p:cNvSpPr/>
            <p:nvPr/>
          </p:nvSpPr>
          <p:spPr>
            <a:xfrm>
              <a:off x="10371137" y="2013770"/>
              <a:ext cx="982663" cy="995329"/>
            </a:xfrm>
            <a:custGeom>
              <a:avLst/>
              <a:gdLst>
                <a:gd name="connsiteX0" fmla="*/ 0 w 982663"/>
                <a:gd name="connsiteY0" fmla="*/ 98266 h 995329"/>
                <a:gd name="connsiteX1" fmla="*/ 98266 w 982663"/>
                <a:gd name="connsiteY1" fmla="*/ 0 h 995329"/>
                <a:gd name="connsiteX2" fmla="*/ 884397 w 982663"/>
                <a:gd name="connsiteY2" fmla="*/ 0 h 995329"/>
                <a:gd name="connsiteX3" fmla="*/ 982663 w 982663"/>
                <a:gd name="connsiteY3" fmla="*/ 98266 h 995329"/>
                <a:gd name="connsiteX4" fmla="*/ 982663 w 982663"/>
                <a:gd name="connsiteY4" fmla="*/ 897063 h 995329"/>
                <a:gd name="connsiteX5" fmla="*/ 884397 w 982663"/>
                <a:gd name="connsiteY5" fmla="*/ 995329 h 995329"/>
                <a:gd name="connsiteX6" fmla="*/ 98266 w 982663"/>
                <a:gd name="connsiteY6" fmla="*/ 995329 h 995329"/>
                <a:gd name="connsiteX7" fmla="*/ 0 w 982663"/>
                <a:gd name="connsiteY7" fmla="*/ 897063 h 995329"/>
                <a:gd name="connsiteX8" fmla="*/ 0 w 982663"/>
                <a:gd name="connsiteY8" fmla="*/ 98266 h 99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2663" h="995329">
                  <a:moveTo>
                    <a:pt x="0" y="98266"/>
                  </a:moveTo>
                  <a:cubicBezTo>
                    <a:pt x="0" y="43995"/>
                    <a:pt x="43995" y="0"/>
                    <a:pt x="98266" y="0"/>
                  </a:cubicBezTo>
                  <a:lnTo>
                    <a:pt x="884397" y="0"/>
                  </a:lnTo>
                  <a:cubicBezTo>
                    <a:pt x="938668" y="0"/>
                    <a:pt x="982663" y="43995"/>
                    <a:pt x="982663" y="98266"/>
                  </a:cubicBezTo>
                  <a:lnTo>
                    <a:pt x="982663" y="897063"/>
                  </a:lnTo>
                  <a:cubicBezTo>
                    <a:pt x="982663" y="951334"/>
                    <a:pt x="938668" y="995329"/>
                    <a:pt x="884397" y="995329"/>
                  </a:cubicBezTo>
                  <a:lnTo>
                    <a:pt x="98266" y="995329"/>
                  </a:lnTo>
                  <a:cubicBezTo>
                    <a:pt x="43995" y="995329"/>
                    <a:pt x="0" y="951334"/>
                    <a:pt x="0" y="897063"/>
                  </a:cubicBezTo>
                  <a:lnTo>
                    <a:pt x="0" y="98266"/>
                  </a:lnTo>
                  <a:close/>
                </a:path>
              </a:pathLst>
            </a:custGeom>
            <a:solidFill>
              <a:srgbClr val="F15A22"/>
            </a:solidFill>
            <a:ln w="25400" cap="flat" cmpd="sng" algn="ctr">
              <a:solidFill>
                <a:srgbClr val="F15A22">
                  <a:shade val="50000"/>
                </a:srgbClr>
              </a:solidFill>
              <a:prstDash val="solid"/>
            </a:ln>
            <a:effectLst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4031" tIns="124031" rIns="124031" bIns="124031" numCol="1" spcCol="1270" anchor="ctr" anchorCtr="0">
              <a:noAutofit/>
            </a:bodyPr>
            <a:lstStyle/>
            <a:p>
              <a:pPr marL="0" marR="0" lvl="0" indent="0" algn="ctr" defTabSz="11112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Apr 2024</a:t>
              </a: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2B626F7-C642-4E4E-BDFB-28502C3C10EA}"/>
                </a:ext>
              </a:extLst>
            </p:cNvPr>
            <p:cNvSpPr/>
            <p:nvPr/>
          </p:nvSpPr>
          <p:spPr>
            <a:xfrm>
              <a:off x="6175400" y="3335520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IESBA approval of CP</a:t>
              </a: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DDC4764-8341-4F81-948F-A48A2B9E24F7}"/>
                </a:ext>
              </a:extLst>
            </p:cNvPr>
            <p:cNvSpPr/>
            <p:nvPr/>
          </p:nvSpPr>
          <p:spPr>
            <a:xfrm>
              <a:off x="7558158" y="3335520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Full analysis of CP</a:t>
              </a: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7396D64-D721-4ABE-B8FB-2A3DB6EE5C6D}"/>
                </a:ext>
              </a:extLst>
            </p:cNvPr>
            <p:cNvSpPr/>
            <p:nvPr/>
          </p:nvSpPr>
          <p:spPr>
            <a:xfrm>
              <a:off x="8943836" y="3335520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IESBA approval of SWP</a:t>
              </a: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7222000D-9D98-48A0-90DE-AB7C2A4F5808}"/>
                </a:ext>
              </a:extLst>
            </p:cNvPr>
            <p:cNvSpPr/>
            <p:nvPr/>
          </p:nvSpPr>
          <p:spPr>
            <a:xfrm>
              <a:off x="10290589" y="3335520"/>
              <a:ext cx="1223315" cy="1539192"/>
            </a:xfrm>
            <a:custGeom>
              <a:avLst/>
              <a:gdLst>
                <a:gd name="connsiteX0" fmla="*/ 0 w 1363901"/>
                <a:gd name="connsiteY0" fmla="*/ 136390 h 2198602"/>
                <a:gd name="connsiteX1" fmla="*/ 136390 w 1363901"/>
                <a:gd name="connsiteY1" fmla="*/ 0 h 2198602"/>
                <a:gd name="connsiteX2" fmla="*/ 1227511 w 1363901"/>
                <a:gd name="connsiteY2" fmla="*/ 0 h 2198602"/>
                <a:gd name="connsiteX3" fmla="*/ 1363901 w 1363901"/>
                <a:gd name="connsiteY3" fmla="*/ 136390 h 2198602"/>
                <a:gd name="connsiteX4" fmla="*/ 1363901 w 1363901"/>
                <a:gd name="connsiteY4" fmla="*/ 2062212 h 2198602"/>
                <a:gd name="connsiteX5" fmla="*/ 1227511 w 1363901"/>
                <a:gd name="connsiteY5" fmla="*/ 2198602 h 2198602"/>
                <a:gd name="connsiteX6" fmla="*/ 136390 w 1363901"/>
                <a:gd name="connsiteY6" fmla="*/ 2198602 h 2198602"/>
                <a:gd name="connsiteX7" fmla="*/ 0 w 1363901"/>
                <a:gd name="connsiteY7" fmla="*/ 2062212 h 2198602"/>
                <a:gd name="connsiteX8" fmla="*/ 0 w 1363901"/>
                <a:gd name="connsiteY8" fmla="*/ 136390 h 219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3901" h="2198602">
                  <a:moveTo>
                    <a:pt x="0" y="136390"/>
                  </a:moveTo>
                  <a:cubicBezTo>
                    <a:pt x="0" y="61064"/>
                    <a:pt x="61064" y="0"/>
                    <a:pt x="136390" y="0"/>
                  </a:cubicBezTo>
                  <a:lnTo>
                    <a:pt x="1227511" y="0"/>
                  </a:lnTo>
                  <a:cubicBezTo>
                    <a:pt x="1302837" y="0"/>
                    <a:pt x="1363901" y="61064"/>
                    <a:pt x="1363901" y="136390"/>
                  </a:cubicBezTo>
                  <a:lnTo>
                    <a:pt x="1363901" y="2062212"/>
                  </a:lnTo>
                  <a:cubicBezTo>
                    <a:pt x="1363901" y="2137538"/>
                    <a:pt x="1302837" y="2198602"/>
                    <a:pt x="1227511" y="2198602"/>
                  </a:cubicBezTo>
                  <a:lnTo>
                    <a:pt x="136390" y="2198602"/>
                  </a:lnTo>
                  <a:cubicBezTo>
                    <a:pt x="61064" y="2198602"/>
                    <a:pt x="0" y="2137538"/>
                    <a:pt x="0" y="2062212"/>
                  </a:cubicBezTo>
                  <a:lnTo>
                    <a:pt x="0" y="136390"/>
                  </a:lnTo>
                  <a:close/>
                </a:path>
              </a:pathLst>
            </a:custGeom>
            <a:solidFill>
              <a:srgbClr val="005BAA">
                <a:hueOff val="0"/>
                <a:satOff val="0"/>
                <a:lumOff val="0"/>
                <a:alpha val="7000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0907" tIns="100907" rIns="100907" bIns="100907" numCol="1" spcCol="1270" anchor="ctr" anchorCtr="0">
              <a:noAutofit/>
            </a:bodyPr>
            <a:lstStyle/>
            <a:p>
              <a:pPr marL="0" marR="0" lvl="0" indent="0" algn="ctr" defTabSz="7112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 Release of SWP </a:t>
              </a: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2024 - 2027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25257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5707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83EB83-39DC-426A-BC53-6C2B48029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C33E5B-6433-449F-971E-424AB70B9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374"/>
            <a:ext cx="10515600" cy="1068518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E549B3-A2C9-4B13-80EC-CC24F839CED6}"/>
              </a:ext>
            </a:extLst>
          </p:cNvPr>
          <p:cNvSpPr/>
          <p:nvPr/>
        </p:nvSpPr>
        <p:spPr>
          <a:xfrm>
            <a:off x="3558209" y="1269473"/>
            <a:ext cx="8252791" cy="1803106"/>
          </a:xfrm>
          <a:prstGeom prst="rect">
            <a:avLst/>
          </a:prstGeom>
        </p:spPr>
        <p:txBody>
          <a:bodyPr/>
          <a:lstStyle/>
          <a:p>
            <a:pPr marL="914400" lvl="0" indent="-914400">
              <a:spcBef>
                <a:spcPts val="600"/>
              </a:spcBef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en-US" sz="4400" b="1" dirty="0">
                <a:latin typeface="+mj-lt"/>
              </a:rPr>
              <a:t>SWP 2019-2023</a:t>
            </a:r>
          </a:p>
          <a:p>
            <a:pPr marL="914400" lvl="0" indent="-914400">
              <a:spcBef>
                <a:spcPts val="600"/>
              </a:spcBef>
              <a:buClr>
                <a:schemeClr val="accent6">
                  <a:lumMod val="60000"/>
                  <a:lumOff val="40000"/>
                </a:schemeClr>
              </a:buClr>
              <a:buFont typeface="Wingdings" panose="05000000000000000000" pitchFamily="2" charset="2"/>
              <a:buChar char="v"/>
            </a:pPr>
            <a:r>
              <a:rPr lang="en-US" sz="4400" b="1" dirty="0">
                <a:latin typeface="+mj-lt"/>
              </a:rPr>
              <a:t>Draft Strategy Survey</a:t>
            </a:r>
            <a:endParaRPr lang="en-US" sz="4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7291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Strategy and Work Plan 2019-23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7" name="Picture 7" descr="A calendar on top of a flat yellow surface">
            <a:extLst>
              <a:ext uri="{FF2B5EF4-FFF2-40B4-BE49-F238E27FC236}">
                <a16:creationId xmlns:a16="http://schemas.microsoft.com/office/drawing/2014/main" id="{CEB0321A-78C8-4B6A-8F90-E611B03203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3" t="1" r="47403" b="-2"/>
          <a:stretch/>
        </p:blipFill>
        <p:spPr>
          <a:xfrm>
            <a:off x="0" y="1110438"/>
            <a:ext cx="4461536" cy="5753108"/>
          </a:xfrm>
          <a:prstGeom prst="rect">
            <a:avLst/>
          </a:prstGeom>
          <a:effectLst/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8748791-EE2B-4F00-B540-8A4E7222CC79}"/>
              </a:ext>
            </a:extLst>
          </p:cNvPr>
          <p:cNvGrpSpPr/>
          <p:nvPr/>
        </p:nvGrpSpPr>
        <p:grpSpPr>
          <a:xfrm>
            <a:off x="5717640" y="978772"/>
            <a:ext cx="6232624" cy="1917678"/>
            <a:chOff x="838199" y="3301437"/>
            <a:chExt cx="4552507" cy="1068518"/>
          </a:xfrm>
        </p:grpSpPr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48AEFCC2-FE54-4A2A-B467-3C5572335EF8}"/>
                </a:ext>
              </a:extLst>
            </p:cNvPr>
            <p:cNvSpPr/>
            <p:nvPr/>
          </p:nvSpPr>
          <p:spPr>
            <a:xfrm>
              <a:off x="838199" y="3301437"/>
              <a:ext cx="4552507" cy="1068518"/>
            </a:xfrm>
            <a:prstGeom prst="rightArrow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DD02A2D-D24B-4C23-8FCB-E916CF095D14}"/>
                </a:ext>
              </a:extLst>
            </p:cNvPr>
            <p:cNvSpPr/>
            <p:nvPr/>
          </p:nvSpPr>
          <p:spPr>
            <a:xfrm>
              <a:off x="845389" y="3674199"/>
              <a:ext cx="4101224" cy="29771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r>
                <a:rPr lang="en-US" sz="2800" b="1" dirty="0">
                  <a:solidFill>
                    <a:schemeClr val="tx1"/>
                  </a:solidFill>
                  <a:latin typeface="+mj-lt"/>
                </a:rPr>
                <a:t>Remaining Commitments</a:t>
              </a: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8EC58609-BFB9-4BF1-8958-0E4B39FB5503}"/>
              </a:ext>
            </a:extLst>
          </p:cNvPr>
          <p:cNvSpPr/>
          <p:nvPr/>
        </p:nvSpPr>
        <p:spPr>
          <a:xfrm>
            <a:off x="5717640" y="2411899"/>
            <a:ext cx="5444348" cy="40328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</a:rPr>
              <a:t>Current main workstreams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Technology-related revisions to the Code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Technology fact-finding/thought leadership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Engagement Team-Group Audits Independence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Tax Planning &amp; Related Services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Benchmarking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+mj-lt"/>
              </a:rPr>
              <a:t>Pre-commitments, including: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ESG research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CIVs/pension funds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PIRs (NOCLAR, LA, restructured Code)</a:t>
            </a:r>
          </a:p>
          <a:p>
            <a:pPr marL="742950" lvl="1" indent="-28575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1600" dirty="0">
                <a:solidFill>
                  <a:schemeClr val="tx1"/>
                </a:solidFill>
                <a:latin typeface="+mj-lt"/>
              </a:rPr>
              <a:t>PIE transparency requirement</a:t>
            </a:r>
          </a:p>
          <a:p>
            <a:pPr>
              <a:spcBef>
                <a:spcPts val="600"/>
              </a:spcBef>
            </a:pPr>
            <a:endParaRPr lang="en-US" dirty="0">
              <a:solidFill>
                <a:schemeClr val="tx1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endParaRPr lang="en-US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3062903-55C4-4B04-9AA5-96343A8389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655" y="1476362"/>
            <a:ext cx="3829326" cy="49683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48148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D73E76B-CD71-400B-8EC1-97EBD01C83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Survey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839F4C6-FB59-4DB4-8EC8-5A3A6E469278}"/>
              </a:ext>
            </a:extLst>
          </p:cNvPr>
          <p:cNvGrpSpPr/>
          <p:nvPr/>
        </p:nvGrpSpPr>
        <p:grpSpPr>
          <a:xfrm>
            <a:off x="1251812" y="1331710"/>
            <a:ext cx="2024547" cy="5024640"/>
            <a:chOff x="799907" y="1319251"/>
            <a:chExt cx="2024547" cy="502464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7FED026-BCEE-4AD9-96A9-DDE497526001}"/>
                </a:ext>
              </a:extLst>
            </p:cNvPr>
            <p:cNvSpPr/>
            <p:nvPr/>
          </p:nvSpPr>
          <p:spPr>
            <a:xfrm>
              <a:off x="799907" y="1319251"/>
              <a:ext cx="2011680" cy="1371600"/>
            </a:xfrm>
            <a:prstGeom prst="rect">
              <a:avLst/>
            </a:prstGeom>
            <a:solidFill>
              <a:srgbClr val="002060">
                <a:alpha val="89804"/>
              </a:srgbClr>
            </a:solidFill>
            <a:ln w="3810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Strategy Survey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45446F2-20E4-454D-ABC3-9C105D281E15}"/>
                </a:ext>
              </a:extLst>
            </p:cNvPr>
            <p:cNvSpPr/>
            <p:nvPr/>
          </p:nvSpPr>
          <p:spPr>
            <a:xfrm>
              <a:off x="812774" y="3148090"/>
              <a:ext cx="2011680" cy="1371600"/>
            </a:xfrm>
            <a:prstGeom prst="rect">
              <a:avLst/>
            </a:prstGeom>
            <a:solidFill>
              <a:srgbClr val="0B5494">
                <a:alpha val="84706"/>
              </a:srgbClr>
            </a:solidFill>
            <a:ln w="3810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Consultation Paper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85E1D8A-B52A-4C1A-8071-460327702FFE}"/>
                </a:ext>
              </a:extLst>
            </p:cNvPr>
            <p:cNvSpPr/>
            <p:nvPr/>
          </p:nvSpPr>
          <p:spPr>
            <a:xfrm>
              <a:off x="799907" y="4972291"/>
              <a:ext cx="2011680" cy="1371600"/>
            </a:xfrm>
            <a:prstGeom prst="rect">
              <a:avLst/>
            </a:prstGeom>
            <a:solidFill>
              <a:srgbClr val="1F8EEC">
                <a:alpha val="89804"/>
              </a:srgbClr>
            </a:solidFill>
            <a:ln w="38100" cap="flat" cmpd="sng" algn="ctr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SWP 2024-2027</a:t>
              </a:r>
            </a:p>
          </p:txBody>
        </p:sp>
        <p:sp>
          <p:nvSpPr>
            <p:cNvPr id="21" name="Arrow: Right 20">
              <a:extLst>
                <a:ext uri="{FF2B5EF4-FFF2-40B4-BE49-F238E27FC236}">
                  <a16:creationId xmlns:a16="http://schemas.microsoft.com/office/drawing/2014/main" id="{69A22669-66EF-4D24-85D6-52E66BB2A47B}"/>
                </a:ext>
              </a:extLst>
            </p:cNvPr>
            <p:cNvSpPr/>
            <p:nvPr/>
          </p:nvSpPr>
          <p:spPr>
            <a:xfrm rot="5400000">
              <a:off x="2129522" y="2646944"/>
              <a:ext cx="612893" cy="589280"/>
            </a:xfrm>
            <a:prstGeom prst="rightArrow">
              <a:avLst/>
            </a:prstGeom>
            <a:solidFill>
              <a:srgbClr val="FF0000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Arrow: Right 21">
              <a:extLst>
                <a:ext uri="{FF2B5EF4-FFF2-40B4-BE49-F238E27FC236}">
                  <a16:creationId xmlns:a16="http://schemas.microsoft.com/office/drawing/2014/main" id="{80347EBB-8BC2-4D39-98EB-8709BC9E82E7}"/>
                </a:ext>
              </a:extLst>
            </p:cNvPr>
            <p:cNvSpPr/>
            <p:nvPr/>
          </p:nvSpPr>
          <p:spPr>
            <a:xfrm rot="5400000">
              <a:off x="2087987" y="4475784"/>
              <a:ext cx="612893" cy="589280"/>
            </a:xfrm>
            <a:prstGeom prst="rightArrow">
              <a:avLst/>
            </a:prstGeom>
            <a:solidFill>
              <a:srgbClr val="FF0000"/>
            </a:solidFill>
            <a:ln w="12700" cap="flat" cmpd="sng" algn="ctr">
              <a:solidFill>
                <a:srgbClr val="4472C4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A3CE21D5-9181-410A-9B15-1EDAE3C3A85E}"/>
              </a:ext>
            </a:extLst>
          </p:cNvPr>
          <p:cNvSpPr/>
          <p:nvPr/>
        </p:nvSpPr>
        <p:spPr>
          <a:xfrm>
            <a:off x="5441951" y="1384365"/>
            <a:ext cx="5372100" cy="52320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spcBef>
                <a:spcPts val="600"/>
              </a:spcBef>
            </a:pP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Next SWP, 2024 - 2027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years instead of 5 years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Coordinate closely with IAASB, taking into account implementation of MG recommendations</a:t>
            </a:r>
          </a:p>
          <a:p>
            <a:pPr algn="just">
              <a:spcBef>
                <a:spcPts val="1800"/>
              </a:spcBef>
            </a:pPr>
            <a:r>
              <a:rPr 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step: strategy survey 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IESBA and CAG discussions in March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Release in April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Seek diverse feedback, including from stakeholder groups outside the profession</a:t>
            </a:r>
          </a:p>
          <a:p>
            <a:pPr marL="800100" lvl="1" indent="-51117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Comments due late June, full analysis September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12567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Strategy Survey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744BD5-CF23-4F27-AC12-53E433B196A0}"/>
              </a:ext>
            </a:extLst>
          </p:cNvPr>
          <p:cNvSpPr/>
          <p:nvPr/>
        </p:nvSpPr>
        <p:spPr>
          <a:xfrm>
            <a:off x="5294243" y="2629045"/>
            <a:ext cx="6632713" cy="2203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spcBef>
                <a:spcPts val="1200"/>
              </a:spcBef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Stakeholder views sought on: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 strategic areas of focus (Section B)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future standard-setting related projects/initiatives (Section C)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79A0436-CBAF-4902-8207-6FE5DD1B7D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23816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91E25-863E-4EC4-B1AA-A45B6AE70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65204E19-90B3-4AE3-AC95-7B78767795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9493343"/>
              </p:ext>
            </p:extLst>
          </p:nvPr>
        </p:nvGraphicFramePr>
        <p:xfrm>
          <a:off x="6033066" y="2406430"/>
          <a:ext cx="4903875" cy="4005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09E63FED-7BC7-46C6-B153-D066F6FCED98}"/>
              </a:ext>
            </a:extLst>
          </p:cNvPr>
          <p:cNvSpPr/>
          <p:nvPr/>
        </p:nvSpPr>
        <p:spPr>
          <a:xfrm>
            <a:off x="5798350" y="1369716"/>
            <a:ext cx="5624500" cy="9487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4 potential areas of focus that may help guide IESBA’s direction and priorities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7B5AF2E-34D4-4BB3-8314-AAE8C001907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4249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FA46A2C-8179-49B8-A9E0-6D0A8AB345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DEF9237-8FB3-4E31-A19F-B373AC1D2C70}"/>
              </a:ext>
            </a:extLst>
          </p:cNvPr>
          <p:cNvGrpSpPr/>
          <p:nvPr/>
        </p:nvGrpSpPr>
        <p:grpSpPr>
          <a:xfrm>
            <a:off x="685800" y="1413655"/>
            <a:ext cx="3663455" cy="2097290"/>
            <a:chOff x="685800" y="1413655"/>
            <a:chExt cx="3663455" cy="209729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DE7617A-1653-4B9A-BF56-9D1408AABB4F}"/>
                </a:ext>
              </a:extLst>
            </p:cNvPr>
            <p:cNvSpPr/>
            <p:nvPr/>
          </p:nvSpPr>
          <p:spPr>
            <a:xfrm>
              <a:off x="685800" y="1413655"/>
              <a:ext cx="3663454" cy="714184"/>
            </a:xfrm>
            <a:prstGeom prst="rect">
              <a:avLst/>
            </a:prstGeom>
            <a:solidFill>
              <a:srgbClr val="E65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ESG Assurance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3BB10D0-8312-4BAF-B09F-06142540F04D}"/>
                </a:ext>
              </a:extLst>
            </p:cNvPr>
            <p:cNvSpPr/>
            <p:nvPr/>
          </p:nvSpPr>
          <p:spPr>
            <a:xfrm>
              <a:off x="685800" y="2127839"/>
              <a:ext cx="3663455" cy="1383106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+mj-lt"/>
                </a:rPr>
                <a:t>Enhancing independence standards for assurance engagements on ESG information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C930A8DC-5F6A-4AD4-B406-B333E1CAA75C}"/>
              </a:ext>
            </a:extLst>
          </p:cNvPr>
          <p:cNvSpPr/>
          <p:nvPr/>
        </p:nvSpPr>
        <p:spPr>
          <a:xfrm>
            <a:off x="5009962" y="1353262"/>
            <a:ext cx="6644156" cy="53682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Rapid growth in ESG disclosures driven by investors focused on how companies deal with ESG issues and risks 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Public interest to ensure information is reliable, comparable, fit for purpose and subject to assurance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PAs in public practice (PAPPs) providing assurance on ESG information in accordance with ISAE 3000</a:t>
            </a:r>
          </a:p>
          <a:p>
            <a:pPr marL="1028700" lvl="2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Part 4B is applicable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Large body of non-PAs also providing ESG assurance 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ISAE 3000 can also be applied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No </a:t>
            </a:r>
            <a:r>
              <a:rPr lang="en-US" i="1" dirty="0">
                <a:solidFill>
                  <a:srgbClr val="0B5494"/>
                </a:solidFill>
                <a:latin typeface="+mj-lt"/>
              </a:rPr>
              <a:t>global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 ethics, including independence, standards to govern their professional activities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Regulatory discussions on need for independence of all assurance providers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135DBCB-AD76-4F01-B756-BF8006F2A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</p:spTree>
    <p:extLst>
      <p:ext uri="{BB962C8B-B14F-4D97-AF65-F5344CB8AC3E}">
        <p14:creationId xmlns:p14="http://schemas.microsoft.com/office/powerpoint/2010/main" val="1868652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30A8DC-5F6A-4AD4-B406-B333E1CAA75C}"/>
              </a:ext>
            </a:extLst>
          </p:cNvPr>
          <p:cNvSpPr/>
          <p:nvPr/>
        </p:nvSpPr>
        <p:spPr>
          <a:xfrm>
            <a:off x="4938188" y="1587664"/>
            <a:ext cx="7116353" cy="5233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6075" indent="-3460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Potential strategic focus</a:t>
            </a:r>
            <a:r>
              <a:rPr lang="en-US" sz="2400" dirty="0">
                <a:solidFill>
                  <a:schemeClr val="tx1"/>
                </a:solidFill>
                <a:latin typeface="+mj-lt"/>
              </a:rPr>
              <a:t>: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0B5494"/>
                </a:solidFill>
                <a:latin typeface="+mj-lt"/>
              </a:rPr>
              <a:t>Enhance robustness and relevance of IIS for PAPPs performing assurance engagements on ESG information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Explore merits of expanding scope of the Code to cover assurance providers other than PAPPs </a:t>
            </a:r>
          </a:p>
          <a:p>
            <a:pPr marL="346075" indent="-346075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Strategy and future initiatives will be: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Informed by research findings of the new IESBA ESG Working Group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Developed and pursued in close coordination with IAASB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F92217E-972F-42F8-B517-D38A7F558296}"/>
              </a:ext>
            </a:extLst>
          </p:cNvPr>
          <p:cNvGrpSpPr/>
          <p:nvPr/>
        </p:nvGrpSpPr>
        <p:grpSpPr>
          <a:xfrm>
            <a:off x="685800" y="1413655"/>
            <a:ext cx="3663455" cy="2097290"/>
            <a:chOff x="685800" y="1413655"/>
            <a:chExt cx="3663455" cy="209729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1B50A1-664A-449D-A208-9C1E390D5218}"/>
                </a:ext>
              </a:extLst>
            </p:cNvPr>
            <p:cNvSpPr/>
            <p:nvPr/>
          </p:nvSpPr>
          <p:spPr>
            <a:xfrm>
              <a:off x="685800" y="1413655"/>
              <a:ext cx="3663454" cy="714184"/>
            </a:xfrm>
            <a:prstGeom prst="rect">
              <a:avLst/>
            </a:prstGeom>
            <a:solidFill>
              <a:srgbClr val="E6572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ESG Assurance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8FD8D8C-E69C-4D4B-9331-235138C6751B}"/>
                </a:ext>
              </a:extLst>
            </p:cNvPr>
            <p:cNvSpPr/>
            <p:nvPr/>
          </p:nvSpPr>
          <p:spPr>
            <a:xfrm>
              <a:off x="685800" y="2127839"/>
              <a:ext cx="3663455" cy="1383106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+mj-lt"/>
                </a:rPr>
                <a:t>Enhancing independence standards for assurance engagements on ESG information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A8CA61AF-AD81-4855-BD58-D06764342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0"/>
            <a:ext cx="10515600" cy="1068518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</p:spTree>
    <p:extLst>
      <p:ext uri="{BB962C8B-B14F-4D97-AF65-F5344CB8AC3E}">
        <p14:creationId xmlns:p14="http://schemas.microsoft.com/office/powerpoint/2010/main" val="811597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F7E24B7-C6E0-4F0C-B202-539BAD22EE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146" r="24862" b="-1"/>
          <a:stretch/>
        </p:blipFill>
        <p:spPr>
          <a:xfrm>
            <a:off x="0" y="1123969"/>
            <a:ext cx="4872447" cy="5737412"/>
          </a:xfrm>
          <a:custGeom>
            <a:avLst/>
            <a:gdLst/>
            <a:ahLst/>
            <a:cxnLst/>
            <a:rect l="l" t="t" r="r" b="b"/>
            <a:pathLst>
              <a:path w="7028495" h="6858000">
                <a:moveTo>
                  <a:pt x="0" y="0"/>
                </a:moveTo>
                <a:lnTo>
                  <a:pt x="6915668" y="0"/>
                </a:lnTo>
                <a:lnTo>
                  <a:pt x="6952411" y="219663"/>
                </a:lnTo>
                <a:cubicBezTo>
                  <a:pt x="7002551" y="569921"/>
                  <a:pt x="7028495" y="927986"/>
                  <a:pt x="7028495" y="1292112"/>
                </a:cubicBezTo>
                <a:cubicBezTo>
                  <a:pt x="7028495" y="3343346"/>
                  <a:pt x="6205186" y="5202289"/>
                  <a:pt x="4870994" y="6556512"/>
                </a:cubicBezTo>
                <a:lnTo>
                  <a:pt x="45561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767E7-09DE-463A-9352-76EC40681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F92217E-972F-42F8-B517-D38A7F558296}"/>
              </a:ext>
            </a:extLst>
          </p:cNvPr>
          <p:cNvGrpSpPr/>
          <p:nvPr/>
        </p:nvGrpSpPr>
        <p:grpSpPr>
          <a:xfrm>
            <a:off x="685800" y="1413655"/>
            <a:ext cx="3663455" cy="2097290"/>
            <a:chOff x="685800" y="1413655"/>
            <a:chExt cx="3663455" cy="209729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41B50A1-664A-449D-A208-9C1E390D5218}"/>
                </a:ext>
              </a:extLst>
            </p:cNvPr>
            <p:cNvSpPr/>
            <p:nvPr/>
          </p:nvSpPr>
          <p:spPr>
            <a:xfrm>
              <a:off x="685800" y="1413655"/>
              <a:ext cx="3663454" cy="71418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+mj-lt"/>
                </a:rPr>
                <a:t>PAIBs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8FD8D8C-E69C-4D4B-9331-235138C6751B}"/>
                </a:ext>
              </a:extLst>
            </p:cNvPr>
            <p:cNvSpPr/>
            <p:nvPr/>
          </p:nvSpPr>
          <p:spPr>
            <a:xfrm>
              <a:off x="685800" y="2127839"/>
              <a:ext cx="3663455" cy="1383106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+mj-lt"/>
                </a:rPr>
                <a:t>Raising the bar of ethical behavior for professional accountants in business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43ADAD5A-B1BD-4F59-9F6F-23DA86332BDC}"/>
              </a:ext>
            </a:extLst>
          </p:cNvPr>
          <p:cNvSpPr/>
          <p:nvPr/>
        </p:nvSpPr>
        <p:spPr>
          <a:xfrm>
            <a:off x="4962095" y="1413654"/>
            <a:ext cx="6848905" cy="51141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6075" indent="-346075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PAs in business (PAIBs) also play significant role in </a:t>
            </a:r>
            <a:r>
              <a:rPr lang="en-US" sz="2000" i="1" dirty="0">
                <a:solidFill>
                  <a:schemeClr val="tx1"/>
                </a:solidFill>
                <a:latin typeface="+mj-lt"/>
              </a:rPr>
              <a:t>ESG reporting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supply chain</a:t>
            </a:r>
          </a:p>
          <a:p>
            <a:pPr marL="1030288" lvl="1" indent="-342900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New ESG WG will research this aspect</a:t>
            </a:r>
          </a:p>
          <a:p>
            <a:pPr marL="346075" indent="-3460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PAIBs additionally play fundamental role in </a:t>
            </a:r>
            <a:r>
              <a:rPr lang="en-US" sz="2000" i="1" dirty="0">
                <a:solidFill>
                  <a:schemeClr val="tx1"/>
                </a:solidFill>
                <a:latin typeface="+mj-lt"/>
              </a:rPr>
              <a:t>financial reporting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supply chain, effective governance</a:t>
            </a:r>
          </a:p>
          <a:p>
            <a:pPr marL="346075" indent="-346075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+mj-lt"/>
              </a:rPr>
              <a:t>Significant enhancement of Code provisions relevant to PAIBs in recent years: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Pressure, preparation and presentation of information, inducements, Role and Mindset</a:t>
            </a:r>
          </a:p>
          <a:p>
            <a:pPr marL="346075" indent="-346075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Potential strategic focus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on further raising the bar of ethical behavior for PAIBs: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ESG reporting and </a:t>
            </a:r>
            <a:r>
              <a:rPr lang="en-US" i="1" dirty="0">
                <a:solidFill>
                  <a:schemeClr val="tx1"/>
                </a:solidFill>
                <a:latin typeface="+mj-lt"/>
              </a:rPr>
              <a:t>integration</a:t>
            </a:r>
            <a:r>
              <a:rPr lang="en-US" dirty="0">
                <a:solidFill>
                  <a:schemeClr val="tx1"/>
                </a:solidFill>
                <a:latin typeface="+mj-lt"/>
              </a:rPr>
              <a:t> with financial reporting</a:t>
            </a:r>
          </a:p>
          <a:p>
            <a:pPr marL="1028700" lvl="1" indent="-346075">
              <a:spcBef>
                <a:spcPts val="600"/>
              </a:spcBef>
              <a:buFont typeface="Wingdings" panose="05000000000000000000" pitchFamily="2" charset="2"/>
              <a:buChar char="q"/>
            </a:pPr>
            <a:r>
              <a:rPr lang="en-US" dirty="0">
                <a:solidFill>
                  <a:schemeClr val="tx1"/>
                </a:solidFill>
                <a:latin typeface="+mj-lt"/>
              </a:rPr>
              <a:t>Stakeholder views on other trends, developments or issues relevant to PAIBs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3118421-B8DC-4B66-80B2-8BAEB7071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-11824"/>
            <a:ext cx="10515600" cy="1068387"/>
          </a:xfrm>
        </p:spPr>
        <p:txBody>
          <a:bodyPr>
            <a:normAutofit/>
          </a:bodyPr>
          <a:lstStyle/>
          <a:p>
            <a:r>
              <a:rPr lang="en-US" dirty="0"/>
              <a:t>Potential Strategic Focus Areas (Section B)</a:t>
            </a:r>
          </a:p>
        </p:txBody>
      </p:sp>
    </p:spTree>
    <p:extLst>
      <p:ext uri="{BB962C8B-B14F-4D97-AF65-F5344CB8AC3E}">
        <p14:creationId xmlns:p14="http://schemas.microsoft.com/office/powerpoint/2010/main" val="3721048970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5" ma:contentTypeDescription="Create a new document." ma:contentTypeScope="" ma:versionID="aa140a607c47107ae00f5c4debfe5258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81f25c6b7c7abc841dd80a5a536a4d1f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D86695B-7B58-4279-B50A-138A87A928A6}"/>
</file>

<file path=customXml/itemProps2.xml><?xml version="1.0" encoding="utf-8"?>
<ds:datastoreItem xmlns:ds="http://schemas.openxmlformats.org/officeDocument/2006/customXml" ds:itemID="{047CE144-0BA0-4934-BF07-3F4E8D3DDDA3}"/>
</file>

<file path=customXml/itemProps3.xml><?xml version="1.0" encoding="utf-8"?>
<ds:datastoreItem xmlns:ds="http://schemas.openxmlformats.org/officeDocument/2006/customXml" ds:itemID="{342C2A1F-8508-4A93-9373-9C85262AF98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23103</TotalTime>
  <Words>961</Words>
  <Application>Microsoft Office PowerPoint</Application>
  <PresentationFormat>Widescreen</PresentationFormat>
  <Paragraphs>157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Arial</vt:lpstr>
      <vt:lpstr>Calibri</vt:lpstr>
      <vt:lpstr>Courier New</vt:lpstr>
      <vt:lpstr>Product Sans Light</vt:lpstr>
      <vt:lpstr>Product Sans Thin</vt:lpstr>
      <vt:lpstr>System Font Regular</vt:lpstr>
      <vt:lpstr>Times New Roman</vt:lpstr>
      <vt:lpstr>Wingdings</vt:lpstr>
      <vt:lpstr>Custom Design</vt:lpstr>
      <vt:lpstr>PowerPoint Presentation</vt:lpstr>
      <vt:lpstr>Agenda</vt:lpstr>
      <vt:lpstr>Strategy and Work Plan 2019-23</vt:lpstr>
      <vt:lpstr>Strategy Survey</vt:lpstr>
      <vt:lpstr>Strategy Survey</vt:lpstr>
      <vt:lpstr>Potential Strategic Focus Areas (Section B)</vt:lpstr>
      <vt:lpstr>Potential Strategic Focus Areas (Section B)</vt:lpstr>
      <vt:lpstr>Potential Strategic Focus Areas (Section B)</vt:lpstr>
      <vt:lpstr>Potential Strategic Focus Areas (Section B)</vt:lpstr>
      <vt:lpstr>Matters for CAG Consideration</vt:lpstr>
      <vt:lpstr>Potential Strategic Focus Areas (Section B)</vt:lpstr>
      <vt:lpstr>Matters for CAG Consideration</vt:lpstr>
      <vt:lpstr>Potential Strategic Focus Areas (Section B)</vt:lpstr>
      <vt:lpstr>Potential Projects and Initiatives (Section C)</vt:lpstr>
      <vt:lpstr>Matters for CAG Consideration</vt:lpstr>
      <vt:lpstr>Seeking Feedback from outside the Profession</vt:lpstr>
      <vt:lpstr>Expected Timeline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Ken Siong</cp:lastModifiedBy>
  <cp:revision>898</cp:revision>
  <cp:lastPrinted>2021-08-13T06:50:27Z</cp:lastPrinted>
  <dcterms:created xsi:type="dcterms:W3CDTF">2018-10-18T19:25:41Z</dcterms:created>
  <dcterms:modified xsi:type="dcterms:W3CDTF">2022-03-04T17:22:24Z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Order">
    <vt:r8>7892000</vt:r8>
  </property>
</Properties>
</file>