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1" r:id="rId1"/>
    <p:sldMasterId id="2147483914" r:id="rId2"/>
    <p:sldMasterId id="2147483928" r:id="rId3"/>
  </p:sldMasterIdLst>
  <p:notesMasterIdLst>
    <p:notesMasterId r:id="rId26"/>
  </p:notesMasterIdLst>
  <p:sldIdLst>
    <p:sldId id="256" r:id="rId4"/>
    <p:sldId id="257" r:id="rId5"/>
    <p:sldId id="915" r:id="rId6"/>
    <p:sldId id="1010" r:id="rId7"/>
    <p:sldId id="1011" r:id="rId8"/>
    <p:sldId id="1016" r:id="rId9"/>
    <p:sldId id="1030" r:id="rId10"/>
    <p:sldId id="1048" r:id="rId11"/>
    <p:sldId id="1040" r:id="rId12"/>
    <p:sldId id="1061" r:id="rId13"/>
    <p:sldId id="1017" r:id="rId14"/>
    <p:sldId id="1041" r:id="rId15"/>
    <p:sldId id="1051" r:id="rId16"/>
    <p:sldId id="1026" r:id="rId17"/>
    <p:sldId id="1019" r:id="rId18"/>
    <p:sldId id="1039" r:id="rId19"/>
    <p:sldId id="1054" r:id="rId20"/>
    <p:sldId id="1046" r:id="rId21"/>
    <p:sldId id="1044" r:id="rId22"/>
    <p:sldId id="814" r:id="rId23"/>
    <p:sldId id="1042" r:id="rId24"/>
    <p:sldId id="993" r:id="rId25"/>
  </p:sldIdLst>
  <p:sldSz cx="1219200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3772B1-180A-4959-D377-E121E197E9D3}" name="Carla Vijian" initials="CV" userId="S::CarlaVijian@ethicsboard.org::c8cf1b78-ca9a-4696-87d3-45e7c13ef4bf" providerId="AD"/>
  <p188:author id="{F3FC2BD2-C5D2-FF0B-E50A-B49F56FF0898}" name="Carla Vijian" initials="CV" userId="0685818c105fcfa6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Ken Siong" initials="KS" lastIdx="7" clrIdx="6">
    <p:extLst>
      <p:ext uri="{19B8F6BF-5375-455C-9EA6-DF929625EA0E}">
        <p15:presenceInfo xmlns:p15="http://schemas.microsoft.com/office/powerpoint/2012/main" userId="S::KenSiong@ethicsboard.org::f7679ae9-de6b-4f69-a967-87584c14b709" providerId="AD"/>
      </p:ext>
    </p:extLst>
  </p:cmAuthor>
  <p:cmAuthor id="1" name="Megan Zietsman" initials="MZ" lastIdx="79" clrIdx="0">
    <p:extLst>
      <p:ext uri="{19B8F6BF-5375-455C-9EA6-DF929625EA0E}">
        <p15:presenceInfo xmlns:p15="http://schemas.microsoft.com/office/powerpoint/2012/main" userId="Megan Zietsman" providerId="None"/>
      </p:ext>
    </p:extLst>
  </p:cmAuthor>
  <p:cmAuthor id="8" name="Carla Vijian" initials="CV" lastIdx="19" clrIdx="7">
    <p:extLst>
      <p:ext uri="{19B8F6BF-5375-455C-9EA6-DF929625EA0E}">
        <p15:presenceInfo xmlns:p15="http://schemas.microsoft.com/office/powerpoint/2012/main" userId="0685818c105fcfa6" providerId="Windows Live"/>
      </p:ext>
    </p:extLst>
  </p:cmAuthor>
  <p:cmAuthor id="2" name="Dan Montgomery" initials="DM" lastIdx="2" clrIdx="1">
    <p:extLst>
      <p:ext uri="{19B8F6BF-5375-455C-9EA6-DF929625EA0E}">
        <p15:presenceInfo xmlns:p15="http://schemas.microsoft.com/office/powerpoint/2012/main" userId="8ba5e3d143c5e0b2" providerId="Windows Live"/>
      </p:ext>
    </p:extLst>
  </p:cmAuthor>
  <p:cmAuthor id="3" name="Natalie Klonaridis" initials="NK" lastIdx="115" clrIdx="2">
    <p:extLst>
      <p:ext uri="{19B8F6BF-5375-455C-9EA6-DF929625EA0E}">
        <p15:presenceInfo xmlns:p15="http://schemas.microsoft.com/office/powerpoint/2012/main" userId="S-1-5-21-1801674531-1972579041-839522115-13323" providerId="AD"/>
      </p:ext>
    </p:extLst>
  </p:cmAuthor>
  <p:cmAuthor id="4" name="James Grosvenor" initials="JG" lastIdx="10" clrIdx="3">
    <p:extLst>
      <p:ext uri="{19B8F6BF-5375-455C-9EA6-DF929625EA0E}">
        <p15:presenceInfo xmlns:p15="http://schemas.microsoft.com/office/powerpoint/2012/main" userId="S-1-5-21-1801674531-1972579041-839522115-17641" providerId="AD"/>
      </p:ext>
    </p:extLst>
  </p:cmAuthor>
  <p:cmAuthor id="5" name="Joy Thurgood" initials="JT" lastIdx="20" clrIdx="4">
    <p:extLst>
      <p:ext uri="{19B8F6BF-5375-455C-9EA6-DF929625EA0E}">
        <p15:presenceInfo xmlns:p15="http://schemas.microsoft.com/office/powerpoint/2012/main" userId="S-1-5-21-1801674531-1972579041-839522115-17607" providerId="AD"/>
      </p:ext>
    </p:extLst>
  </p:cmAuthor>
  <p:cmAuthor id="6" name="BJ" initials="BJ" lastIdx="14" clrIdx="5">
    <p:extLst>
      <p:ext uri="{19B8F6BF-5375-455C-9EA6-DF929625EA0E}">
        <p15:presenceInfo xmlns:p15="http://schemas.microsoft.com/office/powerpoint/2012/main" userId="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C8CD"/>
    <a:srgbClr val="0B5494"/>
    <a:srgbClr val="00AA55"/>
    <a:srgbClr val="838383"/>
    <a:srgbClr val="F2F2F2"/>
    <a:srgbClr val="289DD8"/>
    <a:srgbClr val="4A4A4A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27DFB4-09E6-4EEF-9100-76F2DAFD78D4}" v="11" dt="2022-02-25T06:22:08.570"/>
    <p1510:client id="{48118801-6D34-4E47-856D-82BB05E291CA}" v="11" dt="2022-02-24T20:00:17.0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18" autoAdjust="0"/>
    <p:restoredTop sz="95546" autoAdjust="0"/>
  </p:normalViewPr>
  <p:slideViewPr>
    <p:cSldViewPr snapToGrid="0">
      <p:cViewPr varScale="1">
        <p:scale>
          <a:sx n="57" d="100"/>
          <a:sy n="57" d="100"/>
        </p:scale>
        <p:origin x="28" y="4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5" d="100"/>
        <a:sy n="11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34" Type="http://schemas.microsoft.com/office/2018/10/relationships/authors" Target="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microsoft.com/office/2016/11/relationships/changesInfo" Target="changesInfos/changesInfo1.xml"/><Relationship Id="rId37" Type="http://schemas.openxmlformats.org/officeDocument/2006/relationships/customXml" Target="../customXml/item3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36" Type="http://schemas.openxmlformats.org/officeDocument/2006/relationships/customXml" Target="../customXml/item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35" Type="http://schemas.openxmlformats.org/officeDocument/2006/relationships/customXml" Target="../customXml/item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n Siong" userId="f7679ae9-de6b-4f69-a967-87584c14b709" providerId="ADAL" clId="{1427DFB4-09E6-4EEF-9100-76F2DAFD78D4}"/>
    <pc:docChg chg="undo custSel addSld delSld modSld">
      <pc:chgData name="Ken Siong" userId="f7679ae9-de6b-4f69-a967-87584c14b709" providerId="ADAL" clId="{1427DFB4-09E6-4EEF-9100-76F2DAFD78D4}" dt="2022-02-25T06:45:02.100" v="335" actId="255"/>
      <pc:docMkLst>
        <pc:docMk/>
      </pc:docMkLst>
      <pc:sldChg chg="modSp mod">
        <pc:chgData name="Ken Siong" userId="f7679ae9-de6b-4f69-a967-87584c14b709" providerId="ADAL" clId="{1427DFB4-09E6-4EEF-9100-76F2DAFD78D4}" dt="2022-02-25T05:54:09.189" v="44" actId="120"/>
        <pc:sldMkLst>
          <pc:docMk/>
          <pc:sldMk cId="3477083177" sldId="257"/>
        </pc:sldMkLst>
        <pc:spChg chg="mod">
          <ac:chgData name="Ken Siong" userId="f7679ae9-de6b-4f69-a967-87584c14b709" providerId="ADAL" clId="{1427DFB4-09E6-4EEF-9100-76F2DAFD78D4}" dt="2022-02-25T05:54:09.189" v="44" actId="120"/>
          <ac:spMkLst>
            <pc:docMk/>
            <pc:sldMk cId="3477083177" sldId="257"/>
            <ac:spMk id="3" creationId="{AD89690A-A2F2-44F9-93FC-EB9296AFC1C0}"/>
          </ac:spMkLst>
        </pc:spChg>
      </pc:sldChg>
      <pc:sldChg chg="modSp mod">
        <pc:chgData name="Ken Siong" userId="f7679ae9-de6b-4f69-a967-87584c14b709" providerId="ADAL" clId="{1427DFB4-09E6-4EEF-9100-76F2DAFD78D4}" dt="2022-02-25T05:55:05.241" v="46" actId="14100"/>
        <pc:sldMkLst>
          <pc:docMk/>
          <pc:sldMk cId="2088552734" sldId="814"/>
        </pc:sldMkLst>
        <pc:spChg chg="mod">
          <ac:chgData name="Ken Siong" userId="f7679ae9-de6b-4f69-a967-87584c14b709" providerId="ADAL" clId="{1427DFB4-09E6-4EEF-9100-76F2DAFD78D4}" dt="2022-02-25T05:55:05.241" v="46" actId="14100"/>
          <ac:spMkLst>
            <pc:docMk/>
            <pc:sldMk cId="2088552734" sldId="814"/>
            <ac:spMk id="2" creationId="{00000000-0000-0000-0000-000000000000}"/>
          </ac:spMkLst>
        </pc:spChg>
      </pc:sldChg>
      <pc:sldChg chg="modSp mod">
        <pc:chgData name="Ken Siong" userId="f7679ae9-de6b-4f69-a967-87584c14b709" providerId="ADAL" clId="{1427DFB4-09E6-4EEF-9100-76F2DAFD78D4}" dt="2022-02-25T06:45:02.100" v="335" actId="255"/>
        <pc:sldMkLst>
          <pc:docMk/>
          <pc:sldMk cId="3617813208" sldId="1010"/>
        </pc:sldMkLst>
        <pc:spChg chg="mod">
          <ac:chgData name="Ken Siong" userId="f7679ae9-de6b-4f69-a967-87584c14b709" providerId="ADAL" clId="{1427DFB4-09E6-4EEF-9100-76F2DAFD78D4}" dt="2022-02-25T06:45:02.100" v="335" actId="255"/>
          <ac:spMkLst>
            <pc:docMk/>
            <pc:sldMk cId="3617813208" sldId="1010"/>
            <ac:spMk id="4" creationId="{C0931807-3B13-49A9-B5AF-855FE126D426}"/>
          </ac:spMkLst>
        </pc:spChg>
      </pc:sldChg>
      <pc:sldChg chg="modSp mod">
        <pc:chgData name="Ken Siong" userId="f7679ae9-de6b-4f69-a967-87584c14b709" providerId="ADAL" clId="{1427DFB4-09E6-4EEF-9100-76F2DAFD78D4}" dt="2022-02-25T06:11:19.700" v="213" actId="1076"/>
        <pc:sldMkLst>
          <pc:docMk/>
          <pc:sldMk cId="4191070727" sldId="1011"/>
        </pc:sldMkLst>
        <pc:spChg chg="mod">
          <ac:chgData name="Ken Siong" userId="f7679ae9-de6b-4f69-a967-87584c14b709" providerId="ADAL" clId="{1427DFB4-09E6-4EEF-9100-76F2DAFD78D4}" dt="2022-02-25T06:11:08.276" v="211" actId="14100"/>
          <ac:spMkLst>
            <pc:docMk/>
            <pc:sldMk cId="4191070727" sldId="1011"/>
            <ac:spMk id="2" creationId="{7EFF339F-2A0C-43BE-AEA8-566077A019B0}"/>
          </ac:spMkLst>
        </pc:spChg>
        <pc:spChg chg="mod">
          <ac:chgData name="Ken Siong" userId="f7679ae9-de6b-4f69-a967-87584c14b709" providerId="ADAL" clId="{1427DFB4-09E6-4EEF-9100-76F2DAFD78D4}" dt="2022-02-25T06:11:16.038" v="212" actId="1076"/>
          <ac:spMkLst>
            <pc:docMk/>
            <pc:sldMk cId="4191070727" sldId="1011"/>
            <ac:spMk id="3" creationId="{18AEB346-1617-4C6E-A1DA-0B8392BF9F49}"/>
          </ac:spMkLst>
        </pc:spChg>
        <pc:picChg chg="mod">
          <ac:chgData name="Ken Siong" userId="f7679ae9-de6b-4f69-a967-87584c14b709" providerId="ADAL" clId="{1427DFB4-09E6-4EEF-9100-76F2DAFD78D4}" dt="2022-02-25T06:11:19.700" v="213" actId="1076"/>
          <ac:picMkLst>
            <pc:docMk/>
            <pc:sldMk cId="4191070727" sldId="1011"/>
            <ac:picMk id="6" creationId="{9D12A823-FB57-499F-80B6-09CB5B5AFD02}"/>
          </ac:picMkLst>
        </pc:picChg>
      </pc:sldChg>
      <pc:sldChg chg="modSp mod">
        <pc:chgData name="Ken Siong" userId="f7679ae9-de6b-4f69-a967-87584c14b709" providerId="ADAL" clId="{1427DFB4-09E6-4EEF-9100-76F2DAFD78D4}" dt="2022-02-25T06:44:32.378" v="334" actId="255"/>
        <pc:sldMkLst>
          <pc:docMk/>
          <pc:sldMk cId="4263269729" sldId="1016"/>
        </pc:sldMkLst>
        <pc:spChg chg="mod">
          <ac:chgData name="Ken Siong" userId="f7679ae9-de6b-4f69-a967-87584c14b709" providerId="ADAL" clId="{1427DFB4-09E6-4EEF-9100-76F2DAFD78D4}" dt="2022-02-25T06:44:32.378" v="334" actId="255"/>
          <ac:spMkLst>
            <pc:docMk/>
            <pc:sldMk cId="4263269729" sldId="1016"/>
            <ac:spMk id="4" creationId="{C0931807-3B13-49A9-B5AF-855FE126D426}"/>
          </ac:spMkLst>
        </pc:spChg>
      </pc:sldChg>
      <pc:sldChg chg="modSp mod">
        <pc:chgData name="Ken Siong" userId="f7679ae9-de6b-4f69-a967-87584c14b709" providerId="ADAL" clId="{1427DFB4-09E6-4EEF-9100-76F2DAFD78D4}" dt="2022-02-25T06:31:23.439" v="320" actId="20577"/>
        <pc:sldMkLst>
          <pc:docMk/>
          <pc:sldMk cId="1868545542" sldId="1030"/>
        </pc:sldMkLst>
        <pc:spChg chg="mod">
          <ac:chgData name="Ken Siong" userId="f7679ae9-de6b-4f69-a967-87584c14b709" providerId="ADAL" clId="{1427DFB4-09E6-4EEF-9100-76F2DAFD78D4}" dt="2022-02-25T06:31:23.439" v="320" actId="20577"/>
          <ac:spMkLst>
            <pc:docMk/>
            <pc:sldMk cId="1868545542" sldId="1030"/>
            <ac:spMk id="2" creationId="{7EFF339F-2A0C-43BE-AEA8-566077A019B0}"/>
          </ac:spMkLst>
        </pc:spChg>
        <pc:spChg chg="mod">
          <ac:chgData name="Ken Siong" userId="f7679ae9-de6b-4f69-a967-87584c14b709" providerId="ADAL" clId="{1427DFB4-09E6-4EEF-9100-76F2DAFD78D4}" dt="2022-02-25T06:10:45.814" v="210" actId="1076"/>
          <ac:spMkLst>
            <pc:docMk/>
            <pc:sldMk cId="1868545542" sldId="1030"/>
            <ac:spMk id="3" creationId="{18AEB346-1617-4C6E-A1DA-0B8392BF9F49}"/>
          </ac:spMkLst>
        </pc:spChg>
      </pc:sldChg>
      <pc:sldChg chg="modSp mod">
        <pc:chgData name="Ken Siong" userId="f7679ae9-de6b-4f69-a967-87584c14b709" providerId="ADAL" clId="{1427DFB4-09E6-4EEF-9100-76F2DAFD78D4}" dt="2022-02-25T06:20:31.193" v="281" actId="1037"/>
        <pc:sldMkLst>
          <pc:docMk/>
          <pc:sldMk cId="1210128628" sldId="1039"/>
        </pc:sldMkLst>
        <pc:spChg chg="mod">
          <ac:chgData name="Ken Siong" userId="f7679ae9-de6b-4f69-a967-87584c14b709" providerId="ADAL" clId="{1427DFB4-09E6-4EEF-9100-76F2DAFD78D4}" dt="2022-02-25T06:20:31.193" v="281" actId="1037"/>
          <ac:spMkLst>
            <pc:docMk/>
            <pc:sldMk cId="1210128628" sldId="1039"/>
            <ac:spMk id="3" creationId="{18AEB346-1617-4C6E-A1DA-0B8392BF9F49}"/>
          </ac:spMkLst>
        </pc:spChg>
      </pc:sldChg>
      <pc:sldChg chg="modSp mod">
        <pc:chgData name="Ken Siong" userId="f7679ae9-de6b-4f69-a967-87584c14b709" providerId="ADAL" clId="{1427DFB4-09E6-4EEF-9100-76F2DAFD78D4}" dt="2022-02-25T06:09:48.776" v="203" actId="14100"/>
        <pc:sldMkLst>
          <pc:docMk/>
          <pc:sldMk cId="3081408419" sldId="1040"/>
        </pc:sldMkLst>
        <pc:spChg chg="mod">
          <ac:chgData name="Ken Siong" userId="f7679ae9-de6b-4f69-a967-87584c14b709" providerId="ADAL" clId="{1427DFB4-09E6-4EEF-9100-76F2DAFD78D4}" dt="2022-02-25T06:09:48.776" v="203" actId="14100"/>
          <ac:spMkLst>
            <pc:docMk/>
            <pc:sldMk cId="3081408419" sldId="1040"/>
            <ac:spMk id="2" creationId="{7EFF339F-2A0C-43BE-AEA8-566077A019B0}"/>
          </ac:spMkLst>
        </pc:spChg>
        <pc:spChg chg="mod">
          <ac:chgData name="Ken Siong" userId="f7679ae9-de6b-4f69-a967-87584c14b709" providerId="ADAL" clId="{1427DFB4-09E6-4EEF-9100-76F2DAFD78D4}" dt="2022-02-25T06:08:17.440" v="185" actId="948"/>
          <ac:spMkLst>
            <pc:docMk/>
            <pc:sldMk cId="3081408419" sldId="1040"/>
            <ac:spMk id="3" creationId="{18AEB346-1617-4C6E-A1DA-0B8392BF9F49}"/>
          </ac:spMkLst>
        </pc:spChg>
        <pc:spChg chg="mod">
          <ac:chgData name="Ken Siong" userId="f7679ae9-de6b-4f69-a967-87584c14b709" providerId="ADAL" clId="{1427DFB4-09E6-4EEF-9100-76F2DAFD78D4}" dt="2022-02-25T06:09:02.054" v="192" actId="255"/>
          <ac:spMkLst>
            <pc:docMk/>
            <pc:sldMk cId="3081408419" sldId="1040"/>
            <ac:spMk id="4" creationId="{B9FDFA01-F866-4E16-BEBD-4228DCE6C48A}"/>
          </ac:spMkLst>
        </pc:spChg>
      </pc:sldChg>
      <pc:sldChg chg="modSp mod">
        <pc:chgData name="Ken Siong" userId="f7679ae9-de6b-4f69-a967-87584c14b709" providerId="ADAL" clId="{1427DFB4-09E6-4EEF-9100-76F2DAFD78D4}" dt="2022-02-25T06:31:56.093" v="328" actId="5793"/>
        <pc:sldMkLst>
          <pc:docMk/>
          <pc:sldMk cId="3927838455" sldId="1041"/>
        </pc:sldMkLst>
        <pc:spChg chg="mod">
          <ac:chgData name="Ken Siong" userId="f7679ae9-de6b-4f69-a967-87584c14b709" providerId="ADAL" clId="{1427DFB4-09E6-4EEF-9100-76F2DAFD78D4}" dt="2022-02-25T06:16:46.492" v="264" actId="1076"/>
          <ac:spMkLst>
            <pc:docMk/>
            <pc:sldMk cId="3927838455" sldId="1041"/>
            <ac:spMk id="7" creationId="{FD370E7F-0CE3-4B2E-953F-978A26162256}"/>
          </ac:spMkLst>
        </pc:spChg>
        <pc:spChg chg="mod">
          <ac:chgData name="Ken Siong" userId="f7679ae9-de6b-4f69-a967-87584c14b709" providerId="ADAL" clId="{1427DFB4-09E6-4EEF-9100-76F2DAFD78D4}" dt="2022-02-25T06:31:56.093" v="328" actId="5793"/>
          <ac:spMkLst>
            <pc:docMk/>
            <pc:sldMk cId="3927838455" sldId="1041"/>
            <ac:spMk id="9" creationId="{B01A21E9-3F0C-4DBB-B5BE-6306B93F31D2}"/>
          </ac:spMkLst>
        </pc:spChg>
        <pc:graphicFrameChg chg="mod">
          <ac:chgData name="Ken Siong" userId="f7679ae9-de6b-4f69-a967-87584c14b709" providerId="ADAL" clId="{1427DFB4-09E6-4EEF-9100-76F2DAFD78D4}" dt="2022-02-25T06:17:13.481" v="266" actId="1076"/>
          <ac:graphicFrameMkLst>
            <pc:docMk/>
            <pc:sldMk cId="3927838455" sldId="1041"/>
            <ac:graphicFrameMk id="8" creationId="{359313D2-E3A3-496F-B58C-4A35845DCA80}"/>
          </ac:graphicFrameMkLst>
        </pc:graphicFrameChg>
      </pc:sldChg>
      <pc:sldChg chg="modSp mod">
        <pc:chgData name="Ken Siong" userId="f7679ae9-de6b-4f69-a967-87584c14b709" providerId="ADAL" clId="{1427DFB4-09E6-4EEF-9100-76F2DAFD78D4}" dt="2022-02-25T05:55:35.935" v="56" actId="20577"/>
        <pc:sldMkLst>
          <pc:docMk/>
          <pc:sldMk cId="2900791557" sldId="1042"/>
        </pc:sldMkLst>
        <pc:spChg chg="mod">
          <ac:chgData name="Ken Siong" userId="f7679ae9-de6b-4f69-a967-87584c14b709" providerId="ADAL" clId="{1427DFB4-09E6-4EEF-9100-76F2DAFD78D4}" dt="2022-02-25T05:55:35.935" v="56" actId="20577"/>
          <ac:spMkLst>
            <pc:docMk/>
            <pc:sldMk cId="2900791557" sldId="1042"/>
            <ac:spMk id="8" creationId="{EE66367E-4DDB-49FC-B80C-E09233369594}"/>
          </ac:spMkLst>
        </pc:spChg>
      </pc:sldChg>
      <pc:sldChg chg="modSp mod">
        <pc:chgData name="Ken Siong" userId="f7679ae9-de6b-4f69-a967-87584c14b709" providerId="ADAL" clId="{1427DFB4-09E6-4EEF-9100-76F2DAFD78D4}" dt="2022-02-25T06:25:43.946" v="317" actId="20577"/>
        <pc:sldMkLst>
          <pc:docMk/>
          <pc:sldMk cId="2917985277" sldId="1046"/>
        </pc:sldMkLst>
        <pc:spChg chg="mod">
          <ac:chgData name="Ken Siong" userId="f7679ae9-de6b-4f69-a967-87584c14b709" providerId="ADAL" clId="{1427DFB4-09E6-4EEF-9100-76F2DAFD78D4}" dt="2022-02-25T06:23:16.991" v="291" actId="14100"/>
          <ac:spMkLst>
            <pc:docMk/>
            <pc:sldMk cId="2917985277" sldId="1046"/>
            <ac:spMk id="2" creationId="{7EFF339F-2A0C-43BE-AEA8-566077A019B0}"/>
          </ac:spMkLst>
        </pc:spChg>
        <pc:spChg chg="mod">
          <ac:chgData name="Ken Siong" userId="f7679ae9-de6b-4f69-a967-87584c14b709" providerId="ADAL" clId="{1427DFB4-09E6-4EEF-9100-76F2DAFD78D4}" dt="2022-02-25T06:24:19.617" v="299" actId="255"/>
          <ac:spMkLst>
            <pc:docMk/>
            <pc:sldMk cId="2917985277" sldId="1046"/>
            <ac:spMk id="8" creationId="{BD9BA78A-4672-46FF-84E8-F0481B32088D}"/>
          </ac:spMkLst>
        </pc:spChg>
        <pc:spChg chg="mod">
          <ac:chgData name="Ken Siong" userId="f7679ae9-de6b-4f69-a967-87584c14b709" providerId="ADAL" clId="{1427DFB4-09E6-4EEF-9100-76F2DAFD78D4}" dt="2022-02-25T06:25:43.946" v="317" actId="20577"/>
          <ac:spMkLst>
            <pc:docMk/>
            <pc:sldMk cId="2917985277" sldId="1046"/>
            <ac:spMk id="11" creationId="{C3F49A86-1BD0-4014-B77E-C37B400CD6DD}"/>
          </ac:spMkLst>
        </pc:spChg>
      </pc:sldChg>
      <pc:sldChg chg="addSp delSp modSp mod">
        <pc:chgData name="Ken Siong" userId="f7679ae9-de6b-4f69-a967-87584c14b709" providerId="ADAL" clId="{1427DFB4-09E6-4EEF-9100-76F2DAFD78D4}" dt="2022-02-25T06:09:56.486" v="204" actId="14100"/>
        <pc:sldMkLst>
          <pc:docMk/>
          <pc:sldMk cId="1642290593" sldId="1048"/>
        </pc:sldMkLst>
        <pc:spChg chg="mod">
          <ac:chgData name="Ken Siong" userId="f7679ae9-de6b-4f69-a967-87584c14b709" providerId="ADAL" clId="{1427DFB4-09E6-4EEF-9100-76F2DAFD78D4}" dt="2022-02-25T06:09:56.486" v="204" actId="14100"/>
          <ac:spMkLst>
            <pc:docMk/>
            <pc:sldMk cId="1642290593" sldId="1048"/>
            <ac:spMk id="2" creationId="{7EFF339F-2A0C-43BE-AEA8-566077A019B0}"/>
          </ac:spMkLst>
        </pc:spChg>
        <pc:spChg chg="add del">
          <ac:chgData name="Ken Siong" userId="f7679ae9-de6b-4f69-a967-87584c14b709" providerId="ADAL" clId="{1427DFB4-09E6-4EEF-9100-76F2DAFD78D4}" dt="2022-02-25T06:01:19.442" v="107" actId="11529"/>
          <ac:spMkLst>
            <pc:docMk/>
            <pc:sldMk cId="1642290593" sldId="1048"/>
            <ac:spMk id="8" creationId="{1F9321A1-1DF6-4204-BBA2-431EBCD8CAC1}"/>
          </ac:spMkLst>
        </pc:spChg>
        <pc:spChg chg="mod">
          <ac:chgData name="Ken Siong" userId="f7679ae9-de6b-4f69-a967-87584c14b709" providerId="ADAL" clId="{1427DFB4-09E6-4EEF-9100-76F2DAFD78D4}" dt="2022-02-25T06:02:22.362" v="114" actId="1076"/>
          <ac:spMkLst>
            <pc:docMk/>
            <pc:sldMk cId="1642290593" sldId="1048"/>
            <ac:spMk id="10" creationId="{FE2C439E-EE99-4F44-BC18-8A550F3EDBB1}"/>
          </ac:spMkLst>
        </pc:spChg>
        <pc:spChg chg="add mod">
          <ac:chgData name="Ken Siong" userId="f7679ae9-de6b-4f69-a967-87584c14b709" providerId="ADAL" clId="{1427DFB4-09E6-4EEF-9100-76F2DAFD78D4}" dt="2022-02-25T06:02:09.575" v="113" actId="207"/>
          <ac:spMkLst>
            <pc:docMk/>
            <pc:sldMk cId="1642290593" sldId="1048"/>
            <ac:spMk id="11" creationId="{15DCD776-CDBB-4B20-814F-6EC58E6CF8F2}"/>
          </ac:spMkLst>
        </pc:spChg>
        <pc:cxnChg chg="del mod">
          <ac:chgData name="Ken Siong" userId="f7679ae9-de6b-4f69-a967-87584c14b709" providerId="ADAL" clId="{1427DFB4-09E6-4EEF-9100-76F2DAFD78D4}" dt="2022-02-25T06:01:01.717" v="105" actId="478"/>
          <ac:cxnSpMkLst>
            <pc:docMk/>
            <pc:sldMk cId="1642290593" sldId="1048"/>
            <ac:cxnSpMk id="9" creationId="{44874E1E-D209-459F-944B-C78307065C48}"/>
          </ac:cxnSpMkLst>
        </pc:cxnChg>
      </pc:sldChg>
      <pc:sldChg chg="modSp mod">
        <pc:chgData name="Ken Siong" userId="f7679ae9-de6b-4f69-a967-87584c14b709" providerId="ADAL" clId="{1427DFB4-09E6-4EEF-9100-76F2DAFD78D4}" dt="2022-02-25T06:32:00.966" v="333" actId="5793"/>
        <pc:sldMkLst>
          <pc:docMk/>
          <pc:sldMk cId="2788413305" sldId="1051"/>
        </pc:sldMkLst>
        <pc:spChg chg="mod">
          <ac:chgData name="Ken Siong" userId="f7679ae9-de6b-4f69-a967-87584c14b709" providerId="ADAL" clId="{1427DFB4-09E6-4EEF-9100-76F2DAFD78D4}" dt="2022-02-25T06:19:06.119" v="275" actId="6549"/>
          <ac:spMkLst>
            <pc:docMk/>
            <pc:sldMk cId="2788413305" sldId="1051"/>
            <ac:spMk id="3" creationId="{18AEB346-1617-4C6E-A1DA-0B8392BF9F49}"/>
          </ac:spMkLst>
        </pc:spChg>
        <pc:spChg chg="mod">
          <ac:chgData name="Ken Siong" userId="f7679ae9-de6b-4f69-a967-87584c14b709" providerId="ADAL" clId="{1427DFB4-09E6-4EEF-9100-76F2DAFD78D4}" dt="2022-02-25T06:32:00.966" v="333" actId="5793"/>
          <ac:spMkLst>
            <pc:docMk/>
            <pc:sldMk cId="2788413305" sldId="1051"/>
            <ac:spMk id="7" creationId="{9849609C-3114-40EA-AF3C-D160A7832AFF}"/>
          </ac:spMkLst>
        </pc:spChg>
        <pc:graphicFrameChg chg="mod">
          <ac:chgData name="Ken Siong" userId="f7679ae9-de6b-4f69-a967-87584c14b709" providerId="ADAL" clId="{1427DFB4-09E6-4EEF-9100-76F2DAFD78D4}" dt="2022-02-25T06:16:34.785" v="262" actId="1076"/>
          <ac:graphicFrameMkLst>
            <pc:docMk/>
            <pc:sldMk cId="2788413305" sldId="1051"/>
            <ac:graphicFrameMk id="6" creationId="{30FDD598-1D65-462B-AB64-477C8C590D08}"/>
          </ac:graphicFrameMkLst>
        </pc:graphicFrameChg>
      </pc:sldChg>
      <pc:sldChg chg="modSp">
        <pc:chgData name="Ken Siong" userId="f7679ae9-de6b-4f69-a967-87584c14b709" providerId="ADAL" clId="{1427DFB4-09E6-4EEF-9100-76F2DAFD78D4}" dt="2022-02-25T06:22:08.570" v="290" actId="20577"/>
        <pc:sldMkLst>
          <pc:docMk/>
          <pc:sldMk cId="3730584741" sldId="1054"/>
        </pc:sldMkLst>
        <pc:graphicFrameChg chg="mod">
          <ac:chgData name="Ken Siong" userId="f7679ae9-de6b-4f69-a967-87584c14b709" providerId="ADAL" clId="{1427DFB4-09E6-4EEF-9100-76F2DAFD78D4}" dt="2022-02-25T06:22:08.570" v="290" actId="20577"/>
          <ac:graphicFrameMkLst>
            <pc:docMk/>
            <pc:sldMk cId="3730584741" sldId="1054"/>
            <ac:graphicFrameMk id="20" creationId="{B3BAEA8A-1F8F-4371-B97D-BCC0450EB4A3}"/>
          </ac:graphicFrameMkLst>
        </pc:graphicFrameChg>
      </pc:sldChg>
      <pc:sldChg chg="modSp mod">
        <pc:chgData name="Ken Siong" userId="f7679ae9-de6b-4f69-a967-87584c14b709" providerId="ADAL" clId="{1427DFB4-09E6-4EEF-9100-76F2DAFD78D4}" dt="2022-02-25T06:09:34.091" v="202" actId="27636"/>
        <pc:sldMkLst>
          <pc:docMk/>
          <pc:sldMk cId="684566853" sldId="1061"/>
        </pc:sldMkLst>
        <pc:spChg chg="mod">
          <ac:chgData name="Ken Siong" userId="f7679ae9-de6b-4f69-a967-87584c14b709" providerId="ADAL" clId="{1427DFB4-09E6-4EEF-9100-76F2DAFD78D4}" dt="2022-02-25T06:09:34.091" v="202" actId="27636"/>
          <ac:spMkLst>
            <pc:docMk/>
            <pc:sldMk cId="684566853" sldId="1061"/>
            <ac:spMk id="6" creationId="{75645C4E-1E83-4E54-A473-64EFC70B349C}"/>
          </ac:spMkLst>
        </pc:spChg>
        <pc:spChg chg="mod">
          <ac:chgData name="Ken Siong" userId="f7679ae9-de6b-4f69-a967-87584c14b709" providerId="ADAL" clId="{1427DFB4-09E6-4EEF-9100-76F2DAFD78D4}" dt="2022-02-25T06:04:13.610" v="120" actId="255"/>
          <ac:spMkLst>
            <pc:docMk/>
            <pc:sldMk cId="684566853" sldId="1061"/>
            <ac:spMk id="12" creationId="{944F2E56-E000-44CE-8DD1-60D32DB431E5}"/>
          </ac:spMkLst>
        </pc:spChg>
        <pc:picChg chg="mod ord">
          <ac:chgData name="Ken Siong" userId="f7679ae9-de6b-4f69-a967-87584c14b709" providerId="ADAL" clId="{1427DFB4-09E6-4EEF-9100-76F2DAFD78D4}" dt="2022-02-25T06:04:45.457" v="128" actId="1076"/>
          <ac:picMkLst>
            <pc:docMk/>
            <pc:sldMk cId="684566853" sldId="1061"/>
            <ac:picMk id="10" creationId="{BF118DDE-2990-43C2-96F4-7E1563D48B88}"/>
          </ac:picMkLst>
        </pc:picChg>
      </pc:sldChg>
      <pc:sldChg chg="addSp delSp modSp add del mod">
        <pc:chgData name="Ken Siong" userId="f7679ae9-de6b-4f69-a967-87584c14b709" providerId="ADAL" clId="{1427DFB4-09E6-4EEF-9100-76F2DAFD78D4}" dt="2022-02-25T05:52:07.536" v="32" actId="47"/>
        <pc:sldMkLst>
          <pc:docMk/>
          <pc:sldMk cId="244250951" sldId="1062"/>
        </pc:sldMkLst>
        <pc:spChg chg="del">
          <ac:chgData name="Ken Siong" userId="f7679ae9-de6b-4f69-a967-87584c14b709" providerId="ADAL" clId="{1427DFB4-09E6-4EEF-9100-76F2DAFD78D4}" dt="2022-02-25T05:50:13.132" v="23" actId="478"/>
          <ac:spMkLst>
            <pc:docMk/>
            <pc:sldMk cId="244250951" sldId="1062"/>
            <ac:spMk id="3" creationId="{AD89690A-A2F2-44F9-93FC-EB9296AFC1C0}"/>
          </ac:spMkLst>
        </pc:spChg>
        <pc:spChg chg="add mod">
          <ac:chgData name="Ken Siong" userId="f7679ae9-de6b-4f69-a967-87584c14b709" providerId="ADAL" clId="{1427DFB4-09E6-4EEF-9100-76F2DAFD78D4}" dt="2022-02-25T05:50:51.042" v="30"/>
          <ac:spMkLst>
            <pc:docMk/>
            <pc:sldMk cId="244250951" sldId="1062"/>
            <ac:spMk id="6" creationId="{28F25B96-6134-4F6B-B752-146542DD8502}"/>
          </ac:spMkLst>
        </pc:spChg>
      </pc:sldChg>
      <pc:sldChg chg="modSp add del mod">
        <pc:chgData name="Ken Siong" userId="f7679ae9-de6b-4f69-a967-87584c14b709" providerId="ADAL" clId="{1427DFB4-09E6-4EEF-9100-76F2DAFD78D4}" dt="2022-02-25T06:03:07.460" v="118" actId="47"/>
        <pc:sldMkLst>
          <pc:docMk/>
          <pc:sldMk cId="2331957051" sldId="1062"/>
        </pc:sldMkLst>
        <pc:spChg chg="mod">
          <ac:chgData name="Ken Siong" userId="f7679ae9-de6b-4f69-a967-87584c14b709" providerId="ADAL" clId="{1427DFB4-09E6-4EEF-9100-76F2DAFD78D4}" dt="2022-02-25T06:02:57.338" v="117" actId="14100"/>
          <ac:spMkLst>
            <pc:docMk/>
            <pc:sldMk cId="2331957051" sldId="1062"/>
            <ac:spMk id="4" creationId="{B9FDFA01-F866-4E16-BEBD-4228DCE6C48A}"/>
          </ac:spMkLst>
        </pc:spChg>
      </pc:sldChg>
    </pc:docChg>
  </pc:docChgLst>
  <pc:docChgLst>
    <pc:chgData name="Carla Vijian" userId="0685818c105fcfa6" providerId="LiveId" clId="{48118801-6D34-4E47-856D-82BB05E291CA}"/>
    <pc:docChg chg="undo custSel modSld">
      <pc:chgData name="Carla Vijian" userId="0685818c105fcfa6" providerId="LiveId" clId="{48118801-6D34-4E47-856D-82BB05E291CA}" dt="2022-02-24T20:00:17.093" v="47"/>
      <pc:docMkLst>
        <pc:docMk/>
      </pc:docMkLst>
      <pc:sldChg chg="modSp mod">
        <pc:chgData name="Carla Vijian" userId="0685818c105fcfa6" providerId="LiveId" clId="{48118801-6D34-4E47-856D-82BB05E291CA}" dt="2022-02-24T19:53:30.191" v="9" actId="20577"/>
        <pc:sldMkLst>
          <pc:docMk/>
          <pc:sldMk cId="1075983996" sldId="256"/>
        </pc:sldMkLst>
        <pc:spChg chg="mod">
          <ac:chgData name="Carla Vijian" userId="0685818c105fcfa6" providerId="LiveId" clId="{48118801-6D34-4E47-856D-82BB05E291CA}" dt="2022-02-24T19:53:30.191" v="9" actId="20577"/>
          <ac:spMkLst>
            <pc:docMk/>
            <pc:sldMk cId="1075983996" sldId="256"/>
            <ac:spMk id="3" creationId="{82ADC016-379D-4A95-BEB3-709D6D5D5A1C}"/>
          </ac:spMkLst>
        </pc:spChg>
      </pc:sldChg>
      <pc:sldChg chg="modSp">
        <pc:chgData name="Carla Vijian" userId="0685818c105fcfa6" providerId="LiveId" clId="{48118801-6D34-4E47-856D-82BB05E291CA}" dt="2022-02-24T19:56:29.046" v="41"/>
        <pc:sldMkLst>
          <pc:docMk/>
          <pc:sldMk cId="2088552734" sldId="814"/>
        </pc:sldMkLst>
        <pc:graphicFrameChg chg="mod">
          <ac:chgData name="Carla Vijian" userId="0685818c105fcfa6" providerId="LiveId" clId="{48118801-6D34-4E47-856D-82BB05E291CA}" dt="2022-02-24T19:56:29.046" v="41"/>
          <ac:graphicFrameMkLst>
            <pc:docMk/>
            <pc:sldMk cId="2088552734" sldId="814"/>
            <ac:graphicFrameMk id="5" creationId="{ABCFB3E0-0FE4-4C3C-AE5E-4AB0AFD0C643}"/>
          </ac:graphicFrameMkLst>
        </pc:graphicFrameChg>
      </pc:sldChg>
      <pc:sldChg chg="modSp mod">
        <pc:chgData name="Carla Vijian" userId="0685818c105fcfa6" providerId="LiveId" clId="{48118801-6D34-4E47-856D-82BB05E291CA}" dt="2022-02-24T19:54:25.138" v="31" actId="20577"/>
        <pc:sldMkLst>
          <pc:docMk/>
          <pc:sldMk cId="4039904348" sldId="1026"/>
        </pc:sldMkLst>
        <pc:spChg chg="mod">
          <ac:chgData name="Carla Vijian" userId="0685818c105fcfa6" providerId="LiveId" clId="{48118801-6D34-4E47-856D-82BB05E291CA}" dt="2022-02-24T19:54:18.924" v="12" actId="6549"/>
          <ac:spMkLst>
            <pc:docMk/>
            <pc:sldMk cId="4039904348" sldId="1026"/>
            <ac:spMk id="2" creationId="{82112890-8E90-4742-877F-31EA36316CC8}"/>
          </ac:spMkLst>
        </pc:spChg>
        <pc:spChg chg="mod">
          <ac:chgData name="Carla Vijian" userId="0685818c105fcfa6" providerId="LiveId" clId="{48118801-6D34-4E47-856D-82BB05E291CA}" dt="2022-02-24T19:54:25.138" v="31" actId="20577"/>
          <ac:spMkLst>
            <pc:docMk/>
            <pc:sldMk cId="4039904348" sldId="1026"/>
            <ac:spMk id="7" creationId="{179AD52A-B039-4238-8F87-46F923E1619A}"/>
          </ac:spMkLst>
        </pc:spChg>
      </pc:sldChg>
      <pc:sldChg chg="modNotesTx">
        <pc:chgData name="Carla Vijian" userId="0685818c105fcfa6" providerId="LiveId" clId="{48118801-6D34-4E47-856D-82BB05E291CA}" dt="2022-02-24T19:53:51.049" v="10" actId="6549"/>
        <pc:sldMkLst>
          <pc:docMk/>
          <pc:sldMk cId="1868545542" sldId="1030"/>
        </pc:sldMkLst>
      </pc:sldChg>
      <pc:sldChg chg="modSp mod">
        <pc:chgData name="Carla Vijian" userId="0685818c105fcfa6" providerId="LiveId" clId="{48118801-6D34-4E47-856D-82BB05E291CA}" dt="2022-02-24T19:56:03.016" v="39"/>
        <pc:sldMkLst>
          <pc:docMk/>
          <pc:sldMk cId="13374368" sldId="1044"/>
        </pc:sldMkLst>
        <pc:spChg chg="mod">
          <ac:chgData name="Carla Vijian" userId="0685818c105fcfa6" providerId="LiveId" clId="{48118801-6D34-4E47-856D-82BB05E291CA}" dt="2022-02-24T19:56:00.113" v="38" actId="6549"/>
          <ac:spMkLst>
            <pc:docMk/>
            <pc:sldMk cId="13374368" sldId="1044"/>
            <ac:spMk id="2" creationId="{82112890-8E90-4742-877F-31EA36316CC8}"/>
          </ac:spMkLst>
        </pc:spChg>
        <pc:spChg chg="mod">
          <ac:chgData name="Carla Vijian" userId="0685818c105fcfa6" providerId="LiveId" clId="{48118801-6D34-4E47-856D-82BB05E291CA}" dt="2022-02-24T19:56:03.016" v="39"/>
          <ac:spMkLst>
            <pc:docMk/>
            <pc:sldMk cId="13374368" sldId="1044"/>
            <ac:spMk id="7" creationId="{179AD52A-B039-4238-8F87-46F923E1619A}"/>
          </ac:spMkLst>
        </pc:spChg>
      </pc:sldChg>
      <pc:sldChg chg="modNotesTx">
        <pc:chgData name="Carla Vijian" userId="0685818c105fcfa6" providerId="LiveId" clId="{48118801-6D34-4E47-856D-82BB05E291CA}" dt="2022-02-24T19:55:55.341" v="37" actId="6549"/>
        <pc:sldMkLst>
          <pc:docMk/>
          <pc:sldMk cId="2917985277" sldId="1046"/>
        </pc:sldMkLst>
      </pc:sldChg>
      <pc:sldChg chg="modNotesTx">
        <pc:chgData name="Carla Vijian" userId="0685818c105fcfa6" providerId="LiveId" clId="{48118801-6D34-4E47-856D-82BB05E291CA}" dt="2022-02-24T19:53:56.763" v="11" actId="6549"/>
        <pc:sldMkLst>
          <pc:docMk/>
          <pc:sldMk cId="1642290593" sldId="1048"/>
        </pc:sldMkLst>
      </pc:sldChg>
      <pc:sldChg chg="modSp mod">
        <pc:chgData name="Carla Vijian" userId="0685818c105fcfa6" providerId="LiveId" clId="{48118801-6D34-4E47-856D-82BB05E291CA}" dt="2022-02-24T20:00:17.093" v="47"/>
        <pc:sldMkLst>
          <pc:docMk/>
          <pc:sldMk cId="3730584741" sldId="1054"/>
        </pc:sldMkLst>
        <pc:spChg chg="mod">
          <ac:chgData name="Carla Vijian" userId="0685818c105fcfa6" providerId="LiveId" clId="{48118801-6D34-4E47-856D-82BB05E291CA}" dt="2022-02-24T19:59:49.886" v="43" actId="255"/>
          <ac:spMkLst>
            <pc:docMk/>
            <pc:sldMk cId="3730584741" sldId="1054"/>
            <ac:spMk id="6" creationId="{69E24BBE-E55A-4205-B91E-4D1E63C0FD34}"/>
          </ac:spMkLst>
        </pc:spChg>
        <pc:graphicFrameChg chg="mod">
          <ac:chgData name="Carla Vijian" userId="0685818c105fcfa6" providerId="LiveId" clId="{48118801-6D34-4E47-856D-82BB05E291CA}" dt="2022-02-24T20:00:17.093" v="47"/>
          <ac:graphicFrameMkLst>
            <pc:docMk/>
            <pc:sldMk cId="3730584741" sldId="1054"/>
            <ac:graphicFrameMk id="20" creationId="{B3BAEA8A-1F8F-4371-B97D-BCC0450EB4A3}"/>
          </ac:graphicFrameMkLst>
        </pc:graphicFrame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28.png"/><Relationship Id="rId18" Type="http://schemas.openxmlformats.org/officeDocument/2006/relationships/image" Target="../media/image33.svg"/><Relationship Id="rId3" Type="http://schemas.openxmlformats.org/officeDocument/2006/relationships/slide" Target="../slides/slide15.xml"/><Relationship Id="rId7" Type="http://schemas.openxmlformats.org/officeDocument/2006/relationships/image" Target="../media/image22.png"/><Relationship Id="rId12" Type="http://schemas.openxmlformats.org/officeDocument/2006/relationships/image" Target="../media/image27.svg"/><Relationship Id="rId17" Type="http://schemas.openxmlformats.org/officeDocument/2006/relationships/image" Target="../media/image32.png"/><Relationship Id="rId2" Type="http://schemas.openxmlformats.org/officeDocument/2006/relationships/slide" Target="../slides/slide6.xml"/><Relationship Id="rId16" Type="http://schemas.openxmlformats.org/officeDocument/2006/relationships/image" Target="../media/image31.svg"/><Relationship Id="rId1" Type="http://schemas.openxmlformats.org/officeDocument/2006/relationships/slide" Target="../slides/slide4.xml"/><Relationship Id="rId6" Type="http://schemas.openxmlformats.org/officeDocument/2006/relationships/slide" Target="../slides/slide11.xml"/><Relationship Id="rId11" Type="http://schemas.openxmlformats.org/officeDocument/2006/relationships/image" Target="../media/image26.png"/><Relationship Id="rId5" Type="http://schemas.openxmlformats.org/officeDocument/2006/relationships/slide" Target="../slides/slide20.xml"/><Relationship Id="rId15" Type="http://schemas.openxmlformats.org/officeDocument/2006/relationships/image" Target="../media/image30.png"/><Relationship Id="rId10" Type="http://schemas.openxmlformats.org/officeDocument/2006/relationships/image" Target="../media/image25.svg"/><Relationship Id="rId4" Type="http://schemas.openxmlformats.org/officeDocument/2006/relationships/slide" Target="../slides/slide21.xml"/><Relationship Id="rId9" Type="http://schemas.openxmlformats.org/officeDocument/2006/relationships/image" Target="../media/image24.png"/><Relationship Id="rId14" Type="http://schemas.openxmlformats.org/officeDocument/2006/relationships/image" Target="../media/image29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8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image" Target="../media/image23.svg"/><Relationship Id="rId1" Type="http://schemas.openxmlformats.org/officeDocument/2006/relationships/image" Target="../media/image22.png"/><Relationship Id="rId6" Type="http://schemas.openxmlformats.org/officeDocument/2006/relationships/image" Target="../media/image27.sv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svg"/><Relationship Id="rId4" Type="http://schemas.openxmlformats.org/officeDocument/2006/relationships/image" Target="../media/image25.svg"/><Relationship Id="rId9" Type="http://schemas.openxmlformats.org/officeDocument/2006/relationships/image" Target="../media/image3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svg"/><Relationship Id="rId1" Type="http://schemas.openxmlformats.org/officeDocument/2006/relationships/image" Target="../media/image35.png"/><Relationship Id="rId6" Type="http://schemas.openxmlformats.org/officeDocument/2006/relationships/image" Target="../media/image40.svg"/><Relationship Id="rId5" Type="http://schemas.openxmlformats.org/officeDocument/2006/relationships/image" Target="../media/image39.png"/><Relationship Id="rId4" Type="http://schemas.openxmlformats.org/officeDocument/2006/relationships/image" Target="../media/image3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4B06A5-A77B-4849-A2CF-2B9D81712ACD}" type="doc">
      <dgm:prSet loTypeId="urn:microsoft.com/office/officeart/2018/2/layout/IconLabelList" loCatId="icon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F9974A9-9E5E-41CC-9049-8F6DD523EB94}">
      <dgm:prSet custT="1"/>
      <dgm:spPr/>
      <dgm:t>
        <a:bodyPr/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Product Sans Thin" panose="020B0203030502040203"/>
              <a:ea typeface="+mn-ea"/>
              <a:cs typeface="+mn-cs"/>
              <a:hlinkClick xmlns:r="http://schemas.openxmlformats.org/officeDocument/2006/relationships" r:id="rId1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CONTEXT</a:t>
          </a:r>
          <a:endParaRPr lang="en-US" sz="2500" b="1" kern="1200" dirty="0">
            <a:solidFill>
              <a:srgbClr val="494949">
                <a:hueOff val="0"/>
                <a:satOff val="0"/>
                <a:lumOff val="0"/>
                <a:alphaOff val="0"/>
              </a:srgbClr>
            </a:solidFill>
            <a:latin typeface="Product Sans Thin" panose="020B0203030502040203"/>
            <a:ea typeface="+mn-ea"/>
            <a:cs typeface="+mn-cs"/>
          </a:endParaRPr>
        </a:p>
      </dgm:t>
    </dgm:pt>
    <dgm:pt modelId="{58506BA9-D554-429B-B06C-4AB1614F6B8F}" type="parTrans" cxnId="{2FC399CC-92F1-45A5-AF4E-8DFECA106937}">
      <dgm:prSet/>
      <dgm:spPr/>
      <dgm:t>
        <a:bodyPr/>
        <a:lstStyle/>
        <a:p>
          <a:endParaRPr lang="en-US" sz="2500" b="1">
            <a:solidFill>
              <a:schemeClr val="bg1"/>
            </a:solidFill>
            <a:latin typeface="Product Sans Thin" panose="020B0203030502040203"/>
          </a:endParaRPr>
        </a:p>
      </dgm:t>
    </dgm:pt>
    <dgm:pt modelId="{3A6BDBD8-5694-4B7E-922B-BAE69AD0C1C0}" type="sibTrans" cxnId="{2FC399CC-92F1-45A5-AF4E-8DFECA106937}">
      <dgm:prSet/>
      <dgm:spPr/>
      <dgm:t>
        <a:bodyPr/>
        <a:lstStyle/>
        <a:p>
          <a:endParaRPr lang="en-US" sz="2500" b="1">
            <a:solidFill>
              <a:schemeClr val="bg1"/>
            </a:solidFill>
            <a:latin typeface="Product Sans Thin" panose="020B0203030502040203"/>
          </a:endParaRPr>
        </a:p>
      </dgm:t>
    </dgm:pt>
    <dgm:pt modelId="{405001DD-B059-4FF0-A2F5-06D301585106}">
      <dgm:prSet custT="1"/>
      <dgm:spPr/>
      <dgm:t>
        <a:bodyPr/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Product Sans Thin" panose="020B0203030502040203"/>
              <a:ea typeface="+mn-ea"/>
              <a:cs typeface="+mn-cs"/>
              <a:hlinkClick xmlns:r="http://schemas.openxmlformats.org/officeDocument/2006/relationships" r:id="rId2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FUNDAMENTAL ISSUES</a:t>
          </a:r>
          <a:endParaRPr lang="en-US" sz="2500" b="1" kern="1200" dirty="0">
            <a:solidFill>
              <a:srgbClr val="494949">
                <a:hueOff val="0"/>
                <a:satOff val="0"/>
                <a:lumOff val="0"/>
                <a:alphaOff val="0"/>
              </a:srgbClr>
            </a:solidFill>
            <a:latin typeface="Product Sans Thin" panose="020B0203030502040203"/>
            <a:ea typeface="+mn-ea"/>
            <a:cs typeface="+mn-cs"/>
          </a:endParaRPr>
        </a:p>
      </dgm:t>
    </dgm:pt>
    <dgm:pt modelId="{BDFAD70B-83EC-4D9F-8553-A28DECEFF29E}" type="parTrans" cxnId="{500DB67D-87DC-464B-8347-CFD94F5E8967}">
      <dgm:prSet/>
      <dgm:spPr/>
      <dgm:t>
        <a:bodyPr/>
        <a:lstStyle/>
        <a:p>
          <a:endParaRPr lang="en-US" sz="2500" b="1">
            <a:solidFill>
              <a:schemeClr val="bg1"/>
            </a:solidFill>
            <a:latin typeface="Product Sans Thin" panose="020B0203030502040203"/>
          </a:endParaRPr>
        </a:p>
      </dgm:t>
    </dgm:pt>
    <dgm:pt modelId="{BFD12D16-B68B-4D4A-A449-043D4184E0F7}" type="sibTrans" cxnId="{500DB67D-87DC-464B-8347-CFD94F5E8967}">
      <dgm:prSet/>
      <dgm:spPr/>
      <dgm:t>
        <a:bodyPr/>
        <a:lstStyle/>
        <a:p>
          <a:endParaRPr lang="en-US" sz="2500" b="1">
            <a:solidFill>
              <a:schemeClr val="bg1"/>
            </a:solidFill>
            <a:latin typeface="Product Sans Thin" panose="020B0203030502040203"/>
          </a:endParaRPr>
        </a:p>
      </dgm:t>
    </dgm:pt>
    <dgm:pt modelId="{5DC07D82-8378-4AE9-8551-403654A3869B}">
      <dgm:prSet custT="1"/>
      <dgm:spPr/>
      <dgm:t>
        <a:bodyPr/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Product Sans Thin" panose="020B0203030502040203"/>
              <a:ea typeface="+mn-ea"/>
              <a:cs typeface="+mn-cs"/>
              <a:hlinkClick xmlns:r="http://schemas.openxmlformats.org/officeDocument/2006/relationships" r:id="rId3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RESPONSE FRAMEWORK</a:t>
          </a:r>
          <a:endParaRPr lang="en-US" sz="2500" b="1" kern="1200" dirty="0">
            <a:solidFill>
              <a:srgbClr val="494949">
                <a:hueOff val="0"/>
                <a:satOff val="0"/>
                <a:lumOff val="0"/>
                <a:alphaOff val="0"/>
              </a:srgbClr>
            </a:solidFill>
            <a:latin typeface="Product Sans Thin" panose="020B0203030502040203"/>
            <a:ea typeface="+mn-ea"/>
            <a:cs typeface="+mn-cs"/>
          </a:endParaRPr>
        </a:p>
      </dgm:t>
    </dgm:pt>
    <dgm:pt modelId="{84941783-26FC-48C7-A272-0020F123B859}" type="parTrans" cxnId="{3E9134F7-5DAA-40BD-9BE9-71D2B7512467}">
      <dgm:prSet/>
      <dgm:spPr/>
      <dgm:t>
        <a:bodyPr/>
        <a:lstStyle/>
        <a:p>
          <a:endParaRPr lang="en-US" sz="2500" b="1">
            <a:solidFill>
              <a:schemeClr val="bg1"/>
            </a:solidFill>
            <a:latin typeface="Product Sans Thin" panose="020B0203030502040203"/>
          </a:endParaRPr>
        </a:p>
      </dgm:t>
    </dgm:pt>
    <dgm:pt modelId="{345FD74C-AE09-446C-8509-E2D079FDCAF0}" type="sibTrans" cxnId="{3E9134F7-5DAA-40BD-9BE9-71D2B7512467}">
      <dgm:prSet/>
      <dgm:spPr/>
      <dgm:t>
        <a:bodyPr/>
        <a:lstStyle/>
        <a:p>
          <a:endParaRPr lang="en-US" sz="2500" b="1">
            <a:solidFill>
              <a:schemeClr val="bg1"/>
            </a:solidFill>
            <a:latin typeface="Product Sans Thin" panose="020B0203030502040203"/>
          </a:endParaRPr>
        </a:p>
      </dgm:t>
    </dgm:pt>
    <dgm:pt modelId="{1C0086D7-0C32-4A2E-9215-506C47D645E2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500" b="1" dirty="0">
              <a:latin typeface="Product Sans Thin" panose="020B0203030502040203"/>
              <a:hlinkClick xmlns:r="http://schemas.openxmlformats.org/officeDocument/2006/relationships" r:id="rId4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GLOBAL ROUNDTABLES</a:t>
          </a:r>
          <a:endParaRPr lang="en-US" sz="2500" b="1" dirty="0">
            <a:latin typeface="Product Sans Thin" panose="020B0203030502040203"/>
          </a:endParaRPr>
        </a:p>
      </dgm:t>
    </dgm:pt>
    <dgm:pt modelId="{A665CF81-9B57-4B68-AEFF-DC64035BE57A}" type="parTrans" cxnId="{554AC32E-CD3A-4F6D-9E38-D4CAB4756DAD}">
      <dgm:prSet/>
      <dgm:spPr/>
      <dgm:t>
        <a:bodyPr/>
        <a:lstStyle/>
        <a:p>
          <a:endParaRPr lang="en-US" sz="2500"/>
        </a:p>
      </dgm:t>
    </dgm:pt>
    <dgm:pt modelId="{EE4ACA10-2C6E-4272-A516-678E0A166C86}" type="sibTrans" cxnId="{554AC32E-CD3A-4F6D-9E38-D4CAB4756DAD}">
      <dgm:prSet/>
      <dgm:spPr/>
      <dgm:t>
        <a:bodyPr/>
        <a:lstStyle/>
        <a:p>
          <a:endParaRPr lang="en-US" sz="2500"/>
        </a:p>
      </dgm:t>
    </dgm:pt>
    <dgm:pt modelId="{9A5E00C8-55CB-41BF-A839-BD4BB7E18FEB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500" b="1" dirty="0">
              <a:latin typeface="Product Sans Thin" panose="020B0203030502040203"/>
              <a:hlinkClick xmlns:r="http://schemas.openxmlformats.org/officeDocument/2006/relationships" r:id="rId5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TIMELINE</a:t>
          </a:r>
          <a:endParaRPr lang="en-US" sz="2500" b="1" dirty="0">
            <a:latin typeface="Product Sans Thin" panose="020B0203030502040203"/>
          </a:endParaRPr>
        </a:p>
      </dgm:t>
    </dgm:pt>
    <dgm:pt modelId="{1BF617A9-1587-44D3-949B-CE25E8F08ECA}" type="parTrans" cxnId="{1806CDD3-831B-41D5-9582-745078B619AC}">
      <dgm:prSet/>
      <dgm:spPr/>
      <dgm:t>
        <a:bodyPr/>
        <a:lstStyle/>
        <a:p>
          <a:endParaRPr lang="en-US" sz="2500"/>
        </a:p>
      </dgm:t>
    </dgm:pt>
    <dgm:pt modelId="{CDADE344-9848-4283-8467-92501FF04CDA}" type="sibTrans" cxnId="{1806CDD3-831B-41D5-9582-745078B619AC}">
      <dgm:prSet/>
      <dgm:spPr/>
      <dgm:t>
        <a:bodyPr/>
        <a:lstStyle/>
        <a:p>
          <a:endParaRPr lang="en-US" sz="2500"/>
        </a:p>
      </dgm:t>
    </dgm:pt>
    <dgm:pt modelId="{5BC465A7-73A3-44BE-86E1-0FD4D338CCA5}">
      <dgm:prSet custT="1"/>
      <dgm:spPr/>
      <dgm:t>
        <a:bodyPr/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Product Sans Thin" panose="020B0203030502040203"/>
              <a:ea typeface="+mn-ea"/>
              <a:cs typeface="+mn-cs"/>
              <a:hlinkClick xmlns:r="http://schemas.openxmlformats.org/officeDocument/2006/relationships" r:id="rId6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INDICATORS OF GRAY ZONE</a:t>
          </a:r>
          <a:endParaRPr lang="en-US" sz="2500" b="1" kern="1200" dirty="0">
            <a:solidFill>
              <a:srgbClr val="494949">
                <a:hueOff val="0"/>
                <a:satOff val="0"/>
                <a:lumOff val="0"/>
                <a:alphaOff val="0"/>
              </a:srgbClr>
            </a:solidFill>
            <a:latin typeface="Product Sans Thin" panose="020B0203030502040203"/>
            <a:ea typeface="+mn-ea"/>
            <a:cs typeface="+mn-cs"/>
          </a:endParaRPr>
        </a:p>
      </dgm:t>
    </dgm:pt>
    <dgm:pt modelId="{BC1113A7-88A6-457E-8F32-70CC3AFC0C6D}" type="parTrans" cxnId="{0DA77111-1137-4F89-BF45-1EE1265B2AC7}">
      <dgm:prSet/>
      <dgm:spPr/>
      <dgm:t>
        <a:bodyPr/>
        <a:lstStyle/>
        <a:p>
          <a:endParaRPr lang="en-US" sz="2500"/>
        </a:p>
      </dgm:t>
    </dgm:pt>
    <dgm:pt modelId="{6AB50CF3-DE96-4A97-B05F-98CA13B5611F}" type="sibTrans" cxnId="{0DA77111-1137-4F89-BF45-1EE1265B2AC7}">
      <dgm:prSet/>
      <dgm:spPr/>
      <dgm:t>
        <a:bodyPr/>
        <a:lstStyle/>
        <a:p>
          <a:endParaRPr lang="en-US" sz="2500"/>
        </a:p>
      </dgm:t>
    </dgm:pt>
    <dgm:pt modelId="{E5BCFC5D-335C-480A-AA10-FE03970A943E}" type="pres">
      <dgm:prSet presAssocID="{8B4B06A5-A77B-4849-A2CF-2B9D81712ACD}" presName="root" presStyleCnt="0">
        <dgm:presLayoutVars>
          <dgm:dir/>
          <dgm:resizeHandles val="exact"/>
        </dgm:presLayoutVars>
      </dgm:prSet>
      <dgm:spPr/>
    </dgm:pt>
    <dgm:pt modelId="{B66E25C3-5935-4533-8ED5-E0078F437810}" type="pres">
      <dgm:prSet presAssocID="{FF9974A9-9E5E-41CC-9049-8F6DD523EB94}" presName="compNode" presStyleCnt="0"/>
      <dgm:spPr/>
    </dgm:pt>
    <dgm:pt modelId="{B64F9CC4-CE02-4BA7-9CE1-0A669D4C5096}" type="pres">
      <dgm:prSet presAssocID="{FF9974A9-9E5E-41CC-9049-8F6DD523EB94}" presName="iconRect" presStyleLbl="node1" presStyleIdx="0" presStyleCnt="6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arth Globe Americas"/>
        </a:ext>
      </dgm:extLst>
    </dgm:pt>
    <dgm:pt modelId="{E9CABE32-C16B-4689-87EE-83E8726DB375}" type="pres">
      <dgm:prSet presAssocID="{FF9974A9-9E5E-41CC-9049-8F6DD523EB94}" presName="spaceRect" presStyleCnt="0"/>
      <dgm:spPr/>
    </dgm:pt>
    <dgm:pt modelId="{3A150347-AB96-444D-83A7-A1A9D3C21D6F}" type="pres">
      <dgm:prSet presAssocID="{FF9974A9-9E5E-41CC-9049-8F6DD523EB94}" presName="textRect" presStyleLbl="revTx" presStyleIdx="0" presStyleCnt="6">
        <dgm:presLayoutVars>
          <dgm:chMax val="1"/>
          <dgm:chPref val="1"/>
        </dgm:presLayoutVars>
      </dgm:prSet>
      <dgm:spPr/>
    </dgm:pt>
    <dgm:pt modelId="{CA0EF071-B7FB-4177-AF06-15B9FA36092D}" type="pres">
      <dgm:prSet presAssocID="{3A6BDBD8-5694-4B7E-922B-BAE69AD0C1C0}" presName="sibTrans" presStyleCnt="0"/>
      <dgm:spPr/>
    </dgm:pt>
    <dgm:pt modelId="{ECF81235-552B-4819-9386-53F981FB15BA}" type="pres">
      <dgm:prSet presAssocID="{405001DD-B059-4FF0-A2F5-06D301585106}" presName="compNode" presStyleCnt="0"/>
      <dgm:spPr/>
    </dgm:pt>
    <dgm:pt modelId="{3DCA6677-D332-438A-A2DF-1DD571461E5A}" type="pres">
      <dgm:prSet presAssocID="{405001DD-B059-4FF0-A2F5-06D301585106}" presName="iconRect" presStyleLbl="node1" presStyleIdx="1" presStyleCnt="6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AA148063-99F4-41BF-B252-A65D53A1D534}" type="pres">
      <dgm:prSet presAssocID="{405001DD-B059-4FF0-A2F5-06D301585106}" presName="spaceRect" presStyleCnt="0"/>
      <dgm:spPr/>
    </dgm:pt>
    <dgm:pt modelId="{D7CC1FA8-8857-4852-A91F-E2D3E44E7E6B}" type="pres">
      <dgm:prSet presAssocID="{405001DD-B059-4FF0-A2F5-06D301585106}" presName="textRect" presStyleLbl="revTx" presStyleIdx="1" presStyleCnt="6" custScaleX="130172">
        <dgm:presLayoutVars>
          <dgm:chMax val="1"/>
          <dgm:chPref val="1"/>
        </dgm:presLayoutVars>
      </dgm:prSet>
      <dgm:spPr/>
    </dgm:pt>
    <dgm:pt modelId="{6EA358EF-7C69-4300-AD62-DD41AB8AD04E}" type="pres">
      <dgm:prSet presAssocID="{BFD12D16-B68B-4D4A-A449-043D4184E0F7}" presName="sibTrans" presStyleCnt="0"/>
      <dgm:spPr/>
    </dgm:pt>
    <dgm:pt modelId="{516C6E5A-DBFA-48FD-BC66-C07FF8052CCD}" type="pres">
      <dgm:prSet presAssocID="{5BC465A7-73A3-44BE-86E1-0FD4D338CCA5}" presName="compNode" presStyleCnt="0"/>
      <dgm:spPr/>
    </dgm:pt>
    <dgm:pt modelId="{8AC725E9-00F4-42C3-B37B-5F602B4355A3}" type="pres">
      <dgm:prSet presAssocID="{5BC465A7-73A3-44BE-86E1-0FD4D338CCA5}" presName="iconRect" presStyleLbl="node1" presStyleIdx="2" presStyleCnt="6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ABE92796-7551-40B4-89E0-72577650A9AC}" type="pres">
      <dgm:prSet presAssocID="{5BC465A7-73A3-44BE-86E1-0FD4D338CCA5}" presName="spaceRect" presStyleCnt="0"/>
      <dgm:spPr/>
    </dgm:pt>
    <dgm:pt modelId="{3A431BCE-7623-4EEE-8D36-B105E94FF6C5}" type="pres">
      <dgm:prSet presAssocID="{5BC465A7-73A3-44BE-86E1-0FD4D338CCA5}" presName="textRect" presStyleLbl="revTx" presStyleIdx="2" presStyleCnt="6" custScaleX="114609">
        <dgm:presLayoutVars>
          <dgm:chMax val="1"/>
          <dgm:chPref val="1"/>
        </dgm:presLayoutVars>
      </dgm:prSet>
      <dgm:spPr/>
    </dgm:pt>
    <dgm:pt modelId="{1429520F-80E6-4A2C-B3DF-8DB019B72E20}" type="pres">
      <dgm:prSet presAssocID="{6AB50CF3-DE96-4A97-B05F-98CA13B5611F}" presName="sibTrans" presStyleCnt="0"/>
      <dgm:spPr/>
    </dgm:pt>
    <dgm:pt modelId="{B534C9B9-74DF-49CE-8E8E-5EF3D2D589DB}" type="pres">
      <dgm:prSet presAssocID="{5DC07D82-8378-4AE9-8551-403654A3869B}" presName="compNode" presStyleCnt="0"/>
      <dgm:spPr/>
    </dgm:pt>
    <dgm:pt modelId="{B94A71CD-53C7-4D7E-A804-EF853E8AD3EA}" type="pres">
      <dgm:prSet presAssocID="{5DC07D82-8378-4AE9-8551-403654A3869B}" presName="iconRect" presStyleLbl="node1" presStyleIdx="3" presStyleCnt="6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E61294CB-422B-4CAC-B8B4-7FEA9D72F733}" type="pres">
      <dgm:prSet presAssocID="{5DC07D82-8378-4AE9-8551-403654A3869B}" presName="spaceRect" presStyleCnt="0"/>
      <dgm:spPr/>
    </dgm:pt>
    <dgm:pt modelId="{AD2C5402-68D0-48F1-884E-258E7312390B}" type="pres">
      <dgm:prSet presAssocID="{5DC07D82-8378-4AE9-8551-403654A3869B}" presName="textRect" presStyleLbl="revTx" presStyleIdx="3" presStyleCnt="6" custScaleX="113632">
        <dgm:presLayoutVars>
          <dgm:chMax val="1"/>
          <dgm:chPref val="1"/>
        </dgm:presLayoutVars>
      </dgm:prSet>
      <dgm:spPr/>
    </dgm:pt>
    <dgm:pt modelId="{A326E9A9-5F19-45A2-9761-04C7F0424B97}" type="pres">
      <dgm:prSet presAssocID="{345FD74C-AE09-446C-8509-E2D079FDCAF0}" presName="sibTrans" presStyleCnt="0"/>
      <dgm:spPr/>
    </dgm:pt>
    <dgm:pt modelId="{4EE87509-0B7A-435C-9CD2-361FC0BE95E2}" type="pres">
      <dgm:prSet presAssocID="{9A5E00C8-55CB-41BF-A839-BD4BB7E18FEB}" presName="compNode" presStyleCnt="0"/>
      <dgm:spPr/>
    </dgm:pt>
    <dgm:pt modelId="{AF2D8919-4B45-4E3C-B930-B8E0F39ABB05}" type="pres">
      <dgm:prSet presAssocID="{9A5E00C8-55CB-41BF-A839-BD4BB7E18FEB}" presName="iconRect" presStyleLbl="node1" presStyleIdx="4" presStyleCnt="6" custLinFactNeighborX="800" custLinFactNeighborY="14743"/>
      <dgm:spPr>
        <a:blipFill>
          <a:blip xmlns:r="http://schemas.openxmlformats.org/officeDocument/2006/relationships"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6D9BD70E-BD71-4920-ADDD-16FFD012C06D}" type="pres">
      <dgm:prSet presAssocID="{9A5E00C8-55CB-41BF-A839-BD4BB7E18FEB}" presName="spaceRect" presStyleCnt="0"/>
      <dgm:spPr/>
    </dgm:pt>
    <dgm:pt modelId="{33D89E47-8A31-4F27-B31B-0E71584EC010}" type="pres">
      <dgm:prSet presAssocID="{9A5E00C8-55CB-41BF-A839-BD4BB7E18FEB}" presName="textRect" presStyleLbl="revTx" presStyleIdx="4" presStyleCnt="6">
        <dgm:presLayoutVars>
          <dgm:chMax val="1"/>
          <dgm:chPref val="1"/>
        </dgm:presLayoutVars>
      </dgm:prSet>
      <dgm:spPr/>
    </dgm:pt>
    <dgm:pt modelId="{3DB0E4BD-C446-414D-A7C9-321259121CD3}" type="pres">
      <dgm:prSet presAssocID="{CDADE344-9848-4283-8467-92501FF04CDA}" presName="sibTrans" presStyleCnt="0"/>
      <dgm:spPr/>
    </dgm:pt>
    <dgm:pt modelId="{2BFCDDF4-629D-4FA1-BE16-D2089FE81032}" type="pres">
      <dgm:prSet presAssocID="{1C0086D7-0C32-4A2E-9215-506C47D645E2}" presName="compNode" presStyleCnt="0"/>
      <dgm:spPr/>
    </dgm:pt>
    <dgm:pt modelId="{65F967F2-442E-4D3E-BDC7-5CF68906D79E}" type="pres">
      <dgm:prSet presAssocID="{1C0086D7-0C32-4A2E-9215-506C47D645E2}" presName="iconRect" presStyleLbl="node1" presStyleIdx="5" presStyleCnt="6" custLinFactNeighborX="1404" custLinFactNeighborY="9828"/>
      <dgm:spPr>
        <a:blipFill>
          <a:blip xmlns:r="http://schemas.openxmlformats.org/officeDocument/2006/relationships"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0D07D6C6-CB7A-4138-BAB7-5855D5F5F17A}" type="pres">
      <dgm:prSet presAssocID="{1C0086D7-0C32-4A2E-9215-506C47D645E2}" presName="spaceRect" presStyleCnt="0"/>
      <dgm:spPr/>
    </dgm:pt>
    <dgm:pt modelId="{6390D192-28FA-4ECA-95F7-8A8BBC154D2F}" type="pres">
      <dgm:prSet presAssocID="{1C0086D7-0C32-4A2E-9215-506C47D645E2}" presName="textRect" presStyleLbl="revTx" presStyleIdx="5" presStyleCnt="6" custScaleX="129797">
        <dgm:presLayoutVars>
          <dgm:chMax val="1"/>
          <dgm:chPref val="1"/>
        </dgm:presLayoutVars>
      </dgm:prSet>
      <dgm:spPr/>
    </dgm:pt>
  </dgm:ptLst>
  <dgm:cxnLst>
    <dgm:cxn modelId="{09708F10-2590-4BEB-90C7-15214D560255}" type="presOf" srcId="{5DC07D82-8378-4AE9-8551-403654A3869B}" destId="{AD2C5402-68D0-48F1-884E-258E7312390B}" srcOrd="0" destOrd="0" presId="urn:microsoft.com/office/officeart/2018/2/layout/IconLabelList"/>
    <dgm:cxn modelId="{0DA77111-1137-4F89-BF45-1EE1265B2AC7}" srcId="{8B4B06A5-A77B-4849-A2CF-2B9D81712ACD}" destId="{5BC465A7-73A3-44BE-86E1-0FD4D338CCA5}" srcOrd="2" destOrd="0" parTransId="{BC1113A7-88A6-457E-8F32-70CC3AFC0C6D}" sibTransId="{6AB50CF3-DE96-4A97-B05F-98CA13B5611F}"/>
    <dgm:cxn modelId="{1926B117-8A5D-4311-A4D9-1E8870C62D26}" type="presOf" srcId="{9A5E00C8-55CB-41BF-A839-BD4BB7E18FEB}" destId="{33D89E47-8A31-4F27-B31B-0E71584EC010}" srcOrd="0" destOrd="0" presId="urn:microsoft.com/office/officeart/2018/2/layout/IconLabelList"/>
    <dgm:cxn modelId="{554AC32E-CD3A-4F6D-9E38-D4CAB4756DAD}" srcId="{8B4B06A5-A77B-4849-A2CF-2B9D81712ACD}" destId="{1C0086D7-0C32-4A2E-9215-506C47D645E2}" srcOrd="5" destOrd="0" parTransId="{A665CF81-9B57-4B68-AEFF-DC64035BE57A}" sibTransId="{EE4ACA10-2C6E-4272-A516-678E0A166C86}"/>
    <dgm:cxn modelId="{4255064E-21B2-4AEF-943F-0BAF4AA79956}" type="presOf" srcId="{5BC465A7-73A3-44BE-86E1-0FD4D338CCA5}" destId="{3A431BCE-7623-4EEE-8D36-B105E94FF6C5}" srcOrd="0" destOrd="0" presId="urn:microsoft.com/office/officeart/2018/2/layout/IconLabelList"/>
    <dgm:cxn modelId="{500DB67D-87DC-464B-8347-CFD94F5E8967}" srcId="{8B4B06A5-A77B-4849-A2CF-2B9D81712ACD}" destId="{405001DD-B059-4FF0-A2F5-06D301585106}" srcOrd="1" destOrd="0" parTransId="{BDFAD70B-83EC-4D9F-8553-A28DECEFF29E}" sibTransId="{BFD12D16-B68B-4D4A-A449-043D4184E0F7}"/>
    <dgm:cxn modelId="{B8F27BB8-103C-4826-8BDB-3ADC0FD6B5FA}" type="presOf" srcId="{8B4B06A5-A77B-4849-A2CF-2B9D81712ACD}" destId="{E5BCFC5D-335C-480A-AA10-FE03970A943E}" srcOrd="0" destOrd="0" presId="urn:microsoft.com/office/officeart/2018/2/layout/IconLabelList"/>
    <dgm:cxn modelId="{9A4EA3B9-3FC4-4B2E-AE21-CC068A612B67}" type="presOf" srcId="{1C0086D7-0C32-4A2E-9215-506C47D645E2}" destId="{6390D192-28FA-4ECA-95F7-8A8BBC154D2F}" srcOrd="0" destOrd="0" presId="urn:microsoft.com/office/officeart/2018/2/layout/IconLabelList"/>
    <dgm:cxn modelId="{E2B280CB-7605-4540-BEA9-28740CC8CC09}" type="presOf" srcId="{405001DD-B059-4FF0-A2F5-06D301585106}" destId="{D7CC1FA8-8857-4852-A91F-E2D3E44E7E6B}" srcOrd="0" destOrd="0" presId="urn:microsoft.com/office/officeart/2018/2/layout/IconLabelList"/>
    <dgm:cxn modelId="{2FC399CC-92F1-45A5-AF4E-8DFECA106937}" srcId="{8B4B06A5-A77B-4849-A2CF-2B9D81712ACD}" destId="{FF9974A9-9E5E-41CC-9049-8F6DD523EB94}" srcOrd="0" destOrd="0" parTransId="{58506BA9-D554-429B-B06C-4AB1614F6B8F}" sibTransId="{3A6BDBD8-5694-4B7E-922B-BAE69AD0C1C0}"/>
    <dgm:cxn modelId="{FA49D3CD-722C-4632-ABE4-89EE5C6907DB}" type="presOf" srcId="{FF9974A9-9E5E-41CC-9049-8F6DD523EB94}" destId="{3A150347-AB96-444D-83A7-A1A9D3C21D6F}" srcOrd="0" destOrd="0" presId="urn:microsoft.com/office/officeart/2018/2/layout/IconLabelList"/>
    <dgm:cxn modelId="{1806CDD3-831B-41D5-9582-745078B619AC}" srcId="{8B4B06A5-A77B-4849-A2CF-2B9D81712ACD}" destId="{9A5E00C8-55CB-41BF-A839-BD4BB7E18FEB}" srcOrd="4" destOrd="0" parTransId="{1BF617A9-1587-44D3-949B-CE25E8F08ECA}" sibTransId="{CDADE344-9848-4283-8467-92501FF04CDA}"/>
    <dgm:cxn modelId="{3E9134F7-5DAA-40BD-9BE9-71D2B7512467}" srcId="{8B4B06A5-A77B-4849-A2CF-2B9D81712ACD}" destId="{5DC07D82-8378-4AE9-8551-403654A3869B}" srcOrd="3" destOrd="0" parTransId="{84941783-26FC-48C7-A272-0020F123B859}" sibTransId="{345FD74C-AE09-446C-8509-E2D079FDCAF0}"/>
    <dgm:cxn modelId="{345998F7-F80E-4F59-9CED-F29E1B8B3DD6}" type="presParOf" srcId="{E5BCFC5D-335C-480A-AA10-FE03970A943E}" destId="{B66E25C3-5935-4533-8ED5-E0078F437810}" srcOrd="0" destOrd="0" presId="urn:microsoft.com/office/officeart/2018/2/layout/IconLabelList"/>
    <dgm:cxn modelId="{CA85EE60-9D6B-4D3B-80FF-2F1F5128EA25}" type="presParOf" srcId="{B66E25C3-5935-4533-8ED5-E0078F437810}" destId="{B64F9CC4-CE02-4BA7-9CE1-0A669D4C5096}" srcOrd="0" destOrd="0" presId="urn:microsoft.com/office/officeart/2018/2/layout/IconLabelList"/>
    <dgm:cxn modelId="{73F8B8D2-099B-4A9D-94F1-F76B2FA37536}" type="presParOf" srcId="{B66E25C3-5935-4533-8ED5-E0078F437810}" destId="{E9CABE32-C16B-4689-87EE-83E8726DB375}" srcOrd="1" destOrd="0" presId="urn:microsoft.com/office/officeart/2018/2/layout/IconLabelList"/>
    <dgm:cxn modelId="{CB0596A1-A196-44A9-B2A9-24C75AD6D575}" type="presParOf" srcId="{B66E25C3-5935-4533-8ED5-E0078F437810}" destId="{3A150347-AB96-444D-83A7-A1A9D3C21D6F}" srcOrd="2" destOrd="0" presId="urn:microsoft.com/office/officeart/2018/2/layout/IconLabelList"/>
    <dgm:cxn modelId="{4EBC17E5-F374-43B7-956A-9182A2EC3924}" type="presParOf" srcId="{E5BCFC5D-335C-480A-AA10-FE03970A943E}" destId="{CA0EF071-B7FB-4177-AF06-15B9FA36092D}" srcOrd="1" destOrd="0" presId="urn:microsoft.com/office/officeart/2018/2/layout/IconLabelList"/>
    <dgm:cxn modelId="{51F4FDA2-481D-4D74-A5E7-1EFB8E0BC3F4}" type="presParOf" srcId="{E5BCFC5D-335C-480A-AA10-FE03970A943E}" destId="{ECF81235-552B-4819-9386-53F981FB15BA}" srcOrd="2" destOrd="0" presId="urn:microsoft.com/office/officeart/2018/2/layout/IconLabelList"/>
    <dgm:cxn modelId="{62A6BF10-F16D-46FC-AE10-1F8C2D4E4B6B}" type="presParOf" srcId="{ECF81235-552B-4819-9386-53F981FB15BA}" destId="{3DCA6677-D332-438A-A2DF-1DD571461E5A}" srcOrd="0" destOrd="0" presId="urn:microsoft.com/office/officeart/2018/2/layout/IconLabelList"/>
    <dgm:cxn modelId="{4A941116-9FB2-422E-BCA6-BD59FDC1AC77}" type="presParOf" srcId="{ECF81235-552B-4819-9386-53F981FB15BA}" destId="{AA148063-99F4-41BF-B252-A65D53A1D534}" srcOrd="1" destOrd="0" presId="urn:microsoft.com/office/officeart/2018/2/layout/IconLabelList"/>
    <dgm:cxn modelId="{E2C275FC-013C-4BDC-B7FC-792920D868F0}" type="presParOf" srcId="{ECF81235-552B-4819-9386-53F981FB15BA}" destId="{D7CC1FA8-8857-4852-A91F-E2D3E44E7E6B}" srcOrd="2" destOrd="0" presId="urn:microsoft.com/office/officeart/2018/2/layout/IconLabelList"/>
    <dgm:cxn modelId="{E7340018-319E-41B6-8647-00475B802BB6}" type="presParOf" srcId="{E5BCFC5D-335C-480A-AA10-FE03970A943E}" destId="{6EA358EF-7C69-4300-AD62-DD41AB8AD04E}" srcOrd="3" destOrd="0" presId="urn:microsoft.com/office/officeart/2018/2/layout/IconLabelList"/>
    <dgm:cxn modelId="{3E354C82-5E90-4E4A-B528-5CF78320AFF1}" type="presParOf" srcId="{E5BCFC5D-335C-480A-AA10-FE03970A943E}" destId="{516C6E5A-DBFA-48FD-BC66-C07FF8052CCD}" srcOrd="4" destOrd="0" presId="urn:microsoft.com/office/officeart/2018/2/layout/IconLabelList"/>
    <dgm:cxn modelId="{87241235-3972-494B-AC09-837BFEBC1062}" type="presParOf" srcId="{516C6E5A-DBFA-48FD-BC66-C07FF8052CCD}" destId="{8AC725E9-00F4-42C3-B37B-5F602B4355A3}" srcOrd="0" destOrd="0" presId="urn:microsoft.com/office/officeart/2018/2/layout/IconLabelList"/>
    <dgm:cxn modelId="{A38CE4BD-339F-46D6-8D62-496ABDDE073A}" type="presParOf" srcId="{516C6E5A-DBFA-48FD-BC66-C07FF8052CCD}" destId="{ABE92796-7551-40B4-89E0-72577650A9AC}" srcOrd="1" destOrd="0" presId="urn:microsoft.com/office/officeart/2018/2/layout/IconLabelList"/>
    <dgm:cxn modelId="{466E4858-00F6-436F-A46D-65A9EE96338D}" type="presParOf" srcId="{516C6E5A-DBFA-48FD-BC66-C07FF8052CCD}" destId="{3A431BCE-7623-4EEE-8D36-B105E94FF6C5}" srcOrd="2" destOrd="0" presId="urn:microsoft.com/office/officeart/2018/2/layout/IconLabelList"/>
    <dgm:cxn modelId="{4A6BEA29-4AD9-425F-A54C-72A301F53515}" type="presParOf" srcId="{E5BCFC5D-335C-480A-AA10-FE03970A943E}" destId="{1429520F-80E6-4A2C-B3DF-8DB019B72E20}" srcOrd="5" destOrd="0" presId="urn:microsoft.com/office/officeart/2018/2/layout/IconLabelList"/>
    <dgm:cxn modelId="{FCFA973C-2D07-4BDF-9550-5B6694A2A13E}" type="presParOf" srcId="{E5BCFC5D-335C-480A-AA10-FE03970A943E}" destId="{B534C9B9-74DF-49CE-8E8E-5EF3D2D589DB}" srcOrd="6" destOrd="0" presId="urn:microsoft.com/office/officeart/2018/2/layout/IconLabelList"/>
    <dgm:cxn modelId="{B42EB402-0B16-4370-89C1-3A10A367895C}" type="presParOf" srcId="{B534C9B9-74DF-49CE-8E8E-5EF3D2D589DB}" destId="{B94A71CD-53C7-4D7E-A804-EF853E8AD3EA}" srcOrd="0" destOrd="0" presId="urn:microsoft.com/office/officeart/2018/2/layout/IconLabelList"/>
    <dgm:cxn modelId="{AA6DA5EE-88F1-44C9-8E82-EC1D883A82EB}" type="presParOf" srcId="{B534C9B9-74DF-49CE-8E8E-5EF3D2D589DB}" destId="{E61294CB-422B-4CAC-B8B4-7FEA9D72F733}" srcOrd="1" destOrd="0" presId="urn:microsoft.com/office/officeart/2018/2/layout/IconLabelList"/>
    <dgm:cxn modelId="{6A45A59C-C527-4E0B-A8D1-5F5B10B3985A}" type="presParOf" srcId="{B534C9B9-74DF-49CE-8E8E-5EF3D2D589DB}" destId="{AD2C5402-68D0-48F1-884E-258E7312390B}" srcOrd="2" destOrd="0" presId="urn:microsoft.com/office/officeart/2018/2/layout/IconLabelList"/>
    <dgm:cxn modelId="{34C32350-16F8-456C-8EF8-36EDE783A06C}" type="presParOf" srcId="{E5BCFC5D-335C-480A-AA10-FE03970A943E}" destId="{A326E9A9-5F19-45A2-9761-04C7F0424B97}" srcOrd="7" destOrd="0" presId="urn:microsoft.com/office/officeart/2018/2/layout/IconLabelList"/>
    <dgm:cxn modelId="{D9726754-C0CF-4EAA-8AC7-8619B4FDEDB9}" type="presParOf" srcId="{E5BCFC5D-335C-480A-AA10-FE03970A943E}" destId="{4EE87509-0B7A-435C-9CD2-361FC0BE95E2}" srcOrd="8" destOrd="0" presId="urn:microsoft.com/office/officeart/2018/2/layout/IconLabelList"/>
    <dgm:cxn modelId="{8C7ADDC7-50BF-4FE8-AAE2-74EFDDFA553C}" type="presParOf" srcId="{4EE87509-0B7A-435C-9CD2-361FC0BE95E2}" destId="{AF2D8919-4B45-4E3C-B930-B8E0F39ABB05}" srcOrd="0" destOrd="0" presId="urn:microsoft.com/office/officeart/2018/2/layout/IconLabelList"/>
    <dgm:cxn modelId="{4EAF3BB6-36A0-42A5-B574-ADB4D3AA5C5A}" type="presParOf" srcId="{4EE87509-0B7A-435C-9CD2-361FC0BE95E2}" destId="{6D9BD70E-BD71-4920-ADDD-16FFD012C06D}" srcOrd="1" destOrd="0" presId="urn:microsoft.com/office/officeart/2018/2/layout/IconLabelList"/>
    <dgm:cxn modelId="{EB1F73BC-50A2-4A2F-AF24-3024FE7AF9F7}" type="presParOf" srcId="{4EE87509-0B7A-435C-9CD2-361FC0BE95E2}" destId="{33D89E47-8A31-4F27-B31B-0E71584EC010}" srcOrd="2" destOrd="0" presId="urn:microsoft.com/office/officeart/2018/2/layout/IconLabelList"/>
    <dgm:cxn modelId="{7E2C0C13-0F72-4176-8448-0BC7327F2188}" type="presParOf" srcId="{E5BCFC5D-335C-480A-AA10-FE03970A943E}" destId="{3DB0E4BD-C446-414D-A7C9-321259121CD3}" srcOrd="9" destOrd="0" presId="urn:microsoft.com/office/officeart/2018/2/layout/IconLabelList"/>
    <dgm:cxn modelId="{8DD98116-514A-4F83-A364-2EC36B341F65}" type="presParOf" srcId="{E5BCFC5D-335C-480A-AA10-FE03970A943E}" destId="{2BFCDDF4-629D-4FA1-BE16-D2089FE81032}" srcOrd="10" destOrd="0" presId="urn:microsoft.com/office/officeart/2018/2/layout/IconLabelList"/>
    <dgm:cxn modelId="{F15D00B9-0FD2-4CA9-85CD-B9808F0FE7F1}" type="presParOf" srcId="{2BFCDDF4-629D-4FA1-BE16-D2089FE81032}" destId="{65F967F2-442E-4D3E-BDC7-5CF68906D79E}" srcOrd="0" destOrd="0" presId="urn:microsoft.com/office/officeart/2018/2/layout/IconLabelList"/>
    <dgm:cxn modelId="{676AA8AE-B483-4C00-8A86-6DD64A813599}" type="presParOf" srcId="{2BFCDDF4-629D-4FA1-BE16-D2089FE81032}" destId="{0D07D6C6-CB7A-4138-BAB7-5855D5F5F17A}" srcOrd="1" destOrd="0" presId="urn:microsoft.com/office/officeart/2018/2/layout/IconLabelList"/>
    <dgm:cxn modelId="{773A8FE0-A0D7-4F12-9BB8-0702308571FE}" type="presParOf" srcId="{2BFCDDF4-629D-4FA1-BE16-D2089FE81032}" destId="{6390D192-28FA-4ECA-95F7-8A8BBC154D2F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21BA4A-DD43-4C8A-83DD-E793DB8EDCE6}" type="doc">
      <dgm:prSet loTypeId="urn:microsoft.com/office/officeart/2005/8/layout/hList7" loCatId="list" qsTypeId="urn:microsoft.com/office/officeart/2005/8/quickstyle/3d2" qsCatId="3D" csTypeId="urn:microsoft.com/office/officeart/2005/8/colors/colorful2" csCatId="colorful" phldr="1"/>
      <dgm:spPr/>
    </dgm:pt>
    <dgm:pt modelId="{5094362D-F3E3-451C-979A-B013D14864FF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3200" b="1" dirty="0">
              <a:latin typeface="Product Sans Thin" panose="020B0203030502040203"/>
            </a:rPr>
            <a:t>CLEARLY LEGAL</a:t>
          </a:r>
        </a:p>
      </dgm:t>
    </dgm:pt>
    <dgm:pt modelId="{D79FB28C-DE66-401E-839D-D0826EFAB2F7}" type="parTrans" cxnId="{227B742F-70EC-404C-A63F-2E3FE9F2CD2D}">
      <dgm:prSet/>
      <dgm:spPr/>
      <dgm:t>
        <a:bodyPr/>
        <a:lstStyle/>
        <a:p>
          <a:endParaRPr lang="en-US" sz="3200" b="1" dirty="0">
            <a:latin typeface="Product Sans Thin" panose="020B0203030502040203"/>
          </a:endParaRPr>
        </a:p>
      </dgm:t>
    </dgm:pt>
    <dgm:pt modelId="{3ABCE7A0-4BEC-41D3-B3BB-E617E71C0080}" type="sibTrans" cxnId="{227B742F-70EC-404C-A63F-2E3FE9F2CD2D}">
      <dgm:prSet/>
      <dgm:spPr/>
      <dgm:t>
        <a:bodyPr/>
        <a:lstStyle/>
        <a:p>
          <a:endParaRPr lang="en-US" sz="3200" b="1" dirty="0">
            <a:latin typeface="Product Sans Thin" panose="020B0203030502040203"/>
          </a:endParaRPr>
        </a:p>
      </dgm:t>
    </dgm:pt>
    <dgm:pt modelId="{F1680B46-858A-4FD0-A4D5-8E0BBCD89060}">
      <dgm:prSet phldrT="[Text]" custT="1"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n-US" sz="3200" b="1" dirty="0">
              <a:latin typeface="Product Sans Thin" panose="020B0203030502040203"/>
            </a:rPr>
            <a:t>GRAY ZONE</a:t>
          </a:r>
        </a:p>
      </dgm:t>
    </dgm:pt>
    <dgm:pt modelId="{CCA0F8F9-8672-4CB2-8DB1-BDDB3EF13DF6}" type="parTrans" cxnId="{EA14792A-96DF-4997-B415-1052D803F460}">
      <dgm:prSet/>
      <dgm:spPr/>
      <dgm:t>
        <a:bodyPr/>
        <a:lstStyle/>
        <a:p>
          <a:endParaRPr lang="en-US" sz="3200" b="1" dirty="0">
            <a:latin typeface="Product Sans Thin" panose="020B0203030502040203"/>
          </a:endParaRPr>
        </a:p>
      </dgm:t>
    </dgm:pt>
    <dgm:pt modelId="{52D3B3B3-FC98-40F4-8F2B-3875E92BDFA4}" type="sibTrans" cxnId="{EA14792A-96DF-4997-B415-1052D803F460}">
      <dgm:prSet/>
      <dgm:spPr/>
      <dgm:t>
        <a:bodyPr/>
        <a:lstStyle/>
        <a:p>
          <a:endParaRPr lang="en-US" sz="3200" b="1" dirty="0">
            <a:latin typeface="Product Sans Thin" panose="020B0203030502040203"/>
          </a:endParaRPr>
        </a:p>
      </dgm:t>
    </dgm:pt>
    <dgm:pt modelId="{B7411676-77E8-4534-82E2-1CE52FD70A9E}">
      <dgm:prSet phldrT="[Text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en-US" sz="3200" b="1" dirty="0">
              <a:latin typeface="Product Sans Thin" panose="020B0203030502040203"/>
            </a:rPr>
            <a:t>CLEARLY ILLEGAL</a:t>
          </a:r>
        </a:p>
      </dgm:t>
    </dgm:pt>
    <dgm:pt modelId="{B39D03EC-FB54-43AD-86D7-B5E6672983D8}" type="parTrans" cxnId="{18488570-81EF-4EAF-A513-F6CC49DB1B4E}">
      <dgm:prSet/>
      <dgm:spPr/>
      <dgm:t>
        <a:bodyPr/>
        <a:lstStyle/>
        <a:p>
          <a:endParaRPr lang="en-US" sz="3200" b="1" dirty="0">
            <a:latin typeface="Product Sans Thin" panose="020B0203030502040203"/>
          </a:endParaRPr>
        </a:p>
      </dgm:t>
    </dgm:pt>
    <dgm:pt modelId="{6C88451B-E8C1-495B-92CB-DE8B66F3336A}" type="sibTrans" cxnId="{18488570-81EF-4EAF-A513-F6CC49DB1B4E}">
      <dgm:prSet/>
      <dgm:spPr/>
      <dgm:t>
        <a:bodyPr/>
        <a:lstStyle/>
        <a:p>
          <a:endParaRPr lang="en-US" sz="3200" b="1" dirty="0">
            <a:latin typeface="Product Sans Thin" panose="020B0203030502040203"/>
          </a:endParaRPr>
        </a:p>
      </dgm:t>
    </dgm:pt>
    <dgm:pt modelId="{256FA846-6E15-4EDE-84D1-2AE305090A7B}" type="pres">
      <dgm:prSet presAssocID="{8B21BA4A-DD43-4C8A-83DD-E793DB8EDCE6}" presName="Name0" presStyleCnt="0">
        <dgm:presLayoutVars>
          <dgm:dir/>
          <dgm:resizeHandles val="exact"/>
        </dgm:presLayoutVars>
      </dgm:prSet>
      <dgm:spPr/>
    </dgm:pt>
    <dgm:pt modelId="{7DE49C32-5813-4C72-BB83-1AF6AC5E94B1}" type="pres">
      <dgm:prSet presAssocID="{8B21BA4A-DD43-4C8A-83DD-E793DB8EDCE6}" presName="fgShape" presStyleLbl="fgShp" presStyleIdx="0" presStyleCnt="1" custScaleX="99025" custScaleY="179869" custLinFactNeighborX="-15" custLinFactNeighborY="59207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</dgm:pt>
    <dgm:pt modelId="{EC0B0C69-A009-407A-A0CB-AB1A70D587F9}" type="pres">
      <dgm:prSet presAssocID="{8B21BA4A-DD43-4C8A-83DD-E793DB8EDCE6}" presName="linComp" presStyleCnt="0"/>
      <dgm:spPr/>
    </dgm:pt>
    <dgm:pt modelId="{625B930E-94AD-494C-ABF7-96CED44875B9}" type="pres">
      <dgm:prSet presAssocID="{5094362D-F3E3-451C-979A-B013D14864FF}" presName="compNode" presStyleCnt="0"/>
      <dgm:spPr/>
    </dgm:pt>
    <dgm:pt modelId="{9C16B922-EC71-497B-B94F-E85303B732D3}" type="pres">
      <dgm:prSet presAssocID="{5094362D-F3E3-451C-979A-B013D14864FF}" presName="bkgdShape" presStyleLbl="node1" presStyleIdx="0" presStyleCnt="3"/>
      <dgm:spPr/>
    </dgm:pt>
    <dgm:pt modelId="{CE2C479D-4E58-4D31-8616-DD9B2B0E4A6A}" type="pres">
      <dgm:prSet presAssocID="{5094362D-F3E3-451C-979A-B013D14864FF}" presName="nodeTx" presStyleLbl="node1" presStyleIdx="0" presStyleCnt="3">
        <dgm:presLayoutVars>
          <dgm:bulletEnabled val="1"/>
        </dgm:presLayoutVars>
      </dgm:prSet>
      <dgm:spPr/>
    </dgm:pt>
    <dgm:pt modelId="{CFB0AB75-3D5B-47F7-BA60-321E8D2F9A60}" type="pres">
      <dgm:prSet presAssocID="{5094362D-F3E3-451C-979A-B013D14864FF}" presName="invisiNode" presStyleLbl="node1" presStyleIdx="0" presStyleCnt="3"/>
      <dgm:spPr/>
    </dgm:pt>
    <dgm:pt modelId="{984CD229-66D0-43AB-B530-4B9EB2E03305}" type="pres">
      <dgm:prSet presAssocID="{5094362D-F3E3-451C-979A-B013D14864FF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dge Tick with solid fill"/>
        </a:ext>
      </dgm:extLst>
    </dgm:pt>
    <dgm:pt modelId="{C557BF27-6DE9-41F7-A168-82D174CB24BA}" type="pres">
      <dgm:prSet presAssocID="{3ABCE7A0-4BEC-41D3-B3BB-E617E71C0080}" presName="sibTrans" presStyleLbl="sibTrans2D1" presStyleIdx="0" presStyleCnt="0"/>
      <dgm:spPr/>
    </dgm:pt>
    <dgm:pt modelId="{755C2A17-8970-434D-A182-284EBBB8B20F}" type="pres">
      <dgm:prSet presAssocID="{F1680B46-858A-4FD0-A4D5-8E0BBCD89060}" presName="compNode" presStyleCnt="0"/>
      <dgm:spPr/>
    </dgm:pt>
    <dgm:pt modelId="{BE0EA573-1492-43AF-9DA7-D8E5E4B8DB41}" type="pres">
      <dgm:prSet presAssocID="{F1680B46-858A-4FD0-A4D5-8E0BBCD89060}" presName="bkgdShape" presStyleLbl="node1" presStyleIdx="1" presStyleCnt="3" custLinFactNeighborX="0" custLinFactNeighborY="-3124"/>
      <dgm:spPr/>
    </dgm:pt>
    <dgm:pt modelId="{E3407108-F098-499B-8C20-290FB41A5BA8}" type="pres">
      <dgm:prSet presAssocID="{F1680B46-858A-4FD0-A4D5-8E0BBCD89060}" presName="nodeTx" presStyleLbl="node1" presStyleIdx="1" presStyleCnt="3">
        <dgm:presLayoutVars>
          <dgm:bulletEnabled val="1"/>
        </dgm:presLayoutVars>
      </dgm:prSet>
      <dgm:spPr/>
    </dgm:pt>
    <dgm:pt modelId="{7700F43D-7E5A-4733-9066-675BC1B13FC5}" type="pres">
      <dgm:prSet presAssocID="{F1680B46-858A-4FD0-A4D5-8E0BBCD89060}" presName="invisiNode" presStyleLbl="node1" presStyleIdx="1" presStyleCnt="3"/>
      <dgm:spPr/>
    </dgm:pt>
    <dgm:pt modelId="{74038374-AB4E-4E2E-B78A-2035F1F20E36}" type="pres">
      <dgm:prSet presAssocID="{F1680B46-858A-4FD0-A4D5-8E0BBCD89060}" presName="imagNode" presStyleLbl="fgImgPlac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dge Question Mark with solid fill"/>
        </a:ext>
      </dgm:extLst>
    </dgm:pt>
    <dgm:pt modelId="{68C39925-8D84-4ACB-9E8F-0E194909E848}" type="pres">
      <dgm:prSet presAssocID="{52D3B3B3-FC98-40F4-8F2B-3875E92BDFA4}" presName="sibTrans" presStyleLbl="sibTrans2D1" presStyleIdx="0" presStyleCnt="0"/>
      <dgm:spPr/>
    </dgm:pt>
    <dgm:pt modelId="{226A9A20-9246-40BB-AB7E-B4C62597666F}" type="pres">
      <dgm:prSet presAssocID="{B7411676-77E8-4534-82E2-1CE52FD70A9E}" presName="compNode" presStyleCnt="0"/>
      <dgm:spPr/>
    </dgm:pt>
    <dgm:pt modelId="{25F7EB50-4702-4EE2-89C3-CB7DA22BDADE}" type="pres">
      <dgm:prSet presAssocID="{B7411676-77E8-4534-82E2-1CE52FD70A9E}" presName="bkgdShape" presStyleLbl="node1" presStyleIdx="2" presStyleCnt="3"/>
      <dgm:spPr/>
    </dgm:pt>
    <dgm:pt modelId="{F0B4FA70-F487-4BC9-A28F-45A72CF48F8E}" type="pres">
      <dgm:prSet presAssocID="{B7411676-77E8-4534-82E2-1CE52FD70A9E}" presName="nodeTx" presStyleLbl="node1" presStyleIdx="2" presStyleCnt="3">
        <dgm:presLayoutVars>
          <dgm:bulletEnabled val="1"/>
        </dgm:presLayoutVars>
      </dgm:prSet>
      <dgm:spPr/>
    </dgm:pt>
    <dgm:pt modelId="{B05DFE25-4739-466C-97C9-D2E0689AC3A5}" type="pres">
      <dgm:prSet presAssocID="{B7411676-77E8-4534-82E2-1CE52FD70A9E}" presName="invisiNode" presStyleLbl="node1" presStyleIdx="2" presStyleCnt="3"/>
      <dgm:spPr/>
    </dgm:pt>
    <dgm:pt modelId="{9FBABEA9-2D92-4F9D-BE44-18FF1A99EDE5}" type="pres">
      <dgm:prSet presAssocID="{B7411676-77E8-4534-82E2-1CE52FD70A9E}" presName="imagNode" presStyleLbl="fgImgPlac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ose with solid fill"/>
        </a:ext>
      </dgm:extLst>
    </dgm:pt>
  </dgm:ptLst>
  <dgm:cxnLst>
    <dgm:cxn modelId="{7B0E2509-16D0-4F7C-9112-BC1CF893B603}" type="presOf" srcId="{F1680B46-858A-4FD0-A4D5-8E0BBCD89060}" destId="{E3407108-F098-499B-8C20-290FB41A5BA8}" srcOrd="1" destOrd="0" presId="urn:microsoft.com/office/officeart/2005/8/layout/hList7"/>
    <dgm:cxn modelId="{31DC7921-C5C0-448C-9F32-D080659CB114}" type="presOf" srcId="{B7411676-77E8-4534-82E2-1CE52FD70A9E}" destId="{F0B4FA70-F487-4BC9-A28F-45A72CF48F8E}" srcOrd="1" destOrd="0" presId="urn:microsoft.com/office/officeart/2005/8/layout/hList7"/>
    <dgm:cxn modelId="{EA14792A-96DF-4997-B415-1052D803F460}" srcId="{8B21BA4A-DD43-4C8A-83DD-E793DB8EDCE6}" destId="{F1680B46-858A-4FD0-A4D5-8E0BBCD89060}" srcOrd="1" destOrd="0" parTransId="{CCA0F8F9-8672-4CB2-8DB1-BDDB3EF13DF6}" sibTransId="{52D3B3B3-FC98-40F4-8F2B-3875E92BDFA4}"/>
    <dgm:cxn modelId="{227B742F-70EC-404C-A63F-2E3FE9F2CD2D}" srcId="{8B21BA4A-DD43-4C8A-83DD-E793DB8EDCE6}" destId="{5094362D-F3E3-451C-979A-B013D14864FF}" srcOrd="0" destOrd="0" parTransId="{D79FB28C-DE66-401E-839D-D0826EFAB2F7}" sibTransId="{3ABCE7A0-4BEC-41D3-B3BB-E617E71C0080}"/>
    <dgm:cxn modelId="{8F179339-F551-4E7E-A789-7E86A1435C4E}" type="presOf" srcId="{B7411676-77E8-4534-82E2-1CE52FD70A9E}" destId="{25F7EB50-4702-4EE2-89C3-CB7DA22BDADE}" srcOrd="0" destOrd="0" presId="urn:microsoft.com/office/officeart/2005/8/layout/hList7"/>
    <dgm:cxn modelId="{878C8E6B-06A1-415C-863A-E8A296351FEE}" type="presOf" srcId="{F1680B46-858A-4FD0-A4D5-8E0BBCD89060}" destId="{BE0EA573-1492-43AF-9DA7-D8E5E4B8DB41}" srcOrd="0" destOrd="0" presId="urn:microsoft.com/office/officeart/2005/8/layout/hList7"/>
    <dgm:cxn modelId="{18488570-81EF-4EAF-A513-F6CC49DB1B4E}" srcId="{8B21BA4A-DD43-4C8A-83DD-E793DB8EDCE6}" destId="{B7411676-77E8-4534-82E2-1CE52FD70A9E}" srcOrd="2" destOrd="0" parTransId="{B39D03EC-FB54-43AD-86D7-B5E6672983D8}" sibTransId="{6C88451B-E8C1-495B-92CB-DE8B66F3336A}"/>
    <dgm:cxn modelId="{CBC39C99-CF84-48A6-96E8-04DFAB8CCDDA}" type="presOf" srcId="{5094362D-F3E3-451C-979A-B013D14864FF}" destId="{9C16B922-EC71-497B-B94F-E85303B732D3}" srcOrd="0" destOrd="0" presId="urn:microsoft.com/office/officeart/2005/8/layout/hList7"/>
    <dgm:cxn modelId="{4E8E899D-240B-4973-932E-9971B0C543D5}" type="presOf" srcId="{5094362D-F3E3-451C-979A-B013D14864FF}" destId="{CE2C479D-4E58-4D31-8616-DD9B2B0E4A6A}" srcOrd="1" destOrd="0" presId="urn:microsoft.com/office/officeart/2005/8/layout/hList7"/>
    <dgm:cxn modelId="{ED7D29A1-3AAB-4B37-B748-34F2B7E0CD88}" type="presOf" srcId="{3ABCE7A0-4BEC-41D3-B3BB-E617E71C0080}" destId="{C557BF27-6DE9-41F7-A168-82D174CB24BA}" srcOrd="0" destOrd="0" presId="urn:microsoft.com/office/officeart/2005/8/layout/hList7"/>
    <dgm:cxn modelId="{27B9ABBE-40D5-4F50-909B-FA8EAC89C0CF}" type="presOf" srcId="{52D3B3B3-FC98-40F4-8F2B-3875E92BDFA4}" destId="{68C39925-8D84-4ACB-9E8F-0E194909E848}" srcOrd="0" destOrd="0" presId="urn:microsoft.com/office/officeart/2005/8/layout/hList7"/>
    <dgm:cxn modelId="{AFA633F6-492D-4E17-9DCA-061DEFB78B0A}" type="presOf" srcId="{8B21BA4A-DD43-4C8A-83DD-E793DB8EDCE6}" destId="{256FA846-6E15-4EDE-84D1-2AE305090A7B}" srcOrd="0" destOrd="0" presId="urn:microsoft.com/office/officeart/2005/8/layout/hList7"/>
    <dgm:cxn modelId="{05C2E9F2-B5F1-4D9D-990A-64B090547782}" type="presParOf" srcId="{256FA846-6E15-4EDE-84D1-2AE305090A7B}" destId="{7DE49C32-5813-4C72-BB83-1AF6AC5E94B1}" srcOrd="0" destOrd="0" presId="urn:microsoft.com/office/officeart/2005/8/layout/hList7"/>
    <dgm:cxn modelId="{4666B6BE-3F51-4936-9E53-8A7D8B97A9DA}" type="presParOf" srcId="{256FA846-6E15-4EDE-84D1-2AE305090A7B}" destId="{EC0B0C69-A009-407A-A0CB-AB1A70D587F9}" srcOrd="1" destOrd="0" presId="urn:microsoft.com/office/officeart/2005/8/layout/hList7"/>
    <dgm:cxn modelId="{1911833B-06A1-4739-9EE5-B36F132E4CA9}" type="presParOf" srcId="{EC0B0C69-A009-407A-A0CB-AB1A70D587F9}" destId="{625B930E-94AD-494C-ABF7-96CED44875B9}" srcOrd="0" destOrd="0" presId="urn:microsoft.com/office/officeart/2005/8/layout/hList7"/>
    <dgm:cxn modelId="{FE62B953-D646-41CE-997C-804488115661}" type="presParOf" srcId="{625B930E-94AD-494C-ABF7-96CED44875B9}" destId="{9C16B922-EC71-497B-B94F-E85303B732D3}" srcOrd="0" destOrd="0" presId="urn:microsoft.com/office/officeart/2005/8/layout/hList7"/>
    <dgm:cxn modelId="{B3E3BBFF-00CD-4069-8857-C2B0943C5C2F}" type="presParOf" srcId="{625B930E-94AD-494C-ABF7-96CED44875B9}" destId="{CE2C479D-4E58-4D31-8616-DD9B2B0E4A6A}" srcOrd="1" destOrd="0" presId="urn:microsoft.com/office/officeart/2005/8/layout/hList7"/>
    <dgm:cxn modelId="{38C9C010-7410-4819-9961-EA5DD1E09AD5}" type="presParOf" srcId="{625B930E-94AD-494C-ABF7-96CED44875B9}" destId="{CFB0AB75-3D5B-47F7-BA60-321E8D2F9A60}" srcOrd="2" destOrd="0" presId="urn:microsoft.com/office/officeart/2005/8/layout/hList7"/>
    <dgm:cxn modelId="{58FD26F0-78E8-4107-BC54-BA558FA74E2A}" type="presParOf" srcId="{625B930E-94AD-494C-ABF7-96CED44875B9}" destId="{984CD229-66D0-43AB-B530-4B9EB2E03305}" srcOrd="3" destOrd="0" presId="urn:microsoft.com/office/officeart/2005/8/layout/hList7"/>
    <dgm:cxn modelId="{1B2A160F-D78A-4A8F-9F89-D4FFD8324A6A}" type="presParOf" srcId="{EC0B0C69-A009-407A-A0CB-AB1A70D587F9}" destId="{C557BF27-6DE9-41F7-A168-82D174CB24BA}" srcOrd="1" destOrd="0" presId="urn:microsoft.com/office/officeart/2005/8/layout/hList7"/>
    <dgm:cxn modelId="{E92A1BAD-1EF9-421F-B458-0E887DE7AC76}" type="presParOf" srcId="{EC0B0C69-A009-407A-A0CB-AB1A70D587F9}" destId="{755C2A17-8970-434D-A182-284EBBB8B20F}" srcOrd="2" destOrd="0" presId="urn:microsoft.com/office/officeart/2005/8/layout/hList7"/>
    <dgm:cxn modelId="{950BDD75-ACC2-412B-901E-05519EFD8A0A}" type="presParOf" srcId="{755C2A17-8970-434D-A182-284EBBB8B20F}" destId="{BE0EA573-1492-43AF-9DA7-D8E5E4B8DB41}" srcOrd="0" destOrd="0" presId="urn:microsoft.com/office/officeart/2005/8/layout/hList7"/>
    <dgm:cxn modelId="{37C78618-6D7E-450A-B582-08B0D967FD52}" type="presParOf" srcId="{755C2A17-8970-434D-A182-284EBBB8B20F}" destId="{E3407108-F098-499B-8C20-290FB41A5BA8}" srcOrd="1" destOrd="0" presId="urn:microsoft.com/office/officeart/2005/8/layout/hList7"/>
    <dgm:cxn modelId="{39CD8346-0FED-4B05-B511-BF22AD43D5B3}" type="presParOf" srcId="{755C2A17-8970-434D-A182-284EBBB8B20F}" destId="{7700F43D-7E5A-4733-9066-675BC1B13FC5}" srcOrd="2" destOrd="0" presId="urn:microsoft.com/office/officeart/2005/8/layout/hList7"/>
    <dgm:cxn modelId="{CE085880-B974-4257-A45F-6611E59B7680}" type="presParOf" srcId="{755C2A17-8970-434D-A182-284EBBB8B20F}" destId="{74038374-AB4E-4E2E-B78A-2035F1F20E36}" srcOrd="3" destOrd="0" presId="urn:microsoft.com/office/officeart/2005/8/layout/hList7"/>
    <dgm:cxn modelId="{9B1C77C0-3064-4C4E-B58B-F6EC9AFBB18C}" type="presParOf" srcId="{EC0B0C69-A009-407A-A0CB-AB1A70D587F9}" destId="{68C39925-8D84-4ACB-9E8F-0E194909E848}" srcOrd="3" destOrd="0" presId="urn:microsoft.com/office/officeart/2005/8/layout/hList7"/>
    <dgm:cxn modelId="{054F5BA4-05A4-4092-915F-902D4AB312E2}" type="presParOf" srcId="{EC0B0C69-A009-407A-A0CB-AB1A70D587F9}" destId="{226A9A20-9246-40BB-AB7E-B4C62597666F}" srcOrd="4" destOrd="0" presId="urn:microsoft.com/office/officeart/2005/8/layout/hList7"/>
    <dgm:cxn modelId="{8CAA3905-1155-469E-A08D-733EEABF1922}" type="presParOf" srcId="{226A9A20-9246-40BB-AB7E-B4C62597666F}" destId="{25F7EB50-4702-4EE2-89C3-CB7DA22BDADE}" srcOrd="0" destOrd="0" presId="urn:microsoft.com/office/officeart/2005/8/layout/hList7"/>
    <dgm:cxn modelId="{3E824F33-0702-4637-B386-F1D903CD8EA0}" type="presParOf" srcId="{226A9A20-9246-40BB-AB7E-B4C62597666F}" destId="{F0B4FA70-F487-4BC9-A28F-45A72CF48F8E}" srcOrd="1" destOrd="0" presId="urn:microsoft.com/office/officeart/2005/8/layout/hList7"/>
    <dgm:cxn modelId="{3931408C-C763-4196-B2C6-A0F225D3BB9E}" type="presParOf" srcId="{226A9A20-9246-40BB-AB7E-B4C62597666F}" destId="{B05DFE25-4739-466C-97C9-D2E0689AC3A5}" srcOrd="2" destOrd="0" presId="urn:microsoft.com/office/officeart/2005/8/layout/hList7"/>
    <dgm:cxn modelId="{CCC7E9E6-500D-490D-BB07-68F5CD6891F0}" type="presParOf" srcId="{226A9A20-9246-40BB-AB7E-B4C62597666F}" destId="{9FBABEA9-2D92-4F9D-BE44-18FF1A99EDE5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60511EC-70DC-4293-9FC5-972A113EC478}" type="doc">
      <dgm:prSet loTypeId="urn:microsoft.com/office/officeart/2008/layout/SquareAccent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D598251F-F1E4-4E85-BC55-BCDE98090B52}">
      <dgm:prSet phldrT="[Text]"/>
      <dgm:spPr/>
      <dgm:t>
        <a:bodyPr/>
        <a:lstStyle/>
        <a:p>
          <a:pPr algn="ctr"/>
          <a:r>
            <a:rPr lang="en-US" dirty="0">
              <a:latin typeface="Product Sans Thin" panose="020B0203030502040203"/>
            </a:rPr>
            <a:t>Uncertain</a:t>
          </a:r>
        </a:p>
      </dgm:t>
    </dgm:pt>
    <dgm:pt modelId="{7E2AB82C-D232-4C2E-A3FE-1971FC24B348}" type="parTrans" cxnId="{1F2CF028-8178-42AC-AC90-8C8291CA53BD}">
      <dgm:prSet/>
      <dgm:spPr/>
      <dgm:t>
        <a:bodyPr/>
        <a:lstStyle/>
        <a:p>
          <a:endParaRPr lang="en-US">
            <a:latin typeface="Product Sans Thin" panose="020B0203030502040203"/>
          </a:endParaRPr>
        </a:p>
      </dgm:t>
    </dgm:pt>
    <dgm:pt modelId="{053327CF-48C7-41AF-BB08-9A4FC8688B8C}" type="sibTrans" cxnId="{1F2CF028-8178-42AC-AC90-8C8291CA53BD}">
      <dgm:prSet/>
      <dgm:spPr/>
      <dgm:t>
        <a:bodyPr/>
        <a:lstStyle/>
        <a:p>
          <a:endParaRPr lang="en-US">
            <a:latin typeface="Product Sans Thin" panose="020B0203030502040203"/>
          </a:endParaRPr>
        </a:p>
      </dgm:t>
    </dgm:pt>
    <dgm:pt modelId="{A354F66B-F64D-4834-9E4B-739216621D96}" type="pres">
      <dgm:prSet presAssocID="{C60511EC-70DC-4293-9FC5-972A113EC478}" presName="layout" presStyleCnt="0">
        <dgm:presLayoutVars>
          <dgm:chMax/>
          <dgm:chPref/>
          <dgm:dir/>
          <dgm:resizeHandles/>
        </dgm:presLayoutVars>
      </dgm:prSet>
      <dgm:spPr/>
    </dgm:pt>
    <dgm:pt modelId="{B15F8800-6B6D-4381-8368-83BC61456D46}" type="pres">
      <dgm:prSet presAssocID="{D598251F-F1E4-4E85-BC55-BCDE98090B52}" presName="root" presStyleCnt="0">
        <dgm:presLayoutVars>
          <dgm:chMax/>
          <dgm:chPref/>
        </dgm:presLayoutVars>
      </dgm:prSet>
      <dgm:spPr/>
    </dgm:pt>
    <dgm:pt modelId="{53C7D101-42A0-464D-A5EF-A1970A623BC7}" type="pres">
      <dgm:prSet presAssocID="{D598251F-F1E4-4E85-BC55-BCDE98090B52}" presName="rootComposite" presStyleCnt="0">
        <dgm:presLayoutVars/>
      </dgm:prSet>
      <dgm:spPr/>
    </dgm:pt>
    <dgm:pt modelId="{400A1963-FFDA-4777-A3C3-19C73C44191C}" type="pres">
      <dgm:prSet presAssocID="{D598251F-F1E4-4E85-BC55-BCDE98090B52}" presName="ParentAccent" presStyleLbl="alignNode1" presStyleIdx="0" presStyleCnt="1"/>
      <dgm:spPr/>
    </dgm:pt>
    <dgm:pt modelId="{8FF01F75-41B7-4D11-BC33-D5A5EBB170F0}" type="pres">
      <dgm:prSet presAssocID="{D598251F-F1E4-4E85-BC55-BCDE98090B52}" presName="ParentSmallAccent" presStyleLbl="fgAcc1" presStyleIdx="0" presStyleCnt="1"/>
      <dgm:spPr/>
    </dgm:pt>
    <dgm:pt modelId="{03E51B9D-C18E-44CD-BC26-874B604E9CC9}" type="pres">
      <dgm:prSet presAssocID="{D598251F-F1E4-4E85-BC55-BCDE98090B52}" presName="Parent" presStyleLbl="revTx" presStyleIdx="0" presStyleCnt="1">
        <dgm:presLayoutVars>
          <dgm:chMax/>
          <dgm:chPref val="4"/>
          <dgm:bulletEnabled val="1"/>
        </dgm:presLayoutVars>
      </dgm:prSet>
      <dgm:spPr/>
    </dgm:pt>
    <dgm:pt modelId="{55C72A13-ED98-4141-9AA6-49ACC77B1643}" type="pres">
      <dgm:prSet presAssocID="{D598251F-F1E4-4E85-BC55-BCDE98090B52}" presName="childShape" presStyleCnt="0">
        <dgm:presLayoutVars>
          <dgm:chMax val="0"/>
          <dgm:chPref val="0"/>
        </dgm:presLayoutVars>
      </dgm:prSet>
      <dgm:spPr/>
    </dgm:pt>
  </dgm:ptLst>
  <dgm:cxnLst>
    <dgm:cxn modelId="{1F2CF028-8178-42AC-AC90-8C8291CA53BD}" srcId="{C60511EC-70DC-4293-9FC5-972A113EC478}" destId="{D598251F-F1E4-4E85-BC55-BCDE98090B52}" srcOrd="0" destOrd="0" parTransId="{7E2AB82C-D232-4C2E-A3FE-1971FC24B348}" sibTransId="{053327CF-48C7-41AF-BB08-9A4FC8688B8C}"/>
    <dgm:cxn modelId="{BAAF376D-FCCD-4E02-97E3-59A939B4EC7F}" type="presOf" srcId="{C60511EC-70DC-4293-9FC5-972A113EC478}" destId="{A354F66B-F64D-4834-9E4B-739216621D96}" srcOrd="0" destOrd="0" presId="urn:microsoft.com/office/officeart/2008/layout/SquareAccentList"/>
    <dgm:cxn modelId="{95A2F0C3-020B-48AD-8019-F9EB1AC31FEA}" type="presOf" srcId="{D598251F-F1E4-4E85-BC55-BCDE98090B52}" destId="{03E51B9D-C18E-44CD-BC26-874B604E9CC9}" srcOrd="0" destOrd="0" presId="urn:microsoft.com/office/officeart/2008/layout/SquareAccentList"/>
    <dgm:cxn modelId="{22D5893E-1D4C-4FDF-ABA6-D3BA0249121B}" type="presParOf" srcId="{A354F66B-F64D-4834-9E4B-739216621D96}" destId="{B15F8800-6B6D-4381-8368-83BC61456D46}" srcOrd="0" destOrd="0" presId="urn:microsoft.com/office/officeart/2008/layout/SquareAccentList"/>
    <dgm:cxn modelId="{36D5962E-9369-4A3E-A2BF-D55301EB70F4}" type="presParOf" srcId="{B15F8800-6B6D-4381-8368-83BC61456D46}" destId="{53C7D101-42A0-464D-A5EF-A1970A623BC7}" srcOrd="0" destOrd="0" presId="urn:microsoft.com/office/officeart/2008/layout/SquareAccentList"/>
    <dgm:cxn modelId="{79A799B3-17F5-4A09-AFEE-0699DAA2913C}" type="presParOf" srcId="{53C7D101-42A0-464D-A5EF-A1970A623BC7}" destId="{400A1963-FFDA-4777-A3C3-19C73C44191C}" srcOrd="0" destOrd="0" presId="urn:microsoft.com/office/officeart/2008/layout/SquareAccentList"/>
    <dgm:cxn modelId="{8DD3DE4C-AE1F-4A0A-A44B-D5D038044B5C}" type="presParOf" srcId="{53C7D101-42A0-464D-A5EF-A1970A623BC7}" destId="{8FF01F75-41B7-4D11-BC33-D5A5EBB170F0}" srcOrd="1" destOrd="0" presId="urn:microsoft.com/office/officeart/2008/layout/SquareAccentList"/>
    <dgm:cxn modelId="{DA7D6F89-1D55-4674-9024-1AF93A7B96B2}" type="presParOf" srcId="{53C7D101-42A0-464D-A5EF-A1970A623BC7}" destId="{03E51B9D-C18E-44CD-BC26-874B604E9CC9}" srcOrd="2" destOrd="0" presId="urn:microsoft.com/office/officeart/2008/layout/SquareAccentList"/>
    <dgm:cxn modelId="{5128D453-35CD-4C69-9EEC-50852087D19E}" type="presParOf" srcId="{B15F8800-6B6D-4381-8368-83BC61456D46}" destId="{55C72A13-ED98-4141-9AA6-49ACC77B1643}" srcOrd="1" destOrd="0" presId="urn:microsoft.com/office/officeart/2008/layout/SquareAccentList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>
    <a:ln>
      <a:solidFill>
        <a:schemeClr val="accent6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60511EC-70DC-4293-9FC5-972A113EC478}" type="doc">
      <dgm:prSet loTypeId="urn:microsoft.com/office/officeart/2008/layout/SquareAccent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AEF0D7E3-49CE-4740-BB16-A602D02CCEA8}">
      <dgm:prSet phldrT="[Text]"/>
      <dgm:spPr/>
      <dgm:t>
        <a:bodyPr/>
        <a:lstStyle/>
        <a:p>
          <a:pPr algn="ctr"/>
          <a:r>
            <a:rPr lang="en-US" dirty="0">
              <a:latin typeface="Product Sans Thin" panose="020B0203030502040203"/>
            </a:rPr>
            <a:t>“Improper”</a:t>
          </a:r>
        </a:p>
      </dgm:t>
    </dgm:pt>
    <dgm:pt modelId="{B6DC0143-6ACF-4CCF-A0A9-BF0B3DC807D0}" type="parTrans" cxnId="{B9235F6B-F485-4316-8B71-B2227F41AA50}">
      <dgm:prSet/>
      <dgm:spPr/>
      <dgm:t>
        <a:bodyPr/>
        <a:lstStyle/>
        <a:p>
          <a:endParaRPr lang="en-US">
            <a:latin typeface="Product Sans Thin" panose="020B0203030502040203"/>
          </a:endParaRPr>
        </a:p>
      </dgm:t>
    </dgm:pt>
    <dgm:pt modelId="{A928D675-2CE0-46F8-AC97-A4C9AB7767A1}" type="sibTrans" cxnId="{B9235F6B-F485-4316-8B71-B2227F41AA50}">
      <dgm:prSet/>
      <dgm:spPr/>
      <dgm:t>
        <a:bodyPr/>
        <a:lstStyle/>
        <a:p>
          <a:endParaRPr lang="en-US">
            <a:latin typeface="Product Sans Thin" panose="020B0203030502040203"/>
          </a:endParaRPr>
        </a:p>
      </dgm:t>
    </dgm:pt>
    <dgm:pt modelId="{A354F66B-F64D-4834-9E4B-739216621D96}" type="pres">
      <dgm:prSet presAssocID="{C60511EC-70DC-4293-9FC5-972A113EC478}" presName="layout" presStyleCnt="0">
        <dgm:presLayoutVars>
          <dgm:chMax/>
          <dgm:chPref/>
          <dgm:dir/>
          <dgm:resizeHandles/>
        </dgm:presLayoutVars>
      </dgm:prSet>
      <dgm:spPr/>
    </dgm:pt>
    <dgm:pt modelId="{A5779547-70FF-4C1F-A11F-7B83C5BD829B}" type="pres">
      <dgm:prSet presAssocID="{AEF0D7E3-49CE-4740-BB16-A602D02CCEA8}" presName="root" presStyleCnt="0">
        <dgm:presLayoutVars>
          <dgm:chMax/>
          <dgm:chPref/>
        </dgm:presLayoutVars>
      </dgm:prSet>
      <dgm:spPr/>
    </dgm:pt>
    <dgm:pt modelId="{3323D53F-366A-44D8-886F-9F9DD6A00B58}" type="pres">
      <dgm:prSet presAssocID="{AEF0D7E3-49CE-4740-BB16-A602D02CCEA8}" presName="rootComposite" presStyleCnt="0">
        <dgm:presLayoutVars/>
      </dgm:prSet>
      <dgm:spPr/>
    </dgm:pt>
    <dgm:pt modelId="{E31552F3-1D90-4536-8490-6EB99CDEAEFD}" type="pres">
      <dgm:prSet presAssocID="{AEF0D7E3-49CE-4740-BB16-A602D02CCEA8}" presName="ParentAccent" presStyleLbl="alignNode1" presStyleIdx="0" presStyleCnt="1"/>
      <dgm:spPr>
        <a:solidFill>
          <a:schemeClr val="accent5">
            <a:lumMod val="50000"/>
          </a:schemeClr>
        </a:solidFill>
      </dgm:spPr>
    </dgm:pt>
    <dgm:pt modelId="{54F66F84-655F-4B78-9E7A-372B041C6596}" type="pres">
      <dgm:prSet presAssocID="{AEF0D7E3-49CE-4740-BB16-A602D02CCEA8}" presName="ParentSmallAccent" presStyleLbl="fgAcc1" presStyleIdx="0" presStyleCnt="1"/>
      <dgm:spPr/>
    </dgm:pt>
    <dgm:pt modelId="{359C7678-E009-491F-B461-95AD11B7CD2B}" type="pres">
      <dgm:prSet presAssocID="{AEF0D7E3-49CE-4740-BB16-A602D02CCEA8}" presName="Parent" presStyleLbl="revTx" presStyleIdx="0" presStyleCnt="1">
        <dgm:presLayoutVars>
          <dgm:chMax/>
          <dgm:chPref val="4"/>
          <dgm:bulletEnabled val="1"/>
        </dgm:presLayoutVars>
      </dgm:prSet>
      <dgm:spPr/>
    </dgm:pt>
    <dgm:pt modelId="{35C08B3C-6637-4F53-91AF-1D85D0ED3242}" type="pres">
      <dgm:prSet presAssocID="{AEF0D7E3-49CE-4740-BB16-A602D02CCEA8}" presName="childShape" presStyleCnt="0">
        <dgm:presLayoutVars>
          <dgm:chMax val="0"/>
          <dgm:chPref val="0"/>
        </dgm:presLayoutVars>
      </dgm:prSet>
      <dgm:spPr/>
    </dgm:pt>
  </dgm:ptLst>
  <dgm:cxnLst>
    <dgm:cxn modelId="{B9235F6B-F485-4316-8B71-B2227F41AA50}" srcId="{C60511EC-70DC-4293-9FC5-972A113EC478}" destId="{AEF0D7E3-49CE-4740-BB16-A602D02CCEA8}" srcOrd="0" destOrd="0" parTransId="{B6DC0143-6ACF-4CCF-A0A9-BF0B3DC807D0}" sibTransId="{A928D675-2CE0-46F8-AC97-A4C9AB7767A1}"/>
    <dgm:cxn modelId="{BAAF376D-FCCD-4E02-97E3-59A939B4EC7F}" type="presOf" srcId="{C60511EC-70DC-4293-9FC5-972A113EC478}" destId="{A354F66B-F64D-4834-9E4B-739216621D96}" srcOrd="0" destOrd="0" presId="urn:microsoft.com/office/officeart/2008/layout/SquareAccentList"/>
    <dgm:cxn modelId="{42014CBE-5757-4AFF-9C48-96B6ECBD65E2}" type="presOf" srcId="{AEF0D7E3-49CE-4740-BB16-A602D02CCEA8}" destId="{359C7678-E009-491F-B461-95AD11B7CD2B}" srcOrd="0" destOrd="0" presId="urn:microsoft.com/office/officeart/2008/layout/SquareAccentList"/>
    <dgm:cxn modelId="{91600A14-B46B-4698-9B12-304D8E354F06}" type="presParOf" srcId="{A354F66B-F64D-4834-9E4B-739216621D96}" destId="{A5779547-70FF-4C1F-A11F-7B83C5BD829B}" srcOrd="0" destOrd="0" presId="urn:microsoft.com/office/officeart/2008/layout/SquareAccentList"/>
    <dgm:cxn modelId="{7422B742-0C09-42D7-9329-86B1A5E971D5}" type="presParOf" srcId="{A5779547-70FF-4C1F-A11F-7B83C5BD829B}" destId="{3323D53F-366A-44D8-886F-9F9DD6A00B58}" srcOrd="0" destOrd="0" presId="urn:microsoft.com/office/officeart/2008/layout/SquareAccentList"/>
    <dgm:cxn modelId="{B3FEFFD6-BCAF-460A-A55B-A20227819604}" type="presParOf" srcId="{3323D53F-366A-44D8-886F-9F9DD6A00B58}" destId="{E31552F3-1D90-4536-8490-6EB99CDEAEFD}" srcOrd="0" destOrd="0" presId="urn:microsoft.com/office/officeart/2008/layout/SquareAccentList"/>
    <dgm:cxn modelId="{CDB367F6-0D37-42E0-99A8-DEF33BFB3C21}" type="presParOf" srcId="{3323D53F-366A-44D8-886F-9F9DD6A00B58}" destId="{54F66F84-655F-4B78-9E7A-372B041C6596}" srcOrd="1" destOrd="0" presId="urn:microsoft.com/office/officeart/2008/layout/SquareAccentList"/>
    <dgm:cxn modelId="{9755C168-BBEB-4CF7-99AB-002D46F2E186}" type="presParOf" srcId="{3323D53F-366A-44D8-886F-9F9DD6A00B58}" destId="{359C7678-E009-491F-B461-95AD11B7CD2B}" srcOrd="2" destOrd="0" presId="urn:microsoft.com/office/officeart/2008/layout/SquareAccentList"/>
    <dgm:cxn modelId="{C1DEACF0-EF1E-4CDB-95A5-629CDEB6867C}" type="presParOf" srcId="{A5779547-70FF-4C1F-A11F-7B83C5BD829B}" destId="{35C08B3C-6637-4F53-91AF-1D85D0ED3242}" srcOrd="1" destOrd="0" presId="urn:microsoft.com/office/officeart/2008/layout/SquareAccentList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>
    <a:ln>
      <a:solidFill>
        <a:schemeClr val="accent6">
          <a:lumMod val="5000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1FFF417-9F09-460B-B163-61AC49A35B9D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25834FEE-E4CD-4595-AC74-3A5C6FAD8AA6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600" b="1" dirty="0">
              <a:latin typeface="Product Sans Thin" panose="020B0203030502040203"/>
            </a:rPr>
            <a:t>Understand client circumstances, applying inquiring mind</a:t>
          </a:r>
        </a:p>
      </dgm:t>
    </dgm:pt>
    <dgm:pt modelId="{0099CE37-2D58-4A07-BA23-CF1505D7C92F}" type="parTrans" cxnId="{AE568790-1B6B-4E86-A2FF-F675D1ECF59E}">
      <dgm:prSet/>
      <dgm:spPr/>
      <dgm:t>
        <a:bodyPr/>
        <a:lstStyle/>
        <a:p>
          <a:endParaRPr lang="en-US" sz="1600" b="1">
            <a:latin typeface="Product Sans Thin" panose="020B0203030502040203"/>
          </a:endParaRPr>
        </a:p>
      </dgm:t>
    </dgm:pt>
    <dgm:pt modelId="{AB63CF75-B65E-4B7E-B4C7-44B47CF6642C}" type="sibTrans" cxnId="{AE568790-1B6B-4E86-A2FF-F675D1ECF59E}">
      <dgm:prSet custT="1"/>
      <dgm:spPr/>
      <dgm:t>
        <a:bodyPr/>
        <a:lstStyle/>
        <a:p>
          <a:endParaRPr lang="en-US" sz="1600" b="1" dirty="0">
            <a:latin typeface="Product Sans Thin" panose="020B0203030502040203"/>
          </a:endParaRPr>
        </a:p>
      </dgm:t>
    </dgm:pt>
    <dgm:pt modelId="{E3180E37-772E-4E59-A216-CBD069F466C5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600" b="1" dirty="0">
              <a:latin typeface="Product Sans Thin" panose="020B0203030502040203"/>
            </a:rPr>
            <a:t>Understand the purpose of the TP</a:t>
          </a:r>
        </a:p>
      </dgm:t>
    </dgm:pt>
    <dgm:pt modelId="{A95E44AC-650F-4350-91BE-829A3F5755EC}" type="parTrans" cxnId="{06618991-3C0A-41BE-A2AC-F2F68A67B8B6}">
      <dgm:prSet/>
      <dgm:spPr/>
      <dgm:t>
        <a:bodyPr/>
        <a:lstStyle/>
        <a:p>
          <a:endParaRPr lang="en-US" sz="1600" b="1">
            <a:latin typeface="Product Sans Thin" panose="020B0203030502040203"/>
          </a:endParaRPr>
        </a:p>
      </dgm:t>
    </dgm:pt>
    <dgm:pt modelId="{1CAF1211-5468-4F5F-AA2D-7185D2A13D68}" type="sibTrans" cxnId="{06618991-3C0A-41BE-A2AC-F2F68A67B8B6}">
      <dgm:prSet custT="1"/>
      <dgm:spPr/>
      <dgm:t>
        <a:bodyPr/>
        <a:lstStyle/>
        <a:p>
          <a:endParaRPr lang="en-US" sz="1600" b="1" dirty="0">
            <a:latin typeface="Product Sans Thin" panose="020B0203030502040203"/>
          </a:endParaRPr>
        </a:p>
      </dgm:t>
    </dgm:pt>
    <dgm:pt modelId="{EB512FE4-8CBA-4351-A8D1-4241FBA4C936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600" b="1" dirty="0">
              <a:latin typeface="Product Sans Thin" panose="020B0203030502040203"/>
            </a:rPr>
            <a:t>Perform other due diligence steps such as development of factual basis, consultation and referring to available resources (substance over form, RITP test, spirit of the law)</a:t>
          </a:r>
        </a:p>
      </dgm:t>
    </dgm:pt>
    <dgm:pt modelId="{CAEB0CF0-BD81-4D37-9557-7B2129DCED0E}" type="parTrans" cxnId="{49BCBDB3-871C-40BC-932D-6C31877DE521}">
      <dgm:prSet/>
      <dgm:spPr/>
      <dgm:t>
        <a:bodyPr/>
        <a:lstStyle/>
        <a:p>
          <a:endParaRPr lang="en-US" sz="1600" b="1">
            <a:latin typeface="Product Sans Thin" panose="020B0203030502040203"/>
          </a:endParaRPr>
        </a:p>
      </dgm:t>
    </dgm:pt>
    <dgm:pt modelId="{33D919BC-D2E4-43F4-A0A4-062400022780}" type="sibTrans" cxnId="{49BCBDB3-871C-40BC-932D-6C31877DE521}">
      <dgm:prSet custT="1"/>
      <dgm:spPr/>
      <dgm:t>
        <a:bodyPr/>
        <a:lstStyle/>
        <a:p>
          <a:endParaRPr lang="en-US" sz="1600" b="1" dirty="0">
            <a:latin typeface="Product Sans Thin" panose="020B0203030502040203"/>
          </a:endParaRPr>
        </a:p>
      </dgm:t>
    </dgm:pt>
    <dgm:pt modelId="{C18EB7EA-77EB-4ED1-B5E1-F556106899F8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600" b="1" dirty="0">
              <a:latin typeface="Product Sans Thin" panose="020B0203030502040203"/>
            </a:rPr>
            <a:t>Conclude and Document the decisions</a:t>
          </a:r>
        </a:p>
      </dgm:t>
    </dgm:pt>
    <dgm:pt modelId="{4BB87A4E-7687-4CD5-A828-01A650B9FE22}" type="parTrans" cxnId="{22C4B6C1-042D-403A-9A86-27051A0E1BF4}">
      <dgm:prSet/>
      <dgm:spPr/>
      <dgm:t>
        <a:bodyPr/>
        <a:lstStyle/>
        <a:p>
          <a:endParaRPr lang="en-US" sz="1600" b="1">
            <a:latin typeface="Product Sans Thin" panose="020B0203030502040203"/>
          </a:endParaRPr>
        </a:p>
      </dgm:t>
    </dgm:pt>
    <dgm:pt modelId="{ABBCF617-D20A-41E7-95BB-B34A7B873448}" type="sibTrans" cxnId="{22C4B6C1-042D-403A-9A86-27051A0E1BF4}">
      <dgm:prSet custT="1"/>
      <dgm:spPr/>
      <dgm:t>
        <a:bodyPr/>
        <a:lstStyle/>
        <a:p>
          <a:endParaRPr lang="en-US" sz="1600" b="1" dirty="0">
            <a:latin typeface="Product Sans Thin" panose="020B0203030502040203"/>
          </a:endParaRPr>
        </a:p>
      </dgm:t>
    </dgm:pt>
    <dgm:pt modelId="{F8A8F357-FA17-48E5-916F-EBE10A09E63F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l"/>
          <a:r>
            <a:rPr lang="en-US" sz="1600" b="1" dirty="0">
              <a:latin typeface="Product Sans Thin" panose="020B0203030502040203"/>
            </a:rPr>
            <a:t>Undertake the tax planning:</a:t>
          </a:r>
        </a:p>
        <a:p>
          <a:pPr algn="l"/>
          <a:r>
            <a:rPr lang="en-US" sz="1600" b="1" dirty="0">
              <a:latin typeface="Product Sans Thin" panose="020B0203030502040203"/>
            </a:rPr>
            <a:t>1) PA not to undertake improper tax planning</a:t>
          </a:r>
        </a:p>
        <a:p>
          <a:pPr algn="l"/>
          <a:r>
            <a:rPr lang="en-US" sz="1600" b="1" dirty="0">
              <a:latin typeface="Product Sans Thin" panose="020B0203030502040203"/>
            </a:rPr>
            <a:t>2) If there are uncertainties:</a:t>
          </a:r>
        </a:p>
        <a:p>
          <a:pPr algn="l"/>
          <a:r>
            <a:rPr lang="en-US" sz="1600" b="1" dirty="0">
              <a:latin typeface="Product Sans Thin" panose="020B0203030502040203"/>
            </a:rPr>
            <a:t>     a) PA to consult with tax authority (if possible) and other experts</a:t>
          </a:r>
        </a:p>
        <a:p>
          <a:pPr algn="l"/>
          <a:r>
            <a:rPr lang="en-US" sz="1600" b="1" dirty="0">
              <a:latin typeface="Product Sans Thin" panose="020B0203030502040203"/>
            </a:rPr>
            <a:t>     b) PA to communicate to the client the risks:</a:t>
          </a:r>
        </a:p>
        <a:p>
          <a:pPr algn="l"/>
          <a:r>
            <a:rPr lang="en-US" sz="1600" b="1" dirty="0">
              <a:latin typeface="Product Sans Thin" panose="020B0203030502040203"/>
            </a:rPr>
            <a:t>          </a:t>
          </a:r>
          <a:r>
            <a:rPr lang="en-US" sz="1600" b="1" dirty="0" err="1">
              <a:latin typeface="Product Sans Thin" panose="020B0203030502040203"/>
            </a:rPr>
            <a:t>i</a:t>
          </a:r>
          <a:r>
            <a:rPr lang="en-US" sz="1600" b="1" dirty="0">
              <a:latin typeface="Product Sans Thin" panose="020B0203030502040203"/>
            </a:rPr>
            <a:t>) If client agrees, proceed with tax planning</a:t>
          </a:r>
        </a:p>
        <a:p>
          <a:pPr algn="l"/>
          <a:r>
            <a:rPr lang="en-US" sz="1600" b="1" dirty="0">
              <a:latin typeface="Product Sans Thin" panose="020B0203030502040203"/>
            </a:rPr>
            <a:t>              - PA to encourage and facilitate client disclosure to relevant authorities </a:t>
          </a:r>
        </a:p>
        <a:p>
          <a:pPr algn="l"/>
          <a:r>
            <a:rPr lang="en-US" sz="1600" b="1" dirty="0">
              <a:latin typeface="Product Sans Thin" panose="020B0203030502040203"/>
            </a:rPr>
            <a:t>         ii) If client disagrees, refer to slide 18</a:t>
          </a:r>
        </a:p>
      </dgm:t>
    </dgm:pt>
    <dgm:pt modelId="{D07DA520-D063-4FA3-B3C4-5C0A43E4A1E2}" type="sibTrans" cxnId="{77C8C287-56FA-431E-ABE0-E3C29E9B992F}">
      <dgm:prSet custT="1"/>
      <dgm:spPr/>
      <dgm:t>
        <a:bodyPr/>
        <a:lstStyle/>
        <a:p>
          <a:endParaRPr lang="en-US" sz="1600" b="1" dirty="0">
            <a:latin typeface="Product Sans Thin" panose="020B0203030502040203"/>
          </a:endParaRPr>
        </a:p>
      </dgm:t>
    </dgm:pt>
    <dgm:pt modelId="{FD120D33-A01F-4D05-9DEC-1F5AB2C4447D}" type="parTrans" cxnId="{77C8C287-56FA-431E-ABE0-E3C29E9B992F}">
      <dgm:prSet/>
      <dgm:spPr/>
      <dgm:t>
        <a:bodyPr/>
        <a:lstStyle/>
        <a:p>
          <a:endParaRPr lang="en-US" sz="1600" b="1">
            <a:latin typeface="Product Sans Thin" panose="020B0203030502040203"/>
          </a:endParaRPr>
        </a:p>
      </dgm:t>
    </dgm:pt>
    <dgm:pt modelId="{5EFFD692-A987-446C-BEA1-ED37BEE3E00A}" type="pres">
      <dgm:prSet presAssocID="{D1FFF417-9F09-460B-B163-61AC49A35B9D}" presName="Name0" presStyleCnt="0">
        <dgm:presLayoutVars>
          <dgm:dir/>
          <dgm:resizeHandles val="exact"/>
        </dgm:presLayoutVars>
      </dgm:prSet>
      <dgm:spPr/>
    </dgm:pt>
    <dgm:pt modelId="{D46DAFBC-6A23-4AC8-B4F8-C3FA7F4ADFAE}" type="pres">
      <dgm:prSet presAssocID="{25834FEE-E4CD-4595-AC74-3A5C6FAD8AA6}" presName="node" presStyleLbl="node1" presStyleIdx="0" presStyleCnt="5" custScaleY="120820" custLinFactNeighborX="-2179" custLinFactNeighborY="5868">
        <dgm:presLayoutVars>
          <dgm:bulletEnabled val="1"/>
        </dgm:presLayoutVars>
      </dgm:prSet>
      <dgm:spPr/>
    </dgm:pt>
    <dgm:pt modelId="{24C4FA6A-7BC1-4BA6-9233-DAA969691203}" type="pres">
      <dgm:prSet presAssocID="{AB63CF75-B65E-4B7E-B4C7-44B47CF6642C}" presName="sibTrans" presStyleLbl="sibTrans1D1" presStyleIdx="0" presStyleCnt="4"/>
      <dgm:spPr/>
    </dgm:pt>
    <dgm:pt modelId="{98D9EBE6-2945-4041-AC12-601F8AEED98C}" type="pres">
      <dgm:prSet presAssocID="{AB63CF75-B65E-4B7E-B4C7-44B47CF6642C}" presName="connectorText" presStyleLbl="sibTrans1D1" presStyleIdx="0" presStyleCnt="4"/>
      <dgm:spPr/>
    </dgm:pt>
    <dgm:pt modelId="{13DECB97-41A9-4A3E-827C-2C8284C800B2}" type="pres">
      <dgm:prSet presAssocID="{E3180E37-772E-4E59-A216-CBD069F466C5}" presName="node" presStyleLbl="node1" presStyleIdx="1" presStyleCnt="5" custLinFactNeighborX="12927" custLinFactNeighborY="5868">
        <dgm:presLayoutVars>
          <dgm:bulletEnabled val="1"/>
        </dgm:presLayoutVars>
      </dgm:prSet>
      <dgm:spPr/>
    </dgm:pt>
    <dgm:pt modelId="{865752FB-92B1-4E0C-BB4E-ED42B13E11F0}" type="pres">
      <dgm:prSet presAssocID="{1CAF1211-5468-4F5F-AA2D-7185D2A13D68}" presName="sibTrans" presStyleLbl="sibTrans1D1" presStyleIdx="1" presStyleCnt="4"/>
      <dgm:spPr/>
    </dgm:pt>
    <dgm:pt modelId="{D0DB4071-3957-4979-8A3F-AB21B4E0127D}" type="pres">
      <dgm:prSet presAssocID="{1CAF1211-5468-4F5F-AA2D-7185D2A13D68}" presName="connectorText" presStyleLbl="sibTrans1D1" presStyleIdx="1" presStyleCnt="4"/>
      <dgm:spPr/>
    </dgm:pt>
    <dgm:pt modelId="{92B2CA99-6008-4741-9355-41B849545102}" type="pres">
      <dgm:prSet presAssocID="{EB512FE4-8CBA-4351-A8D1-4241FBA4C936}" presName="node" presStyleLbl="node1" presStyleIdx="2" presStyleCnt="5" custScaleX="333550" custScaleY="87376" custLinFactX="1605" custLinFactNeighborX="100000" custLinFactNeighborY="5868">
        <dgm:presLayoutVars>
          <dgm:bulletEnabled val="1"/>
        </dgm:presLayoutVars>
      </dgm:prSet>
      <dgm:spPr/>
    </dgm:pt>
    <dgm:pt modelId="{64E59D5E-5BD6-4CCD-993C-173931E230B3}" type="pres">
      <dgm:prSet presAssocID="{33D919BC-D2E4-43F4-A0A4-062400022780}" presName="sibTrans" presStyleLbl="sibTrans1D1" presStyleIdx="2" presStyleCnt="4"/>
      <dgm:spPr/>
    </dgm:pt>
    <dgm:pt modelId="{F699DDE4-874F-4483-94F7-5C9EBA0209AE}" type="pres">
      <dgm:prSet presAssocID="{33D919BC-D2E4-43F4-A0A4-062400022780}" presName="connectorText" presStyleLbl="sibTrans1D1" presStyleIdx="2" presStyleCnt="4"/>
      <dgm:spPr/>
    </dgm:pt>
    <dgm:pt modelId="{56E3E611-952F-435E-85D2-4585B0E0AEB8}" type="pres">
      <dgm:prSet presAssocID="{F8A8F357-FA17-48E5-916F-EBE10A09E63F}" presName="node" presStyleLbl="node1" presStyleIdx="3" presStyleCnt="5" custScaleX="558584" custScaleY="263774">
        <dgm:presLayoutVars>
          <dgm:bulletEnabled val="1"/>
        </dgm:presLayoutVars>
      </dgm:prSet>
      <dgm:spPr/>
    </dgm:pt>
    <dgm:pt modelId="{A2B4B13A-23AD-4D5F-8F8D-4F1A96A5BEB2}" type="pres">
      <dgm:prSet presAssocID="{D07DA520-D063-4FA3-B3C4-5C0A43E4A1E2}" presName="sibTrans" presStyleLbl="sibTrans1D1" presStyleIdx="3" presStyleCnt="4"/>
      <dgm:spPr/>
    </dgm:pt>
    <dgm:pt modelId="{C00D07E2-8C76-402C-AD7B-CDC5E503B37A}" type="pres">
      <dgm:prSet presAssocID="{D07DA520-D063-4FA3-B3C4-5C0A43E4A1E2}" presName="connectorText" presStyleLbl="sibTrans1D1" presStyleIdx="3" presStyleCnt="4"/>
      <dgm:spPr/>
    </dgm:pt>
    <dgm:pt modelId="{D58FE1EE-4DE1-4620-8943-3CDCCCD65812}" type="pres">
      <dgm:prSet presAssocID="{C18EB7EA-77EB-4ED1-B5E1-F556106899F8}" presName="node" presStyleLbl="node1" presStyleIdx="4" presStyleCnt="5" custScaleY="104180" custLinFactNeighborX="875" custLinFactNeighborY="314">
        <dgm:presLayoutVars>
          <dgm:bulletEnabled val="1"/>
        </dgm:presLayoutVars>
      </dgm:prSet>
      <dgm:spPr/>
    </dgm:pt>
  </dgm:ptLst>
  <dgm:cxnLst>
    <dgm:cxn modelId="{6526460B-7859-47EC-8288-672FA72FE8A7}" type="presOf" srcId="{F8A8F357-FA17-48E5-916F-EBE10A09E63F}" destId="{56E3E611-952F-435E-85D2-4585B0E0AEB8}" srcOrd="0" destOrd="0" presId="urn:microsoft.com/office/officeart/2016/7/layout/RepeatingBendingProcessNew"/>
    <dgm:cxn modelId="{15B2E91F-B52B-47BF-B100-2F8E5B1E2ABB}" type="presOf" srcId="{1CAF1211-5468-4F5F-AA2D-7185D2A13D68}" destId="{D0DB4071-3957-4979-8A3F-AB21B4E0127D}" srcOrd="1" destOrd="0" presId="urn:microsoft.com/office/officeart/2016/7/layout/RepeatingBendingProcessNew"/>
    <dgm:cxn modelId="{690D8929-1A16-41DA-996B-0AD014AD6E22}" type="presOf" srcId="{EB512FE4-8CBA-4351-A8D1-4241FBA4C936}" destId="{92B2CA99-6008-4741-9355-41B849545102}" srcOrd="0" destOrd="0" presId="urn:microsoft.com/office/officeart/2016/7/layout/RepeatingBendingProcessNew"/>
    <dgm:cxn modelId="{9FD90D6A-A6DB-4C92-AFDE-61BE19161217}" type="presOf" srcId="{AB63CF75-B65E-4B7E-B4C7-44B47CF6642C}" destId="{98D9EBE6-2945-4041-AC12-601F8AEED98C}" srcOrd="1" destOrd="0" presId="urn:microsoft.com/office/officeart/2016/7/layout/RepeatingBendingProcessNew"/>
    <dgm:cxn modelId="{0FD0D24C-EA87-471C-920D-6F1627BD0C6C}" type="presOf" srcId="{D1FFF417-9F09-460B-B163-61AC49A35B9D}" destId="{5EFFD692-A987-446C-BEA1-ED37BEE3E00A}" srcOrd="0" destOrd="0" presId="urn:microsoft.com/office/officeart/2016/7/layout/RepeatingBendingProcessNew"/>
    <dgm:cxn modelId="{169E2052-4818-4F16-BB7E-2405637248B3}" type="presOf" srcId="{33D919BC-D2E4-43F4-A0A4-062400022780}" destId="{F699DDE4-874F-4483-94F7-5C9EBA0209AE}" srcOrd="1" destOrd="0" presId="urn:microsoft.com/office/officeart/2016/7/layout/RepeatingBendingProcessNew"/>
    <dgm:cxn modelId="{CBE49F7A-D1D9-4D7F-A989-05D921F19329}" type="presOf" srcId="{E3180E37-772E-4E59-A216-CBD069F466C5}" destId="{13DECB97-41A9-4A3E-827C-2C8284C800B2}" srcOrd="0" destOrd="0" presId="urn:microsoft.com/office/officeart/2016/7/layout/RepeatingBendingProcessNew"/>
    <dgm:cxn modelId="{F8E27780-CF0E-4F1A-ABD3-26092E31826A}" type="presOf" srcId="{AB63CF75-B65E-4B7E-B4C7-44B47CF6642C}" destId="{24C4FA6A-7BC1-4BA6-9233-DAA969691203}" srcOrd="0" destOrd="0" presId="urn:microsoft.com/office/officeart/2016/7/layout/RepeatingBendingProcessNew"/>
    <dgm:cxn modelId="{7BAF3282-0F49-4F8B-8F3D-9BBFE9AB5F8A}" type="presOf" srcId="{1CAF1211-5468-4F5F-AA2D-7185D2A13D68}" destId="{865752FB-92B1-4E0C-BB4E-ED42B13E11F0}" srcOrd="0" destOrd="0" presId="urn:microsoft.com/office/officeart/2016/7/layout/RepeatingBendingProcessNew"/>
    <dgm:cxn modelId="{6F59A983-C0DC-4556-84A9-4DAB5216F9D8}" type="presOf" srcId="{D07DA520-D063-4FA3-B3C4-5C0A43E4A1E2}" destId="{C00D07E2-8C76-402C-AD7B-CDC5E503B37A}" srcOrd="1" destOrd="0" presId="urn:microsoft.com/office/officeart/2016/7/layout/RepeatingBendingProcessNew"/>
    <dgm:cxn modelId="{77C8C287-56FA-431E-ABE0-E3C29E9B992F}" srcId="{D1FFF417-9F09-460B-B163-61AC49A35B9D}" destId="{F8A8F357-FA17-48E5-916F-EBE10A09E63F}" srcOrd="3" destOrd="0" parTransId="{FD120D33-A01F-4D05-9DEC-1F5AB2C4447D}" sibTransId="{D07DA520-D063-4FA3-B3C4-5C0A43E4A1E2}"/>
    <dgm:cxn modelId="{AE568790-1B6B-4E86-A2FF-F675D1ECF59E}" srcId="{D1FFF417-9F09-460B-B163-61AC49A35B9D}" destId="{25834FEE-E4CD-4595-AC74-3A5C6FAD8AA6}" srcOrd="0" destOrd="0" parTransId="{0099CE37-2D58-4A07-BA23-CF1505D7C92F}" sibTransId="{AB63CF75-B65E-4B7E-B4C7-44B47CF6642C}"/>
    <dgm:cxn modelId="{06618991-3C0A-41BE-A2AC-F2F68A67B8B6}" srcId="{D1FFF417-9F09-460B-B163-61AC49A35B9D}" destId="{E3180E37-772E-4E59-A216-CBD069F466C5}" srcOrd="1" destOrd="0" parTransId="{A95E44AC-650F-4350-91BE-829A3F5755EC}" sibTransId="{1CAF1211-5468-4F5F-AA2D-7185D2A13D68}"/>
    <dgm:cxn modelId="{49BCBDB3-871C-40BC-932D-6C31877DE521}" srcId="{D1FFF417-9F09-460B-B163-61AC49A35B9D}" destId="{EB512FE4-8CBA-4351-A8D1-4241FBA4C936}" srcOrd="2" destOrd="0" parTransId="{CAEB0CF0-BD81-4D37-9557-7B2129DCED0E}" sibTransId="{33D919BC-D2E4-43F4-A0A4-062400022780}"/>
    <dgm:cxn modelId="{9C02CFB4-0972-4F69-A32F-FEECFEEAEEAD}" type="presOf" srcId="{D07DA520-D063-4FA3-B3C4-5C0A43E4A1E2}" destId="{A2B4B13A-23AD-4D5F-8F8D-4F1A96A5BEB2}" srcOrd="0" destOrd="0" presId="urn:microsoft.com/office/officeart/2016/7/layout/RepeatingBendingProcessNew"/>
    <dgm:cxn modelId="{22C4B6C1-042D-403A-9A86-27051A0E1BF4}" srcId="{D1FFF417-9F09-460B-B163-61AC49A35B9D}" destId="{C18EB7EA-77EB-4ED1-B5E1-F556106899F8}" srcOrd="4" destOrd="0" parTransId="{4BB87A4E-7687-4CD5-A828-01A650B9FE22}" sibTransId="{ABBCF617-D20A-41E7-95BB-B34A7B873448}"/>
    <dgm:cxn modelId="{133D2CC7-EB54-44D4-902F-1F3181345B65}" type="presOf" srcId="{25834FEE-E4CD-4595-AC74-3A5C6FAD8AA6}" destId="{D46DAFBC-6A23-4AC8-B4F8-C3FA7F4ADFAE}" srcOrd="0" destOrd="0" presId="urn:microsoft.com/office/officeart/2016/7/layout/RepeatingBendingProcessNew"/>
    <dgm:cxn modelId="{A2FC1AF6-DA0B-42B0-9180-C1F8DDCA3766}" type="presOf" srcId="{C18EB7EA-77EB-4ED1-B5E1-F556106899F8}" destId="{D58FE1EE-4DE1-4620-8943-3CDCCCD65812}" srcOrd="0" destOrd="0" presId="urn:microsoft.com/office/officeart/2016/7/layout/RepeatingBendingProcessNew"/>
    <dgm:cxn modelId="{00B4A6FD-4D45-4FEE-889A-9B75AD23A2E8}" type="presOf" srcId="{33D919BC-D2E4-43F4-A0A4-062400022780}" destId="{64E59D5E-5BD6-4CCD-993C-173931E230B3}" srcOrd="0" destOrd="0" presId="urn:microsoft.com/office/officeart/2016/7/layout/RepeatingBendingProcessNew"/>
    <dgm:cxn modelId="{B6FEB388-FA5D-4C89-BAE5-FB57654069AC}" type="presParOf" srcId="{5EFFD692-A987-446C-BEA1-ED37BEE3E00A}" destId="{D46DAFBC-6A23-4AC8-B4F8-C3FA7F4ADFAE}" srcOrd="0" destOrd="0" presId="urn:microsoft.com/office/officeart/2016/7/layout/RepeatingBendingProcessNew"/>
    <dgm:cxn modelId="{CD7A0266-2C28-41FE-AB97-9B1196824601}" type="presParOf" srcId="{5EFFD692-A987-446C-BEA1-ED37BEE3E00A}" destId="{24C4FA6A-7BC1-4BA6-9233-DAA969691203}" srcOrd="1" destOrd="0" presId="urn:microsoft.com/office/officeart/2016/7/layout/RepeatingBendingProcessNew"/>
    <dgm:cxn modelId="{608A83B3-C00C-4FCF-B36D-E91498D4DB46}" type="presParOf" srcId="{24C4FA6A-7BC1-4BA6-9233-DAA969691203}" destId="{98D9EBE6-2945-4041-AC12-601F8AEED98C}" srcOrd="0" destOrd="0" presId="urn:microsoft.com/office/officeart/2016/7/layout/RepeatingBendingProcessNew"/>
    <dgm:cxn modelId="{56187417-856E-4D01-B1B9-9413DB42EC5C}" type="presParOf" srcId="{5EFFD692-A987-446C-BEA1-ED37BEE3E00A}" destId="{13DECB97-41A9-4A3E-827C-2C8284C800B2}" srcOrd="2" destOrd="0" presId="urn:microsoft.com/office/officeart/2016/7/layout/RepeatingBendingProcessNew"/>
    <dgm:cxn modelId="{137014F1-0EA4-437C-9789-64156CC9DAB5}" type="presParOf" srcId="{5EFFD692-A987-446C-BEA1-ED37BEE3E00A}" destId="{865752FB-92B1-4E0C-BB4E-ED42B13E11F0}" srcOrd="3" destOrd="0" presId="urn:microsoft.com/office/officeart/2016/7/layout/RepeatingBendingProcessNew"/>
    <dgm:cxn modelId="{541CD0EC-F067-4C94-B939-687828B77E03}" type="presParOf" srcId="{865752FB-92B1-4E0C-BB4E-ED42B13E11F0}" destId="{D0DB4071-3957-4979-8A3F-AB21B4E0127D}" srcOrd="0" destOrd="0" presId="urn:microsoft.com/office/officeart/2016/7/layout/RepeatingBendingProcessNew"/>
    <dgm:cxn modelId="{1F24BDF1-7F92-4471-A30F-403863E29360}" type="presParOf" srcId="{5EFFD692-A987-446C-BEA1-ED37BEE3E00A}" destId="{92B2CA99-6008-4741-9355-41B849545102}" srcOrd="4" destOrd="0" presId="urn:microsoft.com/office/officeart/2016/7/layout/RepeatingBendingProcessNew"/>
    <dgm:cxn modelId="{7A1C6C82-5583-47D1-BD79-7C5E5FFA6C09}" type="presParOf" srcId="{5EFFD692-A987-446C-BEA1-ED37BEE3E00A}" destId="{64E59D5E-5BD6-4CCD-993C-173931E230B3}" srcOrd="5" destOrd="0" presId="urn:microsoft.com/office/officeart/2016/7/layout/RepeatingBendingProcessNew"/>
    <dgm:cxn modelId="{7272441F-07B8-437C-AA82-4B9950F594CB}" type="presParOf" srcId="{64E59D5E-5BD6-4CCD-993C-173931E230B3}" destId="{F699DDE4-874F-4483-94F7-5C9EBA0209AE}" srcOrd="0" destOrd="0" presId="urn:microsoft.com/office/officeart/2016/7/layout/RepeatingBendingProcessNew"/>
    <dgm:cxn modelId="{AB18170A-A4C4-452F-828F-7A49752616EB}" type="presParOf" srcId="{5EFFD692-A987-446C-BEA1-ED37BEE3E00A}" destId="{56E3E611-952F-435E-85D2-4585B0E0AEB8}" srcOrd="6" destOrd="0" presId="urn:microsoft.com/office/officeart/2016/7/layout/RepeatingBendingProcessNew"/>
    <dgm:cxn modelId="{61FC18A2-F6A9-42AA-93D6-66A31BBC9717}" type="presParOf" srcId="{5EFFD692-A987-446C-BEA1-ED37BEE3E00A}" destId="{A2B4B13A-23AD-4D5F-8F8D-4F1A96A5BEB2}" srcOrd="7" destOrd="0" presId="urn:microsoft.com/office/officeart/2016/7/layout/RepeatingBendingProcessNew"/>
    <dgm:cxn modelId="{067FEBCB-F007-4C70-8984-C5DF27866A1B}" type="presParOf" srcId="{A2B4B13A-23AD-4D5F-8F8D-4F1A96A5BEB2}" destId="{C00D07E2-8C76-402C-AD7B-CDC5E503B37A}" srcOrd="0" destOrd="0" presId="urn:microsoft.com/office/officeart/2016/7/layout/RepeatingBendingProcessNew"/>
    <dgm:cxn modelId="{A5E8458C-00DE-483C-806B-6A961A262EA1}" type="presParOf" srcId="{5EFFD692-A987-446C-BEA1-ED37BEE3E00A}" destId="{D58FE1EE-4DE1-4620-8943-3CDCCCD65812}" srcOrd="8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DF889CB-F59E-40E9-880B-5584449F2044}" type="doc">
      <dgm:prSet loTypeId="urn:microsoft.com/office/officeart/2005/8/layout/process5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A92E63A-6D20-41C2-B9D6-5E48971E7D35}">
      <dgm:prSet phldrT="[Text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IESBA approval of project proposal</a:t>
          </a:r>
        </a:p>
      </dgm:t>
    </dgm:pt>
    <dgm:pt modelId="{BC9D5380-113F-468B-AC9F-89479A844CD4}" type="parTrans" cxnId="{51FB564D-7EE2-4D67-A36E-D87EA0D0A7D7}">
      <dgm:prSet/>
      <dgm:spPr/>
      <dgm:t>
        <a:bodyPr/>
        <a:lstStyle/>
        <a:p>
          <a:endParaRPr lang="en-US" sz="1800" b="1">
            <a:solidFill>
              <a:schemeClr val="accent6"/>
            </a:solidFill>
            <a:latin typeface="Product Sans Thin" panose="020B0203030502040203"/>
          </a:endParaRPr>
        </a:p>
      </dgm:t>
    </dgm:pt>
    <dgm:pt modelId="{5C41C09A-9544-4878-AF1B-704EE4A9E18E}" type="sibTrans" cxnId="{51FB564D-7EE2-4D67-A36E-D87EA0D0A7D7}">
      <dgm:prSet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endParaRPr lang="en-US" sz="1800" b="1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10E806CF-67E2-47C1-B5E9-70005256C51A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Discussion of Issues with IESBA</a:t>
          </a:r>
        </a:p>
      </dgm:t>
    </dgm:pt>
    <dgm:pt modelId="{449B0803-8DC5-48D2-AEE2-2BF2BDCCF392}" type="parTrans" cxnId="{9E3E9951-01F3-49A2-935C-8DEBD0869DC4}">
      <dgm:prSet/>
      <dgm:spPr/>
      <dgm:t>
        <a:bodyPr/>
        <a:lstStyle/>
        <a:p>
          <a:endParaRPr lang="en-US" sz="1800" b="1">
            <a:solidFill>
              <a:schemeClr val="accent6"/>
            </a:solidFill>
            <a:latin typeface="Product Sans Thin" panose="020B0203030502040203"/>
          </a:endParaRPr>
        </a:p>
      </dgm:t>
    </dgm:pt>
    <dgm:pt modelId="{A562A360-F79C-4BB0-8E1C-24AE03EE3CE2}" type="sibTrans" cxnId="{9E3E9951-01F3-49A2-935C-8DEBD0869DC4}">
      <dgm:prSet custT="1"/>
      <dgm:spPr/>
      <dgm:t>
        <a:bodyPr/>
        <a:lstStyle/>
        <a:p>
          <a:endParaRPr lang="en-US" sz="1800" b="1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DFAC57BD-AFA0-47C3-A873-7DC4380B2F90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First Read of proposals</a:t>
          </a:r>
        </a:p>
      </dgm:t>
    </dgm:pt>
    <dgm:pt modelId="{60088545-29B6-4B2E-A97C-F6E0A0F787F7}" type="parTrans" cxnId="{A382F633-E8A5-4EC1-946D-1C56EB5ECAC0}">
      <dgm:prSet/>
      <dgm:spPr/>
      <dgm:t>
        <a:bodyPr/>
        <a:lstStyle/>
        <a:p>
          <a:endParaRPr lang="en-US" sz="1800" b="1">
            <a:solidFill>
              <a:schemeClr val="accent6"/>
            </a:solidFill>
            <a:latin typeface="Product Sans Thin" panose="020B0203030502040203"/>
          </a:endParaRPr>
        </a:p>
      </dgm:t>
    </dgm:pt>
    <dgm:pt modelId="{3362D9E4-611D-4A75-B8D7-84AC86BB9E8F}" type="sibTrans" cxnId="{A382F633-E8A5-4EC1-946D-1C56EB5ECAC0}">
      <dgm:prSet custT="1"/>
      <dgm:spPr/>
      <dgm:t>
        <a:bodyPr/>
        <a:lstStyle/>
        <a:p>
          <a:endParaRPr lang="en-US" sz="1800" b="1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414CE07E-0D16-4430-89D9-B9087265D7C5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Approval of Exposure Draft</a:t>
          </a:r>
        </a:p>
      </dgm:t>
    </dgm:pt>
    <dgm:pt modelId="{3BFFD7D9-7952-4999-9FCF-40887DEF94D0}" type="parTrans" cxnId="{0A13AD0D-83EE-4ED7-94BB-02D10D6A5A6D}">
      <dgm:prSet/>
      <dgm:spPr/>
      <dgm:t>
        <a:bodyPr/>
        <a:lstStyle/>
        <a:p>
          <a:endParaRPr lang="en-US" sz="1800" b="1">
            <a:solidFill>
              <a:schemeClr val="accent6"/>
            </a:solidFill>
            <a:latin typeface="Product Sans Thin" panose="020B0203030502040203"/>
          </a:endParaRPr>
        </a:p>
      </dgm:t>
    </dgm:pt>
    <dgm:pt modelId="{24994456-3625-45B1-88F9-BED034BBE326}" type="sibTrans" cxnId="{0A13AD0D-83EE-4ED7-94BB-02D10D6A5A6D}">
      <dgm:prSet custT="1"/>
      <dgm:spPr/>
      <dgm:t>
        <a:bodyPr/>
        <a:lstStyle/>
        <a:p>
          <a:endParaRPr lang="en-US" sz="1800" b="1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8D2F1ED2-18B3-4F7E-949C-80F6CFBFC48C}">
      <dgm:prSet phldrT="[Text]"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Update to IESBA</a:t>
          </a:r>
        </a:p>
      </dgm:t>
    </dgm:pt>
    <dgm:pt modelId="{20054740-5E88-4894-AE3E-4FB73F889562}" type="sibTrans" cxnId="{2F821DD9-B817-4A88-9690-37AFE7053494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endParaRPr lang="en-US" sz="1800" b="1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087C2E4B-0677-4FC3-8CF3-E5F4D3E81148}" type="parTrans" cxnId="{2F821DD9-B817-4A88-9690-37AFE7053494}">
      <dgm:prSet/>
      <dgm:spPr/>
      <dgm:t>
        <a:bodyPr/>
        <a:lstStyle/>
        <a:p>
          <a:endParaRPr lang="en-US" sz="1800" b="1">
            <a:solidFill>
              <a:schemeClr val="accent6"/>
            </a:solidFill>
            <a:latin typeface="Product Sans Thin" panose="020B0203030502040203"/>
          </a:endParaRPr>
        </a:p>
      </dgm:t>
    </dgm:pt>
    <dgm:pt modelId="{DB965111-23D5-435F-BA1A-A4168E111D17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High level update</a:t>
          </a:r>
        </a:p>
      </dgm:t>
    </dgm:pt>
    <dgm:pt modelId="{5AB46A0D-19B8-45A3-BBA5-9204C582B4A9}" type="parTrans" cxnId="{ED96101C-B713-45AA-B62E-AC6E87835F38}">
      <dgm:prSet/>
      <dgm:spPr/>
      <dgm:t>
        <a:bodyPr/>
        <a:lstStyle/>
        <a:p>
          <a:endParaRPr lang="en-US" sz="1800" b="1">
            <a:solidFill>
              <a:schemeClr val="accent6"/>
            </a:solidFill>
            <a:latin typeface="Product Sans Thin" panose="020B0203030502040203"/>
          </a:endParaRPr>
        </a:p>
      </dgm:t>
    </dgm:pt>
    <dgm:pt modelId="{6D458C40-E8F1-4E01-B6FE-9C599AB9AB54}" type="sibTrans" cxnId="{ED96101C-B713-45AA-B62E-AC6E87835F38}">
      <dgm:prSet custT="1"/>
      <dgm:spPr/>
      <dgm:t>
        <a:bodyPr/>
        <a:lstStyle/>
        <a:p>
          <a:endParaRPr lang="en-US" sz="1800" b="1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0B7929B7-D71B-4B05-A279-95315C4C449D}">
      <dgm:prSet phldrT="[Text]" custT="1"/>
      <dgm:spPr>
        <a:solidFill>
          <a:srgbClr val="00B050"/>
        </a:solid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Discussion of Issues with IESBA and IESBA CAG</a:t>
          </a:r>
          <a:endParaRPr lang="en-US" sz="1800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E5446563-3CE9-4749-B894-85E70A0E456A}" type="parTrans" cxnId="{42A9A534-A759-4AD6-8FEB-73A0ECA473CA}">
      <dgm:prSet/>
      <dgm:spPr/>
      <dgm:t>
        <a:bodyPr/>
        <a:lstStyle/>
        <a:p>
          <a:endParaRPr lang="en-US" sz="1800">
            <a:solidFill>
              <a:schemeClr val="accent6"/>
            </a:solidFill>
            <a:latin typeface="Product Sans Thin" panose="020B0203030502040203"/>
          </a:endParaRPr>
        </a:p>
      </dgm:t>
    </dgm:pt>
    <dgm:pt modelId="{0D9FAEB5-7BBD-4CF2-A313-D14E545A7F97}" type="sibTrans" cxnId="{42A9A534-A759-4AD6-8FEB-73A0ECA473CA}">
      <dgm:prSet custT="1"/>
      <dgm:spPr/>
      <dgm:t>
        <a:bodyPr/>
        <a:lstStyle/>
        <a:p>
          <a:endParaRPr lang="en-US" sz="1800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CF502476-257C-4944-8DEB-E58734080572}">
      <dgm:prSet custT="1"/>
      <dgm:spPr>
        <a:solidFill>
          <a:srgbClr val="FFC000"/>
        </a:solidFill>
      </dgm:spPr>
      <dgm:t>
        <a:bodyPr/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  <a:ea typeface="+mn-ea"/>
              <a:cs typeface="+mn-cs"/>
            </a:rPr>
            <a:t>Full review of ED responses</a:t>
          </a:r>
        </a:p>
      </dgm:t>
    </dgm:pt>
    <dgm:pt modelId="{323911BA-79C5-4874-AED7-50B496A2674A}" type="parTrans" cxnId="{D5D0DC23-4BC8-4589-BD38-1BDBFC661E6B}">
      <dgm:prSet/>
      <dgm:spPr/>
      <dgm:t>
        <a:bodyPr/>
        <a:lstStyle/>
        <a:p>
          <a:endParaRPr lang="en-US" sz="1800">
            <a:solidFill>
              <a:schemeClr val="accent6"/>
            </a:solidFill>
            <a:latin typeface="Product Sans Thin" panose="020B0203030502040203"/>
          </a:endParaRPr>
        </a:p>
      </dgm:t>
    </dgm:pt>
    <dgm:pt modelId="{EF2B551B-3049-40B6-AC80-66AB017D4C45}" type="sibTrans" cxnId="{D5D0DC23-4BC8-4589-BD38-1BDBFC661E6B}">
      <dgm:prSet custT="1"/>
      <dgm:spPr/>
      <dgm:t>
        <a:bodyPr/>
        <a:lstStyle/>
        <a:p>
          <a:endParaRPr lang="en-US" sz="1800" dirty="0">
            <a:solidFill>
              <a:schemeClr val="accent6"/>
            </a:solidFill>
            <a:latin typeface="Product Sans Thin" panose="020B0203030502040203"/>
          </a:endParaRPr>
        </a:p>
      </dgm:t>
    </dgm:pt>
    <dgm:pt modelId="{F7201502-BEFA-4C12-A4BD-AEDB1DBE23CE}">
      <dgm:prSet custT="1"/>
      <dgm:spPr>
        <a:solidFill>
          <a:srgbClr val="FFC000"/>
        </a:solidFill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Approval of final pronouncement</a:t>
          </a:r>
        </a:p>
      </dgm:t>
    </dgm:pt>
    <dgm:pt modelId="{F2CA036F-D7A0-4880-B7E4-AA68E7624089}" type="parTrans" cxnId="{63CEFE81-5D3A-447E-9AE3-67CFF8119BDC}">
      <dgm:prSet/>
      <dgm:spPr/>
      <dgm:t>
        <a:bodyPr/>
        <a:lstStyle/>
        <a:p>
          <a:endParaRPr lang="en-US" sz="1800">
            <a:solidFill>
              <a:schemeClr val="accent6"/>
            </a:solidFill>
            <a:latin typeface="Product Sans Thin" panose="020B0203030502040203"/>
          </a:endParaRPr>
        </a:p>
      </dgm:t>
    </dgm:pt>
    <dgm:pt modelId="{ECAC61EA-A5F6-463C-9EC7-D9713A41F4C1}" type="sibTrans" cxnId="{63CEFE81-5D3A-447E-9AE3-67CFF8119BDC}">
      <dgm:prSet/>
      <dgm:spPr/>
      <dgm:t>
        <a:bodyPr/>
        <a:lstStyle/>
        <a:p>
          <a:endParaRPr lang="en-US" sz="1800">
            <a:solidFill>
              <a:schemeClr val="accent6"/>
            </a:solidFill>
            <a:latin typeface="Product Sans Thin" panose="020B0203030502040203"/>
          </a:endParaRPr>
        </a:p>
      </dgm:t>
    </dgm:pt>
    <dgm:pt modelId="{3ACCD468-90F3-4B93-BE6E-587C2F6675B5}">
      <dgm:prSet custT="1"/>
      <dgm:spPr>
        <a:solidFill>
          <a:srgbClr val="FFC000"/>
        </a:solidFill>
      </dgm:spPr>
      <dgm:t>
        <a:bodyPr/>
        <a:lstStyle/>
        <a:p>
          <a:r>
            <a:rPr lang="en-US" sz="1800" b="1" dirty="0">
              <a:solidFill>
                <a:schemeClr val="accent6"/>
              </a:solidFill>
              <a:latin typeface="Product Sans Thin" panose="020B0203030502040203"/>
            </a:rPr>
            <a:t>Global Roundtables</a:t>
          </a:r>
        </a:p>
      </dgm:t>
    </dgm:pt>
    <dgm:pt modelId="{DB32B74D-F81B-4F2C-BA4D-827AC5B7BF98}" type="parTrans" cxnId="{DA1714D5-AB45-45D1-A079-4DD237FE895F}">
      <dgm:prSet/>
      <dgm:spPr/>
      <dgm:t>
        <a:bodyPr/>
        <a:lstStyle/>
        <a:p>
          <a:endParaRPr lang="en-US" sz="1800">
            <a:solidFill>
              <a:schemeClr val="accent6"/>
            </a:solidFill>
          </a:endParaRPr>
        </a:p>
      </dgm:t>
    </dgm:pt>
    <dgm:pt modelId="{BB5D9316-6F2D-461F-AEE4-5AD8A57940E2}" type="sibTrans" cxnId="{DA1714D5-AB45-45D1-A079-4DD237FE895F}">
      <dgm:prSet custT="1"/>
      <dgm:spPr/>
      <dgm:t>
        <a:bodyPr/>
        <a:lstStyle/>
        <a:p>
          <a:endParaRPr lang="en-US" sz="1800" dirty="0">
            <a:solidFill>
              <a:schemeClr val="accent6"/>
            </a:solidFill>
          </a:endParaRPr>
        </a:p>
      </dgm:t>
    </dgm:pt>
    <dgm:pt modelId="{0A2561C5-7E6E-44AB-9250-D9FEFD60011B}" type="pres">
      <dgm:prSet presAssocID="{1DF889CB-F59E-40E9-880B-5584449F2044}" presName="diagram" presStyleCnt="0">
        <dgm:presLayoutVars>
          <dgm:dir/>
          <dgm:resizeHandles val="exact"/>
        </dgm:presLayoutVars>
      </dgm:prSet>
      <dgm:spPr/>
    </dgm:pt>
    <dgm:pt modelId="{9BFF54C7-9349-402D-9C4F-DBAC1013008D}" type="pres">
      <dgm:prSet presAssocID="{EA92E63A-6D20-41C2-B9D6-5E48971E7D35}" presName="node" presStyleLbl="node1" presStyleIdx="0" presStyleCnt="10">
        <dgm:presLayoutVars>
          <dgm:bulletEnabled val="1"/>
        </dgm:presLayoutVars>
      </dgm:prSet>
      <dgm:spPr/>
    </dgm:pt>
    <dgm:pt modelId="{85EB095F-B8FA-48DA-98E6-A25EBC7FCD27}" type="pres">
      <dgm:prSet presAssocID="{5C41C09A-9544-4878-AF1B-704EE4A9E18E}" presName="sibTrans" presStyleLbl="sibTrans2D1" presStyleIdx="0" presStyleCnt="9"/>
      <dgm:spPr/>
    </dgm:pt>
    <dgm:pt modelId="{E1688076-5E25-4385-8311-A7CD833CF4E7}" type="pres">
      <dgm:prSet presAssocID="{5C41C09A-9544-4878-AF1B-704EE4A9E18E}" presName="connectorText" presStyleLbl="sibTrans2D1" presStyleIdx="0" presStyleCnt="9"/>
      <dgm:spPr/>
    </dgm:pt>
    <dgm:pt modelId="{8F890A5B-93B8-4844-A591-AF0638405DD4}" type="pres">
      <dgm:prSet presAssocID="{8D2F1ED2-18B3-4F7E-949C-80F6CFBFC48C}" presName="node" presStyleLbl="node1" presStyleIdx="1" presStyleCnt="10">
        <dgm:presLayoutVars>
          <dgm:bulletEnabled val="1"/>
        </dgm:presLayoutVars>
      </dgm:prSet>
      <dgm:spPr/>
    </dgm:pt>
    <dgm:pt modelId="{2FC604D8-E459-4674-9789-45DAD91FFDB4}" type="pres">
      <dgm:prSet presAssocID="{20054740-5E88-4894-AE3E-4FB73F889562}" presName="sibTrans" presStyleLbl="sibTrans2D1" presStyleIdx="1" presStyleCnt="9" custAng="10800000" custFlipVert="0" custFlipHor="1" custScaleX="142937" custScaleY="146955" custLinFactNeighborX="13477" custLinFactNeighborY="-2679"/>
      <dgm:spPr>
        <a:prstGeom prst="rightBrace">
          <a:avLst/>
        </a:prstGeom>
      </dgm:spPr>
    </dgm:pt>
    <dgm:pt modelId="{D8330808-B3A2-4D15-80C7-E6D03E24294D}" type="pres">
      <dgm:prSet presAssocID="{20054740-5E88-4894-AE3E-4FB73F889562}" presName="connectorText" presStyleLbl="sibTrans2D1" presStyleIdx="1" presStyleCnt="9"/>
      <dgm:spPr/>
    </dgm:pt>
    <dgm:pt modelId="{2677523E-16D4-4146-A922-5AAF61A3BF79}" type="pres">
      <dgm:prSet presAssocID="{0B7929B7-D71B-4B05-A279-95315C4C449D}" presName="node" presStyleLbl="node1" presStyleIdx="2" presStyleCnt="10" custScaleY="110217">
        <dgm:presLayoutVars>
          <dgm:bulletEnabled val="1"/>
        </dgm:presLayoutVars>
      </dgm:prSet>
      <dgm:spPr/>
    </dgm:pt>
    <dgm:pt modelId="{1A715495-09B5-4160-8473-6CA9F46F072B}" type="pres">
      <dgm:prSet presAssocID="{0D9FAEB5-7BBD-4CF2-A313-D14E545A7F97}" presName="sibTrans" presStyleLbl="sibTrans2D1" presStyleIdx="2" presStyleCnt="9"/>
      <dgm:spPr/>
    </dgm:pt>
    <dgm:pt modelId="{8D50B2FF-024C-489C-BA0D-116BB871C6EC}" type="pres">
      <dgm:prSet presAssocID="{0D9FAEB5-7BBD-4CF2-A313-D14E545A7F97}" presName="connectorText" presStyleLbl="sibTrans2D1" presStyleIdx="2" presStyleCnt="9"/>
      <dgm:spPr/>
    </dgm:pt>
    <dgm:pt modelId="{73E94E3D-44A8-417B-A40A-DA841B454E97}" type="pres">
      <dgm:prSet presAssocID="{3ACCD468-90F3-4B93-BE6E-587C2F6675B5}" presName="node" presStyleLbl="node1" presStyleIdx="3" presStyleCnt="10">
        <dgm:presLayoutVars>
          <dgm:bulletEnabled val="1"/>
        </dgm:presLayoutVars>
      </dgm:prSet>
      <dgm:spPr/>
    </dgm:pt>
    <dgm:pt modelId="{5C1FB9EE-735C-49B9-A613-677CEA6EA4BA}" type="pres">
      <dgm:prSet presAssocID="{BB5D9316-6F2D-461F-AEE4-5AD8A57940E2}" presName="sibTrans" presStyleLbl="sibTrans2D1" presStyleIdx="3" presStyleCnt="9"/>
      <dgm:spPr/>
    </dgm:pt>
    <dgm:pt modelId="{BCB5D934-B02E-4996-8F24-7BA27B4BD786}" type="pres">
      <dgm:prSet presAssocID="{BB5D9316-6F2D-461F-AEE4-5AD8A57940E2}" presName="connectorText" presStyleLbl="sibTrans2D1" presStyleIdx="3" presStyleCnt="9"/>
      <dgm:spPr/>
    </dgm:pt>
    <dgm:pt modelId="{C5DB6AC2-4528-4734-9A07-E24A8394582F}" type="pres">
      <dgm:prSet presAssocID="{10E806CF-67E2-47C1-B5E9-70005256C51A}" presName="node" presStyleLbl="node1" presStyleIdx="4" presStyleCnt="10">
        <dgm:presLayoutVars>
          <dgm:bulletEnabled val="1"/>
        </dgm:presLayoutVars>
      </dgm:prSet>
      <dgm:spPr/>
    </dgm:pt>
    <dgm:pt modelId="{65454695-2658-4CBE-8330-C85133DC691E}" type="pres">
      <dgm:prSet presAssocID="{A562A360-F79C-4BB0-8E1C-24AE03EE3CE2}" presName="sibTrans" presStyleLbl="sibTrans2D1" presStyleIdx="4" presStyleCnt="9" custLinFactNeighborX="8359" custLinFactNeighborY="29455"/>
      <dgm:spPr/>
    </dgm:pt>
    <dgm:pt modelId="{DB3557A9-A0AF-44E4-8210-5FAD9133F510}" type="pres">
      <dgm:prSet presAssocID="{A562A360-F79C-4BB0-8E1C-24AE03EE3CE2}" presName="connectorText" presStyleLbl="sibTrans2D1" presStyleIdx="4" presStyleCnt="9"/>
      <dgm:spPr/>
    </dgm:pt>
    <dgm:pt modelId="{5533CF7E-BE37-4CF4-A099-7910AC328748}" type="pres">
      <dgm:prSet presAssocID="{DFAC57BD-AFA0-47C3-A873-7DC4380B2F90}" presName="node" presStyleLbl="node1" presStyleIdx="5" presStyleCnt="10">
        <dgm:presLayoutVars>
          <dgm:bulletEnabled val="1"/>
        </dgm:presLayoutVars>
      </dgm:prSet>
      <dgm:spPr/>
    </dgm:pt>
    <dgm:pt modelId="{D9A2F1D1-1F61-427C-A5C3-23C2C2C9DE97}" type="pres">
      <dgm:prSet presAssocID="{3362D9E4-611D-4A75-B8D7-84AC86BB9E8F}" presName="sibTrans" presStyleLbl="sibTrans2D1" presStyleIdx="5" presStyleCnt="9" custLinFactNeighborX="3844" custLinFactNeighborY="39878"/>
      <dgm:spPr/>
    </dgm:pt>
    <dgm:pt modelId="{6B3FBC4C-820D-4109-B6E5-DFC9AB603642}" type="pres">
      <dgm:prSet presAssocID="{3362D9E4-611D-4A75-B8D7-84AC86BB9E8F}" presName="connectorText" presStyleLbl="sibTrans2D1" presStyleIdx="5" presStyleCnt="9"/>
      <dgm:spPr/>
    </dgm:pt>
    <dgm:pt modelId="{603C5E02-525C-4141-8DF5-E0BD6D23F5F5}" type="pres">
      <dgm:prSet presAssocID="{414CE07E-0D16-4430-89D9-B9087265D7C5}" presName="node" presStyleLbl="node1" presStyleIdx="6" presStyleCnt="10">
        <dgm:presLayoutVars>
          <dgm:bulletEnabled val="1"/>
        </dgm:presLayoutVars>
      </dgm:prSet>
      <dgm:spPr/>
    </dgm:pt>
    <dgm:pt modelId="{A45FB84C-B2EC-4DAB-AC9D-6D41CAFC4667}" type="pres">
      <dgm:prSet presAssocID="{24994456-3625-45B1-88F9-BED034BBE326}" presName="sibTrans" presStyleLbl="sibTrans2D1" presStyleIdx="6" presStyleCnt="9"/>
      <dgm:spPr/>
    </dgm:pt>
    <dgm:pt modelId="{BB861E51-B219-45E3-8CD0-2E63A882C815}" type="pres">
      <dgm:prSet presAssocID="{24994456-3625-45B1-88F9-BED034BBE326}" presName="connectorText" presStyleLbl="sibTrans2D1" presStyleIdx="6" presStyleCnt="9"/>
      <dgm:spPr/>
    </dgm:pt>
    <dgm:pt modelId="{6243E2CA-E46F-4D31-AEE5-5BD22C47CD69}" type="pres">
      <dgm:prSet presAssocID="{DB965111-23D5-435F-BA1A-A4168E111D17}" presName="node" presStyleLbl="node1" presStyleIdx="7" presStyleCnt="10">
        <dgm:presLayoutVars>
          <dgm:bulletEnabled val="1"/>
        </dgm:presLayoutVars>
      </dgm:prSet>
      <dgm:spPr/>
    </dgm:pt>
    <dgm:pt modelId="{0129CD8C-7E37-4A68-8860-0113272218EE}" type="pres">
      <dgm:prSet presAssocID="{6D458C40-E8F1-4E01-B6FE-9C599AB9AB54}" presName="sibTrans" presStyleLbl="sibTrans2D1" presStyleIdx="7" presStyleCnt="9"/>
      <dgm:spPr/>
    </dgm:pt>
    <dgm:pt modelId="{3F846A23-9E7A-4B0E-8972-9BBAD5741ACF}" type="pres">
      <dgm:prSet presAssocID="{6D458C40-E8F1-4E01-B6FE-9C599AB9AB54}" presName="connectorText" presStyleLbl="sibTrans2D1" presStyleIdx="7" presStyleCnt="9"/>
      <dgm:spPr/>
    </dgm:pt>
    <dgm:pt modelId="{BC088B25-CE09-403B-A561-E65862749C49}" type="pres">
      <dgm:prSet presAssocID="{CF502476-257C-4944-8DEB-E58734080572}" presName="node" presStyleLbl="node1" presStyleIdx="8" presStyleCnt="10">
        <dgm:presLayoutVars>
          <dgm:bulletEnabled val="1"/>
        </dgm:presLayoutVars>
      </dgm:prSet>
      <dgm:spPr/>
    </dgm:pt>
    <dgm:pt modelId="{D1936327-FB29-49F7-B549-CAAFF980C99E}" type="pres">
      <dgm:prSet presAssocID="{EF2B551B-3049-40B6-AC80-66AB017D4C45}" presName="sibTrans" presStyleLbl="sibTrans2D1" presStyleIdx="8" presStyleCnt="9"/>
      <dgm:spPr/>
    </dgm:pt>
    <dgm:pt modelId="{F250710B-FD4C-47D3-8059-0789223CB9D5}" type="pres">
      <dgm:prSet presAssocID="{EF2B551B-3049-40B6-AC80-66AB017D4C45}" presName="connectorText" presStyleLbl="sibTrans2D1" presStyleIdx="8" presStyleCnt="9"/>
      <dgm:spPr/>
    </dgm:pt>
    <dgm:pt modelId="{8B24B766-852F-4A0B-9CEC-97371727857C}" type="pres">
      <dgm:prSet presAssocID="{F7201502-BEFA-4C12-A4BD-AEDB1DBE23CE}" presName="node" presStyleLbl="node1" presStyleIdx="9" presStyleCnt="10" custScaleX="106734" custLinFactNeighborX="810" custLinFactNeighborY="1956">
        <dgm:presLayoutVars>
          <dgm:bulletEnabled val="1"/>
        </dgm:presLayoutVars>
      </dgm:prSet>
      <dgm:spPr/>
    </dgm:pt>
  </dgm:ptLst>
  <dgm:cxnLst>
    <dgm:cxn modelId="{02844D0B-7999-4095-9F89-65C27B446CB1}" type="presOf" srcId="{EF2B551B-3049-40B6-AC80-66AB017D4C45}" destId="{F250710B-FD4C-47D3-8059-0789223CB9D5}" srcOrd="1" destOrd="0" presId="urn:microsoft.com/office/officeart/2005/8/layout/process5"/>
    <dgm:cxn modelId="{0A13AD0D-83EE-4ED7-94BB-02D10D6A5A6D}" srcId="{1DF889CB-F59E-40E9-880B-5584449F2044}" destId="{414CE07E-0D16-4430-89D9-B9087265D7C5}" srcOrd="6" destOrd="0" parTransId="{3BFFD7D9-7952-4999-9FCF-40887DEF94D0}" sibTransId="{24994456-3625-45B1-88F9-BED034BBE326}"/>
    <dgm:cxn modelId="{ED96101C-B713-45AA-B62E-AC6E87835F38}" srcId="{1DF889CB-F59E-40E9-880B-5584449F2044}" destId="{DB965111-23D5-435F-BA1A-A4168E111D17}" srcOrd="7" destOrd="0" parTransId="{5AB46A0D-19B8-45A3-BBA5-9204C582B4A9}" sibTransId="{6D458C40-E8F1-4E01-B6FE-9C599AB9AB54}"/>
    <dgm:cxn modelId="{D5D0DC23-4BC8-4589-BD38-1BDBFC661E6B}" srcId="{1DF889CB-F59E-40E9-880B-5584449F2044}" destId="{CF502476-257C-4944-8DEB-E58734080572}" srcOrd="8" destOrd="0" parTransId="{323911BA-79C5-4874-AED7-50B496A2674A}" sibTransId="{EF2B551B-3049-40B6-AC80-66AB017D4C45}"/>
    <dgm:cxn modelId="{44FC6B30-3D47-45DC-B7B3-5C387D703023}" type="presOf" srcId="{5C41C09A-9544-4878-AF1B-704EE4A9E18E}" destId="{E1688076-5E25-4385-8311-A7CD833CF4E7}" srcOrd="1" destOrd="0" presId="urn:microsoft.com/office/officeart/2005/8/layout/process5"/>
    <dgm:cxn modelId="{82000933-4FE6-4C54-AF28-2E3D9D4C08E0}" type="presOf" srcId="{10E806CF-67E2-47C1-B5E9-70005256C51A}" destId="{C5DB6AC2-4528-4734-9A07-E24A8394582F}" srcOrd="0" destOrd="0" presId="urn:microsoft.com/office/officeart/2005/8/layout/process5"/>
    <dgm:cxn modelId="{A382F633-E8A5-4EC1-946D-1C56EB5ECAC0}" srcId="{1DF889CB-F59E-40E9-880B-5584449F2044}" destId="{DFAC57BD-AFA0-47C3-A873-7DC4380B2F90}" srcOrd="5" destOrd="0" parTransId="{60088545-29B6-4B2E-A97C-F6E0A0F787F7}" sibTransId="{3362D9E4-611D-4A75-B8D7-84AC86BB9E8F}"/>
    <dgm:cxn modelId="{42A9A534-A759-4AD6-8FEB-73A0ECA473CA}" srcId="{1DF889CB-F59E-40E9-880B-5584449F2044}" destId="{0B7929B7-D71B-4B05-A279-95315C4C449D}" srcOrd="2" destOrd="0" parTransId="{E5446563-3CE9-4749-B894-85E70A0E456A}" sibTransId="{0D9FAEB5-7BBD-4CF2-A313-D14E545A7F97}"/>
    <dgm:cxn modelId="{71F37538-C6F7-4E34-8F42-DDDC16FFC91E}" type="presOf" srcId="{DFAC57BD-AFA0-47C3-A873-7DC4380B2F90}" destId="{5533CF7E-BE37-4CF4-A099-7910AC328748}" srcOrd="0" destOrd="0" presId="urn:microsoft.com/office/officeart/2005/8/layout/process5"/>
    <dgm:cxn modelId="{15327C5C-324A-4F15-B5C4-51E5BEE0764B}" type="presOf" srcId="{BB5D9316-6F2D-461F-AEE4-5AD8A57940E2}" destId="{BCB5D934-B02E-4996-8F24-7BA27B4BD786}" srcOrd="1" destOrd="0" presId="urn:microsoft.com/office/officeart/2005/8/layout/process5"/>
    <dgm:cxn modelId="{AEAE0D4B-ADAC-4C5E-A543-1B5906F92E23}" type="presOf" srcId="{DB965111-23D5-435F-BA1A-A4168E111D17}" destId="{6243E2CA-E46F-4D31-AEE5-5BD22C47CD69}" srcOrd="0" destOrd="0" presId="urn:microsoft.com/office/officeart/2005/8/layout/process5"/>
    <dgm:cxn modelId="{51FB564D-7EE2-4D67-A36E-D87EA0D0A7D7}" srcId="{1DF889CB-F59E-40E9-880B-5584449F2044}" destId="{EA92E63A-6D20-41C2-B9D6-5E48971E7D35}" srcOrd="0" destOrd="0" parTransId="{BC9D5380-113F-468B-AC9F-89479A844CD4}" sibTransId="{5C41C09A-9544-4878-AF1B-704EE4A9E18E}"/>
    <dgm:cxn modelId="{9E3E9951-01F3-49A2-935C-8DEBD0869DC4}" srcId="{1DF889CB-F59E-40E9-880B-5584449F2044}" destId="{10E806CF-67E2-47C1-B5E9-70005256C51A}" srcOrd="4" destOrd="0" parTransId="{449B0803-8DC5-48D2-AEE2-2BF2BDCCF392}" sibTransId="{A562A360-F79C-4BB0-8E1C-24AE03EE3CE2}"/>
    <dgm:cxn modelId="{DB135373-1E3D-4EC5-A1D3-DAA0A9B71F27}" type="presOf" srcId="{24994456-3625-45B1-88F9-BED034BBE326}" destId="{BB861E51-B219-45E3-8CD0-2E63A882C815}" srcOrd="1" destOrd="0" presId="urn:microsoft.com/office/officeart/2005/8/layout/process5"/>
    <dgm:cxn modelId="{07407B73-BD0E-4455-9D07-0E1B9217302D}" type="presOf" srcId="{3362D9E4-611D-4A75-B8D7-84AC86BB9E8F}" destId="{6B3FBC4C-820D-4109-B6E5-DFC9AB603642}" srcOrd="1" destOrd="0" presId="urn:microsoft.com/office/officeart/2005/8/layout/process5"/>
    <dgm:cxn modelId="{0D378C57-9EFC-4E95-BF1B-0B7D1FE3E212}" type="presOf" srcId="{0D9FAEB5-7BBD-4CF2-A313-D14E545A7F97}" destId="{8D50B2FF-024C-489C-BA0D-116BB871C6EC}" srcOrd="1" destOrd="0" presId="urn:microsoft.com/office/officeart/2005/8/layout/process5"/>
    <dgm:cxn modelId="{D95D7B7D-3A61-4420-B199-0B1437479BF0}" type="presOf" srcId="{20054740-5E88-4894-AE3E-4FB73F889562}" destId="{2FC604D8-E459-4674-9789-45DAD91FFDB4}" srcOrd="0" destOrd="0" presId="urn:microsoft.com/office/officeart/2005/8/layout/process5"/>
    <dgm:cxn modelId="{63CEFE81-5D3A-447E-9AE3-67CFF8119BDC}" srcId="{1DF889CB-F59E-40E9-880B-5584449F2044}" destId="{F7201502-BEFA-4C12-A4BD-AEDB1DBE23CE}" srcOrd="9" destOrd="0" parTransId="{F2CA036F-D7A0-4880-B7E4-AA68E7624089}" sibTransId="{ECAC61EA-A5F6-463C-9EC7-D9713A41F4C1}"/>
    <dgm:cxn modelId="{DB850988-CF68-4B80-B080-AF7BAEB6A4CD}" type="presOf" srcId="{3362D9E4-611D-4A75-B8D7-84AC86BB9E8F}" destId="{D9A2F1D1-1F61-427C-A5C3-23C2C2C9DE97}" srcOrd="0" destOrd="0" presId="urn:microsoft.com/office/officeart/2005/8/layout/process5"/>
    <dgm:cxn modelId="{868ECC8C-04A8-4B04-BDB9-BFF32FBFF57A}" type="presOf" srcId="{0D9FAEB5-7BBD-4CF2-A313-D14E545A7F97}" destId="{1A715495-09B5-4160-8473-6CA9F46F072B}" srcOrd="0" destOrd="0" presId="urn:microsoft.com/office/officeart/2005/8/layout/process5"/>
    <dgm:cxn modelId="{7074A494-32B2-49A6-B81A-0DAC65D178BD}" type="presOf" srcId="{414CE07E-0D16-4430-89D9-B9087265D7C5}" destId="{603C5E02-525C-4141-8DF5-E0BD6D23F5F5}" srcOrd="0" destOrd="0" presId="urn:microsoft.com/office/officeart/2005/8/layout/process5"/>
    <dgm:cxn modelId="{1957269F-E6B0-40C9-B484-E1C778E21D1B}" type="presOf" srcId="{A562A360-F79C-4BB0-8E1C-24AE03EE3CE2}" destId="{DB3557A9-A0AF-44E4-8210-5FAD9133F510}" srcOrd="1" destOrd="0" presId="urn:microsoft.com/office/officeart/2005/8/layout/process5"/>
    <dgm:cxn modelId="{E0ABF6A6-F2B7-4639-AF45-71D2128E4ACF}" type="presOf" srcId="{F7201502-BEFA-4C12-A4BD-AEDB1DBE23CE}" destId="{8B24B766-852F-4A0B-9CEC-97371727857C}" srcOrd="0" destOrd="0" presId="urn:microsoft.com/office/officeart/2005/8/layout/process5"/>
    <dgm:cxn modelId="{025552AE-AE9F-4AF7-94A0-7EDEFA0D03F5}" type="presOf" srcId="{24994456-3625-45B1-88F9-BED034BBE326}" destId="{A45FB84C-B2EC-4DAB-AC9D-6D41CAFC4667}" srcOrd="0" destOrd="0" presId="urn:microsoft.com/office/officeart/2005/8/layout/process5"/>
    <dgm:cxn modelId="{5E192EB1-ADEC-4C60-B57D-C5615BAD38AA}" type="presOf" srcId="{BB5D9316-6F2D-461F-AEE4-5AD8A57940E2}" destId="{5C1FB9EE-735C-49B9-A613-677CEA6EA4BA}" srcOrd="0" destOrd="0" presId="urn:microsoft.com/office/officeart/2005/8/layout/process5"/>
    <dgm:cxn modelId="{6D66DEB4-3B40-49EC-96FE-6B2A2EEF4E92}" type="presOf" srcId="{6D458C40-E8F1-4E01-B6FE-9C599AB9AB54}" destId="{3F846A23-9E7A-4B0E-8972-9BBAD5741ACF}" srcOrd="1" destOrd="0" presId="urn:microsoft.com/office/officeart/2005/8/layout/process5"/>
    <dgm:cxn modelId="{25490EB6-38D8-4087-ABFF-BF85A6585D9F}" type="presOf" srcId="{EF2B551B-3049-40B6-AC80-66AB017D4C45}" destId="{D1936327-FB29-49F7-B549-CAAFF980C99E}" srcOrd="0" destOrd="0" presId="urn:microsoft.com/office/officeart/2005/8/layout/process5"/>
    <dgm:cxn modelId="{2728AFC0-5302-445B-A3E3-E9C5264D027A}" type="presOf" srcId="{3ACCD468-90F3-4B93-BE6E-587C2F6675B5}" destId="{73E94E3D-44A8-417B-A40A-DA841B454E97}" srcOrd="0" destOrd="0" presId="urn:microsoft.com/office/officeart/2005/8/layout/process5"/>
    <dgm:cxn modelId="{2994BDC8-9C3C-4337-BB9A-C9D5A849D62E}" type="presOf" srcId="{CF502476-257C-4944-8DEB-E58734080572}" destId="{BC088B25-CE09-403B-A561-E65862749C49}" srcOrd="0" destOrd="0" presId="urn:microsoft.com/office/officeart/2005/8/layout/process5"/>
    <dgm:cxn modelId="{35FD36CF-7389-412F-A992-FCD089AA277A}" type="presOf" srcId="{6D458C40-E8F1-4E01-B6FE-9C599AB9AB54}" destId="{0129CD8C-7E37-4A68-8860-0113272218EE}" srcOrd="0" destOrd="0" presId="urn:microsoft.com/office/officeart/2005/8/layout/process5"/>
    <dgm:cxn modelId="{DA1714D5-AB45-45D1-A079-4DD237FE895F}" srcId="{1DF889CB-F59E-40E9-880B-5584449F2044}" destId="{3ACCD468-90F3-4B93-BE6E-587C2F6675B5}" srcOrd="3" destOrd="0" parTransId="{DB32B74D-F81B-4F2C-BA4D-827AC5B7BF98}" sibTransId="{BB5D9316-6F2D-461F-AEE4-5AD8A57940E2}"/>
    <dgm:cxn modelId="{877A3BD6-7FA6-4A57-83C9-63E7AC75E2CB}" type="presOf" srcId="{1DF889CB-F59E-40E9-880B-5584449F2044}" destId="{0A2561C5-7E6E-44AB-9250-D9FEFD60011B}" srcOrd="0" destOrd="0" presId="urn:microsoft.com/office/officeart/2005/8/layout/process5"/>
    <dgm:cxn modelId="{2F821DD9-B817-4A88-9690-37AFE7053494}" srcId="{1DF889CB-F59E-40E9-880B-5584449F2044}" destId="{8D2F1ED2-18B3-4F7E-949C-80F6CFBFC48C}" srcOrd="1" destOrd="0" parTransId="{087C2E4B-0677-4FC3-8CF3-E5F4D3E81148}" sibTransId="{20054740-5E88-4894-AE3E-4FB73F889562}"/>
    <dgm:cxn modelId="{614692E1-E8CF-40F7-BF58-FBF39229521E}" type="presOf" srcId="{20054740-5E88-4894-AE3E-4FB73F889562}" destId="{D8330808-B3A2-4D15-80C7-E6D03E24294D}" srcOrd="1" destOrd="0" presId="urn:microsoft.com/office/officeart/2005/8/layout/process5"/>
    <dgm:cxn modelId="{E35563ED-D321-485A-BB17-91B39630F5E2}" type="presOf" srcId="{EA92E63A-6D20-41C2-B9D6-5E48971E7D35}" destId="{9BFF54C7-9349-402D-9C4F-DBAC1013008D}" srcOrd="0" destOrd="0" presId="urn:microsoft.com/office/officeart/2005/8/layout/process5"/>
    <dgm:cxn modelId="{DB989BED-667E-42CF-AF90-5936C4F7EC00}" type="presOf" srcId="{8D2F1ED2-18B3-4F7E-949C-80F6CFBFC48C}" destId="{8F890A5B-93B8-4844-A591-AF0638405DD4}" srcOrd="0" destOrd="0" presId="urn:microsoft.com/office/officeart/2005/8/layout/process5"/>
    <dgm:cxn modelId="{4EC661F2-C3A1-4348-BD42-2B8122464896}" type="presOf" srcId="{A562A360-F79C-4BB0-8E1C-24AE03EE3CE2}" destId="{65454695-2658-4CBE-8330-C85133DC691E}" srcOrd="0" destOrd="0" presId="urn:microsoft.com/office/officeart/2005/8/layout/process5"/>
    <dgm:cxn modelId="{0A3C81F6-BFD3-43DB-89A9-0D86B3EC66CA}" type="presOf" srcId="{5C41C09A-9544-4878-AF1B-704EE4A9E18E}" destId="{85EB095F-B8FA-48DA-98E6-A25EBC7FCD27}" srcOrd="0" destOrd="0" presId="urn:microsoft.com/office/officeart/2005/8/layout/process5"/>
    <dgm:cxn modelId="{8F4C9FFF-910B-44D6-A1D1-DACE7A957431}" type="presOf" srcId="{0B7929B7-D71B-4B05-A279-95315C4C449D}" destId="{2677523E-16D4-4146-A922-5AAF61A3BF79}" srcOrd="0" destOrd="0" presId="urn:microsoft.com/office/officeart/2005/8/layout/process5"/>
    <dgm:cxn modelId="{FE64EB7F-93A6-44F3-9066-C0E4EB3D1277}" type="presParOf" srcId="{0A2561C5-7E6E-44AB-9250-D9FEFD60011B}" destId="{9BFF54C7-9349-402D-9C4F-DBAC1013008D}" srcOrd="0" destOrd="0" presId="urn:microsoft.com/office/officeart/2005/8/layout/process5"/>
    <dgm:cxn modelId="{FF7473B6-9363-4605-A6D6-FAB2406A65B0}" type="presParOf" srcId="{0A2561C5-7E6E-44AB-9250-D9FEFD60011B}" destId="{85EB095F-B8FA-48DA-98E6-A25EBC7FCD27}" srcOrd="1" destOrd="0" presId="urn:microsoft.com/office/officeart/2005/8/layout/process5"/>
    <dgm:cxn modelId="{5D174297-C9A0-4F83-8118-D74312C15FCC}" type="presParOf" srcId="{85EB095F-B8FA-48DA-98E6-A25EBC7FCD27}" destId="{E1688076-5E25-4385-8311-A7CD833CF4E7}" srcOrd="0" destOrd="0" presId="urn:microsoft.com/office/officeart/2005/8/layout/process5"/>
    <dgm:cxn modelId="{5B36C557-D140-4CEE-A139-4AEB92F4E439}" type="presParOf" srcId="{0A2561C5-7E6E-44AB-9250-D9FEFD60011B}" destId="{8F890A5B-93B8-4844-A591-AF0638405DD4}" srcOrd="2" destOrd="0" presId="urn:microsoft.com/office/officeart/2005/8/layout/process5"/>
    <dgm:cxn modelId="{B591B079-9486-4E8E-8415-373DC4E35007}" type="presParOf" srcId="{0A2561C5-7E6E-44AB-9250-D9FEFD60011B}" destId="{2FC604D8-E459-4674-9789-45DAD91FFDB4}" srcOrd="3" destOrd="0" presId="urn:microsoft.com/office/officeart/2005/8/layout/process5"/>
    <dgm:cxn modelId="{C607C2C8-A81E-495C-9456-1325830027B3}" type="presParOf" srcId="{2FC604D8-E459-4674-9789-45DAD91FFDB4}" destId="{D8330808-B3A2-4D15-80C7-E6D03E24294D}" srcOrd="0" destOrd="0" presId="urn:microsoft.com/office/officeart/2005/8/layout/process5"/>
    <dgm:cxn modelId="{745123C2-CC6A-46AD-8E35-9D5860261451}" type="presParOf" srcId="{0A2561C5-7E6E-44AB-9250-D9FEFD60011B}" destId="{2677523E-16D4-4146-A922-5AAF61A3BF79}" srcOrd="4" destOrd="0" presId="urn:microsoft.com/office/officeart/2005/8/layout/process5"/>
    <dgm:cxn modelId="{01393282-0004-4B40-82CA-A464CD0D90DC}" type="presParOf" srcId="{0A2561C5-7E6E-44AB-9250-D9FEFD60011B}" destId="{1A715495-09B5-4160-8473-6CA9F46F072B}" srcOrd="5" destOrd="0" presId="urn:microsoft.com/office/officeart/2005/8/layout/process5"/>
    <dgm:cxn modelId="{ED5258FE-7486-4186-A35D-296B14966A0B}" type="presParOf" srcId="{1A715495-09B5-4160-8473-6CA9F46F072B}" destId="{8D50B2FF-024C-489C-BA0D-116BB871C6EC}" srcOrd="0" destOrd="0" presId="urn:microsoft.com/office/officeart/2005/8/layout/process5"/>
    <dgm:cxn modelId="{A7F1EAA4-0E3A-4C4D-BC26-7216E8FBBFA5}" type="presParOf" srcId="{0A2561C5-7E6E-44AB-9250-D9FEFD60011B}" destId="{73E94E3D-44A8-417B-A40A-DA841B454E97}" srcOrd="6" destOrd="0" presId="urn:microsoft.com/office/officeart/2005/8/layout/process5"/>
    <dgm:cxn modelId="{DDDDD146-C5FB-4B3E-9904-CFA53EBC843E}" type="presParOf" srcId="{0A2561C5-7E6E-44AB-9250-D9FEFD60011B}" destId="{5C1FB9EE-735C-49B9-A613-677CEA6EA4BA}" srcOrd="7" destOrd="0" presId="urn:microsoft.com/office/officeart/2005/8/layout/process5"/>
    <dgm:cxn modelId="{8E82978E-1C31-4FA8-8D3B-C7FBBBF4DC3F}" type="presParOf" srcId="{5C1FB9EE-735C-49B9-A613-677CEA6EA4BA}" destId="{BCB5D934-B02E-4996-8F24-7BA27B4BD786}" srcOrd="0" destOrd="0" presId="urn:microsoft.com/office/officeart/2005/8/layout/process5"/>
    <dgm:cxn modelId="{0B9FAAAD-385A-4215-AD46-BE9D0D67E3C9}" type="presParOf" srcId="{0A2561C5-7E6E-44AB-9250-D9FEFD60011B}" destId="{C5DB6AC2-4528-4734-9A07-E24A8394582F}" srcOrd="8" destOrd="0" presId="urn:microsoft.com/office/officeart/2005/8/layout/process5"/>
    <dgm:cxn modelId="{B4DD6585-4A0B-41BE-9A87-A317312FC1F0}" type="presParOf" srcId="{0A2561C5-7E6E-44AB-9250-D9FEFD60011B}" destId="{65454695-2658-4CBE-8330-C85133DC691E}" srcOrd="9" destOrd="0" presId="urn:microsoft.com/office/officeart/2005/8/layout/process5"/>
    <dgm:cxn modelId="{5086DE25-CC6A-4FB3-A89E-6BDC3A21B491}" type="presParOf" srcId="{65454695-2658-4CBE-8330-C85133DC691E}" destId="{DB3557A9-A0AF-44E4-8210-5FAD9133F510}" srcOrd="0" destOrd="0" presId="urn:microsoft.com/office/officeart/2005/8/layout/process5"/>
    <dgm:cxn modelId="{85EF0114-98B9-432E-B0AB-78EAC8120B84}" type="presParOf" srcId="{0A2561C5-7E6E-44AB-9250-D9FEFD60011B}" destId="{5533CF7E-BE37-4CF4-A099-7910AC328748}" srcOrd="10" destOrd="0" presId="urn:microsoft.com/office/officeart/2005/8/layout/process5"/>
    <dgm:cxn modelId="{53803084-2769-4EC1-A0B2-ADF3F37DD8B1}" type="presParOf" srcId="{0A2561C5-7E6E-44AB-9250-D9FEFD60011B}" destId="{D9A2F1D1-1F61-427C-A5C3-23C2C2C9DE97}" srcOrd="11" destOrd="0" presId="urn:microsoft.com/office/officeart/2005/8/layout/process5"/>
    <dgm:cxn modelId="{85DC982C-1166-42AA-8F86-686C97D95316}" type="presParOf" srcId="{D9A2F1D1-1F61-427C-A5C3-23C2C2C9DE97}" destId="{6B3FBC4C-820D-4109-B6E5-DFC9AB603642}" srcOrd="0" destOrd="0" presId="urn:microsoft.com/office/officeart/2005/8/layout/process5"/>
    <dgm:cxn modelId="{22844A86-0DFE-423B-B878-962D812A3F48}" type="presParOf" srcId="{0A2561C5-7E6E-44AB-9250-D9FEFD60011B}" destId="{603C5E02-525C-4141-8DF5-E0BD6D23F5F5}" srcOrd="12" destOrd="0" presId="urn:microsoft.com/office/officeart/2005/8/layout/process5"/>
    <dgm:cxn modelId="{258D9392-5460-43F6-B274-DC0048CF872D}" type="presParOf" srcId="{0A2561C5-7E6E-44AB-9250-D9FEFD60011B}" destId="{A45FB84C-B2EC-4DAB-AC9D-6D41CAFC4667}" srcOrd="13" destOrd="0" presId="urn:microsoft.com/office/officeart/2005/8/layout/process5"/>
    <dgm:cxn modelId="{17544712-D91A-473D-A3B3-CA9B732A109A}" type="presParOf" srcId="{A45FB84C-B2EC-4DAB-AC9D-6D41CAFC4667}" destId="{BB861E51-B219-45E3-8CD0-2E63A882C815}" srcOrd="0" destOrd="0" presId="urn:microsoft.com/office/officeart/2005/8/layout/process5"/>
    <dgm:cxn modelId="{A5AC5998-ABA2-40F5-805A-DB67B87812B7}" type="presParOf" srcId="{0A2561C5-7E6E-44AB-9250-D9FEFD60011B}" destId="{6243E2CA-E46F-4D31-AEE5-5BD22C47CD69}" srcOrd="14" destOrd="0" presId="urn:microsoft.com/office/officeart/2005/8/layout/process5"/>
    <dgm:cxn modelId="{BA27C573-D9CA-455A-9A16-699D96CCE666}" type="presParOf" srcId="{0A2561C5-7E6E-44AB-9250-D9FEFD60011B}" destId="{0129CD8C-7E37-4A68-8860-0113272218EE}" srcOrd="15" destOrd="0" presId="urn:microsoft.com/office/officeart/2005/8/layout/process5"/>
    <dgm:cxn modelId="{83FBFE9D-F195-41F9-B609-A37FFC99E3C4}" type="presParOf" srcId="{0129CD8C-7E37-4A68-8860-0113272218EE}" destId="{3F846A23-9E7A-4B0E-8972-9BBAD5741ACF}" srcOrd="0" destOrd="0" presId="urn:microsoft.com/office/officeart/2005/8/layout/process5"/>
    <dgm:cxn modelId="{5D0AF438-A254-487F-BC69-E14DAD195A39}" type="presParOf" srcId="{0A2561C5-7E6E-44AB-9250-D9FEFD60011B}" destId="{BC088B25-CE09-403B-A561-E65862749C49}" srcOrd="16" destOrd="0" presId="urn:microsoft.com/office/officeart/2005/8/layout/process5"/>
    <dgm:cxn modelId="{C8928D28-20E9-4ECA-885A-B68672BBB335}" type="presParOf" srcId="{0A2561C5-7E6E-44AB-9250-D9FEFD60011B}" destId="{D1936327-FB29-49F7-B549-CAAFF980C99E}" srcOrd="17" destOrd="0" presId="urn:microsoft.com/office/officeart/2005/8/layout/process5"/>
    <dgm:cxn modelId="{4291EC20-FDFB-426C-BD76-531201A43045}" type="presParOf" srcId="{D1936327-FB29-49F7-B549-CAAFF980C99E}" destId="{F250710B-FD4C-47D3-8059-0789223CB9D5}" srcOrd="0" destOrd="0" presId="urn:microsoft.com/office/officeart/2005/8/layout/process5"/>
    <dgm:cxn modelId="{05F9E055-8F70-4CAB-B2DB-562F0A760EB7}" type="presParOf" srcId="{0A2561C5-7E6E-44AB-9250-D9FEFD60011B}" destId="{8B24B766-852F-4A0B-9CEC-97371727857C}" srcOrd="1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4F9CC4-CE02-4BA7-9CE1-0A669D4C5096}">
      <dsp:nvSpPr>
        <dsp:cNvPr id="0" name=""/>
        <dsp:cNvSpPr/>
      </dsp:nvSpPr>
      <dsp:spPr>
        <a:xfrm>
          <a:off x="1058424" y="589690"/>
          <a:ext cx="757792" cy="75779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A150347-AB96-444D-83A7-A1A9D3C21D6F}">
      <dsp:nvSpPr>
        <dsp:cNvPr id="0" name=""/>
        <dsp:cNvSpPr/>
      </dsp:nvSpPr>
      <dsp:spPr>
        <a:xfrm>
          <a:off x="595328" y="1670116"/>
          <a:ext cx="1683984" cy="8079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Product Sans Thin" panose="020B0203030502040203"/>
              <a:ea typeface="+mn-ea"/>
              <a:cs typeface="+mn-cs"/>
              <a:hlinkClick xmlns:r="http://schemas.openxmlformats.org/officeDocument/2006/relationships" r:id="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CONTEXT</a:t>
          </a:r>
          <a:endParaRPr lang="en-US" sz="2500" b="1" kern="1200" dirty="0">
            <a:solidFill>
              <a:srgbClr val="494949">
                <a:hueOff val="0"/>
                <a:satOff val="0"/>
                <a:lumOff val="0"/>
                <a:alphaOff val="0"/>
              </a:srgbClr>
            </a:solidFill>
            <a:latin typeface="Product Sans Thin" panose="020B0203030502040203"/>
            <a:ea typeface="+mn-ea"/>
            <a:cs typeface="+mn-cs"/>
          </a:endParaRPr>
        </a:p>
      </dsp:txBody>
      <dsp:txXfrm>
        <a:off x="595328" y="1670116"/>
        <a:ext cx="1683984" cy="807993"/>
      </dsp:txXfrm>
    </dsp:sp>
    <dsp:sp modelId="{3DCA6677-D332-438A-A2DF-1DD571461E5A}">
      <dsp:nvSpPr>
        <dsp:cNvPr id="0" name=""/>
        <dsp:cNvSpPr/>
      </dsp:nvSpPr>
      <dsp:spPr>
        <a:xfrm>
          <a:off x="3291152" y="589690"/>
          <a:ext cx="757792" cy="75779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7CC1FA8-8857-4852-A91F-E2D3E44E7E6B}">
      <dsp:nvSpPr>
        <dsp:cNvPr id="0" name=""/>
        <dsp:cNvSpPr/>
      </dsp:nvSpPr>
      <dsp:spPr>
        <a:xfrm>
          <a:off x="2574010" y="1670116"/>
          <a:ext cx="2192076" cy="8079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Product Sans Thin" panose="020B0203030502040203"/>
              <a:ea typeface="+mn-ea"/>
              <a:cs typeface="+mn-cs"/>
              <a:hlinkClick xmlns:r="http://schemas.openxmlformats.org/officeDocument/2006/relationships" r:id="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FUNDAMENTAL ISSUES</a:t>
          </a:r>
          <a:endParaRPr lang="en-US" sz="2500" b="1" kern="1200" dirty="0">
            <a:solidFill>
              <a:srgbClr val="494949">
                <a:hueOff val="0"/>
                <a:satOff val="0"/>
                <a:lumOff val="0"/>
                <a:alphaOff val="0"/>
              </a:srgbClr>
            </a:solidFill>
            <a:latin typeface="Product Sans Thin" panose="020B0203030502040203"/>
            <a:ea typeface="+mn-ea"/>
            <a:cs typeface="+mn-cs"/>
          </a:endParaRPr>
        </a:p>
      </dsp:txBody>
      <dsp:txXfrm>
        <a:off x="2574010" y="1670116"/>
        <a:ext cx="2192076" cy="807993"/>
      </dsp:txXfrm>
    </dsp:sp>
    <dsp:sp modelId="{8AC725E9-00F4-42C3-B37B-5F602B4355A3}">
      <dsp:nvSpPr>
        <dsp:cNvPr id="0" name=""/>
        <dsp:cNvSpPr/>
      </dsp:nvSpPr>
      <dsp:spPr>
        <a:xfrm>
          <a:off x="5646886" y="589690"/>
          <a:ext cx="757792" cy="75779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A431BCE-7623-4EEE-8D36-B105E94FF6C5}">
      <dsp:nvSpPr>
        <dsp:cNvPr id="0" name=""/>
        <dsp:cNvSpPr/>
      </dsp:nvSpPr>
      <dsp:spPr>
        <a:xfrm>
          <a:off x="5060784" y="1670116"/>
          <a:ext cx="1929997" cy="8079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Product Sans Thin" panose="020B0203030502040203"/>
              <a:ea typeface="+mn-ea"/>
              <a:cs typeface="+mn-cs"/>
              <a:hlinkClick xmlns:r="http://schemas.openxmlformats.org/officeDocument/2006/relationships" r:id="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INDICATORS OF GRAY ZONE</a:t>
          </a:r>
          <a:endParaRPr lang="en-US" sz="2500" b="1" kern="1200" dirty="0">
            <a:solidFill>
              <a:srgbClr val="494949">
                <a:hueOff val="0"/>
                <a:satOff val="0"/>
                <a:lumOff val="0"/>
                <a:alphaOff val="0"/>
              </a:srgbClr>
            </a:solidFill>
            <a:latin typeface="Product Sans Thin" panose="020B0203030502040203"/>
            <a:ea typeface="+mn-ea"/>
            <a:cs typeface="+mn-cs"/>
          </a:endParaRPr>
        </a:p>
      </dsp:txBody>
      <dsp:txXfrm>
        <a:off x="5060784" y="1670116"/>
        <a:ext cx="1929997" cy="807993"/>
      </dsp:txXfrm>
    </dsp:sp>
    <dsp:sp modelId="{B94A71CD-53C7-4D7E-A804-EF853E8AD3EA}">
      <dsp:nvSpPr>
        <dsp:cNvPr id="0" name=""/>
        <dsp:cNvSpPr/>
      </dsp:nvSpPr>
      <dsp:spPr>
        <a:xfrm>
          <a:off x="7863354" y="589690"/>
          <a:ext cx="757792" cy="75779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D2C5402-68D0-48F1-884E-258E7312390B}">
      <dsp:nvSpPr>
        <dsp:cNvPr id="0" name=""/>
        <dsp:cNvSpPr/>
      </dsp:nvSpPr>
      <dsp:spPr>
        <a:xfrm>
          <a:off x="7285478" y="1670116"/>
          <a:ext cx="1913545" cy="8079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solidFill>
                <a:srgbClr val="494949">
                  <a:hueOff val="0"/>
                  <a:satOff val="0"/>
                  <a:lumOff val="0"/>
                  <a:alphaOff val="0"/>
                </a:srgbClr>
              </a:solidFill>
              <a:latin typeface="Product Sans Thin" panose="020B0203030502040203"/>
              <a:ea typeface="+mn-ea"/>
              <a:cs typeface="+mn-cs"/>
              <a:hlinkClick xmlns:r="http://schemas.openxmlformats.org/officeDocument/2006/relationships" r:id="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RESPONSE FRAMEWORK</a:t>
          </a:r>
          <a:endParaRPr lang="en-US" sz="2500" b="1" kern="1200" dirty="0">
            <a:solidFill>
              <a:srgbClr val="494949">
                <a:hueOff val="0"/>
                <a:satOff val="0"/>
                <a:lumOff val="0"/>
                <a:alphaOff val="0"/>
              </a:srgbClr>
            </a:solidFill>
            <a:latin typeface="Product Sans Thin" panose="020B0203030502040203"/>
            <a:ea typeface="+mn-ea"/>
            <a:cs typeface="+mn-cs"/>
          </a:endParaRPr>
        </a:p>
      </dsp:txBody>
      <dsp:txXfrm>
        <a:off x="7285478" y="1670116"/>
        <a:ext cx="1913545" cy="807993"/>
      </dsp:txXfrm>
    </dsp:sp>
    <dsp:sp modelId="{AF2D8919-4B45-4E3C-B930-B8E0F39ABB05}">
      <dsp:nvSpPr>
        <dsp:cNvPr id="0" name=""/>
        <dsp:cNvSpPr/>
      </dsp:nvSpPr>
      <dsp:spPr>
        <a:xfrm>
          <a:off x="3284113" y="3010827"/>
          <a:ext cx="757792" cy="75779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3D89E47-8A31-4F27-B31B-0E71584EC010}">
      <dsp:nvSpPr>
        <dsp:cNvPr id="0" name=""/>
        <dsp:cNvSpPr/>
      </dsp:nvSpPr>
      <dsp:spPr>
        <a:xfrm>
          <a:off x="2814955" y="3979531"/>
          <a:ext cx="1683984" cy="8079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latin typeface="Product Sans Thin" panose="020B0203030502040203"/>
              <a:hlinkClick xmlns:r="http://schemas.openxmlformats.org/officeDocument/2006/relationships" r:id="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TIMELINE</a:t>
          </a:r>
          <a:endParaRPr lang="en-US" sz="2500" b="1" kern="1200" dirty="0">
            <a:latin typeface="Product Sans Thin" panose="020B0203030502040203"/>
          </a:endParaRPr>
        </a:p>
      </dsp:txBody>
      <dsp:txXfrm>
        <a:off x="2814955" y="3979531"/>
        <a:ext cx="1683984" cy="807993"/>
      </dsp:txXfrm>
    </dsp:sp>
    <dsp:sp modelId="{65F967F2-442E-4D3E-BDC7-5CF68906D79E}">
      <dsp:nvSpPr>
        <dsp:cNvPr id="0" name=""/>
        <dsp:cNvSpPr/>
      </dsp:nvSpPr>
      <dsp:spPr>
        <a:xfrm>
          <a:off x="5518260" y="2973581"/>
          <a:ext cx="757792" cy="757792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390D192-28FA-4ECA-95F7-8A8BBC154D2F}">
      <dsp:nvSpPr>
        <dsp:cNvPr id="0" name=""/>
        <dsp:cNvSpPr/>
      </dsp:nvSpPr>
      <dsp:spPr>
        <a:xfrm>
          <a:off x="4793636" y="3979531"/>
          <a:ext cx="2185761" cy="8079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 dirty="0">
              <a:latin typeface="Product Sans Thin" panose="020B0203030502040203"/>
              <a:hlinkClick xmlns:r="http://schemas.openxmlformats.org/officeDocument/2006/relationships" r:id="" action="ppaction://hlinksldjump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rPr>
            <a:t>GLOBAL ROUNDTABLES</a:t>
          </a:r>
          <a:endParaRPr lang="en-US" sz="2500" b="1" kern="1200" dirty="0">
            <a:latin typeface="Product Sans Thin" panose="020B0203030502040203"/>
          </a:endParaRPr>
        </a:p>
      </dsp:txBody>
      <dsp:txXfrm>
        <a:off x="4793636" y="3979531"/>
        <a:ext cx="2185761" cy="8079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16B922-EC71-497B-B94F-E85303B732D3}">
      <dsp:nvSpPr>
        <dsp:cNvPr id="0" name=""/>
        <dsp:cNvSpPr/>
      </dsp:nvSpPr>
      <dsp:spPr>
        <a:xfrm>
          <a:off x="1878" y="-15560"/>
          <a:ext cx="2922590" cy="3142908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Product Sans Thin" panose="020B0203030502040203"/>
            </a:rPr>
            <a:t>CLEARLY LEGAL</a:t>
          </a:r>
        </a:p>
      </dsp:txBody>
      <dsp:txXfrm>
        <a:off x="1878" y="1241603"/>
        <a:ext cx="2922590" cy="1257163"/>
      </dsp:txXfrm>
    </dsp:sp>
    <dsp:sp modelId="{984CD229-66D0-43AB-B530-4B9EB2E03305}">
      <dsp:nvSpPr>
        <dsp:cNvPr id="0" name=""/>
        <dsp:cNvSpPr/>
      </dsp:nvSpPr>
      <dsp:spPr>
        <a:xfrm>
          <a:off x="939879" y="173014"/>
          <a:ext cx="1046588" cy="104658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0EA573-1492-43AF-9DA7-D8E5E4B8DB41}">
      <dsp:nvSpPr>
        <dsp:cNvPr id="0" name=""/>
        <dsp:cNvSpPr/>
      </dsp:nvSpPr>
      <dsp:spPr>
        <a:xfrm>
          <a:off x="3012146" y="-15560"/>
          <a:ext cx="2922590" cy="3142908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Product Sans Thin" panose="020B0203030502040203"/>
            </a:rPr>
            <a:t>GRAY ZONE</a:t>
          </a:r>
        </a:p>
      </dsp:txBody>
      <dsp:txXfrm>
        <a:off x="3012146" y="1241603"/>
        <a:ext cx="2922590" cy="1257163"/>
      </dsp:txXfrm>
    </dsp:sp>
    <dsp:sp modelId="{74038374-AB4E-4E2E-B78A-2035F1F20E36}">
      <dsp:nvSpPr>
        <dsp:cNvPr id="0" name=""/>
        <dsp:cNvSpPr/>
      </dsp:nvSpPr>
      <dsp:spPr>
        <a:xfrm>
          <a:off x="3950147" y="173014"/>
          <a:ext cx="1046588" cy="1046588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F7EB50-4702-4EE2-89C3-CB7DA22BDADE}">
      <dsp:nvSpPr>
        <dsp:cNvPr id="0" name=""/>
        <dsp:cNvSpPr/>
      </dsp:nvSpPr>
      <dsp:spPr>
        <a:xfrm>
          <a:off x="6022414" y="-15560"/>
          <a:ext cx="2922590" cy="3142908"/>
        </a:xfrm>
        <a:prstGeom prst="roundRect">
          <a:avLst>
            <a:gd name="adj" fmla="val 10000"/>
          </a:avLst>
        </a:prstGeom>
        <a:solidFill>
          <a:schemeClr val="accent5">
            <a:lumMod val="5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latin typeface="Product Sans Thin" panose="020B0203030502040203"/>
            </a:rPr>
            <a:t>CLEARLY ILLEGAL</a:t>
          </a:r>
        </a:p>
      </dsp:txBody>
      <dsp:txXfrm>
        <a:off x="6022414" y="1241603"/>
        <a:ext cx="2922590" cy="1257163"/>
      </dsp:txXfrm>
    </dsp:sp>
    <dsp:sp modelId="{9FBABEA9-2D92-4F9D-BE44-18FF1A99EDE5}">
      <dsp:nvSpPr>
        <dsp:cNvPr id="0" name=""/>
        <dsp:cNvSpPr/>
      </dsp:nvSpPr>
      <dsp:spPr>
        <a:xfrm>
          <a:off x="6960415" y="173014"/>
          <a:ext cx="1046588" cy="1046588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E49C32-5813-4C72-BB83-1AF6AC5E94B1}">
      <dsp:nvSpPr>
        <dsp:cNvPr id="0" name=""/>
        <dsp:cNvSpPr/>
      </dsp:nvSpPr>
      <dsp:spPr>
        <a:xfrm>
          <a:off x="396767" y="2310500"/>
          <a:ext cx="8150878" cy="847967"/>
        </a:xfrm>
        <a:prstGeom prst="leftRightArrow">
          <a:avLst/>
        </a:prstGeom>
        <a:solidFill>
          <a:schemeClr val="lt1"/>
        </a:solidFill>
        <a:ln w="1270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0A1963-FFDA-4777-A3C3-19C73C44191C}">
      <dsp:nvSpPr>
        <dsp:cNvPr id="0" name=""/>
        <dsp:cNvSpPr/>
      </dsp:nvSpPr>
      <dsp:spPr>
        <a:xfrm>
          <a:off x="145211" y="688880"/>
          <a:ext cx="3259527" cy="38347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F01F75-41B7-4D11-BC33-D5A5EBB170F0}">
      <dsp:nvSpPr>
        <dsp:cNvPr id="0" name=""/>
        <dsp:cNvSpPr/>
      </dsp:nvSpPr>
      <dsp:spPr>
        <a:xfrm>
          <a:off x="145211" y="832897"/>
          <a:ext cx="239456" cy="23945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E51B9D-C18E-44CD-BC26-874B604E9CC9}">
      <dsp:nvSpPr>
        <dsp:cNvPr id="0" name=""/>
        <dsp:cNvSpPr/>
      </dsp:nvSpPr>
      <dsp:spPr>
        <a:xfrm>
          <a:off x="145211" y="0"/>
          <a:ext cx="3259527" cy="688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>
              <a:latin typeface="Product Sans Thin" panose="020B0203030502040203"/>
            </a:rPr>
            <a:t>Uncertain</a:t>
          </a:r>
        </a:p>
      </dsp:txBody>
      <dsp:txXfrm>
        <a:off x="145211" y="0"/>
        <a:ext cx="3259527" cy="6888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1552F3-1D90-4536-8490-6EB99CDEAEFD}">
      <dsp:nvSpPr>
        <dsp:cNvPr id="0" name=""/>
        <dsp:cNvSpPr/>
      </dsp:nvSpPr>
      <dsp:spPr>
        <a:xfrm>
          <a:off x="490862" y="591715"/>
          <a:ext cx="2799778" cy="329385"/>
        </a:xfrm>
        <a:prstGeom prst="rect">
          <a:avLst/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F66F84-655F-4B78-9E7A-372B041C6596}">
      <dsp:nvSpPr>
        <dsp:cNvPr id="0" name=""/>
        <dsp:cNvSpPr/>
      </dsp:nvSpPr>
      <dsp:spPr>
        <a:xfrm>
          <a:off x="490862" y="715419"/>
          <a:ext cx="205681" cy="2056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9C7678-E009-491F-B461-95AD11B7CD2B}">
      <dsp:nvSpPr>
        <dsp:cNvPr id="0" name=""/>
        <dsp:cNvSpPr/>
      </dsp:nvSpPr>
      <dsp:spPr>
        <a:xfrm>
          <a:off x="490862" y="0"/>
          <a:ext cx="2799778" cy="5917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>
              <a:latin typeface="Product Sans Thin" panose="020B0203030502040203"/>
            </a:rPr>
            <a:t>“Improper”</a:t>
          </a:r>
        </a:p>
      </dsp:txBody>
      <dsp:txXfrm>
        <a:off x="490862" y="0"/>
        <a:ext cx="2799778" cy="59171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C4FA6A-7BC1-4BA6-9233-DAA969691203}">
      <dsp:nvSpPr>
        <dsp:cNvPr id="0" name=""/>
        <dsp:cNvSpPr/>
      </dsp:nvSpPr>
      <dsp:spPr>
        <a:xfrm>
          <a:off x="1599716" y="832428"/>
          <a:ext cx="55878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58789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1" kern="1200" dirty="0">
            <a:latin typeface="Product Sans Thin" panose="020B0203030502040203"/>
          </a:endParaRPr>
        </a:p>
      </dsp:txBody>
      <dsp:txXfrm>
        <a:off x="1864376" y="876305"/>
        <a:ext cx="29469" cy="3687"/>
      </dsp:txXfrm>
    </dsp:sp>
    <dsp:sp modelId="{D46DAFBC-6A23-4AC8-B4F8-C3FA7F4ADFAE}">
      <dsp:nvSpPr>
        <dsp:cNvPr id="0" name=""/>
        <dsp:cNvSpPr/>
      </dsp:nvSpPr>
      <dsp:spPr>
        <a:xfrm>
          <a:off x="0" y="297663"/>
          <a:ext cx="1601516" cy="116097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476" tIns="82374" rIns="78476" bIns="8237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Understand client circumstances, applying inquiring mind</a:t>
          </a:r>
        </a:p>
      </dsp:txBody>
      <dsp:txXfrm>
        <a:off x="0" y="297663"/>
        <a:ext cx="1601516" cy="1160971"/>
      </dsp:txXfrm>
    </dsp:sp>
    <dsp:sp modelId="{865752FB-92B1-4E0C-BB4E-ED42B13E11F0}">
      <dsp:nvSpPr>
        <dsp:cNvPr id="0" name=""/>
        <dsp:cNvSpPr/>
      </dsp:nvSpPr>
      <dsp:spPr>
        <a:xfrm>
          <a:off x="3790622" y="832428"/>
          <a:ext cx="175794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757941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1" kern="1200" dirty="0">
            <a:latin typeface="Product Sans Thin" panose="020B0203030502040203"/>
          </a:endParaRPr>
        </a:p>
      </dsp:txBody>
      <dsp:txXfrm>
        <a:off x="4624879" y="876305"/>
        <a:ext cx="89427" cy="3687"/>
      </dsp:txXfrm>
    </dsp:sp>
    <dsp:sp modelId="{13DECB97-41A9-4A3E-827C-2C8284C800B2}">
      <dsp:nvSpPr>
        <dsp:cNvPr id="0" name=""/>
        <dsp:cNvSpPr/>
      </dsp:nvSpPr>
      <dsp:spPr>
        <a:xfrm>
          <a:off x="2190906" y="397693"/>
          <a:ext cx="1601516" cy="9609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476" tIns="82374" rIns="78476" bIns="8237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Understand the purpose of the TP</a:t>
          </a:r>
        </a:p>
      </dsp:txBody>
      <dsp:txXfrm>
        <a:off x="2190906" y="397693"/>
        <a:ext cx="1601516" cy="960909"/>
      </dsp:txXfrm>
    </dsp:sp>
    <dsp:sp modelId="{64E59D5E-5BD6-4CCD-993C-173931E230B3}">
      <dsp:nvSpPr>
        <dsp:cNvPr id="0" name=""/>
        <dsp:cNvSpPr/>
      </dsp:nvSpPr>
      <dsp:spPr>
        <a:xfrm>
          <a:off x="4486919" y="1296151"/>
          <a:ext cx="3764972" cy="442045"/>
        </a:xfrm>
        <a:custGeom>
          <a:avLst/>
          <a:gdLst/>
          <a:ahLst/>
          <a:cxnLst/>
          <a:rect l="0" t="0" r="0" b="0"/>
          <a:pathLst>
            <a:path>
              <a:moveTo>
                <a:pt x="3764972" y="0"/>
              </a:moveTo>
              <a:lnTo>
                <a:pt x="3764972" y="238122"/>
              </a:lnTo>
              <a:lnTo>
                <a:pt x="0" y="238122"/>
              </a:lnTo>
              <a:lnTo>
                <a:pt x="0" y="442045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1" kern="1200" dirty="0">
            <a:latin typeface="Product Sans Thin" panose="020B0203030502040203"/>
          </a:endParaRPr>
        </a:p>
      </dsp:txBody>
      <dsp:txXfrm>
        <a:off x="6274543" y="1515330"/>
        <a:ext cx="189726" cy="3687"/>
      </dsp:txXfrm>
    </dsp:sp>
    <dsp:sp modelId="{92B2CA99-6008-4741-9355-41B849545102}">
      <dsp:nvSpPr>
        <dsp:cNvPr id="0" name=""/>
        <dsp:cNvSpPr/>
      </dsp:nvSpPr>
      <dsp:spPr>
        <a:xfrm>
          <a:off x="5580963" y="458346"/>
          <a:ext cx="5341857" cy="83960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476" tIns="82374" rIns="78476" bIns="8237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Perform other due diligence steps such as development of factual basis, consultation and referring to available resources (substance over form, RITP test, spirit of the law)</a:t>
          </a:r>
        </a:p>
      </dsp:txBody>
      <dsp:txXfrm>
        <a:off x="5580963" y="458346"/>
        <a:ext cx="5341857" cy="839604"/>
      </dsp:txXfrm>
    </dsp:sp>
    <dsp:sp modelId="{A2B4B13A-23AD-4D5F-8F8D-4F1A96A5BEB2}">
      <dsp:nvSpPr>
        <dsp:cNvPr id="0" name=""/>
        <dsp:cNvSpPr/>
      </dsp:nvSpPr>
      <dsp:spPr>
        <a:xfrm>
          <a:off x="8958026" y="2992191"/>
          <a:ext cx="35176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92980" y="45720"/>
              </a:lnTo>
              <a:lnTo>
                <a:pt x="192980" y="48737"/>
              </a:lnTo>
              <a:lnTo>
                <a:pt x="351761" y="48737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1" kern="1200" dirty="0">
            <a:latin typeface="Product Sans Thin" panose="020B0203030502040203"/>
          </a:endParaRPr>
        </a:p>
      </dsp:txBody>
      <dsp:txXfrm>
        <a:off x="9124348" y="3036068"/>
        <a:ext cx="19118" cy="3687"/>
      </dsp:txXfrm>
    </dsp:sp>
    <dsp:sp modelId="{56E3E611-952F-435E-85D2-4585B0E0AEB8}">
      <dsp:nvSpPr>
        <dsp:cNvPr id="0" name=""/>
        <dsp:cNvSpPr/>
      </dsp:nvSpPr>
      <dsp:spPr>
        <a:xfrm>
          <a:off x="14013" y="1770596"/>
          <a:ext cx="8945813" cy="253463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476" tIns="82374" rIns="78476" bIns="82374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Undertake the tax planning: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1) PA not to undertake improper tax planning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2) If there are uncertainties: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     a) PA to consult with tax authority (if possible) and other experts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     b) PA to communicate to the client the risks: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          </a:t>
          </a:r>
          <a:r>
            <a:rPr lang="en-US" sz="1600" b="1" kern="1200" dirty="0" err="1">
              <a:latin typeface="Product Sans Thin" panose="020B0203030502040203"/>
            </a:rPr>
            <a:t>i</a:t>
          </a:r>
          <a:r>
            <a:rPr lang="en-US" sz="1600" b="1" kern="1200" dirty="0">
              <a:latin typeface="Product Sans Thin" panose="020B0203030502040203"/>
            </a:rPr>
            <a:t>) If client agrees, proceed with tax planning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              - PA to encourage and facilitate client disclosure to relevant authorities 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         ii) If client disagrees, refer to slide 18</a:t>
          </a:r>
        </a:p>
      </dsp:txBody>
      <dsp:txXfrm>
        <a:off x="14013" y="1770596"/>
        <a:ext cx="8945813" cy="2534630"/>
      </dsp:txXfrm>
    </dsp:sp>
    <dsp:sp modelId="{D58FE1EE-4DE1-4620-8943-3CDCCCD65812}">
      <dsp:nvSpPr>
        <dsp:cNvPr id="0" name=""/>
        <dsp:cNvSpPr/>
      </dsp:nvSpPr>
      <dsp:spPr>
        <a:xfrm>
          <a:off x="9342188" y="2540391"/>
          <a:ext cx="1601516" cy="10010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8476" tIns="82374" rIns="78476" bIns="8237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latin typeface="Product Sans Thin" panose="020B0203030502040203"/>
            </a:rPr>
            <a:t>Conclude and Document the decisions</a:t>
          </a:r>
        </a:p>
      </dsp:txBody>
      <dsp:txXfrm>
        <a:off x="9342188" y="2540391"/>
        <a:ext cx="1601516" cy="100107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FF54C7-9349-402D-9C4F-DBAC1013008D}">
      <dsp:nvSpPr>
        <dsp:cNvPr id="0" name=""/>
        <dsp:cNvSpPr/>
      </dsp:nvSpPr>
      <dsp:spPr>
        <a:xfrm>
          <a:off x="116942" y="838810"/>
          <a:ext cx="1690538" cy="1014323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IESBA approval of project proposal</a:t>
          </a:r>
        </a:p>
      </dsp:txBody>
      <dsp:txXfrm>
        <a:off x="146651" y="868519"/>
        <a:ext cx="1631120" cy="954905"/>
      </dsp:txXfrm>
    </dsp:sp>
    <dsp:sp modelId="{85EB095F-B8FA-48DA-98E6-A25EBC7FCD27}">
      <dsp:nvSpPr>
        <dsp:cNvPr id="0" name=""/>
        <dsp:cNvSpPr/>
      </dsp:nvSpPr>
      <dsp:spPr>
        <a:xfrm>
          <a:off x="1956248" y="1136344"/>
          <a:ext cx="358394" cy="419253"/>
        </a:xfrm>
        <a:prstGeom prst="rightArrow">
          <a:avLst>
            <a:gd name="adj1" fmla="val 60000"/>
            <a:gd name="adj2" fmla="val 50000"/>
          </a:avLst>
        </a:prstGeom>
        <a:solidFill>
          <a:schemeClr val="tx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>
        <a:off x="1956248" y="1220195"/>
        <a:ext cx="250876" cy="251551"/>
      </dsp:txXfrm>
    </dsp:sp>
    <dsp:sp modelId="{8F890A5B-93B8-4844-A591-AF0638405DD4}">
      <dsp:nvSpPr>
        <dsp:cNvPr id="0" name=""/>
        <dsp:cNvSpPr/>
      </dsp:nvSpPr>
      <dsp:spPr>
        <a:xfrm>
          <a:off x="2483696" y="838810"/>
          <a:ext cx="1690538" cy="1014323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Update to IESBA</a:t>
          </a:r>
        </a:p>
      </dsp:txBody>
      <dsp:txXfrm>
        <a:off x="2513405" y="868519"/>
        <a:ext cx="1631120" cy="954905"/>
      </dsp:txXfrm>
    </dsp:sp>
    <dsp:sp modelId="{2FC604D8-E459-4674-9789-45DAD91FFDB4}">
      <dsp:nvSpPr>
        <dsp:cNvPr id="0" name=""/>
        <dsp:cNvSpPr/>
      </dsp:nvSpPr>
      <dsp:spPr>
        <a:xfrm rot="10800000" flipH="1">
          <a:off x="4294361" y="1026682"/>
          <a:ext cx="512277" cy="616114"/>
        </a:xfrm>
        <a:prstGeom prst="rightBrace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>
        <a:off x="4294361" y="1149905"/>
        <a:ext cx="358594" cy="369668"/>
      </dsp:txXfrm>
    </dsp:sp>
    <dsp:sp modelId="{2677523E-16D4-4146-A922-5AAF61A3BF79}">
      <dsp:nvSpPr>
        <dsp:cNvPr id="0" name=""/>
        <dsp:cNvSpPr/>
      </dsp:nvSpPr>
      <dsp:spPr>
        <a:xfrm>
          <a:off x="4850451" y="786993"/>
          <a:ext cx="1690538" cy="1117956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Discussion of Issues with IESBA and IESBA CAG</a:t>
          </a:r>
          <a:endParaRPr lang="en-US" sz="1800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>
        <a:off x="4883195" y="819737"/>
        <a:ext cx="1625050" cy="1052468"/>
      </dsp:txXfrm>
    </dsp:sp>
    <dsp:sp modelId="{1A715495-09B5-4160-8473-6CA9F46F072B}">
      <dsp:nvSpPr>
        <dsp:cNvPr id="0" name=""/>
        <dsp:cNvSpPr/>
      </dsp:nvSpPr>
      <dsp:spPr>
        <a:xfrm>
          <a:off x="6689757" y="1136344"/>
          <a:ext cx="358394" cy="419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2871253"/>
            <a:satOff val="1269"/>
            <a:lumOff val="-779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>
        <a:off x="6689757" y="1220195"/>
        <a:ext cx="250876" cy="251551"/>
      </dsp:txXfrm>
    </dsp:sp>
    <dsp:sp modelId="{73E94E3D-44A8-417B-A40A-DA841B454E97}">
      <dsp:nvSpPr>
        <dsp:cNvPr id="0" name=""/>
        <dsp:cNvSpPr/>
      </dsp:nvSpPr>
      <dsp:spPr>
        <a:xfrm>
          <a:off x="7217205" y="838810"/>
          <a:ext cx="1690538" cy="1014323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Global Roundtables</a:t>
          </a:r>
        </a:p>
      </dsp:txBody>
      <dsp:txXfrm>
        <a:off x="7246914" y="868519"/>
        <a:ext cx="1631120" cy="954905"/>
      </dsp:txXfrm>
    </dsp:sp>
    <dsp:sp modelId="{5C1FB9EE-735C-49B9-A613-677CEA6EA4BA}">
      <dsp:nvSpPr>
        <dsp:cNvPr id="0" name=""/>
        <dsp:cNvSpPr/>
      </dsp:nvSpPr>
      <dsp:spPr>
        <a:xfrm>
          <a:off x="9056511" y="1136344"/>
          <a:ext cx="358394" cy="419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4306880"/>
            <a:satOff val="1904"/>
            <a:lumOff val="-1169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>
            <a:solidFill>
              <a:schemeClr val="accent6"/>
            </a:solidFill>
          </a:endParaRPr>
        </a:p>
      </dsp:txBody>
      <dsp:txXfrm>
        <a:off x="9056511" y="1220195"/>
        <a:ext cx="250876" cy="251551"/>
      </dsp:txXfrm>
    </dsp:sp>
    <dsp:sp modelId="{C5DB6AC2-4528-4734-9A07-E24A8394582F}">
      <dsp:nvSpPr>
        <dsp:cNvPr id="0" name=""/>
        <dsp:cNvSpPr/>
      </dsp:nvSpPr>
      <dsp:spPr>
        <a:xfrm>
          <a:off x="9583959" y="838810"/>
          <a:ext cx="1690538" cy="1014323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Discussion of Issues with IESBA</a:t>
          </a:r>
        </a:p>
      </dsp:txBody>
      <dsp:txXfrm>
        <a:off x="9613668" y="868519"/>
        <a:ext cx="1631120" cy="954905"/>
      </dsp:txXfrm>
    </dsp:sp>
    <dsp:sp modelId="{65454695-2658-4CBE-8330-C85133DC691E}">
      <dsp:nvSpPr>
        <dsp:cNvPr id="0" name=""/>
        <dsp:cNvSpPr/>
      </dsp:nvSpPr>
      <dsp:spPr>
        <a:xfrm rot="5400000">
          <a:off x="10268553" y="2120093"/>
          <a:ext cx="385857" cy="419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5742506"/>
            <a:satOff val="2538"/>
            <a:lumOff val="-1558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 rot="-5400000">
        <a:off x="10335706" y="2136792"/>
        <a:ext cx="251551" cy="270100"/>
      </dsp:txXfrm>
    </dsp:sp>
    <dsp:sp modelId="{5533CF7E-BE37-4CF4-A099-7910AC328748}">
      <dsp:nvSpPr>
        <dsp:cNvPr id="0" name=""/>
        <dsp:cNvSpPr/>
      </dsp:nvSpPr>
      <dsp:spPr>
        <a:xfrm>
          <a:off x="9583959" y="2581165"/>
          <a:ext cx="1690538" cy="1014323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First Read of proposals</a:t>
          </a:r>
        </a:p>
      </dsp:txBody>
      <dsp:txXfrm>
        <a:off x="9613668" y="2610874"/>
        <a:ext cx="1631120" cy="954905"/>
      </dsp:txXfrm>
    </dsp:sp>
    <dsp:sp modelId="{D9A2F1D1-1F61-427C-A5C3-23C2C2C9DE97}">
      <dsp:nvSpPr>
        <dsp:cNvPr id="0" name=""/>
        <dsp:cNvSpPr/>
      </dsp:nvSpPr>
      <dsp:spPr>
        <a:xfrm rot="10800000">
          <a:off x="9090574" y="3045890"/>
          <a:ext cx="358394" cy="419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7178133"/>
            <a:satOff val="3173"/>
            <a:lumOff val="-1948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 rot="10800000">
        <a:off x="9198092" y="3129741"/>
        <a:ext cx="250876" cy="251551"/>
      </dsp:txXfrm>
    </dsp:sp>
    <dsp:sp modelId="{603C5E02-525C-4141-8DF5-E0BD6D23F5F5}">
      <dsp:nvSpPr>
        <dsp:cNvPr id="0" name=""/>
        <dsp:cNvSpPr/>
      </dsp:nvSpPr>
      <dsp:spPr>
        <a:xfrm>
          <a:off x="7217205" y="2581165"/>
          <a:ext cx="1690538" cy="1014323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Approval of Exposure Draft</a:t>
          </a:r>
        </a:p>
      </dsp:txBody>
      <dsp:txXfrm>
        <a:off x="7246914" y="2610874"/>
        <a:ext cx="1631120" cy="954905"/>
      </dsp:txXfrm>
    </dsp:sp>
    <dsp:sp modelId="{A45FB84C-B2EC-4DAB-AC9D-6D41CAFC4667}">
      <dsp:nvSpPr>
        <dsp:cNvPr id="0" name=""/>
        <dsp:cNvSpPr/>
      </dsp:nvSpPr>
      <dsp:spPr>
        <a:xfrm rot="10800000">
          <a:off x="6710043" y="2878700"/>
          <a:ext cx="358394" cy="419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8613759"/>
            <a:satOff val="3808"/>
            <a:lumOff val="-2338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 rot="10800000">
        <a:off x="6817561" y="2962551"/>
        <a:ext cx="250876" cy="251551"/>
      </dsp:txXfrm>
    </dsp:sp>
    <dsp:sp modelId="{6243E2CA-E46F-4D31-AEE5-5BD22C47CD69}">
      <dsp:nvSpPr>
        <dsp:cNvPr id="0" name=""/>
        <dsp:cNvSpPr/>
      </dsp:nvSpPr>
      <dsp:spPr>
        <a:xfrm>
          <a:off x="4850451" y="2581165"/>
          <a:ext cx="1690538" cy="1014323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High level update</a:t>
          </a:r>
        </a:p>
      </dsp:txBody>
      <dsp:txXfrm>
        <a:off x="4880160" y="2610874"/>
        <a:ext cx="1631120" cy="954905"/>
      </dsp:txXfrm>
    </dsp:sp>
    <dsp:sp modelId="{0129CD8C-7E37-4A68-8860-0113272218EE}">
      <dsp:nvSpPr>
        <dsp:cNvPr id="0" name=""/>
        <dsp:cNvSpPr/>
      </dsp:nvSpPr>
      <dsp:spPr>
        <a:xfrm rot="10800000">
          <a:off x="4343289" y="2878700"/>
          <a:ext cx="358394" cy="419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0049386"/>
            <a:satOff val="4442"/>
            <a:lumOff val="-2727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1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 rot="10800000">
        <a:off x="4450807" y="2962551"/>
        <a:ext cx="250876" cy="251551"/>
      </dsp:txXfrm>
    </dsp:sp>
    <dsp:sp modelId="{BC088B25-CE09-403B-A561-E65862749C49}">
      <dsp:nvSpPr>
        <dsp:cNvPr id="0" name=""/>
        <dsp:cNvSpPr/>
      </dsp:nvSpPr>
      <dsp:spPr>
        <a:xfrm>
          <a:off x="2483696" y="2581165"/>
          <a:ext cx="1690538" cy="1014323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  <a:ea typeface="+mn-ea"/>
              <a:cs typeface="+mn-cs"/>
            </a:rPr>
            <a:t>Full review of ED responses</a:t>
          </a:r>
        </a:p>
      </dsp:txBody>
      <dsp:txXfrm>
        <a:off x="2513405" y="2610874"/>
        <a:ext cx="1631120" cy="954905"/>
      </dsp:txXfrm>
    </dsp:sp>
    <dsp:sp modelId="{D1936327-FB29-49F7-B549-CAAFF980C99E}">
      <dsp:nvSpPr>
        <dsp:cNvPr id="0" name=""/>
        <dsp:cNvSpPr/>
      </dsp:nvSpPr>
      <dsp:spPr>
        <a:xfrm rot="10771699">
          <a:off x="1986799" y="2888304"/>
          <a:ext cx="351148" cy="4192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1485012"/>
            <a:satOff val="5077"/>
            <a:lumOff val="-3117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>
            <a:solidFill>
              <a:schemeClr val="accent6"/>
            </a:solidFill>
            <a:latin typeface="Product Sans Thin" panose="020B0203030502040203"/>
          </a:endParaRPr>
        </a:p>
      </dsp:txBody>
      <dsp:txXfrm rot="10800000">
        <a:off x="2092141" y="2971721"/>
        <a:ext cx="245804" cy="251551"/>
      </dsp:txXfrm>
    </dsp:sp>
    <dsp:sp modelId="{8B24B766-852F-4A0B-9CEC-97371727857C}">
      <dsp:nvSpPr>
        <dsp:cNvPr id="0" name=""/>
        <dsp:cNvSpPr/>
      </dsp:nvSpPr>
      <dsp:spPr>
        <a:xfrm>
          <a:off x="16795" y="2601005"/>
          <a:ext cx="1804379" cy="1014323"/>
        </a:xfrm>
        <a:prstGeom prst="roundRect">
          <a:avLst>
            <a:gd name="adj" fmla="val 1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accent6"/>
              </a:solidFill>
              <a:latin typeface="Product Sans Thin" panose="020B0203030502040203"/>
            </a:rPr>
            <a:t>Approval of final pronouncement</a:t>
          </a:r>
        </a:p>
      </dsp:txBody>
      <dsp:txXfrm>
        <a:off x="46504" y="2630714"/>
        <a:ext cx="1744961" cy="9549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217F18B-FBA3-4F6B-97D9-EA188CD16FE5}" type="datetimeFigureOut">
              <a:rPr lang="en-US" smtClean="0"/>
              <a:t>2/25/2022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BAD342E5-AFF1-4E5D-BEDB-B5261E7DADB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479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86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011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377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300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210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D342E5-AFF1-4E5D-BEDB-B5261E7DADB0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117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8463" y="693738"/>
            <a:ext cx="6153150" cy="34623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10189-AC31-7546-878A-F48FDE4A29F5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049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8463" y="693738"/>
            <a:ext cx="6153150" cy="34623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410189-AC31-7546-878A-F48FDE4A29F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657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hyperlink" Target="https://www.linkedin.com/company/iesba/" TargetMode="External"/><Relationship Id="rId7" Type="http://schemas.openxmlformats.org/officeDocument/2006/relationships/hyperlink" Target="https://www.linkedin.com/company/ipsasb/" TargetMode="External"/><Relationship Id="rId2" Type="http://schemas.openxmlformats.org/officeDocument/2006/relationships/hyperlink" Target="https://twitter.com/Ethics_Board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hyperlink" Target="https://twitter.com/IPSASB_News" TargetMode="External"/><Relationship Id="rId10" Type="http://schemas.openxmlformats.org/officeDocument/2006/relationships/image" Target="../media/image17.jpg"/><Relationship Id="rId4" Type="http://schemas.openxmlformats.org/officeDocument/2006/relationships/hyperlink" Target="https://www.youtube.com/channel/UC0VaH8c5S0a_ASiToeonj0g" TargetMode="External"/><Relationship Id="rId9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hicsboard.org/" TargetMode="External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hicsboard.org/" TargetMode="External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243662-BBA5-4983-9E42-C044319DE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3"/>
          <a:stretch/>
        </p:blipFill>
        <p:spPr>
          <a:xfrm>
            <a:off x="0" y="1359401"/>
            <a:ext cx="12192000" cy="5498599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372EE30-0CA9-9349-914F-931308613F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390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chemeClr val="bg1"/>
                </a:solidFill>
                <a:latin typeface="Product Sans Light" panose="020B03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FC4CAB7F-A97C-6F46-942A-943284A3E1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755942-84D2-2949-9D61-AAE823131D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2DC392D-8E34-E842-905D-2C0D9EF77B9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8279C55-74D0-264F-B945-2C8B8983543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784D37B-3DF2-8B49-A9B6-293C3148E6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27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 al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EC34133F-8ABA-8C41-8951-83582D1E63D8}"/>
              </a:ext>
            </a:extLst>
          </p:cNvPr>
          <p:cNvGrpSpPr/>
          <p:nvPr userDrawn="1"/>
        </p:nvGrpSpPr>
        <p:grpSpPr>
          <a:xfrm>
            <a:off x="7315199" y="0"/>
            <a:ext cx="4863445" cy="6845599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747C9DB-9490-4040-8FD7-82C9E70063D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348A8A-F1FB-164B-A4C0-F0ADE3F509FF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BCFB59-55AA-F84A-9EE6-C097383D3278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v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76999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06591EAA-F508-3C47-9146-1E4DA5C537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DD430948-36BB-364D-97BA-1D593C3B8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52490E-FFCC-4912-9346-9ED8E1EBA7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268267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2AB7CC0-4987-F84D-9358-AA39C2F9E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E55BB7F-B53C-9F4A-A2CF-27D3570D2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423981"/>
            <a:ext cx="5157787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31731153-8464-A746-AB4F-09994EAFB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247893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F9B9B6CF-D6E0-7541-8330-17BE83CDF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423981"/>
            <a:ext cx="5183188" cy="82391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rgbClr val="0B549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A211F6D-1E1D-374F-9B3B-BB3CE5EFA0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247893"/>
            <a:ext cx="5183188" cy="3684588"/>
          </a:xfrm>
        </p:spPr>
        <p:txBody>
          <a:bodyPr/>
          <a:lstStyle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lvl3pPr>
            <a:lvl4pPr marL="1714500" indent="-285750">
              <a:buFont typeface="System Font Regular"/>
              <a:buChar char="–"/>
              <a:defRPr/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marL="165735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/>
              <a:defRPr/>
            </a:pPr>
            <a:r>
              <a:rPr lang="en-US" dirty="0"/>
              <a:t>Fourth level</a:t>
            </a:r>
          </a:p>
          <a:p>
            <a:pPr lvl="2"/>
            <a:endParaRPr lang="en-US" dirty="0"/>
          </a:p>
        </p:txBody>
      </p:sp>
      <p:sp>
        <p:nvSpPr>
          <p:cNvPr id="13" name="Date Placeholder 6">
            <a:extLst>
              <a:ext uri="{FF2B5EF4-FFF2-40B4-BE49-F238E27FC236}">
                <a16:creationId xmlns:a16="http://schemas.microsoft.com/office/drawing/2014/main" id="{36763471-A710-2D44-8CE7-4A59F2202F3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2D11A3-E810-D24B-AE52-D1291F84FA3D}" type="datetimeFigureOut">
              <a:rPr lang="en-US" smtClean="0"/>
              <a:pPr/>
              <a:t>2/25/2022</a:t>
            </a:fld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6656E22-8A20-264A-A686-2077136CDD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4377A8E-7939-4414-832B-DF2FB7FCE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864214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D64937-1A05-B34F-90BB-BF72B0D8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9C75A3-FC22-C440-ADCA-0F0446391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23EA5B0-5BC9-604A-BADC-22C777AB332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184" y="452486"/>
            <a:ext cx="10515616" cy="54769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3020A6-35B0-2148-8BB1-10241E03D8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357313"/>
            <a:ext cx="6172200" cy="45037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23E997-4DCA-8742-B052-C5C8981FB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393941-3B9D-4345-A9EA-A04120EF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2798FE5-6721-474C-871F-E61BB2792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7384" y="1357313"/>
            <a:ext cx="4281816" cy="428942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5A979-ECB6-944B-B048-D15BBCA47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01710DD-ADAB-40F1-822D-847785A4B9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480286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056E563-204B-4A86-9584-ADE6D714DDFA}"/>
              </a:ext>
            </a:extLst>
          </p:cNvPr>
          <p:cNvGrpSpPr/>
          <p:nvPr userDrawn="1"/>
        </p:nvGrpSpPr>
        <p:grpSpPr>
          <a:xfrm>
            <a:off x="1693404" y="5780005"/>
            <a:ext cx="9811512" cy="629918"/>
            <a:chOff x="1007885" y="2739164"/>
            <a:chExt cx="9455868" cy="584201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B918966-6278-419D-86CE-78AA30AAF5A7}"/>
                </a:ext>
              </a:extLst>
            </p:cNvPr>
            <p:cNvSpPr/>
            <p:nvPr userDrawn="1"/>
          </p:nvSpPr>
          <p:spPr>
            <a:xfrm>
              <a:off x="1529370" y="2846598"/>
              <a:ext cx="8934383" cy="34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l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 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@Ethics_Board</a:t>
              </a:r>
              <a:r>
                <a:rPr lang="en-CA" sz="16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              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r>
                <a:rPr lang="en-CA" sz="1800" b="0" i="0" u="none" strike="noStrike" dirty="0">
                  <a:solidFill>
                    <a:srgbClr val="000000"/>
                  </a:solidFill>
                  <a:effectLst/>
                  <a:latin typeface="Product Sans Light" panose="020B0303030502040203" pitchFamily="34" charset="0"/>
                </a:rPr>
                <a:t>				</a:t>
              </a:r>
              <a:r>
                <a:rPr lang="en-CA" sz="1800" b="0" i="0" u="none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</a:rPr>
                <a:t>    </a:t>
              </a:r>
              <a:r>
                <a:rPr lang="en-CA" sz="1800" b="0" i="0" u="sng" strike="noStrike" dirty="0">
                  <a:solidFill>
                    <a:srgbClr val="0B5494"/>
                  </a:solidFill>
                  <a:effectLst/>
                  <a:latin typeface="Product Sans Light" panose="020B0303030502040203" pitchFamily="34" charset="0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@IESBA</a:t>
              </a:r>
              <a:endParaRPr lang="en-CA" sz="1600" b="0" i="0" u="none" strike="noStrike" dirty="0">
                <a:solidFill>
                  <a:srgbClr val="0B5494"/>
                </a:solidFill>
                <a:effectLst/>
                <a:latin typeface="Product Sans Light" panose="020B0303030502040203" pitchFamily="34" charset="0"/>
              </a:endParaRPr>
            </a:p>
          </p:txBody>
        </p:sp>
        <p:pic>
          <p:nvPicPr>
            <p:cNvPr id="12" name="Picture 11">
              <a:hlinkClick r:id="rId5"/>
              <a:extLst>
                <a:ext uri="{FF2B5EF4-FFF2-40B4-BE49-F238E27FC236}">
                  <a16:creationId xmlns:a16="http://schemas.microsoft.com/office/drawing/2014/main" id="{75F103B6-7D40-495F-B856-BAD56A1741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885" y="2739165"/>
              <a:ext cx="596900" cy="584200"/>
            </a:xfrm>
            <a:prstGeom prst="rect">
              <a:avLst/>
            </a:prstGeom>
          </p:spPr>
        </p:pic>
        <p:pic>
          <p:nvPicPr>
            <p:cNvPr id="13" name="Picture 12">
              <a:hlinkClick r:id="rId7"/>
              <a:extLst>
                <a:ext uri="{FF2B5EF4-FFF2-40B4-BE49-F238E27FC236}">
                  <a16:creationId xmlns:a16="http://schemas.microsoft.com/office/drawing/2014/main" id="{DBA2C49C-5171-4C06-971F-B29996FDDFE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3788" y="2739164"/>
              <a:ext cx="596900" cy="584200"/>
            </a:xfrm>
            <a:prstGeom prst="rect">
              <a:avLst/>
            </a:prstGeom>
          </p:spPr>
        </p:pic>
      </p:grpSp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F8A45A77-335F-4A7E-97BB-8231D92A3F8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56" y="5866938"/>
            <a:ext cx="1836328" cy="427147"/>
          </a:xfrm>
          <a:prstGeom prst="rect">
            <a:avLst/>
          </a:prstGeom>
        </p:spPr>
      </p:pic>
      <p:pic>
        <p:nvPicPr>
          <p:cNvPr id="17" name="Picture 16" descr="A blue and white logo&#10;&#10;Description automatically generated with low confidence">
            <a:extLst>
              <a:ext uri="{FF2B5EF4-FFF2-40B4-BE49-F238E27FC236}">
                <a16:creationId xmlns:a16="http://schemas.microsoft.com/office/drawing/2014/main" id="{1160CEAE-27E9-46C8-8F06-649C8B4791A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417" y="1983072"/>
            <a:ext cx="5733166" cy="167391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941F45-47E0-46BC-A474-6E89FC3B2FF0}"/>
              </a:ext>
            </a:extLst>
          </p:cNvPr>
          <p:cNvSpPr txBox="1"/>
          <p:nvPr userDrawn="1"/>
        </p:nvSpPr>
        <p:spPr>
          <a:xfrm>
            <a:off x="3239146" y="373509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/>
          </a:bodyPr>
          <a:lstStyle/>
          <a:p>
            <a:pPr algn="l"/>
            <a:endParaRPr lang="en-US" sz="2200" dirty="0">
              <a:solidFill>
                <a:srgbClr val="0B5494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D301A1-6DC6-4202-9D57-925864E85118}"/>
              </a:ext>
            </a:extLst>
          </p:cNvPr>
          <p:cNvSpPr txBox="1"/>
          <p:nvPr userDrawn="1"/>
        </p:nvSpPr>
        <p:spPr>
          <a:xfrm>
            <a:off x="604434" y="3716849"/>
            <a:ext cx="10900482" cy="47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www.ethicsboard.org</a:t>
            </a:r>
          </a:p>
        </p:txBody>
      </p:sp>
    </p:spTree>
    <p:extLst>
      <p:ext uri="{BB962C8B-B14F-4D97-AF65-F5344CB8AC3E}">
        <p14:creationId xmlns:p14="http://schemas.microsoft.com/office/powerpoint/2010/main" val="1268044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dirty="0"/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1598615"/>
            <a:ext cx="12192000" cy="5266944"/>
          </a:xfrm>
          <a:prstGeom prst="rect">
            <a:avLst/>
          </a:prstGeom>
          <a:gradFill rotWithShape="0">
            <a:gsLst>
              <a:gs pos="0">
                <a:srgbClr val="18276E"/>
              </a:gs>
              <a:gs pos="100000">
                <a:srgbClr val="0092D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pic>
        <p:nvPicPr>
          <p:cNvPr id="11" name="Picture 6" descr="Ribbon_green_1.25in_width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98615"/>
            <a:ext cx="8839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9600" y="1865315"/>
            <a:ext cx="6197600" cy="990600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689600" y="3313113"/>
            <a:ext cx="4080933" cy="1752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14" y="512251"/>
            <a:ext cx="2742556" cy="80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350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8016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555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8771"/>
            <a:ext cx="7721600" cy="641349"/>
          </a:xfrm>
        </p:spPr>
        <p:txBody>
          <a:bodyPr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799166"/>
            <a:ext cx="6815667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9" y="1799169"/>
            <a:ext cx="4112684" cy="4093632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086859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9" y="4406903"/>
            <a:ext cx="10818284" cy="1362076"/>
          </a:xfrm>
        </p:spPr>
        <p:txBody>
          <a:bodyPr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9" y="2906713"/>
            <a:ext cx="10818284" cy="1500187"/>
          </a:xfrm>
        </p:spPr>
        <p:txBody>
          <a:bodyPr anchor="b"/>
          <a:lstStyle>
            <a:lvl1pPr marL="0" indent="0">
              <a:buNone/>
              <a:defRPr sz="3200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3191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(alt Title Slid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blur&#10;&#10;Description automatically generated">
            <a:extLst>
              <a:ext uri="{FF2B5EF4-FFF2-40B4-BE49-F238E27FC236}">
                <a16:creationId xmlns:a16="http://schemas.microsoft.com/office/drawing/2014/main" id="{7A85BD9F-E558-4254-89DB-9A7B3D1C56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9976" y="1635465"/>
            <a:ext cx="12259180" cy="5260636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0EC3E29-B62B-5848-BFF2-3B22373AA7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77140"/>
          </a:xfrm>
        </p:spPr>
        <p:txBody>
          <a:bodyPr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629DFBE-95EF-9447-850B-5A38238E4F7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F5955-3DDD-F944-85A3-05004DFA4A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0F003CDE-CD75-5443-B99B-2ED7BCD5EE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0E875A9D-8B55-2C4C-B935-74B25F46DA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48D7A3D-F2E1-CC45-95C1-83C1A0A06E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085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99168"/>
            <a:ext cx="5486400" cy="4093633"/>
          </a:xfrm>
        </p:spPr>
        <p:txBody>
          <a:bodyPr/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99168"/>
            <a:ext cx="5486400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8315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5950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47004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8000" y="1799168"/>
            <a:ext cx="11277600" cy="4093633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510715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76" y="2216566"/>
            <a:ext cx="3503048" cy="1022788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2953425" y="3659416"/>
            <a:ext cx="6285151" cy="99520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/>
            <a:r>
              <a:rPr lang="en-US" sz="5867" kern="300" dirty="0">
                <a:solidFill>
                  <a:srgbClr val="005BAA"/>
                </a:solidFill>
                <a:latin typeface="Bauer Bodoni Std" pitchFamily="18" charset="0"/>
              </a:rPr>
              <a:t>The Ethics Board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545104" y="5105401"/>
            <a:ext cx="3045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65000"/>
                    <a:lumOff val="35000"/>
                  </a:schemeClr>
                </a:solidFill>
                <a:hlinkClick r:id="rId3"/>
              </a:rPr>
              <a:t>www.ethicsboard.org</a:t>
            </a:r>
            <a:endParaRPr lang="en-US" sz="2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311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Standar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808080"/>
                </a:solidFill>
              </a:defRPr>
            </a:lvl1pPr>
            <a:lvl2pPr>
              <a:defRPr>
                <a:solidFill>
                  <a:srgbClr val="808080"/>
                </a:solidFill>
              </a:defRPr>
            </a:lvl2pPr>
            <a:lvl3pPr>
              <a:defRPr>
                <a:solidFill>
                  <a:srgbClr val="808080"/>
                </a:solidFill>
              </a:defRPr>
            </a:lvl3pPr>
            <a:lvl4pPr marL="857187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84182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05136" y="6511062"/>
            <a:ext cx="3677264" cy="304412"/>
          </a:xfrm>
          <a:prstGeom prst="rect">
            <a:avLst/>
          </a:prstGeom>
        </p:spPr>
        <p:txBody>
          <a:bodyPr/>
          <a:lstStyle>
            <a:lvl1pPr marL="0" marR="0" indent="0" algn="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808080"/>
                </a:solidFill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r>
              <a:rPr lang="en-US" dirty="0">
                <a:latin typeface="Arial" panose="020B0604020202020204" pitchFamily="34" charset="0"/>
                <a:cs typeface="MS PGothic" charset="0"/>
              </a:rPr>
              <a:t>  |  Confidential and Proprietary Information</a:t>
            </a:r>
          </a:p>
        </p:txBody>
      </p:sp>
    </p:spTree>
    <p:extLst>
      <p:ext uri="{BB962C8B-B14F-4D97-AF65-F5344CB8AC3E}">
        <p14:creationId xmlns:p14="http://schemas.microsoft.com/office/powerpoint/2010/main" val="38892632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400" dirty="0"/>
          </a:p>
        </p:txBody>
      </p:sp>
      <p:sp>
        <p:nvSpPr>
          <p:cNvPr id="12" name="Rectangle 5"/>
          <p:cNvSpPr>
            <a:spLocks noChangeArrowheads="1"/>
          </p:cNvSpPr>
          <p:nvPr userDrawn="1"/>
        </p:nvSpPr>
        <p:spPr bwMode="auto">
          <a:xfrm>
            <a:off x="0" y="1598615"/>
            <a:ext cx="12192000" cy="5266944"/>
          </a:xfrm>
          <a:prstGeom prst="rect">
            <a:avLst/>
          </a:prstGeom>
          <a:gradFill rotWithShape="0">
            <a:gsLst>
              <a:gs pos="0">
                <a:srgbClr val="18276E"/>
              </a:gs>
              <a:gs pos="100000">
                <a:srgbClr val="0092D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pic>
        <p:nvPicPr>
          <p:cNvPr id="11" name="Picture 6" descr="Ribbon_green_1.25in_width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598615"/>
            <a:ext cx="8839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89600" y="1865315"/>
            <a:ext cx="6197600" cy="990600"/>
          </a:xfr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689600" y="3313113"/>
            <a:ext cx="4080933" cy="1752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14" y="512251"/>
            <a:ext cx="2742556" cy="80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6015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800"/>
              </a:spcBef>
              <a:defRPr/>
            </a:lvl1pPr>
            <a:lvl2pPr>
              <a:spcBef>
                <a:spcPts val="1035"/>
              </a:spcBef>
              <a:defRPr/>
            </a:lvl2pPr>
            <a:lvl3pPr>
              <a:spcBef>
                <a:spcPts val="1035"/>
              </a:spcBef>
              <a:defRPr/>
            </a:lvl3pPr>
            <a:lvl4pPr>
              <a:spcBef>
                <a:spcPts val="1035"/>
              </a:spcBef>
              <a:defRPr/>
            </a:lvl4pPr>
            <a:lvl5pPr>
              <a:spcBef>
                <a:spcPts val="1035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0"/>
          </p:nvPr>
        </p:nvSpPr>
        <p:spPr>
          <a:xfrm>
            <a:off x="508000" y="762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4410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9396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8771"/>
            <a:ext cx="7721600" cy="641349"/>
          </a:xfrm>
        </p:spPr>
        <p:txBody>
          <a:bodyPr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799166"/>
            <a:ext cx="6815667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9" y="1799169"/>
            <a:ext cx="4112684" cy="4093632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8563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D83A9A97-3FE1-4EDA-8AA4-850C7B3DF6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359401"/>
            <a:ext cx="12192001" cy="5555749"/>
          </a:xfrm>
          <a:prstGeom prst="rect">
            <a:avLst/>
          </a:prstGeom>
        </p:spPr>
      </p:pic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5B735781-C98E-3546-A3E5-41DD7AAEDB1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961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548A2B-C299-E44F-9499-8F728F8B4DA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ED859E-0E54-394B-B2F4-63D1B380DB8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0247"/>
            <a:ext cx="12221976" cy="2932783"/>
          </a:xfrm>
          <a:prstGeom prst="rect">
            <a:avLst/>
          </a:prstGeom>
        </p:spPr>
      </p:pic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630EF5FB-5DCB-C84B-ADDB-AC9E3E6B58A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89B6BD9B-253D-404B-9EC4-14D3E5C7B0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DDB95AD-1F20-1F45-AA37-1F83A42C35F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607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9" y="4406903"/>
            <a:ext cx="10818284" cy="1362076"/>
          </a:xfrm>
        </p:spPr>
        <p:txBody>
          <a:bodyPr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9" y="2906713"/>
            <a:ext cx="10818284" cy="1500187"/>
          </a:xfrm>
        </p:spPr>
        <p:txBody>
          <a:bodyPr anchor="b"/>
          <a:lstStyle>
            <a:lvl1pPr marL="0" indent="0">
              <a:buNone/>
              <a:defRPr sz="3200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13444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99168"/>
            <a:ext cx="5486400" cy="4093633"/>
          </a:xfrm>
        </p:spPr>
        <p:txBody>
          <a:bodyPr/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99168"/>
            <a:ext cx="5486400" cy="4093633"/>
          </a:xfrm>
        </p:spPr>
        <p:txBody>
          <a:bodyPr/>
          <a:lstStyle>
            <a:lvl1pPr>
              <a:defRPr sz="3200"/>
            </a:lvl1pPr>
            <a:lvl2pPr>
              <a:defRPr sz="2400"/>
            </a:lvl2pPr>
            <a:lvl3pPr>
              <a:defRPr sz="2133"/>
            </a:lvl3pPr>
            <a:lvl4pPr>
              <a:defRPr sz="1867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1262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10058400" cy="533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0"/>
          </p:nvPr>
        </p:nvSpPr>
        <p:spPr>
          <a:xfrm>
            <a:off x="508000" y="18288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867">
                <a:solidFill>
                  <a:schemeClr val="bg1"/>
                </a:solidFill>
              </a:defRPr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0086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00801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08000" y="1799168"/>
            <a:ext cx="11277600" cy="4093633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108220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476" y="2216566"/>
            <a:ext cx="3503048" cy="1022788"/>
          </a:xfrm>
          <a:prstGeom prst="rect">
            <a:avLst/>
          </a:prstGeom>
        </p:spPr>
      </p:pic>
      <p:sp>
        <p:nvSpPr>
          <p:cNvPr id="7" name="Rectangle 5"/>
          <p:cNvSpPr>
            <a:spLocks noChangeArrowheads="1"/>
          </p:cNvSpPr>
          <p:nvPr userDrawn="1"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2953425" y="3659416"/>
            <a:ext cx="6285151" cy="99520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/>
            <a:r>
              <a:rPr lang="en-US" sz="5867" kern="300" dirty="0">
                <a:solidFill>
                  <a:srgbClr val="005BAA"/>
                </a:solidFill>
                <a:latin typeface="Bauer Bodoni Std" pitchFamily="18" charset="0"/>
              </a:rPr>
              <a:t>The Ethics Board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545104" y="5105401"/>
            <a:ext cx="3045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65000"/>
                    <a:lumOff val="35000"/>
                  </a:schemeClr>
                </a:solidFill>
                <a:hlinkClick r:id="rId3"/>
              </a:rPr>
              <a:t>www.ethicsboard.org</a:t>
            </a:r>
            <a:endParaRPr lang="en-US" sz="2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5394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Standard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808080"/>
                </a:solidFill>
              </a:defRPr>
            </a:lvl1pPr>
            <a:lvl2pPr>
              <a:defRPr>
                <a:solidFill>
                  <a:srgbClr val="808080"/>
                </a:solidFill>
              </a:defRPr>
            </a:lvl2pPr>
            <a:lvl3pPr>
              <a:defRPr>
                <a:solidFill>
                  <a:srgbClr val="808080"/>
                </a:solidFill>
              </a:defRPr>
            </a:lvl3pPr>
            <a:lvl4pPr marL="857187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84182" indent="-228584">
              <a:defRPr>
                <a:solidFill>
                  <a:srgbClr val="8080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05136" y="6511062"/>
            <a:ext cx="3677264" cy="304412"/>
          </a:xfrm>
          <a:prstGeom prst="rect">
            <a:avLst/>
          </a:prstGeom>
        </p:spPr>
        <p:txBody>
          <a:bodyPr/>
          <a:lstStyle>
            <a:lvl1pPr marL="0" marR="0" indent="0" algn="r" defTabSz="457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808080"/>
                </a:solidFill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‹#›</a:t>
            </a:fld>
            <a:r>
              <a:rPr lang="en-US" dirty="0">
                <a:latin typeface="Arial" panose="020B0604020202020204" pitchFamily="34" charset="0"/>
                <a:cs typeface="MS PGothic" charset="0"/>
              </a:rPr>
              <a:t>  |  Confidential and Proprietary Information</a:t>
            </a:r>
          </a:p>
        </p:txBody>
      </p:sp>
    </p:spTree>
    <p:extLst>
      <p:ext uri="{BB962C8B-B14F-4D97-AF65-F5344CB8AC3E}">
        <p14:creationId xmlns:p14="http://schemas.microsoft.com/office/powerpoint/2010/main" val="34511453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457200"/>
            <a:ext cx="10058400" cy="533400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0"/>
          </p:nvPr>
        </p:nvSpPr>
        <p:spPr>
          <a:xfrm>
            <a:off x="508000" y="152400"/>
            <a:ext cx="3556000" cy="228600"/>
          </a:xfrm>
        </p:spPr>
        <p:txBody>
          <a:bodyPr lIns="0" tIns="0" rIns="0" bIns="0"/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08016" y="6511061"/>
            <a:ext cx="2774384" cy="30441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rgbClr val="808080"/>
                </a:solidFill>
                <a:latin typeface="Arial Narrow"/>
                <a:cs typeface="Arial Narrow"/>
              </a:defRPr>
            </a:lvl1pPr>
          </a:lstStyle>
          <a:p>
            <a:pPr algn="r"/>
            <a:r>
              <a:rPr lang="en-US" dirty="0">
                <a:latin typeface="Arial" panose="020B0604020202020204" pitchFamily="34" charset="0"/>
                <a:cs typeface="MS PGothic" charset="0"/>
              </a:rPr>
              <a:t>Page </a:t>
            </a:r>
            <a:fld id="{95158037-59F0-9C4B-B231-1C776117AADA}" type="slidenum">
              <a:rPr lang="en-US" smtClean="0"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747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661203CD-23E0-4342-877C-A894DCEA5D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-29976" y="1409942"/>
            <a:ext cx="12221976" cy="5565859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A87F8C68-A834-C040-B991-FE55C7B99A3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5175" y="4844311"/>
            <a:ext cx="9907588" cy="2013690"/>
          </a:xfrm>
        </p:spPr>
        <p:txBody>
          <a:bodyPr>
            <a:normAutofit/>
          </a:bodyPr>
          <a:lstStyle>
            <a:lvl1pPr marL="0" indent="0">
              <a:buNone/>
              <a:defRPr sz="3000" b="0" i="0">
                <a:solidFill>
                  <a:srgbClr val="0B5494"/>
                </a:solidFill>
                <a:latin typeface="Product Sans Thin" panose="020B0203030502040203" pitchFamily="34" charset="0"/>
              </a:defRPr>
            </a:lvl1pPr>
          </a:lstStyle>
          <a:p>
            <a:pPr lvl="0"/>
            <a:r>
              <a:rPr lang="en-US" dirty="0"/>
              <a:t>Name(s) of presenter(s)</a:t>
            </a:r>
          </a:p>
          <a:p>
            <a:pPr lvl="0"/>
            <a:r>
              <a:rPr lang="en-US" dirty="0"/>
              <a:t>Date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2AAEB9-6CC3-CD4F-AFD3-F5FC597D3B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76" y="1635464"/>
            <a:ext cx="12221976" cy="2932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947CF2-97EB-674C-B6DA-43C3B4698F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0247"/>
            <a:ext cx="12192001" cy="2932783"/>
          </a:xfrm>
          <a:prstGeom prst="rect">
            <a:avLst/>
          </a:prstGeom>
        </p:spPr>
      </p:pic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3F95E47B-1676-064D-B8E5-08B06B6254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5861" y="3388380"/>
            <a:ext cx="9906901" cy="1179867"/>
          </a:xfrm>
        </p:spPr>
        <p:txBody>
          <a:bodyPr anchor="ctr">
            <a:normAutofit/>
          </a:bodyPr>
          <a:lstStyle>
            <a:lvl1pPr marL="0" indent="0">
              <a:buNone/>
              <a:defRPr sz="3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D775E79-4EA2-1741-8E6A-F64432D45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5175" y="894824"/>
            <a:ext cx="9907588" cy="2417876"/>
          </a:xfrm>
          <a:noFill/>
        </p:spPr>
        <p:txBody>
          <a:bodyPr anchor="b">
            <a:normAutofit/>
          </a:bodyPr>
          <a:lstStyle>
            <a:lvl1pPr marL="0" indent="0">
              <a:buNone/>
              <a:defRPr sz="6000">
                <a:solidFill>
                  <a:srgbClr val="0B5494"/>
                </a:solidFill>
              </a:defRPr>
            </a:lvl1pPr>
          </a:lstStyle>
          <a:p>
            <a:pPr lvl="0"/>
            <a:r>
              <a:rPr lang="en-US" dirty="0"/>
              <a:t>Presentation title to go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0031E86-8034-144D-9632-B1856DECFCC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5861" y="430247"/>
            <a:ext cx="2711972" cy="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09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BA1D3E-9956-9541-A964-313064928B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00135"/>
            <a:ext cx="12192000" cy="45434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D48361-1CF2-8544-9830-31C4AD415D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0406"/>
            <a:ext cx="12192000" cy="1115179"/>
          </a:xfrm>
          <a:prstGeom prst="rect">
            <a:avLst/>
          </a:prstGeom>
          <a:noFill/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0EC403-9074-2E4B-B686-CE4BDA67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9A3C8A-7236-8343-AAF2-6EF87EE9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079699-09D7-4544-BF06-E77DEC20A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950406"/>
            <a:ext cx="9326563" cy="111517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271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 (no imag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FC82E5-D0D8-EE4A-A621-5AB9F4BAB1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D64BA9-4817-6446-BC17-D95F49970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F7315-1D15-7F4A-AACF-F20BF2D5C6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4463"/>
            <a:ext cx="10515600" cy="4762500"/>
          </a:xfrm>
        </p:spPr>
        <p:txBody>
          <a:bodyPr/>
          <a:lstStyle>
            <a:lvl1pPr>
              <a:defRPr>
                <a:latin typeface="Product Sans Thin" panose="020B0203030502040203" pitchFamily="34" charset="0"/>
              </a:defRPr>
            </a:lvl1pPr>
            <a:lvl2pPr>
              <a:defRPr>
                <a:latin typeface="Product Sans Thin" panose="020B0203030502040203" pitchFamily="34" charset="0"/>
              </a:defRPr>
            </a:lvl2pPr>
            <a:lvl3pPr>
              <a:defRPr>
                <a:latin typeface="Product Sans Thin" panose="020B0203030502040203" pitchFamily="34" charset="0"/>
              </a:defRPr>
            </a:lvl3pPr>
            <a:lvl4pPr>
              <a:defRPr>
                <a:latin typeface="Product Sans Thin" panose="020B0203030502040203" pitchFamily="34" charset="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latin typeface="Product Sans Thin" panose="020B020303050204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71B5729D-97A3-B74D-8F1F-CE9FF284F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E26F95E0-5E50-0E47-8FFD-6D000044A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728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box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AAFBE3DE-3C9F-453F-9586-4057CDA65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739386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455D951-7751-A541-A387-61A043688CE1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AB157B1-00FA-D34E-A866-01820DB00A7C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4650-A92B-D44F-BD58-2949EF2709EE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5911023-1E8C-E743-B810-68A41E000E15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2C1E3DB1-D883-E84F-93ED-11F1B86ED64D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8" name="Picture 27" descr="Text, letter&#10;&#10;Description automatically generated">
            <a:extLst>
              <a:ext uri="{FF2B5EF4-FFF2-40B4-BE49-F238E27FC236}">
                <a16:creationId xmlns:a16="http://schemas.microsoft.com/office/drawing/2014/main" id="{749A8FFF-4E71-6648-9129-15CE07D93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  <p:sp>
        <p:nvSpPr>
          <p:cNvPr id="14" name="Date Placeholder 1">
            <a:extLst>
              <a:ext uri="{FF2B5EF4-FFF2-40B4-BE49-F238E27FC236}">
                <a16:creationId xmlns:a16="http://schemas.microsoft.com/office/drawing/2014/main" id="{46500801-EEE0-5640-B67D-583E10ABD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7B28734D-DE14-9442-AE67-2090A1DC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50B06AE-126A-4DA2-811F-104FAE999A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02848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DE7FCE0-DABC-FF4C-A67F-37313C276B9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838200" y="1428750"/>
            <a:ext cx="6219825" cy="4922543"/>
          </a:xfrm>
        </p:spPr>
        <p:txBody>
          <a:bodyPr/>
          <a:lstStyle>
            <a:lvl1pPr marL="514350" indent="-514350">
              <a:lnSpc>
                <a:spcPct val="150000"/>
              </a:lnSpc>
              <a:buSzPct val="120000"/>
              <a:buFont typeface="+mj-lt"/>
              <a:buAutoNum type="arabicParenR"/>
              <a:defRPr>
                <a:solidFill>
                  <a:srgbClr val="0B5494"/>
                </a:solidFill>
                <a:latin typeface="Product Sans Light" panose="020B0303030502040203" pitchFamily="34" charset="0"/>
              </a:defRPr>
            </a:lvl1pPr>
            <a:lvl2pPr>
              <a:buClrTx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Agenda item 1</a:t>
            </a:r>
          </a:p>
          <a:p>
            <a:pPr lvl="0"/>
            <a:r>
              <a:rPr lang="en-US" dirty="0"/>
              <a:t>Agenda item 2</a:t>
            </a:r>
          </a:p>
          <a:p>
            <a:pPr lvl="0"/>
            <a:r>
              <a:rPr lang="en-US" dirty="0"/>
              <a:t>Agenda item 3</a:t>
            </a:r>
          </a:p>
          <a:p>
            <a:pPr lvl="0"/>
            <a:r>
              <a:rPr lang="en-US" dirty="0"/>
              <a:t>Agenda item 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40D8CAB-D224-9E4B-913B-4650ACA6E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115179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AB5B9CB-E993-D64C-AC33-64C0B1891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6" name="Date Placeholder 1">
            <a:extLst>
              <a:ext uri="{FF2B5EF4-FFF2-40B4-BE49-F238E27FC236}">
                <a16:creationId xmlns:a16="http://schemas.microsoft.com/office/drawing/2014/main" id="{15357D13-28E9-504B-AD5E-34C08981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376C37B9-9236-DC46-AEA1-4D13C0A10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A046ADC-C429-F94E-913A-D027F8174AB6}"/>
              </a:ext>
            </a:extLst>
          </p:cNvPr>
          <p:cNvSpPr/>
          <p:nvPr userDrawn="1"/>
        </p:nvSpPr>
        <p:spPr>
          <a:xfrm>
            <a:off x="8401051" y="1771656"/>
            <a:ext cx="1814513" cy="1814513"/>
          </a:xfrm>
          <a:prstGeom prst="rect">
            <a:avLst/>
          </a:prstGeom>
          <a:solidFill>
            <a:srgbClr val="289D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5C268B5-C466-A749-A42E-4369F8388FAA}"/>
              </a:ext>
            </a:extLst>
          </p:cNvPr>
          <p:cNvGrpSpPr/>
          <p:nvPr userDrawn="1"/>
        </p:nvGrpSpPr>
        <p:grpSpPr>
          <a:xfrm>
            <a:off x="8401051" y="1771656"/>
            <a:ext cx="3819525" cy="3800481"/>
            <a:chOff x="8401051" y="1771656"/>
            <a:chExt cx="3819525" cy="3800481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E6A62B3B-4AF7-2742-BB66-C19F716FDA29}"/>
                </a:ext>
              </a:extLst>
            </p:cNvPr>
            <p:cNvSpPr/>
            <p:nvPr userDrawn="1"/>
          </p:nvSpPr>
          <p:spPr>
            <a:xfrm>
              <a:off x="10406062" y="1771656"/>
              <a:ext cx="1814514" cy="181451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0495851-64A6-1647-BE51-32E8939E73B4}"/>
                </a:ext>
              </a:extLst>
            </p:cNvPr>
            <p:cNvSpPr/>
            <p:nvPr userDrawn="1"/>
          </p:nvSpPr>
          <p:spPr>
            <a:xfrm>
              <a:off x="8401051" y="3757624"/>
              <a:ext cx="1814513" cy="18145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10A2D29C-F7F7-DB49-B3C5-D45351D4D317}"/>
              </a:ext>
            </a:extLst>
          </p:cNvPr>
          <p:cNvSpPr/>
          <p:nvPr userDrawn="1"/>
        </p:nvSpPr>
        <p:spPr>
          <a:xfrm>
            <a:off x="10406062" y="3757624"/>
            <a:ext cx="1814513" cy="1814513"/>
          </a:xfrm>
          <a:prstGeom prst="rect">
            <a:avLst/>
          </a:prstGeom>
          <a:solidFill>
            <a:srgbClr val="0B5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8" name="Picture 37" descr="Text, letter&#10;&#10;Description automatically generated">
            <a:extLst>
              <a:ext uri="{FF2B5EF4-FFF2-40B4-BE49-F238E27FC236}">
                <a16:creationId xmlns:a16="http://schemas.microsoft.com/office/drawing/2014/main" id="{ACE42BB7-EB50-754D-B8A3-A38D7EBEB8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01051" y="3757625"/>
            <a:ext cx="1814984" cy="181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79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(with vert ima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FD654AC-93C5-5749-8FCC-E5FB9426D17C}"/>
              </a:ext>
            </a:extLst>
          </p:cNvPr>
          <p:cNvGrpSpPr/>
          <p:nvPr userDrawn="1"/>
        </p:nvGrpSpPr>
        <p:grpSpPr>
          <a:xfrm>
            <a:off x="7315199" y="-10288"/>
            <a:ext cx="4863445" cy="6855887"/>
            <a:chOff x="518112" y="1753386"/>
            <a:chExt cx="4073516" cy="5104613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4684600-E216-FA45-9DA6-6B7A968D6EB4}"/>
                </a:ext>
              </a:extLst>
            </p:cNvPr>
            <p:cNvSpPr/>
            <p:nvPr userDrawn="1"/>
          </p:nvSpPr>
          <p:spPr>
            <a:xfrm>
              <a:off x="3094339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CA50844-F620-754E-A12B-9A483D2F32F6}"/>
                </a:ext>
              </a:extLst>
            </p:cNvPr>
            <p:cNvSpPr/>
            <p:nvPr userDrawn="1"/>
          </p:nvSpPr>
          <p:spPr>
            <a:xfrm>
              <a:off x="518112" y="1753386"/>
              <a:ext cx="977914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9176982-5E1E-A245-81B5-9210E4EA747D}"/>
                </a:ext>
              </a:extLst>
            </p:cNvPr>
            <p:cNvSpPr/>
            <p:nvPr userDrawn="1"/>
          </p:nvSpPr>
          <p:spPr>
            <a:xfrm>
              <a:off x="1545994" y="1753386"/>
              <a:ext cx="1497289" cy="51046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C3F4AE-E54B-234E-BA27-6B7270DF2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8200" y="1371599"/>
            <a:ext cx="6416043" cy="4805363"/>
          </a:xfrm>
        </p:spPr>
        <p:txBody>
          <a:bodyPr/>
          <a:lstStyle>
            <a:lvl3pPr>
              <a:defRPr/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F19A3D-28BB-1148-BC12-2C796648DB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58" y="-10287"/>
            <a:ext cx="12192000" cy="1115179"/>
          </a:xfrm>
          <a:prstGeom prst="rect">
            <a:avLst/>
          </a:prstGeom>
        </p:spPr>
      </p:pic>
      <p:sp>
        <p:nvSpPr>
          <p:cNvPr id="15" name="Date Placeholder 1">
            <a:extLst>
              <a:ext uri="{FF2B5EF4-FFF2-40B4-BE49-F238E27FC236}">
                <a16:creationId xmlns:a16="http://schemas.microsoft.com/office/drawing/2014/main" id="{7769D9AB-7B87-544F-BE76-0EBE8E6771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17" name="Slide Number Placeholder 3">
            <a:extLst>
              <a:ext uri="{FF2B5EF4-FFF2-40B4-BE49-F238E27FC236}">
                <a16:creationId xmlns:a16="http://schemas.microsoft.com/office/drawing/2014/main" id="{BC8910A6-A3B8-EC4B-BD26-4664C23A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>
                <a:solidFill>
                  <a:srgbClr val="838383"/>
                </a:solidFill>
              </a:defRPr>
            </a:lvl1pPr>
          </a:lstStyle>
          <a:p>
            <a:fld id="{A68F81FF-A8B7-8E49-9D5B-3CAD5ADFEE3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EC32625-7956-4078-9A04-BB491993D8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374"/>
            <a:ext cx="10515600" cy="106851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6589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8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19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image" Target="../media/image19.png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FC05BB-E5A2-4A44-B6AE-6B79F4336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785"/>
            <a:ext cx="10515600" cy="16729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1DB0-3B24-A64B-A2AB-D090086A8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48FA7-54B8-4549-832A-88EEA393AD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r>
              <a:rPr lang="en-CA" dirty="0"/>
              <a:t>05-24-2021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AEB7B-A82F-754B-AEEF-517E6867BB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38383"/>
                </a:solidFill>
                <a:latin typeface="Product Sans Thin" panose="020B0203030502040203" pitchFamily="34" charset="0"/>
              </a:defRPr>
            </a:lvl1pPr>
          </a:lstStyle>
          <a:p>
            <a:fld id="{16DFC2C5-FBBF-1943-8567-35264678A3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87429D-C16A-3946-912E-75F6C9C2E1C8}"/>
              </a:ext>
            </a:extLst>
          </p:cNvPr>
          <p:cNvSpPr txBox="1">
            <a:spLocks/>
          </p:cNvSpPr>
          <p:nvPr userDrawn="1"/>
        </p:nvSpPr>
        <p:spPr>
          <a:xfrm>
            <a:off x="7345051" y="3746953"/>
            <a:ext cx="10513244" cy="6221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endParaRPr lang="en-US" sz="2200" dirty="0">
              <a:solidFill>
                <a:srgbClr val="0B54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4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4" r:id="rId2"/>
    <p:sldLayoutId id="2147483906" r:id="rId3"/>
    <p:sldLayoutId id="2147483905" r:id="rId4"/>
    <p:sldLayoutId id="2147483878" r:id="rId5"/>
    <p:sldLayoutId id="2147483873" r:id="rId6"/>
    <p:sldLayoutId id="2147483875" r:id="rId7"/>
    <p:sldLayoutId id="2147483912" r:id="rId8"/>
    <p:sldLayoutId id="2147483899" r:id="rId9"/>
    <p:sldLayoutId id="2147483910" r:id="rId10"/>
    <p:sldLayoutId id="2147483911" r:id="rId11"/>
    <p:sldLayoutId id="2147483877" r:id="rId12"/>
    <p:sldLayoutId id="2147483880" r:id="rId13"/>
    <p:sldLayoutId id="2147483913" r:id="rId14"/>
  </p:sldLayoutIdLst>
  <p:hf hdr="0" ftr="0"/>
  <p:txStyles>
    <p:titleStyle>
      <a:lvl1pPr marL="0" marR="0" indent="0" algn="l" defTabSz="914400" rtl="0" eaLnBrk="1" fontAlgn="auto" latinLnBrk="0" hangingPunct="0">
        <a:lnSpc>
          <a:spcPct val="10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4400" kern="1200">
          <a:solidFill>
            <a:srgbClr val="0B5494"/>
          </a:solidFill>
          <a:latin typeface="Product Sans Thin" panose="020B020303050204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4A4A4A"/>
        </a:buClr>
        <a:buFont typeface="System Font Regular"/>
        <a:buChar char="–"/>
        <a:defRPr sz="24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20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3pPr>
      <a:lvl4pPr marL="1657350" marR="0" indent="-28575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Pct val="75000"/>
        <a:buFont typeface="System Font Regular"/>
        <a:buChar char="–"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4pPr>
      <a:lvl5pPr marL="1828800" marR="0" indent="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800" kern="1200">
          <a:solidFill>
            <a:srgbClr val="4A4A4A"/>
          </a:solidFill>
          <a:latin typeface="Product Sans Thin" panose="020B020303050204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0" y="3"/>
            <a:ext cx="12187961" cy="167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94501"/>
            <a:ext cx="11277600" cy="408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 bwMode="auto">
          <a:xfrm>
            <a:off x="8566156" y="6432549"/>
            <a:ext cx="3219449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1067" dirty="0">
                <a:solidFill>
                  <a:schemeClr val="bg2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1067" smtClean="0">
                <a:solidFill>
                  <a:schemeClr val="bg2"/>
                </a:solidFill>
              </a:rPr>
              <a:pPr algn="r">
                <a:defRPr/>
              </a:pPr>
              <a:t>‹#›</a:t>
            </a:fld>
            <a:r>
              <a:rPr lang="en-US" sz="1067" dirty="0">
                <a:solidFill>
                  <a:schemeClr val="bg2"/>
                </a:solidFill>
                <a:cs typeface="MS PGothic" charset="0"/>
              </a:rPr>
              <a:t> | Proprietary and Copyrighted Information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58" y="6319900"/>
            <a:ext cx="1371277" cy="40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423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457189" indent="-457189" algn="l" rtl="0" eaLnBrk="1" fontAlgn="base" hangingPunct="1">
        <a:spcBef>
          <a:spcPts val="1035"/>
        </a:spcBef>
        <a:spcAft>
          <a:spcPct val="0"/>
        </a:spcAft>
        <a:buChar char="•"/>
        <a:defRPr sz="32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ＭＳ Ｐゴシック" charset="0"/>
        </a:defRPr>
      </a:lvl1pPr>
      <a:lvl2pPr marL="926569" indent="-463284" algn="l" rtl="0" eaLnBrk="1" fontAlgn="base" hangingPunct="1">
        <a:spcBef>
          <a:spcPts val="1035"/>
        </a:spcBef>
        <a:spcAft>
          <a:spcPct val="0"/>
        </a:spcAft>
        <a:buChar char="–"/>
        <a:defRPr sz="26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2pPr>
      <a:lvl3pPr marL="1389853" indent="-463284" algn="l" rtl="0" eaLnBrk="1" fontAlgn="base" hangingPunct="1">
        <a:spcBef>
          <a:spcPts val="1035"/>
        </a:spcBef>
        <a:spcAft>
          <a:spcPct val="0"/>
        </a:spcAft>
        <a:buChar char="•"/>
        <a:defRPr sz="2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3pPr>
      <a:lvl4pPr marL="1853138" indent="-463284" algn="l" rtl="0" eaLnBrk="1" fontAlgn="base" hangingPunct="1">
        <a:spcBef>
          <a:spcPts val="1035"/>
        </a:spcBef>
        <a:spcAft>
          <a:spcPct val="0"/>
        </a:spcAft>
        <a:buChar char="–"/>
        <a:defRPr sz="2133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4pPr>
      <a:lvl5pPr marL="2316422" indent="-463284" algn="l" rtl="0" eaLnBrk="1" fontAlgn="base" hangingPunct="1">
        <a:spcBef>
          <a:spcPts val="1035"/>
        </a:spcBef>
        <a:spcAft>
          <a:spcPct val="0"/>
        </a:spcAft>
        <a:buChar char="»"/>
        <a:defRPr sz="18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40" y="3"/>
            <a:ext cx="12187961" cy="167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 flipH="1">
            <a:off x="512234" y="6096000"/>
            <a:ext cx="11679767" cy="61384"/>
          </a:xfrm>
          <a:prstGeom prst="rect">
            <a:avLst/>
          </a:prstGeom>
          <a:gradFill rotWithShape="1">
            <a:gsLst>
              <a:gs pos="0">
                <a:srgbClr val="168136"/>
              </a:gs>
              <a:gs pos="999">
                <a:srgbClr val="168136"/>
              </a:gs>
              <a:gs pos="100000">
                <a:srgbClr val="68B13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2400" dirty="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615907"/>
            <a:ext cx="1005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26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794501"/>
            <a:ext cx="11277600" cy="408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3"/>
          <p:cNvSpPr txBox="1">
            <a:spLocks noGrp="1"/>
          </p:cNvSpPr>
          <p:nvPr/>
        </p:nvSpPr>
        <p:spPr bwMode="auto">
          <a:xfrm>
            <a:off x="8566156" y="6432549"/>
            <a:ext cx="3219449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defTabSz="4572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>
              <a:defRPr/>
            </a:pPr>
            <a:r>
              <a:rPr lang="en-US" sz="1067" dirty="0">
                <a:solidFill>
                  <a:schemeClr val="bg2"/>
                </a:solidFill>
                <a:cs typeface="MS PGothic" charset="0"/>
              </a:rPr>
              <a:t>Page </a:t>
            </a:r>
            <a:fld id="{95158037-59F0-9C4B-B231-1C776117AADA}" type="slidenum">
              <a:rPr lang="en-US" sz="1067" smtClean="0">
                <a:solidFill>
                  <a:schemeClr val="bg2"/>
                </a:solidFill>
              </a:rPr>
              <a:pPr algn="r">
                <a:defRPr/>
              </a:pPr>
              <a:t>‹#›</a:t>
            </a:fld>
            <a:r>
              <a:rPr lang="en-US" sz="1067" dirty="0">
                <a:solidFill>
                  <a:schemeClr val="bg2"/>
                </a:solidFill>
                <a:cs typeface="MS PGothic" charset="0"/>
              </a:rPr>
              <a:t> | Proprietary and Copyrighted Information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58" y="6319900"/>
            <a:ext cx="1371277" cy="40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859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  <p:sldLayoutId id="2147483934" r:id="rId6"/>
    <p:sldLayoutId id="2147483935" r:id="rId7"/>
    <p:sldLayoutId id="2147483936" r:id="rId8"/>
    <p:sldLayoutId id="2147483937" r:id="rId9"/>
    <p:sldLayoutId id="2147483938" r:id="rId10"/>
    <p:sldLayoutId id="2147483939" r:id="rId11"/>
    <p:sldLayoutId id="2147483941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ヒラギノ角ゴ Pro W3" charset="-128"/>
          <a:cs typeface="ヒラギノ角ゴ Pro W3" charset="-128"/>
        </a:defRPr>
      </a:lvl9pPr>
    </p:titleStyle>
    <p:bodyStyle>
      <a:lvl1pPr marL="457189" indent="-457189" algn="l" rtl="0" eaLnBrk="1" fontAlgn="base" hangingPunct="1">
        <a:spcBef>
          <a:spcPts val="1035"/>
        </a:spcBef>
        <a:spcAft>
          <a:spcPct val="0"/>
        </a:spcAft>
        <a:buChar char="•"/>
        <a:defRPr sz="32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ＭＳ Ｐゴシック" charset="0"/>
        </a:defRPr>
      </a:lvl1pPr>
      <a:lvl2pPr marL="926569" indent="-463284" algn="l" rtl="0" eaLnBrk="1" fontAlgn="base" hangingPunct="1">
        <a:spcBef>
          <a:spcPts val="1035"/>
        </a:spcBef>
        <a:spcAft>
          <a:spcPct val="0"/>
        </a:spcAft>
        <a:buChar char="–"/>
        <a:defRPr sz="26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2pPr>
      <a:lvl3pPr marL="1389853" indent="-463284" algn="l" rtl="0" eaLnBrk="1" fontAlgn="base" hangingPunct="1">
        <a:spcBef>
          <a:spcPts val="1035"/>
        </a:spcBef>
        <a:spcAft>
          <a:spcPct val="0"/>
        </a:spcAft>
        <a:buChar char="•"/>
        <a:defRPr sz="2400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3pPr>
      <a:lvl4pPr marL="1853138" indent="-463284" algn="l" rtl="0" eaLnBrk="1" fontAlgn="base" hangingPunct="1">
        <a:spcBef>
          <a:spcPts val="1035"/>
        </a:spcBef>
        <a:spcAft>
          <a:spcPct val="0"/>
        </a:spcAft>
        <a:buChar char="–"/>
        <a:defRPr sz="2133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4pPr>
      <a:lvl5pPr marL="2316422" indent="-463284" algn="l" rtl="0" eaLnBrk="1" fontAlgn="base" hangingPunct="1">
        <a:spcBef>
          <a:spcPts val="1035"/>
        </a:spcBef>
        <a:spcAft>
          <a:spcPct val="0"/>
        </a:spcAft>
        <a:buChar char="»"/>
        <a:defRPr sz="1867">
          <a:solidFill>
            <a:schemeClr val="tx2">
              <a:lumMod val="65000"/>
              <a:lumOff val="35000"/>
            </a:schemeClr>
          </a:solidFill>
          <a:latin typeface="+mn-lt"/>
          <a:ea typeface="ＭＳ Ｐゴシック" charset="0"/>
          <a:cs typeface="+mn-cs"/>
        </a:defRPr>
      </a:lvl5pPr>
      <a:lvl6pPr marL="335271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rtl="0" eaLnBrk="1" fontAlgn="base" hangingPunct="1">
        <a:spcBef>
          <a:spcPct val="20000"/>
        </a:spcBef>
        <a:spcAft>
          <a:spcPct val="0"/>
        </a:spcAft>
        <a:buChar char="»"/>
        <a:defRPr sz="2667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ecd.org/ctp/glossaryoftaxterms.htm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ec.europa.eu/taxation_customs/system/files/2021-10/211007%20TGG%20Platform%20Meeting_CFE%20discussion%20paper_Ethics%20Quality%20Bar%20for%20Tax%20Advisers.pdf" TargetMode="External"/><Relationship Id="rId4" Type="http://schemas.openxmlformats.org/officeDocument/2006/relationships/hyperlink" Target="https://assets.publishing.service.gov.uk/government/uploads/system/uploads/attachment_data/file/89029/briefing-avoidance.pd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ADC016-379D-4A95-BEB3-709D6D5D5A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1403" y="3429000"/>
            <a:ext cx="9906901" cy="1179867"/>
          </a:xfrm>
        </p:spPr>
        <p:txBody>
          <a:bodyPr>
            <a:noAutofit/>
          </a:bodyPr>
          <a:lstStyle/>
          <a:p>
            <a:pPr marL="236538" indent="-236538"/>
            <a:r>
              <a:rPr lang="en-US" b="1" kern="0" dirty="0">
                <a:latin typeface="Product Sans Thin" panose="020B0203030502040203"/>
              </a:rPr>
              <a:t>Jens Poll, Task Force Chair</a:t>
            </a:r>
          </a:p>
          <a:p>
            <a:pPr marL="236538" indent="-236538"/>
            <a:r>
              <a:rPr lang="en-US" b="1" kern="0" dirty="0">
                <a:latin typeface="Product Sans Thin" panose="020B0203030502040203"/>
              </a:rPr>
              <a:t>IESBA CAG Meeting, March 7, 2022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2E4FAE1-E9FD-4A1C-9F0F-20ABC255960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0121" y="609901"/>
            <a:ext cx="9907588" cy="2417876"/>
          </a:xfrm>
        </p:spPr>
        <p:txBody>
          <a:bodyPr/>
          <a:lstStyle/>
          <a:p>
            <a:r>
              <a:rPr lang="en-US" dirty="0"/>
              <a:t>Tax Planning &amp; Related Services</a:t>
            </a:r>
          </a:p>
        </p:txBody>
      </p:sp>
    </p:spTree>
    <p:extLst>
      <p:ext uri="{BB962C8B-B14F-4D97-AF65-F5344CB8AC3E}">
        <p14:creationId xmlns:p14="http://schemas.microsoft.com/office/powerpoint/2010/main" val="1075983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F118DDE-2990-43C2-96F4-7E1563D48B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r="346" b="6"/>
          <a:stretch/>
        </p:blipFill>
        <p:spPr>
          <a:xfrm>
            <a:off x="7861539" y="1728334"/>
            <a:ext cx="3974581" cy="3968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4EB37F-082C-4090-A8FF-7E4D12B69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5645C4E-1E83-4E54-A473-64EFC70B3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136" y="0"/>
            <a:ext cx="10906664" cy="106851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Gray Zone – Fundamental Principles Impacted</a:t>
            </a:r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8FEE083-7CB6-41B8-B8C8-5E48B6AEAC17}"/>
              </a:ext>
            </a:extLst>
          </p:cNvPr>
          <p:cNvSpPr/>
          <p:nvPr/>
        </p:nvSpPr>
        <p:spPr>
          <a:xfrm>
            <a:off x="356558" y="1567720"/>
            <a:ext cx="7504981" cy="462604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7345" lvl="1" indent="-34734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Integrity, e.g.: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Self-Interest threat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Intimidation threat 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Advocacy threat 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endParaRPr lang="en-US" sz="2000" dirty="0">
              <a:solidFill>
                <a:schemeClr val="tx1"/>
              </a:solidFill>
              <a:latin typeface="Product Sans Thin" panose="020B0203030502040203"/>
              <a:ea typeface="MS Mincho" panose="02020609040205080304" pitchFamily="49" charset="-128"/>
            </a:endParaRPr>
          </a:p>
          <a:p>
            <a:pPr marL="347345" lvl="1" indent="-347345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Objectivity, e.g.: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Self-Interest threat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Intimidation threat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Advocacy threat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44F2E56-E000-44CE-8DD1-60D32DB431E5}"/>
              </a:ext>
            </a:extLst>
          </p:cNvPr>
          <p:cNvSpPr txBox="1"/>
          <p:nvPr/>
        </p:nvSpPr>
        <p:spPr>
          <a:xfrm>
            <a:off x="3428999" y="1886032"/>
            <a:ext cx="437503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7345" lvl="1" indent="-34734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Professional competence/due care, e.g.: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Self-Interest threat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Intimidation threat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endParaRPr lang="en-US" sz="1800" dirty="0">
              <a:solidFill>
                <a:schemeClr val="tx1"/>
              </a:solidFill>
              <a:latin typeface="Product Sans Thin" panose="020B0203030502040203"/>
              <a:ea typeface="MS Mincho" panose="02020609040205080304" pitchFamily="49" charset="-128"/>
            </a:endParaRPr>
          </a:p>
          <a:p>
            <a:pPr marL="347345" lvl="1" indent="-347345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Professional behavior, e.g.: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Self-Interest threat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  <a:latin typeface="Product Sans Thin" panose="020B0203030502040203"/>
                <a:ea typeface="MS Mincho" panose="02020609040205080304" pitchFamily="49" charset="-128"/>
              </a:rPr>
              <a:t>Intimidation threat</a:t>
            </a:r>
          </a:p>
        </p:txBody>
      </p:sp>
    </p:spTree>
    <p:extLst>
      <p:ext uri="{BB962C8B-B14F-4D97-AF65-F5344CB8AC3E}">
        <p14:creationId xmlns:p14="http://schemas.microsoft.com/office/powerpoint/2010/main" val="6845668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BFCDEB5-D49F-47CE-8840-252DC8C3A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931807-3B13-49A9-B5AF-855FE126D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INDICATORS OF GRAY ZONE</a:t>
            </a:r>
          </a:p>
        </p:txBody>
      </p:sp>
    </p:spTree>
    <p:extLst>
      <p:ext uri="{BB962C8B-B14F-4D97-AF65-F5344CB8AC3E}">
        <p14:creationId xmlns:p14="http://schemas.microsoft.com/office/powerpoint/2010/main" val="159638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D370E7F-0CE3-4B2E-953F-978A261622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410" y="1285533"/>
            <a:ext cx="10786508" cy="5342313"/>
          </a:xfrm>
        </p:spPr>
        <p:txBody>
          <a:bodyPr>
            <a:noAutofit/>
          </a:bodyPr>
          <a:lstStyle/>
          <a:p>
            <a:pPr marL="347345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Product Sans Thin" panose="020B0203030502040203"/>
                <a:ea typeface="MS Mincho" panose="02020609040205080304" pitchFamily="49" charset="-128"/>
              </a:rPr>
              <a:t>Various indicators of uncertainty: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Tax legislation </a:t>
            </a:r>
          </a:p>
          <a:p>
            <a:pPr marL="1261745" lvl="2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</a:rPr>
              <a:t>Gaps in the current legislation </a:t>
            </a:r>
          </a:p>
          <a:p>
            <a:pPr marL="1261745" lvl="2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</a:rPr>
              <a:t>New and recent changes which can be subject to different interpretation</a:t>
            </a:r>
          </a:p>
          <a:p>
            <a:pPr marL="1261745" lvl="2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</a:rPr>
              <a:t>Multi-jurisdictional scope (Complexity from technical or legal point of view)</a:t>
            </a:r>
          </a:p>
          <a:p>
            <a:pPr marL="1261745" lvl="2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</a:rPr>
              <a:t>Challenges to previous court rulings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No legal precedent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Recent court or tax rulings that cast doubt on similar arrangements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Conflicting laws within and across jurisdictions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New business models </a:t>
            </a:r>
          </a:p>
          <a:p>
            <a:pPr marL="1261745" lvl="2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</a:rPr>
              <a:t>Pace and impact of technology</a:t>
            </a:r>
          </a:p>
          <a:p>
            <a:pPr marL="1261745" lvl="2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</a:rPr>
              <a:t>Changing business landscape: e-commerce, cloud-based transactions, etc.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Public perceptions influencing what is considered “improper”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</a:endParaRP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</a:endParaRPr>
          </a:p>
          <a:p>
            <a:pPr marL="1428750" lvl="3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>
              <a:latin typeface="Product Sans Thin" panose="020B0203030502040203"/>
              <a:ea typeface="MS Mincho" panose="02020609040205080304" pitchFamily="49" charset="-128"/>
            </a:endParaRPr>
          </a:p>
          <a:p>
            <a:pPr marL="3473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effectLst/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359313D2-E3A3-496F-B58C-4A35845DCA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2164468"/>
              </p:ext>
            </p:extLst>
          </p:nvPr>
        </p:nvGraphicFramePr>
        <p:xfrm>
          <a:off x="8293301" y="4500113"/>
          <a:ext cx="3549951" cy="1072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6">
            <a:extLst>
              <a:ext uri="{FF2B5EF4-FFF2-40B4-BE49-F238E27FC236}">
                <a16:creationId xmlns:a16="http://schemas.microsoft.com/office/drawing/2014/main" id="{B01A21E9-3F0C-4DBB-B5BE-6306B93F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51" y="17762"/>
            <a:ext cx="10436462" cy="1068518"/>
          </a:xfrm>
        </p:spPr>
        <p:txBody>
          <a:bodyPr/>
          <a:lstStyle/>
          <a:p>
            <a:r>
              <a:rPr lang="en-US" sz="4400" dirty="0"/>
              <a:t>Gray Zone – “Uncertain”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7838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EB346-1617-4C6E-A1DA-0B8392BF9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317" y="1379162"/>
            <a:ext cx="10740483" cy="5342313"/>
          </a:xfrm>
        </p:spPr>
        <p:txBody>
          <a:bodyPr>
            <a:noAutofit/>
          </a:bodyPr>
          <a:lstStyle/>
          <a:p>
            <a:pPr marL="347345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Product Sans Thin" panose="020B0203030502040203"/>
                <a:ea typeface="MS Mincho" panose="02020609040205080304" pitchFamily="49" charset="-128"/>
              </a:rPr>
              <a:t>Improper? Aggressive? Unacceptable? Egregious?</a:t>
            </a:r>
          </a:p>
          <a:p>
            <a:pPr marL="347345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Product Sans Thin" panose="020B0203030502040203"/>
                <a:ea typeface="MS Mincho" panose="02020609040205080304" pitchFamily="49" charset="-128"/>
              </a:rPr>
              <a:t>May be able to approach description through indicators/factors: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Lack of clarity about who the client is or troubling information about client or management integrity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Transactions are artificial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Without genuine commercial purpose (substance over form)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Reason to believe, based on facts and circumstances, that it is clearly not in the spirit of the law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Lack of transparency to relevant tax authorities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Lack of adequate factual basis (incomplete, unsupported, factually incorrect)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</a:rPr>
              <a:t>Common indicators of improper tax planning in the relevant jurisdiction</a:t>
            </a:r>
          </a:p>
          <a:p>
            <a:pPr marL="1261745" lvl="2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</a:rPr>
              <a:t>E.g., Clearly exploiting gaps in tax laws and regulations</a:t>
            </a:r>
          </a:p>
          <a:p>
            <a:pPr marL="1261745" lvl="2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</a:rPr>
              <a:t>E.g., Double non-taxation, unreasonably high pricing of intangibles (royalties), etc.</a:t>
            </a:r>
            <a:endParaRPr lang="en-US" dirty="0">
              <a:latin typeface="Product Sans Thin" panose="020B0203030502040203"/>
              <a:ea typeface="MS Mincho" panose="02020609040205080304" pitchFamily="49" charset="-128"/>
            </a:endParaRPr>
          </a:p>
          <a:p>
            <a:pPr marL="1428750" lvl="3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600" dirty="0">
              <a:latin typeface="Product Sans Thin" panose="020B0203030502040203"/>
              <a:ea typeface="MS Mincho" panose="02020609040205080304" pitchFamily="49" charset="-128"/>
            </a:endParaRPr>
          </a:p>
          <a:p>
            <a:pPr marL="1428750" lvl="3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1400" dirty="0">
              <a:latin typeface="Product Sans Thin" panose="020B0203030502040203"/>
              <a:ea typeface="MS Mincho" panose="02020609040205080304" pitchFamily="49" charset="-128"/>
            </a:endParaRPr>
          </a:p>
          <a:p>
            <a:pPr marL="3473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effectLst/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30FDD598-1D65-462B-AB64-477C8C590D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2551119"/>
              </p:ext>
            </p:extLst>
          </p:nvPr>
        </p:nvGraphicFramePr>
        <p:xfrm>
          <a:off x="8091448" y="2592891"/>
          <a:ext cx="3781503" cy="921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itle 6">
            <a:extLst>
              <a:ext uri="{FF2B5EF4-FFF2-40B4-BE49-F238E27FC236}">
                <a16:creationId xmlns:a16="http://schemas.microsoft.com/office/drawing/2014/main" id="{9849609C-3114-40EA-AF3C-D160A7832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05" y="27377"/>
            <a:ext cx="10319792" cy="1068518"/>
          </a:xfrm>
        </p:spPr>
        <p:txBody>
          <a:bodyPr/>
          <a:lstStyle/>
          <a:p>
            <a:r>
              <a:rPr lang="en-US" sz="4400" dirty="0"/>
              <a:t>Gray Zone – “Improper”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413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4C21BAE-6866-4C7A-A7EC-C1B2E572D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9" name="Picture 8" descr="Question mark on green pastel background">
            <a:extLst>
              <a:ext uri="{FF2B5EF4-FFF2-40B4-BE49-F238E27FC236}">
                <a16:creationId xmlns:a16="http://schemas.microsoft.com/office/drawing/2014/main" id="{8694B127-2A20-4E9A-9D89-54552F7375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82" b="2141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7E7D0C94-08B4-48AE-8813-CC4D60294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3899" y="609600"/>
            <a:ext cx="5372101" cy="5513767"/>
          </a:xfrm>
          <a:custGeom>
            <a:avLst/>
            <a:gdLst>
              <a:gd name="connsiteX0" fmla="*/ 0 w 5372101"/>
              <a:gd name="connsiteY0" fmla="*/ 0 h 5513767"/>
              <a:gd name="connsiteX1" fmla="*/ 5372101 w 5372101"/>
              <a:gd name="connsiteY1" fmla="*/ 0 h 5513767"/>
              <a:gd name="connsiteX2" fmla="*/ 5372101 w 5372101"/>
              <a:gd name="connsiteY2" fmla="*/ 5513767 h 5513767"/>
              <a:gd name="connsiteX3" fmla="*/ 5363126 w 5372101"/>
              <a:gd name="connsiteY3" fmla="*/ 5512835 h 5513767"/>
              <a:gd name="connsiteX4" fmla="*/ 5316714 w 5372101"/>
              <a:gd name="connsiteY4" fmla="*/ 5491247 h 5513767"/>
              <a:gd name="connsiteX5" fmla="*/ 5198331 w 5372101"/>
              <a:gd name="connsiteY5" fmla="*/ 5470092 h 5513767"/>
              <a:gd name="connsiteX6" fmla="*/ 5150428 w 5372101"/>
              <a:gd name="connsiteY6" fmla="*/ 5472506 h 5513767"/>
              <a:gd name="connsiteX7" fmla="*/ 5085506 w 5372101"/>
              <a:gd name="connsiteY7" fmla="*/ 5468851 h 5513767"/>
              <a:gd name="connsiteX8" fmla="*/ 4968663 w 5372101"/>
              <a:gd name="connsiteY8" fmla="*/ 5470487 h 5513767"/>
              <a:gd name="connsiteX9" fmla="*/ 4815623 w 5372101"/>
              <a:gd name="connsiteY9" fmla="*/ 5458622 h 5513767"/>
              <a:gd name="connsiteX10" fmla="*/ 4716679 w 5372101"/>
              <a:gd name="connsiteY10" fmla="*/ 5405365 h 5513767"/>
              <a:gd name="connsiteX11" fmla="*/ 4704891 w 5372101"/>
              <a:gd name="connsiteY11" fmla="*/ 5411529 h 5513767"/>
              <a:gd name="connsiteX12" fmla="*/ 4630496 w 5372101"/>
              <a:gd name="connsiteY12" fmla="*/ 5396532 h 5513767"/>
              <a:gd name="connsiteX13" fmla="*/ 4506964 w 5372101"/>
              <a:gd name="connsiteY13" fmla="*/ 5396685 h 5513767"/>
              <a:gd name="connsiteX14" fmla="*/ 4427135 w 5372101"/>
              <a:gd name="connsiteY14" fmla="*/ 5358585 h 5513767"/>
              <a:gd name="connsiteX15" fmla="*/ 4028338 w 5372101"/>
              <a:gd name="connsiteY15" fmla="*/ 5313494 h 5513767"/>
              <a:gd name="connsiteX16" fmla="*/ 4015367 w 5372101"/>
              <a:gd name="connsiteY16" fmla="*/ 5320766 h 5513767"/>
              <a:gd name="connsiteX17" fmla="*/ 4002837 w 5372101"/>
              <a:gd name="connsiteY17" fmla="*/ 5322294 h 5513767"/>
              <a:gd name="connsiteX18" fmla="*/ 3997650 w 5372101"/>
              <a:gd name="connsiteY18" fmla="*/ 5329513 h 5513767"/>
              <a:gd name="connsiteX19" fmla="*/ 3991991 w 5372101"/>
              <a:gd name="connsiteY19" fmla="*/ 5331908 h 5513767"/>
              <a:gd name="connsiteX20" fmla="*/ 3925210 w 5372101"/>
              <a:gd name="connsiteY20" fmla="*/ 5319395 h 5513767"/>
              <a:gd name="connsiteX21" fmla="*/ 3837014 w 5372101"/>
              <a:gd name="connsiteY21" fmla="*/ 5289023 h 5513767"/>
              <a:gd name="connsiteX22" fmla="*/ 3798765 w 5372101"/>
              <a:gd name="connsiteY22" fmla="*/ 5299431 h 5513767"/>
              <a:gd name="connsiteX23" fmla="*/ 3792144 w 5372101"/>
              <a:gd name="connsiteY23" fmla="*/ 5301616 h 5513767"/>
              <a:gd name="connsiteX24" fmla="*/ 3766249 w 5372101"/>
              <a:gd name="connsiteY24" fmla="*/ 5301869 h 5513767"/>
              <a:gd name="connsiteX25" fmla="*/ 3718651 w 5372101"/>
              <a:gd name="connsiteY25" fmla="*/ 5320541 h 5513767"/>
              <a:gd name="connsiteX26" fmla="*/ 3671207 w 5372101"/>
              <a:gd name="connsiteY26" fmla="*/ 5318046 h 5513767"/>
              <a:gd name="connsiteX27" fmla="*/ 3446863 w 5372101"/>
              <a:gd name="connsiteY27" fmla="*/ 5294348 h 5513767"/>
              <a:gd name="connsiteX28" fmla="*/ 3312000 w 5372101"/>
              <a:gd name="connsiteY28" fmla="*/ 5286923 h 5513767"/>
              <a:gd name="connsiteX29" fmla="*/ 3259756 w 5372101"/>
              <a:gd name="connsiteY29" fmla="*/ 5294712 h 5513767"/>
              <a:gd name="connsiteX30" fmla="*/ 3187481 w 5372101"/>
              <a:gd name="connsiteY30" fmla="*/ 5298457 h 5513767"/>
              <a:gd name="connsiteX31" fmla="*/ 3124115 w 5372101"/>
              <a:gd name="connsiteY31" fmla="*/ 5294626 h 5513767"/>
              <a:gd name="connsiteX32" fmla="*/ 3099907 w 5372101"/>
              <a:gd name="connsiteY32" fmla="*/ 5302443 h 5513767"/>
              <a:gd name="connsiteX33" fmla="*/ 3017494 w 5372101"/>
              <a:gd name="connsiteY33" fmla="*/ 5301439 h 5513767"/>
              <a:gd name="connsiteX34" fmla="*/ 3010848 w 5372101"/>
              <a:gd name="connsiteY34" fmla="*/ 5307225 h 5513767"/>
              <a:gd name="connsiteX35" fmla="*/ 2994286 w 5372101"/>
              <a:gd name="connsiteY35" fmla="*/ 5309060 h 5513767"/>
              <a:gd name="connsiteX36" fmla="*/ 2988160 w 5372101"/>
              <a:gd name="connsiteY36" fmla="*/ 5310041 h 5513767"/>
              <a:gd name="connsiteX37" fmla="*/ 2984260 w 5372101"/>
              <a:gd name="connsiteY37" fmla="*/ 5307528 h 5513767"/>
              <a:gd name="connsiteX38" fmla="*/ 2979127 w 5372101"/>
              <a:gd name="connsiteY38" fmla="*/ 5308389 h 5513767"/>
              <a:gd name="connsiteX39" fmla="*/ 2978660 w 5372101"/>
              <a:gd name="connsiteY39" fmla="*/ 5311563 h 5513767"/>
              <a:gd name="connsiteX40" fmla="*/ 2946326 w 5372101"/>
              <a:gd name="connsiteY40" fmla="*/ 5316745 h 5513767"/>
              <a:gd name="connsiteX41" fmla="*/ 2713134 w 5372101"/>
              <a:gd name="connsiteY41" fmla="*/ 5331381 h 5513767"/>
              <a:gd name="connsiteX42" fmla="*/ 2352072 w 5372101"/>
              <a:gd name="connsiteY42" fmla="*/ 5342761 h 5513767"/>
              <a:gd name="connsiteX43" fmla="*/ 2260922 w 5372101"/>
              <a:gd name="connsiteY43" fmla="*/ 5328122 h 5513767"/>
              <a:gd name="connsiteX44" fmla="*/ 2178497 w 5372101"/>
              <a:gd name="connsiteY44" fmla="*/ 5351065 h 5513767"/>
              <a:gd name="connsiteX45" fmla="*/ 2034408 w 5372101"/>
              <a:gd name="connsiteY45" fmla="*/ 5307958 h 5513767"/>
              <a:gd name="connsiteX46" fmla="*/ 1831505 w 5372101"/>
              <a:gd name="connsiteY46" fmla="*/ 5312691 h 5513767"/>
              <a:gd name="connsiteX47" fmla="*/ 1710387 w 5372101"/>
              <a:gd name="connsiteY47" fmla="*/ 5308705 h 5513767"/>
              <a:gd name="connsiteX48" fmla="*/ 1664816 w 5372101"/>
              <a:gd name="connsiteY48" fmla="*/ 5296479 h 5513767"/>
              <a:gd name="connsiteX49" fmla="*/ 1600883 w 5372101"/>
              <a:gd name="connsiteY49" fmla="*/ 5286607 h 5513767"/>
              <a:gd name="connsiteX50" fmla="*/ 1488397 w 5372101"/>
              <a:gd name="connsiteY50" fmla="*/ 5260898 h 5513767"/>
              <a:gd name="connsiteX51" fmla="*/ 1336670 w 5372101"/>
              <a:gd name="connsiteY51" fmla="*/ 5240770 h 5513767"/>
              <a:gd name="connsiteX52" fmla="*/ 1224297 w 5372101"/>
              <a:gd name="connsiteY52" fmla="*/ 5271845 h 5513767"/>
              <a:gd name="connsiteX53" fmla="*/ 1214830 w 5372101"/>
              <a:gd name="connsiteY53" fmla="*/ 5263450 h 5513767"/>
              <a:gd name="connsiteX54" fmla="*/ 1138181 w 5372101"/>
              <a:gd name="connsiteY54" fmla="*/ 5262590 h 5513767"/>
              <a:gd name="connsiteX55" fmla="*/ 943575 w 5372101"/>
              <a:gd name="connsiteY55" fmla="*/ 5290808 h 5513767"/>
              <a:gd name="connsiteX56" fmla="*/ 529813 w 5372101"/>
              <a:gd name="connsiteY56" fmla="*/ 5218555 h 5513767"/>
              <a:gd name="connsiteX57" fmla="*/ 519546 w 5372101"/>
              <a:gd name="connsiteY57" fmla="*/ 5208845 h 5513767"/>
              <a:gd name="connsiteX58" fmla="*/ 507906 w 5372101"/>
              <a:gd name="connsiteY58" fmla="*/ 5204779 h 5513767"/>
              <a:gd name="connsiteX59" fmla="*/ 505153 w 5372101"/>
              <a:gd name="connsiteY59" fmla="*/ 5196726 h 5513767"/>
              <a:gd name="connsiteX60" fmla="*/ 500429 w 5372101"/>
              <a:gd name="connsiteY60" fmla="*/ 5193241 h 5513767"/>
              <a:gd name="connsiteX61" fmla="*/ 431923 w 5372101"/>
              <a:gd name="connsiteY61" fmla="*/ 5191553 h 5513767"/>
              <a:gd name="connsiteX62" fmla="*/ 337115 w 5372101"/>
              <a:gd name="connsiteY62" fmla="*/ 5202714 h 5513767"/>
              <a:gd name="connsiteX63" fmla="*/ 303383 w 5372101"/>
              <a:gd name="connsiteY63" fmla="*/ 5184750 h 5513767"/>
              <a:gd name="connsiteX64" fmla="*/ 297664 w 5372101"/>
              <a:gd name="connsiteY64" fmla="*/ 5181269 h 5513767"/>
              <a:gd name="connsiteX65" fmla="*/ 272701 w 5372101"/>
              <a:gd name="connsiteY65" fmla="*/ 5175678 h 5513767"/>
              <a:gd name="connsiteX66" fmla="*/ 268242 w 5372101"/>
              <a:gd name="connsiteY66" fmla="*/ 5163678 h 5513767"/>
              <a:gd name="connsiteX67" fmla="*/ 232517 w 5372101"/>
              <a:gd name="connsiteY67" fmla="*/ 5147792 h 5513767"/>
              <a:gd name="connsiteX68" fmla="*/ 185851 w 5372101"/>
              <a:gd name="connsiteY68" fmla="*/ 5140408 h 5513767"/>
              <a:gd name="connsiteX69" fmla="*/ 20337 w 5372101"/>
              <a:gd name="connsiteY69" fmla="*/ 5113040 h 5513767"/>
              <a:gd name="connsiteX70" fmla="*/ 0 w 5372101"/>
              <a:gd name="connsiteY70" fmla="*/ 5112243 h 5513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372101" h="5513767">
                <a:moveTo>
                  <a:pt x="0" y="0"/>
                </a:moveTo>
                <a:lnTo>
                  <a:pt x="5372101" y="0"/>
                </a:lnTo>
                <a:lnTo>
                  <a:pt x="5372101" y="5513767"/>
                </a:lnTo>
                <a:lnTo>
                  <a:pt x="5363126" y="5512835"/>
                </a:lnTo>
                <a:cubicBezTo>
                  <a:pt x="5345779" y="5509071"/>
                  <a:pt x="5329767" y="5502649"/>
                  <a:pt x="5316714" y="5491247"/>
                </a:cubicBezTo>
                <a:cubicBezTo>
                  <a:pt x="5295689" y="5478131"/>
                  <a:pt x="5219502" y="5459909"/>
                  <a:pt x="5198331" y="5470092"/>
                </a:cubicBezTo>
                <a:cubicBezTo>
                  <a:pt x="5181052" y="5469102"/>
                  <a:pt x="5165047" y="5459569"/>
                  <a:pt x="5150428" y="5472506"/>
                </a:cubicBezTo>
                <a:cubicBezTo>
                  <a:pt x="5129562" y="5487248"/>
                  <a:pt x="5088050" y="5445894"/>
                  <a:pt x="5085506" y="5468851"/>
                </a:cubicBezTo>
                <a:cubicBezTo>
                  <a:pt x="5055692" y="5440170"/>
                  <a:pt x="5006122" y="5469577"/>
                  <a:pt x="4968663" y="5470487"/>
                </a:cubicBezTo>
                <a:cubicBezTo>
                  <a:pt x="4947085" y="5444049"/>
                  <a:pt x="4889767" y="5472037"/>
                  <a:pt x="4815623" y="5458622"/>
                </a:cubicBezTo>
                <a:cubicBezTo>
                  <a:pt x="4792418" y="5428488"/>
                  <a:pt x="4765548" y="5449887"/>
                  <a:pt x="4716679" y="5405365"/>
                </a:cubicBezTo>
                <a:cubicBezTo>
                  <a:pt x="4713235" y="5407807"/>
                  <a:pt x="4709266" y="5409883"/>
                  <a:pt x="4704891" y="5411529"/>
                </a:cubicBezTo>
                <a:cubicBezTo>
                  <a:pt x="4679473" y="5421092"/>
                  <a:pt x="4646164" y="5414379"/>
                  <a:pt x="4630496" y="5396532"/>
                </a:cubicBezTo>
                <a:cubicBezTo>
                  <a:pt x="4590205" y="5365061"/>
                  <a:pt x="4548419" y="5412094"/>
                  <a:pt x="4506964" y="5396685"/>
                </a:cubicBezTo>
                <a:lnTo>
                  <a:pt x="4427135" y="5358585"/>
                </a:lnTo>
                <a:cubicBezTo>
                  <a:pt x="4319267" y="5308575"/>
                  <a:pt x="4152341" y="5340956"/>
                  <a:pt x="4028338" y="5313494"/>
                </a:cubicBezTo>
                <a:lnTo>
                  <a:pt x="4015367" y="5320766"/>
                </a:lnTo>
                <a:lnTo>
                  <a:pt x="4002837" y="5322294"/>
                </a:lnTo>
                <a:lnTo>
                  <a:pt x="3997650" y="5329513"/>
                </a:lnTo>
                <a:lnTo>
                  <a:pt x="3991991" y="5331908"/>
                </a:lnTo>
                <a:cubicBezTo>
                  <a:pt x="3969659" y="5338581"/>
                  <a:pt x="3978880" y="5316131"/>
                  <a:pt x="3925210" y="5319395"/>
                </a:cubicBezTo>
                <a:cubicBezTo>
                  <a:pt x="3947765" y="5277139"/>
                  <a:pt x="3837331" y="5338342"/>
                  <a:pt x="3837014" y="5289023"/>
                </a:cubicBezTo>
                <a:cubicBezTo>
                  <a:pt x="3824001" y="5291376"/>
                  <a:pt x="3811407" y="5295212"/>
                  <a:pt x="3798765" y="5299431"/>
                </a:cubicBezTo>
                <a:lnTo>
                  <a:pt x="3792144" y="5301616"/>
                </a:lnTo>
                <a:lnTo>
                  <a:pt x="3766249" y="5301869"/>
                </a:lnTo>
                <a:lnTo>
                  <a:pt x="3718651" y="5320541"/>
                </a:lnTo>
                <a:cubicBezTo>
                  <a:pt x="3703968" y="5321892"/>
                  <a:pt x="3688308" y="5321427"/>
                  <a:pt x="3671207" y="5318046"/>
                </a:cubicBezTo>
                <a:cubicBezTo>
                  <a:pt x="3616458" y="5288532"/>
                  <a:pt x="3514048" y="5333307"/>
                  <a:pt x="3446863" y="5294348"/>
                </a:cubicBezTo>
                <a:cubicBezTo>
                  <a:pt x="3420930" y="5283822"/>
                  <a:pt x="3333157" y="5274511"/>
                  <a:pt x="3312000" y="5286923"/>
                </a:cubicBezTo>
                <a:cubicBezTo>
                  <a:pt x="3292759" y="5287903"/>
                  <a:pt x="3273112" y="5280334"/>
                  <a:pt x="3259756" y="5294712"/>
                </a:cubicBezTo>
                <a:cubicBezTo>
                  <a:pt x="3239905" y="5311572"/>
                  <a:pt x="3185410" y="5275588"/>
                  <a:pt x="3187481" y="5298457"/>
                </a:cubicBezTo>
                <a:cubicBezTo>
                  <a:pt x="3168018" y="5286036"/>
                  <a:pt x="3146200" y="5288458"/>
                  <a:pt x="3124115" y="5294626"/>
                </a:cubicBezTo>
                <a:lnTo>
                  <a:pt x="3099907" y="5302443"/>
                </a:lnTo>
                <a:lnTo>
                  <a:pt x="3017494" y="5301439"/>
                </a:lnTo>
                <a:lnTo>
                  <a:pt x="3010848" y="5307225"/>
                </a:lnTo>
                <a:lnTo>
                  <a:pt x="2994286" y="5309060"/>
                </a:lnTo>
                <a:lnTo>
                  <a:pt x="2988160" y="5310041"/>
                </a:lnTo>
                <a:lnTo>
                  <a:pt x="2984260" y="5307528"/>
                </a:lnTo>
                <a:cubicBezTo>
                  <a:pt x="2981957" y="5306419"/>
                  <a:pt x="2980273" y="5306402"/>
                  <a:pt x="2979127" y="5308389"/>
                </a:cubicBezTo>
                <a:cubicBezTo>
                  <a:pt x="2978971" y="5309447"/>
                  <a:pt x="2978816" y="5310505"/>
                  <a:pt x="2978660" y="5311563"/>
                </a:cubicBezTo>
                <a:lnTo>
                  <a:pt x="2946326" y="5316745"/>
                </a:lnTo>
                <a:lnTo>
                  <a:pt x="2713134" y="5331381"/>
                </a:lnTo>
                <a:cubicBezTo>
                  <a:pt x="2610698" y="5372328"/>
                  <a:pt x="2466037" y="5325762"/>
                  <a:pt x="2352072" y="5342761"/>
                </a:cubicBezTo>
                <a:cubicBezTo>
                  <a:pt x="2293501" y="5293708"/>
                  <a:pt x="2324138" y="5338538"/>
                  <a:pt x="2260922" y="5328122"/>
                </a:cubicBezTo>
                <a:cubicBezTo>
                  <a:pt x="2275681" y="5372347"/>
                  <a:pt x="2185007" y="5301703"/>
                  <a:pt x="2178497" y="5351065"/>
                </a:cubicBezTo>
                <a:cubicBezTo>
                  <a:pt x="2133294" y="5337229"/>
                  <a:pt x="2097074" y="5300208"/>
                  <a:pt x="2034408" y="5307958"/>
                </a:cubicBezTo>
                <a:cubicBezTo>
                  <a:pt x="1981894" y="5332879"/>
                  <a:pt x="1896288" y="5279365"/>
                  <a:pt x="1831505" y="5312691"/>
                </a:cubicBezTo>
                <a:cubicBezTo>
                  <a:pt x="1807063" y="5321035"/>
                  <a:pt x="1727674" y="5322925"/>
                  <a:pt x="1710387" y="5308705"/>
                </a:cubicBezTo>
                <a:cubicBezTo>
                  <a:pt x="1693367" y="5306094"/>
                  <a:pt x="1674901" y="5312009"/>
                  <a:pt x="1664816" y="5296479"/>
                </a:cubicBezTo>
                <a:cubicBezTo>
                  <a:pt x="1649255" y="5277912"/>
                  <a:pt x="1596152" y="5309335"/>
                  <a:pt x="1600883" y="5286607"/>
                </a:cubicBezTo>
                <a:cubicBezTo>
                  <a:pt x="1563066" y="5308189"/>
                  <a:pt x="1524339" y="5269513"/>
                  <a:pt x="1488397" y="5260898"/>
                </a:cubicBezTo>
                <a:cubicBezTo>
                  <a:pt x="1459246" y="5282011"/>
                  <a:pt x="1412580" y="5243108"/>
                  <a:pt x="1336670" y="5240770"/>
                </a:cubicBezTo>
                <a:cubicBezTo>
                  <a:pt x="1304792" y="5265122"/>
                  <a:pt x="1285508" y="5238878"/>
                  <a:pt x="1224297" y="5271845"/>
                </a:cubicBezTo>
                <a:cubicBezTo>
                  <a:pt x="1221731" y="5268771"/>
                  <a:pt x="1218543" y="5265944"/>
                  <a:pt x="1214830" y="5263450"/>
                </a:cubicBezTo>
                <a:cubicBezTo>
                  <a:pt x="1193241" y="5248952"/>
                  <a:pt x="1158925" y="5248567"/>
                  <a:pt x="1138181" y="5262590"/>
                </a:cubicBezTo>
                <a:lnTo>
                  <a:pt x="943575" y="5290808"/>
                </a:lnTo>
                <a:cubicBezTo>
                  <a:pt x="823587" y="5316899"/>
                  <a:pt x="658340" y="5217603"/>
                  <a:pt x="529813" y="5218555"/>
                </a:cubicBezTo>
                <a:lnTo>
                  <a:pt x="519546" y="5208845"/>
                </a:lnTo>
                <a:lnTo>
                  <a:pt x="507906" y="5204779"/>
                </a:lnTo>
                <a:lnTo>
                  <a:pt x="505153" y="5196726"/>
                </a:lnTo>
                <a:lnTo>
                  <a:pt x="500429" y="5193241"/>
                </a:lnTo>
                <a:cubicBezTo>
                  <a:pt x="480923" y="5182176"/>
                  <a:pt x="482807" y="5205793"/>
                  <a:pt x="431923" y="5191553"/>
                </a:cubicBezTo>
                <a:cubicBezTo>
                  <a:pt x="440499" y="5237077"/>
                  <a:pt x="352872" y="5155083"/>
                  <a:pt x="337115" y="5202714"/>
                </a:cubicBezTo>
                <a:cubicBezTo>
                  <a:pt x="325265" y="5197752"/>
                  <a:pt x="314288" y="5191441"/>
                  <a:pt x="303383" y="5184750"/>
                </a:cubicBezTo>
                <a:lnTo>
                  <a:pt x="297664" y="5181269"/>
                </a:lnTo>
                <a:lnTo>
                  <a:pt x="272701" y="5175678"/>
                </a:lnTo>
                <a:lnTo>
                  <a:pt x="268242" y="5163678"/>
                </a:lnTo>
                <a:lnTo>
                  <a:pt x="232517" y="5147792"/>
                </a:lnTo>
                <a:cubicBezTo>
                  <a:pt x="218741" y="5143453"/>
                  <a:pt x="203450" y="5140668"/>
                  <a:pt x="185851" y="5140408"/>
                </a:cubicBezTo>
                <a:cubicBezTo>
                  <a:pt x="139207" y="5153337"/>
                  <a:pt x="79723" y="5120316"/>
                  <a:pt x="20337" y="5113040"/>
                </a:cubicBezTo>
                <a:lnTo>
                  <a:pt x="0" y="5112243"/>
                </a:lnTo>
                <a:close/>
              </a:path>
            </a:pathLst>
          </a:custGeom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112890-8E90-4742-877F-31EA36316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7809" y="1071350"/>
            <a:ext cx="4775162" cy="133938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hangingPunct="1">
              <a:lnSpc>
                <a:spcPct val="90000"/>
              </a:lnSpc>
            </a:pPr>
            <a:r>
              <a:rPr lang="en-US" sz="3600" dirty="0">
                <a:solidFill>
                  <a:schemeClr val="tx1"/>
                </a:solidFill>
                <a:latin typeface="Product Sans Thin" panose="020B0203030502040203"/>
              </a:rPr>
              <a:t>Matters for Consideration</a:t>
            </a:r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F0C518C2-0AA4-470C-87B9-9CBF428FB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64666" y="399531"/>
            <a:ext cx="1707751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6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9AD52A-B039-4238-8F87-46F923E1619A}"/>
              </a:ext>
            </a:extLst>
          </p:cNvPr>
          <p:cNvSpPr txBox="1"/>
          <p:nvPr/>
        </p:nvSpPr>
        <p:spPr>
          <a:xfrm>
            <a:off x="936054" y="2137470"/>
            <a:ext cx="5231990" cy="31097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Tx/>
              <a:buSzPts val="1000"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+mn-cs"/>
              </a:rPr>
              <a:t>IESBA CAG representatives are asked to share any comments, questions, or reactions to the TPTF’s preliminary views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8732B1-C14C-412E-8C3B-CD11125FF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99043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BFCDEB5-D49F-47CE-8840-252DC8C3A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931807-3B13-49A9-B5AF-855FE126D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127" y="2961357"/>
            <a:ext cx="9326563" cy="1115179"/>
          </a:xfrm>
        </p:spPr>
        <p:txBody>
          <a:bodyPr/>
          <a:lstStyle/>
          <a:p>
            <a:r>
              <a:rPr lang="en-US" dirty="0"/>
              <a:t>RESPONSE FRAMEWORK</a:t>
            </a:r>
          </a:p>
        </p:txBody>
      </p:sp>
    </p:spTree>
    <p:extLst>
      <p:ext uri="{BB962C8B-B14F-4D97-AF65-F5344CB8AC3E}">
        <p14:creationId xmlns:p14="http://schemas.microsoft.com/office/powerpoint/2010/main" val="17973759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9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321732"/>
            <a:ext cx="7058307" cy="1964266"/>
          </a:xfrm>
          <a:prstGeom prst="rect">
            <a:avLst/>
          </a:prstGeom>
          <a:solidFill>
            <a:srgbClr val="2F87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FF339F-2A0C-43BE-AEA8-566077A01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631275"/>
            <a:ext cx="6594189" cy="1145741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FFFF"/>
                </a:solidFill>
              </a:rPr>
              <a:t>Overview of Response Framework</a:t>
            </a:r>
          </a:p>
        </p:txBody>
      </p:sp>
      <p:sp>
        <p:nvSpPr>
          <p:cNvPr id="38" name="Rectangle 11">
            <a:extLst>
              <a:ext uri="{FF2B5EF4-FFF2-40B4-BE49-F238E27FC236}">
                <a16:creationId xmlns:a16="http://schemas.microsoft.com/office/drawing/2014/main" id="{36D30126-6314-4A93-B27E-5C66CF7819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4" y="2432305"/>
            <a:ext cx="7056669" cy="4102852"/>
          </a:xfrm>
          <a:prstGeom prst="rect">
            <a:avLst/>
          </a:prstGeom>
          <a:solidFill>
            <a:srgbClr val="7F7F7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7DA29E-D4E7-434A-94F3-0C92A2D57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256" y="3120044"/>
            <a:ext cx="6669024" cy="2759824"/>
          </a:xfrm>
          <a:prstGeom prst="rect">
            <a:avLst/>
          </a:prstGeom>
        </p:spPr>
      </p:pic>
      <p:sp>
        <p:nvSpPr>
          <p:cNvPr id="39" name="Rectangle 13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EB346-1617-4C6E-A1DA-0B8392BF9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01202" y="407996"/>
            <a:ext cx="4431903" cy="6213425"/>
          </a:xfrm>
        </p:spPr>
        <p:txBody>
          <a:bodyPr anchor="ctr"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2400" dirty="0">
                <a:solidFill>
                  <a:srgbClr val="FFFF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Conduct expected of PAs under  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FFFF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the Code</a:t>
            </a:r>
          </a:p>
          <a:p>
            <a:pPr marL="347345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Identification, evaluation and consideration of relevant facts and issues</a:t>
            </a:r>
          </a:p>
          <a:p>
            <a:pPr marL="347345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Identification of risks and potential mitigating strategies</a:t>
            </a:r>
          </a:p>
          <a:p>
            <a:pPr marL="347345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Discussions with management/TCWG including consideration of transparency to relevant authorities</a:t>
            </a:r>
          </a:p>
          <a:p>
            <a:pPr marL="347345" indent="-347345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Evaluation of management’s/client’s  response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Is it adequate? 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Need for escalation?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Consultation (internally/externally)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solidFill>
                  <a:srgbClr val="FFFFFF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What further action?</a:t>
            </a:r>
          </a:p>
          <a:p>
            <a:pPr marL="804545" lvl="1" indent="-347345">
              <a:spcBef>
                <a:spcPts val="600"/>
              </a:spcBef>
              <a:spcAft>
                <a:spcPts val="600"/>
              </a:spcAft>
            </a:pPr>
            <a:endParaRPr lang="en-US" sz="1800" dirty="0">
              <a:solidFill>
                <a:srgbClr val="FFFFFF"/>
              </a:solidFill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80391" y="6535157"/>
            <a:ext cx="973667" cy="27432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z="105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16</a:t>
            </a:fld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1286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17</a:t>
            </a:fld>
            <a:endParaRPr lang="en-US" dirty="0"/>
          </a:p>
        </p:txBody>
      </p:sp>
      <p:graphicFrame>
        <p:nvGraphicFramePr>
          <p:cNvPr id="20" name="Content Placeholder 2">
            <a:extLst>
              <a:ext uri="{FF2B5EF4-FFF2-40B4-BE49-F238E27FC236}">
                <a16:creationId xmlns:a16="http://schemas.microsoft.com/office/drawing/2014/main" id="{B3BAEA8A-1F8F-4371-B97D-BCC0450EB4A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9002464"/>
              </p:ext>
            </p:extLst>
          </p:nvPr>
        </p:nvGraphicFramePr>
        <p:xfrm>
          <a:off x="519363" y="2181838"/>
          <a:ext cx="10943705" cy="454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6">
            <a:extLst>
              <a:ext uri="{FF2B5EF4-FFF2-40B4-BE49-F238E27FC236}">
                <a16:creationId xmlns:a16="http://schemas.microsoft.com/office/drawing/2014/main" id="{B01A21E9-3F0C-4DBB-B5BE-6306B93F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13" y="17762"/>
            <a:ext cx="10515600" cy="1068518"/>
          </a:xfrm>
        </p:spPr>
        <p:txBody>
          <a:bodyPr/>
          <a:lstStyle/>
          <a:p>
            <a:r>
              <a:rPr lang="en-US" sz="4400" dirty="0"/>
              <a:t>Response Framework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E24BBE-E55A-4205-B91E-4D1E63C0FD34}"/>
              </a:ext>
            </a:extLst>
          </p:cNvPr>
          <p:cNvSpPr/>
          <p:nvPr/>
        </p:nvSpPr>
        <p:spPr>
          <a:xfrm>
            <a:off x="389213" y="1536318"/>
            <a:ext cx="11152930" cy="63865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Font typeface="Wingdings" panose="05000000000000000000" pitchFamily="2" charset="2"/>
              <a:buChar char="Ø"/>
              <a:tabLst>
                <a:tab pos="2397125" algn="l"/>
              </a:tabLst>
            </a:pPr>
            <a:r>
              <a:rPr lang="en-US" sz="2200" b="1" dirty="0">
                <a:solidFill>
                  <a:srgbClr val="002060"/>
                </a:solidFill>
                <a:latin typeface="Product Sans Thin" panose="020B0203030502040203"/>
              </a:rPr>
              <a:t>Scenario: </a:t>
            </a:r>
          </a:p>
          <a:p>
            <a:pPr algn="ctr">
              <a:tabLst>
                <a:tab pos="2397125" algn="l"/>
              </a:tabLst>
            </a:pPr>
            <a:r>
              <a:rPr lang="en-US" sz="2200" b="1" dirty="0">
                <a:solidFill>
                  <a:srgbClr val="002060"/>
                </a:solidFill>
                <a:latin typeface="Product Sans Thin" panose="020B0203030502040203"/>
              </a:rPr>
              <a:t>Professional Accountant in Public Practice: </a:t>
            </a:r>
          </a:p>
          <a:p>
            <a:pPr algn="ctr">
              <a:tabLst>
                <a:tab pos="2397125" algn="l"/>
              </a:tabLst>
            </a:pPr>
            <a:r>
              <a:rPr lang="en-US" sz="2200" b="1" dirty="0">
                <a:solidFill>
                  <a:srgbClr val="002060"/>
                </a:solidFill>
                <a:latin typeface="Product Sans Thin" panose="020B0203030502040203"/>
              </a:rPr>
              <a:t>Client communicates their intent to maximize tax benefits</a:t>
            </a:r>
          </a:p>
          <a:p>
            <a:pPr algn="ctr">
              <a:tabLst>
                <a:tab pos="2397125" algn="l"/>
              </a:tabLst>
            </a:pPr>
            <a:endParaRPr lang="en-US" sz="2200" b="1" dirty="0">
              <a:solidFill>
                <a:srgbClr val="002060"/>
              </a:solidFill>
              <a:latin typeface="Product Sans Thin" panose="020B0203030502040203"/>
            </a:endParaRPr>
          </a:p>
        </p:txBody>
      </p:sp>
    </p:spTree>
    <p:extLst>
      <p:ext uri="{BB962C8B-B14F-4D97-AF65-F5344CB8AC3E}">
        <p14:creationId xmlns:p14="http://schemas.microsoft.com/office/powerpoint/2010/main" val="37305847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F339F-2A0C-43BE-AEA8-566077A01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302" y="31084"/>
            <a:ext cx="10515600" cy="1024025"/>
          </a:xfrm>
        </p:spPr>
        <p:txBody>
          <a:bodyPr>
            <a:normAutofit/>
          </a:bodyPr>
          <a:lstStyle/>
          <a:p>
            <a:r>
              <a:rPr lang="en-US" dirty="0"/>
              <a:t>Response Framework  </a:t>
            </a:r>
            <a:endParaRPr lang="en-US" sz="36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137D3B-2FB0-4598-A6D0-6268834AEFE0}"/>
              </a:ext>
            </a:extLst>
          </p:cNvPr>
          <p:cNvSpPr/>
          <p:nvPr/>
        </p:nvSpPr>
        <p:spPr>
          <a:xfrm>
            <a:off x="410094" y="1212048"/>
            <a:ext cx="11244349" cy="456039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Ø"/>
              <a:tabLst>
                <a:tab pos="2397125" algn="l"/>
              </a:tabLst>
            </a:pPr>
            <a:r>
              <a:rPr lang="en-US" sz="2200" b="1" dirty="0">
                <a:solidFill>
                  <a:srgbClr val="002060"/>
                </a:solidFill>
                <a:latin typeface="Product Sans Thin" panose="020B0203030502040203"/>
              </a:rPr>
              <a:t>Scenario: If disagreement arises  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D9BA78A-4672-46FF-84E8-F0481B320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5979" y="2932981"/>
            <a:ext cx="4583084" cy="3893935"/>
          </a:xfrm>
        </p:spPr>
        <p:txBody>
          <a:bodyPr>
            <a:noAutofit/>
          </a:bodyPr>
          <a:lstStyle/>
          <a:p>
            <a:pPr marL="347345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Client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PA to consider relationship with client (i.e., continuance or resignation)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Communicate with management and, where appropriate, TCWG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Document discussions and decisions </a:t>
            </a:r>
          </a:p>
          <a:p>
            <a:pPr marL="8045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If resigning, disclose resignation to relevant parties if required by law or regulation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3AA7101-49D5-4A6A-9A5C-046BF6480EEE}"/>
              </a:ext>
            </a:extLst>
          </p:cNvPr>
          <p:cNvSpPr/>
          <p:nvPr/>
        </p:nvSpPr>
        <p:spPr>
          <a:xfrm>
            <a:off x="725978" y="1825026"/>
            <a:ext cx="10462953" cy="404406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FD9C4A-6462-4DB2-A908-0C1210FFBA87}"/>
              </a:ext>
            </a:extLst>
          </p:cNvPr>
          <p:cNvSpPr txBox="1"/>
          <p:nvPr/>
        </p:nvSpPr>
        <p:spPr>
          <a:xfrm>
            <a:off x="725978" y="1825025"/>
            <a:ext cx="10390908" cy="404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Expectations of PA’s response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3F49A86-1BD0-4014-B77E-C37B400CD6DD}"/>
              </a:ext>
            </a:extLst>
          </p:cNvPr>
          <p:cNvSpPr txBox="1">
            <a:spLocks/>
          </p:cNvSpPr>
          <p:nvPr/>
        </p:nvSpPr>
        <p:spPr>
          <a:xfrm>
            <a:off x="5670665" y="2999887"/>
            <a:ext cx="5879869" cy="3788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4A4A4A"/>
              </a:buClr>
              <a:buFont typeface="System Font Regular"/>
              <a:buChar char="–"/>
              <a:defRPr sz="24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75000"/>
              <a:buFont typeface="Courier New" panose="02070309020205020404" pitchFamily="49" charset="0"/>
              <a:buChar char="o"/>
              <a:defRPr sz="20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3pPr>
            <a:lvl4pPr marL="1657350" marR="0" indent="-28575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Pct val="75000"/>
              <a:buFont typeface="System Font Regular"/>
              <a:buChar char="–"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>
                <a:solidFill>
                  <a:srgbClr val="4A4A4A"/>
                </a:solidFill>
                <a:latin typeface="Product Sans Thin" panose="020B020303050204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7345" indent="-347345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Employing Organization</a:t>
            </a:r>
          </a:p>
          <a:p>
            <a:pPr marL="804545" lvl="1" indent="-347345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Consider communicating with TCWG (where appropriate)</a:t>
            </a:r>
          </a:p>
          <a:p>
            <a:pPr marL="804545" lvl="1" indent="-347345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Consider relevant internal or external escalation measures:</a:t>
            </a:r>
          </a:p>
          <a:p>
            <a:pPr marL="1261745" lvl="2" indent="-347345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Consult with peers</a:t>
            </a:r>
          </a:p>
          <a:p>
            <a:pPr marL="1261745" lvl="2" indent="-347345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Consider company whistle-blowing policies</a:t>
            </a:r>
          </a:p>
          <a:p>
            <a:pPr marL="1261745" lvl="2" indent="-347345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Report to the internal and/or external auditors</a:t>
            </a:r>
          </a:p>
          <a:p>
            <a:pPr marL="1261745" lvl="2" indent="-347345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Seek legal and </a:t>
            </a:r>
            <a:r>
              <a:rPr lang="en-US" sz="180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professional body’s </a:t>
            </a: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advice</a:t>
            </a:r>
          </a:p>
          <a:p>
            <a:pPr marL="1261745" lvl="2" indent="-347345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Consider resigning</a:t>
            </a:r>
          </a:p>
          <a:p>
            <a:pPr marL="914400" lvl="2" indent="0" algn="just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Font typeface="Courier New" panose="02070309020205020404" pitchFamily="49" charset="0"/>
              <a:buNone/>
            </a:pPr>
            <a:endParaRPr lang="en-US" sz="1400" dirty="0"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08CC82C-3A96-459D-BA9B-DC9064137372}"/>
              </a:ext>
            </a:extLst>
          </p:cNvPr>
          <p:cNvCxnSpPr>
            <a:cxnSpLocks/>
            <a:stCxn id="10" idx="2"/>
            <a:endCxn id="8" idx="0"/>
          </p:cNvCxnSpPr>
          <p:nvPr/>
        </p:nvCxnSpPr>
        <p:spPr>
          <a:xfrm flipH="1">
            <a:off x="3017521" y="2229431"/>
            <a:ext cx="2903911" cy="7035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6235D2B-BF1E-4CE7-8DE9-7BC84EF6C055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5921432" y="2229431"/>
            <a:ext cx="2791247" cy="6287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985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4C21BAE-6866-4C7A-A7EC-C1B2E572D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pic>
        <p:nvPicPr>
          <p:cNvPr id="9" name="Picture 8" descr="Question mark on green pastel background">
            <a:extLst>
              <a:ext uri="{FF2B5EF4-FFF2-40B4-BE49-F238E27FC236}">
                <a16:creationId xmlns:a16="http://schemas.microsoft.com/office/drawing/2014/main" id="{8694B127-2A20-4E9A-9D89-54552F7375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82" b="2141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7E7D0C94-08B4-48AE-8813-CC4D60294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3899" y="609600"/>
            <a:ext cx="5372101" cy="5513767"/>
          </a:xfrm>
          <a:custGeom>
            <a:avLst/>
            <a:gdLst>
              <a:gd name="connsiteX0" fmla="*/ 0 w 5372101"/>
              <a:gd name="connsiteY0" fmla="*/ 0 h 5513767"/>
              <a:gd name="connsiteX1" fmla="*/ 5372101 w 5372101"/>
              <a:gd name="connsiteY1" fmla="*/ 0 h 5513767"/>
              <a:gd name="connsiteX2" fmla="*/ 5372101 w 5372101"/>
              <a:gd name="connsiteY2" fmla="*/ 5513767 h 5513767"/>
              <a:gd name="connsiteX3" fmla="*/ 5363126 w 5372101"/>
              <a:gd name="connsiteY3" fmla="*/ 5512835 h 5513767"/>
              <a:gd name="connsiteX4" fmla="*/ 5316714 w 5372101"/>
              <a:gd name="connsiteY4" fmla="*/ 5491247 h 5513767"/>
              <a:gd name="connsiteX5" fmla="*/ 5198331 w 5372101"/>
              <a:gd name="connsiteY5" fmla="*/ 5470092 h 5513767"/>
              <a:gd name="connsiteX6" fmla="*/ 5150428 w 5372101"/>
              <a:gd name="connsiteY6" fmla="*/ 5472506 h 5513767"/>
              <a:gd name="connsiteX7" fmla="*/ 5085506 w 5372101"/>
              <a:gd name="connsiteY7" fmla="*/ 5468851 h 5513767"/>
              <a:gd name="connsiteX8" fmla="*/ 4968663 w 5372101"/>
              <a:gd name="connsiteY8" fmla="*/ 5470487 h 5513767"/>
              <a:gd name="connsiteX9" fmla="*/ 4815623 w 5372101"/>
              <a:gd name="connsiteY9" fmla="*/ 5458622 h 5513767"/>
              <a:gd name="connsiteX10" fmla="*/ 4716679 w 5372101"/>
              <a:gd name="connsiteY10" fmla="*/ 5405365 h 5513767"/>
              <a:gd name="connsiteX11" fmla="*/ 4704891 w 5372101"/>
              <a:gd name="connsiteY11" fmla="*/ 5411529 h 5513767"/>
              <a:gd name="connsiteX12" fmla="*/ 4630496 w 5372101"/>
              <a:gd name="connsiteY12" fmla="*/ 5396532 h 5513767"/>
              <a:gd name="connsiteX13" fmla="*/ 4506964 w 5372101"/>
              <a:gd name="connsiteY13" fmla="*/ 5396685 h 5513767"/>
              <a:gd name="connsiteX14" fmla="*/ 4427135 w 5372101"/>
              <a:gd name="connsiteY14" fmla="*/ 5358585 h 5513767"/>
              <a:gd name="connsiteX15" fmla="*/ 4028338 w 5372101"/>
              <a:gd name="connsiteY15" fmla="*/ 5313494 h 5513767"/>
              <a:gd name="connsiteX16" fmla="*/ 4015367 w 5372101"/>
              <a:gd name="connsiteY16" fmla="*/ 5320766 h 5513767"/>
              <a:gd name="connsiteX17" fmla="*/ 4002837 w 5372101"/>
              <a:gd name="connsiteY17" fmla="*/ 5322294 h 5513767"/>
              <a:gd name="connsiteX18" fmla="*/ 3997650 w 5372101"/>
              <a:gd name="connsiteY18" fmla="*/ 5329513 h 5513767"/>
              <a:gd name="connsiteX19" fmla="*/ 3991991 w 5372101"/>
              <a:gd name="connsiteY19" fmla="*/ 5331908 h 5513767"/>
              <a:gd name="connsiteX20" fmla="*/ 3925210 w 5372101"/>
              <a:gd name="connsiteY20" fmla="*/ 5319395 h 5513767"/>
              <a:gd name="connsiteX21" fmla="*/ 3837014 w 5372101"/>
              <a:gd name="connsiteY21" fmla="*/ 5289023 h 5513767"/>
              <a:gd name="connsiteX22" fmla="*/ 3798765 w 5372101"/>
              <a:gd name="connsiteY22" fmla="*/ 5299431 h 5513767"/>
              <a:gd name="connsiteX23" fmla="*/ 3792144 w 5372101"/>
              <a:gd name="connsiteY23" fmla="*/ 5301616 h 5513767"/>
              <a:gd name="connsiteX24" fmla="*/ 3766249 w 5372101"/>
              <a:gd name="connsiteY24" fmla="*/ 5301869 h 5513767"/>
              <a:gd name="connsiteX25" fmla="*/ 3718651 w 5372101"/>
              <a:gd name="connsiteY25" fmla="*/ 5320541 h 5513767"/>
              <a:gd name="connsiteX26" fmla="*/ 3671207 w 5372101"/>
              <a:gd name="connsiteY26" fmla="*/ 5318046 h 5513767"/>
              <a:gd name="connsiteX27" fmla="*/ 3446863 w 5372101"/>
              <a:gd name="connsiteY27" fmla="*/ 5294348 h 5513767"/>
              <a:gd name="connsiteX28" fmla="*/ 3312000 w 5372101"/>
              <a:gd name="connsiteY28" fmla="*/ 5286923 h 5513767"/>
              <a:gd name="connsiteX29" fmla="*/ 3259756 w 5372101"/>
              <a:gd name="connsiteY29" fmla="*/ 5294712 h 5513767"/>
              <a:gd name="connsiteX30" fmla="*/ 3187481 w 5372101"/>
              <a:gd name="connsiteY30" fmla="*/ 5298457 h 5513767"/>
              <a:gd name="connsiteX31" fmla="*/ 3124115 w 5372101"/>
              <a:gd name="connsiteY31" fmla="*/ 5294626 h 5513767"/>
              <a:gd name="connsiteX32" fmla="*/ 3099907 w 5372101"/>
              <a:gd name="connsiteY32" fmla="*/ 5302443 h 5513767"/>
              <a:gd name="connsiteX33" fmla="*/ 3017494 w 5372101"/>
              <a:gd name="connsiteY33" fmla="*/ 5301439 h 5513767"/>
              <a:gd name="connsiteX34" fmla="*/ 3010848 w 5372101"/>
              <a:gd name="connsiteY34" fmla="*/ 5307225 h 5513767"/>
              <a:gd name="connsiteX35" fmla="*/ 2994286 w 5372101"/>
              <a:gd name="connsiteY35" fmla="*/ 5309060 h 5513767"/>
              <a:gd name="connsiteX36" fmla="*/ 2988160 w 5372101"/>
              <a:gd name="connsiteY36" fmla="*/ 5310041 h 5513767"/>
              <a:gd name="connsiteX37" fmla="*/ 2984260 w 5372101"/>
              <a:gd name="connsiteY37" fmla="*/ 5307528 h 5513767"/>
              <a:gd name="connsiteX38" fmla="*/ 2979127 w 5372101"/>
              <a:gd name="connsiteY38" fmla="*/ 5308389 h 5513767"/>
              <a:gd name="connsiteX39" fmla="*/ 2978660 w 5372101"/>
              <a:gd name="connsiteY39" fmla="*/ 5311563 h 5513767"/>
              <a:gd name="connsiteX40" fmla="*/ 2946326 w 5372101"/>
              <a:gd name="connsiteY40" fmla="*/ 5316745 h 5513767"/>
              <a:gd name="connsiteX41" fmla="*/ 2713134 w 5372101"/>
              <a:gd name="connsiteY41" fmla="*/ 5331381 h 5513767"/>
              <a:gd name="connsiteX42" fmla="*/ 2352072 w 5372101"/>
              <a:gd name="connsiteY42" fmla="*/ 5342761 h 5513767"/>
              <a:gd name="connsiteX43" fmla="*/ 2260922 w 5372101"/>
              <a:gd name="connsiteY43" fmla="*/ 5328122 h 5513767"/>
              <a:gd name="connsiteX44" fmla="*/ 2178497 w 5372101"/>
              <a:gd name="connsiteY44" fmla="*/ 5351065 h 5513767"/>
              <a:gd name="connsiteX45" fmla="*/ 2034408 w 5372101"/>
              <a:gd name="connsiteY45" fmla="*/ 5307958 h 5513767"/>
              <a:gd name="connsiteX46" fmla="*/ 1831505 w 5372101"/>
              <a:gd name="connsiteY46" fmla="*/ 5312691 h 5513767"/>
              <a:gd name="connsiteX47" fmla="*/ 1710387 w 5372101"/>
              <a:gd name="connsiteY47" fmla="*/ 5308705 h 5513767"/>
              <a:gd name="connsiteX48" fmla="*/ 1664816 w 5372101"/>
              <a:gd name="connsiteY48" fmla="*/ 5296479 h 5513767"/>
              <a:gd name="connsiteX49" fmla="*/ 1600883 w 5372101"/>
              <a:gd name="connsiteY49" fmla="*/ 5286607 h 5513767"/>
              <a:gd name="connsiteX50" fmla="*/ 1488397 w 5372101"/>
              <a:gd name="connsiteY50" fmla="*/ 5260898 h 5513767"/>
              <a:gd name="connsiteX51" fmla="*/ 1336670 w 5372101"/>
              <a:gd name="connsiteY51" fmla="*/ 5240770 h 5513767"/>
              <a:gd name="connsiteX52" fmla="*/ 1224297 w 5372101"/>
              <a:gd name="connsiteY52" fmla="*/ 5271845 h 5513767"/>
              <a:gd name="connsiteX53" fmla="*/ 1214830 w 5372101"/>
              <a:gd name="connsiteY53" fmla="*/ 5263450 h 5513767"/>
              <a:gd name="connsiteX54" fmla="*/ 1138181 w 5372101"/>
              <a:gd name="connsiteY54" fmla="*/ 5262590 h 5513767"/>
              <a:gd name="connsiteX55" fmla="*/ 943575 w 5372101"/>
              <a:gd name="connsiteY55" fmla="*/ 5290808 h 5513767"/>
              <a:gd name="connsiteX56" fmla="*/ 529813 w 5372101"/>
              <a:gd name="connsiteY56" fmla="*/ 5218555 h 5513767"/>
              <a:gd name="connsiteX57" fmla="*/ 519546 w 5372101"/>
              <a:gd name="connsiteY57" fmla="*/ 5208845 h 5513767"/>
              <a:gd name="connsiteX58" fmla="*/ 507906 w 5372101"/>
              <a:gd name="connsiteY58" fmla="*/ 5204779 h 5513767"/>
              <a:gd name="connsiteX59" fmla="*/ 505153 w 5372101"/>
              <a:gd name="connsiteY59" fmla="*/ 5196726 h 5513767"/>
              <a:gd name="connsiteX60" fmla="*/ 500429 w 5372101"/>
              <a:gd name="connsiteY60" fmla="*/ 5193241 h 5513767"/>
              <a:gd name="connsiteX61" fmla="*/ 431923 w 5372101"/>
              <a:gd name="connsiteY61" fmla="*/ 5191553 h 5513767"/>
              <a:gd name="connsiteX62" fmla="*/ 337115 w 5372101"/>
              <a:gd name="connsiteY62" fmla="*/ 5202714 h 5513767"/>
              <a:gd name="connsiteX63" fmla="*/ 303383 w 5372101"/>
              <a:gd name="connsiteY63" fmla="*/ 5184750 h 5513767"/>
              <a:gd name="connsiteX64" fmla="*/ 297664 w 5372101"/>
              <a:gd name="connsiteY64" fmla="*/ 5181269 h 5513767"/>
              <a:gd name="connsiteX65" fmla="*/ 272701 w 5372101"/>
              <a:gd name="connsiteY65" fmla="*/ 5175678 h 5513767"/>
              <a:gd name="connsiteX66" fmla="*/ 268242 w 5372101"/>
              <a:gd name="connsiteY66" fmla="*/ 5163678 h 5513767"/>
              <a:gd name="connsiteX67" fmla="*/ 232517 w 5372101"/>
              <a:gd name="connsiteY67" fmla="*/ 5147792 h 5513767"/>
              <a:gd name="connsiteX68" fmla="*/ 185851 w 5372101"/>
              <a:gd name="connsiteY68" fmla="*/ 5140408 h 5513767"/>
              <a:gd name="connsiteX69" fmla="*/ 20337 w 5372101"/>
              <a:gd name="connsiteY69" fmla="*/ 5113040 h 5513767"/>
              <a:gd name="connsiteX70" fmla="*/ 0 w 5372101"/>
              <a:gd name="connsiteY70" fmla="*/ 5112243 h 5513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372101" h="5513767">
                <a:moveTo>
                  <a:pt x="0" y="0"/>
                </a:moveTo>
                <a:lnTo>
                  <a:pt x="5372101" y="0"/>
                </a:lnTo>
                <a:lnTo>
                  <a:pt x="5372101" y="5513767"/>
                </a:lnTo>
                <a:lnTo>
                  <a:pt x="5363126" y="5512835"/>
                </a:lnTo>
                <a:cubicBezTo>
                  <a:pt x="5345779" y="5509071"/>
                  <a:pt x="5329767" y="5502649"/>
                  <a:pt x="5316714" y="5491247"/>
                </a:cubicBezTo>
                <a:cubicBezTo>
                  <a:pt x="5295689" y="5478131"/>
                  <a:pt x="5219502" y="5459909"/>
                  <a:pt x="5198331" y="5470092"/>
                </a:cubicBezTo>
                <a:cubicBezTo>
                  <a:pt x="5181052" y="5469102"/>
                  <a:pt x="5165047" y="5459569"/>
                  <a:pt x="5150428" y="5472506"/>
                </a:cubicBezTo>
                <a:cubicBezTo>
                  <a:pt x="5129562" y="5487248"/>
                  <a:pt x="5088050" y="5445894"/>
                  <a:pt x="5085506" y="5468851"/>
                </a:cubicBezTo>
                <a:cubicBezTo>
                  <a:pt x="5055692" y="5440170"/>
                  <a:pt x="5006122" y="5469577"/>
                  <a:pt x="4968663" y="5470487"/>
                </a:cubicBezTo>
                <a:cubicBezTo>
                  <a:pt x="4947085" y="5444049"/>
                  <a:pt x="4889767" y="5472037"/>
                  <a:pt x="4815623" y="5458622"/>
                </a:cubicBezTo>
                <a:cubicBezTo>
                  <a:pt x="4792418" y="5428488"/>
                  <a:pt x="4765548" y="5449887"/>
                  <a:pt x="4716679" y="5405365"/>
                </a:cubicBezTo>
                <a:cubicBezTo>
                  <a:pt x="4713235" y="5407807"/>
                  <a:pt x="4709266" y="5409883"/>
                  <a:pt x="4704891" y="5411529"/>
                </a:cubicBezTo>
                <a:cubicBezTo>
                  <a:pt x="4679473" y="5421092"/>
                  <a:pt x="4646164" y="5414379"/>
                  <a:pt x="4630496" y="5396532"/>
                </a:cubicBezTo>
                <a:cubicBezTo>
                  <a:pt x="4590205" y="5365061"/>
                  <a:pt x="4548419" y="5412094"/>
                  <a:pt x="4506964" y="5396685"/>
                </a:cubicBezTo>
                <a:lnTo>
                  <a:pt x="4427135" y="5358585"/>
                </a:lnTo>
                <a:cubicBezTo>
                  <a:pt x="4319267" y="5308575"/>
                  <a:pt x="4152341" y="5340956"/>
                  <a:pt x="4028338" y="5313494"/>
                </a:cubicBezTo>
                <a:lnTo>
                  <a:pt x="4015367" y="5320766"/>
                </a:lnTo>
                <a:lnTo>
                  <a:pt x="4002837" y="5322294"/>
                </a:lnTo>
                <a:lnTo>
                  <a:pt x="3997650" y="5329513"/>
                </a:lnTo>
                <a:lnTo>
                  <a:pt x="3991991" y="5331908"/>
                </a:lnTo>
                <a:cubicBezTo>
                  <a:pt x="3969659" y="5338581"/>
                  <a:pt x="3978880" y="5316131"/>
                  <a:pt x="3925210" y="5319395"/>
                </a:cubicBezTo>
                <a:cubicBezTo>
                  <a:pt x="3947765" y="5277139"/>
                  <a:pt x="3837331" y="5338342"/>
                  <a:pt x="3837014" y="5289023"/>
                </a:cubicBezTo>
                <a:cubicBezTo>
                  <a:pt x="3824001" y="5291376"/>
                  <a:pt x="3811407" y="5295212"/>
                  <a:pt x="3798765" y="5299431"/>
                </a:cubicBezTo>
                <a:lnTo>
                  <a:pt x="3792144" y="5301616"/>
                </a:lnTo>
                <a:lnTo>
                  <a:pt x="3766249" y="5301869"/>
                </a:lnTo>
                <a:lnTo>
                  <a:pt x="3718651" y="5320541"/>
                </a:lnTo>
                <a:cubicBezTo>
                  <a:pt x="3703968" y="5321892"/>
                  <a:pt x="3688308" y="5321427"/>
                  <a:pt x="3671207" y="5318046"/>
                </a:cubicBezTo>
                <a:cubicBezTo>
                  <a:pt x="3616458" y="5288532"/>
                  <a:pt x="3514048" y="5333307"/>
                  <a:pt x="3446863" y="5294348"/>
                </a:cubicBezTo>
                <a:cubicBezTo>
                  <a:pt x="3420930" y="5283822"/>
                  <a:pt x="3333157" y="5274511"/>
                  <a:pt x="3312000" y="5286923"/>
                </a:cubicBezTo>
                <a:cubicBezTo>
                  <a:pt x="3292759" y="5287903"/>
                  <a:pt x="3273112" y="5280334"/>
                  <a:pt x="3259756" y="5294712"/>
                </a:cubicBezTo>
                <a:cubicBezTo>
                  <a:pt x="3239905" y="5311572"/>
                  <a:pt x="3185410" y="5275588"/>
                  <a:pt x="3187481" y="5298457"/>
                </a:cubicBezTo>
                <a:cubicBezTo>
                  <a:pt x="3168018" y="5286036"/>
                  <a:pt x="3146200" y="5288458"/>
                  <a:pt x="3124115" y="5294626"/>
                </a:cubicBezTo>
                <a:lnTo>
                  <a:pt x="3099907" y="5302443"/>
                </a:lnTo>
                <a:lnTo>
                  <a:pt x="3017494" y="5301439"/>
                </a:lnTo>
                <a:lnTo>
                  <a:pt x="3010848" y="5307225"/>
                </a:lnTo>
                <a:lnTo>
                  <a:pt x="2994286" y="5309060"/>
                </a:lnTo>
                <a:lnTo>
                  <a:pt x="2988160" y="5310041"/>
                </a:lnTo>
                <a:lnTo>
                  <a:pt x="2984260" y="5307528"/>
                </a:lnTo>
                <a:cubicBezTo>
                  <a:pt x="2981957" y="5306419"/>
                  <a:pt x="2980273" y="5306402"/>
                  <a:pt x="2979127" y="5308389"/>
                </a:cubicBezTo>
                <a:cubicBezTo>
                  <a:pt x="2978971" y="5309447"/>
                  <a:pt x="2978816" y="5310505"/>
                  <a:pt x="2978660" y="5311563"/>
                </a:cubicBezTo>
                <a:lnTo>
                  <a:pt x="2946326" y="5316745"/>
                </a:lnTo>
                <a:lnTo>
                  <a:pt x="2713134" y="5331381"/>
                </a:lnTo>
                <a:cubicBezTo>
                  <a:pt x="2610698" y="5372328"/>
                  <a:pt x="2466037" y="5325762"/>
                  <a:pt x="2352072" y="5342761"/>
                </a:cubicBezTo>
                <a:cubicBezTo>
                  <a:pt x="2293501" y="5293708"/>
                  <a:pt x="2324138" y="5338538"/>
                  <a:pt x="2260922" y="5328122"/>
                </a:cubicBezTo>
                <a:cubicBezTo>
                  <a:pt x="2275681" y="5372347"/>
                  <a:pt x="2185007" y="5301703"/>
                  <a:pt x="2178497" y="5351065"/>
                </a:cubicBezTo>
                <a:cubicBezTo>
                  <a:pt x="2133294" y="5337229"/>
                  <a:pt x="2097074" y="5300208"/>
                  <a:pt x="2034408" y="5307958"/>
                </a:cubicBezTo>
                <a:cubicBezTo>
                  <a:pt x="1981894" y="5332879"/>
                  <a:pt x="1896288" y="5279365"/>
                  <a:pt x="1831505" y="5312691"/>
                </a:cubicBezTo>
                <a:cubicBezTo>
                  <a:pt x="1807063" y="5321035"/>
                  <a:pt x="1727674" y="5322925"/>
                  <a:pt x="1710387" y="5308705"/>
                </a:cubicBezTo>
                <a:cubicBezTo>
                  <a:pt x="1693367" y="5306094"/>
                  <a:pt x="1674901" y="5312009"/>
                  <a:pt x="1664816" y="5296479"/>
                </a:cubicBezTo>
                <a:cubicBezTo>
                  <a:pt x="1649255" y="5277912"/>
                  <a:pt x="1596152" y="5309335"/>
                  <a:pt x="1600883" y="5286607"/>
                </a:cubicBezTo>
                <a:cubicBezTo>
                  <a:pt x="1563066" y="5308189"/>
                  <a:pt x="1524339" y="5269513"/>
                  <a:pt x="1488397" y="5260898"/>
                </a:cubicBezTo>
                <a:cubicBezTo>
                  <a:pt x="1459246" y="5282011"/>
                  <a:pt x="1412580" y="5243108"/>
                  <a:pt x="1336670" y="5240770"/>
                </a:cubicBezTo>
                <a:cubicBezTo>
                  <a:pt x="1304792" y="5265122"/>
                  <a:pt x="1285508" y="5238878"/>
                  <a:pt x="1224297" y="5271845"/>
                </a:cubicBezTo>
                <a:cubicBezTo>
                  <a:pt x="1221731" y="5268771"/>
                  <a:pt x="1218543" y="5265944"/>
                  <a:pt x="1214830" y="5263450"/>
                </a:cubicBezTo>
                <a:cubicBezTo>
                  <a:pt x="1193241" y="5248952"/>
                  <a:pt x="1158925" y="5248567"/>
                  <a:pt x="1138181" y="5262590"/>
                </a:cubicBezTo>
                <a:lnTo>
                  <a:pt x="943575" y="5290808"/>
                </a:lnTo>
                <a:cubicBezTo>
                  <a:pt x="823587" y="5316899"/>
                  <a:pt x="658340" y="5217603"/>
                  <a:pt x="529813" y="5218555"/>
                </a:cubicBezTo>
                <a:lnTo>
                  <a:pt x="519546" y="5208845"/>
                </a:lnTo>
                <a:lnTo>
                  <a:pt x="507906" y="5204779"/>
                </a:lnTo>
                <a:lnTo>
                  <a:pt x="505153" y="5196726"/>
                </a:lnTo>
                <a:lnTo>
                  <a:pt x="500429" y="5193241"/>
                </a:lnTo>
                <a:cubicBezTo>
                  <a:pt x="480923" y="5182176"/>
                  <a:pt x="482807" y="5205793"/>
                  <a:pt x="431923" y="5191553"/>
                </a:cubicBezTo>
                <a:cubicBezTo>
                  <a:pt x="440499" y="5237077"/>
                  <a:pt x="352872" y="5155083"/>
                  <a:pt x="337115" y="5202714"/>
                </a:cubicBezTo>
                <a:cubicBezTo>
                  <a:pt x="325265" y="5197752"/>
                  <a:pt x="314288" y="5191441"/>
                  <a:pt x="303383" y="5184750"/>
                </a:cubicBezTo>
                <a:lnTo>
                  <a:pt x="297664" y="5181269"/>
                </a:lnTo>
                <a:lnTo>
                  <a:pt x="272701" y="5175678"/>
                </a:lnTo>
                <a:lnTo>
                  <a:pt x="268242" y="5163678"/>
                </a:lnTo>
                <a:lnTo>
                  <a:pt x="232517" y="5147792"/>
                </a:lnTo>
                <a:cubicBezTo>
                  <a:pt x="218741" y="5143453"/>
                  <a:pt x="203450" y="5140668"/>
                  <a:pt x="185851" y="5140408"/>
                </a:cubicBezTo>
                <a:cubicBezTo>
                  <a:pt x="139207" y="5153337"/>
                  <a:pt x="79723" y="5120316"/>
                  <a:pt x="20337" y="5113040"/>
                </a:cubicBezTo>
                <a:lnTo>
                  <a:pt x="0" y="5112243"/>
                </a:lnTo>
                <a:close/>
              </a:path>
            </a:pathLst>
          </a:custGeom>
          <a:ln>
            <a:noFill/>
          </a:ln>
          <a:effectLst>
            <a:outerShdw blurRad="25400" dist="12700" dir="3000000" algn="tl" rotWithShape="0">
              <a:prstClr val="black">
                <a:alpha val="2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112890-8E90-4742-877F-31EA36316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7809" y="1071350"/>
            <a:ext cx="4775162" cy="133938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hangingPunct="1">
              <a:lnSpc>
                <a:spcPct val="90000"/>
              </a:lnSpc>
            </a:pPr>
            <a:r>
              <a:rPr lang="en-US" sz="3600" dirty="0">
                <a:solidFill>
                  <a:schemeClr val="tx1"/>
                </a:solidFill>
                <a:latin typeface="Product Sans Thin" panose="020B0203030502040203"/>
              </a:rPr>
              <a:t>Matters for Consideration</a:t>
            </a:r>
          </a:p>
        </p:txBody>
      </p:sp>
      <p:sp>
        <p:nvSpPr>
          <p:cNvPr id="17" name="Rectangle 6">
            <a:extLst>
              <a:ext uri="{FF2B5EF4-FFF2-40B4-BE49-F238E27FC236}">
                <a16:creationId xmlns:a16="http://schemas.microsoft.com/office/drawing/2014/main" id="{F0C518C2-0AA4-470C-87B9-9CBF428FBA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564666" y="399531"/>
            <a:ext cx="1707751" cy="428984"/>
          </a:xfrm>
          <a:custGeom>
            <a:avLst/>
            <a:gdLst>
              <a:gd name="connsiteX0" fmla="*/ 0 w 2142503"/>
              <a:gd name="connsiteY0" fmla="*/ 0 h 571500"/>
              <a:gd name="connsiteX1" fmla="*/ 2142503 w 2142503"/>
              <a:gd name="connsiteY1" fmla="*/ 0 h 571500"/>
              <a:gd name="connsiteX2" fmla="*/ 2142503 w 2142503"/>
              <a:gd name="connsiteY2" fmla="*/ 571500 h 571500"/>
              <a:gd name="connsiteX3" fmla="*/ 0 w 2142503"/>
              <a:gd name="connsiteY3" fmla="*/ 571500 h 571500"/>
              <a:gd name="connsiteX4" fmla="*/ 0 w 2142503"/>
              <a:gd name="connsiteY4" fmla="*/ 0 h 571500"/>
              <a:gd name="connsiteX0" fmla="*/ 0 w 2142503"/>
              <a:gd name="connsiteY0" fmla="*/ 0 h 582145"/>
              <a:gd name="connsiteX1" fmla="*/ 2142503 w 2142503"/>
              <a:gd name="connsiteY1" fmla="*/ 0 h 582145"/>
              <a:gd name="connsiteX2" fmla="*/ 2142503 w 2142503"/>
              <a:gd name="connsiteY2" fmla="*/ 571500 h 582145"/>
              <a:gd name="connsiteX3" fmla="*/ 2050917 w 2142503"/>
              <a:gd name="connsiteY3" fmla="*/ 582088 h 582145"/>
              <a:gd name="connsiteX4" fmla="*/ 0 w 2142503"/>
              <a:gd name="connsiteY4" fmla="*/ 571500 h 582145"/>
              <a:gd name="connsiteX5" fmla="*/ 0 w 2142503"/>
              <a:gd name="connsiteY5" fmla="*/ 0 h 582145"/>
              <a:gd name="connsiteX0" fmla="*/ 0 w 2159832"/>
              <a:gd name="connsiteY0" fmla="*/ 0 h 582145"/>
              <a:gd name="connsiteX1" fmla="*/ 2142503 w 2159832"/>
              <a:gd name="connsiteY1" fmla="*/ 0 h 582145"/>
              <a:gd name="connsiteX2" fmla="*/ 2159829 w 2159832"/>
              <a:gd name="connsiteY2" fmla="*/ 96526 h 582145"/>
              <a:gd name="connsiteX3" fmla="*/ 2142503 w 2159832"/>
              <a:gd name="connsiteY3" fmla="*/ 571500 h 582145"/>
              <a:gd name="connsiteX4" fmla="*/ 2050917 w 2159832"/>
              <a:gd name="connsiteY4" fmla="*/ 582088 h 582145"/>
              <a:gd name="connsiteX5" fmla="*/ 0 w 2159832"/>
              <a:gd name="connsiteY5" fmla="*/ 571500 h 582145"/>
              <a:gd name="connsiteX6" fmla="*/ 0 w 2159832"/>
              <a:gd name="connsiteY6" fmla="*/ 0 h 582145"/>
              <a:gd name="connsiteX0" fmla="*/ 0 w 2159832"/>
              <a:gd name="connsiteY0" fmla="*/ 12386 h 594531"/>
              <a:gd name="connsiteX1" fmla="*/ 67826 w 2159832"/>
              <a:gd name="connsiteY1" fmla="*/ 0 h 594531"/>
              <a:gd name="connsiteX2" fmla="*/ 2142503 w 2159832"/>
              <a:gd name="connsiteY2" fmla="*/ 12386 h 594531"/>
              <a:gd name="connsiteX3" fmla="*/ 2159829 w 2159832"/>
              <a:gd name="connsiteY3" fmla="*/ 108912 h 594531"/>
              <a:gd name="connsiteX4" fmla="*/ 2142503 w 2159832"/>
              <a:gd name="connsiteY4" fmla="*/ 583886 h 594531"/>
              <a:gd name="connsiteX5" fmla="*/ 2050917 w 2159832"/>
              <a:gd name="connsiteY5" fmla="*/ 594474 h 594531"/>
              <a:gd name="connsiteX6" fmla="*/ 0 w 2159832"/>
              <a:gd name="connsiteY6" fmla="*/ 583886 h 594531"/>
              <a:gd name="connsiteX7" fmla="*/ 0 w 2159832"/>
              <a:gd name="connsiteY7" fmla="*/ 12386 h 594531"/>
              <a:gd name="connsiteX0" fmla="*/ 0 w 2168908"/>
              <a:gd name="connsiteY0" fmla="*/ 26000 h 594531"/>
              <a:gd name="connsiteX1" fmla="*/ 76902 w 2168908"/>
              <a:gd name="connsiteY1" fmla="*/ 0 h 594531"/>
              <a:gd name="connsiteX2" fmla="*/ 2151579 w 2168908"/>
              <a:gd name="connsiteY2" fmla="*/ 12386 h 594531"/>
              <a:gd name="connsiteX3" fmla="*/ 2168905 w 2168908"/>
              <a:gd name="connsiteY3" fmla="*/ 108912 h 594531"/>
              <a:gd name="connsiteX4" fmla="*/ 2151579 w 2168908"/>
              <a:gd name="connsiteY4" fmla="*/ 583886 h 594531"/>
              <a:gd name="connsiteX5" fmla="*/ 2059993 w 2168908"/>
              <a:gd name="connsiteY5" fmla="*/ 594474 h 594531"/>
              <a:gd name="connsiteX6" fmla="*/ 9076 w 2168908"/>
              <a:gd name="connsiteY6" fmla="*/ 583886 h 594531"/>
              <a:gd name="connsiteX7" fmla="*/ 0 w 2168908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5393 w 2174301"/>
              <a:gd name="connsiteY0" fmla="*/ 26000 h 594531"/>
              <a:gd name="connsiteX1" fmla="*/ 82295 w 2174301"/>
              <a:gd name="connsiteY1" fmla="*/ 0 h 594531"/>
              <a:gd name="connsiteX2" fmla="*/ 2156972 w 2174301"/>
              <a:gd name="connsiteY2" fmla="*/ 12386 h 594531"/>
              <a:gd name="connsiteX3" fmla="*/ 2174298 w 2174301"/>
              <a:gd name="connsiteY3" fmla="*/ 108912 h 594531"/>
              <a:gd name="connsiteX4" fmla="*/ 2156972 w 2174301"/>
              <a:gd name="connsiteY4" fmla="*/ 583886 h 594531"/>
              <a:gd name="connsiteX5" fmla="*/ 2065386 w 2174301"/>
              <a:gd name="connsiteY5" fmla="*/ 594474 h 594531"/>
              <a:gd name="connsiteX6" fmla="*/ 14469 w 2174301"/>
              <a:gd name="connsiteY6" fmla="*/ 583886 h 594531"/>
              <a:gd name="connsiteX7" fmla="*/ 5393 w 2174301"/>
              <a:gd name="connsiteY7" fmla="*/ 26000 h 594531"/>
              <a:gd name="connsiteX0" fmla="*/ 147197 w 2316105"/>
              <a:gd name="connsiteY0" fmla="*/ 26000 h 594531"/>
              <a:gd name="connsiteX1" fmla="*/ 224099 w 2316105"/>
              <a:gd name="connsiteY1" fmla="*/ 0 h 594531"/>
              <a:gd name="connsiteX2" fmla="*/ 2298776 w 2316105"/>
              <a:gd name="connsiteY2" fmla="*/ 12386 h 594531"/>
              <a:gd name="connsiteX3" fmla="*/ 2316102 w 2316105"/>
              <a:gd name="connsiteY3" fmla="*/ 108912 h 594531"/>
              <a:gd name="connsiteX4" fmla="*/ 2298776 w 2316105"/>
              <a:gd name="connsiteY4" fmla="*/ 583886 h 594531"/>
              <a:gd name="connsiteX5" fmla="*/ 2207190 w 2316105"/>
              <a:gd name="connsiteY5" fmla="*/ 594474 h 594531"/>
              <a:gd name="connsiteX6" fmla="*/ 156273 w 2316105"/>
              <a:gd name="connsiteY6" fmla="*/ 583886 h 594531"/>
              <a:gd name="connsiteX7" fmla="*/ 142416 w 2316105"/>
              <a:gd name="connsiteY7" fmla="*/ 235975 h 594531"/>
              <a:gd name="connsiteX8" fmla="*/ 147197 w 2316105"/>
              <a:gd name="connsiteY8" fmla="*/ 26000 h 594531"/>
              <a:gd name="connsiteX0" fmla="*/ 154684 w 2323592"/>
              <a:gd name="connsiteY0" fmla="*/ 26000 h 594531"/>
              <a:gd name="connsiteX1" fmla="*/ 231586 w 2323592"/>
              <a:gd name="connsiteY1" fmla="*/ 0 h 594531"/>
              <a:gd name="connsiteX2" fmla="*/ 2306263 w 2323592"/>
              <a:gd name="connsiteY2" fmla="*/ 12386 h 594531"/>
              <a:gd name="connsiteX3" fmla="*/ 2323589 w 2323592"/>
              <a:gd name="connsiteY3" fmla="*/ 108912 h 594531"/>
              <a:gd name="connsiteX4" fmla="*/ 2306263 w 2323592"/>
              <a:gd name="connsiteY4" fmla="*/ 583886 h 594531"/>
              <a:gd name="connsiteX5" fmla="*/ 2214677 w 2323592"/>
              <a:gd name="connsiteY5" fmla="*/ 594474 h 594531"/>
              <a:gd name="connsiteX6" fmla="*/ 163760 w 2323592"/>
              <a:gd name="connsiteY6" fmla="*/ 583886 h 594531"/>
              <a:gd name="connsiteX7" fmla="*/ 158979 w 2323592"/>
              <a:gd name="connsiteY7" fmla="*/ 403879 h 594531"/>
              <a:gd name="connsiteX8" fmla="*/ 149903 w 2323592"/>
              <a:gd name="connsiteY8" fmla="*/ 235975 h 594531"/>
              <a:gd name="connsiteX9" fmla="*/ 154684 w 2323592"/>
              <a:gd name="connsiteY9" fmla="*/ 26000 h 594531"/>
              <a:gd name="connsiteX0" fmla="*/ 13665 w 2182573"/>
              <a:gd name="connsiteY0" fmla="*/ 26000 h 594531"/>
              <a:gd name="connsiteX1" fmla="*/ 90567 w 2182573"/>
              <a:gd name="connsiteY1" fmla="*/ 0 h 594531"/>
              <a:gd name="connsiteX2" fmla="*/ 2165244 w 2182573"/>
              <a:gd name="connsiteY2" fmla="*/ 12386 h 594531"/>
              <a:gd name="connsiteX3" fmla="*/ 2182570 w 2182573"/>
              <a:gd name="connsiteY3" fmla="*/ 108912 h 594531"/>
              <a:gd name="connsiteX4" fmla="*/ 2165244 w 2182573"/>
              <a:gd name="connsiteY4" fmla="*/ 583886 h 594531"/>
              <a:gd name="connsiteX5" fmla="*/ 2073658 w 2182573"/>
              <a:gd name="connsiteY5" fmla="*/ 594474 h 594531"/>
              <a:gd name="connsiteX6" fmla="*/ 22741 w 2182573"/>
              <a:gd name="connsiteY6" fmla="*/ 583886 h 594531"/>
              <a:gd name="connsiteX7" fmla="*/ 17960 w 2182573"/>
              <a:gd name="connsiteY7" fmla="*/ 403879 h 594531"/>
              <a:gd name="connsiteX8" fmla="*/ 8884 w 2182573"/>
              <a:gd name="connsiteY8" fmla="*/ 235975 h 594531"/>
              <a:gd name="connsiteX9" fmla="*/ 13665 w 2182573"/>
              <a:gd name="connsiteY9" fmla="*/ 26000 h 594531"/>
              <a:gd name="connsiteX0" fmla="*/ 13665 w 2202120"/>
              <a:gd name="connsiteY0" fmla="*/ 26000 h 594531"/>
              <a:gd name="connsiteX1" fmla="*/ 90567 w 2202120"/>
              <a:gd name="connsiteY1" fmla="*/ 0 h 594531"/>
              <a:gd name="connsiteX2" fmla="*/ 2165244 w 2202120"/>
              <a:gd name="connsiteY2" fmla="*/ 12386 h 594531"/>
              <a:gd name="connsiteX3" fmla="*/ 2182570 w 2202120"/>
              <a:gd name="connsiteY3" fmla="*/ 108912 h 594531"/>
              <a:gd name="connsiteX4" fmla="*/ 2192471 w 2202120"/>
              <a:gd name="connsiteY4" fmla="*/ 583886 h 594531"/>
              <a:gd name="connsiteX5" fmla="*/ 2073658 w 2202120"/>
              <a:gd name="connsiteY5" fmla="*/ 594474 h 594531"/>
              <a:gd name="connsiteX6" fmla="*/ 22741 w 2202120"/>
              <a:gd name="connsiteY6" fmla="*/ 583886 h 594531"/>
              <a:gd name="connsiteX7" fmla="*/ 17960 w 2202120"/>
              <a:gd name="connsiteY7" fmla="*/ 403879 h 594531"/>
              <a:gd name="connsiteX8" fmla="*/ 8884 w 2202120"/>
              <a:gd name="connsiteY8" fmla="*/ 235975 h 594531"/>
              <a:gd name="connsiteX9" fmla="*/ 13665 w 2202120"/>
              <a:gd name="connsiteY9" fmla="*/ 26000 h 594531"/>
              <a:gd name="connsiteX0" fmla="*/ 13665 w 2202036"/>
              <a:gd name="connsiteY0" fmla="*/ 26000 h 594531"/>
              <a:gd name="connsiteX1" fmla="*/ 90567 w 2202036"/>
              <a:gd name="connsiteY1" fmla="*/ 0 h 594531"/>
              <a:gd name="connsiteX2" fmla="*/ 2165244 w 2202036"/>
              <a:gd name="connsiteY2" fmla="*/ 12386 h 594531"/>
              <a:gd name="connsiteX3" fmla="*/ 2182570 w 2202036"/>
              <a:gd name="connsiteY3" fmla="*/ 108912 h 594531"/>
              <a:gd name="connsiteX4" fmla="*/ 2191645 w 2202036"/>
              <a:gd name="connsiteY4" fmla="*/ 422031 h 594531"/>
              <a:gd name="connsiteX5" fmla="*/ 2192471 w 2202036"/>
              <a:gd name="connsiteY5" fmla="*/ 583886 h 594531"/>
              <a:gd name="connsiteX6" fmla="*/ 2073658 w 2202036"/>
              <a:gd name="connsiteY6" fmla="*/ 594474 h 594531"/>
              <a:gd name="connsiteX7" fmla="*/ 22741 w 2202036"/>
              <a:gd name="connsiteY7" fmla="*/ 583886 h 594531"/>
              <a:gd name="connsiteX8" fmla="*/ 17960 w 2202036"/>
              <a:gd name="connsiteY8" fmla="*/ 403879 h 594531"/>
              <a:gd name="connsiteX9" fmla="*/ 8884 w 2202036"/>
              <a:gd name="connsiteY9" fmla="*/ 235975 h 594531"/>
              <a:gd name="connsiteX10" fmla="*/ 13665 w 2202036"/>
              <a:gd name="connsiteY10" fmla="*/ 26000 h 594531"/>
              <a:gd name="connsiteX0" fmla="*/ 142254 w 2330625"/>
              <a:gd name="connsiteY0" fmla="*/ 26000 h 594531"/>
              <a:gd name="connsiteX1" fmla="*/ 219156 w 2330625"/>
              <a:gd name="connsiteY1" fmla="*/ 0 h 594531"/>
              <a:gd name="connsiteX2" fmla="*/ 2293833 w 2330625"/>
              <a:gd name="connsiteY2" fmla="*/ 12386 h 594531"/>
              <a:gd name="connsiteX3" fmla="*/ 2311159 w 2330625"/>
              <a:gd name="connsiteY3" fmla="*/ 108912 h 594531"/>
              <a:gd name="connsiteX4" fmla="*/ 2320234 w 2330625"/>
              <a:gd name="connsiteY4" fmla="*/ 422031 h 594531"/>
              <a:gd name="connsiteX5" fmla="*/ 2321060 w 2330625"/>
              <a:gd name="connsiteY5" fmla="*/ 583886 h 594531"/>
              <a:gd name="connsiteX6" fmla="*/ 2202247 w 2330625"/>
              <a:gd name="connsiteY6" fmla="*/ 594474 h 594531"/>
              <a:gd name="connsiteX7" fmla="*/ 151330 w 2330625"/>
              <a:gd name="connsiteY7" fmla="*/ 583886 h 594531"/>
              <a:gd name="connsiteX8" fmla="*/ 155624 w 2330625"/>
              <a:gd name="connsiteY8" fmla="*/ 512790 h 594531"/>
              <a:gd name="connsiteX9" fmla="*/ 146549 w 2330625"/>
              <a:gd name="connsiteY9" fmla="*/ 403879 h 594531"/>
              <a:gd name="connsiteX10" fmla="*/ 137473 w 2330625"/>
              <a:gd name="connsiteY10" fmla="*/ 235975 h 594531"/>
              <a:gd name="connsiteX11" fmla="*/ 142254 w 2330625"/>
              <a:gd name="connsiteY11" fmla="*/ 26000 h 594531"/>
              <a:gd name="connsiteX0" fmla="*/ 13413 w 2201784"/>
              <a:gd name="connsiteY0" fmla="*/ 26000 h 594531"/>
              <a:gd name="connsiteX1" fmla="*/ 90315 w 2201784"/>
              <a:gd name="connsiteY1" fmla="*/ 0 h 594531"/>
              <a:gd name="connsiteX2" fmla="*/ 2164992 w 2201784"/>
              <a:gd name="connsiteY2" fmla="*/ 12386 h 594531"/>
              <a:gd name="connsiteX3" fmla="*/ 2182318 w 2201784"/>
              <a:gd name="connsiteY3" fmla="*/ 108912 h 594531"/>
              <a:gd name="connsiteX4" fmla="*/ 2191393 w 2201784"/>
              <a:gd name="connsiteY4" fmla="*/ 422031 h 594531"/>
              <a:gd name="connsiteX5" fmla="*/ 2192219 w 2201784"/>
              <a:gd name="connsiteY5" fmla="*/ 583886 h 594531"/>
              <a:gd name="connsiteX6" fmla="*/ 2073406 w 2201784"/>
              <a:gd name="connsiteY6" fmla="*/ 594474 h 594531"/>
              <a:gd name="connsiteX7" fmla="*/ 22489 w 2201784"/>
              <a:gd name="connsiteY7" fmla="*/ 583886 h 594531"/>
              <a:gd name="connsiteX8" fmla="*/ 26783 w 2201784"/>
              <a:gd name="connsiteY8" fmla="*/ 512790 h 594531"/>
              <a:gd name="connsiteX9" fmla="*/ 17708 w 2201784"/>
              <a:gd name="connsiteY9" fmla="*/ 403879 h 594531"/>
              <a:gd name="connsiteX10" fmla="*/ 8632 w 2201784"/>
              <a:gd name="connsiteY10" fmla="*/ 235975 h 594531"/>
              <a:gd name="connsiteX11" fmla="*/ 13413 w 2201784"/>
              <a:gd name="connsiteY11" fmla="*/ 26000 h 594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1784" h="594531">
                <a:moveTo>
                  <a:pt x="13413" y="26000"/>
                </a:moveTo>
                <a:cubicBezTo>
                  <a:pt x="37534" y="24897"/>
                  <a:pt x="66194" y="1103"/>
                  <a:pt x="90315" y="0"/>
                </a:cubicBezTo>
                <a:lnTo>
                  <a:pt x="2164992" y="12386"/>
                </a:lnTo>
                <a:cubicBezTo>
                  <a:pt x="2164717" y="43049"/>
                  <a:pt x="2182593" y="78249"/>
                  <a:pt x="2182318" y="108912"/>
                </a:cubicBezTo>
                <a:cubicBezTo>
                  <a:pt x="2188231" y="177186"/>
                  <a:pt x="2189743" y="342869"/>
                  <a:pt x="2191393" y="422031"/>
                </a:cubicBezTo>
                <a:cubicBezTo>
                  <a:pt x="2193043" y="501193"/>
                  <a:pt x="2213396" y="555146"/>
                  <a:pt x="2192219" y="583886"/>
                </a:cubicBezTo>
                <a:cubicBezTo>
                  <a:pt x="2172279" y="582877"/>
                  <a:pt x="2093346" y="595483"/>
                  <a:pt x="2073406" y="594474"/>
                </a:cubicBezTo>
                <a:lnTo>
                  <a:pt x="22489" y="583886"/>
                </a:lnTo>
                <a:cubicBezTo>
                  <a:pt x="5849" y="592962"/>
                  <a:pt x="27580" y="542791"/>
                  <a:pt x="26783" y="512790"/>
                </a:cubicBezTo>
                <a:cubicBezTo>
                  <a:pt x="25986" y="482789"/>
                  <a:pt x="18464" y="450015"/>
                  <a:pt x="17708" y="403879"/>
                </a:cubicBezTo>
                <a:cubicBezTo>
                  <a:pt x="16952" y="357743"/>
                  <a:pt x="-14855" y="308787"/>
                  <a:pt x="8632" y="235975"/>
                </a:cubicBezTo>
                <a:cubicBezTo>
                  <a:pt x="7119" y="142994"/>
                  <a:pt x="-201" y="65329"/>
                  <a:pt x="13413" y="26000"/>
                </a:cubicBezTo>
                <a:close/>
              </a:path>
            </a:pathLst>
          </a:custGeom>
          <a:solidFill>
            <a:srgbClr val="D9D4D0">
              <a:alpha val="60000"/>
            </a:srgbClr>
          </a:solidFill>
          <a:ln>
            <a:noFill/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9AD52A-B039-4238-8F87-46F923E1619A}"/>
              </a:ext>
            </a:extLst>
          </p:cNvPr>
          <p:cNvSpPr txBox="1"/>
          <p:nvPr/>
        </p:nvSpPr>
        <p:spPr>
          <a:xfrm>
            <a:off x="936054" y="2137470"/>
            <a:ext cx="5231990" cy="31097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ClrTx/>
              <a:buSzPts val="1000"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Arial" panose="020B0604020202020204" pitchFamily="34" charset="0"/>
                <a:ea typeface="MS Mincho" panose="02020609040205080304" pitchFamily="49" charset="-128"/>
                <a:cs typeface="+mn-cs"/>
              </a:rPr>
              <a:t>IESBA CAG representatives are asked to share any comments, questions, or reactions to the TPTF’s preliminary views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8732B1-C14C-412E-8C3B-CD11125FF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A68F81FF-A8B7-8E49-9D5B-3CAD5ADFEE36}" type="slidenum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74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576D0ED-A3FC-4950-877D-48098B9FC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883" y="135881"/>
            <a:ext cx="7565925" cy="89266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Objectives of the Session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1C4B08-C1BC-490C-8042-72F790CAA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>
                <a:solidFill>
                  <a:schemeClr val="tx1">
                    <a:tint val="75000"/>
                  </a:schemeClr>
                </a:solidFill>
                <a:latin typeface="+mn-lt"/>
              </a:rPr>
              <a:pPr>
                <a:spcAft>
                  <a:spcPts val="600"/>
                </a:spcAft>
              </a:pPr>
              <a:t>2</a:t>
            </a:fld>
            <a:endParaRPr lang="en-US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89690A-A2F2-44F9-93FC-EB9296AFC1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9804" y="1771696"/>
            <a:ext cx="6153912" cy="4406080"/>
          </a:xfr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>
              <a:lnSpc>
                <a:spcPts val="4000"/>
              </a:lnSpc>
              <a:spcBef>
                <a:spcPts val="600"/>
              </a:spcBef>
              <a:spcAft>
                <a:spcPts val="600"/>
              </a:spcAft>
              <a:buSzPts val="1000"/>
              <a:buNone/>
            </a:pPr>
            <a:r>
              <a:rPr lang="en-US" dirty="0">
                <a:solidFill>
                  <a:schemeClr val="tx1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To provide feedback on the Task Force’s preliminary consideration of:</a:t>
            </a:r>
          </a:p>
          <a:p>
            <a:pPr marL="401638" indent="-401638">
              <a:lnSpc>
                <a:spcPts val="4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2060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M</a:t>
            </a:r>
            <a:r>
              <a:rPr lang="en-US" sz="2400" dirty="0">
                <a:solidFill>
                  <a:srgbClr val="002060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atters relating to the ethical behavior expected of PAs performing tax planning and related services (TP); and </a:t>
            </a:r>
          </a:p>
          <a:p>
            <a:pPr marL="401638" indent="-401638">
              <a:lnSpc>
                <a:spcPts val="4000"/>
              </a:lnSpc>
              <a:spcBef>
                <a:spcPts val="600"/>
              </a:spcBef>
              <a:spcAft>
                <a:spcPts val="600"/>
              </a:spcAft>
              <a:buSzPct val="100000"/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2060"/>
                </a:solidFill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The </a:t>
            </a:r>
            <a:r>
              <a:rPr lang="en-US" sz="2400" dirty="0">
                <a:solidFill>
                  <a:srgbClr val="002060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framework to guide their ethical judgments and actions when providing such services</a:t>
            </a:r>
          </a:p>
        </p:txBody>
      </p:sp>
    </p:spTree>
    <p:extLst>
      <p:ext uri="{BB962C8B-B14F-4D97-AF65-F5344CB8AC3E}">
        <p14:creationId xmlns:p14="http://schemas.microsoft.com/office/powerpoint/2010/main" val="34770831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6085"/>
            <a:ext cx="10470995" cy="531408"/>
          </a:xfrm>
        </p:spPr>
        <p:txBody>
          <a:bodyPr>
            <a:noAutofit/>
          </a:bodyPr>
          <a:lstStyle/>
          <a:p>
            <a:r>
              <a:rPr lang="en-US" dirty="0">
                <a:latin typeface="Product Sans Thin" panose="020B0203030502040203"/>
              </a:rPr>
              <a:t>Timeline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BCFB3E0-0FE4-4C3C-AE5E-4AB0AFD0C6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137459"/>
              </p:ext>
            </p:extLst>
          </p:nvPr>
        </p:nvGraphicFramePr>
        <p:xfrm>
          <a:off x="457200" y="1530638"/>
          <a:ext cx="11277600" cy="4382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9080B4C-5FAE-48A3-A345-070AC97542CC}"/>
              </a:ext>
            </a:extLst>
          </p:cNvPr>
          <p:cNvSpPr txBox="1"/>
          <p:nvPr/>
        </p:nvSpPr>
        <p:spPr>
          <a:xfrm>
            <a:off x="337578" y="3383325"/>
            <a:ext cx="1935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September 2021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F2E333-E70D-48C5-8281-DA95C814F6DC}"/>
              </a:ext>
            </a:extLst>
          </p:cNvPr>
          <p:cNvSpPr txBox="1"/>
          <p:nvPr/>
        </p:nvSpPr>
        <p:spPr>
          <a:xfrm>
            <a:off x="9984972" y="5083548"/>
            <a:ext cx="17927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September 2022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47461E-F708-42B7-AB22-3FA4849943C6}"/>
              </a:ext>
            </a:extLst>
          </p:cNvPr>
          <p:cNvSpPr txBox="1"/>
          <p:nvPr/>
        </p:nvSpPr>
        <p:spPr>
          <a:xfrm>
            <a:off x="7545185" y="5083548"/>
            <a:ext cx="18953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December 2022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54D47C-4077-4A66-88D0-11E257590ADE}"/>
              </a:ext>
            </a:extLst>
          </p:cNvPr>
          <p:cNvSpPr txBox="1"/>
          <p:nvPr/>
        </p:nvSpPr>
        <p:spPr>
          <a:xfrm>
            <a:off x="5402580" y="5071614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June 2023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FAF82D-1E3A-42DB-BBC5-7389086E6DEE}"/>
              </a:ext>
            </a:extLst>
          </p:cNvPr>
          <p:cNvSpPr txBox="1"/>
          <p:nvPr/>
        </p:nvSpPr>
        <p:spPr>
          <a:xfrm>
            <a:off x="2722166" y="5077849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September 2023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FF45F9-7572-4F4A-8009-04B9E28DFF2B}"/>
              </a:ext>
            </a:extLst>
          </p:cNvPr>
          <p:cNvSpPr txBox="1"/>
          <p:nvPr/>
        </p:nvSpPr>
        <p:spPr>
          <a:xfrm>
            <a:off x="2881744" y="3376989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December 2021</a:t>
            </a:r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FA80B122-FA67-4543-90F8-5CF15623E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68F81FF-A8B7-8E49-9D5B-3CAD5ADFEE36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035BAF-A1B6-45AB-B730-101BCE106AFA}"/>
              </a:ext>
            </a:extLst>
          </p:cNvPr>
          <p:cNvSpPr txBox="1"/>
          <p:nvPr/>
        </p:nvSpPr>
        <p:spPr>
          <a:xfrm>
            <a:off x="5334000" y="3376989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March 2022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C2E3C14-DAFC-48CB-A69F-96B99CD590C3}"/>
              </a:ext>
            </a:extLst>
          </p:cNvPr>
          <p:cNvGrpSpPr/>
          <p:nvPr/>
        </p:nvGrpSpPr>
        <p:grpSpPr>
          <a:xfrm>
            <a:off x="4729103" y="2685310"/>
            <a:ext cx="361896" cy="423350"/>
            <a:chOff x="1862786" y="1126036"/>
            <a:chExt cx="361896" cy="423350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16" name="Arrow: Right 15">
              <a:extLst>
                <a:ext uri="{FF2B5EF4-FFF2-40B4-BE49-F238E27FC236}">
                  <a16:creationId xmlns:a16="http://schemas.microsoft.com/office/drawing/2014/main" id="{7AD954BF-EEA1-400C-BD46-FB6C3A14DB7B}"/>
                </a:ext>
              </a:extLst>
            </p:cNvPr>
            <p:cNvSpPr/>
            <p:nvPr/>
          </p:nvSpPr>
          <p:spPr>
            <a:xfrm>
              <a:off x="1862786" y="1126036"/>
              <a:ext cx="361896" cy="423350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Arrow: Right 4">
              <a:extLst>
                <a:ext uri="{FF2B5EF4-FFF2-40B4-BE49-F238E27FC236}">
                  <a16:creationId xmlns:a16="http://schemas.microsoft.com/office/drawing/2014/main" id="{9F5ED37C-5F71-4118-9B83-BC476F09BB64}"/>
                </a:ext>
              </a:extLst>
            </p:cNvPr>
            <p:cNvSpPr txBox="1"/>
            <p:nvPr/>
          </p:nvSpPr>
          <p:spPr>
            <a:xfrm>
              <a:off x="1862786" y="1210706"/>
              <a:ext cx="253327" cy="25401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300" b="1" kern="1200" dirty="0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1897628-898B-4FD4-97FE-D90CE5A98D1F}"/>
              </a:ext>
            </a:extLst>
          </p:cNvPr>
          <p:cNvSpPr txBox="1"/>
          <p:nvPr/>
        </p:nvSpPr>
        <p:spPr>
          <a:xfrm>
            <a:off x="7730837" y="3360958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April 2022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AEC41C1-893F-4CBE-A7F0-41DC78021AED}"/>
              </a:ext>
            </a:extLst>
          </p:cNvPr>
          <p:cNvSpPr txBox="1"/>
          <p:nvPr/>
        </p:nvSpPr>
        <p:spPr>
          <a:xfrm>
            <a:off x="337578" y="5071614"/>
            <a:ext cx="2133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December 2023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BCE189-BB95-4772-88BA-DEC9464E8D97}"/>
              </a:ext>
            </a:extLst>
          </p:cNvPr>
          <p:cNvSpPr txBox="1"/>
          <p:nvPr/>
        </p:nvSpPr>
        <p:spPr>
          <a:xfrm>
            <a:off x="10119360" y="3360958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Product Sans Thin" panose="020B0203030502040203"/>
              </a:rPr>
              <a:t>June 2022</a:t>
            </a:r>
          </a:p>
        </p:txBody>
      </p:sp>
    </p:spTree>
    <p:extLst>
      <p:ext uri="{BB962C8B-B14F-4D97-AF65-F5344CB8AC3E}">
        <p14:creationId xmlns:p14="http://schemas.microsoft.com/office/powerpoint/2010/main" val="20885527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17">
            <a:extLst>
              <a:ext uri="{FF2B5EF4-FFF2-40B4-BE49-F238E27FC236}">
                <a16:creationId xmlns:a16="http://schemas.microsoft.com/office/drawing/2014/main" id="{5A0118C5-4F8D-4CF4-BADD-53FEACC6C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0" name="Group 19">
            <a:extLst>
              <a:ext uri="{FF2B5EF4-FFF2-40B4-BE49-F238E27FC236}">
                <a16:creationId xmlns:a16="http://schemas.microsoft.com/office/drawing/2014/main" id="{2A638C7D-9088-41A9-88A0-7357157BC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31180" y="1109243"/>
            <a:ext cx="4842710" cy="4842710"/>
            <a:chOff x="1881974" y="1174396"/>
            <a:chExt cx="5290997" cy="5290997"/>
          </a:xfrm>
        </p:grpSpPr>
        <p:sp>
          <p:nvSpPr>
            <p:cNvPr id="51" name="Oval 20">
              <a:extLst>
                <a:ext uri="{FF2B5EF4-FFF2-40B4-BE49-F238E27FC236}">
                  <a16:creationId xmlns:a16="http://schemas.microsoft.com/office/drawing/2014/main" id="{9714B173-1D32-4BBC-A685-1F5D257ABD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81974" y="1174396"/>
              <a:ext cx="5290997" cy="5290997"/>
            </a:xfrm>
            <a:prstGeom prst="ellipse">
              <a:avLst/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Oval 21">
              <a:extLst>
                <a:ext uri="{FF2B5EF4-FFF2-40B4-BE49-F238E27FC236}">
                  <a16:creationId xmlns:a16="http://schemas.microsoft.com/office/drawing/2014/main" id="{BEF82DD1-2343-4F41-B6A7-A6489A713E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81974" y="1174396"/>
              <a:ext cx="5290997" cy="5290997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3" name="Oval 23">
            <a:extLst>
              <a:ext uri="{FF2B5EF4-FFF2-40B4-BE49-F238E27FC236}">
                <a16:creationId xmlns:a16="http://schemas.microsoft.com/office/drawing/2014/main" id="{4E0A5C5C-2A95-428E-9F6A-0D29EBD57C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0270" y="1095407"/>
            <a:ext cx="4754948" cy="4754948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9549" y="852198"/>
            <a:ext cx="6161004" cy="886379"/>
          </a:xfrm>
        </p:spPr>
        <p:txBody>
          <a:bodyPr>
            <a:normAutofit/>
          </a:bodyPr>
          <a:lstStyle/>
          <a:p>
            <a:r>
              <a:rPr lang="en-US" dirty="0">
                <a:latin typeface="Product Sans Thin" panose="020B0203030502040203"/>
              </a:rPr>
              <a:t>GLOBAL ROUNDTABLES</a:t>
            </a:r>
          </a:p>
        </p:txBody>
      </p:sp>
      <p:grpSp>
        <p:nvGrpSpPr>
          <p:cNvPr id="54" name="Group 25">
            <a:extLst>
              <a:ext uri="{FF2B5EF4-FFF2-40B4-BE49-F238E27FC236}">
                <a16:creationId xmlns:a16="http://schemas.microsoft.com/office/drawing/2014/main" id="{3F219210-B16A-47B6-9AA8-207DAFF37E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77893"/>
            <a:ext cx="1861854" cy="717514"/>
            <a:chOff x="0" y="377893"/>
            <a:chExt cx="1861854" cy="717514"/>
          </a:xfrm>
          <a:solidFill>
            <a:schemeClr val="bg1"/>
          </a:solidFill>
        </p:grpSpPr>
        <p:sp>
          <p:nvSpPr>
            <p:cNvPr id="55" name="Freeform: Shape 26">
              <a:extLst>
                <a:ext uri="{FF2B5EF4-FFF2-40B4-BE49-F238E27FC236}">
                  <a16:creationId xmlns:a16="http://schemas.microsoft.com/office/drawing/2014/main" id="{C5A741B9-65EC-4C5B-9FE0-4A18575771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377893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7963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283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7963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283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56" name="Freeform: Shape 27">
              <a:extLst>
                <a:ext uri="{FF2B5EF4-FFF2-40B4-BE49-F238E27FC236}">
                  <a16:creationId xmlns:a16="http://schemas.microsoft.com/office/drawing/2014/main" id="{C0BB4301-41FA-4453-956F-A11CC664B6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17628"/>
              <a:ext cx="1861854" cy="277779"/>
            </a:xfrm>
            <a:custGeom>
              <a:avLst/>
              <a:gdLst>
                <a:gd name="connsiteX0" fmla="*/ 180458 w 1861854"/>
                <a:gd name="connsiteY0" fmla="*/ 0 h 277779"/>
                <a:gd name="connsiteX1" fmla="*/ 419222 w 1861854"/>
                <a:gd name="connsiteY1" fmla="*/ 238761 h 277779"/>
                <a:gd name="connsiteX2" fmla="*/ 657984 w 1861854"/>
                <a:gd name="connsiteY2" fmla="*/ 0 h 277779"/>
                <a:gd name="connsiteX3" fmla="*/ 896745 w 1861854"/>
                <a:gd name="connsiteY3" fmla="*/ 238761 h 277779"/>
                <a:gd name="connsiteX4" fmla="*/ 1135754 w 1861854"/>
                <a:gd name="connsiteY4" fmla="*/ 0 h 277779"/>
                <a:gd name="connsiteX5" fmla="*/ 1374516 w 1861854"/>
                <a:gd name="connsiteY5" fmla="*/ 238761 h 277779"/>
                <a:gd name="connsiteX6" fmla="*/ 1613277 w 1861854"/>
                <a:gd name="connsiteY6" fmla="*/ 0 h 277779"/>
                <a:gd name="connsiteX7" fmla="*/ 1861854 w 1861854"/>
                <a:gd name="connsiteY7" fmla="*/ 248577 h 277779"/>
                <a:gd name="connsiteX8" fmla="*/ 1842470 w 1861854"/>
                <a:gd name="connsiteY8" fmla="*/ 268208 h 277779"/>
                <a:gd name="connsiteX9" fmla="*/ 1613277 w 1861854"/>
                <a:gd name="connsiteY9" fmla="*/ 39017 h 277779"/>
                <a:gd name="connsiteX10" fmla="*/ 1374516 w 1861854"/>
                <a:gd name="connsiteY10" fmla="*/ 277779 h 277779"/>
                <a:gd name="connsiteX11" fmla="*/ 1135754 w 1861854"/>
                <a:gd name="connsiteY11" fmla="*/ 39017 h 277779"/>
                <a:gd name="connsiteX12" fmla="*/ 896745 w 1861854"/>
                <a:gd name="connsiteY12" fmla="*/ 277779 h 277779"/>
                <a:gd name="connsiteX13" fmla="*/ 657984 w 1861854"/>
                <a:gd name="connsiteY13" fmla="*/ 39017 h 277779"/>
                <a:gd name="connsiteX14" fmla="*/ 419222 w 1861854"/>
                <a:gd name="connsiteY14" fmla="*/ 277779 h 277779"/>
                <a:gd name="connsiteX15" fmla="*/ 180458 w 1861854"/>
                <a:gd name="connsiteY15" fmla="*/ 39017 h 277779"/>
                <a:gd name="connsiteX16" fmla="*/ 0 w 1861854"/>
                <a:gd name="connsiteY16" fmla="*/ 219475 h 277779"/>
                <a:gd name="connsiteX17" fmla="*/ 0 w 1861854"/>
                <a:gd name="connsiteY17" fmla="*/ 180458 h 27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61854" h="277779">
                  <a:moveTo>
                    <a:pt x="180458" y="0"/>
                  </a:moveTo>
                  <a:lnTo>
                    <a:pt x="419222" y="238761"/>
                  </a:lnTo>
                  <a:lnTo>
                    <a:pt x="657984" y="0"/>
                  </a:lnTo>
                  <a:lnTo>
                    <a:pt x="896745" y="238761"/>
                  </a:lnTo>
                  <a:lnTo>
                    <a:pt x="1135754" y="0"/>
                  </a:lnTo>
                  <a:lnTo>
                    <a:pt x="1374516" y="238761"/>
                  </a:lnTo>
                  <a:lnTo>
                    <a:pt x="1613277" y="0"/>
                  </a:lnTo>
                  <a:lnTo>
                    <a:pt x="1861854" y="248577"/>
                  </a:lnTo>
                  <a:lnTo>
                    <a:pt x="1842470" y="268208"/>
                  </a:lnTo>
                  <a:lnTo>
                    <a:pt x="1613277" y="39017"/>
                  </a:lnTo>
                  <a:lnTo>
                    <a:pt x="1374516" y="277779"/>
                  </a:lnTo>
                  <a:lnTo>
                    <a:pt x="1135754" y="39017"/>
                  </a:lnTo>
                  <a:lnTo>
                    <a:pt x="896745" y="277779"/>
                  </a:lnTo>
                  <a:lnTo>
                    <a:pt x="657984" y="39017"/>
                  </a:lnTo>
                  <a:lnTo>
                    <a:pt x="419222" y="277779"/>
                  </a:lnTo>
                  <a:lnTo>
                    <a:pt x="180458" y="39017"/>
                  </a:lnTo>
                  <a:lnTo>
                    <a:pt x="0" y="219475"/>
                  </a:lnTo>
                  <a:lnTo>
                    <a:pt x="0" y="1804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ED55E030-CC1A-4172-B103-06EF400B69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"/>
          <a:stretch/>
        </p:blipFill>
        <p:spPr>
          <a:xfrm>
            <a:off x="1709447" y="1864214"/>
            <a:ext cx="3096592" cy="3217333"/>
          </a:xfrm>
          <a:prstGeom prst="rect">
            <a:avLst/>
          </a:prstGeom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E66367E-4DDB-49FC-B80C-E092333695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5571" y="2056158"/>
            <a:ext cx="557474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roduct Sans Thin" panose="020B0203030502040203"/>
              </a:rPr>
              <a:t>Three virtual global roundtables: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  <a:latin typeface="Product Sans Thin" panose="020B0203030502040203"/>
            </a:endParaRPr>
          </a:p>
          <a:p>
            <a:pPr marL="342900" marR="0" lvl="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chemeClr val="bg1"/>
                </a:solidFill>
                <a:effectLst/>
                <a:latin typeface="Product Sans Thin" panose="020B0203030502040203"/>
                <a:ea typeface="Calibri" panose="020F0502020204030204" pitchFamily="34" charset="0"/>
                <a:cs typeface="Times New Roman" panose="02020603050405020304" pitchFamily="18" charset="0"/>
              </a:rPr>
              <a:t>Monday April 25 	11 am-3 pm 	EDT</a:t>
            </a:r>
          </a:p>
          <a:p>
            <a:pPr marL="342900" marR="0" lvl="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chemeClr val="bg1"/>
                </a:solidFill>
                <a:effectLst/>
                <a:latin typeface="Product Sans Thin" panose="020B0203030502040203"/>
                <a:ea typeface="Calibri" panose="020F0502020204030204" pitchFamily="34" charset="0"/>
                <a:cs typeface="Times New Roman" panose="02020603050405020304" pitchFamily="18" charset="0"/>
              </a:rPr>
              <a:t>Tuesday April 26 	8 am-12 pm 	EDT</a:t>
            </a:r>
          </a:p>
          <a:p>
            <a:pPr marL="342900" marR="0" lvl="0" indent="-3429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US" sz="2400" dirty="0">
                <a:solidFill>
                  <a:schemeClr val="bg1"/>
                </a:solidFill>
                <a:effectLst/>
                <a:latin typeface="Product Sans Thin" panose="020B0203030502040203"/>
                <a:ea typeface="Calibri" panose="020F0502020204030204" pitchFamily="34" charset="0"/>
                <a:cs typeface="Times New Roman" panose="02020603050405020304" pitchFamily="18" charset="0"/>
              </a:rPr>
              <a:t>Thursday April 28 	12-4 am	EDT</a:t>
            </a:r>
          </a:p>
          <a:p>
            <a:pPr marL="0" marR="0" lvl="0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400" dirty="0">
              <a:solidFill>
                <a:schemeClr val="bg1"/>
              </a:solidFill>
              <a:effectLst/>
              <a:latin typeface="Product Sans Thin" panose="020B0203030502040203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  <a:latin typeface="Product Sans Thin" panose="020B0203030502040203"/>
            </a:endParaRPr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FA80B122-FA67-4543-90F8-5CF15623E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>
                <a:solidFill>
                  <a:schemeClr val="bg1"/>
                </a:solidFill>
              </a:rPr>
              <a:pPr>
                <a:spcAft>
                  <a:spcPts val="600"/>
                </a:spcAft>
              </a:pPr>
              <a:t>21</a:t>
            </a:fld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57" name="Graphic 185">
            <a:extLst>
              <a:ext uri="{FF2B5EF4-FFF2-40B4-BE49-F238E27FC236}">
                <a16:creationId xmlns:a16="http://schemas.microsoft.com/office/drawing/2014/main" id="{582A903B-6B78-4F0A-B7C9-3D80499020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428634" y="5987064"/>
            <a:ext cx="1054466" cy="469689"/>
            <a:chOff x="9841624" y="4115729"/>
            <a:chExt cx="602169" cy="268223"/>
          </a:xfrm>
          <a:solidFill>
            <a:schemeClr val="bg1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510EA93-8F64-42C8-A630-D449506E95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8" name="Freeform: Shape 31">
              <a:extLst>
                <a:ext uri="{FF2B5EF4-FFF2-40B4-BE49-F238E27FC236}">
                  <a16:creationId xmlns:a16="http://schemas.microsoft.com/office/drawing/2014/main" id="{06CB53FC-E4DA-4001-928B-9998A85EA5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D210B969-4FDF-4AAC-9397-63D5434958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70B3EF0-84EA-4F47-86A3-1EA1F644A4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59369A8-EF57-42A1-8EC8-F6A9F92A3A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007915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30040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B0930-B02B-4F88-92E0-41BA229D7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741" y="620392"/>
            <a:ext cx="3808268" cy="550468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hangingPunct="1">
              <a:lnSpc>
                <a:spcPct val="90000"/>
              </a:lnSpc>
            </a:pPr>
            <a:r>
              <a:rPr lang="en-US" sz="6000" kern="1200" dirty="0">
                <a:latin typeface="Product Sans Thin" panose="020B0203030502040203"/>
              </a:rPr>
              <a:t>Agenda of the Session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5072DB-3968-4061-BF43-15FC4E45D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68F81FF-A8B7-8E49-9D5B-3CAD5ADFEE36}" type="slidenum">
              <a:rPr lang="en-US" smtClean="0">
                <a:solidFill>
                  <a:schemeClr val="tx1">
                    <a:tint val="75000"/>
                  </a:schemeClr>
                </a:solidFill>
                <a:latin typeface="+mn-lt"/>
              </a:rPr>
              <a:pPr>
                <a:spcAft>
                  <a:spcPts val="600"/>
                </a:spcAft>
              </a:pPr>
              <a:t>3</a:t>
            </a:fld>
            <a:endParaRPr lang="en-US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graphicFrame>
        <p:nvGraphicFramePr>
          <p:cNvPr id="25" name="TextBox 2">
            <a:extLst>
              <a:ext uri="{FF2B5EF4-FFF2-40B4-BE49-F238E27FC236}">
                <a16:creationId xmlns:a16="http://schemas.microsoft.com/office/drawing/2014/main" id="{0A7EE7BB-09EA-4343-A58C-6CC277E89A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8931118"/>
              </p:ext>
            </p:extLst>
          </p:nvPr>
        </p:nvGraphicFramePr>
        <p:xfrm>
          <a:off x="937527" y="1242927"/>
          <a:ext cx="9794353" cy="5377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itle 4">
            <a:extLst>
              <a:ext uri="{FF2B5EF4-FFF2-40B4-BE49-F238E27FC236}">
                <a16:creationId xmlns:a16="http://schemas.microsoft.com/office/drawing/2014/main" id="{BAB4CC8D-474E-4601-AA07-E696548AF51B}"/>
              </a:ext>
            </a:extLst>
          </p:cNvPr>
          <p:cNvSpPr txBox="1">
            <a:spLocks/>
          </p:cNvSpPr>
          <p:nvPr/>
        </p:nvSpPr>
        <p:spPr>
          <a:xfrm>
            <a:off x="391529" y="125329"/>
            <a:ext cx="7565925" cy="8926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marR="0" indent="0" algn="l" defTabSz="9144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kern="1200">
                <a:solidFill>
                  <a:schemeClr val="bg1"/>
                </a:solidFill>
                <a:latin typeface="Product Sans Thin" panose="020B0203030502040203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Agenda of the Session</a:t>
            </a:r>
          </a:p>
        </p:txBody>
      </p:sp>
    </p:spTree>
    <p:extLst>
      <p:ext uri="{BB962C8B-B14F-4D97-AF65-F5344CB8AC3E}">
        <p14:creationId xmlns:p14="http://schemas.microsoft.com/office/powerpoint/2010/main" val="25324658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BFCDEB5-D49F-47CE-8840-252DC8C3A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931807-3B13-49A9-B5AF-855FE126D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CONTEXT</a:t>
            </a:r>
          </a:p>
        </p:txBody>
      </p:sp>
    </p:spTree>
    <p:extLst>
      <p:ext uri="{BB962C8B-B14F-4D97-AF65-F5344CB8AC3E}">
        <p14:creationId xmlns:p14="http://schemas.microsoft.com/office/powerpoint/2010/main" val="36178132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F339F-2A0C-43BE-AEA8-566077A01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50" y="27377"/>
            <a:ext cx="10381873" cy="1068518"/>
          </a:xfrm>
        </p:spPr>
        <p:txBody>
          <a:bodyPr>
            <a:normAutofit/>
          </a:bodyPr>
          <a:lstStyle/>
          <a:p>
            <a:r>
              <a:rPr lang="en-US" dirty="0"/>
              <a:t>Context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EB346-1617-4C6E-A1DA-0B8392BF9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50" y="1488310"/>
            <a:ext cx="10943705" cy="5342313"/>
          </a:xfrm>
        </p:spPr>
        <p:txBody>
          <a:bodyPr>
            <a:noAutofit/>
          </a:bodyPr>
          <a:lstStyle/>
          <a:p>
            <a:pPr marL="347345" marR="0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Reason for this project:</a:t>
            </a:r>
          </a:p>
          <a:p>
            <a:pPr marL="804545" lvl="1" indent="-347345" algn="just">
              <a:lnSpc>
                <a:spcPts val="2000"/>
              </a:lnSpc>
              <a:spcBef>
                <a:spcPts val="1200"/>
              </a:spcBef>
            </a:pPr>
            <a:r>
              <a:rPr lang="en-US" sz="2000" dirty="0"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Recognize that PAs play a significant role in providing TP services</a:t>
            </a:r>
          </a:p>
          <a:p>
            <a:pPr marL="804545" lvl="1" indent="-347345" algn="just">
              <a:lnSpc>
                <a:spcPts val="2000"/>
              </a:lnSpc>
              <a:spcBef>
                <a:spcPts val="1200"/>
              </a:spcBef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R</a:t>
            </a:r>
            <a:r>
              <a:rPr lang="en-US" sz="2000" dirty="0"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espond to </a:t>
            </a: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p</a:t>
            </a:r>
            <a:r>
              <a:rPr lang="en-US" sz="2000" dirty="0"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ublic </a:t>
            </a: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i</a:t>
            </a:r>
            <a:r>
              <a:rPr lang="en-US" sz="2000" dirty="0"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nterest (PI) concerns about perceived improper TP</a:t>
            </a:r>
          </a:p>
          <a:p>
            <a:pPr marL="347345" lvl="1" indent="-347345" algn="just">
              <a:lnSpc>
                <a:spcPts val="2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PI benefits of PAs being involved in providing TP services</a:t>
            </a:r>
          </a:p>
          <a:p>
            <a:pPr marL="804545" lvl="1" indent="-347345" algn="just">
              <a:lnSpc>
                <a:spcPts val="2000"/>
              </a:lnSpc>
              <a:spcBef>
                <a:spcPts val="1200"/>
              </a:spcBef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Support and enhance effectiveness of the tax system</a:t>
            </a:r>
          </a:p>
          <a:p>
            <a:pPr marL="804545" lvl="1" indent="-347345" algn="just">
              <a:lnSpc>
                <a:spcPts val="2000"/>
              </a:lnSpc>
              <a:spcBef>
                <a:spcPts val="1200"/>
              </a:spcBef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Enhance and facilitate</a:t>
            </a:r>
            <a:r>
              <a:rPr lang="en-US" sz="2000" dirty="0">
                <a:effectLst/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 compliance with </a:t>
            </a: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tax laws and regulations</a:t>
            </a:r>
          </a:p>
          <a:p>
            <a:pPr marL="347345" lvl="1" indent="-347345" algn="just">
              <a:lnSpc>
                <a:spcPts val="2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Nature of PA’s PI responsibility</a:t>
            </a:r>
          </a:p>
          <a:p>
            <a:pPr marL="804545" lvl="1" indent="-347345" algn="just">
              <a:lnSpc>
                <a:spcPts val="2000"/>
              </a:lnSpc>
              <a:spcBef>
                <a:spcPts val="1200"/>
              </a:spcBef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Serving the interests of the client or employing organization in accordance with L&amp;R</a:t>
            </a:r>
          </a:p>
          <a:p>
            <a:pPr marL="804545" lvl="1" indent="-347345" algn="just">
              <a:lnSpc>
                <a:spcPts val="2000"/>
              </a:lnSpc>
              <a:spcBef>
                <a:spcPts val="1200"/>
              </a:spcBef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Also balancing the interests of the jurisdiction’s treasury</a:t>
            </a:r>
          </a:p>
          <a:p>
            <a:pPr marL="347345" lvl="1" indent="-347345" algn="just">
              <a:lnSpc>
                <a:spcPts val="2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Code provisions to complement existing regulatory frameworks addressing TP</a:t>
            </a:r>
          </a:p>
          <a:p>
            <a:pPr marL="804545" lvl="1" indent="-347345" algn="just">
              <a:lnSpc>
                <a:spcPts val="2000"/>
              </a:lnSpc>
              <a:spcBef>
                <a:spcPts val="1200"/>
              </a:spcBef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General Anti-avoidance Rules (GAAR) (jurisdictional specific)</a:t>
            </a:r>
          </a:p>
          <a:p>
            <a:pPr marL="804545" lvl="1" indent="-347345" algn="just">
              <a:lnSpc>
                <a:spcPts val="2000"/>
              </a:lnSpc>
              <a:spcBef>
                <a:spcPts val="1200"/>
              </a:spcBef>
            </a:pPr>
            <a:r>
              <a:rPr lang="en-US" sz="2000" dirty="0">
                <a:latin typeface="Product Sans Thin" panose="020B0203030502040203"/>
                <a:ea typeface="MS Mincho" panose="02020609040205080304" pitchFamily="49" charset="-128"/>
                <a:cs typeface="Times New Roman" panose="02020603050405020304" pitchFamily="18" charset="0"/>
              </a:rPr>
              <a:t>OCED BEPS (Global)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D12A823-FB57-499F-80B6-09CB5B5AFD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9645" y="1488310"/>
            <a:ext cx="2864005" cy="286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070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BFCDEB5-D49F-47CE-8840-252DC8C3A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931807-3B13-49A9-B5AF-855FE126D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406" y="2955881"/>
            <a:ext cx="9867177" cy="1115179"/>
          </a:xfrm>
        </p:spPr>
        <p:txBody>
          <a:bodyPr>
            <a:noAutofit/>
          </a:bodyPr>
          <a:lstStyle/>
          <a:p>
            <a:r>
              <a:rPr lang="en-US" dirty="0"/>
              <a:t>FUNDAMENTAL ISSUES</a:t>
            </a:r>
          </a:p>
        </p:txBody>
      </p:sp>
    </p:spTree>
    <p:extLst>
      <p:ext uri="{BB962C8B-B14F-4D97-AF65-F5344CB8AC3E}">
        <p14:creationId xmlns:p14="http://schemas.microsoft.com/office/powerpoint/2010/main" val="4263269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F339F-2A0C-43BE-AEA8-566077A01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107" y="0"/>
            <a:ext cx="10308760" cy="1068518"/>
          </a:xfrm>
        </p:spPr>
        <p:txBody>
          <a:bodyPr>
            <a:normAutofit/>
          </a:bodyPr>
          <a:lstStyle/>
          <a:p>
            <a:r>
              <a:rPr lang="en-US" dirty="0"/>
              <a:t>What is Tax Planning?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EB346-1617-4C6E-A1DA-0B8392BF9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107" y="1515687"/>
            <a:ext cx="10716578" cy="5342313"/>
          </a:xfrm>
        </p:spPr>
        <p:txBody>
          <a:bodyPr>
            <a:noAutofit/>
          </a:bodyPr>
          <a:lstStyle/>
          <a:p>
            <a:pPr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Comprises a broad range of services provided to the client/employing organization on how to structure their tax affairs in the most tax-effective manner</a:t>
            </a:r>
          </a:p>
          <a:p>
            <a:pPr marL="0" indent="0"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2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u="sng" dirty="0">
                <a:solidFill>
                  <a:srgbClr val="0000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  <a:hlinkClick r:id="rId3"/>
              </a:rPr>
              <a:t>OECD</a:t>
            </a:r>
            <a:r>
              <a:rPr lang="en-US" sz="22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 	“</a:t>
            </a:r>
            <a:r>
              <a:rPr lang="en-US" sz="2200" dirty="0">
                <a:solidFill>
                  <a:srgbClr val="333333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Arrangement of a person's business and /or private affairs in order to 			minimize tax liability”</a:t>
            </a:r>
          </a:p>
          <a:p>
            <a:pPr marL="0" indent="0"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200" dirty="0">
              <a:solidFill>
                <a:srgbClr val="333333"/>
              </a:solidFill>
              <a:effectLst/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u="sng" dirty="0">
                <a:solidFill>
                  <a:srgbClr val="0000FF"/>
                </a:solidFill>
                <a:effectLst/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  <a:hlinkClick r:id="rId4"/>
              </a:rPr>
              <a:t>UK HMRC</a:t>
            </a:r>
            <a:r>
              <a:rPr lang="en-US" sz="2200" dirty="0">
                <a:solidFill>
                  <a:srgbClr val="333333"/>
                </a:solidFill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 	“</a:t>
            </a:r>
            <a:r>
              <a:rPr lang="en-US" sz="2200" dirty="0">
                <a:effectLst/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Involves using tax reliefs for the purpose for which they were intended”</a:t>
            </a:r>
          </a:p>
          <a:p>
            <a:pPr marL="0" indent="0"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200" dirty="0">
              <a:effectLst/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algn="just">
              <a:lnSpc>
                <a:spcPts val="24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  <a:hlinkClick r:id="rId5"/>
              </a:rPr>
              <a:t>CFE</a:t>
            </a:r>
            <a:r>
              <a:rPr lang="en-US" sz="2200" dirty="0">
                <a:latin typeface="Product Sans Thin" panose="020B0203030502040203"/>
                <a:ea typeface="MS Mincho" panose="02020609040205080304" pitchFamily="49" charset="-128"/>
                <a:cs typeface="Calibri" panose="020F0502020204030204" pitchFamily="34" charset="0"/>
              </a:rPr>
              <a:t>		“Focus on delivering savings to clients using legal vehicles and financial 			transactions specifically established to exploit these technicalities”</a:t>
            </a:r>
          </a:p>
          <a:p>
            <a:pPr marL="457200" lvl="1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457200" lvl="1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457200" lvl="1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457200" lvl="1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347345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endParaRPr lang="en-US" sz="22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73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effectLst/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545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F339F-2A0C-43BE-AEA8-566077A01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654" y="0"/>
            <a:ext cx="10342214" cy="1068518"/>
          </a:xfrm>
        </p:spPr>
        <p:txBody>
          <a:bodyPr>
            <a:normAutofit/>
          </a:bodyPr>
          <a:lstStyle/>
          <a:p>
            <a:r>
              <a:rPr lang="en-US" dirty="0"/>
              <a:t>Broad Spectrum of Tax Planning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EB346-1617-4C6E-A1DA-0B8392BF9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7268" y="1279727"/>
            <a:ext cx="11448012" cy="5342313"/>
          </a:xfrm>
        </p:spPr>
        <p:txBody>
          <a:bodyPr>
            <a:noAutofit/>
          </a:bodyPr>
          <a:lstStyle/>
          <a:p>
            <a:pPr marL="457200" lvl="1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457200" lvl="1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457200" lvl="1" indent="0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000" dirty="0">
              <a:latin typeface="Product Sans Thin" panose="020B0203030502040203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347345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endParaRPr lang="en-US" sz="22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73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effectLst/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9AF3D2-FFBC-41A7-841F-3F12D6A257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7312014"/>
              </p:ext>
            </p:extLst>
          </p:nvPr>
        </p:nvGraphicFramePr>
        <p:xfrm>
          <a:off x="1460321" y="2056831"/>
          <a:ext cx="8946883" cy="3142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B6738FA-F1DE-4E41-A30D-92B1EDCA5E91}"/>
              </a:ext>
            </a:extLst>
          </p:cNvPr>
          <p:cNvSpPr txBox="1"/>
          <p:nvPr/>
        </p:nvSpPr>
        <p:spPr>
          <a:xfrm>
            <a:off x="5166223" y="4650023"/>
            <a:ext cx="1535083" cy="321425"/>
          </a:xfrm>
          <a:prstGeom prst="rect">
            <a:avLst/>
          </a:prstGeom>
        </p:spPr>
        <p:txBody>
          <a:bodyPr vert="horz" wrap="none" lIns="91440" tIns="45720" rIns="91440" bIns="45720" rtlCol="0" anchor="b">
            <a:noAutofit/>
          </a:bodyPr>
          <a:lstStyle/>
          <a:p>
            <a:pPr algn="ctr"/>
            <a:r>
              <a:rPr lang="en-US" sz="2000" b="1" dirty="0">
                <a:solidFill>
                  <a:srgbClr val="0B5494"/>
                </a:solidFill>
                <a:latin typeface="Product Sans Thin" panose="020B0203030502040203"/>
              </a:rPr>
              <a:t>ETHICAL CONSIDERATIONS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2C439E-EE99-4F44-BC18-8A550F3EDBB1}"/>
              </a:ext>
            </a:extLst>
          </p:cNvPr>
          <p:cNvSpPr txBox="1"/>
          <p:nvPr/>
        </p:nvSpPr>
        <p:spPr>
          <a:xfrm>
            <a:off x="3904074" y="6068441"/>
            <a:ext cx="4274399" cy="470471"/>
          </a:xfrm>
          <a:prstGeom prst="rect">
            <a:avLst/>
          </a:prstGeom>
        </p:spPr>
        <p:txBody>
          <a:bodyPr vert="horz" wrap="none" lIns="91440" tIns="45720" rIns="91440" bIns="45720" rtlCol="0" anchor="b">
            <a:noAutofit/>
          </a:bodyPr>
          <a:lstStyle/>
          <a:p>
            <a:pPr algn="l"/>
            <a:r>
              <a:rPr lang="en-US" sz="4000" b="1" dirty="0">
                <a:solidFill>
                  <a:srgbClr val="0B5494"/>
                </a:solidFill>
                <a:latin typeface="Product Sans Thin" panose="020B0203030502040203"/>
              </a:rPr>
              <a:t>FOCUS OF PROJECT</a:t>
            </a:r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15DCD776-CDBB-4B20-814F-6EC58E6CF8F2}"/>
              </a:ext>
            </a:extLst>
          </p:cNvPr>
          <p:cNvSpPr/>
          <p:nvPr/>
        </p:nvSpPr>
        <p:spPr>
          <a:xfrm>
            <a:off x="5582498" y="5268507"/>
            <a:ext cx="702527" cy="619531"/>
          </a:xfrm>
          <a:prstGeom prst="up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290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F339F-2A0C-43BE-AEA8-566077A01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50" y="0"/>
            <a:ext cx="10364517" cy="1068518"/>
          </a:xfrm>
        </p:spPr>
        <p:txBody>
          <a:bodyPr>
            <a:normAutofit/>
          </a:bodyPr>
          <a:lstStyle/>
          <a:p>
            <a:r>
              <a:rPr lang="en-US" dirty="0"/>
              <a:t>Focus on Gray Zone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AEB346-1617-4C6E-A1DA-0B8392BF9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519" y="3843113"/>
            <a:ext cx="9907292" cy="2878361"/>
          </a:xfrm>
        </p:spPr>
        <p:txBody>
          <a:bodyPr>
            <a:noAutofit/>
          </a:bodyPr>
          <a:lstStyle/>
          <a:p>
            <a:pPr marL="347345" lvl="1" indent="-347345"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latin typeface="Product Sans Thin" panose="020B0203030502040203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Gray zone not necessarily illegal</a:t>
            </a:r>
          </a:p>
          <a:p>
            <a:pPr algn="just"/>
            <a:r>
              <a:rPr lang="en-US" sz="24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Why do PAs need to understand and be ethically mindful of the gray zone?</a:t>
            </a:r>
          </a:p>
          <a:p>
            <a:pPr marL="804545" lvl="1" indent="-347345" algn="just">
              <a:lnSpc>
                <a:spcPct val="100000"/>
              </a:lnSpc>
              <a:spcBef>
                <a:spcPts val="1000"/>
              </a:spcBef>
            </a:pPr>
            <a:r>
              <a:rPr lang="en-US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Issues around “the gray zone” can create threats to compliance with the fundamental principles (FPs)</a:t>
            </a:r>
          </a:p>
          <a:p>
            <a:pPr marL="804545" lvl="1" indent="-347345" algn="just">
              <a:lnSpc>
                <a:spcPct val="100000"/>
              </a:lnSpc>
              <a:spcBef>
                <a:spcPts val="1000"/>
              </a:spcBef>
            </a:pPr>
            <a:r>
              <a:rPr lang="en-US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PAs have a responsibility to comply with the Code</a:t>
            </a:r>
            <a:endParaRPr lang="en-US" sz="2400" dirty="0">
              <a:latin typeface="Product Sans Thin" panose="020B0203030502040203"/>
              <a:ea typeface="MS Mincho" panose="02020609040205080304" pitchFamily="49" charset="-128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DAF521-0EED-4A41-81B6-B6A0FB7BB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F81FF-A8B7-8E49-9D5B-3CAD5ADFEE3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9FDFA01-F866-4E16-BEBD-4228DCE6C48A}"/>
              </a:ext>
            </a:extLst>
          </p:cNvPr>
          <p:cNvSpPr/>
          <p:nvPr/>
        </p:nvSpPr>
        <p:spPr>
          <a:xfrm>
            <a:off x="4163331" y="1291367"/>
            <a:ext cx="3687127" cy="2801131"/>
          </a:xfrm>
          <a:prstGeom prst="ellipse">
            <a:avLst/>
          </a:prstGeom>
          <a:solidFill>
            <a:srgbClr val="C3C8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latin typeface="Product Sans Thin" panose="020B0203030502040203"/>
            </a:endParaRPr>
          </a:p>
          <a:p>
            <a:pPr algn="ctr"/>
            <a:r>
              <a:rPr lang="en-US" sz="3600" b="1" kern="1200" dirty="0">
                <a:solidFill>
                  <a:schemeClr val="tx1"/>
                </a:solidFill>
                <a:latin typeface="Product Sans Thin" panose="020B0203030502040203"/>
              </a:rPr>
              <a:t>“Uncertain”</a:t>
            </a:r>
          </a:p>
          <a:p>
            <a:pPr algn="ctr">
              <a:spcBef>
                <a:spcPts val="1800"/>
              </a:spcBef>
            </a:pPr>
            <a:r>
              <a:rPr lang="en-US" sz="2000" b="1" dirty="0">
                <a:solidFill>
                  <a:schemeClr val="tx1"/>
                </a:solidFill>
                <a:latin typeface="Product Sans Thin" panose="020B0203030502040203"/>
              </a:rPr>
              <a:t>“Improper”</a:t>
            </a:r>
            <a:endParaRPr lang="en-US" sz="2000" b="1" kern="1200" dirty="0">
              <a:solidFill>
                <a:schemeClr val="tx1"/>
              </a:solidFill>
              <a:latin typeface="Product Sans Thin" panose="020B0203030502040203"/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40841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IFAC Colours">
      <a:dk1>
        <a:srgbClr val="494949"/>
      </a:dk1>
      <a:lt1>
        <a:srgbClr val="FFFFFF"/>
      </a:lt1>
      <a:dk2>
        <a:srgbClr val="838383"/>
      </a:dk2>
      <a:lt2>
        <a:srgbClr val="C3C8CD"/>
      </a:lt2>
      <a:accent1>
        <a:srgbClr val="00AA55"/>
      </a:accent1>
      <a:accent2>
        <a:srgbClr val="00A3A6"/>
      </a:accent2>
      <a:accent3>
        <a:srgbClr val="7928A1"/>
      </a:accent3>
      <a:accent4>
        <a:srgbClr val="870C24"/>
      </a:accent4>
      <a:accent5>
        <a:srgbClr val="E65722"/>
      </a:accent5>
      <a:accent6>
        <a:srgbClr val="083861"/>
      </a:accent6>
      <a:hlink>
        <a:srgbClr val="7A4679"/>
      </a:hlink>
      <a:folHlink>
        <a:srgbClr val="7030A0"/>
      </a:folHlink>
    </a:clrScheme>
    <a:fontScheme name="Arial-Times New Roman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 panose="02020603050405020304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b">
        <a:normAutofit/>
      </a:bodyPr>
      <a:lstStyle>
        <a:defPPr algn="l">
          <a:defRPr sz="2200" dirty="0" smtClean="0">
            <a:solidFill>
              <a:srgbClr val="0B5494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ESBA_Powerpoint_template_GREEN RIBBON_WIDESCREEN">
  <a:themeElements>
    <a:clrScheme name="IFAC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5BAA"/>
      </a:accent1>
      <a:accent2>
        <a:srgbClr val="00C0F3"/>
      </a:accent2>
      <a:accent3>
        <a:srgbClr val="F15A22"/>
      </a:accent3>
      <a:accent4>
        <a:srgbClr val="FAA61A"/>
      </a:accent4>
      <a:accent5>
        <a:srgbClr val="0D9C4A"/>
      </a:accent5>
      <a:accent6>
        <a:srgbClr val="8DC63F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IESBA_Powerpoint_template_GREEN RIBBON_WIDESCREEN" id="{97502708-9843-4C1B-BCA0-FFB288AF1A20}" vid="{C211E3E3-D26C-42E5-AA10-D3816BA2BE4E}"/>
    </a:ext>
  </a:extLst>
</a:theme>
</file>

<file path=ppt/theme/theme3.xml><?xml version="1.0" encoding="utf-8"?>
<a:theme xmlns:a="http://schemas.openxmlformats.org/drawingml/2006/main" name="1_IESBA_Powerpoint_template_GREEN RIBBON_WIDESCREEN">
  <a:themeElements>
    <a:clrScheme name="IFAC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5BAA"/>
      </a:accent1>
      <a:accent2>
        <a:srgbClr val="00C0F3"/>
      </a:accent2>
      <a:accent3>
        <a:srgbClr val="F15A22"/>
      </a:accent3>
      <a:accent4>
        <a:srgbClr val="FAA61A"/>
      </a:accent4>
      <a:accent5>
        <a:srgbClr val="0D9C4A"/>
      </a:accent5>
      <a:accent6>
        <a:srgbClr val="8DC63F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charset="-128"/>
            <a:cs typeface="ヒラギノ角ゴ Pro W3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IESBA_Powerpoint_template_GREEN RIBBON_WIDESCREEN" id="{97502708-9843-4C1B-BCA0-FFB288AF1A20}" vid="{C211E3E3-D26C-42E5-AA10-D3816BA2BE4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070AA681E7D548B8B494A836FA7E69" ma:contentTypeVersion="15" ma:contentTypeDescription="Create a new document." ma:contentTypeScope="" ma:versionID="aa140a607c47107ae00f5c4debfe5258">
  <xsd:schema xmlns:xsd="http://www.w3.org/2001/XMLSchema" xmlns:xs="http://www.w3.org/2001/XMLSchema" xmlns:p="http://schemas.microsoft.com/office/2006/metadata/properties" xmlns:ns2="38e2ba9e-27b9-4c48-9a8a-216353f57068" xmlns:ns3="a5f5a3eb-0a2d-4d6a-9165-21ef9946a014" targetNamespace="http://schemas.microsoft.com/office/2006/metadata/properties" ma:root="true" ma:fieldsID="81f25c6b7c7abc841dd80a5a536a4d1f" ns2:_="" ns3:_="">
    <xsd:import namespace="38e2ba9e-27b9-4c48-9a8a-216353f57068"/>
    <xsd:import namespace="a5f5a3eb-0a2d-4d6a-9165-21ef9946a01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e2ba9e-27b9-4c48-9a8a-216353f570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5a3eb-0a2d-4d6a-9165-21ef9946a01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7cc8cff-5d31-4a56-b24b-a9f0825dd0ce}" ma:internalName="TaxCatchAll" ma:showField="CatchAllData" ma:web="a5f5a3eb-0a2d-4d6a-9165-21ef9946a0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f5a3eb-0a2d-4d6a-9165-21ef9946a014" xsi:nil="true"/>
    <lcf76f155ced4ddcb4097134ff3c332f xmlns="38e2ba9e-27b9-4c48-9a8a-216353f5706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23ED101-CD3F-4C1A-A06C-488A62F3AFF1}"/>
</file>

<file path=customXml/itemProps2.xml><?xml version="1.0" encoding="utf-8"?>
<ds:datastoreItem xmlns:ds="http://schemas.openxmlformats.org/officeDocument/2006/customXml" ds:itemID="{D794FBBF-06C4-467A-9092-D8314B459E00}"/>
</file>

<file path=customXml/itemProps3.xml><?xml version="1.0" encoding="utf-8"?>
<ds:datastoreItem xmlns:ds="http://schemas.openxmlformats.org/officeDocument/2006/customXml" ds:itemID="{DE511CA5-2F32-4939-9C57-AE160ACBBA2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19666</TotalTime>
  <Words>1139</Words>
  <Application>Microsoft Office PowerPoint</Application>
  <PresentationFormat>Widescreen</PresentationFormat>
  <Paragraphs>212</Paragraphs>
  <Slides>22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36" baseType="lpstr">
      <vt:lpstr>Arial</vt:lpstr>
      <vt:lpstr>Arial Narrow</vt:lpstr>
      <vt:lpstr>Bauer Bodoni Std</vt:lpstr>
      <vt:lpstr>Calibri</vt:lpstr>
      <vt:lpstr>Courier New</vt:lpstr>
      <vt:lpstr>Product Sans Light</vt:lpstr>
      <vt:lpstr>Product Sans Thin</vt:lpstr>
      <vt:lpstr>Symbol</vt:lpstr>
      <vt:lpstr>System Font Regular</vt:lpstr>
      <vt:lpstr>Times New Roman</vt:lpstr>
      <vt:lpstr>Wingdings</vt:lpstr>
      <vt:lpstr>Custom Design</vt:lpstr>
      <vt:lpstr>IESBA_Powerpoint_template_GREEN RIBBON_WIDESCREEN</vt:lpstr>
      <vt:lpstr>1_IESBA_Powerpoint_template_GREEN RIBBON_WIDESCREEN</vt:lpstr>
      <vt:lpstr>PowerPoint Presentation</vt:lpstr>
      <vt:lpstr>Objectives of the Session </vt:lpstr>
      <vt:lpstr>Agenda of the Session</vt:lpstr>
      <vt:lpstr>CONTEXT</vt:lpstr>
      <vt:lpstr>Context</vt:lpstr>
      <vt:lpstr>FUNDAMENTAL ISSUES</vt:lpstr>
      <vt:lpstr>What is Tax Planning?</vt:lpstr>
      <vt:lpstr>Broad Spectrum of Tax Planning</vt:lpstr>
      <vt:lpstr>Focus on Gray Zone</vt:lpstr>
      <vt:lpstr>Gray Zone – Fundamental Principles Impacted</vt:lpstr>
      <vt:lpstr>INDICATORS OF GRAY ZONE</vt:lpstr>
      <vt:lpstr>Gray Zone – “Uncertain”</vt:lpstr>
      <vt:lpstr>Gray Zone – “Improper”</vt:lpstr>
      <vt:lpstr>Matters for Consideration</vt:lpstr>
      <vt:lpstr>RESPONSE FRAMEWORK</vt:lpstr>
      <vt:lpstr>Overview of Response Framework</vt:lpstr>
      <vt:lpstr>Response Framework</vt:lpstr>
      <vt:lpstr>Response Framework  </vt:lpstr>
      <vt:lpstr>Matters for Consideration</vt:lpstr>
      <vt:lpstr>Timeline</vt:lpstr>
      <vt:lpstr>GLOBAL ROUNDTABLES</vt:lpstr>
      <vt:lpstr>PowerPoint Presentation</vt:lpstr>
    </vt:vector>
  </TitlesOfParts>
  <Manager/>
  <Company>International Public Sector Accounting Board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Megan Hartman</dc:creator>
  <cp:keywords/>
  <dc:description/>
  <cp:lastModifiedBy>Ken Siong</cp:lastModifiedBy>
  <cp:revision>924</cp:revision>
  <cp:lastPrinted>2020-01-09T14:46:46Z</cp:lastPrinted>
  <dcterms:created xsi:type="dcterms:W3CDTF">2018-10-18T19:25:41Z</dcterms:created>
  <dcterms:modified xsi:type="dcterms:W3CDTF">2022-02-25T06:45:05Z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0x010100B5070AA681E7D548B8B494A836FA7E69</vt:lpwstr>
  </property>
  <property fmtid="{D5CDD505-2E9C-101B-9397-08002B2CF9AE}" pid="3" name="Order">
    <vt:r8>7892200</vt:r8>
  </property>
</Properties>
</file>